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2057f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2057f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82057f1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82057f1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2057f1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2057f1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youtu.be/tPYj3fFJGj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ahoma"/>
              <a:buNone/>
            </a:pPr>
            <a:r>
              <a:rPr b="0" lang="en" sz="36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SEQSUMM: Sequence Summarize with Transformer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Advisor: Simon Shim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Team Members: 				Gunjal Gupta 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18288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Heli Sanjaykumar Patel 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18288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Leonid Grekhov 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18288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Shaunak Anirudha Bhatlawande</a:t>
            </a:r>
            <a:r>
              <a:rPr lang="en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			  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8160325" y="991175"/>
            <a:ext cx="83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GAN research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174725" y="1948675"/>
            <a:ext cx="80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GAN research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160325" y="2816363"/>
            <a:ext cx="10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GAN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research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328775" y="1862050"/>
            <a:ext cx="53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</a:t>
            </a:r>
            <a:r>
              <a:rPr lang="en" sz="1200">
                <a:solidFill>
                  <a:schemeClr val="lt1"/>
                </a:solidFill>
              </a:rPr>
              <a:t>themselves</a:t>
            </a:r>
            <a:r>
              <a:rPr lang="en" sz="1200">
                <a:solidFill>
                  <a:schemeClr val="lt1"/>
                </a:solidFill>
              </a:rPr>
              <a:t> with basic machine learning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 u="sng">
                <a:solidFill>
                  <a:schemeClr val="hlink"/>
                </a:solidFill>
                <a:hlinkClick r:id="rId4"/>
              </a:rPr>
              <a:t>https://youtu.be/tPYj3fFJGjk</a:t>
            </a:r>
            <a:r>
              <a:rPr lang="en" sz="1200">
                <a:solidFill>
                  <a:schemeClr val="lt1"/>
                </a:solidFill>
              </a:rPr>
              <a:t> + previous homework assignments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394575" y="270247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themselves with basic machine learning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484425" y="3644000"/>
            <a:ext cx="53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themselves with basic machine learning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052175" y="3746600"/>
            <a:ext cx="10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Transformer research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090400" y="4489250"/>
            <a:ext cx="10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Transformer research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535775" y="4489250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themselves with NLP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2484425" y="3644000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themselves with NLP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530950" y="177077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themselves with NLP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508600" y="264007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themselves with NLP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508600" y="443802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familiarize themselves with NLP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049650" y="945550"/>
            <a:ext cx="103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Transformer research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086575" y="1872600"/>
            <a:ext cx="103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Transformer research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380850" y="2775600"/>
            <a:ext cx="17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GAN and transformer network testing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417575" y="3644000"/>
            <a:ext cx="17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GAN and transformer network testing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417575" y="4512400"/>
            <a:ext cx="17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GAN and transformer network testing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7404900" y="971275"/>
            <a:ext cx="17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GAN and transformer network testing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123675" y="106367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assist with machine learning network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223150" y="184157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work on web implementation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264875" y="267602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work on web implementation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264875" y="3633125"/>
            <a:ext cx="53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Gunjal and Heli work on web implementation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404900" y="1841575"/>
            <a:ext cx="17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Web implementation of machine learning code</a:t>
            </a: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440275" y="2783050"/>
            <a:ext cx="17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Web implementation of machine learning code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404900" y="3666825"/>
            <a:ext cx="17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Web implementation of machine learning code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