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Tahom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24" Type="http://schemas.openxmlformats.org/officeDocument/2006/relationships/font" Target="fonts/Tahoma-bold.fntdata"/><Relationship Id="rId12" Type="http://schemas.openxmlformats.org/officeDocument/2006/relationships/slide" Target="slides/slide7.xml"/><Relationship Id="rId23" Type="http://schemas.openxmlformats.org/officeDocument/2006/relationships/font" Target="fonts/Tahom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b388ae9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b388ae9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b388ae9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b388ae9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b388ae9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b388ae9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82b5a48d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82b5a48d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b388ae99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9b388ae99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82b5a48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82b5a48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82b5a48d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82b5a48d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b388ae99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b388ae99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SEQSUMM - Sequence Summarizer</a:t>
            </a:r>
            <a:endParaRPr sz="4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3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Project Advisor:</a:t>
            </a:r>
            <a:r>
              <a:rPr lang="en" sz="13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	Simon Shim and Younghee Park</a:t>
            </a:r>
            <a:endParaRPr sz="13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75"/>
              <a:buNone/>
            </a:pPr>
            <a:r>
              <a:rPr b="1" lang="en" sz="13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Team Members:</a:t>
            </a:r>
            <a:r>
              <a:rPr lang="en" sz="13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	Gunjal Gupta </a:t>
            </a:r>
            <a:endParaRPr sz="13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13716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75"/>
              <a:buNone/>
            </a:pPr>
            <a:r>
              <a:rPr lang="en" sz="13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Heli Sanjaykumar Patel </a:t>
            </a:r>
            <a:endParaRPr sz="13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13716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75"/>
              <a:buNone/>
            </a:pPr>
            <a:r>
              <a:rPr lang="en" sz="13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Leonid Grekhov </a:t>
            </a:r>
            <a:endParaRPr sz="13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13716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75"/>
              <a:buNone/>
            </a:pPr>
            <a:r>
              <a:rPr lang="en" sz="13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Shaunak Anirudha Bhatlawande</a:t>
            </a:r>
            <a:r>
              <a:rPr lang="en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5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News consumption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Summarization to save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More accurate summarizations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Acceptable request times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 user account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View current news through several categories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Summarize news upon request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Bookmark articles the user found interesting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313" y="1853850"/>
            <a:ext cx="4531375" cy="32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900" y="397975"/>
            <a:ext cx="4093274" cy="47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562" y="1853850"/>
            <a:ext cx="6902871" cy="328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19" y="0"/>
            <a:ext cx="80959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78" y="0"/>
            <a:ext cx="80232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