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41F2-140C-43A5-AD3D-72327C930552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99A5-6E37-4E36-B339-4187E93FA0F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714752"/>
            <a:ext cx="6400800" cy="1752600"/>
          </a:xfrm>
        </p:spPr>
        <p:txBody>
          <a:bodyPr/>
          <a:lstStyle/>
          <a:p>
            <a:r>
              <a:rPr lang="ru-RU" b="1" dirty="0" smtClean="0"/>
              <a:t>Колесников Леонид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14546" y="2214554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Проект ,,</a:t>
            </a:r>
            <a:r>
              <a:rPr lang="ru-RU" sz="4000" dirty="0" err="1" smtClean="0"/>
              <a:t>Дискорд-бот</a:t>
            </a:r>
            <a:r>
              <a:rPr lang="en-US" sz="4000" dirty="0" smtClean="0"/>
              <a:t>”</a:t>
            </a:r>
            <a:endParaRPr lang="ru-RU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Используемые библиотеки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</a:t>
            </a:r>
          </a:p>
          <a:p>
            <a:r>
              <a:rPr lang="en-US" dirty="0" smtClean="0"/>
              <a:t>Discord</a:t>
            </a:r>
          </a:p>
          <a:p>
            <a:r>
              <a:rPr lang="en-US" dirty="0" smtClean="0"/>
              <a:t>Google-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Logging</a:t>
            </a:r>
            <a:endParaRPr lang="ru-RU" dirty="0" smtClean="0"/>
          </a:p>
          <a:p>
            <a:r>
              <a:rPr lang="ru-RU" dirty="0" smtClean="0"/>
              <a:t>Другие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/>
          <a:lstStyle/>
          <a:p>
            <a:r>
              <a:rPr lang="ru-RU" dirty="0" err="1" smtClean="0"/>
              <a:t>Модерация</a:t>
            </a:r>
            <a:endParaRPr lang="ru-RU" dirty="0" smtClean="0"/>
          </a:p>
          <a:p>
            <a:r>
              <a:rPr lang="ru-RU" dirty="0" smtClean="0"/>
              <a:t>Редактирование каналов</a:t>
            </a:r>
          </a:p>
          <a:p>
            <a:r>
              <a:rPr lang="ru-RU" dirty="0" smtClean="0"/>
              <a:t>Поиск изображения по заданному описанию</a:t>
            </a:r>
          </a:p>
          <a:p>
            <a:r>
              <a:rPr lang="ru-RU" dirty="0" smtClean="0"/>
              <a:t>Другие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Данный бот позволяет на базовом уровне</a:t>
            </a:r>
          </a:p>
          <a:p>
            <a:pPr>
              <a:buNone/>
            </a:pPr>
            <a:r>
              <a:rPr lang="ru-RU" dirty="0" smtClean="0"/>
              <a:t>Редактировать каналы, управлять ими.</a:t>
            </a:r>
          </a:p>
          <a:p>
            <a:pPr>
              <a:buNone/>
            </a:pPr>
            <a:r>
              <a:rPr lang="ru-RU" dirty="0" smtClean="0"/>
              <a:t>Защищает от нецензурных сообщений.</a:t>
            </a:r>
          </a:p>
          <a:p>
            <a:pPr>
              <a:buNone/>
            </a:pPr>
            <a:r>
              <a:rPr lang="ru-RU" dirty="0" smtClean="0"/>
              <a:t>Осуществляет поиск изображения по описанию.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Экран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Слайд 1</vt:lpstr>
      <vt:lpstr>Используемые библиотеки:</vt:lpstr>
      <vt:lpstr>Функции: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</dc:creator>
  <cp:lastModifiedBy>Александр</cp:lastModifiedBy>
  <cp:revision>1</cp:revision>
  <dcterms:created xsi:type="dcterms:W3CDTF">2023-04-23T11:35:23Z</dcterms:created>
  <dcterms:modified xsi:type="dcterms:W3CDTF">2023-04-23T11:43:38Z</dcterms:modified>
</cp:coreProperties>
</file>