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7" r:id="rId4"/>
  </p:sldIdLst>
  <p:sldSz cx="20104100" cy="11309350"/>
  <p:notesSz cx="20104100" cy="11309350"/>
  <p:embeddedFontLst>
    <p:embeddedFont>
      <p:font typeface="IBM Plex Sans" charset="0"/>
      <p:regular r:id="rId6"/>
      <p:bold r:id="rId7"/>
      <p:italic r:id="rId8"/>
      <p:boldItalic r:id="rId9"/>
    </p:embeddedFont>
    <p:embeddedFont>
      <p:font typeface="Calibri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402">
          <p15:clr>
            <a:srgbClr val="A4A3A4"/>
          </p15:clr>
        </p15:guide>
        <p15:guide id="2" pos="42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oq7vyxNEsj0mw7RAIfIq333YE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-156" y="-72"/>
      </p:cViewPr>
      <p:guideLst>
        <p:guide orient="horz" pos="1402"/>
        <p:guide pos="4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0015968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ctrTitle"/>
          </p:nvPr>
        </p:nvSpPr>
        <p:spPr>
          <a:xfrm>
            <a:off x="1507807" y="3505898"/>
            <a:ext cx="1708848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ubTitle" idx="1"/>
          </p:nvPr>
        </p:nvSpPr>
        <p:spPr>
          <a:xfrm>
            <a:off x="3015615" y="6333236"/>
            <a:ext cx="140728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50" b="0" i="0" u="none" strike="noStrike" cap="none">
                <a:solidFill>
                  <a:srgbClr val="60269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1413063" y="3203932"/>
            <a:ext cx="17277972" cy="565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50" b="0" i="0" u="none" strike="noStrike" cap="none">
                <a:solidFill>
                  <a:srgbClr val="60269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1413063" y="2738131"/>
            <a:ext cx="68910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10353611" y="2601150"/>
            <a:ext cx="87452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50" b="0" i="0" u="none" strike="noStrike" cap="none">
                <a:solidFill>
                  <a:srgbClr val="60269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393"/>
            <a:ext cx="2010008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 txBox="1"/>
          <p:nvPr/>
        </p:nvSpPr>
        <p:spPr>
          <a:xfrm>
            <a:off x="794770" y="2759075"/>
            <a:ext cx="8876280" cy="31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14000"/>
              </a:lnSpc>
            </a:pPr>
            <a:r>
              <a:rPr lang="ru-RU" sz="4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Итоговая </a:t>
            </a:r>
            <a:r>
              <a:rPr lang="ru-RU" sz="44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атестационная</a:t>
            </a:r>
            <a:r>
              <a:rPr lang="ru-RU" sz="4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работа по курсу Введение в </a:t>
            </a:r>
            <a:r>
              <a:rPr lang="ru-RU" sz="44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</a:t>
            </a:r>
            <a:r>
              <a:rPr lang="ru-RU" sz="4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-разработку. Основы CSS, HTML, PHP, </a:t>
            </a:r>
            <a:r>
              <a:rPr lang="ru-RU" sz="44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r>
              <a:rPr lang="ru-RU" sz="4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Vue.JS</a:t>
            </a:r>
            <a:endParaRPr dirty="0"/>
          </a:p>
        </p:txBody>
      </p:sp>
      <p:sp>
        <p:nvSpPr>
          <p:cNvPr id="48" name="Google Shape;48;p1"/>
          <p:cNvSpPr txBox="1"/>
          <p:nvPr/>
        </p:nvSpPr>
        <p:spPr>
          <a:xfrm>
            <a:off x="831850" y="9464675"/>
            <a:ext cx="75033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Google Shape;49;p1" descr="Изображение выглядит как текст, Шрифт, снимок экрана, Графи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0" y="1105200"/>
            <a:ext cx="2880000" cy="758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50" y="0"/>
            <a:ext cx="20086911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"/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i="0" u="none" strike="noStrike" cap="none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данной работы:</a:t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665843" y="2275057"/>
            <a:ext cx="15822950" cy="408540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970643" y="2503658"/>
            <a:ext cx="13258800" cy="356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интерфейса интернет-магазина доставки еды в соответствии с техническим требованием и критериям оценки аттестационной работы.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3200" dirty="0">
              <a:solidFill>
                <a:schemeClr val="dk1"/>
              </a:solidFill>
              <a:latin typeface="Times New Roman"/>
              <a:ea typeface="IBM Plex Sans"/>
              <a:cs typeface="Times New Roman"/>
              <a:sym typeface="Times New Roman"/>
            </a:endParaRP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u="none" strike="noStrike" cap="none" dirty="0" smtClean="0">
                <a:solidFill>
                  <a:schemeClr val="dk1"/>
                </a:solidFill>
                <a:latin typeface="Times New Roman"/>
                <a:ea typeface="IBM Plex Sans"/>
                <a:cs typeface="Times New Roman"/>
                <a:sym typeface="Times New Roman"/>
              </a:rPr>
              <a:t>В процессе разработки использовать стек технологий курса.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3200" dirty="0">
              <a:solidFill>
                <a:schemeClr val="dk1"/>
              </a:solidFill>
              <a:latin typeface="Times New Roman"/>
              <a:ea typeface="IBM Plex Sans"/>
              <a:cs typeface="Times New Roman"/>
              <a:sym typeface="Times New Roman"/>
            </a:endParaRP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u="none" strike="noStrike" cap="none" dirty="0" smtClean="0">
                <a:solidFill>
                  <a:schemeClr val="dk1"/>
                </a:solidFill>
                <a:latin typeface="Times New Roman"/>
                <a:ea typeface="IBM Plex Sans"/>
                <a:cs typeface="Times New Roman"/>
                <a:sym typeface="Times New Roman"/>
              </a:rPr>
              <a:t>В процессе защиты использовать понимание стека технологий курса.</a:t>
            </a:r>
            <a:endParaRPr sz="3200" b="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8" name="Google Shape;58;p2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 txBox="1"/>
          <p:nvPr/>
        </p:nvSpPr>
        <p:spPr>
          <a:xfrm>
            <a:off x="665842" y="7585520"/>
            <a:ext cx="14624079" cy="7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i="0" u="none" strike="noStrike" cap="none" dirty="0" smtClean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Ссылка на </a:t>
            </a:r>
            <a:r>
              <a:rPr lang="ru-RU" sz="4800" b="1" i="0" u="none" strike="noStrike" cap="none" dirty="0" err="1" smtClean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репозиторий</a:t>
            </a:r>
            <a:r>
              <a:rPr lang="ru-RU" sz="4800" b="1" i="0" u="none" strike="noStrike" cap="none" dirty="0" smtClean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итоговой работой:</a:t>
            </a:r>
            <a:endParaRPr dirty="0"/>
          </a:p>
        </p:txBody>
      </p:sp>
      <p:sp>
        <p:nvSpPr>
          <p:cNvPr id="63" name="Google Shape;63;p2"/>
          <p:cNvSpPr/>
          <p:nvPr/>
        </p:nvSpPr>
        <p:spPr>
          <a:xfrm>
            <a:off x="665843" y="9123120"/>
            <a:ext cx="15822950" cy="175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1123043" y="9683564"/>
            <a:ext cx="13106400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942" marR="8377" lvl="0">
              <a:lnSpc>
                <a:spcPct val="120000"/>
              </a:lnSpc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https://github.com/LeonidMarushkin/vue_project_practice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1431"/>
            <a:ext cx="20104100" cy="1130855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2"/>
          <p:cNvSpPr txBox="1"/>
          <p:nvPr/>
        </p:nvSpPr>
        <p:spPr>
          <a:xfrm>
            <a:off x="831850" y="4587875"/>
            <a:ext cx="7996464" cy="2124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внимание</a:t>
            </a:r>
            <a:endParaRPr/>
          </a:p>
        </p:txBody>
      </p:sp>
      <p:pic>
        <p:nvPicPr>
          <p:cNvPr id="161" name="Google Shape;161;p12" descr="Изображение выглядит как текст, Шрифт, снимок экрана, Графи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0" y="1105200"/>
            <a:ext cx="2880000" cy="758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Произвольный</PresentationFormat>
  <Paragraphs>11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Times New Roman</vt:lpstr>
      <vt:lpstr>IBM Plex Sans</vt:lpstr>
      <vt:lpstr>Calibri</vt:lpstr>
      <vt:lpstr>Office Theme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Климчик</dc:creator>
  <cp:lastModifiedBy>Ker</cp:lastModifiedBy>
  <cp:revision>1</cp:revision>
  <dcterms:created xsi:type="dcterms:W3CDTF">2018-10-03T13:56:53Z</dcterms:created>
  <dcterms:modified xsi:type="dcterms:W3CDTF">2024-02-27T09:21:40Z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2018-10-03T00:00:00Z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2018-10-03T00:00:00Z</vt:filetime>
  </property>
</Properties>
</file>