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5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5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6/27/2024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59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451559-81F2-4775-ACF4-DF3065AA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27F9D7-BBC0-437E-8255-BA784A4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38F18C-1ACE-40BD-BA86-BC5FB14B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D3FFDA-09F9-434B-A54C-3BA968CC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2F2EF4-82B2-4140-908D-6A19E2298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5DD554-C440-40CC-98C8-539C1CC5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67133-1740-1EA4-8629-489E01A1C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en-US" dirty="0" err="1"/>
              <a:t>ErebosGheil</a:t>
            </a:r>
            <a:br>
              <a:rPr lang="en-US" dirty="0"/>
            </a:br>
            <a:r>
              <a:rPr lang="en-US" dirty="0"/>
              <a:t>regnum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7A0C-D4B8-FAE7-CA71-BCB80B8E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>
            <a:normAutofit/>
          </a:bodyPr>
          <a:lstStyle/>
          <a:p>
            <a:r>
              <a:rPr lang="en-US" dirty="0"/>
              <a:t>Leonidas Ttofari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104222E9-8358-4916-9750-7360B852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312929"/>
            <a:ext cx="843745" cy="375828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AF59CF-4A2A-41BA-9CC5-8280A43D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0F44388-FD53-4AA9-928D-5F1A601D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F8913D-CBD1-435B-AB49-24FDD29A4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D1DEAD-DFB2-4410-A2FE-ECC5532A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53AAB1-8B04-4543-81E5-DC30BA9C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9009D6DB-E355-B125-0A25-1266C5BE3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216" y="1790390"/>
            <a:ext cx="3189561" cy="2129032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2CC5FBB-C05B-4004-8615-9F83F22B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80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E04A9E-7A77-4C68-B7EC-5222AFF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4980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2FC649-5933-4BB1-9BDC-A70DADE3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9EFC1E9-BB97-4B2D-A3D6-D288EAB6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loudy oil paint art">
            <a:extLst>
              <a:ext uri="{FF2B5EF4-FFF2-40B4-BE49-F238E27FC236}">
                <a16:creationId xmlns:a16="http://schemas.microsoft.com/office/drawing/2014/main" id="{89D56B31-8F47-7B5B-ED1F-1E9923522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04" y="4036162"/>
            <a:ext cx="3189561" cy="2129032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014576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CCAE-9B64-F4E1-078B-123263B6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CD09-26D8-5551-2C83-534BE06B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</a:t>
            </a:r>
            <a:r>
              <a:rPr lang="en-US" b="1" err="1"/>
              <a:t>Steps</a:t>
            </a:r>
            <a:r>
              <a:rPr lang="en-US" b="1"/>
              <a:t>: </a:t>
            </a:r>
            <a:r>
              <a:rPr lang="en-US"/>
              <a:t>Further </a:t>
            </a:r>
            <a:r>
              <a:rPr lang="en-US" dirty="0"/>
              <a:t>refinement based on user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Exploration of additional AI tools for game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expansions and new projects leveraging AI.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A0B2-FFBD-DA1E-DF8F-207FB4CD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4453F-75C3-5F48-60CC-B70208443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 evolution of the gaming industry.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Rise of visual novels emphasizing narrative and player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AI's influence on game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integration of AI tools in visual novel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engaging, interactive game using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oster of a cartoon&#10;&#10;Description automatically generated">
            <a:extLst>
              <a:ext uri="{FF2B5EF4-FFF2-40B4-BE49-F238E27FC236}">
                <a16:creationId xmlns:a16="http://schemas.microsoft.com/office/drawing/2014/main" id="{51BE5C3F-25FD-BA54-40D1-87DD936C6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40" y="1391055"/>
            <a:ext cx="2563028" cy="37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8FF1-04FB-8CA4-A254-54E44E4F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98022B-B27D-F1CE-DB89-8F0FAE4B9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3"/>
            <a:ext cx="39709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 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Erebos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Gheil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Regnum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Novel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Fantasy-themed academy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Welcoming home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customization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ialogue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scene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Credits screen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85DF9EB1-EAA3-288E-7477-D2C7CE083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59" y="573934"/>
            <a:ext cx="6610349" cy="37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13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F0BB-C453-362F-6049-12F416A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8C7D72-6E94-D359-08CC-F4DE4B10B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613821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Preproduction: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game concept, storyline, characters, and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Roles: Programmer, writer, artist, and designer.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Unity, Visual Studio, Photoshop,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Aseprite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6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8514-DC5A-8329-749E-1F70F22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Tools Integration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505242-D65C-931C-4C9F-7B59965F7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49840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ChatGPT-4: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Dialogue improvement and coding assistance.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Diffusion: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quality character and scene artwork.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Soundraw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usic composition.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Background Removers: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background removal for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hand holding a glowing brain&#10;&#10;Description automatically generated">
            <a:extLst>
              <a:ext uri="{FF2B5EF4-FFF2-40B4-BE49-F238E27FC236}">
                <a16:creationId xmlns:a16="http://schemas.microsoft.com/office/drawing/2014/main" id="{1E76DE26-7504-0984-56E6-BE0B0DB18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06" y="929795"/>
            <a:ext cx="3635866" cy="2423911"/>
          </a:xfrm>
          <a:prstGeom prst="rect">
            <a:avLst/>
          </a:prstGeom>
        </p:spPr>
      </p:pic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7D7C07C0-ADEF-DBD3-9590-32820D122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206" y="3577415"/>
            <a:ext cx="3635866" cy="20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0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4357-EFDC-4A0C-AA05-BA789EAD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879B-C2FE-FC2B-E761-2E9B1DEB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Home Screen: Entry point with game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 Customization Screen: Personalized player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Dialogue Screen: Core visual novel experience with interactive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Credits Screen: Acknowledgments and roles.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A92A-4784-B87F-8C19-C814B1B4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Dialogue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2D16B-E7AA-59D4-D9F9-8CD5C038B6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Scene management with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character images and backgrounds.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Typewriter effect for dialogue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Buttons for dialogue control, saving/loading, and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B289-D9D5-4D19-5ED0-120A953A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99AAEC-AF5A-CB6D-C12A-3279C27D9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Gameplay Experience: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Immersive narrative and character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reception, areas for improvement identified.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various hardware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Solutions: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quality consistency, dynamic dialogues, sole developer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BCD-57B5-58A8-0D38-E63429E7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4D58C4-3545-4E4E-9522-CA6DD9F38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tools significantly enhance game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integration leads to a dynamic and engaging player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AI's potential in game development and other interactive content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86022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347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Source Sans Pro</vt:lpstr>
      <vt:lpstr>FunkyShapesDarkVTI</vt:lpstr>
      <vt:lpstr>ErebosGheil regnum</vt:lpstr>
      <vt:lpstr>Introduction</vt:lpstr>
      <vt:lpstr>Project Overview</vt:lpstr>
      <vt:lpstr>Methodology</vt:lpstr>
      <vt:lpstr>AI Tools Integration</vt:lpstr>
      <vt:lpstr>Game Architecture</vt:lpstr>
      <vt:lpstr>Dialogue System</vt:lpstr>
      <vt:lpstr>Results and Discussion</vt:lpstr>
      <vt:lpstr>Conclusion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Leonidas Ttofari</dc:creator>
  <cp:lastModifiedBy>Leonidas Ttofari</cp:lastModifiedBy>
  <cp:revision>4</cp:revision>
  <dcterms:created xsi:type="dcterms:W3CDTF">2024-06-06T22:52:43Z</dcterms:created>
  <dcterms:modified xsi:type="dcterms:W3CDTF">2024-06-27T16:10:08Z</dcterms:modified>
</cp:coreProperties>
</file>