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1D9"/>
    <a:srgbClr val="1E1E1E"/>
    <a:srgbClr val="353A3F"/>
    <a:srgbClr val="48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4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D774B-6C77-4862-9E7D-9B2F726C3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B46E5F-AEFE-4493-9539-23DD2B39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76E9A-7BD5-408A-9C93-DA061DE7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49AEA8-5170-45D9-99D8-1971FFE2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47C93-29EF-4D9E-BF15-8753687B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39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F7D66-5518-4626-BCFF-A68A2C07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0413BB-D52A-4E27-95F2-243E4C50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937B9C-7CC4-4A73-AAE8-1EDFD9CD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950B4-223F-4246-B9E8-A2FBC0D9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113FC9-E525-41A0-9E82-B39686F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2F286F-3AD6-40F0-9750-183333103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F428B1-E197-4C70-887E-4B5011EA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071C6-8586-4E7B-85B4-483CAFB6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BC839-F461-4D51-95F8-23856DEA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EA29AA-A53C-4E6C-A1DB-DBA826E8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1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3500F-3B5A-4E13-A593-2F70D8CD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13652-9D4B-403F-86A8-02334FDC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57EF44-6201-4F27-B1A7-DEA7E95D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106841-472A-4588-BAA4-E1E1CFBF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5C471-D698-4E2A-A454-3E1D9DE7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12B6C-C766-406B-A846-B8D57906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2CE8C0-7E60-437E-948A-0696C8CE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FCA6B-B4DF-4C0A-AA55-FB4D7A14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DBA82-F233-4849-94E4-7A38CB15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44051-5914-443F-9679-DE8E9210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8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C4BA4-79D9-4E4B-9568-4CAC6C3A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5AB37-6DA3-4C82-8287-D7B754DB4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09BD35-1571-4ED1-949B-EC72ED3FD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05B7B5-44BF-4E22-850D-C00D3D25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4719C0-F8AC-4B4F-B37B-2E1C214A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1C112-C1F4-4C34-BA4F-D846C4F0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53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7E84D-B005-4DF1-9887-E89CC6AE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BBFC7E-A1AB-4097-B3BA-40FD2099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B18B1E-1787-46C5-B834-D9503C621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25BAC9-1CC2-48B7-93BE-A9F3CD433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B91FDD-324F-4ED3-9C48-085176FA3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FE1A37-2013-4F0A-898D-D6EBF422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F59119-AB2C-4915-BCAE-98FED6D2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9CD7F3-0E04-4839-841A-DB6D6CD4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77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159AB-CF06-40E2-8717-13A4B7FB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E02300-EFC7-4C68-9A8F-5AF040D2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8DA305-6AF0-466B-82C1-C8B7B171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EDDFE8-6A18-445E-83DB-6089A8E4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8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B8FF82-FA1E-46EB-BA90-09FCCCD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56345F-8B13-4638-BCF5-7824CE7D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CBE8F9-C845-430E-B593-6773986B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9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6FEE5-EB3B-466E-80B7-2F92ED6D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C17BF-DFD9-4525-B19B-68C300895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8E7D6B-F2C5-458C-81E7-3337B2E35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71DA0B-AB2C-4134-B75B-7915D461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18FB62-818B-4B37-B5A8-1B5CDDE7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11033F-951D-4D7C-BCB1-A928BBDD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6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F315F-E03C-4C7D-89FB-A5AE19A2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64BFD9-C813-4A55-A6FF-F39F0E20E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254732-0C94-4C89-9005-EC0038482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59E576-C471-4D49-9319-75E23E69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DAEEFD-B557-4B1A-B66C-7BAE197D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56A6F8-3A89-4269-9CCA-391901C1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37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69241-9CD9-40CC-9F1E-F77F4988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EE367-F61B-4CCE-8767-AAFECE23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E23F6-9928-4773-AF79-6511AF1F9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B990-8AFC-4857-84B8-91D5CA2BFA55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D67EB-C529-49F9-8E8E-30D7DE087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A77DCB-E21E-40FB-A204-887A047DB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EB09C-66A4-4E62-B761-1C1C88A8A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5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DAD0C-FDB4-44EF-B377-B6AE7F986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70" y="2531386"/>
            <a:ext cx="4331970" cy="3382010"/>
          </a:xfrm>
        </p:spPr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C9D1D9"/>
                </a:solidFill>
                <a:effectLst/>
                <a:latin typeface="-apple-system"/>
              </a:rPr>
              <a:t>Trans-</a:t>
            </a:r>
            <a:r>
              <a:rPr lang="ru-RU" sz="3200" b="0" i="0" dirty="0" err="1">
                <a:solidFill>
                  <a:srgbClr val="C9D1D9"/>
                </a:solidFill>
                <a:effectLst/>
                <a:latin typeface="-apple-system"/>
              </a:rPr>
              <a:t>now</a:t>
            </a:r>
            <a:r>
              <a:rPr lang="ru-RU" sz="3200" b="0" i="0" dirty="0">
                <a:solidFill>
                  <a:srgbClr val="C9D1D9"/>
                </a:solidFill>
                <a:effectLst/>
                <a:latin typeface="-apple-system"/>
              </a:rPr>
              <a:t>-</a:t>
            </a:r>
            <a:r>
              <a:rPr lang="ru-RU" sz="3200" b="0" i="0" dirty="0" err="1">
                <a:solidFill>
                  <a:srgbClr val="C9D1D9"/>
                </a:solidFill>
                <a:effectLst/>
                <a:latin typeface="-apple-system"/>
              </a:rPr>
              <a:t>tor</a:t>
            </a:r>
            <a:r>
              <a:rPr lang="ru-RU" sz="3200" b="0" i="0" dirty="0">
                <a:solidFill>
                  <a:srgbClr val="C9D1D9"/>
                </a:solidFill>
                <a:effectLst/>
                <a:latin typeface="-apple-system"/>
              </a:rPr>
              <a:t> - программа, позволяющая пользователю мак</a:t>
            </a:r>
            <a:r>
              <a:rPr lang="ru-RU" sz="3200" dirty="0">
                <a:solidFill>
                  <a:srgbClr val="C9D1D9"/>
                </a:solidFill>
                <a:latin typeface="-apple-system"/>
              </a:rPr>
              <a:t>с</a:t>
            </a:r>
            <a:r>
              <a:rPr lang="ru-RU" sz="3200" b="0" i="0" dirty="0">
                <a:solidFill>
                  <a:srgbClr val="C9D1D9"/>
                </a:solidFill>
                <a:effectLst/>
                <a:latin typeface="-apple-system"/>
              </a:rPr>
              <a:t>имально быстро находить переводы песен и сохранять их, а также просматривать сохраненный перевод офлайн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31F78-83B8-4BAB-99D6-4C81D5FF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430" y="944604"/>
            <a:ext cx="6326082" cy="49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6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0397C-DBDE-48E8-9C5B-A97DFCD0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771900" cy="811530"/>
          </a:xfrm>
        </p:spPr>
        <p:txBody>
          <a:bodyPr>
            <a:normAutofit fontScale="90000"/>
          </a:bodyPr>
          <a:lstStyle/>
          <a:p>
            <a:r>
              <a:rPr lang="ru-RU" u="sng" dirty="0">
                <a:solidFill>
                  <a:srgbClr val="C9D1D9"/>
                </a:solidFill>
              </a:rPr>
              <a:t>Функционал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6F33B8-F401-4243-8100-37F3FA28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109332"/>
            <a:ext cx="5220246" cy="48638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E34989-126E-4AC4-95BD-B02A47E3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4" y="1113147"/>
            <a:ext cx="6211823" cy="486006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189D221-5837-4DB8-B15A-A8E7C2938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63" y="0"/>
            <a:ext cx="2419837" cy="23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6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0397C-DBDE-48E8-9C5B-A97DFCD0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771900" cy="811530"/>
          </a:xfrm>
        </p:spPr>
        <p:txBody>
          <a:bodyPr>
            <a:normAutofit fontScale="90000"/>
          </a:bodyPr>
          <a:lstStyle/>
          <a:p>
            <a:r>
              <a:rPr lang="ru-RU" u="sng" dirty="0">
                <a:solidFill>
                  <a:srgbClr val="C9D1D9"/>
                </a:solidFill>
              </a:rPr>
              <a:t>Функционал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7436D3-ADFF-44F8-9397-202780FF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3" y="1109332"/>
            <a:ext cx="6179714" cy="48638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3271AD-36AB-4499-AC96-E130886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59" y="1109332"/>
            <a:ext cx="5728023" cy="486388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2CECBC-98C6-4414-8EE0-5E7642223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918" y="0"/>
            <a:ext cx="2420322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6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0397C-DBDE-48E8-9C5B-A97DFCD0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3771900" cy="811530"/>
          </a:xfrm>
        </p:spPr>
        <p:txBody>
          <a:bodyPr>
            <a:normAutofit fontScale="90000"/>
          </a:bodyPr>
          <a:lstStyle/>
          <a:p>
            <a:r>
              <a:rPr lang="ru-RU" u="sng" dirty="0">
                <a:solidFill>
                  <a:srgbClr val="C9D1D9"/>
                </a:solidFill>
              </a:rPr>
              <a:t>Функционал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681E5E-0DE5-45F5-A1A1-802C169F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6" y="1109332"/>
            <a:ext cx="6203212" cy="48638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5712BB-9C48-43E0-9EAB-6A95A3C1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89" y="1543050"/>
            <a:ext cx="5708465" cy="384577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DCCFE6-2570-43BD-A26B-BACCE8EE2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678" y="0"/>
            <a:ext cx="2420322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0397C-DBDE-48E8-9C5B-A97DFCD0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7589520" cy="811530"/>
          </a:xfrm>
        </p:spPr>
        <p:txBody>
          <a:bodyPr>
            <a:normAutofit fontScale="90000"/>
          </a:bodyPr>
          <a:lstStyle/>
          <a:p>
            <a:r>
              <a:rPr lang="ru-RU" u="sng" dirty="0">
                <a:solidFill>
                  <a:srgbClr val="C9D1D9"/>
                </a:solidFill>
              </a:rPr>
              <a:t>Техническое Исполнение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E8EB7B-800B-4334-B96C-1360EDA70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1"/>
          <a:stretch/>
        </p:blipFill>
        <p:spPr>
          <a:xfrm>
            <a:off x="1784283" y="795487"/>
            <a:ext cx="6706536" cy="2903219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0541F8C-2142-45EA-8722-FECEDE3EEE48}"/>
              </a:ext>
            </a:extLst>
          </p:cNvPr>
          <p:cNvSpPr txBox="1">
            <a:spLocks/>
          </p:cNvSpPr>
          <p:nvPr/>
        </p:nvSpPr>
        <p:spPr>
          <a:xfrm>
            <a:off x="6324834" y="1209766"/>
            <a:ext cx="4331970" cy="1467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9D1D9"/>
                </a:solidFill>
              </a:rPr>
              <a:t>Все действия в приложении анимированы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1A74CF-594A-456A-B823-365214FB7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87"/>
          <a:stretch/>
        </p:blipFill>
        <p:spPr>
          <a:xfrm>
            <a:off x="0" y="5665881"/>
            <a:ext cx="5315692" cy="537211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A03715D-5E68-44D9-9ACB-A5AD723FFBE4}"/>
              </a:ext>
            </a:extLst>
          </p:cNvPr>
          <p:cNvSpPr txBox="1">
            <a:spLocks/>
          </p:cNvSpPr>
          <p:nvPr/>
        </p:nvSpPr>
        <p:spPr>
          <a:xfrm>
            <a:off x="0" y="4245074"/>
            <a:ext cx="4331970" cy="904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9D1D9"/>
                </a:solidFill>
              </a:rPr>
              <a:t>Дата поиска песни сохраняется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608694E-2723-4752-8D82-D518082C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449" y="5603956"/>
            <a:ext cx="2934109" cy="1152686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E9E41A3-897D-4CCA-B851-E0D5DCE881F1}"/>
              </a:ext>
            </a:extLst>
          </p:cNvPr>
          <p:cNvSpPr txBox="1">
            <a:spLocks/>
          </p:cNvSpPr>
          <p:nvPr/>
        </p:nvSpPr>
        <p:spPr>
          <a:xfrm>
            <a:off x="7214441" y="3963868"/>
            <a:ext cx="4331970" cy="1467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9D1D9"/>
                </a:solidFill>
              </a:rPr>
              <a:t>Найденные переводы остаются в памяти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354389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0397C-DBDE-48E8-9C5B-A97DFCD0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7589520" cy="811530"/>
          </a:xfrm>
        </p:spPr>
        <p:txBody>
          <a:bodyPr>
            <a:normAutofit fontScale="90000"/>
          </a:bodyPr>
          <a:lstStyle/>
          <a:p>
            <a:r>
              <a:rPr lang="ru-RU" u="sng" dirty="0">
                <a:solidFill>
                  <a:srgbClr val="C9D1D9"/>
                </a:solidFill>
              </a:rPr>
              <a:t>Техническое Исполнение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0541F8C-2142-45EA-8722-FECEDE3EEE48}"/>
              </a:ext>
            </a:extLst>
          </p:cNvPr>
          <p:cNvSpPr txBox="1">
            <a:spLocks/>
          </p:cNvSpPr>
          <p:nvPr/>
        </p:nvSpPr>
        <p:spPr>
          <a:xfrm>
            <a:off x="1261344" y="405766"/>
            <a:ext cx="4331970" cy="1467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C9D1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будущем планируется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A03715D-5E68-44D9-9ACB-A5AD723FFBE4}"/>
              </a:ext>
            </a:extLst>
          </p:cNvPr>
          <p:cNvSpPr txBox="1">
            <a:spLocks/>
          </p:cNvSpPr>
          <p:nvPr/>
        </p:nvSpPr>
        <p:spPr>
          <a:xfrm>
            <a:off x="266934" y="1872892"/>
            <a:ext cx="6865386" cy="3802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C9D1D9"/>
                </a:solidFill>
              </a:rPr>
              <a:t>Исправление совместимости с мобильными устройствами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C9D1D9"/>
                </a:solidFill>
              </a:rPr>
              <a:t>Расширение диапазона поиска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C9D1D9"/>
                </a:solidFill>
              </a:rPr>
              <a:t>Добавление аудиоплеера в программу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F2FF22-BB84-4238-B8F5-2B3920D8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930" y="405766"/>
            <a:ext cx="2568458" cy="60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69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rgbClr val="484F58"/>
      </a:dk1>
      <a:lt1>
        <a:srgbClr val="484F58"/>
      </a:lt1>
      <a:dk2>
        <a:srgbClr val="44546A"/>
      </a:dk2>
      <a:lt2>
        <a:srgbClr val="484F58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Тема Office</vt:lpstr>
      <vt:lpstr>Trans-now-tor - программа, позволяющая пользователю максимально быстро находить переводы песен и сохранять их, а также просматривать сохраненный перевод офлайн</vt:lpstr>
      <vt:lpstr>Функционал</vt:lpstr>
      <vt:lpstr>Функционал</vt:lpstr>
      <vt:lpstr>Функционал</vt:lpstr>
      <vt:lpstr>Техническое Исполнение</vt:lpstr>
      <vt:lpstr>Техническое Исполнение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Trans-now-tor - программа, позволяющая пользователю максимально быстро находить переводы песен и сохранять их, а также просматривать сохраненный перевод офлайн</dc:title>
  <dc:creator>Леонид</dc:creator>
  <cp:lastModifiedBy>Леонид</cp:lastModifiedBy>
  <cp:revision>2</cp:revision>
  <dcterms:created xsi:type="dcterms:W3CDTF">2021-05-22T13:09:52Z</dcterms:created>
  <dcterms:modified xsi:type="dcterms:W3CDTF">2021-05-22T14:12:44Z</dcterms:modified>
</cp:coreProperties>
</file>