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AC9B64A-BBB8-4DB9-B4FC-9AF8D02147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270" spc="-1" strike="noStrike">
                <a:latin typeface="Arial"/>
              </a:rPr>
              <a:t>Linux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Hard links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São dois arquivos apontando para o mesmo espaço em disco, essencialmente são o mesmo arquivo, somente com nomes diferentes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ln arquivo1 arquivo2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Fdisk || command line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mkdir = Cria diretórios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239480" y="995760"/>
            <a:ext cx="7619760" cy="56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Linux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Tudo parte da Raíz (root directory), dispositivos, arquivos, outros file system, são tratados como galhos da árvore.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Para que File Systems apareçam nessa hierarquia, o sistema deve ser informado disso.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Linux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A esse processa dá-se o nome de montagem, atualmente isso ocorre automaticamente, mas pode ser feito via comando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#mount /dev/sdb1 /media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Linux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O SO Linux suporta diversos tipos de File System, mas para ser instalado normalmente se seleciona algum da família ext* (ext2, ext3 e ext4), mas suporta, dentre outros, XFS, JFS e btrfs.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Linux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Gerenciadores de disco: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Fdisk</a:t>
            </a:r>
            <a:endParaRPr b="0" lang="en-US" sz="373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Disks</a:t>
            </a:r>
            <a:endParaRPr b="0" lang="en-US" sz="373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Gparted (gnome)</a:t>
            </a:r>
            <a:endParaRPr b="0" lang="en-US" sz="37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Linux Base Commands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pwd = Mostra o diretório corrente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ls = Lista o conteúdo de um diretório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cd = Change Directory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~ til = Atalho para o diretório home do usuário corrente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Linux Base Commands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touch  = Cria um arquivo vazio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cp = Copia arquivos ou diretórios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rm = remove arquivos ou diretórios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Links simbólicos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Criam atalhos para um determinado arquivo, ou seja, o atalho é um arquivo que aponta para outro.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ln -s arquivo1 atalho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2018-11-13T14:26:46Z</dcterms:created>
  <dc:creator/>
  <dc:description/>
  <dc:language>en-US</dc:language>
  <cp:lastModifiedBy/>
  <dcterms:modified xsi:type="dcterms:W3CDTF">2018-11-13T15:05:14Z</dcterms:modified>
  <cp:revision>7</cp:revision>
  <dc:subject/>
  <dc:title/>
</cp:coreProperties>
</file>