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Click to edit the title text format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outline text 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Outline 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201BBD9C-493F-4BA7-92C2-E039BA2AD12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Sistemas de Arquivos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270" spc="-1" strike="noStrike">
                <a:latin typeface="Arial"/>
              </a:rPr>
              <a:t>File System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715760" y="1049760"/>
            <a:ext cx="6667200" cy="32475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472920" y="4937760"/>
            <a:ext cx="3152520" cy="14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File System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Controla a forma como os arquivos são armazenados no dispositivo de armazenamento.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File System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Normalmente armazena os arquivos em pedaços referenciados por seus endereços.</a:t>
            </a:r>
            <a:endParaRPr b="0" lang="en-US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Isso facilita que arquivos se tornem maiores ao longo do tempo, e a referência está associada ao nome do arquivo, ou seja, a alocação inicial, contendo os dados do arquivo.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Origem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Na forma como arquivos em papel eram armazenados e recuperados.</a:t>
            </a:r>
            <a:endParaRPr b="0" lang="en-US" sz="427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185560" y="3324960"/>
            <a:ext cx="5733720" cy="28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File System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Logical File System: É o responsável por prover mecanismos de OPEN, CLOSE, READ, WRITE, etc. Sendo ele responsável por gerir a tabela de arquivos abertos por processos.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File System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É responsável por determinar o nível de acesso (segurança).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File System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Virtual File System: Suporta múltiplas instâncias de sistemas de arquivos físicos.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File System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Physical File System: Trata-se da </a:t>
            </a:r>
            <a:r>
              <a:rPr b="0" lang="en-US" sz="4270" spc="-1" strike="noStrike">
                <a:latin typeface="Arial"/>
              </a:rPr>
              <a:t>operação física de </a:t>
            </a:r>
            <a:r>
              <a:rPr b="0" lang="en-US" sz="4270" spc="-1" strike="noStrike">
                <a:latin typeface="Arial"/>
              </a:rPr>
              <a:t>armazenamento, falando-se do </a:t>
            </a:r>
            <a:r>
              <a:rPr b="0" lang="en-US" sz="4270" spc="-1" strike="noStrike">
                <a:latin typeface="Arial"/>
              </a:rPr>
              <a:t>dispositivo físico, tratando leitura e </a:t>
            </a:r>
            <a:r>
              <a:rPr b="0" lang="en-US" sz="4270" spc="-1" strike="noStrike">
                <a:latin typeface="Arial"/>
              </a:rPr>
              <a:t>gravação, gerenciamento de </a:t>
            </a:r>
            <a:r>
              <a:rPr b="0" lang="en-US" sz="4270" spc="-1" strike="noStrike">
                <a:latin typeface="Arial"/>
              </a:rPr>
              <a:t>buffers e memória, alocação de </a:t>
            </a:r>
            <a:r>
              <a:rPr b="0" lang="en-US" sz="4270" spc="-1" strike="noStrike">
                <a:latin typeface="Arial"/>
              </a:rPr>
              <a:t>blocos específicos no dispositivo, </a:t>
            </a:r>
            <a:r>
              <a:rPr b="0" lang="en-US" sz="4270" spc="-1" strike="noStrike">
                <a:latin typeface="Arial"/>
              </a:rPr>
              <a:t>interagindo com drivers e channels </a:t>
            </a:r>
            <a:r>
              <a:rPr b="0" lang="en-US" sz="4270" spc="-1" strike="noStrike">
                <a:latin typeface="Arial"/>
              </a:rPr>
              <a:t>para o dispositivo físico.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LibreOffice/6.1.2.1$Linux_X86_64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2018-11-13T14:05:03Z</dcterms:created>
  <dc:creator/>
  <dc:description/>
  <dc:language>en-US</dc:language>
  <cp:lastModifiedBy/>
  <dcterms:modified xsi:type="dcterms:W3CDTF">2018-11-13T15:05:18Z</dcterms:modified>
  <cp:revision>5</cp:revision>
  <dc:subject/>
  <dc:title/>
</cp:coreProperties>
</file>