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pt-BR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pt-BR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pt-BR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Arquitetura de Computadores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Marcos Antonio Moretto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UNOCHAPECÓ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Estrutura de pastas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pt-BR" sz="2800" strike="noStrike">
                <a:latin typeface="Arial"/>
              </a:rPr>
              <a:t>.. = pasta anterior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cd / vai para a raíz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cd . Mantém-se dentro da pasta atual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cd .. volta um diretório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cd ../.. volta dois diretórios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cd ~ entra no diretório do usuário corrente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cd ~/Downloads entra na pasta Downloads do usuário atual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Estrutura de pastas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cd /home/unochapeco/Downloads entra no diretório Downloads do usuário unochapeco, mas pelo caminho absoluto.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pwd diz o diretório corrente.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ls lista os arquivos e diretórios, pode ser do diretório atual ou de outro ls /home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su – troca de usuário e carrega suas configurações.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Rede e Proxy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ifconfig lista as interfaces ativas e seus dados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ifconfig pode ser usado para configurar a placa de rede em tempo de execução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ifup é usado para subir a placa de rede e ifdown para derrubar a placa de rede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O proxy pode ser exportado com o comando #export http_proxy=http://visitante:conheceruno@200.135.240.29:3128 e vale para o terminal atual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Rede e Proxy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Para utilizar o proxy no dnf edite o arquivo /etc/dnf/dnf.conf e adicione ao final estas linhas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proxy=http://200.135.240.29:3128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proxy_username=visitante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proxy_password=conheceruno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Ou ative o proxy pela interface gráfica para o sistema operacional inteiro, digitando proxy na barra de pesquisa de programas.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504360" y="17694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Instalação de app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dnf é utilizado para instalar app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dnf search gcc busca aplicativos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dnf install gcc-c++ instala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rpm -qa lista todos os pacotes instalados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dnf install gcc.rpm instala os aplicativos baixados em formato rpm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Comandos diversos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lspci lista os dispositivos do computador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grep sempre utilizado em conjunto com outro comando através do uso do | e serve para filtrar conteúdo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Direcionar saída do comando para um arquivo usar o &gt;, por exemplo, ls &gt; arquivo.txt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cat serve para listar conteúdo do arquivo, por exemplo, cat file.txt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Comandos diversos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mv serve para renomear arquivos mv file1.txt file2.txt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cp copia arquivos cp file1.txt file2.txt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rm remove arquivos rm -f file1.txt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Compilação de arquivos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gcc compila somente arquivos .c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g++ compila arquivos .c e .cpp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g++ -lm code.cpp -o bin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Execução de arquivos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./ ou sh nome do arquivos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chmod altera permissão de arquivos ou pastas usando 3 números primeiro para dono segundo para grupo e terceiro para os demais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1 = Execução, 2 = Gravação e 4 = Leitura.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Por exemplo: chmod 777 arquivo.txt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Os três números representam o dono do arquivo, o grupo e os outros, e o número representa a permissão, por exemplo, 7 é permissão total.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Instalação a partir dos fontes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Neste caso é necessário compilar o programa baixado, a grande vantagem disso é que será compilado com as suas versões de bibliotecas e recursos, porém é mais complexo e caso existam dependencias, estas deverão ser sanadas a mão.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Dependencias são aplicativos necessários para que o aplicativo que você está instalando funcione.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Ambiente Linux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Ambiente geral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Rede e Proxy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Terminal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Instalação de aplicativos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Dependências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Repositórios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Compilação de arquivos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Permissão de arquivos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Execução de arquivos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Instalação de aplicativos a partir dos fontes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Instalação a partir dos fontes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Incialmente deve-se fazer o download do aplicativo no formato, em geral, tar.gz, um arquivo compactado nos formatos entendidos nativamente pelo Linux.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Para descompactar pode-se utilizar a interface gráfica ou no terminal utilizando o comando tar seguido de suas opções, por exemplo, tar -xzvf arquivo.tar.gz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Instalação a partir dos fontes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Onde tar é o comando x serve para extrair os dados do arquivo, z é para descompactar o arquivo e f é o modo verboso, ou seja, o modo que lhe trará retornos na tela.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Posteriormente é necessário, em geral, configurar o pacote para posteriomente fazer a compilação, para isso em geral os pacotes trazem um arquivo README ou INSTALL que possui instruções de instalação.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Instalação a partir dos fontes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Em geral basta executar o arquivo ./configure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Posteriormente compila-se o pacote com os comandos: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pt-BR" sz="2800" strike="noStrike">
                <a:latin typeface="Arial"/>
              </a:rPr>
              <a:t>make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pt-BR" sz="2800" strike="noStrike">
                <a:latin typeface="Arial"/>
              </a:rPr>
              <a:t>make install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Geralmente ocorre assim, mas pode existir um arquivo chamado install que pode ser executado e realiza as operações de make e de configuração, da seguinte forma, ./install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Instalação de RPM || DPKG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deb =&gt; Ubuntu || Debian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dpkg -i arquivo.deb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rpm =&gt; RedHat || CentOS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rpm -ivh arquivo.rpm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yum install arquivo.rpm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dnf install arquivo.rpm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Ambiente Linux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Boot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Ambiente gráfico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Estrutura de pastas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Boot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BIOS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BootLoader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GRUB || LILO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Modo Rescue (1 shell)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Versões do Kernel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Escolher modo de boot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Modo de Boot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0 = Desligar o pc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1 = Modo recuperação 1 shell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2 = Modo texto com 6 shells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3 = Modo texto com 6 shells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4 = Modo texto com 6 shells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5 = Modo Gráfico (1 shell) + texto 6 shells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6 = reboot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Ambiente Gráfico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GNOME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XFCE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KDE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Unity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Estrutura de pastas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C:\ D:\ E:\ F:\ ....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 = raiz do disco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mount /dev/sda1 /burnout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/dev = pasta dos dispositivos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sd = disco do tipo sata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a = disco primário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1 = partição 1 do disco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Estrutura de pastas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/bin = Binários</a:t>
            </a:r>
            <a:r>
              <a:rPr lang="pt-BR" sz="3200" strike="noStrike">
                <a:latin typeface="Arial"/>
              </a:rPr>
              <a:t>	</a:t>
            </a:r>
            <a:r>
              <a:rPr lang="pt-BR" sz="3200" strike="noStrike">
                <a:latin typeface="Arial"/>
              </a:rPr>
              <a:t>	</a:t>
            </a:r>
            <a:r>
              <a:rPr lang="pt-BR" sz="3200" strike="noStrike">
                <a:latin typeface="Arial"/>
              </a:rPr>
              <a:t>/etc = Configurações        /lib64 = Bibliotecas 64bits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/mnt = /run = Montar partições     /root = usuário root       /srv = Vazia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/usr = App do usuário      /boot = boot     /home = Pasta de usuário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/lost+found = Arquivos recuperados   /opt = Arquivos diversos de app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/sys = Arquivos do sistema    /var = Logs, e-mails, spool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/dev = Dispositivos     /lib = bibliotecas   /proc = Arquivos do sistema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/media = Ponto de montagem de mídias    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/sbin = Binários do super usuário      /tmp = Temporários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trike="noStrike">
                <a:latin typeface="Arial"/>
              </a:rPr>
              <a:t>Estrutura de pastas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pt-BR" sz="3200" strike="noStrike">
                <a:latin typeface="Arial"/>
              </a:rPr>
              <a:t>Comandos de navegação e atalhos: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pt-BR" sz="2800" strike="noStrike">
                <a:latin typeface="Arial"/>
              </a:rPr>
              <a:t>o ~ (til) é equivalente a /home/unochapeco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pt-BR" sz="2800" strike="noStrike">
                <a:latin typeface="Arial"/>
              </a:rPr>
              <a:t>cd = change dir, serve para navegar entre os diretórios.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pt-BR" sz="2800" strike="noStrike">
                <a:latin typeface="Arial"/>
              </a:rPr>
              <a:t>Caminho absoluto /home/unochapeco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pt-BR" sz="2800" strike="noStrike">
                <a:latin typeface="Arial"/>
              </a:rPr>
              <a:t>Caminho relativo, dentro da pasta home unochapeco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pt-BR" sz="2800" strike="noStrike">
                <a:latin typeface="Arial"/>
              </a:rPr>
              <a:t>. = pasta atual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Application>LibreOffice/4.4.7.2$Linux_X86_64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2016-08-23T19:10:05Z</dcterms:created>
  <dc:creator>marcos </dc:creator>
  <dc:language>pt-BR</dc:language>
  <cp:lastModifiedBy>marcos </cp:lastModifiedBy>
  <dcterms:modified xsi:type="dcterms:W3CDTF">2016-08-30T19:50:26Z</dcterms:modified>
  <cp:revision>27</cp:revision>
</cp:coreProperties>
</file>