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E41-B802-F7B6-8435-CB430216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56EE-B16D-137A-A5DD-2EFDD2F4B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B1B9-A236-00CA-1DDB-A2336943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0765-9F6F-EF00-FC54-7339D1F6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B5C3-E84E-ACD1-BD29-EDFFF0F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4945-A8BB-7CF0-9819-E8D9BA72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208B-4B59-46CA-C422-7735B7EE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E24F-5BF7-F6E3-40C9-AD6C32DF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F2D5-B672-40DD-ABF6-3782C6F2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C549-71D1-7499-790F-A221715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F1A4C-94FB-74CB-3E90-77C9AC229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DF58C-7E5D-D081-78AA-C709B4FF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D26F-4841-DB54-B885-6BF85D1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08F7-F074-84C9-7701-C4E3D9A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9A13-E40F-05FA-C0DD-ED9A150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29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8002-29B5-ADB8-01B4-F7DB186D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F56D-333F-038A-62A8-196CA8A1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677E-89FC-5378-0120-47DB6B26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3F9D-8A4B-40AF-3FEB-EF321FFB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2921-D8F2-8711-9EDC-5D0FCBF4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CC2C-927C-0836-5435-05E8B8DF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D36A-6BE7-77FB-ED47-F0C2115A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BD92-94DF-94A8-FCA9-1D243D99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0C7D-4F36-BEE5-3949-9BA02F6F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A32E-5CC0-8F95-58F1-04BE9915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8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D2E-349B-374C-4947-1AB372AD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FCB8-2F6D-5193-D963-8A29CCB9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229F-C307-65E9-1B7E-26AAD0FA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288B-6CBF-4128-E629-CC398AF0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B25D-8FF2-B319-A14D-E0C54AB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1496-E9DE-1E24-D4D0-07C042CF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5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252A-083B-183A-93F9-C443ADAD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211-DA8E-A3BD-5652-442CB0CB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E1C3-4699-8A79-1D2E-406CDC45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0F47-8989-1C74-CAE2-DB4CEA34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84139-DC99-21FE-BDBD-4B161327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77A13-1C1F-79D8-1B81-5EA96FE6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EDFB-4785-77EC-C2A6-3C4EAEA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5D03C-AF62-FE93-4167-0F3612BE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CBCA-AC00-58EE-2B52-C764DC81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6A716-36B1-D392-28B0-E907D5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5F19-48EE-C584-CED9-720E0B6E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5A23C-86E3-4D62-4373-29BBB64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2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F564-E956-8B30-DA6B-C787DB7A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88CDB-28AA-C4D5-86C2-155EAFE5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CB4-11B3-C171-E103-2985EC4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E54-B354-DB01-6135-65F2776D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7A2A-99D9-57EF-4673-2C319228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527D-B50E-7C5B-3480-7B48E7F43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34702-A5FF-14D3-803E-611B562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E08D7-3EF6-E7AD-BA6B-D6F6FC8D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7C5C-9FE5-798B-D585-1691A17C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2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5674-45F2-1101-3E10-FE0EE10B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2E31C-5581-41EB-0A68-30C0FF878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9E2D-7CE1-0E41-1E25-2273070C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A1D71-EDC6-76A4-C8C2-CDF17869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DC478-21D7-564D-68F8-9D102D74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1EBDF-08D9-7CF5-BF8A-59BF03D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2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97329-3455-3BCD-DC73-A4C8D9B0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3ECA3-BB76-C67E-5A88-567DEE79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51F8-E2AC-F5CB-8D55-1E7B5D886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0C5B4-CC07-4F79-8D15-F755E9A4D34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53E5-9D53-7327-AC75-EC4A0A36C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72D1-3BB6-D9D1-D296-C65743C67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8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6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88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2025-10-16T06:49:54Z</dcterms:created>
  <dcterms:modified xsi:type="dcterms:W3CDTF">2025-10-16T06:51:20Z</dcterms:modified>
</cp:coreProperties>
</file>