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ppt/ink/ink2556.xml" ContentType="application/inkml+xml"/>
  <Override PartName="/ppt/ink/ink2557.xml" ContentType="application/inkml+xml"/>
  <Override PartName="/ppt/ink/ink2558.xml" ContentType="application/inkml+xml"/>
  <Override PartName="/ppt/ink/ink2559.xml" ContentType="application/inkml+xml"/>
  <Override PartName="/ppt/ink/ink2560.xml" ContentType="application/inkml+xml"/>
  <Override PartName="/ppt/ink/ink25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1:59.0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835 832 7241,'0'0'12890,"-12"7"-11935,-36 18 2290,45-24 503,-21-23-3232,23 19-507,1-1 1,0 0-1,0 0 1,1 0-1,-1 0 1,1 0 0,-1 1-1,1-1 1,1 0-1,1-5 1,4-16 35,5-56 8,4-153 0,-5 26-33,-9 177-26,-3-40-1,0 46 25,1 1 0,4-33 1,-4 55-23,0-1 0,-1 1 0,1-1 0,0 1 0,-1-1 0,0 1 1,1 0-1,-1-1 0,0 1 0,0 0 0,-3-4 0,2 1 5,2 5 0,0 0-1,0 0 0,0 0 0,0 0 1,0 0-1,0 0 0,0 0 0,0-1 1,0 1-1,0 0 0,0 0 0,0 0 1,0 0-1,0 0 0,0 0 0,0 0 1,-1 0-1,1 0 0,0 0 0,0-1 1,0 1-1,0 0 0,0 0 0,0 0 1,0 0-1,0 0 0,0 0 1,0 0-1,0 0 0,-1 0 0,1 0 1,0 0-1,0 0 0,0 0 0,0 0 1,0 0-1,0 0 0,0 0 0,0 0 1,-1 0-1,1 0 0,0 0 0,0 0 1,0 0-1,0 0 0,0 0 0,0 0 1,0 0-1,0 0 0,0 0 0,-1 0 1,1 0-1,0 0 0,0 0 0,0 0 1,0 1-1,0-1 0,0 0 1,0 0-1,0 0 0,0 0 0,0 0 1,0 0-1,0 0 0,0 0 0,0 0 1,0 0-1,0 1 0,-1-1 0,-17 15 21,1 1 0,0 0 0,1 2-1,1 0 1,1 0 0,0 2 0,-12 23-1,3-3 51,1 2 1,3 0-1,1 1 0,2 1 0,2 1 0,3 0 0,1 1 0,2 0 1,-4 84-1,13-114-54,0 0 1,0 0-1,2-1 1,0 1-1,1 0 1,0-1-1,1 0 1,14 27-1,-8-22 2,1 0-1,1-1 0,0-1 0,2 0 0,23 23 0,13 3-19,2-2-1,2-2 1,65 36-1,-42-28-77,-76-47 78,174 120-96,-146-98 67,-1 2 0,0 1 0,26 34 0,-46-50 29,-1 1-1,0 0 1,-1 0-1,0 1 1,-1-1-1,0 2 0,-1-1 1,6 20-1,-10-27 1,1 1 0,-1-1 0,-1 1 0,1-1 0,-1 1 0,0-1 0,-1 1 0,1 0 0,-1-1 0,0 1 0,0-1 0,-1 0 0,0 1 0,0-1 0,0 0 0,0 0 0,-1 0 0,0 0 0,0 0 0,0-1 0,0 1 0,-7 5 0,-4 3 9,-1-1 0,0-1-1,-1-1 1,0 0 0,0 0 0,-1-2 0,-21 8 0,-128 35 75,149-46-75,-188 49-18,-3-8 0,-250 21 0,457-67 17,-14 1-533,0 0 1,0-1-1,-1 0 1,-23-4-1,37 4 315,0-1-1,-1 1 0,1-1 1,0 1-1,0-1 0,-1 0 1,1 0-1,0 0 0,0 0 1,0 0-1,0-1 0,0 1 1,0 0-1,0-1 0,1 0 1,-1 1-1,1-1 0,-1 0 1,1 0-1,-1 0 0,1 0 1,0 0-1,0 0 0,0 0 1,0 0-1,0 0 0,1-1 1,-1 1-1,1 0 0,-1 0 0,1-1 1,0 1-1,0-1 0,0 1 1,0 0-1,1-5 0,-1 4-357,1 0 0,0 0 0,0 1 0,0-1 0,0 0 0,0 1 0,0-1 0,1 1 0,-1-1 0,4-3 0,23-19-9548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10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7 114 6905,'-6'-56'2004,"6"55"-1886,0-1-1,0 1 1,0 0-1,0-1 1,0 1-1,1 0 1,-1 0-1,0-1 1,1 1-1,-1 0 1,1 0-1,0 0 1,-1-1-1,1 1 1,0 0-1,-1 0 0,1 0 1,0 0-1,0 0 1,0 0-1,0 1 1,0-1-1,2-1 1,3-3 479,-4 3-422,0 0-1,0 0 0,0 0 0,1 0 0,-1 0 0,0 1 0,1-1 1,-1 1-1,1-1 0,-1 1 0,1 0 0,-1 0 0,1 0 0,0 1 1,0-1-1,0 0 0,-1 1 0,1 0 0,0 0 0,0 0 0,0 0 1,0 0-1,3 1 0,2 2 23,-1-1 0,0 1 0,1 1 1,-1-1-1,0 1 0,0 0 0,-1 1 0,1 0 1,10 10-1,3 3 84,-4-5-46,0 2 0,-2 0-1,1 0 1,21 34-1,-25-34-167,-1 2-1,-1-1 0,-1 2 1,0-1-1,-2 1 0,0 0 1,0 0-1,-2 1 0,3 27 0,-5-16-19,-1 0-1,-1 0 1,-2 1 0,-1-1-1,-9 35 1,9-52 23,-2 1 0,1-1 0,-2 0 0,0 0 1,0 0-1,-1-1 0,-1 0 0,-17 21 1,23-31 151,0-5-38,-1-1-158,1-1 0,0 1 1,0-1-1,0 0 0,1 0 1,0 0-1,0 0 0,0 0 0,0 0 1,1 0-1,0 0 0,0 0 1,0 0-1,1 0 0,-1 0 1,1 0-1,0 0 0,1 0 1,-1 0-1,4-6 0,4-10 8,0 1 0,1 1-1,21-30 1,1 3-312,3 1 0,1 2 0,45-41 0,-50 55-1126,2 2 0,53-33 0,13-1-5959,-51 34 434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20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95 12609,'-1'-5'653,"0"-1"1,0 0-1,1 0 0,0 1 1,0-1-1,0 0 0,1 0 0,0 0 1,1-6-1,-1 10-550,0 0 1,0 0-1,0 0 1,1 1-1,-1-1 1,0 0-1,1 1 0,-1-1 1,1 1-1,-1-1 1,1 1-1,0-1 1,0 1-1,-1 0 0,1 0 1,0 0-1,0 0 1,0 1-1,0-1 1,0 0-1,0 1 0,1-1 1,-1 1-1,0 0 1,0 0-1,0 0 1,0 0-1,4 0 0,9 1 33,0 1-1,1 1 0,-1 0 1,0 1-1,-1 0 0,1 1 1,-1 1-1,0 0 1,0 1-1,0 1 0,-1 0 1,0 1-1,19 17 0,-10-6-64,-1 0 0,0 1 0,-2 1-1,-1 1 1,-1 1 0,21 37 0,-27-40-91,-2 0 0,-1 0 1,0 1-1,-2 0 1,0 0-1,-2 0 0,2 24 1,-1 18-166,-6 77 0,0-126 209,0 0 0,0 0 0,-1 0 1,-1-1-1,-1 1 0,0-1 0,-9 21 0,13-35 13,-1 1-1,1 0 0,0 0 1,0 0-1,-1-1 1,1 1-1,0 0 0,-1 0 1,1-1-1,-1 1 1,1 0-1,-1-1 0,1 1 1,-1-1-1,0 1 1,1-1-1,-1 1 0,1-1 1,-1 1-1,0-1 1,0 1-1,1-1 0,-1 0 1,0 1-1,0-1 0,1 0 1,-1 0-1,0 0 1,0 0-1,0 0 0,0 1 1,1-1-1,-1-1 1,0 1-1,0 0 0,0 0 1,1 0-1,-1 0 1,0 0-1,0-1 0,0 1 1,1 0-1,-1-1 1,0 1-1,1-1 0,-1 1 1,0-1-1,1 1 1,-2-1-1,-1-2 82,1 0 1,-1-1-1,1 1 1,0 0-1,-1-1 0,1 1 1,1-1-1,-1 1 0,-2-9 1,0-4 13,1-1 0,1 0 0,1 0 0,0 0 0,1 0 0,0 0 0,2 0 0,0 0 0,6-21 0,-1 8-219,2 1 0,1 0-1,2 0 1,21-38 0,-21 43-412,2 1 0,1 1 0,1 0 1,1 0-1,1 2 0,1 0 0,0 1 0,2 1 0,0 1 1,1 1-1,31-17 0,-17 14-1765,39-15 0,-61 29 726,1 0 1,0 1-1,20-2 0,31 1-6899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14.10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28 4740,'0'0'9731,"20"-16"2260,-28 7-11477,3 6 1154,8 22-557,-3-18-1109,50 364 3130,-15-105-3363,-3-60-2664,-7-67-3000,-8-41-2314,-2-11-4466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15.5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54 38 9217,'0'0'4628,"-2"-2"-2596,-5-4-247,0 0 0,-1 0-1,1 1 1,-16-7 6691,35 27-7303,-6-8-1107,11 17-56,-2 1-1,0 0 1,-1 1-1,-2 1 1,0 0-1,-2 0 1,9 43-1,-6-8-163,-3 0-1,3 92 1,-13-131-1285,-1 0 0,-7 44 0,-6 9-7575,13-71 8235,-13 67-14471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17.40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0 592 4392,'5'-13'14223,"5"22"-7488,1-5-9876,36-8 3294,0-2 0,0-2 0,87-26 0,13-3-131,105 0-45,-6 0 24,-30 7 17,-80 13-11,-92 11-5,245-32 66,-63 3-48,-44 6-45,-80 15 23,158-14-24,42 5-38,-151-2 46,-67 10 26,-71 13-16,419-56 30,-373 52-7,0-3-1,0-2 1,-1-3 0,86-33 0,-95 26-8,-47 20 10,-4 2-104,-71 19-3349,70-19 2944,0 0 1,1-1-1,-1 0 0,0 1 0,1-1 0,-1 0 0,0 0 0,1-1 0,-1 1 0,-4-2 0,-1 1-2861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18.2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20 5761,'0'0'5369,"3"-2"-3728,23-14 1412,-25 15-2952,0 1 0,0 0-1,0 0 1,0-1 0,0 1 0,0 0 0,0 0-1,-1 0 1,1 0 0,0 0 0,0 0 0,0 1-1,0-1 1,0 0 0,0 0 0,0 1-1,-1-1 1,1 0 0,0 1 0,1 0 0,1 0 214,415 97 4100,-5-52-5395,-362-39 643,-49-6 352,0 0 0,0 1 0,0-1 0,-1 0 0,1 1-1,0-1 1,-1 1 0,1-1 0,-1 1 0,0 0 0,0 0 0,1 0 0,-1 0 0,0 0 0,0 0 0,-1 0-1,1 0 1,0 2 0,0 4 88,-1 0 0,0 0 0,0 0 0,-1-1 0,0 1-1,0 0 1,-1 0 0,0-1 0,-1 1 0,1-1 0,-1 0 0,-5 9-1,-1 2 314,-2 1 0,0-1 0,-22 26 0,3-11-117,0-2 0,-3-1 0,0-1 0,-53 33-1,-160 79-3931,119-88-1924,81-35 543,-3 2-3930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14.9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 8 4148,'0'0'15215,"-2"-1"-14770,-8-3-726,-1 1 2747,10 4-2345,1 0 0,0 1 0,0-1 0,0 0 0,0 0 0,0 0 0,0 0 0,0 0 0,0 0 0,0 1 0,0-1 1,1 0-1,-1 0 0,0 0 0,1 0 0,0 1 0,37 137 1849,22 154 1,-54-257-2032,31 222-2211,-28-85-3022,-9-83-1291,5 3-4211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15.76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175 26 5901,'10'-26'8031,"-17"58"-3601,-51 185 2711,-11 114-5727,66-315-1608,-32 238-4478,23-85-5381,11-99 1039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45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 26 12541,'-12'-26'11200,"18"53"-7707,32 410 1888,-35-383-5229,3 127-152,6 96 0,-5-192 0,23 101 0,-26-165 0,2 0 0,0 0 0,2-1 0,0 0 0,12 21 0,-18-38 0,-1-1 0,1 1 0,-1-1 0,1 0 0,0 0 0,0 0 0,0 0 0,0 0 0,0 0 0,1 0 0,-1-1 0,0 1 0,1-1 0,-1 0 0,1 0 0,0 0 0,-1 0 0,1 0 0,0 0 0,-1-1 0,1 1 0,0-1 0,0 0 0,0 0 0,0 0 0,-1 0 0,1 0 0,0-1 0,0 1 0,-1-1 0,1 0 0,0 0 0,0 0 0,-1 0 0,1 0 0,-1 0 0,3-2 0,5-3 0,1-1 0,-2 0 0,1 0 0,-1-1 0,0 0 0,0 0 0,8-12 0,124-175 0,29-35 0,-158 217 0,0-1 0,0 1 0,1 1 0,25-18 0,-33 27 0,-1 0 0,1 0 0,-1 1 0,1 0 0,0 0 0,0 0 0,0 1 0,0-1 0,0 1 0,0 1 0,0-1 0,1 1 0,-1-1 0,0 1 0,0 1 0,1-1 0,-1 1 0,0 0 0,0 0 0,9 4 0,-3 0 0,1 1 0,-1 1 0,0 0 0,-1 1 0,0 0 0,0 0 0,0 1 0,-1 0 0,-1 1 0,11 15 0,10 16 0,30 60 0,-44-72 0,22 37-1090,79 108 0,-104-157 756,1-1 0,1-1 1,1 0-1,0-1 0,1 0 1,0-2-1,1 0 0,0 0 1,1-2-1,0 0 0,33 12 0,52 6-11369,-50-18-192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46.94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142 78 7041,'0'-4'568,"0"1"0,-1 0 0,1-1 0,0 1 1,-1 0-1,0 0 0,0 0 0,0-1 0,0 1 0,0 0 1,-1 0-1,-3-5 0,-6-20 3914,10 25-1074,3 25-1003,44 213 2460,58 569-1993,-78-569-2564,-19-171-308,3-1 0,3 0 0,3-1 0,2 0 0,29 63 0,-42-114 1,1 0 1,-1-1-1,2 0 0,0 0 1,0-1-1,0 1 1,1-2-1,1 1 0,-1-1 1,1 0-1,13 7 0,-15-11-5,1 0-1,-1 0 0,1 0 0,0-1 0,1-1 1,-1 1-1,0-1 0,1-1 0,-1 0 0,1 0 0,-1 0 1,1-1-1,0 0 0,-1-1 0,1 0 0,8-2 1,5-3-244,-1-1 0,0-1 0,0-1 1,0 0-1,-1-2 0,-1 0 0,0-1 1,0-1-1,-1-1 0,21-22 0,-8 6-270,-2-2 0,-1-1 0,-2-1 0,34-58 1,-35 45 226,-1-1 1,-3-1-1,-2-1 1,-2 0 0,13-67-1,-17 51 81,-4 0-1,-2-1 0,-5-120 1,-6 133 172,-3 0 0,-2 0 1,-21-68-1,27 113 40,-4-21 100,-3 1-1,0 0 1,-2 1 0,-1 0-1,-1 1 1,-2 1 0,0 0-1,-2 1 1,0 1 0,-2 0 0,-39-35-1,45 47 23,-1 1 0,0 0-1,0 1 1,-1 1 0,-1 0-1,0 1 1,0 1 0,0 1-1,-1 0 1,0 2 0,0 0-1,0 0 1,0 2 0,-1 0-1,1 2 1,-1 0 0,1 0-1,0 2 1,-28 5 0,21 0 29,0 1 0,0 1 0,1 0 0,0 2 0,1 1 0,0 1 0,1 1 0,0 1 1,1 1-1,1 0 0,-35 39 0,20-15 86,2 2 1,1 1-1,3 1 0,-45 92 1,59-105-153,1 0 1,2 1-1,1 1 0,2 0 1,1 1-1,2-1 0,-4 63 1,10-81-97,0 1 0,2-1-1,0 1 1,0-1 0,1 0 0,1 0 0,1 0 0,9 21-1,-9-26-44,1 1 1,1-1-1,0 0 0,0-1 0,1 0 0,0 0 0,0 0 0,1-1 0,0 0 0,0-1 0,1 0 0,12 6 0,4 0-259,0-2 1,1 0-1,0-2 0,1-1 0,0-1 0,0-2 1,0 0-1,42 0 0,7-4-1284,149-16 1,-130 1-309,-1-4 1,141-45-1,-152 33-2246,101-50 1,-66 18-4139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48.33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167 153 6613,'-5'-41'10279,"6"25"-9738,0 13 1517,-7-17-254,5 16-996,-1-1 0,0 1 0,1-1-1,-2 1 1,-3-7 0,-2-2 2295,6 16-2183,-7 6-777,0 1-1,1 1 0,0-1 0,1 2 0,0-1 0,0 0 0,2 1 0,-1 0 1,-3 16-1,-31 124 1014,36-133-1132,0 2-24,0 0 0,1 0 0,2 0 0,0 0 0,1 0 0,1 0 0,1 0 0,0 0 0,9 28 0,-8-39 0,1 1 0,0-1 0,0 1 0,1-1 0,1 0 0,0-1 0,0 0 0,1 1 0,0-2 0,1 1 0,-1-1 0,2-1 0,-1 1 0,1-1 0,0-1 0,1 1 0,-1-2 0,1 1 0,12 4 0,-10-6 0,1 0 0,0 0 0,-1-1 0,1-1 0,0 0 0,0-1 0,0 0 0,0-1 0,0-1 0,0 0 0,0-1 0,0 0 0,0 0 0,0-2 0,-1 0 0,14-6 0,-16 6 0,-1 0 0,0-1 0,0-1 0,0 1 0,0-2 0,-1 1 0,0-1 0,-1 0 0,1-1 0,-1 0 0,-1 0 0,1 0 0,-2-1 0,1 0 0,-1 0 0,0 0 0,-1-1 0,0 1 0,-1-1 0,4-15 0,-5 5 0,0 0 0,-1 0 0,-1 1 0,-1-1 0,-1 0 0,-1 0 0,0 0 0,-1 1 0,-2 0 0,0 0 0,-1 0 0,0 1 0,-2 0 0,0 0 0,-1 1 0,-19-26 0,16 26 0,-1-1 0,0 2 0,-1 0 0,-1 0 0,-1 2 0,0 0 0,-1 1 0,0 1 0,0 0 0,-2 1 0,1 2 0,-2 0 0,1 0 0,-40-8 0,48 14-89,0 2-1,0 0 1,-18 1 0,26 0-3,0 0 1,-1 1-1,1-1 1,0 1-1,-1 0 0,1 0 1,0 0-1,0 1 1,0 0-1,0 0 1,0 0-1,-6 4 1,9-5-72,0-1 0,1 1 1,-1-1-1,0 1 1,1-1-1,-1 1 0,0 0 1,1-1-1,-1 1 1,1 0-1,-1 0 0,1-1 1,-1 1-1,1 0 1,0 0-1,-1 0 0,1 0 1,0-1-1,-1 1 1,1 0-1,0 0 1,0 0-1,0 0 0,0 0 1,0 0-1,0 0 1,0 0-1,0-1 0,1 1 1,-1 0-1,0 0 1,0 0-1,1 0 0,-1 0 1,1 0-1,2 2-922,-1 0-1,1 0 1,0-1-1,0 0 1,0 1-1,0-1 1,4 2-1,-2-1-369,27 16-10788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49.34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299 215 11981,'-51'9'1158,"16"-4"1157,-56 17-1,65-14 1562,1 1-1,-46 25 1,92-27-1123,1-6-2651,0-1 0,-1-1 0,1-1 1,0 0-1,36-11 0,-13 4-96,798-178-13,-623 136-48,-60 20-755,-104 21 152,-47 9 217,0 0 0,0 0 0,1 0 0,11 2 0,-21-1 375,1 0 0,-1 0-1,1 0 1,-1 0 0,1 0 0,0 0 0,-1 0-1,1 1 1,-1-1 0,1 0 0,-1 0 0,1 0-1,-1 1 1,0-1 0,1 0 0,-1 0 0,1 1-1,-1-1 1,1 0 0,-1 1 0,0-1 0,1 1-1,-1-1 1,0 0 0,1 1 0,-1 0 0,0 0-122,-1 0 0,1 0 0,-1 0 0,1 0 0,-1 0 0,1 0 0,-1 0 0,0 0 0,0 0 0,0 0 0,1 0 0,-1-1 0,0 1 0,0 0 0,0-1 0,0 1 0,0-1 0,-1 1 0,-50 27-9640,36-22-1033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21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151 472 10201,'0'0'7032,"2"-3"-5719,14-17 556,-10 11-1304,1 1 0,1-1-1,0 1 1,10-8 0,-2 3-201,0 0 1,-1-1-1,0-1 1,24-33-1,-32 35-216,0 0-1,-2 0 1,1-1 0,-2 0-1,0 0 1,4-28 0,-3 21 6,-5 16-118,1 0 0,-1 0 0,0 1 0,0-1 0,0 0 0,0 0 0,-1 1 1,0-1-1,0 1 0,0-1 0,-1 0 0,0 1 0,-3-8 0,3 10-10,1-1 0,0 1 1,-1 0-1,1 0 0,-1 0 0,0 0 1,0 0-1,0 0 0,0 0 0,0 0 1,0 1-1,0-1 0,0 1 0,-1 0 0,1 0 1,-1-1-1,1 2 0,-1-1 0,1 0 1,-1 0-1,1 1 0,-1-1 0,0 1 1,-4 0-1,-3 2 62,0 0-1,0 0 1,0 1 0,1 1 0,-1 0 0,1 0 0,0 0-1,0 2 1,0-1 0,1 1 0,-1 0 0,2 0-1,-1 1 1,1 0 0,-8 10 0,-3 5 109,0 0 0,1 2 1,2 0-1,-17 35 0,24-43-137,1 0-1,1 0 1,1 1-1,0 0 0,1 0 1,1 0-1,0 0 0,2 0 1,0 1-1,1 25 1,1-32-42,1 0 1,0-1-1,0 1 0,1 0 1,1-1-1,-1 1 1,2-1-1,-1 0 1,2 0-1,-1-1 1,1 1-1,1-1 1,-1-1-1,1 1 0,1-1 1,0 0-1,12 9 1,-5-7-18,1 0 1,1 0 0,0-1-1,0-1 1,0-1-1,1-1 1,0 0-1,1-1 1,-1-1-1,1-1 1,0-1 0,0 0-1,0-1 1,34-4-1,-33 1-7,1-1-1,0 0 1,-1-2-1,0-1 1,0 0-1,0-2 1,-1 0-1,0-1 0,0-1 1,-1 0-1,-1-2 1,0 0-1,18-16 1,-15 8-3,-1-1-1,0-1 1,-2-1 0,27-43-1,-19 18-14,30-77 0,-55 124 24,39-87-50,-34 80 41,-1 0 0,2 0 1,-1 1-1,1-1 0,0 1 1,0 1-1,15-13 0,-18 17 8,0 1 0,1-1-1,-1 1 1,1-1 0,-1 1 0,1 0-1,-1 0 1,1 1 0,0-1 0,-1 1 0,1 0-1,0 0 1,0 0 0,-1 0 0,7 2-1,-2-1 2,0 1-1,0 0 0,0 1 0,-1 0 0,1 0 1,7 5-1,-4-1 2,0 1 0,-1 0 1,0 0-1,-1 1 0,0 1 0,-1 0 1,1 0-1,-2 0 0,1 1 1,-2 0-1,1 1 0,-2-1 0,0 1 1,6 17-1,-4-5-9,-1 0 1,-1 0-1,-1 0 1,-1 1-1,-1 0 0,-2 42 1,-32 225-347,31-288 342,0-1 1,0 0-1,1 1 0,-1-1 1,1 0-1,0 1 1,0-1-1,0 1 1,0-1-1,1 1 0,-1-1 1,1 0-1,0 1 1,0-1-1,0 0 0,0 0 1,1 1-1,2 3 1,-3-6 7,0-1 0,1 0 0,-1 0 0,0 0 0,0 0 0,1 0 0,-1 0 0,0 0 1,1 0-1,-1 0 0,0-1 0,0 1 0,0-1 0,1 1 0,1-2 0,-1 2-2,4-3 5,0 1 0,0-1-1,0 0 1,-1 0 0,0 0-1,1-1 1,-1 0 0,0 0 0,-1 0-1,1-1 1,-1 0 0,0 1 0,0-2-1,0 1 1,4-10 0,4-6-11,-1-1-1,13-40 1,-6 5 8,-2-1 0,-3-1-1,7-89 1,-8-177 289,-6 259-224,-5 62-51,3 6-8,0-1 0,0 1 1,0 0-1,0 1 0,0-1 0,0 1 0,-1-1 0,1 1 0,-1 0 1,0 1-1,4 3 0,-6-6-1,19 22 5,-1 0-1,-2 1 0,0 1 0,-2 1 0,0 0 0,-2 1 1,11 33-1,-18-43-4,-1 1 1,-1-1 0,0 1-1,-1 0 1,-1-1 0,-1 1-1,0 1 1,-2-1 0,0 0-1,-1-1 1,-1 1 0,0 0-1,-9 25 1,-1-7 7,-1-1-1,-2-1 1,-1 0-1,-2-1 1,-31 41-1,-25 32 27,74-104-33,0 0-1,1-1 1,0 1 0,-1-1-1,1 1 1,0-1 0,0 1-1,0 0 1,0-1 0,0 1-1,0 0 1,0-1 0,1 1-1,-1-1 1,0 1-1,1 0 1,0-1 0,1 3-1,1-3-3,1-1 0,0 0-1,-1 0 1,1 0 0,0-1-1,-1 1 1,1-1 0,-1 0 0,1 0-1,-1 0 1,1 0 0,3-3-1,0 1-3,16-6-34,0-2 0,-1 0 0,0-2 0,25-18 0,78-70-247,-83 66 170,55-50-162,-56 47 225,2 1 0,1 2 0,94-55 1,-135 88 74,0 0 0,0 0 1,1 1-1,-1-1 0,1 1 1,0 0-1,-1 0 1,1 0-1,0 1 0,-1-1 1,1 1-1,0 0 0,0 0 1,0 0-1,-1 0 0,1 1 1,0 0-1,-1-1 0,1 1 1,0 1-1,-1-1 1,1 1-1,-1-1 0,0 1 1,1 0-1,2 3 0,-1-1 10,-1 1-1,0-1 1,0 1-1,0 1 0,-1-1 1,1 0-1,-1 1 1,-1 0-1,1 0 1,-1 0-1,0 0 0,0 0 1,-1 0-1,0 0 1,1 7-1,0 26-40,-4 76 0,0-73-1231,3 45 0,1-50-989,2 11-2104,4-15-3081,1-10-3342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49.5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20 6 16658,'-16'-5'3417,"12"4"-303,4 4-120,3 47-1311,3 0 0,16 73 0,1 8-148,-15-76-1535,-3 1 0,-2 59 0,-7 38-2295,1 0-3478,0-5-1532,1-76-7105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50.28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206 287 12921,'-21'-3'2935,"20"2"-2734,0 1 0,0-1-1,0 1 1,0-1 0,0 1-1,0 0 1,0 0 0,0-1-1,0 1 1,0 0 0,0 0 0,0 0-1,0 0 1,-1 0 0,1 0-1,0 1 1,0-1 0,0 0-1,0 0 1,0 1 0,0-1-1,0 1 1,0-1 0,0 1-1,0-1 1,1 1 0,-1-1-1,0 1 1,0 0 0,0 0-1,1-1 1,-1 1 0,0 0-1,1 0 1,-1 0 0,0 0-1,0 1 1,-20 67 3491,-21 111-1,17-62-1789,4-15-1902,5 1 0,-6 193 0,21-260 0,2 0 0,1 0 0,2 0 0,2-1 0,1 1 0,22 63 0,-23-85 0,0-1 0,1 1 0,0-1 0,1-1 0,1 0 0,0 0 0,1 0 0,1-1 0,0-1 0,0 0 0,1 0 0,0-1 0,1-1 0,0 0 0,0 0 0,1-2 0,1 0 0,20 8 0,-17-9-18,1-1-1,1-1 1,-1 0 0,1-2-1,-1 0 1,1-1 0,0-1-1,-1-1 1,1-1 0,-1 0-1,1-1 1,33-11 0,-31 6-44,0-1 0,0 0 0,-1-2 0,0 0 0,-1-2 0,0 0 0,-1-1 0,-1-1 0,0 0 0,21-26 1,-3 0-817,39-60 0,-61 80 638,-2-1 1,0 0-1,-2-1 1,0 0-1,7-30 1,-6 5 6,-2-1 0,-2 0 0,-3 0 0,-1-1 0,-3 0 0,-2 1 0,-2-1 1,-18-82-1,2 47 89,-4 1 0,-4 1 0,-3 1 0,-45-83 0,72 158 139,-59-105-15,57 102 63,-1 1 0,0 0 0,-1 0 0,0 1 0,0 0 0,-1 0 0,1 1 1,-19-11-1,23 16 3,0-1 1,-1 2 0,1-1-1,0 0 1,-1 1 0,1 0-1,-1 0 1,0 0-1,1 1 1,-1 0 0,0 0-1,1 0 1,-1 0 0,-9 2-1,8 0 26,-1 0-1,1 1 1,-1 0-1,1 0 0,0 0 1,0 0-1,0 1 1,0 0-1,-5 6 0,-5 6 122,1 0 0,0 1 0,1 1-1,2 1 1,-15 24 0,-10 21 172,3 2-1,-29 81 1,54-123-312,1 0 1,1 1 0,1 0-1,1 1 1,1-1 0,2 1-1,1-1 1,0 1-1,7 50 1,-5-68-51,1-1 1,0 1-1,1 0 0,0-1 0,0 0 1,0 1-1,1-1 0,0-1 0,0 1 1,1 0-1,0-1 0,0 0 0,9 8 0,-6-7-50,1-1 0,0 0 0,0 0 0,0-1 0,1 0-1,-1-1 1,1 0 0,0-1 0,12 3 0,6-1-285,1-1 0,-1-2 1,1 0-1,0-2 0,0-1 1,45-8-1,48-13-1885,120-38-1,12-21-5493,-99 30-4813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50.55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42 6 14197,'-38'-6'6268,"35"6"-3279,3 3-93,4 77-756,19 111-1,4 35-1,-18-115-5201,20 55-9063,-17-117-2468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51.12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 81 15673,'-13'-17'2794,"14"9"547,11-4-2638,-10 10-201,5-3-147,0 0 0,0 1 0,1 0 0,-1 0 0,1 0 0,0 1 0,0 0 0,0 1 0,0-1 0,0 2 0,1-1 0,-1 1 0,1 0 0,13 1 0,15 1 586,72 11 0,-82-8-748,0 1 0,0 2 0,0 0 0,-1 2 0,0 1 0,-1 1 0,36 21 0,-50-25-156,0 1-1,-1 0 1,1 0-1,-2 1 1,0 0-1,0 0 1,0 1-1,-1 1 0,-1-1 1,0 1-1,0 0 1,-1 1-1,0 0 1,-1 0-1,-1 0 1,0 1-1,0-1 1,1 14-1,-3-6-39,-1-1 0,0 1 0,-2-1 1,0 1-1,-2-1 0,0 0 0,-1 0 0,0 0 0,-2 0 1,-12 27-1,-10 15-262,-62 97 1,50-92 38,-17 21-146,56-85 247,3-2-54,0 0 149,0-1 1,0 1 0,0-1-1,0 0 1,-1 1-1,1-1 1,0 0-1,0 0 1,-1 0 0,3-2-1,4-2-39,9-6 0,0-1 0,-1 0-1,-1-2 1,24-25 0,55-75-122,-54 65 115,20-31-27,98-172 0,-132 201 304,-20 36 13,1 0 0,1 1 0,0 0 0,1 1 0,15-19 0,-24 31-197,0 1 0,1-1 0,-1 1 1,1-1-1,-1 0 0,0 1 0,1-1 1,-1 1-1,1-1 0,-1 1 1,1-1-1,0 1 0,-1 0 0,1-1 1,-1 1-1,1 0 0,0-1 1,-1 1-1,1 0 0,0 0 0,-1-1 1,1 1-1,0 0 0,-1 0 0,1 0 1,0 0-1,0 0 0,-1 0 1,1 0-1,0 0 0,-1 0 0,1 1 1,0-1-1,-1 0 0,1 0 1,0 1-1,-1-1 0,1 0 0,0 1 1,-1-1-1,1 0 0,-1 1 0,1-1 1,-1 1-1,2 0 0,0 4 90,0-1-1,0 0 1,-1 1-1,1-1 1,1 10-1,0-1-40,5 21-66,6 64 0,0 1 0,-7-62 0,2-1 0,1 1 0,2-2 0,1 0 0,31 58 0,-36-80 0,1 1 0,0-1 0,1-1 0,0 0 0,1 0 0,0-1 0,1-1 0,0 0 0,0 0 0,1-1 0,1-1 0,-1 0 0,1-1 0,1 0 0,-1-1 0,23 6 0,-9-6-880,1-1-1,-1-1 1,1-1-1,41-2 1,-16-5-4356,79-14 0,-27-1-9673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51.82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217 398 11757,'-2'2'216,"1"-1"-1,0 1 1,0-1-1,-1 0 1,1 1-1,-1-1 1,1 0-1,-1 0 1,1 0-1,-1 0 1,0 0-1,1 0 1,-1 0-1,0-1 1,0 1-1,0-1 1,0 1-1,1-1 1,-1 0-1,0 1 1,-3-1-1,-51-1 3225,33 0-1681,-43 9 2071,37-3-2178,26-5-803,7-2-160,23-7-372,1 1 1,0 1-1,0 2 1,57-5-1,-15 2-172,962-139-4692,-8-33-7032,-880 152 7082,-14 4-2345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52.14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290 392 9697,'-140'23'2127,"127"-20"-1422,0 0 1,0 1-1,0 1 1,1 0 0,0 1-1,-22 14 1,-5 1 2257,38-19-2394,17-2 247,195-6 2576,130-27-2562,-144 12-471,1968-244-2714,-1028 110 26,-1093 152-743,-39 3 451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52.41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308 449 9865,'-95'24'5156,"-114"14"1,205-37-4596,10-3-117,441-83 650,-242 51-1171,1334-262-2871,-1415 271 2564,124-30-2273,-179 41-1378,-65 13 256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52.88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216 0 12713,'-6'10'485,"0"-4"472,2 1 0,-1 0 0,1 0 0,-7 15 0,11-19-710,-1 0 1,0 0-1,1 0 0,-1 1 1,1-1-1,0 0 0,0 0 1,0 0-1,0 0 1,1 0-1,-1 0 0,1 0 1,0 0-1,0 0 0,0 0 1,0 0-1,2 4 0,3 2-24,0 0 0,1 0-1,0-1 1,1 0-1,0 0 1,0 0-1,0-1 1,1-1-1,0 1 1,0-2 0,1 1-1,0-1 1,11 4-1,22 8-122,79 20 0,-109-33-182,49 11-276,-14-4-56,-1 2 0,0 3 1,60 27-1,-103-41 386,0 0 0,0 0 0,0 1 0,0-1 1,0 1-1,-1 0 0,1 0 0,-1 0 0,0 1 0,0-1 0,0 1 0,0-1 0,0 1 0,-1 0 0,0 0 0,0 0 0,0 1 0,0-1 0,-1 0 0,2 6 1,-3-5 16,0 0 0,-1 1 0,1-1 1,-1 0-1,0 0 0,0 0 1,0 0-1,-1 0 0,0-1 0,0 1 1,0 0-1,-1-1 0,1 1 1,-1-1-1,0 0 0,0 0 0,-1 0 1,-4 4-1,-23 23 7,-1-1 1,-70 48-1,-85 39-64,74-48-328,-18 8-1393,37-23-1224,4 4-3464,45-24-1651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53.01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80 135 14169,'-42'-11'2008,"26"-6"-375,4 2 1235,5-2-2956,4-3-964,13 0-1076,-4 3-3029,4 0-4112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55.3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67 98 10093,'-7'-4'681,"-13"-11"486,19 15-1080,1-1-1,0 1 1,-1 0 0,1-1 0,0 1 0,-1 0-1,1-1 1,0 1 0,-1 0 0,1-1 0,0 1-1,0-1 1,-1 1 0,1-1 0,0 1-1,0-1 1,0 1 0,0-1 0,0 1 0,0-1-1,-1 1 1,1-1 0,0 1 0,0-1 0,1 1-1,-1-1 1,0 1 0,0-1 0,0 1 0,0 0-1,0-1 1,0 1 0,1-1 0,-1 1 0,1-1-1,-2-6 3340,-6-5-2568,6 11-300,-27-41 11409,29 62-11074,22 211-893,-27 127 0,-1-216 0,0 11 0,2 411 0,9-442 0,26 147 0,-32-262 0,2 1 0,-1-1 0,1 0 0,0 1 0,0-1 0,1 0 0,0 0 0,1-1 0,-1 1 0,1 0 0,0-1 0,9 10 0,7-3 0,-12-16 0,-5 2 0,-1 0 0,1-1 0,0 1 0,-1-1 0,1 1 0,-1-1 0,1 0 0,-1 0 0,0 0 0,0 0 0,1-1 0,-2 1 0,1 0 0,0-1 0,0 0 0,-1 1 0,0-1 0,1 0 0,-1 0 0,0 0 0,1-5 0,3-12 0,6-40 0,-10 52 0,9-56 0,31-108 0,-38 158 0,10-30 0,23-56 0,-27 81 0,0 1 0,1 0 0,1 0 0,0 1 0,17-19 0,-23 31 0,-1 0 0,1 0 0,0 1 0,0 0 0,1 0 0,-1 0 0,1 0 0,0 1 0,0 0 0,0 1 0,0-1 0,0 1 0,1 0 0,-1 1 0,1-1 0,-1 1 0,1 1 0,-1-1 0,1 1 0,0 0 0,-1 0 0,1 1 0,-1 0 0,1 0 0,-1 1 0,1 0 0,-1 0 0,0 0 0,0 1 0,9 5 0,1 1 0,-1 1 0,0 0 0,0 1 0,-1 1 0,0 0 0,-1 1 0,0 1 0,-1 0 0,19 30 0,-14-15 0,-2 1 0,-1 0 0,-1 1 0,-2 0 0,-1 1 0,-2 0 0,8 61 0,-6 12 0,-5 118 0,-5-198 0,0-13-37,-1 2-512,2 1 0,-1 0 0,2-1 0,0 1 0,4 14 1,-5-26-181,1 1-1,0-1 1,-1 0 0,1 1 0,0-1 0,1 0 0,-1 0 0,1 0-1,-1 0 1,1-1 0,0 1 0,0-1 0,0 0 0,0 1 0,0-1 0,1-1-1,-1 1 1,1 0 0,5 1 0,28 7-11141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21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4852,'22'26'821,"-9"-18"-373,0 4-408,-1-1-684,-2 9-1889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56.1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147 365 12413,'-7'-24'1022,"-18"-69"15766,26 97-15446,8 82-966,-4 0 0,-9 123 0,0-76-302,33 562-74,-23-644 0,19 78 0,-21-114 0,0 0 0,1 0 0,1-1 0,0 0 0,1 0 0,1-1 0,0 0 0,0 0 0,20 21 0,-24-30 0,1 1 0,0-1 0,0 0 0,1 0 0,-1-1 0,1 0 0,0 0 0,0 0 0,0 0 0,0-1 0,1 0 0,-1-1 0,0 1 0,1-1 0,-1 0 0,1-1 0,0 1 0,-1-2 0,1 1 0,-1 0 0,1-1 0,8-3 0,-6 2 0,1-2 0,-1 1 0,-1-1 0,1-1 0,0 0 0,-1 0 0,0 0 0,0-1 0,-1 0 0,0-1 0,0 1 0,0-2 0,-1 1 0,10-15 0,-3-1-1,0-1-1,-1 0 1,-2-1-1,0-1 1,-2 1 0,-1-1-1,5-32 1,-3-5-95,0-124 0,-11 108-359,-4-1-1,-3 1 0,-34-130 1,13 102 189,-5 2 0,-51-108 0,63 162 236,-3 0-1,-1 2 1,-3 1-1,-49-61 1,71 100 56,0 1-1,0 0 0,-1 0 1,0 0-1,-1 1 1,1 1-1,-1-1 1,-1 2-1,-17-8 1,25 11-3,-1 1 1,1 0-1,0 1 0,-1-1 1,1 1-1,-1-1 0,0 1 1,1 0-1,-1 0 1,1 1-1,-1-1 0,1 1 1,-1-1-1,1 1 1,-1 0-1,1 1 0,0-1 1,0 0-1,-1 1 1,1 0-1,0 0 0,0 0 1,1 0-1,-1 0 1,0 1-1,1-1 0,-1 1 1,1-1-1,0 1 0,0 0 1,0 0-1,0 0 1,0 0-1,1 1 0,-2 3 1,-3 8 102,1 0 0,0 0 0,1 0-1,0 1 1,2 0 0,-1 0 0,2 0 0,1 24 0,1-7 43,2 0-1,2-1 1,10 39-1,-2-19-132,3-1-1,2 0 0,3-2 0,36 68 0,-41-92-296,0 1 1,2-2-1,0 0 0,2-1 1,0-1-1,2-1 0,0-1 0,2-1 1,36 23-1,-34-26-526,1-2 1,0 0-1,1-2 1,31 9-1,-38-16-617,0 0 0,28 2 0,-30-6-1619,0 0 0,37-5 0,-9-3-7044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57.12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1 202 14557,'5'-19'1045,"-4"10"-34,2-1 0,-1 1 0,1 0 0,0 0 0,1 0 0,0 0 0,1 0 0,0 1 0,0 0 0,12-15-1,-7 15-486,1-1-1,-1 1 0,2 1 0,-1 0 0,1 1 0,25-10 1,-33 14-432,1 0 0,0 1 0,1-1 1,-1 1-1,0 0 0,0 1 0,0 0 0,1-1 1,-1 2-1,0-1 0,0 0 0,0 1 1,1 0-1,-1 0 0,0 1 0,0 0 0,0 0 1,-1 0-1,1 0 0,0 0 0,7 6 1,-3 1-78,-1-1 1,0 1 0,0 0-1,-1 1 1,0 0 0,-1 0 0,0 0-1,0 1 1,-1 0 0,-1 0-1,0 0 1,0 1 0,2 14 0,3 23 44,4 96 1,-8-73-49,-2-19-12,-3-32 0,2-1 0,0 0 0,0 0 0,2 0 0,8 27 0,-11-46 0,-1 0 0,0-1 0,0 1 0,0 0 0,0 0 0,1 0 0,-1 0 0,0 0 0,1-1 0,-1 1 0,1 0 0,-1 0 0,1 0 0,-1-1 0,1 1 0,0 0 0,-1-1 0,1 1 0,0-1 0,0 1 0,-1-1 0,1 1 0,0-1 0,0 1 0,0-1 0,-1 0 0,1 1 0,0-1 0,0 0 0,0 0 0,0 0 0,0 0 0,0 0 0,0 1 0,0-2 0,-1 1 0,1 0 0,0 0 0,0 0 0,0 0 0,0-1 0,0 1 0,0 0 0,-1-1 0,1 1 0,0 0 0,0-1 0,0 1 0,-1-1 0,1 0 0,0 1 0,-1-1 0,1 1 0,0-2 0,0 2 0,2-4 0,0 1 0,0-1 0,0 0 0,0 0 0,-1 0 0,1 0 0,-1 0 0,0-1 0,-1 1 0,1-1 0,1-6 0,7-57 0,-5 32 0,5-36-48,2-105-1,-13 175 52,1-1 1,0 0-1,0 1 0,0-1 0,0 1 0,0-1 0,1 1 0,-1-1 0,1 1 0,0-1 0,0 1 0,-1 0 1,1-1-1,1 1 0,-1 0 0,0 0 0,1 0 0,2-4 0,-4 6-1,1 0-1,0-1 0,0 1 1,0 0-1,-1 0 0,1-1 1,0 1-1,0 0 0,0 0 1,-1 0-1,1 0 0,0 0 1,0 0-1,0 0 0,0 0 1,-1 0-1,1 1 0,0-1 1,1 1-1,23 15 10,65 73 11,-57-54-64,2-2 0,52 40-1,-81-69-345,0 0 0,0-1 0,1 1 0,-1-1 0,1-1 0,-1 1 0,1-1 0,0 0 0,0 0 0,0-1 0,0 0-1,9 0 1,16-4-4699,0-4-3558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57.34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211 0 11801,'-86'78'2462,"79"-70"-1978,0-1 0,0 1 0,1 0 0,0 1 0,1-1 0,0 1 0,-4 10 0,-3 5 583,2-6-418,1 0 0,1 0 0,1 1 0,1 0-1,0 0 1,2 1 0,0 0 0,1 0 0,1 0-1,1 36 1,4-12-244,1 0-1,3 0 1,2-1 0,2 0-1,1-1 1,2 0-1,2-1 1,26 47 0,-26-58-719,2-1 0,0-1 0,2-1 0,1 0 0,2-2 1,0 0-1,1-2 0,2 0 0,0-2 0,1-1 0,39 22 0,-35-27-1063,0 0 0,1-2 0,49 12 0,43 1-7379,-58-16-210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57.55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89 0 13269,'6'1'451,"0"0"1,-1 0-1,1 0 0,-1 1 1,0-1-1,1 1 0,-1 0 0,0 1 1,9 5-1,42 32 1913,-28-14-1628,-1 1 0,-1 1 0,-1 1 0,-1 1 0,38 66 0,-33-44-281,-3 2-1,-2 1 0,19 64 1,-24-54-220,-3 1 1,-3 0-1,-2 1 1,-4 1-1,-1 84 1,-8-98-335,-2 0 0,-3-1 1,-1 0-1,-3-1 0,-3 0 0,-1 0 1,-26 56-1,24-73-400,-1-1-1,-2-1 0,-1 0 1,-2-1-1,-44 47 1,-43 24-3099,-10-16-3626,24-28-2976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57.9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10 332 15213,'-10'-83'2585,"35"57"-353,-9 3-444,7 0-272,-1-3-308,10 1-264,15-4-480,13 6-860,17 0-264,2 3-732,13 3-628,3 6-504,10 8-3129,0 6-4668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58.10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90 487 13281,'-51'-26'6161,"35"23"-3205,-3-3-332,16-14-484,6-14-487,19 8-289,10-8-336,22-3-580,6-3-584,16-3-624,7 0-772,9-2-529,-3 2-795,-7 3-1172,1 11-1989,9 12-5264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03.78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73 6 13589,'-1'-1'430,"-1"0"-1,0 0 0,1 1 1,-1-1-1,0 1 0,0-1 1,0 1-1,1 0 0,-1 0 1,0 0-1,0 0 1,0 0-1,0 0 0,1 0 1,-1 1-1,-3 0 0,3 0-150,0 0-1,1 0 1,-1 0 0,0 0-1,0 0 1,1 1-1,-1-1 1,1 1-1,-1-1 1,1 1-1,0-1 1,-2 4-1,0 0 41,0 1 0,1-1 0,0 0 0,0 1 0,1-1 0,-1 1 0,1 0 0,0 0 0,0 10 0,3 48 639,19 116 0,30 65 1387,-10-56-1538,0 31-807,72 338 0,-89-463 0,40 102 0,-49-161 0,1 0 0,2-1 0,1-1 0,2 0 0,41 51 0,-54-76 0,-1-1 0,1 0 0,1-1 0,-1 1 0,1-2 0,0 1 0,1-1 0,0-1 0,-1 0 0,2 0 0,-1-1 0,1 0 0,11 2 0,-15-5 0,0 0 0,0 0 0,0-1 0,1 0 0,-1 0 0,0-1 0,0 0 0,0 0 0,0-1 0,0 0 0,-1 0 0,1 0 0,0-1 0,-1 0 0,0 0 0,0-1 0,0 0 0,0 0 0,0 0 0,-1-1 0,8-8 0,-1-1 2,0 0 0,-1-2 0,-1 1 0,0-1 0,-1-1 0,-1 0 0,-1 0 0,0 0-1,-1-1 1,5-26 0,-2-4-37,-2-1-1,2-90 1,-10 70-430,-4-1 0,-2 0 1,-29-116-1,-84-198-1121,85 291 1339,-5 2 0,-4 1 0,-3 3 0,-115-158 0,154 234 288,-1 1 1,0 0-1,0 0 1,-1 1-1,0 0 1,-1 1-1,0 0 0,-23-12 1,30 18-4,-1 0 0,0 1 1,0-1-1,1 1 0,-1 0 0,0 0 1,0 0-1,0 1 0,0 0 1,-1 0-1,1 0 0,0 1 0,0-1 1,0 1-1,0 0 0,1 1 0,-1-1 1,0 1-1,0 0 0,1 0 0,-1 1 1,1-1-1,0 1 0,0 0 1,0 0-1,-5 5 0,0 2 58,0 0 0,0 0 0,1 1 0,1 0 0,0 0 0,0 1 0,1 0 1,1 0-1,0 1 0,-4 13 0,-3 19 411,-9 68 0,12-57-353,3-1 1,3 1-1,1 0 1,9 68-1,-4-96-81,2-1-1,1 0 1,2 0-1,13 33 1,-14-43-54,1-1 0,0 0 0,2 0 0,0-1 1,0 0-1,1-1 0,19 19 0,-13-19-257,0-1-1,0-1 1,1 0-1,1-1 1,0-1-1,0 0 1,1-2-1,0 0 1,1-2 0,0 0-1,0-1 1,30 3-1,-7-4-474,-1-1 0,0-3 0,1-1 0,-1-3-1,51-9 1,-61 5-999,-1 0 0,41-17 0,15-13-5558,-21 7-2728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04.31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58 13 13645,'15'-7'2343,"-13"3"-2116,-14 3 1421,-1 1 2654,-4 0 5751,17 1-9883,-1 1-141,0 0 0,0 0 1,1 0-1,-1 1 0,1-1 0,0 0 0,0 1 0,0-1 0,0 0 1,0 0-1,0 1 0,1 2 0,0 156-29,-3-104 0,10 104 0,-5-144 0,0 0 0,1 0 0,0 0 0,2 0 0,0-1 0,0 0 0,2 0 0,0-1 0,1 0 0,13 18 0,-16-26 0,0-1 0,0 1 0,1-1 0,0-1 0,0 1 0,1-1 0,0 0 0,0-1 0,0 0 0,0 0 0,0-1 0,1 0 0,-1-1 0,1 1 0,0-2 0,0 1 0,0-1 0,15 0 0,-17-1 0,-1-1 0,0 1 0,0-1 0,0 0 0,0 0 0,0-1 0,0 0 0,0 0 0,-1 0 0,1-1 0,-1 0 0,1 0 0,-1 0 0,0-1 0,0 0 0,0 1 0,-1-2 0,0 1 0,1-1 0,-2 1 0,1-1 0,0 0 0,-1 0 0,0-1 0,0 1 0,0-1 0,-1 0 0,2-6 0,0-3 0,-1-1 0,0 0 0,-2 0 0,1-1 0,-2 1 0,0 0 0,-1 0 0,-1 0 0,0-1 0,-2 2 0,1-1 0,-2 0 0,0 1 0,-1 0 0,0 0 0,-15-24 0,12 23 0,-1 1 0,0 1 0,-1 0 0,-1 0 0,0 1 0,-1 1 0,0 0 0,-1 0 0,0 2 0,-1 0 0,0 0 0,-1 1 0,0 1 0,-33-12 0,38 18-1204,-1 0-1,1 0 1,-1 1 0,1 1-1,-1 0 1,1 0 0,-1 2-1,-15 2 1,25-4 548,0 0-1,1 1 1,-1-1-1,0 1 1,0-1-1,1 1 1,-1 0-1,1-1 1,-1 1-1,-2 2 1,3-2-246,0 1 0,0-1 1,1 0-1,-1 1 0,0-1 0,1 0 1,-1 1-1,1-1 0,0 1 0,-1-1 1,1 1-1,0 1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05.26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155 92 11541,'-61'14'3188,"36"-6"1659,-38 16 1,63-24-4785,-1 0-1,1 0 0,0 0 1,0 0-1,-1 0 1,1 0-1,0 0 1,0 0-1,-1 0 0,1 0 1,0 1-1,0-1 1,0 0-1,-1 0 0,1 0 1,0 0-1,0 0 1,0 1-1,-1-1 1,1 0-1,0 0 0,0 0 1,0 1-1,0-1 1,0 0-1,0 0 0,0 0 1,-1 1-1,1-1 1,0 0-1,0 0 1,0 1-1,0-1 0,0 0 1,0 0-1,0 1 1,0-1-1,0 0 0,0 0 1,0 1-1,0-1 1,0 0-1,0 0 1,1 0-1,-1 1 0,0-1 1,0 0-1,0 0 1,0 1-1,16 8 1064,26 3-400,-2-8-311,0-1 1,0-2-1,1-1 1,58-10-1,-37 5-252,599-94-4207,-544 78 2157,-10-3-2148,-65 13-4635,-17 6-1347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05.47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 17586,'1'-1'151,"-1"1"0,0 0 1,1 0-1,-1-1 1,0 1-1,1 0 0,-1 0 1,1-1-1,-1 1 1,0 0-1,1 0 0,-1 0 1,1 0-1,-1-1 1,1 1-1,-1 0 1,1 0-1,-1 0 0,0 0 1,1 0-1,-1 0 1,1 0-1,-1 0 0,1 0 1,-1 1-1,1-1 1,-1 0-1,0 0 0,1 0 1,-1 0-1,1 1 1,-1-1-1,1 1 0,11 17 3727,7 38 710,-13-36-3571,178 436-466,-122-308-3749,8 86-9060,-53-165-2069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21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242 20 9293,'-11'11'1761,"0"-2"0,0 1 0,-23 14 0,23-17-799,0 0 1,1 1 0,0 0-1,0 1 1,1 0 0,-8 11-1,4-3 167,2 1-1,0 1 0,1 0 0,-12 31 0,15-30-636,1 1-1,1 0 0,1 0 0,1 0 1,0 1-1,2-1 0,1 38 0,2-49-482,-1-1-1,1 0 1,1 1 0,0-1-1,0 0 1,1-1-1,0 1 1,0-1-1,1 1 1,0-1 0,1 0-1,0-1 1,0 0-1,1 0 1,-1 0-1,1 0 1,1-1 0,10 7-1,-8-7-35,0 0 1,0 0-1,0-1 0,1 0 0,0-1 1,0 0-1,0 0 0,0-1 0,1-1 0,-1 0 1,1-1-1,0 0 0,-1-1 0,21-1 1,-26 0-13,1 0 0,0-1-1,0 0 1,-1 0 0,1 0 0,-1-1 0,0 0 0,0 0 0,0-1 0,0 1 0,0-1 0,-1-1 0,1 1 0,5-8 0,-5 5 7,-1 0 1,1 0 0,-2-1-1,1 0 1,-1 0 0,0 0-1,-1-1 1,0 1 0,4-18-1,-4 7 7,-1 0 0,-1-1 0,0 1 0,-1-1 0,-1 1 0,-1-1 0,-1 1 0,-1 0 0,-8-27 0,-1 8-71,-2 1 0,-2 1-1,-1 0 1,-44-62 0,49 78-257,10 14-213,0 1 0,-1 0 0,0 0 0,1 0 0,-1 0 0,-1 1 0,-6-6 0,8 8-1670,4 6-2417,1 1 1990,-1-2 174,5 11-8382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06.5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143 97 8361,'-19'-18'3213,"15"14"-2094,0 0 1,0 1 0,0-1-1,1 0 1,-1-1 0,-4-8-1,5 9-341,-1 0 0,1 1 0,-1-1 0,0 1-1,0-1 1,0 1 0,-10-5 0,8 5 186,6 2-926,-1 1-1,1-1 0,-1 1 0,0-1 1,1 1-1,-1-1 0,0 1 1,0 0-1,1-1 0,-1 1 0,0 0 1,0 0-1,1 0 0,-1 0 0,0 0 1,0 0-1,0 0 0,1 0 0,-1 0 1,0 0-1,0 0 0,0 0 1,1 0-1,-1 0 0,0 1 0,0-1 1,1 0-1,-1 1 0,0-1 0,1 1 1,-1-1-1,0 1 0,0 0 1,-1 1 169,1 0 0,-1 0 0,1 1 0,-1-1 0,1 1 0,0-1 0,0 1 0,0 0 0,-1 5 1,-1 7 735,1 1 0,-1 22 0,3-38-942,2 108-1,17 130 0,-1-45 0,15 106 0,-21-226 0,5-2 0,27 78 0,-32-116 0,2-1 0,1-1 0,1 0 0,2-1 0,0-1 0,3 0 0,0-2 0,29 28 0,-36-41 0,0 0 0,2-1 0,0-1 0,0-1 0,1 0 0,0-1 0,1-1 0,0 0 0,0-2 0,1 0 0,0-1 0,0-1 0,1 0 0,-1-2 0,32 2 0,-28-5 0,1 0 0,-1-2 0,0 0 0,0-2 0,0 0 0,25-9 0,-34 8 0,0-1 0,0 0 0,-1-1 0,0-1 0,0 0 0,0 0 0,-1-2 0,-1 1 0,0-1 0,15-18 0,-16 15-42,0-1 0,-2 0-1,0 0 1,0-1 0,-1 0 0,-1 0 0,-1-1 0,0 1-1,-1-1 1,-1 0 0,0-1 0,1-27 0,-3 0-139,-2 1 0,-2-1 0,-14-68 1,5 56-76,-3 0 0,-2 1 0,-2 1 1,-44-84-1,24 65-18,-4 3 0,-84-107 0,95 138 104,-71-66 0,89 92 148,-1 1 0,0 0 0,-1 2 0,0 0 0,0 0 0,-1 2 0,-1 0 0,-21-7 0,32 13 26,0 0 0,-1 1 0,1 0-1,-1 0 1,1 1 0,-1 0 0,0 0 0,1 1-1,-1 0 1,1 0 0,0 1 0,-1 0 0,1 0-1,-13 7 1,10-4 10,1 0 0,0 1 0,1 0 0,0 1 0,0 0 0,0 0 0,0 0 0,1 1 0,-11 17 0,10-13 0,0 1 1,1 0-1,1 0 1,0 0 0,1 1-1,0 0 1,1 0-1,1 0 1,0 1-1,1-1 1,0 1-1,1 0 1,1-1 0,1 1-1,2 21 1,-1-26-3,1-1 0,0 1-1,1-1 1,0 1 0,0-1 0,1 0 0,0-1 0,0 1 0,1-1 0,0 0 0,13 13 0,-8-12-50,0 0 0,0 0 0,1-2 0,0 1 0,0-1 0,1-1 1,21 8-1,1-4-351,1-1 1,0-2 0,0-2 0,0-1-1,59-1 1,-30-5-874,-1-3-1,116-23 1,-79 3-2583,-3-5-3631,-56 16-1229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06.95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22 34 12213,'-8'-11'1171,"0"-1"279,2 1 10319,8 18-10933,0-1 0,0 1 0,0 0 0,-1-1 0,0 10 0,2 6 312,13 124-1064,-14-105-231,2 0 0,18 77 0,-12-84-1817,2 5-2797,-3-1-3653,-5 0-5873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07.62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7 235 13457,'-2'-7'666,"1"-1"0,-1 1 0,1-1-1,1 0 1,0 1 0,0-1 0,0 1 0,1-1-1,0 1 1,1-1 0,-1 1 0,1-1-1,1 1 1,0 0 0,0 0 0,5-9 0,-3 9-398,0 0 1,0 0 0,1 0 0,0 1-1,0 0 1,0 0 0,1 1-1,0 0 1,0 0 0,1 0 0,-1 1-1,1 0 1,0 1 0,12-5 0,-7 4-156,0 1 1,0 0 0,1 1 0,-1 1-1,1 0 1,-1 0 0,1 1 0,0 1-1,-1 0 1,1 1 0,-1 1 0,0 0-1,1 1 1,-1 0 0,-1 1 0,1 0-1,-1 1 1,0 1 0,0 0 0,-1 0-1,0 1 1,0 1 0,-1-1 0,0 2-1,0 0 1,-1 0 0,13 18 0,-8-5-77,0 1 0,-2 0 0,-1 0 1,0 1-1,-2 1 0,-1-1 0,-1 2 1,-2-1-1,0 1 0,-1-1 1,-1 29-1,-3 18 72,-3-1 1,-24 136-1,-3-68-340,29-137 34,16-17-1146,-11 10 1281,1 0 0,-1-1-1,0 1 1,0-1 0,0 0 0,-1 0-1,1-1 1,-1 1 0,-1-1 0,4-6-1,8-28-176,-1-1-1,-2 0 1,-2-1-1,4-43 1,-1-169 902,-12 250 324,13 26 486,-3 2-1322,-1 0-1,11 49 1,8 24-73,-17-67-68,1-1 0,1-1 0,2 0 0,1 0 0,20 24 1,-26-39-35,1-2 1,-1 1 0,2-2-1,-1 1 1,2-2 0,-1 0 0,1 0-1,1-1 1,0 0 0,0-2 0,0 1-1,17 4 1,-14-6-731,0-1-1,1-1 1,-1 0 0,1-1 0,18-1-1,27-4-3880,6-4-5190,-13 0-730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07.79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143 9 12017,'-42'-2'3139,"15"-4"4235,20 5-853,1 16-3442,1 5-2925,1-1 0,2 0-1,-2 34 1,3-28-143,-6 36 0,-26 86-5584,29-108-3170,3 4-6724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08.32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204 226 13177,'-35'9'955,"-66"18"3692,37-6 2726,61-20-6056,5-1-1176,-1 0-1,1 1 1,0-1-1,0 0 1,-1 0-1,1 0 1,0 0-1,0 0 1,0-1-1,-1 1 1,4-1 0,8-2 144,485-76 1338,-274 36-2968,-127 27 118,301-57-3111,-137 15-7458,-208 48 2422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08.54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 0 14989,'0'1'93,"0"-1"0,0 0 0,0 1 0,0-1-1,0 0 1,0 1 0,0-1 0,0 1 0,0-1 0,0 0-1,0 1 1,0-1 0,0 0 0,-1 1 0,1-1-1,0 0 1,0 1 0,0-1 0,0 0 0,-1 1-1,1-1 1,0 0 0,0 0 0,-1 1 0,1-1 0,0 0-1,-1 0 1,1 1 0,0-1 0,0 0 0,-1 0-1,1 0 1,-1 0 0,1 0 0,0 1 0,-1-1 0,1 0-1,0 0 1,-1 0 0,0 0 0,1 0 76,-1 0 1,1 0-1,-1 0 1,1 0-1,-1 0 1,1 0-1,-1 1 1,1-1-1,-1 0 1,1 0-1,-1 1 1,1-1-1,-1 0 1,1 1-1,0-1 1,-1 0-1,1 1 1,0-1-1,-1 1 1,1-1-1,0 0 1,-1 1-1,1-1 1,0 1-1,0-1 1,-1 1-1,1-1 1,0 1-1,0 0 1,-2 10 649,1 0 1,0 0-1,1 0 1,0 0-1,0-1 1,2 1-1,-1 0 1,7 21 0,2 21 691,-2 3-1511,12 121 0,23 155-7592,-29-269-649,2 5-5709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09.09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104 432 12741,'-1'2'2744,"-7"35"3548,5-22-5065,-1 0 0,2 1 0,0-1 0,0 20 0,50 425 2563,-16-211-2725,-30-228-1065,27 195 0,-22-179 0,2 0 0,1-1 0,26 59 0,-32-85-16,1-2 1,0 1-1,1 0 1,-1-1-1,2 0 0,-1-1 1,1 1-1,0-1 0,1 0 1,0-1-1,0 0 1,0 0-1,1-1 0,-1 0 1,1 0-1,1-1 0,-1 0 1,1-1-1,-1 0 1,1 0-1,0-1 0,0-1 1,0 1-1,0-2 0,0 1 1,0-1-1,11-2 1,-5 0-20,0 0 0,0-1 1,-1-1-1,1 0 0,-1-1 1,0-1-1,0 0 0,-1-1 1,0 0-1,0-2 0,-1 1 1,0-2-1,0 0 0,-1 0 1,0-1-1,15-19 0,-14 11-58,0-1 0,-2 0-1,0-1 1,-1 0 0,-2-1-1,0 0 1,-1 0 0,6-33-1,-4 2-74,-3-1-1,0-82 0,-10 41 68,-4 0 0,-4 1 0,-4 1 1,-4 0-1,-4 2 0,-4 0 0,-4 2 0,-4 1 0,-50-87 0,70 144 81,-1 1-1,-1 1 1,-2 0-1,-30-33 1,43 54 25,-1 1 1,0 0 0,0 1 0,-1 0-1,1 0 1,-1 1 0,-1 0 0,-10-4 0,13 7 16,1 0 0,-1 0 0,0 1 0,0-1 1,0 2-1,0-1 0,0 1 0,-1 0 0,1 1 1,0-1-1,0 2 0,0-1 0,-8 3 0,1 1 43,1 1 0,0 0-1,1 1 1,-1 1 0,1 0 0,0 0-1,1 1 1,0 1 0,1 0-1,0 0 1,0 1 0,1 0-1,1 1 1,-10 16 0,1 1 111,2 1 0,1 0-1,1 0 1,2 2 0,-9 38 0,14-46-85,2 0 1,0 1 0,1-1-1,2 1 1,0 0-1,2 0 1,3 27 0,-2-39-86,1 0 0,0-1 0,1 0 0,0 1 1,1-1-1,1-1 0,-1 1 0,2-1 0,0 0 1,0 0-1,1-1 0,0 0 0,0 0 1,1-1-1,16 12 0,-7-8-241,1-1-1,0-1 1,0-1 0,2-1-1,-1 0 1,1-2 0,0 0 0,1-2-1,-1 0 1,1-1 0,39 1-1,-10-3-900,-1-3 0,1-3 0,0-1 1,50-13-1,130-39-9141,-119 30-462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09.4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1 111 15077,'1'-6'759,"1"0"-1,0 0 0,0 1 0,1 0 0,0-1 1,0 1-1,0 0 0,0 0 0,1 0 1,-1 1-1,1-1 0,8-6 0,24-10 1034,-28 18-1548,0 0 0,0 1 1,0 0-1,1 0 0,-1 1 0,0 0 1,1 0-1,-1 1 0,1 0 0,8 1 1,-13 0-191,1 0 0,-1 0 1,0 0-1,0 1 1,1-1-1,-1 1 0,0 0 1,-1 0-1,1 1 1,0-1-1,0 1 0,-1 0 1,0 0-1,1 0 0,-1 0 1,0 0-1,-1 1 1,1-1-1,-1 1 0,5 8 1,-2 2 35,1 0 1,-2 1 0,0-1-1,-1 1 1,0 0 0,-1 0-1,-1 1 1,0-1 0,-3 27-1,-2-4 185,-2 0 0,-18 64 0,-45 100 25,-6 15-119,75-214-181,-1 0 0,0 0 0,1 0 0,-1 0 0,1 0 0,0 0 0,0 0 0,0 0 0,0 0 0,1 0 0,-1 0 0,1 0 0,1 5 0,-1-6 0,0-1 0,-1 0 0,1 0 0,0 0 0,0 0 0,0 0 0,0 0 0,0 0 0,0 0 0,0-1 0,0 1 0,1 0 0,-1-1 0,0 1 0,0-1 0,1 1 0,-1-1 0,0 1 0,0-1 0,1 0 0,-1 0 0,0 1 0,1-1 0,-1 0 0,1 0 0,-1-1 0,0 1 0,1 0 0,-1 0 0,2-1 0,15-3-468,1 0 1,0-1-1,-1-1 0,0-1 1,-1 0-1,1-2 0,-1 0 1,15-11-1,33-27-2253,117-77-8496,-77 65-419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10.05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0 102 12629,'1'-6'801,"0"0"0,1 0 0,-1 0-1,1 0 1,1 0 0,4-10 0,2-1 4949,-2 3-3409,-6 12-2237,1 1 0,0-1 0,-1 1-1,1-1 1,0 1 0,0 0 0,-1 0 0,1-1 0,0 1 0,0 1 0,0-1 0,1 0 0,-1 0 0,0 1 0,0 0-1,0-1 1,0 1 0,1 0 0,1 0 0,50 4 1053,-20 3-979,-1 1 0,0 2-1,0 1 1,-1 2-1,0 1 1,-1 1-1,-1 2 1,-1 1 0,30 23-1,-41-27-81,0 2-1,-1 0 0,-1 0 0,0 2 1,-2 0-1,0 1 0,0 0 1,-2 1-1,-1 0 0,0 1 1,-2 0-1,0 1 0,-1 0 1,6 33-1,-10-32-95,-1 1 0,-1 0 0,-1-1 0,-2 1 0,0 0 0,-1-1 0,-2 1 0,-6 22 0,0-9 0,-2 0 0,-2 0 0,-2-2 0,-21 37 0,33-64-54,1-1 0,-2 0 0,1 0 1,-1 0-1,0-1 0,0 1 0,-1-1 0,-8 7 0,12-33-320,7-3 146,1 0 0,2 1 0,0-1 0,21-39 0,-12 27-29,169-362-2483,-161 341 2498,5-11 310,23-73 0,-49 125 20,-3 10 43,0-1 0,1 1 0,0-1 0,0 1 0,0 0 0,1 0 1,-1 0-1,1 0 0,0 1 0,5-6 0,-8 10-92,0-1-1,0 1 1,1 0 0,-1-1 0,0 1 0,1 0 0,-1 0 0,0-1 0,1 1-1,-1 0 1,0 0 0,1-1 0,-1 1 0,0 0 0,1 0 0,-1 0 0,1 0-1,-1 0 1,1 0 0,-1 0 0,0 0 0,1 0 0,-1 0 0,1 0 0,-1 0-1,1 0 1,-1 0 0,0 0 0,1 0 0,-1 0 0,1 0 0,-1 0 0,0 1-1,1-1 1,-1 0 0,1 1 0,9 18 991,4 44-30,-11-41-939,69 265-7,-57-243-56,1 0 0,3-2-1,1 0 1,35 54 0,-33-64-246,1-1 0,1-1 0,51 50 0,-60-68-28,-1 0 0,2-1 0,-1 0 0,2-1 0,-1-1-1,1-1 1,1-1 0,-1 0 0,36 9 0,19-6-4989,-23-7-1877,11 0-6481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10.34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17 92 12745,'-14'-20'1263,"13"17"-630,1 0 0,-1 0-1,1 0 1,-1 0 0,1 0 0,0 0 0,0-1 0,1 1-1,-1 0 1,0 0 0,1 0 0,0 0 0,1-4-1,3-14 1491,-5 21-2104,0-1 0,0 1 0,0 0 1,0 0-1,0 0 0,0 0 0,0 0 0,0 0 1,1-1-1,-1 1 0,0 0 0,0 0 1,0 0-1,0 0 0,0 0 0,0 0 0,0 0 1,0 0-1,0-1 0,0 1 0,0 0 1,0 0-1,1 0 0,-1 0 0,0 0 0,0 0 1,0 0-1,0 0 0,0 0 0,0 0 1,0 0-1,1 0 0,-1 0 0,0 0 0,0 0 1,0 0-1,0 0 0,0 0 0,0 0 1,1 0-1,-1 0 0,0 0 0,0 0 0,0 0 1,0 0-1,0 0 0,0 0 0,1 0 1,-1 0-1,0 0 0,0 0 0,0 0 0,0 0 1,10 1 396,-6-1-330,-1 0 1,0 1-1,0-1 0,1 0 1,-1 1-1,0 0 0,0 0 1,0 0-1,0 0 1,0 1-1,0-1 0,0 1 1,0-1-1,0 1 0,-1 0 1,1 0-1,3 4 1,3 6 8,1 1 0,-2 0 0,0 1 0,-1 0 0,0 0 0,-1 0 0,0 1 0,-2 0 0,1 0 0,-2 0 0,0 0 0,-1 1 0,0-1 0,-2 26 0,-1 16 183,-3 0-1,-19 92 1,-5-21 585,-8 47 759,35-167-1605,-1 21-3,2-28-14,0 0 0,0 0-1,0-1 1,0 1 0,1 0 0,-1 0 0,0-1 0,1 1-1,-1 0 1,1-1 0,-1 1 0,0 0 0,1-1 0,-1 1-1,1-1 1,0 1 0,-1-1 0,1 1 0,-1-1-1,1 1 1,0-1 0,0 0 0,-1 1 0,1-1 0,0 0-1,-1 0 1,1 0 0,0 1 0,0-1 0,-1 0 0,1 0-1,0 0 1,0 0 0,1 0 0,6-1-5,0 0 1,0 0-1,0-1 1,0 0-1,0 0 1,0-1-1,14-6 1,56-36-357,-49 27 41,142-96-4520,-73 45 172,3 7-3531,-22 20-3160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22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21 9701,'-8'-17'2547,"7"14"1540,1 5-2580,1 5-1152,1 1 1,0-1-1,1 0 1,-1 0 0,1 0-1,1-1 1,-1 1-1,1-1 1,0 1 0,1-1-1,7 8 1,13 20 272,-16-19-478,-1 1 0,0 0 0,-1 0 0,-1 0 0,-1 1 0,6 27 1,-4-13 50,-1-3-70,3 44 0,-7-48-119,0-7 107,-1 0 1,-2 31-1,0-45 1854,1-7-1472,1-14-274,1-1-1,1 1 1,0 0-1,1 0 1,1 0-1,1 0 1,1 1-1,17-33 1,-10 25-121,1 1 1,1 1-1,1 0 1,1 1-1,29-27 1,-38 40-62,1 1 0,0 0 0,1 1 0,-1 0 0,2 0 0,-1 1 1,0 0-1,1 1 0,0 1 0,0 0 0,23-4 0,-26 7 7,0 0 0,0 0-1,0 1 1,0 1 0,0 0-1,0 0 1,0 0 0,0 1-1,0 1 1,-1-1 0,1 2-1,-1-1 1,1 1 0,-1 0-1,-1 1 1,1-1 0,9 9-1,-6-3 12,1 1-1,-2 0 1,1 1-1,-2 0 0,1 0 1,-2 1-1,0 1 1,0-1-1,9 25 1,1 12-682,17 78 0,-17-59-539,29 100-2916,-13-56-1970,-8-50-288,7-3-3707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10.97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39 281 12397,'-6'0'570,"5"0"-377,-1 0 0,1 1 0,0-1 0,-1 0 0,1 0 0,-1 0 0,1 0 0,0 0 0,-1-1 0,1 1 0,0 0 0,-1-1 0,1 1 0,0-1 0,0 1 0,-1-1 0,1 0 0,0 1 0,0-1 0,0 0 0,0 0 0,-3-4 4845,6 6-4731,1-1-1,-1 0 1,1 1-1,-1-1 1,1 0-1,-1-1 1,1 1-1,-1 0 1,4-2-1,9 0 204,418-58 3683,213-76-4769,-561 118-184,-43 10-1082,48-17 1,-77 18 379,4-2-994,-8 7-5535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11.1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33 0 15669,'-27'7'3177,"22"-5"-259,6 1 36,40 94 4560,-24-53-6995,0 6-514,-3 1 1,12 76-1,-22-107-5,20 189 29,-3-12-173,-3-75-3117,-2-12-8168,1-37-3549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11.52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51 135 16610,'-50'-17'16157,"62"11"-16157,1-2 0,3-4 0,3-2 0,6 2 0,20-5-720,-7 3-2632,0-3-1137,6 8-2627,7 1-6990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11.70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17 186 17894,'-16'-23'11301,"16"3"-9537,3 0 44,13 9-1808,3-1 0,9-5-1612,17-9-740,-10-2-1053,9 11 93,13 14-3213,13-6-6052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11.84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26 126 14249,'-10'-20'3021,"26"9"1579,-32 5-2952,1 3-440,27-8-736,4 2-868,0-2-616,16-9-964,0 5-872,12 1-2805,13 8-4676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12.01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2 170 13073,'-1'-2'393,"1"-1"0,0 0 0,-1 1 0,1-1 0,0 1 0,1-1 0,-1 0 0,0 1 0,1-1 0,-1 1 0,1-1 0,0 1 0,0-1 0,0 1 0,0-1 0,0 1 0,1 0 0,-1 0 0,1-1 1,-1 1-1,1 0 0,0 1 0,0-1 0,0 0 0,3-2 0,9-8 1426,0 1 1,24-15 0,56-32 2139,-130 60-6643,4 3-2207,-3 5-4327,-6 3-3715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13.31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275 477 7369,'4'-5'9188,"-6"2"-5691,-10 0-3685,-3-3 11988,2 21-10699,6-4-1101,0 1 0,1 0 0,1 0 0,0 1 0,0-1 0,1 1 0,1 0 0,0 1 0,-1 15 0,2-21 0,-26 197 0,20-87 0,11 101 0,-1-172 0,2 0 0,2 0 0,1 0 0,24 72 0,-31-118 0,10 36 0,1-1 0,3 0 0,0-1 0,3-1 0,0 0 0,26 34 0,-33-54 0,0-2 0,1 1 0,1-2 0,0 1 0,0-2 0,1 1 0,16 8 0,-18-13 0,0 0 0,0-1 0,1 0 0,0-1 0,0 0 0,0-1 0,0-1 0,0 0 0,0 0 0,19-1 0,-20-1 0,0 0 0,0-1 0,0-1 0,-1 0 0,1 0 0,0-1 0,-1 0 0,0-1 0,1 0 0,-1-1 0,-1 0 0,1 0 0,15-13 0,-15 9 0,0 0 0,-1-1 0,0 0 0,0-1 0,-1 1 0,-1-2 0,0 1 0,-1-1 0,0 0 0,9-25 0,-6 4 0,0-1 0,-3 1 0,0-1 0,1-63 0,-15-139 0,7 218 0,-8-96 1,-5 0-1,-45-177 1,34 205-4,-3 0 1,-4 2-1,-79-145 1,99 208 2,0 1-1,-2 0 1,0 1 0,-1 1 0,-1 0-1,0 1 1,-21-16 0,31 28 0,-1 0 1,1 1-1,-1-1 1,0 2-1,0-1 0,0 1 1,0 0-1,0 0 1,-1 1-1,1 0 0,-1 0 1,0 1-1,1 0 1,-1 0-1,0 1 0,0 0 1,0 1-1,1-1 1,-1 2-1,0-1 0,0 1 1,1 0-1,-1 0 1,-12 7-1,8-2 0,0 0 0,1 1 0,0 0 0,0 1 0,1 0 0,0 1 0,0 0 0,1 1 0,1 0 0,0 0 0,0 1 0,-9 20 0,-1 7 0,2 0 0,-20 74 0,21-56 0,3 0 0,2 1 0,2 0 0,1 118 0,8-146 0,1 0 0,2 0 0,0 0 0,3-1 0,0 0 0,2 0 0,1 0 0,1-1 0,1-1 0,2 0 0,26 41 0,-26-52-147,0 1-1,1-2 1,1 0 0,0-1 0,1 0-1,1-2 1,0 0 0,1-1-1,0 0 1,0-2 0,1 0-1,0-2 1,1 0 0,-1-1 0,27 4-1,-12-4-199,0-2-1,1-2 0,0 0 0,-1-3 1,1-1-1,0-2 0,-1-1 0,50-14 0,-65 13-147,-2 0-1,1-2 1,-1 0-1,21-13 1,138-95-5351,-160 104 4202,-1-2-1,0 0 1,23-28-1,22-29-7750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13.94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74 165 10065,'-1'1'140,"0"-1"0,0 0 0,0 0 1,1 1-1,-1-1 0,0 0 0,0 0 0,0 0 1,0 0-1,0 0 0,1 0 0,-1-1 0,0 1 0,0 0 1,0 0-1,1 0 0,-1-1 0,0 1 0,0-1 1,1 1-1,-1 0 0,0-1 0,0 1 0,0-2 1,-15-20 2134,-4-3 1736,18 23-3397,1 0 0,-1 0 0,1 0 0,0 0 0,-1 0-1,1 0 1,0 0 0,0 0 0,0-1 0,1 1 0,-1 0-1,0-1 1,1-4 0,-1 2 3506,7 6-4110,0 0-1,0 0 1,0 0-1,0 1 0,0 0 1,0 0-1,-1 1 1,1-1-1,-1 1 1,1 0-1,-1 1 1,0-1-1,0 1 0,-1 0 1,1 1-1,-1-1 1,0 1-1,6 8 1,7 10-4,-2 1 0,21 42 0,-23-40-7,3 6 1,-2 1 0,-1 0 0,13 55 0,-9-28 0,-17-60 0,0 0 0,0 0 0,0 0 0,0 0 0,0 0 0,1 0 0,-1 0 0,0 0 0,0 0 0,0 0 0,0 0 0,0 0 0,0 0 0,0 0 0,0 0 0,0 0 0,0-1 0,0 1 0,0 0 0,1 0 0,-1 0 0,0 0 0,0 0 0,0 0 0,0 1 0,0-1 0,0 0 0,0 0 0,0 0 0,0 0 0,0 0 0,0 0 0,1 0 0,-1 0 0,0 0 0,0 0 0,0 0 0,0 0 0,0 0 0,0 0 0,0 0 0,0 0 0,0 0 0,0 0 0,0 0 0,0 0 0,0 1 0,0-1 0,0 0 0,0 0 0,0 0 0,0 0 0,0 0 0,0 0 0,0 0 0,0 0 0,0 0 0,0 0 0,3-12 0,1-20 0,1-12 0,2-1 0,24-84 0,-23 105 0,1 0 0,1 1 0,1 0 0,2 1 0,0 0 0,29-37 0,-37 53 0,0 0 0,0 1 0,1 0 0,0 0 0,0 0 0,0 1 0,0 0 0,1 0 0,0 0 0,0 1 0,0 0 0,0 0 0,8-1 0,-11 3 0,1 1 0,-1-1 0,0 1 0,1 0 0,-1 0 0,1 0 0,-1 1 0,1-1 0,-1 1 0,1 0 0,-1 1 0,0-1 0,0 1 0,0 0 0,0 0 0,0 0 0,0 0 0,0 1 0,-1 0 0,1-1 0,-1 1 0,6 7 0,1 2 0,-2 0 0,1 0 0,-1 1 0,-1 0 0,-1 0 0,0 1 0,0 0 0,-1 0 0,4 24 0,1 16 0,4 69 0,-9-76 0,-3-24-159,2 19-3220,16 74-1,-17-105 2507,0 0 1,1 0-1,0 0 0,1-1 0,0 1 0,0-1 0,1-1 0,0 1 0,1-1 1,0 0-1,15 14 0,15 4-11518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14.18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 4 14725,'-3'-1'2932,"2"1"-2734,0-1-1,0 1 1,0-1-1,0 1 1,0 0 0,0 0-1,0 0 1,0-1-1,0 1 1,0 0 0,-1 0-1,1 1 1,0-1 0,0 0-1,0 0 1,0 0-1,0 1 1,0-1 0,0 1-1,0-1 1,0 0-1,0 1 1,0 0 0,0-1-1,0 1 1,1 0-1,-1-1 1,0 1 0,0 1-1,0 1 196,1 1 0,0-1 0,0 0 0,0 1-1,0-1 1,1 0 0,-1 1 0,1-1 0,1 4-1,0 4 52,27 191 3075,-11-63-2228,-2 70-2859,-3-22-1634,-9-157 2463,2-1 1,1 0 0,1 0-1,15 36 1,-9-33-7193,-6-14-5459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14.35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64 266 15609,'-63'6'10669,"76"-18"-8968,15-2-349,14 3-408,11-9-684,24-3-896,12-9-832,19-2-921,6-12-1079,10 4-3189,6 4-6276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06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330 92 10829,'-2'-4'366,"1"1"-1,-1 0 1,1 0 0,-1-1-1,1 1 1,0-1 0,1 1 0,-1-1-1,0 0 1,1 1 0,0-1-1,0 1 1,0-1 0,0 0-1,2-5 1,-1-1 892,-4 1 2214,-14-1 4812,12 106-6794,-18 102-1,17-155-1395,-89 491-94,-7 60 0,85-467 0,-35 409 0,51-510 11,1 1 0,2-1 0,6 36 0,-6-53-71,0 0-1,0-1 1,1 1 0,0-1 0,0 1-1,1-1 1,0-1 0,1 1 0,0 0 0,0-1-1,0 0 1,1 0 0,7 6 0,-10-10-295,0-1 1,1 0 0,-1 0 0,0 0 0,1 0 0,0-1-1,-1 1 1,1-1 0,0 0 0,-1 0 0,1 0 0,0 0-1,0-1 1,0 0 0,0 1 0,0-2 0,6 1 0,-5-1-902,1 0 1,-1-1-1,1 1 1,-1-1-1,0 0 1,10-6-1,29-22-12564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15.67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87 205 6961,'0'-2'212,"1"1"1,-1-1 0,0 1 0,1-1-1,-1 0 1,0 1 0,0-1 0,0 0 0,0 1-1,0-1 1,0 0 0,-1 1 0,1-1-1,0 0 1,-1 1 0,1-1 0,-1 1-1,0-1 1,0 1 0,1-1 0,-1 1-1,-1-2 1,-4-2 1352,1 0-1,-1 0 1,0 0-1,-10-6 0,0 2 4861,-2 2-3314,10 7-1612,21 12 89,54 33-1201,-42-30-346,37 30-1,-35-20-40,0 2 0,-1 0 0,-2 1 0,-1 2 0,-1 0 0,-1 1 0,-2 2 0,-2 0 0,26 66 0,-34-73 0,-1 1 0,-2 0 0,0 0 0,-2 1 0,-1 0 0,-2 0 0,0 0 0,-2 0 0,-1 0 0,-1-1 0,-1 1 0,-2-1 0,-17 52 0,-1-22 0,-2-1 0,-3-2 0,-2-1 0,-3-1 0,-69 82 0,173-211 0,77-91 0,-90 82-313,-3-2 0,-4-3 1,-4-2-1,-4-2 0,38-126 0,-2-112 35,-48 189 1304,-28 105-349,-4 33-359,1 22-184,0 30-134,2-1 0,9 58 0,25 93 0,-14-87 0,-14-69 0,2-1 0,1 0 0,2 0 0,2-1 0,2-1 0,1-1 0,1 0 0,25 34 0,-32-55 0,1 0 0,1 0 0,0-1 0,1-1 0,1 0 0,0-1 0,0-1 0,19 11 0,-20-15 0,1 0 0,-1-1 0,1 0 0,1-2 0,-1 0 0,1 0 0,-1-1 0,1-1 0,0-1 0,30-1 0,-30-1-651,0 0 1,0-1-1,0-1 0,0-1 0,-1 0 1,1-1-1,-1 0 0,0-1 0,-1-1 1,0-1-1,0 0 0,19-14 1,9-7-7403,4 1-5218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16.17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141 105 12901,'-4'-1'514,"-1"0"-1,1 0 1,0 0-1,0-1 1,0 0-1,0 0 1,0 0-1,1 0 1,-1 0-1,1-1 1,-1 0 0,1 1-1,-5-7 1,-26-18 8581,27 21-8124,6 5-856,0 0 0,1 1 0,-1-1-1,0 0 1,0 0 0,1 1 0,-1-1 0,0 0 0,0 1 0,0-1 0,0 1 0,0-1 0,0 1 0,-2-1-1,2 1-79,0 0-1,0 1 0,0-1 0,0 1 0,0-1 0,0 1 0,0-1 0,1 1 0,-1-1 0,0 1 1,0 0-1,0 0 0,1-1 0,-1 1 0,0 0 0,1 0 0,-1 0 0,0 0 0,1 0 0,-1 0 0,1 0 1,0 0-1,-1 0 0,1 0 0,0 1 0,-3 2-34,3 0 0,-2 22 0,-1 16 0,4-2 0,-2-34 0,1-4 0,-1 0 0,1 0 0,0-1 0,1 1 0,-1 0 0,0 0 0,0 0 0,1-1 0,-1 1 0,1 0 0,-1 0 0,1-1 0,0 1 0,0 0 0,2 2 0,3 9 0,1 0 0,1 0 0,1 0 0,-1-1 0,15 14 0,16 24 0,25 39 0,-54-81 0,-8-8 0,0 0 0,-1-1 0,1 1 0,0 0 0,0-1 0,-1 1 0,1-1 0,0 0 0,-1 0 0,1 1 0,-1-1 0,1 0 0,-1 0 0,1 0 0,-1-1 0,0 1 0,1 0 0,-1 0 0,0-1 0,0 1 0,0-1 0,0 1 0,0-1 0,1-3 0,20-48 0,-16 36 0,17-47 0,-13 32 0,2 1 0,1 0 0,1 0 0,2 2 0,37-55 0,-50 81 0,0-1 0,0 1 0,1 0 0,-1 0 0,1 0 0,-1 1 0,1-1 0,0 1 0,0 0 0,0 0 0,1 0 0,-1 1 0,0-1 0,1 1 0,-1 0 0,0 0 0,1 0 0,0 1 0,-1 0 0,1 0 0,6 1 0,-5 0 0,0 0 0,0 0 0,0 1 0,0 0 0,-1 0 0,1 1 0,-1 0 0,1 0 0,-1 0 0,0 0 0,0 1 0,0 0 0,-1 0 0,1 0 0,6 9 0,3 7 0,0 0 0,-2 1 0,0 0 0,-1 1 0,9 29 0,31 118 0,-50-166 0,9 41-1474,5 62-1,-12-72-275,1 0-1,2-1 1,18 54 0,-12-59-5668,-2-14-4997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16.4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17 72 14045,'-4'-37'6633,"-2"17"-8949,0 6 364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17.41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42 268 13173,'0'1'129,"0"-1"-1,0 1 1,-1 0 0,1 0-1,0-1 1,0 1-1,-1 0 1,1 0 0,-1-1-1,1 1 1,-1 0-1,1-1 1,-1 1-1,1 0 1,-1-1 0,1 1-1,-1-1 1,0 1-1,1-1 1,-1 1 0,0-1-1,1 0 1,-1 1-1,0-1 1,0 0 0,1 1-1,-1-1 1,0 0-1,0 0 1,0 0-1,1 0 1,-1 0 0,0 0-1,0 0 1,0 0-1,0 0 1,1 0 0,-1 0-1,0-1 1,0 1-1,0 0 1,1 0 0,-2-1-1,-11-2 6915,19 3-5651,63-8 466,124-31-1,71-38-1510,-61 16-1034,-129 40 106,132-32-4545,-198 51 3395,0 0 0,0 0 1,0-1-1,8-5 1,-9 6-1450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17.58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54 0 15965,'-54'57'3205,"54"-25"-169,7 19-116,2-8-403,1 3-393,2 0-432,4 11-384,0 3-1308,3 5 0,-3 4 0,-3-3 0,3 2 0,3 1-2156,0-9-1377,-4 6-179,8 11-3168,5 3-6622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18.60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0 261 12421,'0'0'5417,"13"-12"-4177,0 1-244,6 2-196,19-2-152,-3-6-136,6 3 24,7 2-336,9-5-180,6-6-296,10 3-472,3 0-504,4-6-620,-10 1-1109,6 2-1583,0 3-3549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9:19.12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1 181 11985,'0'0'10437,"6"-20"-9433,3 0-176,10 11-192,23-5-228,5 0-444,4-1-492,3-2-596,6 0-912,1-3-896,2 3-2633,10 0-4528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1:00.60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 1 30066,'0'4466'0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1:04.55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1 120 20576,'7036'0'0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1:09.25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3957 24703,'4884'-3957'0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06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75 11549,'-15'-2'462,"5"2"-63,1-1 0,0-1 1,0 1-1,0-1 0,0-1 1,0 0-1,1 0 0,-1-1 1,1 1-1,-9-7 1,11 6 235,0 1 1,-1 0 0,1 0 0,-1 0 0,1 1 0,-1 0 0,1 1 0,-8-2 0,5 2 178,7 0-531,1 1-1,-1-1 1,0 1-1,1-1 0,-1 0 1,0 0-1,1 1 0,-1-1 1,1 0-1,0 0 1,-1-1-1,1 1 0,-3-3 2007,58 6-1817,0 2-1,0 3 1,54 15-1,163 51-28,-259-69-416,211 75 204,-188-63-215,-1 1 0,0 2 0,-2 1 1,36 28-1,-61-42-22,0 0 1,0 0-1,-1 1 1,0 0-1,0 0 1,-1 0-1,1 1 1,-2 0-1,6 11 1,-8-15 2,-1 1 0,1-1-1,-1 1 1,0-1 0,0 1 0,-1 0 0,0-1 0,0 1-1,0 0 1,0-1 0,0 1 0,-1 0 0,0-1 0,0 1 0,0-1-1,-1 1 1,0-1 0,1 1 0,-2-1 0,-1 4 0,-4 4 15,-1-1 0,0 0 0,0 0 1,-1-1-1,-1 0 0,1-1 1,-24 15-1,-92 48-136,108-63 49,-256 124-3883,164-82-2275,91-42 386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1:15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39 5577,'-16'8'3935,"17"-15"3157,0 6-6756,-1 0 0,1 0 0,-1 0 0,0 0 0,1 0 0,-1 0 0,0-1 0,0 1 0,0 0 0,0 0 0,0 0 0,0 0-1,0-1 1,0 1 0,0 0 0,-1-2 0,-11-16 1626,8 19 839,2 11-1708,2-7-1036,0-1 0,1 1 0,-1-1 0,1 1 0,0 0 0,0-1-1,1 0 1,-1 1 0,1-1 0,-1 0 0,1 0 0,0 1 0,0-1 0,5 4-1,38 39 306,-41-43-349,27 23-124,2-1 0,57 34 0,17 0-8238,-88-48 5285,-7-4-11605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1:15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20 8309,'-9'-3'-1040,"-10"-3"6069,-1 0 2393,8 2-5419,11 4-1880,-1 0 1,1 1-1,0-1 1,0 0-1,0 1 1,0-1-1,0 1 1,0-1-1,0 1 1,1-1-1,-1 1 1,0 0 0,0-1-1,0 1 1,0 0-1,-1 1 1,0 1 211,-12 7 108,0 0 0,1 2 0,1 0 1,0 0-1,0 1 0,1 0 0,1 1 0,-16 26 1,18-24-903,0 0 0,1 1 1,1 0-1,-8 33 0,8-24-1238,-2 15-2306,0-3-3404,4-12-2355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1:15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9 3624,'0'0'2394,"-2"-1"-1295,-12-6 1311,12 7-1800,1 0-1,-1-1 1,0 1 0,1 0-1,-1 0 1,0 0-1,1 0 1,-1 0 0,0 1-1,1-1 1,-1 1 0,0-1-1,1 1 1,-1-1-1,1 1 1,-1 0 0,1 0-1,-3 1 1,-13 17-500,12-9 277,0 0 0,2 0 0,-1 1 0,1 0 1,1-1-1,-3 19 0,0-2-208,-8 64-2272,7-4-7681,6-49 516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1:22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 4864,'0'0'8841,"2"-2"-7903,2-1-2002,9-8 6349,-12 11-5170,-1 0 0,0 0 1,1 0-1,-1 0 1,1 0-1,-1 0 0,1 0 1,-1 0-1,0 0 1,1 0-1,-1 0 0,1 0 1,-1 1-1,1-1 1,-1 0-1,0 0 0,1 0 1,-1 0-1,0 1 1,1-1-1,-1 0 0,0 0 1,1 1-1,-1-1 1,0 0-1,1 1 0,-1-1 1,0 0-1,0 1 1,1-1-1,-1 0 0,0 1 1,0-1-1,0 1 1,1-1-1,-1 0 0,0 1 1,3 7 9,-1 0-1,0 0 1,0 1 0,1 14 0,0-2-397,-4 15-2889,0-7-5460,4-12-214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1:22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5905,'4'4'10507,"-3"14"-5152,-1 38-4647,1 8-4483,4-51-2138,-2-8 3966,12 18-5909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1:26.8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4132,'0'0'6638,"0"3"-5928,-1 1-1264,0 13 3916,1-17-3268,0 1 0,1-1 0,-1 1 0,0-1 0,1 0 0,-1 1-1,0-1 1,1 0 0,-1 1 0,0-1 0,1 0 0,-1 0 0,1 1 0,-1-1-1,1 0 1,-1 0 0,0 0 0,1 1 0,-1-1 0,1 0 0,-1 0-1,1 0 1,-1 0 0,1 0 0,-1 0 0,1 0 0,-1 0 0,1 0 0,-1 0-1,1-1 1,-1 1 0,1 0 0,-1 0 0,0 0 0,2-1 0,25-4 133,1 0 1,49 0-1,57 6-6843,-112 0 4460,22 1-4438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1:27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61 6509,'-3'-1'1581,"-9"-2"-1502,-1 0 5356,13 2-5344,0 1-1,0-1 0,0 1 0,1-1 1,-1 1-1,0 0 0,0-1 0,1 1 1,-1 0-1,0-1 0,1 1 1,-1 0-1,0-1 0,1 1 0,-1 0 1,1 0-1,-1-1 0,0 1 0,1 0 1,-1 0-1,1 0 0,-1 0 0,1 0 1,-1-1-1,1 1 0,-1 0 1,0 0-1,1 0 0,-1 0 0,1 0 1,0 1-1,25-8-219,0 2 0,51-3 0,-46 5-1022,0 0 0,31-9 1,-7 4-3981,-27 8 592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1:28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29 6325,'0'-1'274,"-1"1"0,1 0 0,0-1 0,0 1 0,0-1 0,0 1 0,0 0 0,0-1 0,0 1-1,0 0 1,0-1 0,0 1 0,0-1 0,0 1 0,0 0 0,0-1 0,0 1 0,1 0 0,-1-1 0,0 1 0,0 0 0,0-1 0,1 1 0,-1 0 0,0-1 0,0 1 0,1 0 0,-1 0 0,0-1 0,0 1 0,1 0 0,-1 0 0,0-1 0,1 1 0,-1 0 0,0 0 0,1 0 0,23-6 2478,40 4-4963,-50 3 3053,142-5-4403,-50-1-2710,-56 4 968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1:28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89 5188,'-22'2'1039,"18"-1"4178,-7-8-4841,11 7-224,-1-1 0,0 1 0,0 0 0,0 0 0,0-1 0,1 1 0,-1 0 0,0-1 0,0 1 0,1-1 0,-1 1 0,0-1 0,1 0 0,-1 1 1,0-1-1,1 0 0,-1 1 0,1-1 0,-1-1 0,-8-3 544,8 5-588,0 0-1,0 0 1,1 0-1,-1 0 0,0 0 1,0-1-1,1 1 0,-1 0 1,0-1-1,0 1 0,1 0 1,-1-1-1,0 1 1,1-1-1,-1 1 0,1-1 1,-1 1-1,1-1 0,-1 0 1,1 1-1,-1-1 1,1 0-1,-1 1 0,1-1 1,-1-1-1,1 0-60,0 0 0,0 0 0,0 0 0,0 1-1,0-1 1,1 0 0,-1 0 0,1 0 0,-1 0 0,1 0 0,0 0 0,-1 1 0,1-1 0,0 0-1,1-1 1,0 1-29,0 1 0,1-1 0,-1 1 0,0 0 1,0-1-1,1 1 0,-1 0 0,1 1 0,-1-1 0,1 0 0,-1 1 0,4-1 0,28-3-603,1 0 1,53 4 0,-17-1-2244,-26 1-1696,-1-3-2721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1:23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5965,'16'3'1463,"-15"0"-354,-10-1 1486,-8-1 3327,34 25-4120,-14-14-1662,0 0 0,0 0 1,-2 1-1,2 20 0,-2 27-3254,-4-39 1296,-1 6-3407,5-3-1191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06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0 207 13861,'2'-5'336,"0"1"1,0 0-1,0 0 0,0 0 0,1 0 0,0 1 1,0-1-1,0 1 0,0 0 0,0-1 1,0 1-1,1 1 0,0-1 0,0 0 0,-1 1 1,1 0-1,1 0 0,-1 0 0,0 1 0,0-1 1,1 1-1,-1 0 0,1 0 0,-1 0 0,1 1 1,7-1-1,0 1-37,-1 1 1,1 0-1,-1 0 1,1 1-1,-1 1 1,0-1-1,0 2 0,0 0 1,0 0-1,10 7 1,0 0-12,-2 1-1,1 1 1,32 30 0,-42-33-225,0 1 0,0-1 0,-1 2-1,0 0 1,-1 0 0,-1 0 0,0 1 0,0 0 0,-1 0 0,-1 1 0,-1 0-1,1 0 1,-2 0 0,0 0 0,-1 0 0,0 1 0,-2-1 0,0 28 0,-2-24 46,0 1 0,-2-1 0,0 1 0,0-1 0,-2 0 0,0-1 0,-1 1 0,-1-1 0,-1-1 0,0 1 0,-1-2 0,-1 1 0,0-1 0,-17 17 0,27-32-75,1 1 0,0-1 1,-1 1-1,1-1 0,-1 1 0,1-1 0,-1 1 0,1-1 1,-1 1-1,1-1 0,-1 0 0,0 1 0,1-1 0,-1 0 0,1 1 1,-1-1-1,0 0 0,1 0 0,-1 0 0,0 1 0,1-1 1,-1 0-1,0 0 0,1 0 0,-1 0 0,0 0 0,1-1 1,-1 1-1,0 0 0,1 0 0,-1 0 0,0 0 0,1-1 0,-1 1 1,0 0-1,1-1 0,-1 1 0,1 0 0,-1-1 0,1 1 1,-1-1-1,1 1 0,-1-1 0,1 1 0,-1-1 0,1 1 0,0-1 1,-1 0-1,1 1 0,0-1 0,-1 1 0,1-1 0,0 0 1,0 1-1,0-1 0,0 0 0,-1-1 0,0-3 31,0 0 0,0 0 0,0-1 0,0 1 0,1-1 0,0 1 0,1-9 0,9-39-74,3 0-1,2 1 1,3 1 0,31-65-1,-34 85-623,1-1 0,2 2 0,1 1 0,2 0 0,0 1-1,2 1 1,45-40 0,-48 50-528,1 1 1,1 1-1,0 1 0,37-18 1,-40 24-343,1 0 1,-1 2-1,2 0 0,-1 1 1,1 1-1,25-2 1,16 5-6796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1:24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3696,'0'0'4060,"3"-1"-3711,26-4 9492,-30 9-9271,-4 30 132,-2 58-1,9-27-3244,6-1-4147,-2-31-1012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1:24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4792,'0'0'13091,"15"-19"-9775,-19 32-3208,2 0 0,0-1 1,1 1-1,0 1 0,1-1 1,1 13-1,15 80-1258,0-13-7875,-10-31 227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1:56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52 3916,'0'0'9624,"-9"-18"-8783,3 12 3407,-20-3-3929,23 8-137,1 2-4,-11 10 78,1-1 0,0 2 1,-17 21-1,27-29-223,0-1-1,0 1 1,1 1 0,0-1-1,0 0 1,0 0 0,0 0-1,1 1 1,-1 5 0,1-4 10,0-3-40,0-1 1,0 0 0,0 0 0,1 0-1,-1 1 1,1-1 0,-1 0 0,1 0-1,0 0 1,0 0 0,0 0 0,0 0-1,0 0 1,0-1 0,0 1 0,1 0-1,-1-1 1,3 3 0,-1-1 43,-1-2-7,27 11 8,-26-11-5,0-1-52,0 0-18,0 0 1,0 0 0,0-1 0,0 1 0,0-1 0,0 0 0,0 0 0,0 0-1,0 0 1,0 0 0,0 0 0,-1-1 0,1 0 0,-1 1 0,5-5 0,-2 0-117,0 1 1,0-1 0,-1 0 0,0 0 0,0-1-1,3-6 1,11-27-312,-33 20 671,27 51-129,17-41-268,-26 9 22,14-2-94,-2 0-46,-24 4-247,6 0 519,0-1 0,0 1 0,1 0 0,-1 0 0,0 0 0,1 0 0,-1 0 0,1 1 0,0-1 0,-1 1 0,-3 3 0,5-5 10,1 1 0,0-1-1,-1 0 1,1 1 0,0-1 0,-1 0 0,1 1-1,0-1 1,-1 0 0,1 0 0,-1 0 0,1 1 0,0-1-1,-1 0 1,1 0 0,-1 0 0,1 0 0,-1 0 0,1 0-1,-1 0 1,1 0 0,0 0 0,-1 0 0,1 0-1,-1 0 1,1 0 0,-1 0 0,1 0 0,-1 0 0,1 0-1,0-1 1,-1 1 0,1 0 0,-1 0 0,1-1-1,0 1 1,-1 0 0,1 0 0,0-1 0,-1 1 0,1 0-1,0-1 1,-1 1 0,1-1 0,0 1 0,0 0-1,-1-1 1,1 1 0,0-1 0,0 1 0,0-1-1,-17-31 188,15 27-255,1 2 42,0 3-5,1 0 48,-1 0 0,1 0 1,-1 0-1,0 0 0,1 0 1,-1-1-1,1 1 0,-1 0 1,0 0-1,1 0 0,-1-1 1,1 1-1,-1 0 0,1-1 1,-1 1-1,1-1 0,-1 1 0,1 0 1,0-1-1,-1 0 0,0 0-18,1 1 0,-1-1 0,1 0-1,-1 1 1,0-1 0,1 1 0,-1-1-1,0 1 1,1 0 0,-1-1 0,0 1-1,1 0 1,-1-1 0,0 1 0,0 0-1,1 0 1,-1 0 0,0-1 0,0 1-1,-1 0 1,-27 7-328,26-6 224,-10 6-784,5-1 528,12-4-1045,19-4-1234,-14 1 3264,-5 1-429,-31 21 346,15-9-296,22-14 167,3-2-425,-10 3 413,0-4-250,0 1-1,0 0 1,0-1 0,0 0 0,-1 1-1,0-1 1,0 0 0,-1 0 0,2-8-1,-4 12-119,0 0 0,0-1 0,0 1 0,0 0 0,-1 0 0,1 0 0,-1 0 0,1 0 0,-1 0 0,1 0 0,-1 0 0,1 1 0,-1-1 0,0 0 0,-1 1 0,-1 1-13,1 1-1,-1 0 1,1 0 0,0 0 0,0 1 0,0-1 0,0 1 0,0 0 0,0 0 0,1 0 0,-1 0 0,1 0-1,-3 6 1,4-6 13,-1 14 19,2-16-70,0 0-1,0 0 1,0 1 0,0-1-1,0 0 1,0 0-1,0 0 1,1 0-1,-1 0 1,0 1-1,0-1 1,1 0-1,-1 0 1,1 0-1,-1 0 1,1 0-1,0 0 1,-1 0-1,1 0 1,0 0 0,0 0-1,-1-1 1,1 1-1,0 0 1,0 0-1,0-1 1,1 2-1,17-11-456,-3 4 410,-13 4 73,-2-2-106,0 0 110,-1-1 0,0 0 1,1 1-1,-2-1 0,1 0 1,0 0-1,-1 1 1,1-1-1,-1 0 0,0 1 1,0-1-1,0 1 0,-4-7 1,4 7-24,0 1-925,0-1 531,0 0 1,-1 1-1,1-1 1,0 1-1,-1-1 1,0 1-1,-2-3 1,1 1-1040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1:58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 5424,'40'14'1554,"-32"-11"-130,-11-3-66,-32 3 6634,54-2-6242,114 12 1899,719-39-2317,-527 6-1810,538-36-334,-725 50 790,-135 6-32,-6 1-102,-40 9-1358,-55 5 0,3-10-7476,71-5 1031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1:58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45 9265,'10'-26'8117,"-18"17"-5682,-1-1 2401,4 33-4235,1 0-1,1 0 1,1 0 0,1 0 0,1 0 0,6 39-1,33 148-1618,-24-141-1004,-1-5-1003,1 3-5831,-6-29-2097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1:59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9317,'0'0'7260,"5"1"-5962,10 6-763,1 0 0,-1 0 0,0 2 0,21 15 0,60 52 543,-56-43-811,-20-17-186,-1 1 0,0 1 1,-2 0-1,0 1 0,-2 1 0,0 1 1,-1 0-1,19 38 0,-28-50-69,-1 1 0,-1 0-1,1 0 1,-2 0-1,1 1 1,-1-1 0,-1 0-1,0 1 1,0-1-1,-1 1 1,-1-1 0,0 1-1,0-1 1,-1 1-1,0-1 1,-1 0 0,0 0-1,0 0 1,-1 0-1,-1 0 1,1-1 0,-2 0-1,-9 14 1,4-10-52,-1 0 0,0 0 0,0-1 1,-1-1-1,-18 12 0,-39 20-6145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1:59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42 161 8033,'16'-5'1177,"0"0"0,-1-1 0,0 0 0,0-2 1,0 1-1,14-12 0,29-13 2101,-54 29-3102,-1 1 0,1-1 0,0 1 1,-1-1-1,1 0 0,-1 0 0,4-6 0,-5 8 143,-3-2-41,1 1-253,-1 0 0,1 0 1,-1 0-1,0 0 0,1 0 1,-1 0-1,0 0 1,0 0-1,0 1 0,-1-1 1,1 0-1,0 1 0,-1-1 1,1 1-1,-1-1 1,1 1-1,-1 0 0,1-1 1,-1 1-1,0 0 0,0 0 1,0 0-1,0 1 0,0-1 1,1 0-1,-1 1 1,0-1-1,-1 1 0,1 0 1,0-1-1,0 1 0,0 0 1,0 0-1,0 1 1,0-1-1,0 0 0,0 1 1,0-1-1,-3 2 0,-6 1 119,1 0-1,0 1 0,0 1 1,0-1-1,0 2 0,1-1 1,-1 1-1,2 1 0,-1-1 0,1 2 1,0-1-1,0 1 0,1 0 1,0 1-1,0-1 0,1 1 1,0 1-1,1-1 0,0 1 1,1 0-1,0 0 0,0 1 0,1-1 1,0 1-1,1-1 0,0 1 1,1 0-1,0 0 0,1 0 1,0 0-1,0 0 0,4 14 1,-2-17-177,1-1 0,0 1 0,0-1 0,1 0 0,0 0 0,1 0 0,-1 0 0,1-1 1,0 1-1,1-2 0,0 1 0,0 0 0,0-1 0,0 0 0,1-1 0,0 1 0,0-1 1,10 4-1,0 0-465,2 0 0,-1-1 1,1-1-1,0-1 0,1-1 1,26 3-1,-17-5-794,0-1 0,0-2 0,28-4 0,39-13-6668,-52 9 880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1:59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70 226 7413,'-2'-2'504,"1"0"1,-1 0 0,-1 0-1,1 0 1,0 0-1,0 1 1,0-1 0,-1 1-1,1 0 1,-1-1 0,1 1-1,-5-1 1,4 1 61,0 0 1,0 0 0,0-1-1,0 1 1,1-1 0,-1 1-1,0-1 1,1 0 0,0 0-1,-4-3 1,6 4-493,-1 1 1,1-1-1,0 1 0,-1-1 1,1 0-1,0 1 0,0-1 1,-1 1-1,1-1 0,0 1 1,0-1-1,0 0 0,0 1 1,0-1-1,0 1 1,0-1-1,0 0 0,0 1 1,0-1-1,0 1 0,0-1 1,1 0-1,-1 1 0,0-1 1,0 1-1,1-1 0,-1 1 1,0-1-1,1 1 1,-1-1-1,0 1 0,1-1 1,-1 1-1,1-1 0,-1 1 1,1 0-1,-1-1 0,1 1 1,-1 0-1,1-1 0,-1 1 1,1 0-1,-1 0 0,1 0 1,-1-1-1,1 1 1,0 0-1,0 0 0,32-6 1049,-21 9-974,-1 0-1,1 1 1,-1 0 0,0 1 0,-1 0 0,1 1 0,-1 0 0,0 0 0,12 12 0,-5-6 20,10 7-86,0 1 1,-2 2-1,-1 0 1,-1 2 0,34 44-1,-45-52-229,-1 1 0,-1 0-1,-1 0 1,0 1 0,-1 0-1,-1 1 1,-1 0 0,0 0-1,-2 1 1,5 32 0,-9-4 460,-5 62 0,22-153-22,-1-1-1,17-75 0,1-5-1112,50-124-2798,-25 84-6468,-40 114 574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00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213 900 8777,'-9'11'2402,"11"-18"1836,0 4-3733,0 0 0,0 0 0,0 1 1,0-1-1,1 0 0,-1 1 0,1 0 0,5-4 0,11-5 164,0-1 0,32-29 0,-48 38-638,0-1-1,0 0 1,0 1 0,0-1-1,0-1 1,-1 1 0,0 0-1,0-1 1,0 1 0,2-9-1,3-8 62,-7 20-86,0 0-1,0 0 1,0 0-1,0 0 0,0 0 1,0 0-1,0 0 1,-1 0-1,1 0 0,0 0 1,-1 0-1,1 0 1,-1 0-1,1 0 0,-1 0 1,1 0-1,-1 0 1,0-1-1,-1 0 15,1 0-1,-1 0 0,1 0 0,-1 0 0,0 0 0,1 0 0,-1 1 0,0-1 0,0 0 0,0 1 1,0 0-1,0-1 0,0 1 0,0 0 0,-1 0 0,1 0 0,0 1 0,-1-1 0,1 0 0,-1 1 0,1 0 0,0-1 0,-1 1 0,1 0 0,-1 0 0,-3 1 0,-4 0 126,-1 0-1,0 1 0,1 0 1,-15 5-1,10 0 88,1 0 0,-1 0 0,1 1 0,1 1 0,-1 1 0,1 0 0,1 0 0,0 1 0,0 1 0,2 0 0,-1 0 0,1 1 0,1 1 0,0 0 0,1 0 0,1 0 0,-8 22 0,12-30-179,1 1 1,0-1-1,1 1 1,0 0-1,0 0 1,0 0-1,1 0 1,0 0-1,0 0 1,0 0-1,1 0 1,0-1-1,1 1 1,0 0-1,3 8 1,-1-6-13,1-1 0,-1 0 0,2 1 0,-1-2 0,1 1 0,0-1 0,1 0 0,0 0 0,15 11 0,0-3-142,0-1 0,1-1 0,1-1 0,0-2 0,0 0 0,1-1 0,30 5 0,-15-5-325,0-2-1,0-1 1,0-3 0,1-1-1,0-2 1,65-8-1,-83 4 303,1 0 0,-1-2-1,-1 0 1,1-2 0,-1 0-1,0-1 1,-1-2 0,0 0-1,-1-1 1,0-1 0,-1-1-1,31-28 1,-37 27 72,0-1 0,-1 0 1,0 0-1,-2-1 0,11-22 0,-18 33 38,3-5-13,-1 0 0,0-1 0,-1 1 0,0-1 0,4-18 0,-8 23 20,1 0 1,-1 0 0,0 0-1,0 1 1,0-1 0,-1 0-1,-1 0 1,1 0 0,-5-12-1,5 17 12,0 0-1,0 0 0,0 0 0,0 1 1,-1-1-1,1 0 0,0 1 0,-1-1 1,1 1-1,-1-1 0,0 1 0,1-1 1,-1 1-1,0 0 0,0 0 0,0 0 0,0 0 1,0 1-1,0-1 0,0 0 0,0 1 1,0-1-1,0 1 0,0 0 0,0 0 1,-1 0-1,1 0 0,0 0 0,0 0 1,0 0-1,0 1 0,-4 0 0,-2 1 0,-1 0 0,1 1-1,0 0 1,0 0 0,0 1-1,-12 7 1,5 1 11,0-1 0,0 2 0,2 0 0,-1 1 0,2 0 0,0 1 0,0 0 0,1 1 0,-9 19 0,16-26-8,0 0-1,0 1 1,1 0 0,0-1 0,1 1 0,0 0 0,1 0 0,0 1-1,0-1 1,2 18 0,0-24-21,-1 0-1,1 1 1,0-1 0,0 0-1,0 0 1,0 0 0,1 0-1,0 0 1,0 0-1,0 0 1,0 0 0,0 0-1,1-1 1,0 0 0,0 1-1,0-1 1,0 0 0,0 0-1,0 0 1,1-1 0,0 1-1,-1-1 1,1 0 0,0 0-1,0 0 1,0-1-1,8 3 1,-6-3-8,1-1 0,-1 1 0,0-1 0,1 0 0,-1-1 0,1 1 0,-1-1 0,0-1 0,0 1 0,1-1 0,-1 0 0,0 0 1,0-1-1,-1 0 0,1 0 0,-1 0 0,1-1 0,-1 0 0,7-6 0,1-2-64,-1 0 0,0-1 0,0 0 0,-1-1 0,-1 0 0,9-16 0,1-10-75,-1 0-1,-2-1 1,-2-1-1,-2-1 1,-1 0-1,9-77 0,3-269-479,-23 332 562,-1 47 54,1-32 30,-1-1 0,-10-72 0,7 108 197,1 8-34,-2 19 85,1 37 87,7 30-43,24 128 0,-16-159-336,2-1 0,2 0 0,32 71 0,-41-112-4,-1-1 0,2 0 0,0-1 0,0 1 0,18 19 0,-23-29 39,1 1-1,-1-1 1,1 0 0,-1 0-1,1 0 1,0 0 0,0-1 0,0 1-1,1-1 1,-1 0 0,1-1-1,-1 1 1,1-1 0,-1 1 0,1-2-1,0 1 1,-1 0 0,1-1-1,0 0 1,0 0 0,8-1 0,0-3 41,0 0 1,-1 0 0,1-1-1,-1-1 1,0 0 0,18-13-1,-1-2 557,33-31-1,-60 50-387,7 19 290,-7-9-463,-1-1 0,1 0 0,-1 0 0,0 1-1,-1-1 1,0 0 0,0 1 0,-2 11 0,0 9-88,0 21-617,1-25-716,2 40 0,0-55-608,0 0 0,1 0 0,0-1 0,6 15 0,0-3-5342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01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308 86 8273,'-11'-24'2499,"10"21"-2050,0-1 0,0 1 0,-1-1 1,1 1-1,-1-1 0,0 1 0,0 0 0,0 0 0,0 0 0,0 0 1,-1 0-1,0 1 0,1-1 0,-1 1 0,-4-3 0,1 3-65,1 0-1,-1 0 0,1 1 1,-1 0-1,0 0 1,0 0-1,0 1 0,1 0 1,-1 0-1,0 0 0,0 1 1,0 0-1,1 0 1,-8 2-1,5 0-104,0 1-1,0 0 1,0 0-1,1 0 1,-1 1-1,1 0 1,0 0-1,-11 12 1,8-7-131,1 1-1,1 0 1,0 0 0,0 0-1,1 1 1,0 0 0,1 1-1,1-1 1,0 1 0,0 0-1,-4 26 1,8-28-208,0 1 0,1-1 1,1 1-1,0-1 0,0 1 0,1-1 0,1 0 1,0 1-1,0-1 0,1-1 0,0 1 1,1-1-1,0 1 0,1-1 0,0-1 1,1 1-1,0-1 0,0 0 0,1-1 0,11 11 1,-6-8-259,1 0-1,-1 0 1,2-2 0,-1 0 0,2 0 0,-1-1 0,1-1-1,0-1 1,0 0 0,1-1 0,-1-1 0,35 4 0,-26-6 183,-1-1-1,1-1 1,0-1 0,0-1 0,-1-2-1,1 0 1,-1-2 0,0 0 0,0-2-1,-1 0 1,0-2 0,-1 0 0,0-2-1,0 0 1,-1-2 0,-1 0 0,0-1-1,25-25 1,1-11 871,47-67 0,-64 79-239,1-13 495,-28 50-437,-3 6-340,-2 21-356,0 0 1,1 0 0,2 0 0,1 1 0,0-1 0,8 33 0,-1 9-2534,-6-55 1986,0 0 0,0 1 0,2-2 0,-1 1 0,1 0 0,10 17 0,-13-27 1046,-1-6-35,1-11-164,1 1-1,1-1 0,0 1 1,1 0-1,0 0 1,1 0-1,0 1 1,2 0-1,-1 0 1,18-24-1,-7 18-140,1 0 0,1 1-1,0 1 1,1 1 0,1 1 0,1 1 0,37-19 0,0 6-90,114-34 0,-97 37 587,96-16 0,-168 40-782,-3-2-963,0 0 640,0 0-1,0 1 1,1-1-1,-1 1 1,1-1-1,-1 1 1,1 0-1,0 0 1,3-3-1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07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115 172 10917,'-5'1'517,"1"-1"0,-1 0 0,1 0-1,-1 0 1,1 0 0,-1-1 0,1 0 0,0 0 0,-1 0-1,-7-4 4983,9 6-3576,2 0-1746,-1 0 83,-1 1 0,1-1 0,0 1 0,0-1 0,0 1 0,0 0 0,0 0 0,0 0 0,0 0 0,0 0 0,1 0 0,-1 0 0,1 1 0,0-1 0,-1 1 0,1-1 0,0 1 0,1-1 0,-1 1 0,0-1 0,1 1 0,-1 5 0,-6 26 53,2 2 1,1-1-1,2 0 0,1 1 0,7 59 1,-4-82-250,0 0 0,0 0 1,1-1-1,1 1 1,0-1-1,1 0 0,0 0 1,1-1-1,1 1 0,-1-1 1,2-1-1,-1 1 1,2-1-1,-1 0 0,1-1 1,1 0-1,-1-1 1,23 15-1,-22-17-64,1-1 0,0 0 0,0 0 0,0-1 0,1-1 0,-1 0 0,1 0 0,0-1 0,0-1 0,0 0 0,0 0 0,0-1 0,12-2 0,-17 1 0,1 0 0,-1-1 0,0 0 0,0 0 0,0-1 0,0 0 0,0 0 0,-1 0 0,0-1 0,1 0 0,-1 0 0,0-1 0,-1 0 0,1 0 0,-1 0 0,0-1 0,-1 1 0,1-1 0,-1 0 0,0-1 0,0 1 0,3-9 0,-2 1 0,-1 1 0,0-1 0,-1 0 0,-1 0 0,0-1 0,-1 1 0,0 0 0,-1-1 0,-1 1 0,0 0 0,-1 0 0,0-1 0,-6-15 0,-1-1 0,-2 0 0,-1 0 0,-1 1 0,-29-47 0,24 50 15,0 0 0,-2 1 1,-26-27-1,33 39-63,-1 1 0,-1 1 0,0 0 0,0 1 0,-1 1 0,-29-14 0,43 23-198,-1 0-1,0 0 1,1 0-1,-1 1 1,1-1 0,-1 1-1,0-1 1,0 1-1,1 0 1,-1 0-1,0 1 1,0-1-1,1 0 1,-1 1-1,0 0 1,1-1 0,-1 1-1,1 0 1,-1 0-1,1 1 1,-1-1-1,1 0 1,0 1-1,0 0 1,0-1-1,0 1 1,-3 3 0,3-2-420,0-1-1,0 0 1,1 1 0,-1-1 0,1 1 0,0-1 0,0 1 0,0-1 0,0 1 0,0 0 0,0 0 0,1-1 0,-1 1 0,1 0 0,0 0 0,0 5 0,8 30-10619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03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0 902 8025,'2'-3'287,"1"1"1,-1 0-1,1 0 0,-1 0 1,1 0-1,0 1 1,0-1-1,0 1 0,0 0 1,0 0-1,0 0 1,0 0-1,0 0 0,0 0 1,0 1-1,0 0 0,4-1 1,-1 1 46,1-1 0,-1 0 0,1 0 0,10-5 0,1-3-155,1 0 1,-1-2-1,-1 0 1,0-1-1,0 0 1,-1-2-1,-1 0 0,-1-1 1,0 0-1,0-1 1,-2 0-1,0-1 0,-1-1 1,0 0-1,-2 0 1,0-1-1,-1 0 1,-1-1-1,5-21 0,-11 36-194,0 0 0,-1 0-1,0 0 1,0 0 0,0 0-1,0 0 1,-1 0 0,0 0-1,0 0 1,0 0 0,0 0-1,-1 0 1,0 1 0,0-1-1,0 1 1,-6-8 0,7 9 39,-1 1 1,0 0 0,0 0-1,0 0 1,0 0 0,0 0-1,0 0 1,-1 0-1,1 1 1,-1-1 0,1 1-1,-1-1 1,1 1 0,-1 0-1,0 0 1,0 0 0,0 1-1,1-1 1,-1 1 0,0-1-1,0 1 1,0 0 0,0 0-1,0 1 1,0-1-1,0 0 1,1 1 0,-6 1-1,-2 2 107,1 0 0,0 0 1,0 1-1,0 0 0,1 1 0,0 0 0,0 0 0,0 1 0,1 0 0,-11 13 0,9-8 8,1 0 1,-1 1-1,2 0 0,0 0 1,1 0-1,0 1 0,-4 15 1,6-16-75,0 1 0,1 0 0,1 0 0,0 0 0,1 0 0,0 0 0,1 0 0,1 0 0,0 1 0,1-1 0,1 0 0,0-1 0,0 1 0,2-1 0,0 1 0,12 24 0,-6-22-32,0 0-1,1-1 0,1 0 1,1-1-1,0 0 1,0-1-1,1 0 1,1-2-1,27 17 0,-19-16-66,0-1-1,1-1 0,0-1 0,0-1 1,1-1-1,38 4 0,-13-6-182,-1-2 0,1-3 0,-1-2 0,0-2 1,1-3-1,-2-1 0,53-17 0,-64 15-12,-1-3-1,-1 0 1,0-3-1,62-36 1,-81 41 166,-1 0 0,0-2 1,0 1-1,-2-2 0,1 0 0,-2-1 0,0 0 0,-1-1 1,0 0-1,-1-1 0,10-21 0,-20 35 81,1 0 0,-1 0 0,0 1 1,0-1-1,0 0 0,0 0 0,-1 0 0,1 0 0,-1 0 0,0-1 0,1 1 0,-1 0 0,-1 0 1,1 0-1,0 0 0,-1 0 0,0 0 0,0 0 0,-1-3 0,1 4 0,-1 0-1,1 1 1,-1-1-1,1 0 1,-1 1-1,0 0 1,0-1-1,0 1 1,1 0 0,-1 0-1,-1 0 1,1 0-1,0 1 1,0-1-1,0 0 1,0 1-1,0-1 1,-1 1-1,1 0 1,0 0-1,0 0 1,-1 0-1,1 0 1,0 0-1,0 1 1,-4 0-1,-8 2 37,-1 0-1,1 1 1,0 0-1,0 1 1,0 1-1,1 0 1,-15 10-1,22-13-39,1 0 0,1 0 0,-1 1 0,0-1 1,1 1-1,0 0 0,0 1 0,0-1 0,0 1 0,1 0 0,0-1 0,0 2 0,0-1 0,0 0 0,1 0 0,0 1 0,0 0 1,0-1-1,1 1 0,0 0 0,-1 8 0,2-12-22,1 0 0,-1 0 0,0 0 0,1 0 0,-1 0 0,1 0 0,0-1 0,-1 1 0,1 0 0,0 0 0,0-1 0,0 1 0,0-1 0,0 1 0,1-1 0,-1 1 0,0-1 0,1 1 0,-1-1 0,1 0 0,-1 0 0,1 0 0,0 0 0,-1 0 0,1 0 0,0-1 0,0 1 0,0 0 1,-1-1-1,1 1 0,0-1 0,0 0 0,0 0 0,0 0 0,0 0 0,2 0 0,3 0-52,-1 0-1,0 0 1,1-1 0,-1 0 0,1 0 0,-1-1 0,0 0 0,0 0-1,0 0 1,8-5 0,-5 1 6,0 0-1,0-1 0,-1 0 1,0-1-1,-1 1 1,0-2-1,0 1 0,6-10 1,1-5-10,-1 0 0,12-32 0,-16 34 5,11-42 0,-20 60 56,56-262-302,-44 193 766,-3-1 0,-2-103-1,-10 156 1070,-3 38-879,4-6-618,1 0-1,0 0 0,1 0 1,0 0-1,1 0 0,4 22 1,24 75-1056,-21-81 427,35 92-3105,14-3-3562,-18-54 516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03.3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46 6941,'-3'-14'3360,"-4"-3"-2256,4 2 44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18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78 5032,'0'0'14990,"0"3"-14971,0 6 13,0 1 0,1-1 0,0 0 0,3 13 0,-3-18-33,0-1-1,1 1 1,-1-1 0,1 1 0,0-1-1,0 1 1,0-1 0,1 0 0,-1 0-1,1 0 1,0-1 0,0 1-1,6 4 1,5 4 53,-9-7-34,-1 0 1,1-1-1,0 1 0,0-1 0,0-1 0,0 1 0,1-1 1,-1 1-1,1-2 0,9 3 0,15 2 26,-27-6-50,-1 1 0,1-1 1,0 0-1,0 0 0,-1 0 1,1 0-1,0-1 0,0 1 1,-1-1-1,1 0 0,5-1 1,-1-1-53,-6 2 41,1-1 0,0 1 0,-1-1 0,1 0 0,-1 1 0,0-1 0,1 0 0,-1 0 0,0 0 0,0 0 0,0 0 0,1-5 0,-2 6-12,2-5-27,-1 0-1,0 0 1,-1 0 0,1 1-1,-1-1 1,0 0 0,-1 0-1,1 0 1,-1 0 0,-1 0-1,1 0 1,-1 1-1,-3-10 1,-6-23-208,9 32 223,0 0-1,0 1 1,0-1 0,-1 1 0,0 0 0,0 0 0,-1 0-1,-5-6 1,-4-6 7,12 14 5,-43 3-143,41 1 180,0 0-1,0 0 0,0 0 1,0 0-1,0 1 0,0-1 0,1 1 1,-1 0-1,0 0 0,1 0 1,-1 0-1,1 0 0,-4 5 0,0-1 19,1 1-1,-1 1 0,1-1 1,1 1-1,-1 0 0,1 0 1,-4 13-1,7-18-4,36 3-1148,-32-6 966,-5-6 38,1 0 0,-1 0-1,-1 0 1,1 1 0,-1-1 0,-5-9 0,4 10 27,3 3-59,0 0 127,0 1 0,0-1 0,0 1 0,0 0 0,0-1 0,-1 1-1,1 0 1,-1 0 0,1 0 0,-1 0 0,1 0 0,-4-1 0,4 5 41,0 0 1,1 0-1,-1 1 0,0-1 0,1 0 0,0 1 0,0-1 1,0 1-1,0-1 0,1 0 0,-1 1 0,1-1 1,0 0-1,0 0 0,0 0 0,0 1 0,1-1 0,-1 0 1,1 0-1,0-1 0,0 1 0,0 0 0,0-1 1,0 1-1,0-1 0,1 1 0,-1-1 0,1 0 0,0 0 1,3 2-1,-1-2 9,1 1 0,0-1 0,0 0 1,1 0-1,-1-1 0,0 0 0,0 0 0,1 0 1,8-1-1,-12 0 95,-3-3-132,0-1-8,1 2 14,-1 0 0,0 1 0,0-1 0,0 0 1,0 0-1,0 0 0,0 1 0,-1-1 0,1 0 0,-1 0 0,1 1 1,-1-1-1,0 0 0,1 1 0,-3-3 0,-22-13-202,22 16 204,0-1 1,0 1-1,0 0 0,0 0 1,0 1-1,0-1 0,0 1 1,0-1-1,0 1 1,0 0-1,0 0 0,0 0 1,0 1-1,0-1 0,0 1 1,0-1-1,0 1 1,1 0-1,-1 0 0,0 1 1,0-1-1,1 0 0,-1 1 1,0 0-1,1-1 1,0 1-1,-1 0 0,1 0 1,0 1-1,0-1 0,0 0 1,0 1-1,-2 4 0,2-5-11,2 2-62,0-1 34,0 0 0,1 0 0,-1 0 0,1 0 0,-1 1 0,3 4 0,-2-9 29,0 1 1,1-1 0,-1 1-1,0-1 1,0 0-1,0 0 1,0 1 0,0-1-1,0 0 1,-1 0-1,1 0 1,0 0 0,0 0-1,0 0 1,-1 0-1,1 0 1,-1-1 0,1 1-1,-1 0 1,1 0-1,-1 0 1,0-1 0,0 1-1,1 0 1,-1-1-1,0 1 1,0 0 0,0 0-1,0-1 1,-1 1-1,1 0 1,0 0 0,0-1-1,-1 1 1,1 0 0,-1 0-1,1 0 1,-1-1-1,0 0 1,-4-4-889,0-1 0,0 1 0,0 0 0,0 1 1,-9-7-1,7 6-1540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12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7965,'0'0'11857,"1"2"-11381,12 48 1404,-8-35-1285,-1 0 0,0 0 0,-1 1 0,-1-1 0,-1 1-1,0 17 1,-44 626 3306,36-359-3599,7-238-264,1-39 303,0 0 0,9 38 0,-10-58-253,1 0 708,1-6-612,15-23-159,-1-1 1,20-46-1,-25 48-21,1 0-1,1 0 0,2 1 1,25-33-1,-29 45-3,1 1 0,0 0 0,0 1 0,1 0 0,0 1 0,1 0 0,0 1 0,1 1 0,-1 0 0,1 1 0,1 0 0,-1 2 0,1 0 0,-1 0 0,1 1 0,1 1 0,-1 1 0,0 0 0,0 2 0,0-1 0,30 6 0,-25-1 0,0 0 0,-1 0 0,1 2 0,-1 1 0,-1 1 0,1 0 0,-2 1 0,1 1 0,-1 1 0,-1 1 0,0 0 0,-1 1 0,-1 1 0,0 0 0,-1 1 0,14 21 0,-16-19 6,-1 2 1,-1 0-1,0 0 0,-2 0 0,0 1 1,-2 1-1,7 31 0,-6-4-89,-2-1-1,-1 65 1,-4-85-1687,2 0 1,1-1-1,10 45 1,-12-68 795,0-1 0,0 1 0,1-1 0,-1 1 0,1-1 0,0 0 0,0 0 0,0 0 0,0 0 0,3 3 0,21 21-10817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14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227 499 6893,'0'-16'1726,"0"12"-67,-3-10 1139,2 11-2359,1 0 0,0 0 1,0 1-1,1-1 0,-1 0 0,1 0 1,-1 0-1,1 0 0,0 1 0,0-1 1,0 0-1,2-3 0,-3 6-519,1-3 922,-1-1-40,-6-66 2001,5 66-2641,0 1-1,0-1 1,0 1 0,0-1 0,-1 1 0,1 0-1,-1 0 1,0-1 0,0 1 0,0 0 0,0 1-1,-1-1 1,1 0 0,-1 1 0,0-1 0,1 1-1,-1 0 1,0 0 0,-4-2 0,6 3-119,-2-1 264,-20 11 281,18-7-495,0 1 1,-1 0-1,1 0 1,0 0 0,0 1-1,0 0 1,1 0-1,0 0 1,-1 0 0,1 1-1,1 0 1,-1 0-1,1 0 1,0 0 0,-5 11-1,-2 7 296,2 0 0,-10 38 0,16-51-247,-13 56 297,4 1 0,2 1 0,3-1 0,4 1 0,9 114 0,-3-145-439,2 0 0,1-1 0,2 1 0,23 59 0,-24-76 0,1-1 0,0-1 0,1 0 0,1 0 0,1-1 0,1-1 0,0 0 0,1 0 0,0-2 0,17 14 0,-25-23-23,1-1 0,-1 0 0,0 0 0,1-1-1,0 0 1,0 0 0,0 0 0,0-1 0,0 0 0,1-1 0,-1 1 0,0-2 0,1 1-1,10-1 1,-11 0-4,-1-1 1,0 0-1,0-1 0,1 0 0,-1 0 0,0 0 1,-1 0-1,1-1 0,0 0 0,-1 0 0,1-1 0,-1 0 1,0 0-1,0 0 0,-1 0 0,1-1 0,5-6 1,8-16-238,0 0 0,-2-1 0,0-1 1,-3 0-1,0-1 0,-2 0 1,-1-1-1,11-60 0,-10 23-327,-3-1 1,-3 1-1,-5-81 0,-64-385-1109,58 501 1689,6 30 9,-5-23-113,-10-37-1,13 55 106,0 1 0,-1 0 1,0 0-1,-1 0 0,1 1 1,-1-1-1,-1 1 0,1 0 1,-1 0-1,-6-5 0,10 9 25,-1 1-1,1 0 1,-1-1-1,0 1 0,0 0 1,0 0-1,1 0 1,-1 1-1,0-1 0,0 0 1,0 1-1,0-1 1,-1 1-1,1 0 0,0 0 1,0 0-1,0 0 1,0 0-1,-2 0 0,-1 1 27,1 0 0,-1 1 0,1-1 0,0 1 0,-1 0 0,1 0 0,0 0 0,-5 4 0,-5 6 157,0 0-1,1 0 1,-17 21-1,13-14-44,1 2 0,2 0 0,0 0 0,1 2 0,1-1 0,1 2 0,1-1 0,1 2 0,1-1 0,1 1 0,-6 46 0,11-53-111,1 0-1,1 0 1,0 0 0,1 0-1,1 0 1,1-1-1,1 1 1,0-1 0,1 1-1,1-1 1,1-1-1,0 1 1,1-1 0,1 0-1,0-1 1,1 0-1,20 22 1,-19-25-84,1-1 0,0 0 0,0 0 0,1-1 1,0-1-1,1 0 0,0-1 0,22 9 0,-26-13-140,0-1 0,1 0 1,0 0-1,-1-1 0,1 0 0,0-1 1,0 0-1,0-1 0,0 0 0,0-1 1,-1 0-1,1-1 0,16-4 0,-21 4 39,0-1 0,0 0-1,0 0 1,-1-1-1,1 0 1,-1 0-1,0 0 1,0 0 0,0-1-1,-1 0 1,0 0-1,6-9 1,5-8-915,20-41 0,-28 48 581,32-62-3219,2 10-4193,-26 54 655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15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1 7853,'-23'3'2683,"15"0"197,0-1 1,0 1-1,1 0 1,-12 7-1,5-1-1298,2 0-3548,-1 4 2612,1 0 1,1 0 0,0 1-1,1 1 1,1 0 0,0 0 0,1 1-1,-8 20 1,1-3 254,-4 7-551,1 1 0,-18 65 0,31-87-301,1 0 0,1 1 0,0-1 0,2 1 1,0-1-1,1 1 0,1-1 0,4 26 0,1-14-41,2-1-1,1 0 1,2 0 0,0 0-1,2-1 1,31 49 0,-32-61-46,1 1 0,0-2 1,1 0-1,1 0 0,1-2 0,0 0 0,0 0 1,2-2-1,0 0 0,0-1 0,22 9 1,-7-5-1605,2-2 1,-1-2-1,72 15 1,-78-22-1470,1-1 1,0-2-1,31-1 1,-12-3-7266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15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92 9281,'0'-26'1113,"0"-39"10866,24 75-11204,-17-5-694,1 0 0,-1 1 0,0-1-1,-1 2 1,0-1 0,0 0 0,7 11 0,38 58 365,-40-57-381,8 13 29,-1 1 0,-1 1 0,22 63 1,-33-75-74,0 0 1,-2 1 0,0-1 0,-1 1 0,-1 0-1,-1 0 1,-4 36 0,-14 23 49,16-77 51,3-8-114,15-26-217,38-53 0,7-11-141,-25 36 239,-23 36 39,19-36 1,-9 24 613,-18 27-134,-4 9-200,0-1 1,0 1-1,0 0 1,0 0-1,0 0 1,-1 0-1,1 0 1,0 0 0,1 4-1,0 1 38,0 1 1,0 0-1,-1 1 0,0-1 1,1 10-1,-1-6-7,0 0 0,8 22 0,1-7 29,23 45 0,-28-61-394,1-1 0,0 0 0,0-1 0,1 0-1,1 0 1,-1 0 0,16 10 0,0-1-896,2-1 0,0-2-1,0 0 1,37 13 0,-43-21-482,-1-1 0,33 6 0,-33-10-536,-1 0 1,1-1 0,23-2-1,-4-4-5988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16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791 20 8261,'-27'-16'2017,"22"12"2544,12 31-2017,5 31-1103,-4-17-389,19 58 0,65 172 1185,-68-188-1444,18 112 1,-37-153-624,-1 0 0,-3-1 1,-1 1-1,-2 0 0,-2 0 0,-1-1 1,-3 0-1,-1 0 0,-26 71 1,23-80-348,-3-1 0,0 0 1,-2-1-1,-1-1 0,-1 0 1,-2-2-1,-1 0 0,-1-2 1,-1 0-1,-1-1 1,-1-2-1,-39 27 0,18-21-1152,-1-1 0,-85 33-1,-113 22-7159,104-39-208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16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104 269 10425,'-29'12'520,"-2"0"6,-5-1 3429,28-7-2968,11-2-330,25 2 264,428 4 1927,-204-9-2395,1070-25 123,5-50-863,-251 12-113,65-4 760,-684 22 300,-453 46-622,-27-1 6,17 1-80,-1-1 1,1 1-1,-1 1 1,0-1 0,1 1-1,-12 3 1,16-3-14,0-1 0,0 0 0,0 0 0,0 0 0,0 0 0,0 0 0,0 0 0,0 0 0,0-1 0,0 1 0,1-1 1,-1 1-1,-2-2 0,-14-2-1342,13 2 628,0 1-1,0-1 0,1 0 1,-1 0-1,0 0 0,1-1 1,0 0-1,-1 0 0,1 0 1,-6-6-1,3 3-1813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22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239 207 9713,'-37'-14'4542,"0"2"0,-76-15 0,101 26-3575,-27-6 2355,39 7-3304,0 0 0,0 0 1,0 0-1,0 0 1,0 0-1,0 0 0,0 0 1,1 0-1,-1 0 0,0 0 1,0 0-1,0 0 0,0 0 1,0 0-1,0-1 1,0 1-1,0 0 0,0 0 1,0 0-1,0 0 0,0 0 1,0 0-1,0 0 0,0 0 1,0 0-1,0 0 1,0-1-1,0 1 0,0 0 1,0 0-1,0 0 0,0 0 1,0 0-1,0 0 0,0 0 1,0 0-1,0 0 1,0 0-1,0-1 0,0 1 1,0 0-1,0 0 0,0 0 1,0 0-1,0 0 0,0 0 1,0 0-1,-1 0 1,1 0-1,0 0 0,0 0 1,0 0-1,0 0 0,0 0 1,0 0-1,0 0 0,0 0 1,0-1-1,23-3 531,175-4 372,-99 7-725,310-6 227,223-9-240,-1-35-105,-496 24 1,0 1-1028,-96 25-1213,-38 2 1439,1-1-1,-1 1 1,0 0 0,0 0 0,0 0 0,0 0 0,0 0 0,0 0 0,0 0 0,0 1 0,-1-1 0,1 0 0,0 0 0,-1 1 0,1-1 0,-1 0 0,1 1 0,0 2 0,-8 12-10584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07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60 13793,'-13'-60'10065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22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122 332 13601,'-77'18'2044,"75"-17"-1844,0 0 0,0-1 0,-1 0 0,1 0 1,0 0-1,0 1 0,0-2 0,0 1 0,0 0 0,-1 0 0,1-1 0,0 1 0,0-1 0,0 0 0,-3-1 0,-2-1 5696,13 2-4676,414-31 1970,-221 22-2727,-27 0-220,435-33 251,-3-30-401,-413 31-785,-165 35-745,0-2 1,-1-1-1,0-1 1,46-29 0,-30 7-7941,-6 11-833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23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883 181 12381,'-115'-68'2213,"99"56"-781,-1 0 1,-22-24-1,-4-1 2335,34 31-3453,-8-4 2409,16 11-2632,1 1 1,0-1 0,0 0-1,0 0 1,0 1 0,0-1-1,0 0 1,0 0 0,0 0-1,1 1 1,-1-1 0,0 0-1,1 0 1,-1 0 0,1 0 0,-1 1-1,1-1 1,1 1 0,14 31 232,1-1 1,2 0 0,2-2 0,43 50 0,-12-14-41,235 352 460,-222-308-615,-5 3 0,46 123 0,-78-161-92,-3 1-1,-4 2 0,-3 0 0,11 104 1,-25-122-19,-1 1-1,-4-1 1,-2 1 0,-3-1 0,-2 0 0,-24 85 0,17-95-12,-2-1 0,-2-2 0,-42 77 0,44-95-53,-2-1-1,0-1 1,-47 48 0,-191 175-634,199-199 101,-113 76 0,118-91 162,-197 127-2374,187-126 133,-2-3 1,-72 26-1,62-31-3074,20-3-3141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24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197 132 7397,'-13'-13'9906,"2"-10"-6047,-1-1-4044,-2 7 2862,0 7-1248,1 0 1,-26-13 0,37 22-1381,1 0 0,0 1 0,0-1 0,0 1 0,-1 0 0,1-1 0,0 1 0,0 0 0,-1 0 1,1 0-1,0-1 0,-1 2 0,1-1 0,0 0 0,0 0 0,-1 0 0,1 0 0,0 1 0,0-1 1,-1 1-1,1-1 0,0 1 0,0-1 0,0 1 0,0 0 0,0 0 0,0-1 0,0 1 0,0 0 1,0 0-1,0 0 0,0 0 0,0 0 0,1 0 0,-1 0 0,0 0 0,0 3 0,-4 5-33,1 0 0,0 0-1,-5 19 1,6-18 168,-1 2-143,2 1 0,-1-1 0,2 1 0,-1-1 0,2 1 0,0 0 0,0-1 0,1 1 0,1 0 0,0-1 0,1 0 0,0 1 0,0-1-1,2 0 1,-1 0 0,2-1 0,0 0 0,0 0 0,1 0 0,0 0 0,0-1 0,18 17 0,2-6-120,1-1 1,1-1-1,1-2 0,1 0 1,0-3-1,1 0 1,0-2-1,1-1 0,0-2 1,51 7-1,-22-8-235,-1-2 0,1-3-1,0-3 1,0-3 0,62-10 0,-93 8 223,0-1 0,0-1 1,0-1-1,-1-2 1,-1-1-1,53-28 0,-71 32 116,0 0 0,0 0-1,0-1 1,-1-1-1,-1 0 1,1 0-1,-1-1 1,-1 0-1,0 0 1,0-1-1,-1 0 1,0-1-1,-1 1 1,-1-1-1,0-1 1,0 1 0,-1-1-1,4-24 1,-5 6 481,-1 0 0,-6-54 1,1 9 378,1 50-528,1 26-178,-1 6-7,-2 41 321,5 0-268,-2-1 1,-2 0 0,-14 71 0,2-16-46,-43 508-180,-17 134 0,68-698-7,-62 353-453,56-346 383,-2-1 1,-2 0-1,-3-1 0,-1-1 1,-43 69-1,49-96 41,0-1-1,-1-1 0,-2-1 0,1 0 1,-2-1-1,-1-1 0,0-1 1,-1 0-1,0-2 0,-2-1 1,-39 19-1,44-25 84,0 0-1,0-2 1,0 0-1,-1-1 1,0 0 0,0-2-1,0 0 1,0-1 0,0-1-1,0-1 1,-1 0 0,1-2-1,1 0 1,-1-1 0,0-1-1,-26-11 1,34 11-55,-1-1 0,1 0 1,-1-1-1,2 0 0,-1-1 1,1 0-1,0 0 0,1-1 0,0-1 1,0 1-1,1-2 0,1 1 0,0-1 1,0 0-1,1 0 0,-6-14 0,5 6-203,1 0-1,1 0 1,0 0-1,2-1 1,0 1-1,1-1 1,1 0-1,1 0 1,5-38-1,5-7-813,4 0 0,2 1-1,28-71 1,-9 45-1557,72-128 0,59-52-6130,-75 145-273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25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426 238 6609,'-1'-1'142,"1"0"1,-1 0-1,0 1 0,1-1 1,-1 0-1,1 0 1,0 0-1,-1 0 1,1 0-1,0 0 1,0 0-1,-1 0 0,1 0 1,0 0-1,0 0 1,0 0-1,0-1 1,1 1-1,-1 0 1,0 0-1,0 0 0,0 0 1,1 0-1,-1 0 1,1 0-1,-1 1 1,2-3-1,6-20 2597,-6 11-2048,0-1 206,0 1 0,0-1 0,-2 1 0,1-1 0,-1 0 0,-3-18 1,2 30-870,1 1 0,0-1 0,0 1 0,0-1 0,0 1 1,0-1-1,-1 1 0,1-1 0,0 1 0,0-1 1,-1 1-1,1-1 0,0 1 0,-1-1 0,1 1 0,-1-1 1,1 1-1,-1 0 0,1-1 0,0 1 0,-1 0 1,1-1-1,-1 1 0,1 0 0,-1 0 0,0 0 1,1-1-1,-1 1 0,1 0 0,-1 0 0,1 0 0,-1 0 1,1 0-1,-1 0 0,0 0 0,1 0 0,-1 0 1,1 0-1,-1 0 0,1 0 0,-1 1 0,0-1 0,1 0 1,-1 0-1,1 1 0,-1-1 0,1 0 0,-1 1 1,1-1-1,0 0 0,-1 1 0,1-1 0,-1 1 0,0 0 1,-2 2-30,0-1-1,-1 1 1,1 0 0,1 1 0,-1-1 0,0 0 0,-3 7 0,-155 337 494,37-74-347,110-243-147,-35 64-46,43-82 43,-12 21-12,16-30-8,1-6-6,-2-4 11,2 3-8,-1 0 0,1 0 0,0 0-1,0 0 1,0 0 0,0 0 0,1 0 0,-1-1 0,1 1-1,0 0 1,1-7 0,9-41-408,2 0 0,1 1 1,4 1-1,1 1 0,2 0 0,3 1 1,1 2-1,3 0 0,52-67 0,-70 101 361,25-32-387,62-61 0,-85 94 514,1 1 1,0 0 0,1 0-1,0 2 1,0-1 0,1 2-1,0 0 1,0 0 0,1 2 0,20-6-1,-28 9 38,0 1 0,1 0 0,-1 0-1,0 0 1,1 1 0,-1 1 0,0-1 0,0 1-1,1 0 1,-1 1 0,0 0 0,0 0 0,0 0 0,-1 1-1,11 5 1,-10-3 47,0 0 0,0 1 1,0-1-1,-1 1 0,0 1 0,0-1 0,-1 1 0,0 0 1,0 0-1,0 1 0,-1-1 0,5 14 0,100 310 2542,-48-129-2113,-40-144-828,34 69 1,-36-91-1752,29 41-1,-37-62-195,1 0-1,14 12 0,-18-19 701,26 26-6590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26.9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606 1 5693,'-146'232'9563,"-13"-17"-8013,-21-18-5666,95-121-1115,49-42 756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27.3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 5777,'11'-24'1268,"-9"19"3211,-1 9-3557,0 3-637,1 0 0,1 0-1,-1 0 1,1 0-1,1 0 1,-1-1-1,1 1 1,0-1-1,1 0 1,-1 0-1,10 8 1,67 90 1651,90 150-1,-127-176-1936,27 61-787,-56-107-562,20 60 0,-17-22-4142,-18-69 5408,10 56-7599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31.0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6 12053,'8'-5'7598,"-18"12"-3016,5 1-4623,4 0 546,1-1-1,0 1 1,1 0 0,-1-1-1,2 1 1,-1 0-1,5 14 1,-2-6-154,7 46 835,5 108-1,-8-53-3319,-5-33-1999,-3-54-1152,4 35 0,2-23-5845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31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22 13129,'0'0'5635,"-1"-2"-5020,0 0-1,0 0 1,0 0-1,-1 1 1,1-1-1,-1 0 1,1 0-1,-1 1 1,0-1-1,-2-1 1,2 5-460,-1 1 1,1-1-1,0 1 0,-1-1 1,1 1-1,1 0 1,-1 0-1,0 0 1,1 0-1,-1 0 0,1 0 1,0 1-1,0-1 1,0 0-1,1 0 1,-1 1-1,1-1 1,0 1-1,0-1 0,0 0 1,0 1-1,1 3 1,2 15 193,0-1 0,10 31 0,-4-17-95,-6-18-205,1-1-1,1 1 1,1-1-1,0 0 1,1-1 0,1 1-1,0-1 1,1-1-1,1 0 1,12 15-1,-13-20-152,-1 0-1,1-1 0,1 0 0,0 0 0,0-1 0,0 0 0,1-1 0,0 0 1,0-1-1,0 0 0,1-1 0,0 0 0,0-1 0,17 2 0,-9-2-178,1-1 0,-1-1 0,1 0 0,0-2 0,23-3 0,-35 2 222,0 0 0,1-1 0,-1 1 0,0-2 0,0 1 0,-1-1 0,1-1 0,-1 0 0,0 0 0,0 0 0,-1-1 0,1 0 0,7-9 0,-7 6 156,0 1 0,-1-1-1,0 0 1,-1 0 0,0-1 0,-1 0 0,0 0-1,0-1 1,-1 1 0,0-1 0,-1 0-1,0 0 1,-1 0 0,0 0 0,-1-1 0,0 1-1,-1 0 1,0-1 0,-3-20 0,-6-28 1030,9 60-1105,0-1 0,0 1 1,0-1-1,0 0 0,0 1 0,0-1 0,0 1 0,-1-1 1,1 0-1,0 1 0,0-1 0,0 1 0,-1-1 0,1 1 1,0-1-1,-1 1 0,1-1 0,0 1 0,-1-1 0,1 1 1,-1-1-1,1 1 0,-1 0 0,1-1 0,0 1 0,-1 0 1,0-1-1,1 1 0,-1 0 0,1 0 0,-1-1 0,1 1 1,-1 0-1,0 0 0,1 0 0,-1 0 0,1 0 0,-1 0 1,0 0-1,1 0 0,-1 0 0,1 0 0,-1 0 0,1 0 1,-1 0-1,0 1 0,1-1 0,-1 0 0,1 0 0,-1 1 1,1-1-1,-1 0 0,1 1 0,-1-1 0,1 0 0,-1 1 0,1-1 1,0 1-1,-1-1 0,0 1 0,-5 10 90,1 1-1,0-1 0,0 1 1,1 0-1,1 0 0,0 0 1,0 1-1,0 14 0,1-16-5,-37 261 415,-28 156-335,43-305-639,-61 173 1,44-182-272,-45 139-1527,78-223 1719,-2 0 0,-1-1 0,-1 0-1,-1 0 1,-23 34 0,35-61 511,0 0 1,0 0 0,0-1-1,-1 1 1,1-1-1,-1 1 1,1-1 0,-1 1-1,1-1 1,-1 0 0,0 0-1,0 0 1,0 0-1,0 0 1,1 0 0,-1 0-1,-4 0 1,5-1 37,-1 0 0,1 0 0,-1 0 1,0 0-1,1-1 0,-1 1 0,1 0 0,-1-1 0,1 1 1,-1-1-1,1 0 0,-1 0 0,1 1 0,-1-1 0,1 0 1,0 0-1,-3-2 0,-1-3 86,0 0 0,0-1 0,1 1 1,0-1-1,0 0 0,0 0 0,1 0 0,-3-9 0,0-5-10,1 0 1,0-1-1,2 1 0,1-1 0,0 0 0,2 0 0,0 0 0,4-22 0,1 2-167,3 1 1,1 0-1,18-50 0,-13 53-580,1 1 0,2 1 0,1 0 0,2 1 0,2 1 0,1 2 0,48-55 0,-43 57-473,-7 6-741,0 2 1,2 0-1,0 2 0,31-21 1,19 0-6477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32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51 129 12609,'-50'-5'4189,"59"-15"-2537,-2 2 588,15 10-1508,3-1-320,1 1-312,28-7-352,-13 4-500,10 2-856,-1-2-584,8 5-2869,2-2-4024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32.7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30 7557,'0'0'11419,"0"-3"-10568,2-11-238,-1 1 1401,-4 23-430,-50 181 2338,28-109-3179,-29 82 56,26-84-527,-33 160 1,61-238-271,0 0-1,0 1 1,0-1 0,1 0 0,-1 1-1,1-1 1,0 0 0,-1 0 0,1 0 0,0 0-1,3 4 1,-2-2-6,-2-3 3,0-1 1,0 0-1,0 0 1,0 0-1,0 0 0,0 0 1,0 0-1,0 1 0,0-1 1,0 0-1,0 0 1,0 0-1,1 0 0,-1 0 1,0 0-1,0 0 0,0 1 1,0-1-1,0 0 1,0 0-1,0 0 0,0 0 1,1 0-1,-1 0 0,0 0 1,0 0-1,0 0 1,0 0-1,0 0 0,0 0 1,1 0-1,-1 0 0,0 0 1,0 0-1,0 0 1,0 0-1,0 0 0,1 0 1,-1 0-1,0 0 0,0 0 1,0 0-1,0 0 0,0 0 1,0 0-1,1 0 1,-1 0-1,0 0 0,0 0 1,0-1-1,25-7-97,0-1 0,-1-1-1,0-2 1,-1 0 0,-1-2 0,29-21-1,-17 12-93,57-29-1,-76 45 166,0 0 0,0 2 0,0-1-1,0 2 1,1 0 0,0 1 0,0 1-1,0 0 1,31 2 0,-40 0 25,1 2 1,0-1-1,-1 1 1,1 0-1,-1 0 1,1 1-1,-1 0 1,0 1-1,0-1 1,0 1-1,-1 1 1,1-1-1,-1 1 1,0 0-1,-1 1 1,1-1 0,-1 1-1,0 0 1,0 1-1,-1-1 1,0 1-1,5 10 1,47 111-3268,-53-121 2680,0 0 1,0 1 0,1-2 0,0 1-1,0 0 1,10 10 0,6 5-3625,-5-4-1630,-2-2-2383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10.8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0 9509,'0'0'7798,"-1"3"-6221,-9 22 557,6-16-1580,0 1-1,0 0 1,1 1 0,0-1-1,1 1 1,-1 13 0,0 182 3101,15 103-2347,-9-252-2744,17 80-1,-13-105-1740,22 58 1,-27-85 2036,1 1 1,0-1 0,0 0 0,0 0 0,0-1 0,1 1-1,0 0 1,5 4 0,-8-9 997,9 10-7110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09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363 166 7021,'0'-53'5639,"-1"40"-3361,0 0 0,1 0 0,2-15 0,-2 26-2064,1 0-1,-1 0 1,0 0-1,0-1 1,0 1-1,-1 0 1,1 0 0,0 0-1,-1 0 1,1 0-1,-1 0 1,0 0-1,0 0 1,0 0 0,0 0-1,0 0 1,0 0-1,0 1 1,-1-1-1,-3-4 2431,4 9-1996,-11 21-197,1 1 0,1 0 1,-11 49-1,-11 84 1165,30-148-1605,-168 797-11,104-484 0,56-248 0,2 0 0,4 102 0,6-143 0,9 52 0,-9-75 0,0 0 0,1 1 0,1-2 0,0 1 0,0 0 0,1-1 0,0 0 0,9 13 0,-11-19 0,0-1 0,0 0 0,0 1 0,1-1 0,-1 0 0,1 0 0,0-1 0,0 1 0,0-1 0,0 0 0,0 0 0,1 0 0,-1-1 0,0 1 0,10 1 0,-7-3 0,1 1 0,-1-1 0,1 0 0,-1-1 0,1 0 0,0 0 0,-1-1 0,0 1 0,8-4 0,2-2 0,0-1 0,0 0 0,-1-1 0,0-1 0,-1-1 0,0 0 0,17-17 0,-15 11-45,-1 0 1,0-1-1,-2-1 0,0 0 0,-1-1 1,-1-1-1,-1 0 0,-1 0 1,12-36-1,-19 47 23,0 0 1,-1 0-1,0 0 0,0-1 1,-1 1-1,-1-1 1,0 1-1,0-1 0,-1 1 1,-1 0-1,1-1 0,-2 1 1,1 0-1,-1 0 1,-1 0-1,0 0 0,0 1 1,-1 0-1,0 0 1,-1 0-1,0 0 0,0 1 1,-1 0-1,-8-8 1,-2 1-201,0 2 0,-1 0 0,-1 1 0,0 0 0,-1 2 0,1 0 0,-39-12 0,36 15-710,0 1-1,0 1 1,-1 1-1,-26-1 1,41 5-220,-1 0 1,1 1-1,0 0 1,0 0-1,-11 4 1,13-3-157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33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272 570 8637,'-3'-2'1663,"1"1"-1377,-1-1-1,1 1 0,-1 0 0,0 0 1,1 0-1,-1 1 0,0-1 0,1 0 1,-1 1-1,0 0 0,0 0 0,1 0 0,-1 0 1,-3 0-1,2 1-99,0 1 0,0-1 0,0 1 0,1-1 0,-1 1 0,1 0 0,-1 1 0,1-1 0,0 1 0,-5 4 1,-29 30-273,2 1 0,-50 71 0,70-88-396,6-3 79,9-17 409,0-1 0,-1 1 0,1-1-1,0 0 1,0 1 0,1-1 0,-1 1-1,0-1 1,0 0 0,0 1 0,0-1-1,0 0 1,0 1 0,0-1 0,1 1-1,-1-1 1,0 0 0,0 1-1,0-1 1,1 0 0,-1 0 0,0 1-1,0-1 1,1 0 0,-1 1 0,0-1-1,1 0 1,3 1 139,-1 0 0,0 0 0,0-1 0,1 1 0,-1-1 0,1 0 0,-1 0 0,0 0 0,7-1 0,1 1 123,-1 0 0,1 1 0,0 0 0,0 1 0,0 1 0,-1-1-1,1 2 1,-1 0 0,0 0 0,0 0 0,0 1 0,-1 1 0,0 0 0,16 12 0,-18-12-292,1-1 1,-1-1 0,1 0 0,0 0-1,0 0 1,1-1 0,-1 0 0,1-1-1,-1 0 1,1 0 0,0-1-1,0 0 1,0 0 0,-1-1 0,1 0-1,0-1 1,0 0 0,0 0 0,0-1-1,-1 0 1,1-1 0,15-6 0,-10 2-109,-1-1 0,1 0 1,-1 0-1,0-2 0,-1 1 1,0-2-1,-1 1 1,0-2-1,0 1 0,-1-2 1,-1 1-1,10-19 0,2-8 97,-2-1 0,25-77 0,13-91 276,-52 188-213,19-83 632,-7 27 1157,27-74-1,-50 201 426,-3 2-1532,-2 2-794,2 1 1,-2 112-1,12-109-1214,1 40-2804,4-35-4132,0-29-1172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33.4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89 11349,'3'20'1876,"-3"-37"-264,0 3-244,19 5-339,0 4-137,10 2-308,25-6-376,-7 3-320,4 1-500,6 2-412,67-14-1609,-57 11 1077,-4 0-460,-6 3-1236,4-2-1477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33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18 5949,'-32'11'3136,"13"-13"-2000,0 2 188,13-15-2668,-1 4-1700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46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275 149 10405,'2'-12'1065,"0"0"0,0 0-1,0-22 1,2-16 3811,1 32-2127,-2 8-479,-12 20-743,1 5-1108,1 0 1,0 1-1,2 0 1,-1 0-1,-4 27 0,0-5 80,-65 250 1976,19-70-1879,-31 266-1,79-418-663,3 1-1,3 0 1,3 0 0,3 0-1,14 76 1,-17-140 41,-1-1-1,1 1 1,0 0-1,0 0 1,0 0 0,0-1-1,0 1 1,1 0 0,-1-1-1,1 1 1,3 3-1,-4-5 22,-1-1-1,1 1 1,0 0-1,0-1 1,0 1-1,0-1 0,0 1 1,0-1-1,0 1 1,0-1-1,0 0 0,0 1 1,1-1-1,-1 0 1,0 0-1,0 0 1,0 0-1,0 0 0,0 0 1,0 0-1,0 0 1,1-1-1,-1 1 0,0 0 1,0-1-1,0 1 1,0 0-1,0-1 1,1 0-1,8-5-15,0-1 0,0 0 1,-1-1-1,0 1 0,-1-2 0,0 1 1,0-1-1,0-1 0,7-12 0,9-17-109,20-47-1,-23 45 1,9-20-20,56-103-160,-70 138 256,1 1 0,1 0-1,41-43 1,-53 62 50,0 1-1,0-1 1,1 2-1,0-1 1,0 0 0,0 1-1,0 1 1,1-1-1,-1 1 1,1 0 0,0 1-1,0 0 1,0 0-1,13-1 1,-14 3 16,-1 1 0,0-1-1,0 1 1,0 0 0,0 0 0,0 1 0,0-1 0,0 1-1,0 1 1,-1-1 0,1 1 0,-1 0 0,1 0-1,-1 1 1,0-1 0,0 1 0,-1 1 0,1-1 0,-1 0-1,4 6 1,4 7 43,0 0-1,-1 1 1,-1 1-1,-1 0 0,-1 0 1,0 0-1,8 35 1,20 149 85,-28-147-265,33 191-2818,-6-86-4194,-35-158 6325,1 0 0,0 1 1,0-1-1,0 0 0,1 0 1,-1 0-1,1 0 1,-1 0-1,1 0 0,4 4 1,12 13-8306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47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151 528 7649,'0'-31'2419,"0"31"-2256,0-1-1,0 0 1,0 0-1,-1 0 0,1 0 1,0 0-1,0 0 1,-1 1-1,1-1 1,0 0-1,-1 0 0,1 0 1,-1 1-1,1-1 1,-1 0-1,1 1 1,-1-1-1,0 0 0,1 1 1,-1-1-1,0 1 1,0-1-1,1 1 1,-1-1-1,0 1 0,0 0 1,-1-1-1,-11-9 3213,10 6-2784,0 0 0,-1 0 0,1 0-1,-1 0 1,0 0 0,0 1 0,-1-1 0,1 1 0,-6-3 0,-36-13 2905,44 21-3356,0 0 1,0-1-1,0 1 1,1 0-1,-1 0 1,0 0-1,1 0 1,0 0-1,-1 0 1,1 1-1,0-1 1,-1 4-1,-1 7 107,0 0 0,1 0 0,0 1 0,1-1 0,1 0 0,0 1 0,2 14 0,0 15 298,-3 56-315,3 113 301,0-172-466,3-1 1,1 0 0,15 51 0,-15-67-66,2-1 0,0 0 0,1-1 0,1 1 0,18 25 0,-25-41 0,1-1 0,0 0 0,1 1 0,-1-2 0,1 1 0,0-1 0,0 1 0,1-1 0,-1-1 0,1 1 0,0-1 0,0 0 0,0 0 0,0-1 0,0 1 0,1-2 0,-1 1 0,1-1 0,0 1 0,-1-2 0,1 1 0,-1-1 0,9-1 0,-5 0-26,0 0 0,0-1-1,0 0 1,-1-1 0,1 0 0,-1-1 0,1 0 0,-1 0-1,0-1 1,0 0 0,7-7 0,-4 3-65,-1 0 0,-1-1 1,0-1-1,-1 0 0,0 0 0,0-1 1,7-13-1,-2-2-107,-1-1-1,-1-1 1,-1 0 0,-2-1 0,-1 0 0,7-47-1,-7 25-395,-2 0 0,-2-1 0,-3 1 0,-2-1 0,-2 0 0,-2 1 0,-25-100 0,13 93 11,-42-97-1,47 132 470,0 1-1,-1 0 0,-1 1 0,-2 0 0,0 1 0,-30-30 0,42 47 110,0 1-1,0 0 1,0 0 0,0 0-1,0 0 1,-1 1 0,1-1-1,-1 1 1,1 0 0,-1 1-1,0-1 1,0 1 0,0 0-1,0 0 1,0 0 0,0 1-1,0 0 1,0 0 0,0 0-1,0 1 1,0-1 0,0 1-1,0 0 1,0 1 0,0-1-1,0 1 1,1 0 0,-6 3-1,3-1 8,0 1 0,1 0 0,-1 0-1,1 0 1,0 1 0,1 0-1,-1 0 1,1 0 0,0 1 0,1-1-1,-1 1 1,-5 13 0,-3 10 74,-18 55 0,29-78-53,-6 19-20,1 0-1,1 0 1,1 1-1,1-1 1,2 1-1,1 0 1,0 0-1,6 38 1,-3-54-44,0 0 0,0 0 0,1 0 0,0 0 0,1-1 0,0 0 0,1 0 0,0 0 0,1 0 0,0-1 0,0 0 0,1 0 0,0 0 0,1-1 0,0 0 0,0-1 0,0 1 0,1-2 0,0 1 0,1-1 0,-1-1 0,1 0 0,12 5 0,7 0-657,0 0 0,1-2 0,1-2 0,-1 0 0,45 1 0,-31-5-3820,68-8 0,-71 0-1972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47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97 12213,'6'-65'6997,"-5"63"-6859,0 0 0,-1 1 0,1-1 1,0 1-1,0-1 0,0 1 0,0-1 0,0 1 1,0-1-1,1 1 0,-1 0 0,0 0 0,1 0 1,-1 0-1,1 0 0,-1 0 0,1 0 0,0 0 1,-1 0-1,4 0 0,5-1 18,-1 1 0,1 0-1,0 1 1,0 0 0,0 0 0,0 1 0,-1 0-1,1 1 1,15 5 0,-4-1 28,0 2-1,-1 0 1,27 16 0,-32-16-120,0 2 0,-1 0 0,0 1 0,0 0 0,-1 1 0,-1 0 0,0 1 0,-1 1 0,0 0 0,10 17 0,-14-18-44,-1-1 0,0 2 0,-1-1 1,0 1-1,-1-1 0,-1 1 0,0 0 0,0 1 0,-2-1 1,0 0-1,0 1 0,-4 25 0,-12 44-77,9-61-27,2 0-1,-3 40 0,8-61 66,-1-1-1,1 0 1,-1 0 0,1 1-1,0-1 1,-1 0-1,1 0 1,0 0-1,0 0 1,0 0-1,0 0 1,0 0 0,0 0-1,0 0 1,0-1-1,0 1 1,1 0-1,0 0 1,2-2 0,1-1 1,-1 0-1,0 1 0,0-2 1,0 1-1,-1 0 1,1-1-1,4-3 0,-1 1-2,5-4-21,0-1 1,-1 0-1,0 0 0,-1-1 0,0 0 0,0-1 0,-2 0 0,9-15 1,3-12-10,22-56 1,-30 66 19,-9 22 66,-1 0 1,0 0 0,0 0 0,1-12 0,-1 9 138,-2 7 1355,-2 26-460,1-13-1025,1 1-1,0-1 1,1 0-1,0 1 1,0-1-1,1 0 1,1 0-1,0 0 1,0 0-1,1 0 1,0-1 0,1 1-1,0-1 1,0 0-1,1-1 1,0 1-1,0-1 1,1 0-1,0-1 1,1 0-1,0 0 1,0 0-1,11 6 1,0-1-976,1 0 0,1-1 0,23 9 0,32 5-7725,-63-21 3664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47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 1 11561,'-21'21'1133,"0"2"0,-26 37 0,40-48-635,0 0 0,1 0 0,0 0 0,1 0 0,0 1 0,1 0 0,0 0 0,-2 19 0,5-12-180,0-1 1,1 0 0,0 0-1,2 0 1,6 32 0,32 93 605,-34-125-822,7 20-424,1-1 0,2-1 0,1 0-1,2-2 1,33 48 0,-32-56-1256,2 0 1,1-2-1,1-1 0,0-1 0,2-1 1,53 35-1,-19-22-4841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48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150 145 8037,'2'-18'524,"-2"6"-122,2 1 0,-1-1-1,7-20 1,-7 28-97,1 0 0,0 0 0,0 1-1,0-1 1,0 0 0,0 1 0,1-1 0,-1 1 0,1 0-1,0 0 1,0 0 0,0 0 0,1 0 0,-1 1 0,5-3-1,-6 4-174,1 0-1,-1 0 0,1 1 1,-1-1-1,1 1 0,0 0 1,-1-1-1,1 1 0,0 0 0,-1 1 1,1-1-1,0 0 0,-1 1 1,1-1-1,-1 1 0,1 0 1,-1 0-1,1 0 0,-1 0 1,0 1-1,1-1 0,3 3 0,4 4 206,1 0 0,-1 0-1,14 16 1,-1 1-87,-2 1 0,0 1 0,-2 0 0,-1 2 0,-2 0 0,0 1 1,-2 1-1,-2 0 0,0 1 0,7 39 0,-13-45-208,-1 1 0,-2 0 0,-1 0 0,0 0 0,-3 0 0,0 1 1,-1-1-1,-2 0 0,-1-1 0,-1 1 0,-1-1 0,-1 0 0,-13 25 0,5-17-366,-3-1 0,0-1 0,-2 0 0,-2-2 0,0 0 0,-2-2 0,-44 39 0,32-36-2720,-2-1 0,-81 47 0,53-40-4872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50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24 323 11741,'8'11'1965,"-15"-14"-815,-16-5 5828,21-7-4158,3 13-2740,0 0 0,-1 0 1,1 0-1,0 0 1,0 0-1,0 0 1,1 0-1,-1 0 1,0 1-1,1-1 0,-1 1 1,1-1-1,-1 1 1,1-1-1,0 1 1,-1 0-1,1 0 1,0 0-1,3-1 0,45-16 549,-31 12-398,128-38 391,189-31 0,159 1-3220,-205 34-1167,-243 33 2328,-4 2-1174,-15 0-3586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50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12 12913,'-11'-4'796,"-10"-3"3150,13 23-21,6-12-3226,-9 17 611,2 1-1,0 0 1,1 0-1,1 1 1,-7 45-1,-3 123 678,13-128-1418,4 280-4144,9-229-1574,5-1-4008,-2-46-2670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09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225 126 9341,'-3'-9'741,"0"-3"674,0 1 0,-1-1 0,-1 1 0,0 0 0,0 0 0,-1 0 0,0 1 0,-13-16 0,17 25 107,-11 16 1615,10-9-2771,0 1 1,0 0 0,0 0-1,1 0 1,0 1-1,1-1 1,-1 0-1,1 14 1,1 71 1353,2-43-1503,-10 109-183,-41 235 0,-2 16-47,41-291-2831,-4 82-9917,16-131-1417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52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0 445 11289,'1'-9'405,"0"-1"0,0 1 0,0-1 1,2 1-1,-1 0 0,1 0 0,0 0 0,1 0 0,0 1 1,0-1-1,1 1 0,0 0 0,0 0 0,8-7 0,0 2-38,0 0 0,1 2 0,0 0 0,1 0 0,0 1 0,21-10 0,103-39 505,-120 52-760,73-26-141,2 5 0,135-25 1,-122 37-2022,215-5 1,-283 22 942,60 7 0,-83-5 569,1 0-1,-1 2 1,1-1-1,-1 2 1,28 13-1,-43-18 405,0-1 1,0 1-1,1-1 0,-1 1 1,0 0-1,0-1 0,0 1 1,0 0-1,0 0 1,0 0-1,0 0 0,0 0 1,0 0-1,-1 0 0,1 0 1,0 0-1,-1 0 0,1 1 1,-1-1-1,1 0 0,-1 0 1,1 1-1,-1-1 0,0 0 1,0 0-1,0 1 0,0-1 1,1 0-1,-2 1 1,1-1-1,0 0 0,0 1 1,0-1-1,-1 2 0,-4 34-3493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52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505 187 7681,'-135'49'1881,"99"-38"-33,-1-2 1,-1-1-1,1-1 1,-1-3-1,-48 1 1,48-4-17,37 0-1677,-45-2 2687,33-5-1896,14 6-909,-1-1 0,0 0 1,0 1-1,0-1 0,1 0 0,-1 1 0,0-1 0,1 0 0,-1 1 0,0-1 0,1 1 0,-1-1 0,1 1 0,-1-1 0,1 1 0,-1-1 0,1 1 0,-1-1 1,1 1-1,0 0 0,-1-1 0,1 1 0,1-1 0,19-11 248,1 1 0,0 0 0,1 2 0,36-10 0,107-20 207,498-59-1814,8 45-5000,-471 45 1967,-68 7-2155,-52 1-1232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57.2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350 137 8229,'-1'-3'154,"-2"-1"167,1 0 1,0-1 0,1 1-1,-1 0 1,1-1 0,-1 1-1,1-1 1,1 1-1,-1-1 1,1 0 0,0 1-1,0-1 1,0 0 0,1-7-1,-1 8 243,0-1 1,0 0-1,-1 1 0,0-1 0,0 1 1,0-1-1,-1 1 0,0 0 0,-4-8 1,5 7-327,-1 3 488,0 5-15,-9 21-60,0-1 1,2 2 0,0-1-1,-9 51 1,1-9 174,-22 71 344,-114 471 1326,150-593-2473,-40 306 508,41-285-513,1-1 0,2 1 0,2-1 0,1 1 0,1-1 0,3 0 0,11 35 0,-14-57-55,0 0-1,1 0 1,0 0 0,1-1-1,1 0 1,0-1-1,0 0 1,1 0-1,15 13 1,-17-18-40,0 0-1,0-1 1,0 0-1,1 0 1,0-1-1,0 0 1,0 0-1,0-1 1,1 0 0,0 0-1,-1-1 1,1-1-1,0 1 1,0-1-1,15-1 1,-10 0-47,0-1 0,0-1 0,-1 0 0,1-1-1,0-1 1,-1 0 0,0 0 0,0-2 0,0 0 0,-1 0 0,17-12 0,-13 7-21,-1-2 1,-1 1-1,0-2 1,-1 0-1,-1-1 1,0 0-1,15-24 0,-2-10-169,-1-1 0,-2-1-1,-3 0 1,23-97 0,-17 41-40,-4 0 0,-5-1 1,-5-1-1,-5 0 0,-4 0 0,-16-137 1,9 204 261,-2 0 1,-12-41-1,16 72 121,-1-1-1,0 1 0,0 1 1,-1-1-1,-1 1 1,1 0-1,-2 0 1,1 0-1,-1 1 1,-1 0-1,0 0 0,-12-10 1,16 16 12,0 1 1,0-1-1,-1 1 0,1 0 1,-1 0-1,0 0 0,0 0 1,0 1-1,0 0 0,1 0 1,-1 1-1,-1-1 0,1 1 1,0 0-1,0 0 1,0 0-1,0 1 0,0 0 1,0 0-1,1 0 0,-1 1 1,0 0-1,0 0 0,1 0 1,-1 0-1,1 1 0,-6 3 1,-1 2 44,-1 1 1,1 0-1,1 1 1,0 0 0,0 0-1,1 1 1,0 1-1,-11 18 1,4-2 71,2 1 0,1 1 0,1-1 0,1 2 0,2 0 0,1 0 0,1 0 0,2 1 0,-2 63 0,7-72-111,1 1 0,1-1-1,1 0 1,1 0 0,2 0 0,0 0 0,1-1 0,1 0 0,1 0 0,1-1 0,1 0 0,1-1 0,1 0-1,20 25 1,-9-19-147,0-2-1,2 0 0,0-2 0,1 0 1,2-2-1,0-1 0,1-2 1,1-1-1,0-1 0,35 11 0,-36-16-665,1-1-1,1-2 0,-1-1 0,50 3 0,-54-9-879,0 0 0,1-2 0,-1 0 0,0-2 0,43-12 0,-12-3-5534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57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19 12501,'0'0'66,"0"-1"1,-1 0-1,1 1 0,0-1 1,0 0-1,-1 1 0,1-1 0,-1 0 1,1 1-1,-1-1 0,1 1 1,-1-1-1,1 0 0,-1 1 0,1 0 1,-1-1-1,0 1 0,1-1 1,-1 1-1,-1-1 0,2 1 341,-1 0-1,1 1 0,-1-1 0,0 0 1,1 0-1,-1 0 0,1 1 1,-1-1-1,1 0 0,-1 1 1,1-1-1,-1 0 0,1 1 1,-1-1-1,1 1 0,-1-1 1,1 1-1,0-1 0,-1 1 1,0 0-1,-18 28 543,2 0 0,0 1 0,2 1 0,1 0 0,2 1 0,-11 41 0,18-44-753,2 0 1,1 0 0,1 0-1,4 42 1,-1-56-163,0 1 0,1-1 0,0 0-1,2 0 1,0 0 0,0-1 0,1 0 0,1 0 0,16 26 0,-19-35-47,-1-1 1,1 1-1,0-1 0,0 0 1,0 0-1,1-1 1,-1 1-1,1-1 0,0 0 1,0 0-1,0 0 1,0-1-1,1 0 0,-1 0 1,1 0-1,-1-1 1,1 1-1,-1-1 0,1-1 1,0 1-1,0-1 1,-1 0-1,11-1 0,-8-1 5,0 0-1,0 0 1,-1-1-1,1 0 1,-1 0-1,0-1 1,0 1-1,0-2 1,0 1-1,-1-1 1,1 0-1,-1 0 1,-1-1-1,1 1 0,-1-2 1,8-9-1,-3-1-16,-1-1-1,0 1 0,-1-1 1,-1-1-1,-1 0 0,0 1 0,-2-2 1,0 1-1,-1-1 0,1-36 1,-5-12-759,-14-117 0,15 185 780,-2-11-464,0 1 1,0 0 0,-1 0 0,-1 0-1,0 0 1,0 0 0,0 1 0,-1 0-1,-8-10 1,12 18 308,0 1 0,1-1 0,-1 1 0,0-1 0,0 1 0,0 0 0,-1 0 0,1-1 0,0 1 0,0 0 0,0 0 0,0 0 0,0 0 0,0 0 0,0 0 0,0 0 0,0 1 0,0-1 0,-1 1-1,0-1-295,-17 4-2739,9 7-1806,4 5-3602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58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68 230 13121,'-2'-3'483,"-1"-1"-1,0 1 0,-1 0 1,1 0-1,0 0 1,-1 0-1,0 1 0,-3-3 1,-23-17 5671,30 21-6093,-1 1 0,1-1 1,-1 1-1,1-1 0,0 1 0,-1-1 0,1 0 1,0 1-1,-1-1 0,1 0 0,0 1 1,0-1-1,0 0 0,0 1 0,-1-1 1,1 0-1,0 0 0,0 1 0,0-1 1,0 0-1,1 1 0,-1-1 0,0 0 0,0 0 1,0 1-1,1-1 0,-1 0 0,0 1 1,0-1-1,1 1 0,-1-1 0,1 0 1,-1 1-1,1-1 0,-1 1 0,1-1 1,-1 1-1,2-1 0,25-18 733,-26 18-773,24-11 207,1 2 1,1 0-1,0 2 1,0 1-1,36-5 1,-10 2-309,299-34-2743,-306 40 2247,-45 4 542,243-16-4512,-82 20-4709,-119 1 1362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58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235 85 10357,'8'-41'1943,"-8"40"-1839,0 1 0,1-1 0,-1 0 0,0 0 0,0 0 0,-1 1 0,1-1 0,0 0 0,0 0 0,0 0 0,0 1 1,-1-1-1,1 0 0,0 0 0,-1 1 0,1-1 0,0 0 0,-1 1 0,1-1 0,-1 0 0,1 1 0,-1-1 0,0 1 0,1-1 0,-1 1 0,1-1 1,-1 1-1,0-1 0,1 1 0,-1 0 0,-1-1 0,0 0 324,0-1-35,0 0-1,0 0 1,0 0 0,-1 0-1,1 1 1,-1-1-1,0 0 1,1 1 0,-1 0-1,0 0 1,0 0-1,1 0 1,-5 0 0,5 1-275,0 0 0,0 0 0,0 1 0,0-1 1,0 1-1,0 0 0,0-1 0,0 1 0,0 0 1,0 0-1,0 0 0,0 0 0,1 1 0,-1-1 0,0 0 1,1 1-1,-1 0 0,-1 1 0,-8 10 202,0 1 0,1-1 0,0 2 0,1-1 1,0 1-1,2 1 0,0 0 0,0 0 0,-7 32 0,3 6-899,-8 97-1,11-69-915,-5 67-4785,10-98 1293,-1 12-5109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58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51 137 9641,'-7'42'3490,"-2"48"0,5 44 9,-2 13-1550,-2-41-994,-7 136 314,13-174-918,13 106-1,-9-159-312,1 0-1,0 0 0,1 0 1,1-1-1,0 0 0,1 1 1,0-2-1,11 17 0,-15-27-29,0 0-1,0 0 0,0 0 1,1-1-1,-1 1 0,1-1 1,0 1-1,0-1 0,-1 0 1,1 0-1,1 0 1,-1-1-1,0 1 0,0-1 1,1 0-1,-1 0 0,1 0 1,3 1-1,-2-2-1,0 0 0,1 0 0,-1 0 0,0-1 0,0 0 1,1 0-1,-1 0 0,0-1 0,0 1 0,0-1 0,5-3 0,4-3 1,0 0 1,0-2-1,-1 1 0,0-2 1,-1 0-1,19-21 0,-18 16-15,-2-1-1,0 1 0,-1-2 1,0 1-1,10-29 0,28-100-109,-40 121 97,6-33-105,-1-1 0,-3 0-1,-3 0 1,-3-1 0,-2 0 0,-2 1-1,-4-1 1,-11-67 0,9 96 63,-1 0 0,-1 1 0,-14-34 1,16 50 42,0 1 1,-1-1 0,0 1 0,-1 1-1,-1-1 1,0 1 0,0 1-1,-20-18 1,25 25 15,0 1 0,0 0 1,0 0-1,-1 0 0,0 0 0,1 1 0,-1 0 0,0 0 0,0 0 0,0 1 0,-1 0 0,1-1 1,0 2-1,0-1 0,-1 1 0,1 0 0,0 0 0,-1 0 0,1 1 0,0-1 0,-1 1 1,1 1-1,0-1 0,0 1 0,0 0 0,0 0 0,0 0 0,1 1 0,-1 0 0,-6 4 1,0 2 32,0 0 1,0 1 0,1 0 0,0 1 0,0 0 0,2 0 0,-1 1 0,1 0 0,1 1 0,-7 16 0,2-1 33,2 0-1,1 0 1,1 1 0,2 0 0,1 0 0,1 0 0,1 1-1,3 58 1,1-70-46,1 0-1,1 0 1,1-1 0,0 1-1,1-1 1,1 0 0,1 0-1,0-1 1,1 0 0,1 0-1,0-1 1,1 0-1,1-1 1,0 0 0,1 0-1,15 12 1,-6-9-127,0-2 0,1 0 0,1-1 1,1-1-1,-1-2 0,2 0 0,0-1 0,0-2 0,0 0 1,1-2-1,0-1 0,1-1 0,-1-1 0,1-1 1,27-3-1,-28 0-644,0-1 1,1-2-1,-1-1 0,-1-1 1,1-1-1,-1-1 1,0-1-1,-1-1 1,32-19-1,-1-4-4152,-1 1-2810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59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1 12353,'-6'1'713,"0"0"0,0 0 0,0 1 0,0 0 0,0 0 0,1 1 0,-1 0 0,1 0 0,0 0 0,0 0 0,0 1 0,0 0 1,0 0-1,1 0 0,0 0 0,0 1 0,0 0 0,-6 9 0,-26 46 3536,12-4-3439,19-42-1121,0 0-1,2 0 1,-1 0-1,2 1 1,0-1-1,1 1 1,1 22-1,6 8-4280,9 1-3866,-1-12-3976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59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72 11353,'-1'0'139,"0"0"1,0 0-1,-1 0 1,1 0-1,0 0 0,0 0 1,0 0-1,-1 0 1,1-1-1,0 1 0,0 0 1,0-1-1,0 1 1,0-1-1,-1 1 1,1-1-1,0 0 0,0 1 1,1-1-1,-1 0 1,0 0-1,0 0 0,0 0 1,0 0-1,1 0 1,-2-1-1,1 0 233,1-1 0,-1 0 0,1 0 0,0 1-1,0-1 1,0 0 0,0 0 0,0 1 0,0-1 0,2-5 0,0 6-178,0 0 0,0 0 0,0 0 1,1 0-1,-1 1 0,0-1 0,1 0 1,-1 1-1,1 0 0,0 0 0,4-2 1,-2 2-125,0 1 0,0-1 0,-1 1 0,1 0 0,0 0 0,0 1 1,-1-1-1,1 1 0,0 0 0,-1 0 0,1 1 0,-1-1 0,1 1 0,-1 0 1,0 1-1,1-1 0,-1 0 0,-1 1 0,1 0 0,0 0 0,4 5 1,2 2 39,1 0 1,-2 1-1,1 1 1,-1 0-1,13 23 1,-10-10-44,-1-1 0,-2 1 0,0 1 1,-1 0-1,-2 0 0,-1 1 0,-1-1 0,-1 1 0,-1 0 1,-1 0-1,-5 35 0,0-20-38,-3-1 0,-2 1 0,-1-2 0,-2 1 0,-2-2 0,-29 60 0,-46 93 111,110-196-302,-8-2 71,0-1 1,-1 0 0,1 0 0,-1-1 0,-1-1-1,21-20 1,60-70-361,-86 92 429,0 0 4,225-253-320,-226 254 469,0 1-1,0 0 1,1 0-1,0 0 0,6-3 1,-10 7-6,0 1 1,0 0 0,-1-1 0,1 1 0,0 0 0,0 0-1,-1 1 1,1-1 0,0 0 0,0 0 0,-1 1 0,1-1 0,0 1-1,-1 0 1,1-1 0,0 1 0,-1 0 0,1 0 0,1 1-1,-1 2 3,-1 0 0,1 0 0,-1 0-1,0 0 1,0 0 0,0 0 0,-1 0-1,1 7 1,1 8 192,3 4-52,1 1-1,1-1 1,1-1-1,1 1 1,1-1 0,1-1-1,1 0 1,20 28 0,-19-33-447,1 0 0,0 0 0,2-2 0,0 1 0,0-2 0,1 0 1,1-2-1,0 1 0,33 14 0,-13-11-943,2-1 0,-1-2 0,1-2 1,44 6-1,82-3-8476,-82-12-871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2:59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32 8345,'-3'-17'1496,"0"3"1340,0 31-3104,3 0-560,0 6-2584,0-3-1773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10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1 340 9969,'4'0'2138,"44"0"2038,-9 1-2757,0-1 0,46-8 1,-82 8-1388,33-5 442,-1-2-1,60-21 0,-85 25-333,0-2 1,0 1-1,-1-1 0,1-1 1,-1 0-1,-1 0 0,1-1 1,-1 0-1,0 0 0,-1-1 1,0 0-1,0 0 0,10-16 1,-15 20-39,1-1 1,-1 1-1,0 0 1,-1-1-1,1 1 1,-1-1-1,0 1 1,0-1-1,0 0 1,-1 1-1,1-1 1,-1 0-1,0 1 1,-1-1-1,1 0 1,-1 0-1,0 1 1,0-1 0,0 1-1,-1-1 1,0 1-1,1-1 1,-2 1-1,1 0 1,0 0-1,-1 0 1,-5-6-1,3 5-4,0 0 1,0 0-1,-1 0 0,1 1 0,-1-1 0,0 1 0,-1 1 1,1-1-1,-1 1 0,0 0 0,1 1 0,-1 0 0,0 0 1,0 0-1,-1 1 0,1 0 0,-11 0 0,3 1-3,1 2 0,-1 0 0,1 0 0,-1 1 0,1 1 0,0 1-1,0 0 1,1 1 0,-1 0 0,1 1 0,1 0 0,-1 1 0,1 1 0,-15 13 0,16-12-62,1 0 0,0 0 1,1 1-1,0 0 1,1 1-1,0 0 1,0 0-1,2 1 0,-1 0 1,2 0-1,0 0 1,0 1-1,1-1 1,-3 27-1,6-31-29,1 0 0,0 0 0,1-1 0,0 1 0,0 0 0,1-1-1,0 1 1,0-1 0,1 0 0,0 1 0,1-1 0,0-1 0,0 1 0,0 0 0,1-1-1,6 7 1,-2-4-63,0-1 0,0 0 0,0 0 0,1-1 0,1 0 0,-1-1 0,1 0 0,1 0 0,-1-2 0,14 6 0,-5-4-10,1-1 1,-1-1 0,1-1 0,0-1-1,0 0 1,0-2 0,0-1-1,1 0 1,-1-1 0,0-2-1,0 0 1,0-1 0,33-11-1,-28 5-12,-1-1 0,1 0 0,-2-2 0,0-1 0,0-1 0,-2-1 0,0-1 0,0-1-1,35-39 1,-8 0 236,43-67-1,-87 118-124,0 0 0,0-1 0,0 2 0,10-9 0,-10 10-13,-5 3-16,0 1 0,0 0 0,0 0-1,0 0 1,1 0 0,-1 0 0,0 0-1,0 0 1,0-1 0,0 1 0,0 0-1,0 0 1,0 0 0,1 0 0,-1 0-1,0 0 1,0 0 0,0 0-1,0 0 1,0 0 0,1 0 0,-1 0-1,0 0 1,0 0 0,0 0 0,0 0-1,0 0 1,1 0 0,-1 0 0,0 0-1,0 0 1,0 0 0,0 0 0,0 0-1,0 0 1,1 0 0,-1 0 0,0 0-1,0 0 1,0 1 0,0-1 0,0 0-1,0 0 1,0 0 0,1 0 0,-1 0-1,0 0 1,0 1 0,6 4 4,-1 0-1,1 1 1,-1-1-1,0 1 1,-1 1 0,1-1-1,-1 1 1,-1-1-1,1 1 1,-1 0 0,3 10-1,13 39 1,-14-38-130,1 0 0,0-1-1,2 0 1,0 0 0,14 21 0,-13-25-10,0-1 0,19 19 0,-26-30 143,1 0-1,0-1 1,-1 1 0,1-1-1,0 0 1,0 0 0,-1 0-1,1 0 1,0 0 0,0 0-1,-1-1 1,1 1 0,3-2-1,-3 1 15,-1 0-1,1-1 0,-1 1 1,1-1-1,-1 0 0,1 1 1,-1-1-1,0 0 1,0 0-1,0-1 0,3-2 1,9-11 141,7-6 12,-11 10-88,1 1 0,1 0 0,0 0 1,1 1-1,20-12 0,-30 20-80,1 0 0,-1 1-1,1-1 1,0 1 0,-1 0 0,1 0-1,0 0 1,0 1 0,0-1 0,-1 1 0,1 0-1,0 0 1,0 1 0,0-1 0,0 1-1,-1-1 1,1 1 0,0 0 0,0 1-1,-1-1 1,1 1 0,-1-1 0,1 1 0,-1 0-1,0 0 1,0 1 0,0-1 0,4 5-1,4 5 16,0 0 0,-1 1 0,0 0 0,-1 1 0,10 21 0,-16-31-22,-2-2 42,25 0 24,-24-2-57,0 1-1,0-1 1,0 0 0,0 0-1,0 0 1,0 0-1,0 0 1,0 0-1,0-1 1,0 1 0,0 0-1,0-1 1,0 0-1,0 1 1,0-1 0,0 0-1,-1 0 1,1 0-1,0 0 1,0-1 0,-1 1-1,1 0 1,2-3-1,76-77 728,-46 45-185,39-33 0,-62 60-424,1 0 0,0 1 0,1 0 0,-1 1 0,2 0 0,-1 1 1,26-8-1,-31 12-99,0 0-1,-1 1 1,1 0 0,0 0 0,-1 1 0,1 0 0,0 0 0,0 1 0,-1 0 0,1 0 0,0 1-1,-1 0 1,1 1 0,-1-1 0,0 1 0,0 1 0,0-1 0,0 1 0,-1 0 0,10 8 0,4 7-226,-1 0 1,0 2 0,-1 0-1,21 34 1,5 4-1774,-7-14-436,-7-9-1550,-1 1-4894,-5-6-2886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00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1 423 9721,'187'-63'8079,"96"7"-5236,8 23-1977,-211 25-645,1450-143 1066,-1394 139-1259,215-28-617,-321 35-413,35-11 0,-55 13-267,-1-1 1,0 0 0,0 0-1,12-8 1,0 0-9858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00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52 321 6245,'-3'-1'322,"1"0"1,0 1-1,-1-1 1,1 1 0,-1-1-1,1 1 1,-1 0-1,1 0 1,-1 0-1,1 1 1,-1-1 0,1 0-1,0 1 1,-1 0-1,1-1 1,0 1 0,-1 0-1,-4 4 5953,20-18-4496,-1 6-1595,0 1 0,0 0 0,1 0 1,0 2-1,0-1 0,0 2 0,20-4 1,-4 1-14,336-57 729,8 26-797,-215 22-242,-71 7-13,698-74-4206,-408 41-3362,-212 24 320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01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67 512 13573,'-23'3'638,"-21"3"3129,65 5-2193,-12-9-1475,-1 0-1,1 0 1,-1-1-1,1-1 1,0 1-1,-1-1 1,12-2-1,66-13 248,-34 4-182,1081-165-988,1199-53-7017,-1648 166 3439,-230 20-397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04.1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29 16422,'-6'-29'12353,"12"48"-9279,-1-8-2639,3 16-315,-1 1-1,-2 0 1,5 53 0,-6 92-111,-5-133-14,1 56 5,2 127 0,0-172 0,4-1 0,15 69 0,-14-90 0,2-1 0,1 1 0,1-1 0,1-1 0,2 0 0,1-1 0,25 34 0,-26-42 0,1-1 0,0 0 0,2-1 0,0-1 0,0-1 0,1 0 0,1-1 0,1-1 0,-1-1 0,31 12 0,-22-12-461,-1-2 0,1-2 0,0 0 0,1-2-1,44 3 1,-45-7-511,0-1-1,0-1 0,0-2 1,0-1-1,0-1 0,-1-1 1,1-1-1,-2-2 0,1-1 1,-1-1-1,-1-1 1,0-1-1,0-1 0,-2-1 1,43-36-1,-10-6-10481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04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35 221 14225,'-35'-32'2397,"42"12"-401,5-11-404,-2 22-288,9-8-260,25-11-192,14 8-340,15 5-568,12-2-240,11 3-680,5 5-716,4 1-700,0 8-3129,-7 0-4484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04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1 375 12341,'3'-54'2272,"19"5"-215,-3 9-77,16 6-264,3 0-408,13 2-220,10 4-356,12-4-720,12 4-320,7 8-716,-3 0-744,181 17-15654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04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111 191 12109,'-20'-28'894,"-14"-18"369,2-1 2391,9 19 1058,23 27-4581,-1 0 0,1 0 1,0 0-1,0 0 0,0 0 0,0 0 0,0 0 1,0 0-1,0 0 0,0 0 0,0 1 0,1-1 1,-1 0-1,0 0 0,1 0 0,-1 0 0,0 0 1,1 0-1,-1 1 0,1-1 0,0-1 0,0 1 197,-1 0-247,1 0 0,0-1 0,-1 1 0,1 0-1,0 0 1,0 0 0,0 0 0,0 0 0,0 0-1,0 1 1,0-1 0,0 0 0,0 0 0,0 1 0,0-1-1,0 0 1,1 1 0,-1-1 0,0 1 0,2-1-1,1 1 38,0-1-1,0 1 0,0 0 0,0 0 0,1 0 0,6 1 0,3 2 104,0 1 1,0 0-1,14 6 1,0 3-110,0 1 0,-1 1 1,-1 1-1,0 2 1,-2 0-1,0 2 0,-1 1 1,0 0-1,20 27 0,-21-20-241,-1 0 0,-2 2-1,0 0 1,-2 1 0,-1 1-1,-2 0 1,18 61-1,-28-77 93,-1 0 0,-1 0 0,0 0 0,-2 1-1,1-1 1,-2 0 0,-3 18 0,-1 0 55,-3 0 1,-13 39-1,20-70 28,0 1 0,-1-1 0,1 0 0,-1 0 0,1 0 0,-1 0 0,0-1 0,0 1 0,-1 0 0,-2 2 0,5-5-30,-1 1 0,1-1 0,0 0 0,-1 1 0,1-1 0,0 0 0,-1 0 0,1 1 0,0-1 0,-1 0 0,1 0 1,0 0-1,-1 1 0,1-1 0,-1 0 0,1 0 0,0 0 0,-1 0 0,1 0 0,-1 0 0,1 0 0,0 0 1,-1 0-1,1 0 0,-1 0 0,1 0 0,-1 0 0,1 0 0,0 0 0,-1-1 0,1 1 0,0 0 0,-1 0 1,1 0-1,-1-1 0,1 1 0,0 0 0,-1 0 0,1-1 0,0 1 0,0 0 0,-1-1 0,1 1 0,0 0 0,0-1 1,-1 1-1,1 0 0,0-1 0,0 1 0,0-1 0,0 1 0,0 0 0,0-1 0,-1 1 0,1-1 0,0 1 1,0-1-1,0 1 0,0 0 0,1-1 0,-1 1 0,0-1 0,0 0 0,0-17 144,1 0-1,0 0 0,2 0 1,0 0-1,1 1 1,11-32-1,-12 41-120,12-37-459,2 2 0,33-61 0,57-77-3582,-58 102 1490,13-12-1933,-14 36-1301,13-6-5090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05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77 13053,'0'0'52,"0"0"-1,0 0 1,-1 0-1,1 0 1,0 0-1,0 0 1,-1 0-1,1 0 1,0-1 0,0 1-1,-1 0 1,1 0-1,0 0 1,0 0-1,-1-1 1,1 1-1,0 0 1,0 0-1,0-1 1,0 1-1,-1 0 1,1 0 0,0-1-1,0 1 1,0 0-1,0 0 1,0-1-1,0 1 1,0 0-1,0-1 1,0 1-1,0 0 1,0 0-1,0-1 1,0 1 0,0 0-1,0-1 1,0 1-1,13-4 2367,27 6 917,-27 1-3057,-1 1 1,1 0-1,-1 0 0,1 1 0,-1 1 1,-1 0-1,1 0 0,15 13 1,83 72 688,-107-89-938,11 12 31,-1 0 1,0 1 0,-1 0-1,-1 1 1,0 0-1,-1 1 1,-1 0 0,0 0-1,-2 1 1,0 0-1,-1 1 1,0 0 0,-2 0-1,0 0 1,-2 0-1,0 0 1,0 1 0,-2-1-1,-1 0 1,0 1-1,-2-1 1,0 0 0,-1 0-1,0 0 1,-15 36-1,14-46 130,0 0-1,0 0 0,-1-1 0,0 1 0,-1-1 1,-13 13-1,17-18-64,0 0 0,0-1-1,0 1 1,0-1 0,0 0 0,-1 1 0,1-1-1,0-1 1,-1 1 0,0 0 0,1-1 0,-1 0 0,0 0-1,0 0 1,0 0 0,0-1 0,0 1 0,0-1-1,0 0 1,-5-1 0,7 0-65,0 0-1,1 0 1,-1 0 0,1 0-1,-1-1 1,1 1-1,-1 0 1,1-1 0,0 1-1,0-1 1,0 1-1,0-1 1,0 0 0,0 1-1,0-1 1,0 0-1,1 0 1,-1 0 0,1 0-1,-1 1 1,1-1-1,0 0 1,0 0 0,0 0-1,0 0 1,0-3 0,5-52 345,-5 55-382,6-25-112,1 0 1,1 0-1,1 1 0,1 0 1,1 1-1,2 0 1,19-29-1,6-2-2029,81-90-1,-72 99-861,2 3 1,2 2-1,87-56 1,-130 92 2500,35-19-4093,-5 11-2405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05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24 11537,'-2'0'219,"1"1"0,-1-1 0,0 0 1,0 0-1,1 1 0,-1-1 0,0 1 0,0-1 0,1 1 0,-1 0 1,1-1-1,-1 1 0,1 0 0,-1 0 0,1 0 0,-1 0 0,1 1 1,0-1-1,0 0 0,-1 1 0,1-1 0,0 0 0,0 1 0,0-1 1,1 1-1,-1 0 0,-1 1 0,-13 20 2168,8-12-1777,0 0 1,0 1-1,1-1 1,1 1 0,0 0-1,0 1 1,1-1-1,1 1 1,0 0-1,1 0 1,0 0-1,0 23 1,3-2 154,1-1 1,2 0-1,14 63 1,-12-76-623,1 1-1,0-1 1,2-1 0,0 0-1,1 0 1,23 31 0,-24-37-79,0-1 1,1-1-1,1 0 1,-1 0-1,2-1 1,0 0-1,0-1 1,0 0-1,1-1 1,15 6-1,-24-12-64,-1 0 0,1-1 0,0 1 0,0-1 0,0 0 0,0-1 0,0 1 0,1-1 0,-1 1 0,0-1 0,0 0 0,0-1 0,0 1 0,0-1 0,1 0 0,-1 0 0,0 0 0,0 0 0,-1-1 0,1 0 0,0 1 0,0-1 0,-1-1 0,0 1 0,1 0 0,-1-1 0,4-4 0,-3 2 0,0 1 0,-1-1 0,0 0 0,0 0 0,0 0 0,0 0 0,-1-1 0,0 1 0,0-1 0,-1 0 0,0 1 0,0-1 0,0 0 0,0 0 0,-1 1 0,0-1 0,0 0 0,-2-7 0,-2-10 0,-2 0 0,0 0 0,-18-40 0,-38-62 0,53 108 0,-96-156-1641,86 147 1109,-1 0 0,-1 1 0,-1 1 0,-28-23 1,47 45 121,0 0 0,0 1 0,1-1 0,-1 1 0,0 0 0,0 0 0,0 0 0,-1 0 0,1 0 0,0 0 0,0 1 0,0 0 0,0 0 0,-1 0 0,1 0 0,0 0 0,-6 2 0,7-2-193,0 1 0,1-1 0,-1 1 0,1-1 0,-1 1 0,1 0 0,-1 0 0,1 0 0,-1 0 0,1 0 0,0 0 1,-2 2-1,-10 18-9662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05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0 283 13577,'17'-15'529,"-2"1"439,0 1 0,30-20 1,-36 27 67,1 2 1,-1-1-1,1 1 0,18-5 1,-23 8-830,-1 1-1,1-1 1,0 1 0,0 0 0,0 0 0,-1 1 0,1-1-1,0 1 1,-1 0 0,1 0 0,0 1 0,-1-1 0,1 1 0,-1 0-1,0 0 1,0 1 0,0-1 0,8 7 0,0 1 70,-1 0 1,0 1-1,0 1 1,13 18 0,-8-6-73,0 1 0,-2 1 0,-1 0 0,-1 0 0,-1 1 1,-2 1-1,10 41 0,-2 20 102,5 95 0,-22-178-296,3 45 97,-6 69-1,0-25 2088,16-109-1615,-5-4-580,0 0 0,-2 0 0,0-1 0,-1 0 0,3-26 0,6-20 0,5-12-148,5-22-1205,3 2-1,54-125 0,-66 191 760,2 0 0,1 1 0,1 1 0,26-32 0,-30 43 257,2 2-1,-1-1 0,2 2 0,0 0 0,1 2 0,0 0 0,25-13 0,-25 17-2141,0 1 0,21-6-1,34-3-9983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10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58 879 12921,'-42'-47'9129,"41"46"-8885,0-1 1,0 0-1,0 1 1,0-1-1,1 0 1,-1 0-1,1 0 1,-1 1-1,1-1 1,0 0-1,0 0 1,0 0-1,0 0 1,0 0-1,0 0 0,0 1 1,1-5-1,2 1-36,-1 1 0,1 0-1,-1-1 1,1 1-1,1 0 1,-1 0-1,8-6 1,-1-1 138,56-55 1508,-49 49-1222,0 0 0,27-35-1,-12 7-551,-2-1 0,-1-2 1,-3-1-1,-2-1 0,-2-1 0,25-87 0,0-21-80,-43 152 0,0 17 0,1 21 0,-5-29 0,9 58 0,2 0 0,25 77 0,52 112 0,-77-220 0,2 5 0,-1-1 0,-2 1 0,10 60 0,-19-83 0,0 1 0,0-1 0,-2 1 0,1-1 0,-1 0 0,-1 1 0,0-1 0,-1 0 0,0 0 0,0 0 0,-1-1 0,-1 1 0,0-1 0,0 0 0,-11 15 0,6-13 0,-1 0 0,0-1 0,0 0 0,-1-1 0,-1 0 0,0-1 0,0 0 0,0-1 0,-1-1 0,-1 0 0,-22 8 0,-16 1 0,-102 18 0,148-32 0,-46 6-177,-65 4-1,114-12-180,0 0 0,0 0 0,1-1-1,-1 1 1,0-1 0,1 0 0,-1 0-1,1 0 1,-1 0 0,1-1 0,-1 1 0,-5-5-1,8 5 155,-1 0-1,1 0 0,0 1 1,0-1-1,0-1 0,0 1 1,0 0-1,1 0 0,-1 0 1,0 0-1,0 0 0,1-1 1,-1 1-1,1 0 0,-1-1 1,1 1-1,0 0 0,-1-1 1,1 1-1,0-1 0,0 1 1,0 0-1,0-1 0,0 1 1,0-1-1,0 1 0,1 0 1,-1-1-1,1 1 0,-1-1 1,1 1-1,-1 0 0,2-2 1,0-2-771,1 1-1,0-1 1,1 1 0,-1 0 0,1 0 0,7-7 0,40-21-10012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05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90 243 12641,'-32'-51'2588,"25"34"193,-5 0-365,-1 0-416,3-3-380,4 2-320,0 4-308,3-3-428,9-3-1588,0 3-548,4 3-1212,-1 2-3581,7 4-5808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06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 13241,'41'-12'5369,"-48"-5"-4005,4 6 1392,19 2-2148,0 4-608,6 13-352,16 9-676,-6-2-1032,0 5-772,15 8-2209,7 18-4000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06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153 303 13525,'-54'-25'2196,"32"22"249,3-3-209,0 3-256,0-5-376,6-7-328,7-2-348,25-8-616,16-13-812,0 7-480,9 0-872,13-4-764,4 1-3481,5 3-5376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06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26 380 14929,'0'0'3125,"-13"-11"-457,0-1-80,26-8-24,9-8-435,1 5-373,11-3-340,11-2-288,15-1-664,13 0-464,10-2 0,9 2-612,108-25-3640,-102 28 691,-6 4-3591,-6 10-7054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31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407 189 5076,'0'0'10495,"-1"-3"-9626,-35-80 3133,35 81-2982,-17 2-915,15 0-91,1 1-1,0-1 0,-1 1 0,1 0 1,0 0-1,0 0 0,-1 0 0,1 0 1,0 0-1,0 0 0,0 1 0,0-1 1,0 1-1,1-1 0,-4 5 0,3-4 184,1 0-176,-1 1 0,1-1 0,0 1 0,0 0-1,0 0 1,0-1 0,0 1 0,0 5 0,4-6-16,23 6 19,-15-8-19,1 0-1,-1-1 1,0 0 0,0 0 0,0-1 0,0-1 0,10-3-1,-6 2-5,-13 2 10,1 1 0,-1-1 1,0 1-1,0-1 0,0 0 0,0 1 1,0-1-1,-1 0 0,1 0 0,0 0 0,-1-1 1,0 1-1,1 0 0,-1-1 0,0 1 1,0 0-1,0-1 0,-1 0 0,1 1 0,-1-1 1,1 1-1,-1-1 0,0-4 0,0 4 14,1 0 1,-2-1-1,1 1 0,0 0 0,-1 0 0,1 0 0,-1 0 0,0 0 0,0 0 0,0 0 0,-1 0 1,1 1-1,0-1 0,-1 0 0,0 1 0,-2-4 0,2 5 12,-19 4 6,16-2-32,0 0-1,1 0 1,-1 1-1,0 0 1,1 0-1,-1 0 1,1 0 0,0 1-1,-1-1 1,1 1-1,1 0 1,-1 1-1,0-1 1,-4 6-1,2-1-1,0 0 0,1 0 0,0 0 0,0 1 0,1 0 0,-4 9 0,7-15 91,2-2-99,-1 0-1,0-1 1,1 1 0,-1 0 0,1 0 0,-1-1-1,0 1 1,0 0 0,1 0 0,-1 0 0,0-1-1,0 1 1,0 0 0,0 0 0,0 0 0,0-1-1,0 1 1,0 0 0,-1 1 0,1-1 0,0 0 0,0 0 0,0 0-1,-1 0 1,1 0 0,0 0 0,0 0 0,1 0 0,-1-1 0,0 1 0,0 0 0,0 0-1,1 0 1,-1 0 0,0 0 0,1 0 0,-1 0 0,0-1 0,1 1 0,0 0 0,-1 0 0,2 0-1,-1 1-1,3 2 0,14-1-9,-14-3 6,0 0 0,0-1-1,0 1 1,0-1 0,0 0 0,0-1 0,0 1 0,-1-1 0,6-2-1,10-4-42,-18 8 46,0-1 1,0 1-1,-1-1 0,1 1 1,0-1-1,0 1 0,-1-1 1,1 1-1,-1-1 0,1 0 1,0 1-1,-1-1 0,1 0 1,-1 0-1,0 1 0,1-1 1,-1 0-1,0 0 0,1 0 1,1-4-8,0 2-9,0 0 0,0 0-1,0 0 1,0 0-1,-1-1 1,0 1-1,1-1 1,-1 1 0,-1-1-1,2-6 1,-1 7 8,-1 0-98,0-1 42,-6-34-35,4 36 83,1 1 1,-1-1-1,-1 0 0,1 1 0,0-1 0,0 1 0,-1 0 0,1 0 0,0 0 0,-4-1 0,4 0-56,-1 2 67,-1 0 1,0 0-1,1 1 1,-1-1-1,1 1 1,-1 0-1,1-1 1,-1 2-1,1-1 0,0 0 1,-1 1-1,1-1 1,0 1-1,0 0 1,0 0-1,0 0 0,0 1 1,1-1-1,-1 1 1,1-1-1,0 1 1,-5 6-1,6-7 4,-1 1-1,0-1 1,1 1 0,0-1 0,-1 1-1,1 0 1,0 0 0,1-1-1,-1 1 1,0 0 0,0 6-1,0-1 14,0-5 71,2-2-78,0-1 1,0 1-1,1-1 0,-1 1 1,0-1-1,0 1 1,0-1-1,1 0 1,-1 0-1,0 1 0,0-1 1,1 0-1,-1 0 1,0 0-1,0-1 1,1 1-1,-1 0 0,0 0 1,0-1-1,1 1 1,-1 0-1,0-1 1,0 1-1,0-1 1,0 0-1,0 1 0,0-1 1,0 0-1,0 0 1,0 1-1,0-1 1,0 0-1,0 0 0,0 0 1,-1 0-1,2-2 1,24-40-25,-24 20-3,-2 11 11,0 9-38,-1 3 45,1 0 0,-1-1 0,1 1 0,-1-1 0,1 1 0,-1-1 1,1 1-1,-1-1 0,1 1 0,0-1 0,-1 0 0,1 1 0,0-1 0,-1 0 0,1 1 0,0-1 0,0 0 0,0 1 0,-1-2 1,1 1 0,0 1 1,0-1 0,0 0-1,0 0 1,-1 1 0,1-1 0,0 0-1,0 0 1,-1 1 0,1-1 0,-1 0-1,1 1 1,0-1 0,-1 1 0,1-1-1,-1 0 1,0 1 0,1-1 0,-1 1-1,1-1 1,-1 1 0,0 0-1,1-1 1,-1 1 0,-1-1 0,-6 3-15,-1-1 1,1 2-1,-1-1 0,1 1 1,0 0-1,0 1 1,0 0-1,0 0 1,1 0-1,-1 1 1,1 1-1,1-1 1,-1 1-1,1 0 0,-8 10 1,13-16 19,0 1 0,0 0 0,1 0 0,-1 0 0,0 0-1,1 0 1,-1 0 0,0 0 0,1 0 0,-1 0 0,1 0 0,0 0 0,-1 1 0,1-1 0,0 0 0,0 0 0,0 0 0,0 0-1,0 1 1,0-1 0,0 0 0,0 0 0,0 0 0,1 0 0,-1 1 0,0-1 0,1 0 0,0 1 0,1 7 3,-1-9-1,-1 1 1,1 0-1,0-1 0,0 1 0,0 0 0,0-1 0,-1 1 0,1-1 1,0 1-1,0-1 0,0 0 0,0 1 0,0-1 0,0 0 1,0 0-1,0 0 0,2 0 0,-2 1 1,5 0-16,1 0 0,-1 0 0,1 0-1,-1 0 1,1-1 0,-1-1-1,1 1 1,6-2 0,52-12-266,-59 11 241,1 1 0,-1-1 1,0 0-1,11-7 1,-4 1-77,-11 9 100,-1-1-1,0 0 1,0 0-1,1 0 1,-1 0-1,0 0 1,0 0-1,0 0 0,0-1 1,0 1-1,0 0 1,0-1-1,-1 1 1,1 0-1,0-1 1,-1 1-1,1-1 1,-1 1-1,1-1 1,-1 1-1,0-1 1,0 1-1,0-1 0,0 1 1,0-1-1,0 1 1,0-1-1,-1-1 1,0-4-113,0 1 0,-1 0 0,-1 0 0,-4-11 0,4 11 86,2 5 34,0 0 0,0 0 0,0 1 0,0-1 0,0 0-1,0 1 1,0-1 0,0 1 0,0-1 0,0 1 0,0 0 0,0-1-1,0 1 1,0 0 0,0 0 0,0 0 0,-2 0 0,0 0-13,-2-1 1,0 0 0,1 0 0,-1 1 0,0 0-1,0 0 1,0 0 0,0 1 0,0-1-1,1 1 1,-1 0 0,0 1 0,1-1-1,-1 1 1,1 0 0,-1 0 0,1 0-1,-7 5 1,3-1 18,1-1 0,0 1-1,0 1 1,1-1 0,0 1 0,0 0 0,0 0-1,-7 14 1,13-21 1,-1 1-5,0 0-1,0 1 1,0-1 0,0 0-1,0 0 1,1 0-1,-1 1 1,0-1 0,1 0-1,-1 1 1,1-1-1,0 1 1,-1-1-1,1 1 1,0-1 0,0 0-1,0 1 1,0-1-1,0 1 1,0-1 0,0 1-1,0-1 1,1 1-1,-1-1 1,1 0-1,-1 1 1,1-1 0,-1 0-1,1 1 1,0-1-1,0 0 1,0 0-1,1 3 1,-1-4 11,0 0 0,0 0 0,0 0 0,0-1 0,0 1 0,0 0 0,0 0 0,0-1 0,0 1 0,0 0 0,0-1 0,0 1 0,0-1 0,0 1 0,-1-1 0,2 0 0,-1 0 7,69-46 63,-67 45-115,-1 0 0,1 0 0,-1 0 0,0-1 0,0 1 0,0 0 0,0-1 0,0 0 0,0 1 0,-1-1 0,0 0-1,1 0 1,-1 0 0,0 0 0,0 0 0,0 0 0,-1 0 0,1 0 0,-1 0 0,0-6 0,-2 7-108,0-1 0,0 1 0,0 0-1,0-1 1,-1 1 0,0 0 0,1 0 0,-6-2 0,1 5 112,0 1 0,0 0 0,-1 0 0,1 1-1,1 0 1,-1 0 0,0 0 0,1 1 0,-1 0 0,1 0-1,0 1 1,1 0 0,-1 0 0,1 0 0,-8 10 0,-74 73 180,85-85 393,6-4-476,2 1-51,0-1 0,0 0-1,0 0 1,0-1 0,0 1 0,0-1 0,0-1 0,0 1 0,-1-1-1,1 0 1,-1 0 0,0 0 0,0-1 0,0 0 0,0 0 0,-1 0-1,6-8 1,-8 10-26,-1 1 0,-1-1 0,1 1 0,0-1-1,0 1 1,-1-1 0,1 0 0,0 0 0,-1 1-1,0-1 1,1 0 0,-1 0 0,0 1 0,0-1-1,0 0 1,0 0 0,0 0 0,-1 1 0,0-3 0,0-9-108,1 10-36,-7-4-160,6 6 313,1 1-1,0-1 1,-1 1-1,1-1 0,0 1 1,-1-1-1,1 1 1,-1-1-1,1 1 0,0-1 1,-1 1-1,1 0 1,-1-1-1,0 1 0,1 0 1,-1-1-1,1 1 1,-1 0-1,1 0 0,-1-1 1,0 1-1,1 0 1,-1 0-1,1 0 0,-1 0 1,0 0-1,-5 2-19,0 1-1,1 0 0,-1 1 1,1-1-1,0 1 1,0 0-1,0 0 0,0 1 1,1 0-1,0-1 1,-6 10-1,0 1 47,0 1 0,-12 29 0,21-43 72,1 4 14,2 2-27,5 10 2,-6-18-80,0 1-1,-1-1 1,2 1-1,-1-1 0,0 0 1,0 1-1,0-1 0,0 0 1,0 0-1,0 1 0,0-1 1,0 0-1,0 0 0,1 0 1,-1-1-1,0 1 0,0 0 1,2-1-1,-2 1 1,7 0-14,-2-1 30,1 0 0,-1 0 0,0-1 0,0 0-1,0 0 1,8-4 0,-7 4-17,-2 0 17,1-1 1,-1 0 0,0 0-1,0 0 1,0 0 0,-1-1 0,1 0-1,-1 0 1,0 0 0,0 0-1,0-1 1,0 1 0,-1-1 0,4-8-1,-5 11 5,-2 1-15,0 0 0,-1 0 1,1 0-1,0 0 0,-1 0 1,1 0-1,-1 0 0,1 0 1,-1 1-1,1-1 0,-1 0 1,1 0-1,-1 0 0,0 1 0,0-1 1,1 0-1,-2 0 0,1 0 6,-5-6 26,-12-18-11,17 24-27,-1 0 0,1 0 0,0 0 0,0 0 0,0 0 0,-1 0 0,1 0 0,0 0 0,-1 0 0,1 1 0,-1-1 0,1 1 0,-1-1 0,1 1 0,-1 0 0,1-1 0,-1 1 0,1 0 0,-1 0 0,1 0 0,-3 0 0,2 0 2,-1 0 0,1 0-1,-1 1 1,1-1 0,0 1-1,-1-1 1,1 1 0,-1 0 0,1 0-1,0 0 1,0 0 0,-4 2 0,1 2 15,0 0 0,0 0 0,1 0 1,0 1-1,0-1 0,0 1 0,1 0 1,0 0-1,0 1 0,1-1 0,-1 1 1,-1 8-1,11 25 519,11-37-242,-13-2-272,1-1 0,-1 0 1,0 0-1,1-1 0,-1 0 0,0 1 0,1-2 0,-1 1 1,0-1-1,0 0 0,0 0 0,0 0 0,-1 0 1,1-1-1,0 0 0,-1 0 0,7-6 0,-2 2-2,-7 5-21,-1 1 0,1-1 0,-1 0 0,0-1 0,0 1 0,0 0 0,0 0 1,0 0-1,0-1 0,-1 1 0,1-4 0,0 2-9,-2 2-56,0-1-1,0 0 1,0 0-1,-1 0 1,1 1-1,-1-1 1,0 1-1,-3-5 1,3 5 24,1 0 1,-1 0 0,1 1 0,-1-1 0,0 1 0,1-1-1,-1 1 1,0-1 0,0 1 0,0 0 0,0 0 0,0 0-1,-1 0 1,1 0 0,0 1 0,0-1 0,0 1 0,-1-1-1,-3 1 1,-39 1-308,32 1 318,0 1 1,0 1 0,0 0 0,0 1-1,1 0 1,-1 1 0,1 0 0,1 1-1,-1 0 1,1 1 0,0 0 0,1 1-1,0 0 1,-12 15 0,9-2 28,12-21 69,-2 14-34,3-15-34,0 1 1,-1 0-1,1-1 0,0 1 0,0 0 0,0 0 1,0-1-1,0 1 0,0 0 0,0-1 1,0 1-1,0 0 0,1-1 0,-1 1 0,0 0 1,0-1-1,1 1 0,-1 0 0,0-1 1,1 1-1,-1 0 0,0-1 0,1 1 0,-1-1 1,1 1-1,-1-1 0,1 1 0,0 0 1,1 0-2,0-1 0,0 1 1,0 0-1,-1-1 0,1 1 1,0-1-1,0 0 0,0 1 1,0-1-1,4-1 1,53-9 12,-51 8 6,5 0-72,-1-1 0,0-1 0,0 0-1,-1-1 1,1 0 0,-1 0 0,12-9 0,-19 10-98,0 0-1,-1 0 0,1 0 0,-1 0 0,4-7 0,-3 4 58,-3 4 38,-1 0 0,0 0-1,0 1 1,0-1-1,-1 0 1,1 0-1,0 1 1,-1-1 0,0 0-1,0 1 1,0-1-1,0 0 1,0 1-1,-3-5 1,3 6 35,0-1 1,1 1 0,-1-1 0,0 1 0,-1 0 0,1-1 0,0 1 0,0 0-1,0 0 1,-1-1 0,1 1 0,-1 0 0,1 0 0,-1 1 0,1-1 0,-1 0 0,0 0 0,1 1 0,-1-1 0,0 1 0,1 0 0,-3-1 0,1 1 3,4 1-9,-1 0 37,0 0 0,1 1 0,-1-1 0,1 0 0,-1 0 1,1 1-1,0-1 0,-1 0 0,1 0 0,0 0 0,0 0 0,0 0 0,0 0 0,0 0 0,0 0 0,0-1 0,0 1 1,0 0-1,0 0 0,1-1 0,-1 1 0,0-1 0,0 1 0,1-1 0,-1 0 0,0 1 0,1-1 0,-1 0 1,0 0-1,1 0 0,-1 0 0,0 0 0,3 0 0,48-4 426,-49 3-422,1 1 184,-3-18-4081,1 1 1001,-5 17 661,-10-3-502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18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112 132 6329,'1'-3'1207,"0"0"1,0-1-1,0 1 0,0 0 1,-1 0-1,1-1 1,-1-5-1,0-3-454,0 10-1299,0-1 1121,18-24 1525,-17 25-1858,1 0-1,-1-1 0,1 1 1,-1 0-1,0 0 0,0-1 0,0 1 1,0-1-1,0 1 0,0-1 1,-1 1-1,1-1 0,-1 1 1,0-1-1,0 0 0,0 1 0,0-5 1,0 2-559,0 2 569,-20 26 995,-2 19-654,1 0 1,3 1 0,2 1 0,-12 47 0,20-57-470,2 1 0,1-1 0,1 1 0,2 0 0,2 0 0,4 41 0,-1-56-66,1 1-1,7 22 1,-9-34-38,1-1-1,0 1 1,1-1 0,0 0 0,0-1-1,1 1 1,8 11 0,-11-17-32,0-1 1,0 1-1,0 0 0,0 0 1,1-1-1,-1 1 0,0-1 1,1 0-1,-1 0 1,1 0-1,-1 0 0,1 0 1,-1 0-1,1-1 0,0 1 1,-1-1-1,1 0 0,0 0 1,-1 0-1,1 0 1,0 0-1,4-2 0,5-1-125,-1 0 0,0-1-1,0-1 1,12-6-1,24-9-392,2 8 45,54-5-1,-11 2 382,-73 11 113,0 0 0,1-2 0,-2 0 0,1-1 0,-1-1-1,33-19 1,-43 22 70,-1-1 0,0 1 1,0-1-1,0 0 0,-1-1 0,0 0 0,0 0 0,0 0 0,-1 0 0,0-1 0,-1 0 0,0 0 0,0-1 0,-1 1 1,0-1-1,0 1 0,1-11 0,-2 2 48,0 0 0,-2 0 0,0 0 1,-5-33-1,3 30-563,0 0 0,2-22 0,0 31-391,1-9-529,1 0-1,5-21 1,-7 37 751,1 0 0,1 0 0,-1 0 0,0 1 0,1-1 0,0 0 0,0 0 0,0 1 0,0-1 0,1 1 0,-1 0 0,1 0 0,0 0 0,0 0 0,5-4 0,12-1-8653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18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155 189 9281,'21'-54'5622,"-18"44"-4742,0 1 1,1-1-1,0 1 0,0 0 1,11-16-1,-2 8-347,-9 10-297,1 1 0,0 0 0,0 0 0,0 0 0,10-8 0,-13 13 799,-23 5 518,11-1-1347,1 1-1,0 0 1,1 0-1,-1 0 1,1 1-1,0 1 1,0-1-1,0 1 1,1 1-1,-8 8 1,-9 11 517,-30 43 0,40-49-472,3-6-77,5-6-94,0-1 0,1 0 1,0 1-1,-4 9 0,7-14-49,1 1-1,0-1 1,0 1-1,0-1 1,0 1-1,1 0 1,-1 0-1,1-1 1,0 1 0,0 0-1,0 0 1,1 0-1,-1-1 1,3 6-1,-3-6-13,1 2 12,0 0-1,1 0 0,-1 0 0,1 0 1,0 0-1,0 0 0,1 0 1,-1-1-1,1 1 0,0-1 0,1 0 1,-1 1-1,1-2 0,-1 1 0,1 0 1,0-1-1,1 0 0,-1 0 0,0 0 1,1 0-1,6 2 0,6 0-19,0-1 0,0-1 0,1 0 0,-1-1 0,28-1 0,93-12-507,-81 6 101,39-3-1684,0-4 0,174-45 0,-263 55 1184,0 0 0,0 1 0,1-1 0,11 1-1,-3 0-1981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21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55 9845,'0'-4'719,"-1"1"1,0 0-1,0 0 0,0 0 1,-1 0-1,1 0 0,-1 0 1,1 1-1,-1-1 0,0 0 1,0 1-1,-1-1 0,1 1 1,0 0-1,-5-4 1,-1-1 624,-14 16 802,13-5-1914,1 0 0,0 1 1,0 1-1,0-1 0,1 1 0,0 0 0,0 1 1,0-1-1,1 2 0,0-1 0,0 0 0,1 1 1,0 0-1,0 1 0,1-1 0,0 1 0,0 0 1,1 0-1,0 0 0,1 0 0,-2 17 0,4-22-206,0 1 0,0 0 0,1-1 0,0 1 0,0 0 0,0-1 0,0 0 0,1 1 0,0-1 0,0 0 0,0 1 0,0-1 0,1 0-1,0-1 1,-1 1 0,2 0 0,-1-1 0,0 0 0,0 0 0,1 0 0,0 0 0,0 0 0,0-1 0,0 1 0,6 2 0,8 3-2,1 0 0,-1-1 0,1-1 1,30 6-1,-11-7-127,-1-1 0,1-2-1,37-2 1,-68 0 86,10 0-33,0-1-1,0-1 0,0-1 1,0 0-1,-1-1 0,1-1 1,25-11-1,-32 12 33,-1-2 1,0 1-1,0-1 0,0 0 1,-1-1-1,0 0 0,0 0 1,0-1-1,-1 0 0,-1 0 0,1-1 1,7-14-1,-2 0 135,0 0-1,-2-1 1,11-39-1,-13 239 1365,-13-18-1194,-7 0 0,-48 233 1,43-319-438,-3 0 1,-3-2-1,-3 0 1,-3-2 0,-3-1-1,-3-2 1,-66 95 0,62-107 25,-1-2 0,-75 73 0,109-119 113,0 0-1,0-1 0,0 1 1,-1-1-1,0-1 0,1 1 1,-1-1-1,0-1 0,-13 4 1,17-5 9,-1 0-1,1-1 1,0 0 0,-1 1 0,1-1 0,-1-1 0,1 1 0,-1 0 0,1-1 0,0 0-1,-1 1 1,1-2 0,0 1 0,0 0 0,0 0 0,0-1 0,0 0 0,0 0 0,0 1-1,0-2 1,1 1 0,-1 0 0,1 0 0,-1-1 0,-2-4 0,-2-4-2,0 1 0,1-2 0,1 1 1,-1-1-1,2 0 0,0 0 0,-4-17 0,4 9-10,1 0 0,1-1-1,1 1 1,1-33 0,4 14-139,2 1-1,2-1 1,1 2 0,2-1-1,1 2 1,2-1 0,1 2 0,3 0-1,0 1 1,2 0 0,2 2 0,1 1-1,37-40 1,-18 26-1430,2 3 0,95-72 0,-72 69-3851,123-64-1,-104 70-4470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26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7345,'0'0'8886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30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44 5529,'3'8'1368,"16"-8"3920,-28-11-4976,-1-1-168,4-2-5872,0 0 1799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11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32 14185,'-29'-26'3273,"23"21"2082,3 6-3257,1 0-1831,0 0 0,0 0 0,0 1 0,0 0 0,0-1 0,0 1 1,0 0-1,1 0 0,-1 0 0,0 0 0,1 0 0,0 0 0,-1 0 0,1 0 0,0 1 0,0-1 0,0 0 0,1 1 1,-1-1-1,0 5 0,-2 11 236,0-1 0,1 20 1,0-3 90,-19 284-415,4-28-215,13-234-1872,1 1 1,4-1-1,2 1 1,19 104-1,-11-118-5652,6-5-5125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51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5 657 10829,'-1'-5'-959,"0"4"1221,1 1 0,-1-1-1,1 0 1,0 0-1,0 0 1,-1 0-1,1 0 1,0 0 0,0 0-1,0 0 1,0 0-1,0 0 1,0 0-1,0 1 1,0-1-1,1 0 1,-1 0 0,0 0-1,0 0 1,1 0-1,-1 0 1,1 0-1,-1 1 1,1-1 0,-1 0-1,1 0 1,-1 1-1,1-1 1,0 0-1,-1 1 1,1-1-1,0 0 1,0 1 0,-1-1-1,1 1 1,0-1-1,1 1 1,14-10 11,0 2 1,0 0 0,1 1 0,24-7-1,79-17 182,-97 26-383,1102-176 779,-508 116-930,-179 24-21,-179 14 17,1000-121-80,-1142 137 41,-116 11 116,0 0 0,0 1 0,0-1 1,0 0-1,1 1 0,-1-1 0,0 1 0,0-1 0,0 1 0,0 0 0,0 0 0,0-1 0,0 1 0,-1 0 0,1 0 0,0 0 0,0 0 0,-1 0 0,1 0 0,0 0 0,-1 0 0,1 0 0,-1 0 0,1 0 0,-1 0 0,0 1 0,1-1 0,-1 0 0,0 2 0,10 18-49,-6-17 15,-1-1 0,0-1 0,1 1 0,-1 0 0,1-1 0,0 0 0,0 0 0,0 0 0,0 0 0,0-1 0,0 1 0,0-1-1,1 0 1,-1 0 0,0-1 0,1 1 0,-1-1 0,1 0 0,-1 0 0,6-2 0,-6 2-207,-3-2 143,0 0 0,0 0 0,0 0 0,0 0 0,-1 0 0,1 0 0,0 0 0,-1 0 0,1-1 0,-1 1 0,0-4-1,-11-17-667,10 21 253,0-1-84,-1 0 769,-1-1-863,0 0 1,1 0 0,0 0-1,-1 0 1,1-1 0,-2-7-1,4 8 28,-1 1 0,0 0 0,0 0 1,0-1-1,-1 1 0,1 0 0,-4-6 0,-5-5-3831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12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58 10665,'0'0'4922,"-5"-3"-3147,2 1-1317,-25-12 9998,19 10-10658,2 4-5433,15-2 6922,7-1-7480,-15 2 5933,0 1 0,0-1 0,0 1 0,1-1 0,-1 1 0,0-1 0,0 1 0,0 0-1,0-1 1,0 1 0,0-1 0,0 1 0,0-1 0,0 1 0,0-1 0,0 1 0,0-1 0,0 1-1,0-1 1,0 1 0,-1-1 0,1 1 0,0 0 0,0-1 0,-1 1 0,1-1 0,0 1 0,0 0-1,-1-1 1,1 1 0,-1-1 0,-9-13-5966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13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52 5725,'-5'-10'2301,"7"-8"11163,0 10-10247,-1-2-4617,34 5 2439,-21 7-830,9 1 43,1 1 0,23 8 0,120 40-650,-55-23-3195,-102-27 2745,0-1 1,1 0-1,-1 0 1,16-2-1,7 0-6709,-9 1 1016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13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92 4148,'0'0'2037,"0"-4"-1026,0-29 5682,-2 30-5591,-2-7-794,2 4 1122,-1 0 1,0 0-1,0 0 0,-9-12 3944,-7 24-4826,17-5-539,1 0 0,-1 0 1,0 0-1,1 0 0,0 0 0,-1 0 1,1 1-1,-1-1 0,1 0 0,0 1 1,0-1-1,0 1 0,0-1 0,0 1 1,0-1-1,0 1 0,1 0 0,-1-1 1,1 1-1,-1 2 0,-6 46-949,2-6-380,-25 55-4244,17-57-1878,6-17-1444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14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7473,'0'0'12061,"-2"3"-11752,-2 15-499,0 0 1,1 1-1,1-1 0,0 1 0,2 36 0,1-30-1284,0-4 20,-2 20-4969,-3-26 54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14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6029,'-6'50'2902,"6"-49"-2755,0 0 0,0 1 0,0-1-1,1 0 1,-1 0 0,0 0-1,1 0 1,-1 0 0,1 0-1,-1 0 1,1 0 0,0 0-1,-1 0 1,1 0 0,0-1-1,0 1 1,0 0 0,-1 0-1,1-1 1,2 2 0,15 10 924,-1-5-539,0 0-1,0-2 1,1 1-1,29 3 1,74 5-130,-94-12-536,56 0-2155,-43-3-3484,-24 1 810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15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5737,'4'1'1417,"-1"0"1,1 1 0,-1-1 0,0 1 0,1-1 0,-1 1-1,0 0 1,5 5 0,17 23 2207,-17-15-5520,-1 1 0,9 30 1,-6-18-37,-5-13-2526,0-1-2609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16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4928,'0'0'11143,"21"19"-9248,-11-5-1731,0 1 0,0 1 0,-1 0 0,-1 0 0,-1 0 0,-1 1 0,8 29 0,-7-18-750,-6-21 25,1 0 0,-1 0 0,1 0 0,1 0 0,0 0 0,0-1 1,6 12-1,-5-12-64,-1 0-471,3 0-3034,4 4-1240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16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5953,'-1'-16'4581,"7"36"-2073,-5-18-1789,8 20 641,-4-6-969,-2-11-295,46 101 694,-20-32-5426,-26-62 1085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17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47 117 4664,'-1'0'78,"0"0"-1,0 0 1,0 0-1,0-1 1,0 1-1,0 0 1,1 0-1,-1 0 1,0 1-1,0-1 1,0 0-1,0 0 1,0 0-1,0 1 1,0-1-1,-3 8 6263,-12-19-5326,9 7 4468,5 11-5454,2-6-24,-1 0 0,1 0 0,0 0 0,-1 0 0,1 0 0,0 0 0,0 1 0,-1-1 0,1 0 0,0 0 0,0 0 0,0 0 0,1 1 0,-1-1 0,0 0 0,0 0 0,1 0 0,-1 0 0,0 0 0,1 0 0,-1 0 0,1 1-1,-1-1 1,1 0 0,0-1 0,0 1 0,-1 0 0,1 0 0,0 0 0,0 0 0,0-1 0,0 1 0,0 0 0,0-1 0,0 1 0,0-1 0,0 1 0,1 0 0,0 0 38,3-1 6,73-5-80,-75 5 38,-1-2-5,22-15-13,-21 16 18,-2-2-22,2-2 57,5-14-150,-9 17 103,1-1 1,0 0 0,-1 0-1,1 1 1,-1-1-1,0 1 1,0-1 0,0 1-1,0-1 1,-1 1-1,1-1 1,-3-2 0,-31-40-4,34 44 55,-29 17 179,25-12-176,1 0 0,-1 1 0,1-1 0,-1 1 0,1 0 1,1 1-1,-1-1 0,1 0 0,0 1 0,0 0 0,0 0 0,1 0 0,-3 11 1,-3 6 48,7-20-87,0 0 0,0 0 1,1 0-1,-1 0 0,1 0 1,0 0-1,0 0 0,0 0 1,0 0-1,1 0 0,-1 0 1,1 0-1,0 0 1,-1 0-1,2 0 0,-1 0 1,0 0-1,3 4 0,-3-5 14,21-5 6,-19 2-32,-1 0 0,1 0 0,0 0 0,0 0 0,-1 0 0,1 0 0,0-1-1,-1 1 1,1-1 0,-1 0 0,0 0 0,0 0 0,0 0 0,0 0 0,0-1 0,0 1 0,0 0-1,-1-1 1,1 1 0,-1-1 0,0 0 0,1 0 0,-1 1 0,1-5 0,1-5-205,-1 1 0,0 0-1,0-1 1,-1 0 0,0-12 0,-12 26 254,10-2-46,-1 0-1,1-1 1,0 1 0,0 1 0,0-1-1,0 0 1,-1 0 0,1 0-1,0 1 1,0-1 0,0 0 0,0 1-1,0-1 1,0 1 0,0-1 0,0 1-1,0 0 1,-1 0 0,-10 24 239,9-20-169,0 0 0,0 0 0,1 1 0,0 0 0,0-1 1,0 1-1,1 0 0,-1 0 0,1 0 0,0 10 0,21-19-18,-17 3-70,1-2 0,0 1 0,-1 0 0,1-1 0,-1 1 1,1-1-1,5-4 0,1 0 64,-8 5-49,-1-1 0,1 0 0,-1 1 0,0-1 0,1 0 0,-1 1 0,0-1-1,0 0 1,0 0 0,0 0 0,0-3 0,2-1 1,-1 2-11,0 1 1,0-1-1,0 0 0,-1 0 1,1 0-1,-1 0 0,0-1 1,0 1-1,-1 0 0,1 0 1,-1-1-1,0 1 0,0 0 1,-1 0-1,1-1 1,-1 1-1,0 0 0,0 0 1,0 0-1,0 0 0,-1 0 1,0 0-1,0 0 0,0 0 1,0 1-1,0-1 0,-1 1 1,-5-6-1,7 7 10,-9 6-61,9-4 61,-1 1 0,1-1 0,0 0 0,0 0 0,0 0 0,0 1 0,0-1 0,0 1 0,0-1 0,0 1 1,0-1-1,0 1 0,0-1 0,0 1 0,0 0 0,1 0 0,-1-1 0,-1 2 0,0 8-7,-1 1 1,2-1-1,0 0 1,0 17-1,1-23 31,2 32-4,-1-32 49,15-7-94,-15 3 23,0 0 1,1-1-1,-1 1 1,0 0-1,1-1 1,-1 1-1,0-1 1,0 1-1,1-1 1,-1 0-1,0 1 1,0-1-1,0 0 1,1-1 0,1-7-20,-3 7 12,9-41-312,-9 37 125,-27 18 125,24-9 58,-1 1 0,0-1-1,1 1 1,0-1-1,0 1 1,0 0 0,0 0-1,1 0 1,-3 6 97,14-23 204,-8 12-438,-1 0 0,1 1 0,0-1 0,-1 0 0,1 0 0,-1 0 0,1 0 0,-1 0 0,1 0 0,-1 1 0,1-1 0,-1 0 0,0-1-1,0 1 1,1 0 0,-1 0 0,0 0 0,0 0 0,0 0 0,0 0 0,0 0 0,0 0 0,-1-1 0,1 1-527,-2-9 865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11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1 151 9613,'0'-1'90,"0"1"0,0-1 0,0 1 0,0-1 0,0 1 0,0-1 1,0 1-1,1-1 0,-1 1 0,0-1 0,0 1 0,0-1 0,1 1 0,-1-1 0,0 1 0,1-1 0,-1 1 1,0-1-1,1 1 0,-1 0 0,1-1 0,-1 1 0,0 0 0,1-1 0,-1 1 0,1 0 0,-1 0 0,1-1 1,17 4 2431,12 2-843,188-10 1387,-90 5-2617,228-31 0,-323 26-444,8-1 247,0-2 0,-1-1 1,0-2-1,70-30 0,-97 31 258,-19 2-101,3 4-466,1 3 69,-1 0 0,1 0 0,0 0 0,0 0 0,0 1 0,-1-1 0,1 0 0,0 1 0,-1 0 0,1-1 0,0 1-1,-1 0 1,1 0 0,-1 1 0,1-1 0,0 0 0,-1 1 0,1-1 0,0 1 0,0 0 0,-1 0 0,-1 1 0,-58 26 188,55-24-137,-25 14-430,0 2 1,2 0-1,1 2 1,0 1 0,2 1-1,0 2 1,-35 45-1,58-66 159,1 0 0,1-1-1,-1 1 1,1 0 0,0 1 0,-3 9-1,3-7 33,3-6 182,0-1 1,0 0-1,0 1 1,1-1-1,-1 0 0,0 0 1,1 0-1,-1 0 0,1 0 1,0 0-1,-1 0 1,1-1-1,3 2 0,1-2 197,1 0 0,-1-1 0,0 0-1,1 0 1,-1-1 0,1 1 0,-1-1-1,0 0 1,0-1 0,0 0 0,-1 0-1,8-4 1,28-12 774,-27 15-795,1 0-1,-1 2 0,1 0 0,-1 0 0,1 1 0,27 3 1,87 18-570,-43-5-721,-16-5-539,70 9-2534,-47-12-2043,-41-7-701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18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4168,'-1'1'447,"1"0"-1,0 0 1,-1-1-1,1 1 1,-1 0-1,1 0 1,-1 0-1,1-1 1,-1 1-1,1 0 1,-1 0-1,0-1 1,1 1-1,-1 0 1,0-1-1,-1 2 1,-22 3-157,14-4 6497,26 11-5695,-9-7-967,0-1-1,1 0 0,0 0 0,0 0 0,0-1 0,0 0 0,0 0 0,1-1 0,8 1 0,84 8 252,-68-9-296,841 19 408,-647-22-568,-148 1 154,130 17 0,-169-10 107,0-2 0,0-2 0,0-1 1,54-6-1,-73 1 119,-1-2 0,20-7 0,-26 7-151,1 1-1,0 0 1,0 1-1,0 1 1,22-2-1,-12-1-897,-21 0-1368,-14-1 274,-25-11-6322,16 5-855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19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9 7065,'-28'-9'13927,"37"18"-12932,62 77 613,-27-31-1319,-39-49-274,4 5 13,0-1-1,-1 1 0,-1 0 0,1 1 1,6 16-1,0 2 44,-10-24-128,-1 1 1,0-1 0,0 0-1,-1 1 1,1 0 0,-1 0-1,-1-1 1,0 1-1,1 14 1,-2-7-789,0-11 716,0 1-1,0-1 0,-1 1 0,1-1 1,-1 1-1,0-1 0,0 0 1,0 1-1,0-1 0,-2 4 0,1-4-353,0-1 0,0 0 0,0 1 0,0-1 0,-1 0 0,1 0 0,0 0 0,-1-1 0,-5 4 0,-47 25-13001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25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56 161 3880,'0'-2'247,"1"0"-1,0 0 0,-1 0 0,0 0 0,1 0 1,-1-1-1,0 1 0,0 0 0,0 0 0,-1-4 1,0 4 138,0 1 0,-1-1 0,1 1 1,0-1-1,-1 1 0,1 0 1,-1-1-1,1 1 0,-1 0 1,-5-3 4544,6 1-4551,-1-6-431,1 5 423,0 0-1,0 0 1,1-1-1,-1 1 0,1 0 1,0-8-1,1 10-301,-1-1 1,0 1-1,0 0 0,0 0 0,0 0 0,0 0 0,-1 0 0,1 0 0,-1 0 0,1 0 0,-1 0 0,0 0 0,0 0 1,0 0-1,0 0 0,0 0 0,0 0 0,0 1 0,-1-1 0,-1-2 0,1 2 899,-9-15-232,8 13 17,8 14-476,13 26 29,-1-2 100,18 47 0,-24-53-60,1-1 0,24 39-1,1 2 351,-4-5-112,-17-33-173,20 47 0,-31-66-324,2 0 0,-1 0 0,1 0 0,1-1 0,0 0 0,0-1 0,1 0 1,1 0-1,-1-1 0,19 13 0,-25-18-82,1 0 0,-1 1 1,1-1-1,-1 1 0,0 0 1,0 0-1,-1 0 0,1 0 0,-1 1 1,0-1-1,0 1 0,0 0 1,0 4-1,12 23 12,-11-26-12,0-1-1,1 1 1,0-1 0,0 0-1,0 0 1,0 0-1,11 8 1,-13-11-3,-1 0 1,1 0 0,0 0-1,0 0 1,-1 0-1,0 0 1,1 0-1,-1 1 1,2 3-1,8 13 22,18 11-6,-27-28 12,4 10 24,-2-8-51,0 1 1,0 0-1,0-1 0,1 0 0,-1 0 1,1 0-1,0 0 0,8 3 0,-6-2 12,-5-3-17,13 21-266,-1-18-900,-9-7-2770,-13-16-5770,0 2 7085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26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5220,'12'7'9190,"-2"12"-7198,-10-16-1979,1-1 0,0 0 1,0 0-1,0 1 1,0-1-1,0 0 0,0 0 1,1 0-1,2 3 1,8 7 353,0 1 0,0 1 1,-2 0-1,0 0 0,15 28 1,33 85 763,-57-124-1102,25 60 85,4-1 0,67 106 0,-83-147-1038,0-1 0,1 0 0,1-1 0,1-1-1,27 23 1,-10-14-5158,-15-13 451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27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6357,'6'-15'9660,"1"1"-9139,-1 3 347,23 11-856,-1 3-768,-2-12-485,2 0-1199,4 7-1332,31-1-2453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27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6029,'0'0'3328,"3"-17"-2548,3 2 440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28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36 5056,'-10'-8'709,"10"4"223,18 4 674,-3 0 7175,-27-23-16943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33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42 152 5989,'0'0'17775,"-13"-26"-17564,4-37-771,9 60 332,0 1-302,0-1 313,0 0 0,0 1 0,-1-1 0,1 0 0,-1 1 0,1-1 0,-1 1 0,0-1 0,0 0 0,0 1 0,0 0 0,-2-3 1,-6-17-9953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34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5805,'10'-3'952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20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1 421 6497,'0'0'11079,"3"-1"-10061,395-136 2689,-350 118-3716,191-81 466,-191 76-989,-1-1 0,78-56 0,-87 56-2360,-22 16-5773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11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6 486 8825,'-1'-18'285,"-2"-2"197,2 0 0,0 0 1,1 0-1,1 0 0,5-24 0,3-16 2682,-3 0-1,-3-81 0,-8 97-833,1 29-1630,4 11-50,-1 9-157,-1 41-385,1 1-1,3 0 1,13 85 0,2 15-3249,-16-117 819,0 1 0,-8 55 0,1-44-2798,3 2-2766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20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0 544 11225,'42'-27'2504,"1"2"0,58-25-1,-31 16-1385,496-207 1651,-296 123-2600,-167 71-3951,-101 46 1994,-5 3-685,-15 11-2101,-12 9-2617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20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7373,'0'0'6333,"1"2"-4593,2 6-997,-1 0 0,1 1 0,-2-1 0,1 0 0,-1 1 0,0-1 0,-1 0 0,0 14 0,0-12-462,9 256 4204,-6-233-4968,2 0 1,1-1-1,15 45 0,9 8-3415,2-3-4732,-16-44-826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21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12 11897,'-13'-12'2004,"13"32"-140,0 3 1533,3-3-2245,0 0-96,1 3-152,5 17-100,4-11-180,-7 5-72,4 6-516,-4-3-312,-3 0-392,7 0-516,-4-2-736,-3-15-464,0 8-2925,-3 4-4256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21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9753,'6'-3'415,"0"1"0,0-1-1,0 1 1,0 0 0,0 1 0,0-1 0,1 1 0,-1 0 0,1 1-1,-1 0 1,0 0 0,1 0 0,-1 1 0,1 0 0,10 2 0,1 2-6,1 1-1,-1 0 1,0 1 0,18 10 0,-21-8-160,-1 0 1,0 1-1,-1 0 0,0 1 0,20 21 0,-31-28-191,0 0 0,0 0 0,0 0 0,-1 0 0,0 0 0,1 0 0,-1 1 0,-1-1 0,1 0 0,-1 1 0,0-1 0,0 1 0,0-1 0,0 1 0,-1-1 0,-1 7 0,1-5 11,0 1-7,-1 0 0,0 0 1,-1 0-1,0 0 0,0 0 0,0-1 1,-1 1-1,1-1 0,-10 11 1,-47 48 80,48-53-200,-22 19-513,-3 3-1380,15-2-5836,10-13-618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21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12 9681,'0'0'4452,"-15"-5"-2816,-8-1 989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22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46 10581,'-19'-9'9565,"25"-5"-9093,4 0-452,9 8-1880,0 3-741,6 9-2139,4 0-3713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3:22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20 101 12181,'-4'-32'7753,"1"15"-6525,0 0 60,0 0-3640,-3 0-316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53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4252,'2'2'539,"1"0"-1,-1 0 0,0-1 0,1 1 0,-1-1 0,1 1 0,-1-1 0,1 0 1,0 0-1,-1 0 0,1 0 0,0 0 0,0-1 0,3 1 0,12 0-861,-14-1 650,0 0-233,68-5-456,-69 4-55,1 1-143,-1 0 641,0 0-340,-1 1-1,0-1 1,0 0 0,0 0-1,0-1 1,0 1 0,0 0-1,1-1 1,-1 1-1,0-1 1,0 1 0,0-1-1,0 0 1,-1 0-1,1 0 1,0 0 0,0-1-1,0 1 1,-1 0 0,2-2-1,7-12-2473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54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2 5020,'0'0'151,"-1"0"0,0-1 0,1 1 0,-1 0 0,0 0 0,0-1 0,0 1 0,1 0 0,-1 0 0,0 0 0,0 0 0,0 0 0,1 0 0,-1 0 0,0 0 0,0 1 0,1-1 0,-1 0 0,0 0 0,0 1 0,1-1 0,-1 0 0,0 1 0,1-1 0,-1 1 0,0-1 0,1 1 0,-1-1 0,1 1 0,-1-1 0,1 1 0,-1 0-1,1-1 1,-1 1 0,1 0 0,-1 0 0,-5 7 2614,4-7-2551,0 0-1,0 0 1,0 0-1,0 0 0,0 0 1,0 0-1,1 1 1,-1-1-1,1 0 1,-1 1-1,1-1 1,-1 1-1,-1 3 1,1-3 238,-5 8 45,-1 0 1,-10 22 0,-13 19-1467,9-18-1441,12-8-2602,4-3-1918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54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5152,'38'11'5013,"-16"-16"-4813,-3 2-244,0 0-3800,1 3 351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12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6 218 6717,'-1'-2'79,"0"1"1,0 0 0,1-1-1,-1 1 1,1 0 0,-1-1-1,1 1 1,0-1 0,-1 1 0,1-1-1,0 1 1,0 0 0,0-1-1,0 1 1,0-1 0,0 1-1,1-1 1,-1 1 0,0-1 0,1 1-1,-1 0 1,1-1 0,0 1-1,-1 0 1,1-1 0,0 1-1,0 0 1,0 0 0,0 0-1,0-1 1,0 1 0,0 0 0,0 1-1,0-1 1,0 0 0,0 0-1,1 0 1,1 0 0,8-5 289,0 0 1,0 1-1,21-7 1,-19 7-148,40-11 781,106-19-1,-24 7 869,6-6 2770,-85 15-2974,-52 17-1103,-23 11-329,6-1-157,0 1-1,1 1 1,0 0-1,0 0 1,1 1 0,0 1-1,-13 18 1,19-24-52,1 1 0,-1-1-1,1 1 1,0 0 0,0 0 0,1 1 0,0-1 0,0 1 0,1-1 0,0 1-1,0 0 1,1 0 0,0 0 0,0 13 0,2-15-30,-1-1 1,1 1-1,1-1 1,-1 1-1,1-1 1,0 0-1,0 1 1,0-1-1,1 0 0,-1 0 1,1-1-1,1 1 1,-1-1-1,1 1 1,-1-1-1,1 0 1,0 0-1,1-1 0,-1 1 1,1-1-1,5 4 1,3-1-73,0 1 1,1-2 0,0 0-1,0 0 1,0-1-1,0-1 1,1 0 0,-1-1-1,1-1 1,-1 0-1,23-2 1,-15-1 21,-1-1-1,1 0 1,-1-2 0,0 0-1,0-2 1,0 0 0,22-12-1,-34 14 114,0-1 0,-1 0 0,1 0 0,-1-1 0,-1 0 0,0-1 0,0 1 0,0-1 0,-1-1 0,0 1 0,0-1 0,5-13 0,-8 16 31,-1 0 0,0 0 0,0 0-1,-1 0 1,0 0 0,0 0 0,1-12 0,4-22 355,3 6-200,-8 31 16,0 3-294,0 0 33,0 1 0,0-1 0,-1 0 0,1 0 0,0 0 0,0 1 0,0-1 0,-1 0-1,1 1 1,0-1 0,-1 1 0,1-1 0,0 1 0,-1-1 0,1 1 0,-1-1 0,1 1-1,-1 0 1,1-1 0,-1 1 0,1 0 0,-1-1 0,1 1 0,-1 0 0,0-1 0,0 1-1,1 0 1,-1 0 0,0 0 0,0-1 0,0 1 0,0 0 0,0 0 0,0 0 0,0-1-1,0 2 1,-5 38 31,3-25-57,1 12 61,2 0 0,7 48 0,-6-66-57,-1-3 11,1 0-1,0 0 1,0 0 0,1-1 0,0 1-1,0-1 1,0 1 0,1-1 0,0 0-1,0 0 1,0 0 0,0-1 0,1 0-1,0 0 1,0 0 0,10 6 0,-13-9 14,-1-1 1,0 0 0,0 0 0,0 1 0,0-1-1,0 0 1,0 0 0,0 0 0,0-1 0,1 1-1,-1 0 1,0 0 0,0-1 0,0 1 0,0 0 0,0-1-1,1 0 1,2 0 10,2-1-14,-1 0 0,1 0 0,-1 0 0,1 0 0,-1-1 0,0 0 0,0 0 0,0-1 0,6-5 0,42-44 175,-22 20-61,-20 23-100,-1 0 0,1 1 1,1 1-1,0-1 0,0 2 1,14-7-1,-22 12-15,1 0 1,0 0 0,-1 1-1,1 0 1,0 0-1,0 0 1,0 0-1,-1 1 1,1-1 0,0 1-1,0 1 1,0-1-1,0 1 1,0-1 0,0 1-1,0 1 1,-1-1-1,1 1 1,0 0-1,-1 0 1,5 3 0,5 5 6,0 1 0,-1 0 0,0 1 0,0 0 0,16 23 0,15 15 2,-42-48 5,0 0 1,1 0-1,-1 0 0,1 0 0,-1-1 0,1 1 1,0-1-1,0 1 0,0-1 0,0 0 0,0 0 0,0-1 1,0 1-1,0 0 0,0-1 0,0 0 0,0 0 1,0 0-1,0 0 0,0 0 0,1-1 0,-1 1 0,0-1 1,0 0-1,0 0 0,0 0 0,0 0 0,2-2 1,9-4 199,0-1 1,-1-1 0,-1 0 0,17-15 0,-20 16 10,1 0 21,11-10 622,42-27 0,-57 42-793,-1-1 0,1 1 0,0 1 0,0-1 0,0 1 0,0 0 0,1 0 0,-1 1 0,0 0 0,1 0 0,-1 0 0,1 1 0,9 1 0,-13-1-54,0 1-1,0 0 1,0 1-1,0-1 1,0 0-1,0 1 1,0 0-1,-1 0 1,1 0-1,0 0 1,-1 0-1,0 0 1,1 1-1,-1-1 1,3 6-1,27 47-262,-21-33-217,-4-10-391,0-1 1,0 0-1,1 0 1,1-1-1,10 11 1,-13-16-717,0 0 1,1-1-1,-1 1 1,1-1-1,0-1 1,8 4-1,21 9-8582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54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 4852,'-25'-3'1377,"31"17"-373,4 0 428,-23 1-968,3 2-256,4-3-332,0 0-556,-1 6-4869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39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11 6637,'-7'-11'11304,"12"18"-11008,-1 0 1,1-1-1,0 0 1,1 1-1,-1-2 1,1 1-1,0-1 1,1 0-1,-1 0 0,1 0 1,11 5-1,11 4-155,46 16-1,-63-26-48,35 12-1242,70 15 0,-7-14-8811,-84-14 3335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40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6741,'0'40'1756,"-16"0"-272,10-23-340,6 9-232,3-4-168,-6 7-160,3-6-268,3 5-476,3 4-488,4-6-448,-1 19-2364,-2-13-1873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40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4988,'19'23'909,"6"-23"-369,7 0-512,-13-9-216,0 1-1669,-3 2 421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40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20 5332,'-13'-11'1105,"4"2"1839,-14 12-2932,4 0-484,0 8-2604,0-2 215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41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 3432,'0'0'4432,"-3"-1"-3927,-23-9 4652,28 13-4839,88 109 715,-54-61-871,77 97-936,-94-127-590,0-2 1,36 27-1,-27-23-1722,1-1-1018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51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0 641 5152,'45'-63'1113,"-17"40"-301,23-8-180,0-9-168,12-6 36,17-8-472,18-21-260,23-16-368,15-15-1668,20-5-349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19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11061,'29'-6'10373,"-28"9"-8678,31 75 3588,-24-55-4801,-1 0 0,-1 0 0,4 39-1,-4 61 166,-4-70-474,10 70 0,-11-116-191,0 0 0,1-1 0,-1 1-1,2-1 1,-1 0 0,1 0 0,0 0 0,0 0-1,1 0 1,-1-1 0,1 1 0,0-1-1,1 0 1,6 6 0,-7-8 5,1 0 0,-1 0 0,1-1 1,0 1-1,0-1 0,0 0 0,0 0 0,0-1 0,0 1 1,1-1-1,-1-1 0,0 1 0,1-1 0,-1 1 0,1-2 0,-1 1 1,0 0-1,9-3 0,33-9-60,88-33 0,-16 3 115,-72 28 124,84-14 0,-112 26-132,0 0 0,1 2 0,-1 0 0,1 1 0,-1 1 0,1 0 0,24 8 0,5 7-584,-1 3 0,51 27 0,-30-13-1280,-13-10-1619,83 24 1,-11-18-5606,-65-19 154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19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83 115 12405,'-19'-23'2272,"10"12"253,-1-1 59,-3 4-296,4 2 2776,-4-8-3999,4 2 535,15-2-4849,4 0 681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36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106 201 6777,'1'-3'168,"-1"-1"204,1 0-1,-1 1 0,0-1 1,0 0-1,0 0 1,-1 0-1,1 0 1,-1 1-1,-2-9 1,3 11-177,-1-1 1,1 0-1,-1 0 1,1 0-1,0 1 1,0-1-1,0 0 1,0 0-1,0 0 1,1 0 0,-1 1-1,0-1 1,1 0-1,-1 0 1,1 0-1,0 1 1,0-1-1,-1 0 1,1 1-1,0-1 1,2-1-1,0-3 489,-2 5-533,-1 0 0,1 0 0,-1-1-1,0 1 1,0 0 0,0 0 0,1-1 0,-1 1 0,0 0 0,0 0 0,-1-1 0,1 1 0,0 0 0,0 0 0,-1-1 0,1 1-1,0 0 1,-2-2 0,-2-15 1848,4 15-1915,1-2 316,-1 1 1,0-1 0,-1 1 0,1-1-1,-1 1 1,0 0 0,0-1 0,0 1-1,0 0 1,-1-1 0,-2-4 0,3 8 264,-2 2-47,-2 0-492,0 1-1,1 1 1,0-1 0,-1 1-1,1 0 1,0-1 0,1 2-1,-1-1 1,0 0 0,1 1-1,0 0 1,0 0 0,0 0-1,0 0 1,0 0 0,1 1-1,0-1 1,0 1 0,0-1-1,-1 7 1,-3 9 115,1 1-1,1 0 1,-1 25-1,5-43-199,-2 15 1,2-1 1,0 0 0,1 0-1,0 0 1,2 0 0,0 0 0,1-1-1,0 1 1,1-1 0,1 0-1,1 0 1,0-1 0,1 1-1,1-2 1,0 1 0,1-1-1,1-1 1,0 0 0,1 0-1,0-1 1,1-1 0,23 17-1,-16-14-107,1-1 0,1-1 0,0 0 0,1-2-1,0-1 1,0-1 0,1 0 0,0-2 0,0-1 0,1-1-1,0-1 1,-1-1 0,1-1 0,47-5 0,-50 1 14,0 0 0,-1-2 0,1 0 0,-1-2 0,-1 0 0,1-1 0,-2-1 0,1-1 0,-1-1 0,0-1 0,-1 0 0,-1-2 0,0 0 0,0 0 0,-2-2 0,0 0 0,21-29 0,-23 25 9,0-1-1,-1 0 0,-2-1 0,12-32 0,20-93 523,-40 138 165,-4 9-214,-8 16-12,-11 35 41,-24 247 675,29-171-1139,-25 232 4,-55 173 0,-37-10 0,12-124 0,87-304 0,-5-1 0,-56 99 0,89-181 0,0-1 0,-1 1 0,0-1 0,-1 0 0,0-1 0,0 0 0,-1 0 0,-19 14 0,26-22 0,0 0 0,0 0 0,0 0 0,0 0 0,0 0 0,0-1 0,-1 1 0,1-1 0,0 1 0,0-1 0,-1 0 0,1 0 0,0 0 0,-1 0 0,1-1 0,0 1 0,0-1 0,-1 1 0,1-1 0,0 0 0,0 1 0,0-1 0,0 0 0,0-1 0,0 1 0,-2-2 0,-1-1 0,0 0 0,0 0 0,0 0 0,1-1 0,0 0 0,0 0 0,0 0 0,-3-7 0,-6-13 0,2-1 0,1 0 0,1 0 0,1-1 0,1 0 0,-3-37 0,-6-170 0,15 207 0,0-36 21,2 0-1,3 0 1,3 1 0,15-65-1,-14 94-194,1 0-1,2 1 1,1 0-1,2 1 1,1 1-1,1 0 1,1 1-1,2 0 1,25-29 0,-1 13-814,1 2 0,3 2 1,1 1-1,80-49 0,47-13-3191,4 8-4214,-67 39-2238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13.1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148 432 11537,'-12'3'3099,"13"-8"2288,8-5-1174,-3 4-5764,-4 4 1756,31-10 1896,-32 11-2073,0 1 0,-1 0 0,1-1 1,0 1-1,-1-1 0,1 1 0,0-1 0,-1 1 0,1-1 0,-1 1 1,1-1-1,-1 1 0,1-1 0,-1 0 0,0 1 0,1-1 0,-1 0 1,0 1-1,1-1 0,-1 0 0,0 0 0,0 1 0,0-1 0,0 0 1,0 0-1,0 1 0,0-2 0,-1 1-12,-1 1 0,0-1-1,0 0 1,0 1 0,0 0 0,0 0-1,0-1 1,0 1 0,0 0-1,0 0 1,0 1 0,-3 0 0,-3 0-6,1 0 1,0 1 0,0 0-1,0 0 1,0 1 0,0 0-1,0 0 1,0 0 0,1 1 0,0 0-1,0 1 1,0-1 0,0 1-1,-5 6 1,4-3-19,-1 0 0,1 1 0,1 0 1,-1 0-1,2 0 0,-1 1 0,1 0 0,1 0 1,-4 11-1,8-20 3,-1 0 0,1 1 0,0-1 0,-1 0 0,1 1 0,0-1 0,0 0 0,0 1 0,0-1 0,0 0 1,1 1-1,-1-1 0,0 0 0,1 1 0,-1-1 0,0 0 0,1 0 0,0 1 0,-1-1 0,1 0 0,0 0 0,1 2 0,0-1 0,0 0 0,0-1 0,0 1 0,1 0 0,-1-1 0,0 1-1,1-1 1,0 0 0,-1 0 0,5 1 0,1 0 7,1 0 1,-1 0 0,1-1-1,0 0 1,-1-1-1,13 0 1,-12-1 3,0 0 0,0-1 0,0 0 1,0 0-1,-1-1 0,1 0 0,0 0 1,-1-1-1,0 0 0,0-1 0,0 1 1,-1-2-1,1 1 0,-1-1 0,8-8 1,65-73 541,-78 85-540,1 0-2,1 0 0,-1 0 0,1 0 0,0 0-1,-1 1 1,8-2 0,-7 36 74,-3-20-46,1 0-1,0-1 1,1 1-1,5 13 1,-7-23-23,0 0 0,0 0 0,1 0 0,0 0 1,0 0-1,0 0 0,0 0 0,0-1 0,0 1 0,1-1 1,-1 1-1,1-1 0,0 0 0,-1 0 0,1 0 0,0-1 1,0 1-1,0-1 0,1 1 0,4 0 0,-1 0 2,1-1 0,0-1 0,-1 1 0,1-1 0,0-1 0,0 0 0,-1 0 0,1 0 0,-1-1 0,1 0 0,-1 0 0,1-1 0,11-6 0,11-7-6,51-35-1,-55 34-2,19-13 543,71-34 1,-110 60-409,0 0 0,0 0 0,0 0 0,-1-1 0,1 1 0,6-9 0,4-2 46,-11 9-144,0 0 1,0 0-1,-1 0 0,0-1 0,0 1 0,0-1 0,3-9 0,20-59 328,-17 47-232,52-139 1379,-60 163-1026,-4 8-207,-12 34-241,-20 52-14,-24 107 0,34-106-723,-10 60-2017,32-139 2031,-1 18-3414,3-27 3094,1 0 1,-1 0-1,1 0 1,0 0-1,-1 0 1,1 0-1,0-1 1,3 5-1,8 19-11594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36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16 324 13925,'-2'-2'11566,"1"2"-11443,1 0-1,-1 0 1,0-1 0,1 1 0,-1 0-1,0-1 1,1 1 0,-1-1 0,0 1-1,1 0 1,-1-1 0,1 0-1,-1 1 1,1-1 0,-1 1 0,1-1-1,-1 1 1,1-1 0,-1 0 0,1 1-1,0-1 1,0 0 0,-1 0-1,1 1 1,0-1 0,0 0 0,0 0-1,0 1 1,0-1 0,0 0 0,0-1-1,2 0 58,0 0 0,0 0 1,1 0-1,-1 0 0,1 1 0,0-1 0,-1 1 0,5-2 0,-5 2-148,43-22 694,86-28 1,50-2-2620,-14 5-1502,-85 20 968,87-25-6687,-39 25-3597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37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66 9797,'-1'-3'502,"0"0"0,-1-1 0,1 1 0,-1 0 0,0 0 0,0 0 0,0 1 0,0-1 0,0 0 0,-1 1 0,1-1 0,-1 1 0,0 0 0,0 0 0,0 0 0,0 0 0,0 0 0,0 1 0,-3-2 0,-15-10 2406,13 12-1462,1 1-1162,1 1 0,-1 0-1,1 1 1,-1-1 0,1 1 0,0 0 0,0 1 0,0 0-1,0 0 1,0 0 0,1 0 0,-1 1 0,1 0-1,0 0 1,0 1 0,-7 8 0,6-6-124,0 1 0,0 0 0,1 0 0,0 0 0,0 1 0,1 0 0,1 0 0,-1 0 0,1 0 0,1 1 0,0-1 0,-2 14 0,4-9-55,-1-1-1,2 1 0,0-1 0,0 1 0,2-1 1,-1 0-1,2 0 0,5 16 0,1-6-114,0-1-1,1-1 0,2 0 0,0 0 1,1-1-1,1-1 0,0-1 0,2 0 1,32 28-1,-24-27-280,0-2-1,1 0 1,1-2-1,1 0 1,0-2-1,48 15 1,-52-21-28,0-1 0,0-1 0,1-1 0,-1-1 1,1-1-1,0-1 0,-1-1 0,46-7 0,-58 5 254,0-1-1,0 0 1,0-1-1,0-1 1,-1 1 0,1-2-1,-1 0 1,-1 0-1,1-1 1,-1 0-1,0-1 1,0 0 0,-1 0-1,-1-1 1,1 0-1,-1-1 1,-1 0-1,0 0 1,0-1 0,-1 0-1,7-16 1,3-13 560,-2 0 0,-2-1 1,-2-1-1,-1 0 0,3-47 1,1 0 1474,-11 75-1739,8-32 813,-9 44-535,0 28-46,0 71-463,-16 147 0,-33 98 0,-221 965 0,171-943 0,70-283 0,-3-2 0,-57 105 0,79-167 0,-1-1 0,0 0 0,-2-1 0,1 0 0,-2-1 0,0 0 0,-1-1 0,0-1 0,-1 0 0,-1-1 0,1 0 0,-2-1 0,-26 12 0,38-21 0,0 0 0,-1 0 0,1 0 0,0-1 0,0 0 0,0 0 0,-1 0 0,1-1 0,0 1 0,0-1 0,0 0 0,0-1 0,0 1 0,0-1 0,0 0 0,0 0 0,1-1 0,-1 1 0,1-1 0,-1 0 0,1-1 0,0 1 0,0 0 0,-5-8 0,2 3 0,1 0 0,1-1 0,-1 1 0,1-1 0,1 0 0,-5-11 0,5 4 0,0 1 0,0-2 0,2 1 0,-1-17 0,0-26 0,4 0 0,2 0 0,3 0 0,18-83 0,-1 63-537,3 1-1,3 2 1,3 0 0,4 3-1,3 0 1,3 3 0,61-78-1,142-141-5336,25 25-4564,-187 188 1266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41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0 815 5937,'35'0'11840,"-25"8"-10543,18 21 8670,-20-37-9549,126-109 1050,57-56-687,28-79-513,-38 40-238,-171 201-45,0 0 0,1 1-1,0 0 1,0 0 0,1 1-1,1 1 1,12-8 0,-22 15 12,0 0 1,0 0 0,0 1 0,0-1-1,0 1 1,0 0 0,0-1 0,1 1 0,-1 1-1,0-1 1,0 0 0,0 1 0,0 0-1,0-1 1,0 1 0,0 0 0,0 1 0,0-1-1,-1 0 1,1 1 0,0 0 0,2 2-1,2 1-3,0 1 0,0 0 0,-1 0 0,0 1-1,0 0 1,7 10 0,12 27 3,-1 2 0,34 94 1,-22-49 2,-19-51 5,101 233-1529,-28-96-3097,-75-150 3113,27 49-7670,-13-29-2793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42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1 388 8109,'0'0'15320,"4"-2"-14805,4-2-425,1 0 0,0 0 1,1 1-1,-1 1 0,0-1 1,1 2-1,12-2 0,76 0 175,-44 3-146,2004-117 369,-1573 78-746,-203 11 87,156-25-76,-95 8 101,-331 43 133,332-53 36,-225 37-159,-109 17 50,0 1 0,1 0 0,-1 0 1,1 1-1,-1 0 0,1 1 1,-1 0-1,19 6 0,4 2-1542,-30-10 1210,1 1 0,-1-1 1,0 1-1,0 0 1,0 0-1,0 0 0,0 1 1,4 1-1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43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3 9933,'-4'-1'662,"-1"1"1,1-1 0,-1 1-1,0 0 1,1 0-1,-1 0 1,1 1-1,-1-1 1,1 1-1,-9 3 1,11-3-554,0 0-1,0 1 1,1-1-1,-1 1 1,0 0-1,1-1 1,-1 1-1,1 0 1,0 0-1,0 0 1,0 0-1,0 0 1,0 0-1,0 0 1,0 1 0,1-1-1,-1 0 1,1 0-1,-1 1 1,1-1-1,0 0 1,0 1-1,0 2 1,1 5 40,0-1 0,0 1 0,1-1 0,0 1 0,0-1 0,1 0 0,1 0 0,-1 0 0,2-1 0,-1 1 0,1-1-1,0 0 1,1 0 0,6 7 0,17 19 413,58 52-1,-58-60-334,52 44 286,4-4-1,120 73 1,-121-85-343,95 73 201,-146-101-308,-1 2 1,-1 1 0,30 38 0,-53-57-37,0-1 0,-1 2 0,-1-1 0,1 1 0,-1 0 0,-1 0 0,0 0 0,-1 1 0,0 0 0,-1 0 0,0 0 0,-1 0 0,0 1 0,-1-1 0,0 0 0,-1 1 0,-1-1 0,0 1 0,0-1 0,-1 0 0,-1 0 0,0 0 0,-1 0 0,0 0 0,-1 0 0,0-1 0,-1 0 0,0 0 0,-10 13 0,-5 4 5,-2 0-1,-1-2 1,-39 34 0,-91 63-391,17-17-1476,127-97 983,-50 43-790,19-8-7691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43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39 126 11621,'-29'-23'2416,"32"6"-39,-3 3 2503,-6 0-2900,0 2 2789,9-5-4121,3-3-328,13 14-2953,0 4-15,0 4-6337,0 4-2776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45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5 152 6105,'29'-3'9356,"-29"1"-8676,9-67 2412,-9 66-2371,2-30-1502,-47-9-9517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46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24 6889,'0'0'11913,"-17"-14"-11559,9 10-4685,-6 2-276,-4-1-2627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57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1 277 11229,'0'0'3191,"2"0"-1751,94-40 2741,26-9-3160,-3 14-257,235-37 0,130 18-4054,-392 46 1354,50-9-5493,-77 15 478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57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366 372 12309,'-185'123'4716,"158"-108"-3258,-1 0 0,-42 15 0,18-8 841,48-21-1641,6 0-581,0-1 1,0 0-1,0 0 1,0 1 0,0-1-1,0 0 1,0-1-1,0 1 1,0 0 0,0-1-1,4 0 1,-1 0 51,57-14 331,105-39 0,-92 28-374,1250-407-4623,-1280 419 3188,1-1-1733,-11 3-3226,-16 6-1854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13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20 163 13377,'-19'-37'10565,"22"20"-9009,4 0-376,12 5-347,19-2-409,0 3-652,6-4-693,4 7-631,-4-9-984,4 5-1228,6 9-1881,9 6-4660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48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3304,'48'-8'3357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48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4568,'-16'5'3558,"17"9"-253,1-7-3889,8 56 2077,-5-31-572,13 49 0,119 318 2074,-87-262-2509,0 5-72,108 208-1,-134-304-526,3-1-1,2-1 0,1-2 0,2 0 0,2-3 1,2-1-1,2-1 0,49 37 0,-65-59-209,0 0-1,1-2 0,0-1 0,1 0 1,0-2-1,1-1 0,0-1 0,36 7 1,-41-12-520,1-1 0,-1 0 0,1-2 1,0 0-1,0-1 0,35-7 0,26-13-4826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49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27 5577,'0'0'3315,"-1"-2"-2398,-7-17 531,6 14 1051,6 17-1652,-3-10-844,0-1 1,-1 1-1,1-1 1,0 1-1,0-1 1,0 1-1,0-1 1,0 0-1,0 1 1,0-1-1,0 0 1,1 0-1,-1 0 1,0 0-1,1 0 1,-1 0-1,1 0 1,-1-1-1,1 1 1,-1-1-1,1 1 1,-1-1-1,1 1 1,0-1-1,-1 0 1,1 1-1,2-1 1,6 2-8,2 1-1,0 0-1,0 0 1,0 2 0,-1-1 0,0 1 0,0 1 0,0 0 0,-1 0 0,0 1 0,0 1-1,12 11 1,119 154-1257,-121-145 790,-1 2 0,-1 0 0,-2 1 1,16 44-1,-28-62 335,-1 1 0,-1-1 0,0 0 1,0 1-1,-2 25 0,-15-67-158,11-9-1091,-1-65 1,4 52-760,1 7 147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58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12129,'-3'1'12163,"3"-1"-12079,-1 1 79,-1 0 1,1-1-1,0 1 1,-1 0 0,1 0-1,0 0 1,0 0-1,0 0 1,0 0-1,0 0 1,0 0-1,0 0 1,0 1-1,0-1 1,1 0-1,-1 1 1,0-1-1,1 0 1,-1 1-1,1-1 1,-1 1 0,1-1-1,0 1 1,0-1-1,0 1 1,0-1-1,0 1 1,0-1-1,0 1 1,0-1-1,0 1 1,1-1-1,-1 0 1,1 3-1,16 99 2299,10 148-2256,-23-135-722,19 268 1571,4-195-2582,20-4-4046,-25-127 1193,-6-21-2189,0-2-5704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58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19 575 13969,'-16'40'1997,"15"-38"-1753,1 0-1,-1 0 1,1 0-1,0-1 1,-1 1 0,1 0-1,0 0 1,0 0-1,0 0 1,0 0-1,1 0 1,-1 0 0,0-1-1,1 1 1,-1 0-1,1 0 1,0-1-1,-1 1 1,3 2 0,-2-1 473,0 1 960,13 17 966,-10-17-2518,1-1 0,-1 1-1,1-1 1,0 0 0,0 0 0,1 0 0,-1-1-1,1 0 1,-1 0 0,1 0 0,0 0-1,-1-1 1,9 1 0,16 1 202,42-1 0,-44-2-241,496-23-3693,-5-54-4361,-427 56 4357,162-60-1,-246 78 3627,-1 0 1,1-1-1,-1 1 0,0-1 0,0-1 0,0 1 0,9-10 0,-14 12 63,0 0-1,-1 0 1,1 0-1,-1 0 1,1 0-1,-1 0 0,0 0 1,0-1-1,0 1 1,0-1-1,0 1 0,0 0 1,-1-1-1,1 1 1,-1-1-1,0 0 1,0 1-1,0-1 0,0 1 1,0-1-1,0 1 1,-1-1-1,1 1 0,-1-1 1,0 1-1,0-1 1,-1-2-1,-9-19 994,0 1 0,-1 1 0,-2 0 0,0 1 1,-21-25-1,24 33-641,2 0 1,-1-1 0,2 0 0,-8-17-1,12 23-316,2 3-247,1 1 1,0-1-1,-1 0 1,1 1-1,1-1 1,-1 0 0,1 0-1,0 0 1,0 0-1,0 0 1,1 0-1,0 1 1,0-1-1,0 0 1,0 0 0,1 1-1,0-1 1,4-7-1,8-33-7131,-11 28-518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59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13385,'2'2'7974,"4"6"-7200,0 0 0,-1 1 0,1 0 1,-2 0-1,1 0 0,3 12 0,18 65 1338,-15-49-1218,79 370 2148,-34-129-3142,-39-211-939,30 70 0,41 56-5549,-83-184 5290,1 1 1,0-1-1,0 0 0,1-1 1,1 1-1,-1-1 0,10 7 1,23 17-9398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59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0 149 14029,'61'25'2160,"-17"-16"9,4-9-133,-1-6-252,4 1-368,0-1-216,16-3-248,12-2-244,19-1-396,14 1-712,2 0-144,3-7-528,-2 1-588,-1-3-656,-12 0-304,-7 0-2793,-3 3-4344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59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9 14361,'-48'-6'2277,"29"3"107,-3 15-216,0-4-256,-4 4-316,-15 8-324,12 0-272,1 5-235,-4 4-197,4 2-316,-4-2-668,13 5-653,0 3-571,0 1-700,3-1-608,3 3-3033,0 3-5196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59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14021,'-1'41'1984,"-8"59"1,3-45 75,3 0 0,2 0 1,9 71-1,36 162 866,-24-192-2165,55 163-1,-60-217-1225,3 0-1,1-1 1,2-1-1,2-1 1,2-2-1,32 40 1,-50-68-121,1-1-1,0 1 1,0-2 0,0 1-1,1-1 1,1-1 0,-1 1 0,1-2-1,0 1 1,0-1 0,17 5 0,16 5-5979,-4-1-4271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00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37 310 14541,'-32'47'1864,"32"-46"-1797,-1-1 0,1 1 0,0-1 0,-1 1 0,1-1 0,-1 1 0,1-1 0,0 1 0,0-1 0,-1 1 0,1-1 0,0 1 0,0-1 0,0 1 0,0 0 0,-1-1 0,1 1 0,0-1 0,0 1 0,0 0 0,0-1 0,0 1 0,0-1 0,1 1 0,-1 0 0,0-1 1,0 1-1,0-1 0,1 1 0,-1-1 0,0 1 0,0-1 0,1 1 0,-1-1 0,0 1 0,1-1 0,-1 1 0,1-1 0,-1 1 0,1-1 0,-1 0 0,1 1 0,0-1 0,0 1 312,4 6 224,0-1 0,1-1 0,0 1-1,0-1 1,9 7 0,-6-7-417,0 0 1,0 0-1,0-1 0,1-1 1,-1 1-1,17 2 0,19 4-751,1-3 0,-1-1-1,1-3 1,0-1 0,81-8 0,-49-2-1759,0-3 1,-1-3 0,139-45 0,-197 51 2146,0-1 1,-1 0-1,0-1 0,-1-1 1,0-1-1,26-22 1,-28 18 538,0 1 0,-1-2 0,0 0 0,-2-1 0,0 0 0,11-21 1,29-87 6355,-52 125-6560,0 0 1,0 0 0,0-1 0,-1 1 0,1 0 0,0 0 0,-1 0-1,1 0 1,-1 0 0,1 0 0,-1 0 0,1 0 0,-1 0 0,0 0 0,0 0-1,1 0 1,-1 0 0,0 0 0,0 1 0,0-1 0,-1-1 0,0 0 555,-1 4-499,0 1-1,0-1 1,0 1-1,0-1 1,1 1-1,-1 0 1,1 0-1,0 0 1,-3 4-1,4-5-133,-17 28 692,0 1-1,-13 35 0,12-25-637,11-22-330,-1 1-982,-1 0 1,-1 0 0,-1-1-1,-24 31 1,27-38-886,0 0 1,-13 27-1,10-17-1356,-16 22-6792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11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51 163 7997,'4'-19'620,"2"-7"2032,17-52 1,-22 76-2442,0-1 0,1 1-1,-1-1 1,1 1 0,0-1 0,0 1 0,0 0 0,0 0 0,0 0-1,0 0 1,1 0 0,-1 1 0,0-1 0,1 1 0,0-1-1,-1 1 1,1 0 0,0 0 0,-1 0 0,1 0 0,0 1 0,0-1-1,0 1 1,0 0 0,0-1 0,4 2 0,4-1 54,1 1 0,-1 0 1,1 0-1,21 7 0,-2 4-24,0 0 1,0 2-1,-1 2 0,-1 0 0,48 38 1,-61-42-205,0 1 1,-1 1 0,-1 0 0,0 1-1,-1 0 1,-1 1 0,0 1 0,-2 0-1,13 24 1,-19-32-97,0 1 0,0-1 1,-1 1-1,-1 0 0,1 0 0,-2 0 0,1 0 0,-1 0 1,-1 0-1,0 0 0,0 1 0,-1-1 0,-1 0 0,1 0 0,-2 0 1,1 0-1,-1-1 0,-1 1 0,-8 17 0,2-12-166,1-1 0,-2 0 0,0-1-1,-1 0 1,0-1 0,0 0 0,-2-1-1,-21 15 1,-8 1-660,-74 34 0,88-48 511,0-1-1,-56 15 1,67-23 279,0-1-1,0 0 1,0-1 0,0-1 0,0-1-1,-23-3 1,19-3 526,22 6-410,0 0 1,1-1-1,-1 1 0,0 0 1,0-1-1,0 1 0,0 0 1,0 0-1,1-1 0,-1 1 0,0 0 1,0 0-1,0-1 0,1 1 1,-1 0-1,0 0 0,0 0 0,1-1 1,-1 1-1,0 0 0,0 0 1,1 0-1,-1 0 0,0 0 0,1 0 1,-1 0-1,0-1 0,0 1 1,1 0-1,-1 0 0,0 0 0,1 0 1,-1 0-1,42-4 942,-15 9-555,-1 1-1,-1 2 1,1 0 0,27 14-1,-12-5-34,246 112 1085,-165-72-1160,22 13-642,-111-55-99,5 4-1113,64 20 1,-2-10-6160,-47-10 25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16.0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 5216,'0'0'5893,"1"-2"-4944,26-50 4832,-26 49-5012,3 3-693,1 0-1,-1 1 1,0-1-1,1 1 1,-1 0-1,0 0 1,0 0-1,0 1 1,0 0-1,0-1 1,0 1-1,0 1 1,6 4-1,-4-2-26,-1 0 0,0 0 0,0 0 0,-1 1 0,1 0 0,-2 0 0,1 0 0,3 9 0,5 11-73,-2 0 1,-1 0-1,-1 1 0,-2 1 1,0-1-1,-2 1 0,-1 0 1,0 42-1,-4-46-889,-1-1 0,0 1 0,-2-1 0,-1 1 0,-1-1-1,-11 29 1,-2-5-3252,4 1-2187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00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69 149 12085,'0'0'8148,"-12"-6"-7113,9 4-788,0-1 1,1 1-1,-1-1 0,1 1 0,0-1 1,0 0-1,0 0 0,0 0 1,0 0-1,1 0 0,-1 0 1,1 0-1,-1-5 0,-11-20 1459,11 25-1439,0-1 0,0 0 0,1 1 0,-1-1 0,1 0 0,0 0 0,0 0 0,0-1 0,0 1 0,1 0 0,0 0 0,0 0 0,0 0 0,1-8 0,0 8 1791,136 308-1806,-128-283-236,232 582-2262,-184-434-4944,-25-69-953,0-14-4061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01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14385,'61'45'2041,"-42"-36"-429,16 0-296,28 2-260,-12-2-192,12-4-180,10 1-48,10 0-360,9-1-224,7-7-228,-1-1-480,0 0-576,1-3-496,-10-2-428,0-4-2857,-7 1-3964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01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13657,'-23'12'2056,"20"8"-191,-3-3-129,-4 3-204,4 3-288,3 20-236,-3-6-172,-1 6-244,4 2-684,3 4-352,3 2-880,-3 1-720,0-12-676,3 0-2605,4 3-4268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04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1092 9545,'-63'17'11781,"85"-33"-9850,24-7-1396,1 1 1,0 3 0,2 1-1,55-11 1,-45 12-307,684-176 819,10 27-679,-711 157-345,1372-260-390,3 45-1373,-577 121-156,-835 102 1079,-13 1-2194,-104 6-5164,41-1-447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04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1172 13429,'0'-4'1769,"11"0"-632,27-2-1,-2 1-261,1-6 396,64-27 0,-8 1-298,701-197 1888,16 42-2327,265-33-1598,154-35-1120,-1063 223 1798,163-42-1848,-287 64 656,-42 15 1487,1 0 0,-1 0 0,1 0 0,-1 0 0,1 0 0,-1-1 0,1 1 0,-1 0 0,1 0 0,-1 0 0,0 0 0,1-1 0,-1 1 0,1 0 0,-1-1 0,1 1 0,-1 0 0,0-1 0,1 1 0,-1 0 0,0-1 0,1 1 0,-1 0 0,0-1 0,0 1 0,1-1 0,-1 1 0,0-1 0,0 1 0,0-2 0,-14-4-3840,12 6 3448,-33-9-7108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44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1099 9441,'0'13'408,"1"-10"-297,-1-1 1,1 1-1,-1-1 0,0 1 1,0-1-1,-1 1 1,1-1-1,0 1 0,-1-1 1,1 1-1,-1-1 0,0 0 1,0 1-1,0-1 1,0 0-1,-2 4 0,1-4 1001,2-2-1014,-1 0-1,1 0 1,-1 0 0,1 0 0,-1 0 0,1 0-1,-1 0 1,1 0 0,-1 1 0,1-1 0,-1 0-1,1 0 1,-1 0 0,1 1 0,-1-1 0,1 0-1,0 1 1,-1-1 0,1 1 0,0-1 0,-1 0-1,1 1 1,0-1 0,-1 1 0,1-1 0,0 1-1,0-1 1,0 1 0,-1-1 0,1 1 0,0-1-1,0 1 1,0-1 0,0 1 0,0-1-1,0 1 1,0-1 0,0 1 0,0 0 0,6 19 3481,-3-18-3496,-1 0 0,1 0-1,-1 0 1,1-1 0,0 1 0,-1-1-1,1 1 1,0-1 0,0 0 0,0 0-1,0 0 1,0-1 0,0 1 0,0-1-1,1 0 1,-1 0 0,0 0 0,5 0-1,65-10 487,-51 7-450,90-17 308,137-42-1,101-54-414,-230 75-65,498-181-617,-36 11-422,-8 10-116,328-95-105,-882 289 1082,1 1 0,-1 1 0,1 1 1,0 1-1,0 1 0,37 0 0,-57 2 20,0 1 0,0 0 0,0-1 1,0 1-1,0 0 0,0 0 1,-1-1-1,1 1 0,0 0 0,0 0 1,-1 0-1,1 0 0,0 0 1,-1 0-1,1 0 0,-1 0 0,1 0 1,-1 1-1,0-1 0,1 0 1,-1 0-1,0 2 0,-14 6-3660,-2 2-1945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45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0 501 5609,'26'3'796,"-4"3"-192,16-9-112,19-3-56,-12-3-88,8-11 20,21-2-116,14 2-20,24-12-116,21-5-188,19-6-72,10-5-320,6-10-272,204-76-2337,-172 57 1293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45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0 4864,'-29'0'1041,"-22"6"-593,13 2-104,-9-5-532,-4-3-1733,-9 3 317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45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35 441 8869,'-31'5'1801,"28"-4"54,11-2-523,4-1-1114,12-4 125,0-1 1,0-1 0,41-20 0,-11 4-168,508-202-3649,-330 115-1903,-226 108 5096,55-27-3233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45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0 5589,'-19'3'1260,"0"3"420,3 0-1008,3-1 284,-9 4-632,0-6-332,-7 0-1044,1-3-1724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16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89 103 5953,'-16'-5'1928,"4"-10"-16,-1 4 1200,3-6-1848,1 2 444,6 4-1220,-4 0-740,-2-1-908,-1 6-1140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51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1835 6785,'0'0'3457,"25"-16"162,21-14-2484,0 1 1,58-24-1,109-37-512,67-13-314,77-31-848,966-376-3085,-595 235 2386,-86 2 1967,-485 184-48,-130 72-549,-1-2 0,-1 0-1,35-37 1,-56 52-240,-1-1 0,1 0 0,-1 0 1,-1 0-1,1-1 0,-1 1 0,1-1 1,-2 0-1,1 1 0,-1-1 1,2-8-1,-1 1-640,-5 8-421,-35-22-3599,16 22 995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51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1027 4052,'453'-211'5096,"12"35"-5300,-109 43-110,-152 53-59,222-83-577,117-54-2413,-431 171 2403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51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2904,'8'6'345,"0"-1"281,-2 1 4420,21-42-6025,-21 26-14,-4 4-902,-5-10-175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52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49 10013,'-19'3'3956,"3"2"-3224,0-2 764,-3-8-1183,0-1-69,7-3-1401,-1-2 121,3-3-2340,1-1 68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53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4061 4 3256,'-6'-2'247,"-1"1"0,1 1 0,-1-1-1,0 1 1,1 1 0,-1-1-1,1 1 1,-10 2 0,7-1-5,1-1 1,0 0-1,-1 0 0,-15-2 1,-12 0 77,0 1 0,1 2 1,-1 1-1,-35 9 1,59-10-257,-53 12 47,2 3 0,-121 49 0,150-53-120,-375 162-864,317-131 598,-115 61-73,147-76 209,-1-2 0,-70 20-1,87-31 84,-199 56-209,128-41 77,-253 64 17,278-69 43,-312 102 43,86-23 767,222-75-403,73-23-291,14-4-12,1-1 1,-1 0 0,1 0-1,-1 0 1,-9 0 0,-197 23-1021,180-21 937,0 1 0,0 2 0,1 1 0,0 1 0,-52 24 0,73-28 114,1 0 0,-1 2 0,1-1 0,0 1 0,1 1 0,0 0 0,0 0 0,0 1 0,1 0 0,1 0-1,-1 1 1,-10 20 0,5-5-488,1 0 1,1 1-1,2 0 0,-11 43 0,14-35-332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54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3012,'3'-3'133,"0"-1"1,1 1-1,0 0 0,0 0 0,0 0 0,0 1 1,0-1-1,0 1 0,1 0 0,5-2 0,54-13 1017,-21 5-784,47-12 68,2 3 0,180-16 0,-143 29-316,0 6-1,177 19 1,-277-14-102,0 2 0,0 2 0,0 0-1,-1 2 1,44 19 0,-12 3-56,75 49 0,55 53 87,-162-110-84,-1 0 0,-1 2 1,-1 1-1,29 39 0,-44-49 43,0 0 0,-1 0 0,-1 1 0,-1 0-1,0 0 1,-1 1 0,-1 0 0,5 27 0,-4 9 30,1 83 0,-5-63 37,-1-14-76,7 78 52,14 113-24,-18-192-56,-3 1 0,-7 60-1,1-27 21,-2 8-324,-5-1 0,-4-1 0,-30 101 0,34-127 164,10-53 132,0-1 0,-9 29-1,-33 81-137,36-112-109,0-1-1,-1 0 0,0-1 0,-2 0 1,-20 24-1,-1-3-657,0 1 708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54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587 0 3584,'-69'29'728,"53"-18"-68,3 4-244,-16-4-151,-15 1-161,9-4-104,-3 4-136,-7-4 0,-5 4-81,-11-7-155,-2 4-196,-61 17-776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5:55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3068 2612 3176,'-10'13'494,"-1"0"-1,-1-1 1,0 0 0,0-1-1,-1-1 1,-20 13-1,4-4-162,-1-2 0,-34 13 0,27-15-199,-2-1 0,1-2 0,-1-2 0,-52 7 0,24-13-26,-143 7-47,20-10 250,-48 4-102,-150 25 400,96-28-321,237-5-150,0-1 1,1-3 0,-105-28 0,130 26-198,0-2 1,1-1-1,0-1 1,0-2 0,2 0-1,0-2 1,1-1-1,-26-24 1,25 17-66,2 0 0,1-2 0,-22-32 0,-52-94-512,55 84 369,28 48 267,1-1-1,1-1 1,1 0 0,1-1-1,1 0 1,1-1 0,1 0-1,-4-32 1,-11-86 22,6 44 30,8 58-95,0-1 0,-27-70 0,-42-74-90,11 30-38,57 127 142,1 0-1,2 0 1,-4-35 0,9 45 35,0-1 0,1 1-1,1 0 1,1-1 0,0 1 0,7-21 0,38-104-313,-19 67 89,15-76-102,-32 105 349,2 2-1,2-1 0,2 2 0,39-76 0,-43 99 62,1 1-1,1 0 1,0 1-1,2 0 1,0 1-1,1 1 1,1 1 0,32-22-1,-23 23-160,1 1-1,1 2 1,0 1 0,0 1-1,35-6 1,68-21-3155,-117 34 1854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12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14 5781,'-32'19'1741,"26"-15"-41,15-12 997,2-3 6753,-31-7-5015,17 20-3843,-1 3-432,-1 0-1,0 0 1,1 1-1,0-1 0,0 1 1,1 0-1,0 0 1,0 1-1,0-1 0,1 1 1,0-1-1,0 1 0,0 0 1,1 0-1,-1 9 1,-5 25 136,2 0-1,1 74 1,5-90-836,1 0-1,2 0 1,0 0-1,2-1 1,16 46-1,-3-21-1777,3 9-2188,-5-19-2325,-2-8-3121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12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4940,'35'-6'721,"-9"1"-669,-4 2-1757,-3-12 681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22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 12561,'-95'22'8389,"91"-21"-6907,11-1-194,332 16 1726,-279-16-2777,1119-11 1079,-915 6-1198,130-4-21,315-2 554,-705 11-402,-10-1-148,-18 0-168,-1 1 1,-34 5 0,-14 5-5550,73-10 5552,-3 1-3407,19 5-13698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12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32 8109,'-54'-11'612,"38"2"-600,0 4-1176,-3 2-1025,-3 0-207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13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2975 9413,'-26'4'1294,"20"-3"899,29-8-190,21-14-798,55-34 0,-32 17-736,764-395 566,-472 250-1154,501-233-424,14 27 152,128-34-33,198-87 362,-1004 420 374,252-155 0,-420 227-389,-2 0 1,0-2 0,-1-1 0,33-37-1,-54 55 865,-4 2-985,1 1 0,-1 0 0,0-1 0,1 1 0,-1 0 1,0-1-1,1 1 0,-1 0 0,0-1 0,1 1 0,-1-1 0,0 1 0,0 0 0,1-1 0,-1 1 0,0-1 0,0 1 1,0-1-1,0 1 0,0-1 0,0 1 0,1-1 0,-1 1 0,0-1 0,-1 1 0,1-1 0,0 1 0,0-1 0,0 1 1,0-1-1,0 1 0,0-1 0,0 1 0,-1-1 0,1 1 0,0 0 0,0-1 0,-1 1 0,1-1 0,0 1 1,-1 0-1,1-1 0,0 1 0,-1 0 0,1-1 0,-1 1 0,0-1 0,-8-10-5675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1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20 6661,'-18'-16'1775,"14"12"847,11 28-185,69 406 3925,-44-213-5286,65 776 1347,-84 7-1467,-31-413-610,5 329-96,43-586-166,-24-297-143,0 0-1,3-1 1,0 0 0,3-1-1,0 0 1,2 0 0,32 52 0,-35-69 18,0-1 0,0 0 0,1 0 0,1-1 1,0-1-1,0 0 0,1-1 0,1-1 0,0 0 1,0-1-1,1 0 0,0-1 0,0-1 1,0 0-1,1-2 0,0 0 0,29 3 0,10-2-70,1-4 0,0-1 0,-1-4 0,62-10 0,51-14-173,235-69 0,157-85-193,-350 110 289,1257-395-492,-1118 361 699,463-130 94,-598 177-115,935-272-1553,-1061 305-11,-1-5 0,144-72 1,-214 92-46,0 0 0,-1-2 1,17-14-1,-7 0-4155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16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2317 8417,'-32'-26'6129,"36"25"-5110,30-14 2,-1-2-1,34-23 0,28-16-165,515-216 816,-474 215-1528,675-266 215,953-243 0,356 26-253,-1052 236 7,-1033 291-75,63-33-1,-99 45-46,1 0 0,0 0 0,-1 0 0,1 0 0,-1 0-1,0 0 1,1 0 0,-1 0 0,0 0 0,0 0 0,1 0 0,-1 1-1,0-1 1,0 0 0,0 0 0,0 1 0,-1-1 0,-4-3-96,-1 1 0,0-1 0,1 2 1,-1-1-1,0 1 0,-1 0 0,1 1 0,0 0 1,0 0-1,-1 0 0,1 1 0,-8 0 1,-21 2-1586,-42 8 1,53-6 456,-35 4-3827,0-2-3023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17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5504 7701,'-19'31'1891,"15"-25"3498,3-6-5203,-1-1 1,0 1-1,0-1 0,0 1 0,0-1 0,1 0 0,-1 0 0,0 1 0,1-1 0,-1 0 0,1 0 0,-1-1 0,1 1 0,-1 0 0,1 0 1,0-1-1,0 1 0,-1-1 0,1 1 0,0-1 0,0 0 0,1 1 0,-1-1 0,0 0 0,0 0 0,1 1 0,-1-1 0,1 0 0,0 0 1,-1 0-1,1-3 0,-2-9 162,1 0 1,1-1-1,0-14 1,1 20 104,2-33 157,2 1-1,2 0 0,2 0 1,1 0-1,2 1 0,34-73 0,136-219 608,288-396-353,24 10-853,-365 532-77,254-346-569,563-603 1,17 132 168,-590 596 45,-365 395-94,-10 9-741,-17 10-926,10-4 2318,-32 17-3275,-69 43 0,50-25-2194,-6-1-3173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18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5972 9317,'-9'13'487,"7"-11"-340,1 1 0,-1 0 0,0-1 1,0 0-1,0 1 0,0-1 0,0 0 1,-1 0-1,1 0 0,-1 0 0,1-1 1,-1 1-1,-5 2 0,6-3 1091,-7-7 1191,7 6-2228,1-1 0,-1 1 1,1-1-1,-1 0 1,1 0-1,-1 1 0,1-1 1,0 0-1,0 0 1,-1-1-1,0-1 0,-1-1-6,0-1 0,1 0 1,-1 0-1,1-1 0,1 1 0,-1 0 0,1 0 0,0-1 0,0 1 0,0-1 0,1 1 0,0-1 0,0 0 0,1 1 1,-1-1-1,1 1 0,0-1 0,1 1 0,2-9 0,13-26 670,2 0 1,27-41-1,-22 39-296,14-20 163,3 1-1,53-60 1,109-104 351,-93 107-711,854-985 626,-887 1014-1002,816-993-1114,-566 679 205,1231-1546-2639,-1439 1788 3177,79-96-1465,-159 218 943,-20 28-124,-19 11 967,1 0 1,-1 0 0,1 0-1,-1 0 1,1 0 0,-1 0-1,1 0 1,-1 0 0,1 0-1,-1 0 1,1 0 0,-1 1-1,1-1 1,-1 0-1,1 0 1,-1 0 0,1 1-1,-1-1 1,0 0 0,1 1-1,-1-1 1,0 0 0,1 1-1,0 1-92,0 0-1,0 0 1,0 0-1,-1 0 1,1 0-1,0 0 1,-1 0-1,0 0 0,0 0 1,1 0-1,-1 0 1,-1 0-1,1 0 1,0 0-1,-1 3 0,-2 9-701,-2 0-1,0 0 0,0-1 0,-1 0 0,-8 13 0,1 0-907,-27 57-4728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19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1742 4664,'-28'3'6081,"19"3"-4763,-6 6 2175,20-9-3297,1 0 0,-1 0-1,1-1 1,0 0 0,0 0 0,-1 0-1,1-1 1,0 0 0,0 0 0,10 0-1,69-6 517,-55 2-387,326-48 1291,-1-25-1138,-235 49-344,835-205 201,-452 106-502,-152 40-103,126-30-209,355-86-471,-369 93 483,1235-334-969,-998 212 1144,-665 215 241,52-30 0,-84 44-152,-5 1-260,-1-1 300,-1 0 1,1 1-1,0 0 0,-1-1 0,1 1 1,0 0-1,-1 1 0,1-1 0,-1 1 1,1-1-1,-1 1 0,0 0 0,-5 1 1,-52 12-3046,40-8 1200,-35 9-3994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21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2184 8897,'0'0'2991,"1"3"-1914,-1-2-977,0 1 1,0 0-1,1-1 1,-1 1 0,1 0-1,-1-1 1,1 1 0,-1-1-1,1 1 1,0-1 0,0 1-1,0-1 1,0 0-1,0 1 1,0-1 0,0 0-1,0 0 1,1 1 0,-1-1-1,0 0 1,1-1 0,-1 1-1,3 1 1,2 0 87,0-1 0,0 0 1,-1-1-1,1 0 0,0 0 0,7 0 1,-8-1-119,40-3 708,0-2-1,82-22 1,-58 12-405,1253-326 1317,-889 223-1552,872-262-67,-201 55-388,491-108-458,-917 251 206,-1-36-435,-635 200-20,-2-1-1,0-2 1,39-27-1,-78 48 830,0 1 0,0-1 1,0 0-1,1 1 0,-1-1 0,0 0 0,0 0 0,0 0 1,0 1-1,-1-1 0,1 0 0,0 0 0,0 0 0,0-1 1,-1 1-1,1 0 0,-1 0 0,1 0 0,-1 0 0,1-1 1,-1 1-1,0 0 0,1 0 0,-1-1 0,0 1 0,0 0 1,0-1-1,0 0 0,0 1 63,3-21-5712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23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12 8361,'-4'-3'684,"-14"-5"6535,18 8-7106,-1 1 0,0-1-1,1 1 1,-1 0 0,0-1-1,1 1 1,-1 0 0,1 0-1,-1-1 1,1 1 0,-1 0-1,1 0 1,0 0 0,-1-1-1,1 1 1,0 0 0,0 0-1,0 0 1,0 0 0,-1 0-1,1 0 1,0 0 0,0 0-1,1 1 1,-1 8 241,1-1 0,0 1 1,1 0-1,0 0 0,6 14 0,1 8 31,23 227-511,-28-216-1192,-4-25-418,0 0 0,-4 25 0,1-13-2410,0 10-3663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24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8481,'11'1'10376,"-21"7"-5683,5-1-6707,4-3 2056,1 0 0,0 0 0,0 0 0,0 0 0,1 0 1,-1 0-1,1 0 0,0 0 0,1 4 0,2 11 70,33 210 549,-11-80-558,9-4-721,-23-105-1388,-2 0 0,8 59 0,-19-57-4787,-4-17 373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23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761 1236 7029,'-3'1'2293,"-55"25"7719,56-25-8173,-3-1-11,-32-3 1626,34 3-1850,0-1-59,-4-2-1020,6 3-415,-1 0 0,1-1-1,-1 0 1,1 1 0,-1-1 0,1 0 0,-1 1 0,1-1 0,0 0 0,0 0 0,-1 0 0,1 0 0,0-1 0,0 1 0,0 0 0,0 0-1,0-1 1,0 1 0,0 0 0,1-1 0,-1 1 0,0-1 0,0-2 0,1-6-110,0 0 0,1 1 0,0-1 0,0 0 0,1 1 0,1-1 0,-1 1 0,1 0 0,1 0 0,0 0 0,8-13 0,4-12 0,29-88 0,-5-2 0,-6-1 0,-5-2 0,-5-1 0,12-236 0,-36 360 0,0 0 0,1-1 0,-2 1 0,1 0 0,0 0 0,-1 0 0,0 0 0,1 0 0,-2 0 0,1 0 0,0 0 0,-1 0 0,0 0 0,-3-4 0,4 7 0,-1-1 0,1 1 0,-1 0 0,0-1 0,1 1 0,-1 0 0,0 0 0,0 0 0,0 1 0,0-1 0,0 0 0,0 1 0,0-1 0,0 1 0,0 0 0,0 0 0,0-1 0,0 1 0,0 1 0,0-1 0,0 0 0,-1 0 0,1 1 0,0-1 0,0 1 0,-2 1 0,-1 0 0,-1 0 0,1 0 0,0 1 0,0 0 0,0 0 0,0 0 0,0 1 0,1 0 0,-1 0 0,-5 7 0,-35 49 0,41-54 0,-33 51 0,3 2 0,2 1 0,3 1 0,2 2 0,-31 115 0,48-137 0,2 0 0,2 0 0,2 1 0,2 55 0,3-67 0,2 0 0,1 0 0,2 0 0,0-1 0,2 0 0,20 48 0,-15-46 0,2-1 0,1 0 0,1-1 0,2-1 0,0 0 0,44 45 0,-57-67 0,42 44 0,79 64 0,-55-58 2,60 50-130,-130-105 92,-1 1 0,1-1 0,-1 1 0,1-1-1,-1 1 1,1 0 0,-1 0 0,0-1 0,0 1 0,0 0 0,0 0 0,0 0 0,0 0 0,0 3-1,-1-5 30,0 1 0,0 0 0,0 0-1,0 0 1,0 0 0,0 0-1,-1 0 1,1-1 0,0 1 0,-1 0-1,1 0 1,0 0 0,-1-1 0,1 1-1,-1 0 1,1-1 0,-1 1-1,1 0 1,-1-1 0,0 1 0,1-1-1,-1 1 1,-1 0 0,-4 2 21,-1 0-1,0 0 1,0 0 0,0-1 0,0 0-1,-9 0 1,9 0-10,-82 12 310,-134 4 0,110-12-200,-379 38-741,484-43 119,-1 0 0,0 0-1,1-1 1,-1-1-1,0 1 1,-8-3 0,16 3 426,1 0 0,-1 0 0,1 0 1,0 0-1,-1 0 0,1-1 0,0 1 1,-1 0-1,1 0 0,0 0 0,-1 0 1,1-1-1,0 1 0,-1 0 0,1 0 1,0-1-1,-1 1 0,1 0 0,0-1 1,0 1-1,-1 0 0,1-1 0,0 1 1,0 0-1,0-1 0,0 1 0,0-1 1,-1 1-1,1 0 0,0-1 0,0 1 1,0-1-1,0 1 0,0 0 0,0-1 1,0 1-1,0-1 0,1 0 0,0-1-259,0 0 0,1 0 0,0 0 0,-1 0 0,1 0 0,0 0 0,0 0 0,0 1 0,0-1-1,4-1 1,36-20-6673,15 0-4629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24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0 526 7901,'10'71'1845,"-7"-64"-1471,-1 0 1,1 0-1,0 1 1,1-2-1,0 1 1,0 0-1,0-1 1,1 0-1,0 0 1,0 0-1,0 0 1,1-1-1,9 7 1,3 4 273,-1 0-419,2-2-1,0 0 1,0-2-1,1 0 0,1-1 1,0 0-1,0-2 0,1-1 1,0-1-1,0 0 0,1-2 1,38 4-1,-34-6-401,0-1 1,1-1-1,-1-2 0,0-1 0,0-1 0,1-1 1,-2-1-1,1-2 0,-1-1 0,37-15 1,-46 14 20,-1-1 0,-1 0 0,1 0 0,-2-2 1,0 0-1,0-1 0,-1 0 0,-1-1 1,0 0-1,0-1 0,-2 0 0,0-1 0,-1 0 1,11-25-1,-3-3-66,-1-1 0,-2-1-1,-3 0 1,10-69 0,-19 87 166,-1 0 0,-1 0 0,-8-53 1,8 73-24,0-1 1,0 1-1,0 0 1,3-12-1,0-28-6215,-3 33 2806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25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9765,'0'0'56,"-1"0"1,0 0 0,1 1-1,-1-1 1,0 0-1,1 0 1,-1 0-1,1 1 1,-1-1 0,1 0-1,-1 1 1,0-1-1,1 0 1,-1 1-1,1-1 1,-1 1 0,1-1-1,0 1 1,-1-1-1,1 1 1,-1-1-1,1 1 1,0-1 0,-1 1-1,1-1 1,0 1-1,0 0 1,0-1-1,-1 1 1,1-1 0,0 1-1,0 0 1,0-1-1,0 1 1,0 0-1,0-1 1,0 1 0,0 0-1,0-1 1,1 2-1,12 34 1958,-1-7-613,21 103 1094,37 131-1042,-49-202-1302,2-2 0,37 69 0,-43-98-106,2 0 0,0-2-1,2 0 1,1-1-1,43 41 1,-54-58-37,1 0 1,0-1-1,0-1 0,1 1 1,0-2-1,0 0 0,1-1 1,0 0-1,0-1 0,0-1 1,28 6-1,-34-9-8,1-1 0,-1 0 0,1 0 0,-1 0 0,0-1 0,1-1-1,-1 1 1,0-1 0,0-1 0,0 1 0,0-1 0,0-1 0,0 0 0,-1 0 0,0 0 0,0-1 0,0 0 0,0 0 0,-1-1 0,0 1 0,0-2 0,6-7 0,15-21-244,-2-1 0,31-61 0,29-84-632,-9 15-2247,-54 125-562,49-72-1,-52 91-1495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26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6449,'0'0'4502,"1"-2"-4032,0 0 0,1 0 0,-1 0-1,0 0 1,1 1 0,-1-1 0,1 0 0,-1 0 0,1 1 0,3-3-1,16 8 1037,-1 2 0,28 10-1,12 4-663,-40-14-660,8 4-451,2-2 0,-1-1 0,1-1 0,0-2 0,0 0 0,56-3 0,-67-4-1319,1-1 0,0 0 0,32-14-1,-25 9-1378,26-8-4506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26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6941,'0'0'6054,"-2"3"-5288,-1 5-521,-1 0 0,2 0 0,-1 1 0,1-1 0,0 1 0,1-1 0,0 1 0,0 9 0,4 77 583,-2-63-708,2 49 90,11 208 335,-6-210-723,28 126 0,-31-184-335,1-1 0,1 1-1,1-1 1,1 0 0,18 30 0,-25-48-637,13-7-8950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26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0 583 6205,'12'9'1836,"-8"-6"-1440,0 0-1,0-1 1,1 1 0,-1-1 0,0 1 0,1-2 0,0 1 0,8 2 0,20 0-518,0-1 1,0-2-1,0-2 0,0 0 1,37-8-1,-26 4-359,-24 2 159,0 0 0,0 0 0,-1-2-1,36-14 1,-46 15 338,1 0-1,-1-1 0,-1-1 0,1 1 0,-1-1 1,0-1-1,0 1 0,-1-2 0,0 1 0,0-1 1,9-12-1,-2-5 151,-1 0 0,0-2 1,-2 1-1,-1-1 0,-2-1 1,0 0-1,-2 0 0,5-54 1,-8 45-762,1 0 0,17-63 0,-22 94-1871,-7-6-761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27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10825,'24'46'7110,"-20"-35"-6780,0-1 0,-1 1 0,0-1 0,0 1 0,1 13-1,33 178 780,-28-168-2303,1-1 0,2 1 0,29 54 0,-36-79-174,0 0 0,-1 0 0,0 1 0,3 11 0,8 27-5055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27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29 560 9201,'-27'70'3810,"26"-67"-3651,1 0 1,0 0 0,0 0 0,0-1 0,0 1-1,0 0 1,1 0 0,-1 0 0,1-1-1,0 1 1,0 0 0,0-1 0,0 1 0,0-1-1,1 1 1,1 2 0,1 0 152,0 1 0,1-1 0,-1 0 0,10 8 0,0-3-180,0 0 1,0-2 0,1 1-1,1-2 1,-1 0-1,1-1 1,0 0-1,1-1 1,-1-1-1,1-1 1,0 0-1,0-1 1,0-1-1,0-1 1,29-2-1,-24 0-161,0-1-1,0-1 0,-1-1 0,1-1 1,-1-1-1,-1 0 0,1-2 0,-1 0 1,-1-2-1,0 0 0,33-25 0,-15 1-27,-1-1 0,-1-2 0,-2-2 0,-2-1 0,-2-1 0,-2-2 0,-1 0-1,34-86 1,-35 53-1312,1-1-1637,-2 30-2023,-3 19-1119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28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8525,'-16'0'1701,"13"0"-131,4 3 14,5 20 215,-2 0 0,4 41 0,5 33-290,15 47-271,20 80-367,-25-151-697,140 421-2805,-151-459 1964,-8-20 152,2-1 0,9 20 1,-13-29 151,1-1 1,1 1-1,-1-1 0,1 1 1,-1-1-1,1 0 1,0 0-1,1 0 1,-1-1-1,7 5 1,-4-4-204,-4-2-81,0 0 0,1 0 0,-1 0 0,1-1 0,-1 1 0,1-1 0,6 2 0,6 0-4366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28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20 469 5785,'-4'11'242,"0"3"428,1-1-1,0 1 0,0 0 1,0 15-1,3-26-431,0 1 0,0-1-1,0 0 1,1 1 0,-1-1-1,1 0 1,0 0 0,0 0-1,0 1 1,0-1 0,0 0-1,1 0 1,-1 0 0,1-1 0,0 1-1,0 0 1,0-1 0,0 1-1,0-1 1,1 0 0,-1 1-1,1-1 1,3 2 0,-1-2-43,0 0 0,1 0 0,-1 0 0,1-1 0,-1 1-1,1-1 1,0-1 0,-1 1 0,1-1 0,0 0 0,0 0 0,-1-1 0,1 0 0,0 0 0,-1 0 0,1-1 0,8-3 0,10-4 34,-1-1 0,37-23-1,-31 14-451,0-1-1,-2-1 1,0-1-1,42-47 0,79-115-3193,-123 147 1174,-2-1 1,34-76 0,-28 54-2786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28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7069,'3'-123'5895,"0"98"-3684,-3 25-2185,0 0 0,0 0-1,0-1 1,0 1 0,0 0 0,0 0 0,0 0 0,0 0 0,1-1 0,-1 1 0,0 0 0,0 0 0,0 0-1,0 0 1,0 0 0,0-1 0,1 1 0,-1 0 0,0 0 0,0 0 0,0 0 0,0 0 0,0 0 0,1 0 0,-1 0-1,0 0 1,0 0 0,0 0 0,1 0 0,-1 0 0,0 0 0,0 0 0,0 0 0,0 0 0,1 0 0,-1 0-1,0 0 1,0 0 0,0 0 0,0 0 0,1 0 0,-1 0 0,0 0 0,0 0 0,0 0 0,0 0 0,1 1-1,-1-1 1,0 0 0,21 32 936,-14-19-812,19 39 321,-2 2 1,23 75-1,-33-87-453,45 138-1196,60 313 0,-72-262-1569,-45-222 2568,0 6-161,1 0 0,1 0 0,10 27 0,-13-40 166,18-1-64,-17-1 238,0 0 0,0 0 0,0 0-1,-1 0 1,1 0 0,0 0 0,0-1 0,0 1 0,0-1 0,-1 1 0,1-1 0,0 0 0,-1 0 0,1 1 0,0-1 0,-1 0 0,1-1 0,-1 1-1,2-2 1,1-1 52,0 0 1,0-1-1,-1 0 0,0 1 0,1-1 0,2-8 0,3-8 247,-1-1 0,6-29 0,-11 42-238,58-261 819,-54 245-1754,0 0 0,1 0 0,12-23 0,-11 28-2026,0-3-1881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25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170 638 10217,'8'-14'2251,"-7"11"-174,-2 1-299,-19-48 4323,19 48-5064,-10-32 2594,6 28-3075,1 0 0,0 0 0,1 0 0,-1 0 0,1-1 0,-4-11 0,7 16 1070,-29 51-1502,21-39-119,1 1 1,1 0-1,0 1 1,1-1-1,-4 14 1,-3 14-6,-16 67 0,26-92 0,0-1 0,1 1 0,1-1 0,0 1 0,1-1 0,2 17 0,0-17 0,0 0 0,1-1 0,0 0 0,1 0 0,1 0 0,-1-1 0,2 1 0,0-1 0,0-1 0,1 1 0,0-1 0,1-1 0,0 1 0,0-2 0,1 1 0,0-1 0,1-1 0,15 9 0,-17-11 0,0-1 0,1 0 0,-1 0 0,1-1 0,0 0 0,0-1 0,0 0 0,0-1 0,0 0 0,0-1 0,0 1 0,0-2 0,0 0 0,0 0 0,0-1 0,0 0 0,0 0 0,0-1 0,-1-1 0,1 0 0,-1 0 0,0-1 0,16-10 0,-9 2 0,0 0 0,0-1 0,-2-1 0,0 0 0,0-1 0,-1 0 0,-2-1 0,13-22 0,6-19 0,27-76 0,-55 128 0,38-98 0,-31 92 0,-1 14 0,3 17 0,-11-18 0,21 45 0,-16-31 0,1 0 0,1-1 0,0 1 0,1-2 0,1 1 0,0-1 0,22 23 0,-18-25-36,1 0-1,1-1 1,0 0 0,0-1-1,0-1 1,1 0 0,1-2-1,-1 1 1,1-2 0,0 0 0,0-1-1,1-1 1,32 2 0,-32-4-3,0-1 0,1-1 0,-1 0 0,0-1-1,0-1 1,0-1 0,0-1 0,-1 0 0,0-1 0,0-1 0,0 0 0,-1-2 0,22-14 0,-26 14 11,-1-1 1,-1-1-1,1 0 0,-2 0 0,1-1 0,-2 0 0,1-1 1,-2 0-1,0 0 0,0 0 0,7-24 0,2-14 91,17-100 0,-25 111 51,28-235 889,-27 194-857,-2 37-146,-2 38 0,-2 25 0,-1 58 0,-4 0 0,-3-1 0,-17 81 0,20-138 0,-76 353 0,39-207 0,-75 296 0,-54 274 0,159-679 0,3 1 0,2 0 0,5 75 0,-1-127-134,0-1 1,1 1-1,0-1 1,0 1-1,0-1 1,1 1-1,-1-1 1,1 0-1,4 8 0,-5-11 64,-1-1 0,1 1 0,0 0 0,0 0 0,0 0-1,0 0 1,0-1 0,0 1 0,0 0 0,0-1 0,0 1-1,0-1 1,0 1 0,0-1 0,0 1 0,0-1 0,1 0-1,-1 0 1,0 0 0,0 1 0,0-1 0,1 0-1,-1 0 1,0-1 0,0 1 0,0 0 0,1 0 0,-1-1-1,0 1 1,0 0 0,0-1 0,0 1 0,0-1 0,0 0-1,0 1 1,0-1 0,0 0 0,0 1 0,1-2 0,3-2-535,0-1 1,0 1 0,0-1 0,0 0 0,-1 0 0,0-1-1,0 1 1,6-13 0,0-2-3671,10-35 1,2-16-7380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29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12397,'15'17'1881,"0"2"0,-1 0 0,-1 0 1,18 39-1,57 195 2030,-42-109-3389,31 127-3433,-49-163-1001,-11-29-4117,-8-49-371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29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30 635 9001,'-2'4'116,"-3"4"242,1 0 0,0 0-1,0 1 1,-4 17 0,7-23-226,1-1 0,-1 1 0,1-1 1,0 1-1,0 0 0,0-1 0,0 1 1,1-1-1,-1 1 0,1-1 0,-1 1 1,1-1-1,0 1 0,0-1 0,0 1 0,0-1 1,0 0-1,1 0 0,-1 0 0,1 0 1,0 0-1,-1 0 0,4 3 0,2 0 66,-1 0-1,2 0 1,-1-1 0,0 0-1,1 0 1,0 0-1,0-1 1,0-1 0,0 1-1,11 1 1,12 1 67,46 0 1,-63-4-128,40-1-123,-1-2-1,1-2 1,-1-3 0,0-2 0,-1-3 0,0-1 0,-1-3 0,-1-2 0,0-3 0,-2-1 0,0-3 0,-1-1 0,67-52 0,-82 52 196,0-2 0,-2-1 0,-1-2 0,45-60 0,-58 66 25,0 0 0,-1-1 0,-2 0-1,-1-1 1,-1-1 0,-1 0 0,9-44 0,-8 22-932,-1 3-7970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30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 8481,'0'0'254,"0"-1"0,0 1 1,-1 0-1,1 0 0,0-1 1,-1 1-1,1 0 0,-1 0 1,1 0-1,0 0 0,-1-1 1,1 1-1,-1 0 0,1 0 1,0 0-1,-1 0 0,1 0 1,-1 0-1,1 0 0,0 0 1,-1 0-1,1 0 0,-1 1 1,1-1-1,0 0 0,-1 0 1,1 0-1,0 0 0,-1 1 0,1-1 1,-1 0-1,1 1 0,-7 14 1835,3 26-2846,4-37 1330,1 56 203,18 114 0,-11-116-607,80 447 163,-83-481-379,4 20-108,2 0-1,2 0 1,1-1 0,30 59-1,-19-64 97,-25-38 58,0 1 1,0-1-1,0 0 1,0 0 0,0 0-1,0 0 1,0 0-1,0 1 1,0-1-1,0 0 1,1 0-1,-1 0 1,0 0-1,0 0 1,0 1 0,0-1-1,0 0 1,1 0-1,-1 0 1,0 0-1,0 0 1,0 0-1,0 0 1,0 0-1,1 0 1,-1 0 0,0 0-1,0 0 1,0 0-1,0 0 1,1 0-1,-1 0 1,0 0-1,0 0 1,0 0 0,1 0-1,-1 0 1,0 0-1,0 0 1,0 0-1,0 0 1,0 0-1,1 0 1,-1 0-1,0 0 1,0 0 0,0-1-1,0 1 1,1 0-1,11-6-7,0-1-1,-1-1 1,1 0 0,-1-1-1,-1 0 1,0 0-1,0-1 1,-1 0 0,0-1-1,0 0 1,8-16-1,156-249 139,-155 249-425,75-109 66,-39 74-2639,-38 46-887,32-23 1,-28 28-2315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30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1 269 8169,'0'17'547,"0"-13"-372,0-1 0,0 1 0,1-1 0,-1 1 0,1 0 1,-1-1-1,1 1 0,0-1 0,1 0 0,-1 1 0,0-1 0,1 0 0,0 0 0,3 5 0,5 14 1601,-9-18-1549,0-1 1,1 0 0,-1 1-1,1-1 1,-1 0-1,1 0 1,3 3 0,8 11 706,-9-11-627,0-1-1,1 1 1,-1-1-1,1 0 1,1 0-1,-1 0 1,1 0-1,12 6 1,-9-6-82,1-1 0,0 0 1,0-1-1,0 0 0,0 0 1,1-1-1,20 1 0,-24-3-171,0 0-1,0-1 0,0 0 0,0 0 1,0-1-1,0 0 0,-1 0 1,1 0-1,-1-1 0,1 0 1,-1 0-1,0-1 0,8-5 1,3-3 4,2-2-33,-1 0 1,19-19-1,6-16-1683,-3-2 1,-1-1-1,41-76 1,-46 74-2879,1 5-2629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31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 8949,'-24'7'1585,"19"-6"-162,5 5-754,-2 0 0,1-1 0,0 1 0,-1-1 1,0 1-1,0-1 0,-1 0 0,-4 8 0,-11 26 832,11-9-1045,1 0-1,2 1 1,1 0-1,1 57 1,5-43-1603,1 0 0,19 76 0,6-33-7606,-12-47 2173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31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6533,'-6'40'1468,"16"-20"876,-4-2-1564,0 2-28,4-12-160,-1 1-112,7 2-128,0 1-208,9-7-236,4-2-252,6-3-200,0 3-132,3-6-192,16-5-240,-25-4-344,2-5-964,1-3-545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6:31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6005,'-25'17'2624,"15"-3"-1568,4 3 572,-7-3-928,4 1-228,-1-4-112,-3 1-116,4-1-244,-13 15-928,6-15 16,-3 1-628,0-1-1336,-4 0-973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8:10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6501,'0'0'7474,"4"-1"-6294,9 0-479,0 1 0,0 0 0,-1 1 0,1 0 0,22 6 0,68 22 796,-60-16-850,71 28 616,-3 5 0,124 69 0,30 14-476,380 138-210,-434-192-1920,246 54 0,-378-110 517,94 18-1640,-147-33 1475,0-1 0,0-1 0,0-1 0,39-4 0,-62 3 590,-1-1-1,1 1 1,-1-1-1,1 1 1,0-1-1,-1 0 0,1 0 1,-1 0-1,0 0 1,1-1-1,-1 1 1,0-1-1,0 1 0,0-1 1,4-3-1,10-12-5914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8:11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188 278 6849,'-4'-4'345,"1"0"0,-1 0 1,1-1-1,-1 1 0,1-1 1,1 0-1,-1 0 1,1 0-1,0 0 0,0-1 1,0 1-1,1 0 0,0-1 1,0 1-1,0-1 0,1 0 1,-1 1-1,2-1 1,0-7-1,4-50 1495,2-42 2673,6 119-2914,-8-2-1285,0 1 0,-1 0 0,0 0-1,-1 1 1,-1-1 0,0 1 0,-1-1 0,-1 25 0,2 6 264,5 186 1637,-44 449 0,-32-116-1541,27-260-650,-20 505-3087,62-759 2436,1 320-3011,14-125-6473,-6-173 295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8:11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69 12033,'-35'6'7309,"35"-20"-7197,4-3-648,2 2-2693,3 1-1343,14 0-3561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25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36 11021,'0'-1'210,"0"-1"1,0 1-1,0-1 0,1 1 0,-1-1 1,0 1-1,1-1 0,0 1 1,-1-1-1,1 1 0,0-1 0,0 1 1,-1 0-1,1 0 0,0-1 1,0 1-1,1 0 0,-1 0 1,0 0-1,0 0 0,0 0 0,1 0 1,-1 0-1,0 1 0,1-1 1,-1 0-1,1 1 0,-1-1 0,1 1 1,-1 0-1,1-1 0,-1 1 1,1 0-1,-1 0 0,1 0 0,1 0 1,18 1 224,0 1 1,0 1 0,-1 1 0,0 1 0,0 1-1,34 14 1,-29-9-233,-1 1 0,0 1 1,-1 1-1,39 30 0,-61-43-199,6 5 53,0 0 0,-1 0 0,12 14 0,-17-17-12,1-1-1,-1 0 0,1 1 0,-1-1 0,0 1 0,0 0 1,0-1-1,-1 1 0,1 0 0,0-1 0,-1 1 0,0 0 1,0 0-1,0 0 0,0-1 0,0 1 0,-1 4 1,-1-1 25,1-1 1,-2 1-1,1-1 1,0 0-1,-1 0 1,0 0 0,-1 0-1,1 0 1,-1-1-1,1 0 1,-1 0-1,-1 0 1,1 0 0,-1 0-1,1-1 1,-1 0-1,0 0 1,-6 3-1,-14 6 124,-1-1 0,-44 12-1,15-5-96,-32 16-585,-21 8-4599,105-42 1978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22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0 154 8321,'2'-1'307,"0"0"0,0-1 0,0 1 0,0-1 0,-1 1 0,1-1 0,-1 0 0,1 0 0,-1 0 0,0 0 0,1 0 0,-1 0 0,0 0 0,0 0 0,0-3 0,3-4 1005,-3 7 427,-2-2-205,1 1-1209,-1-1 0,1 0 1,0 0-1,0 1 0,0-1 1,1 0-1,-1 0 0,1 1 1,0-1-1,0 0 0,0 1 1,0-1-1,1 1 0,0-1 0,-1 1 1,4-4-1,5-14 1663,-10 20-1936,0 0 1,0 0-1,1 0 1,-1 0-1,0 0 1,1 0-1,-1 0 1,0 0-1,1 0 1,-1 1 0,1-1-1,-1 0 1,1 0-1,0 0 1,-1 1-1,1-1 1,0 0-1,-1 0 1,1 1-1,0-1 1,0 1-1,0-1 1,0 1 0,0-1-1,0 1 1,0 0-1,-1-1 1,1 1-1,0 0 1,0 0-1,0-1 1,0 1-1,0 0 1,0 0-1,0 0 1,0 0 0,0 0-1,0 1 1,0-1-1,0 0 1,0 0-1,0 1 1,0-1-1,1 1 1,10 5 104,-1 0-1,0 1 1,0 0 0,-1 0 0,0 2 0,-1-1 0,17 18-1,-19-18-69,11 10-47,-1 1 0,-1 1 0,-1 0 0,-1 1 0,0 0 1,-2 1-1,0 1 0,-2 0 0,-1 1 0,0 0 0,-2 0 1,-1 1-1,0-1 0,-2 1 0,-1 1 0,-1-1 0,-2 0 0,0 1 1,-1-1-1,-2 0 0,-7 35 0,7-50-52,1 0 9,0 0 1,-1-1-1,0 1 0,0 0 0,-1-1 0,-11 17 0,14-23-14,-2-5 3,0 0 0,0 0-1,0 0 1,1-1-1,-1 1 1,1-1 0,-1 1-1,1-1 1,-3-5-1,4 2-6,0 1 0,0-1 0,1 0 0,0 0 0,0 0-1,1 0 1,-1 0 0,1 0 0,3-8 0,-2 5-12,7-28-68,1 1 0,2 0 0,2 1 0,1 0 0,2 1 0,1 1 0,25-33 0,-41 62 121,1-1 0,0 1 0,0 0 0,0 0 0,1 0 0,0 0 0,-1 1 0,1-1 0,1 1 0,-1 0-1,0 0 1,8-3 0,-9 6 2,0-1-1,0 1 1,0 0-1,1 0 1,-1 0-1,0 1 1,0-1-1,1 1 1,-1-1-1,0 1 1,0 0-1,0 0 1,0 1-1,0-1 1,0 1-1,-1-1 1,1 1-1,0 0 1,-1 0-1,1 0 1,4 5-1,16 13 44,2 3-175,2-1 0,0-1 0,2-1 0,0-1 1,51 23-1,-15-20-1644,0-3 1,2-2 0,0-4-1,0-2 1,1-4 0,1-2-1,97-7 1,-31-14-2631,-77 7 1419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4:22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117 134 9677,'-34'12'1024,"15"-24"0,3 4-60,0 2-144,0 0 192,0-22-824,19 8-828,4 6-436,5-6-2700,4-12-2457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8:23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8533,'32'124'7524,"-12"-51"-4205,10 53-640,14 61 649,-14-73-2092,-16-55-743,43 189 1174,25 257 1,-33 287-854,-7-79-260,-32-586-711,23 209-1235,-19-234 707,36 127 0,-42-202-849,18 40-1,-24-64 207,1-23-4045,-3 15 4874,1 0 0,-1 0 0,0 1 0,-1-1 0,1 0 0,-1 1 1,0-1-1,0 0 0,-3-8 0,2 5-385,-21-74-9385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8:24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1395 8321,'-41'43'3640,"40"-42"-3504,0-1 0,1 1 0,-1 0 0,1 0 0,0 0 1,-1 0-1,1 0 0,0 0 0,-1 0 0,1 0 0,0 0 0,0 0 0,0 0 0,0 0 0,0 0 0,0 0 0,0 0 0,0 0 0,1 2 1,-1 2 339,-1 7 715,-2 0 0,-6 21 0,8-31-1045,1 1 35,0 1 1,1-1-1,-1 0 1,1 0 0,-1 0-1,1 1 1,0-1-1,0 0 1,0 0-1,1 0 1,-1 0-1,3 3 1,-2-4-89,0 1 1,0-1-1,1 0 0,-1 0 1,1 0-1,-1 0 0,1-1 1,0 1-1,-1-1 0,1 0 0,0 1 1,0-1-1,0 0 0,0-1 1,0 1-1,0 0 0,1-1 1,-1 0-1,0 0 0,0 0 1,0 0-1,6-1 0,9-1 56,0-1 0,28-7-1,-45 9-122,84-26 201,-2-3 0,92-49 1,-136 61-242,827-445-1003,7-3 126,-155 132-414,-484 238 501,-76 43-2747,-117 44-3215,-19 8-440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8:26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4718 4564,'-3'2'980,"2"-1"-1005,-2 2 448,0-1 0,0 1 0,1 0 0,-1-1-1,1 1 1,0 0 0,0 1 0,-4 5 0,3-2 56,-1 0 0,0-1 0,0 1 0,-1-1 0,0 0 0,0-1 0,-1 1 0,-7 6 0,-12 12 1973,24-22-1484,-1-1-19,-18 18 3458,20-22-4120,3-11-174,1 0 1,0 0-1,1 1 0,1-1 1,0 1-1,1 1 1,12-19-1,69-84 83,-54 74-90,290-313 343,31 28-343,1050-824 11,-1325 1089-128,926-681 58,-761 569-82,337-246 50,-396 277-40,104-89-13,-52 36 157,95-94 183,-289 245 667,-3-1 0,-1-2 0,58-92 0,-92 129-686,0-1 1,0 0 0,5-17-1,-10 26-221,-3 0-38,-2-2-14,-10-5 1,-20 1 25,31 8-2,-64 8-95,64-8 54,-37 3-102,36-3 90,-1 2-135,-14 3 152,14-3 7,36 10-792,-4 2 783,-16-7 4,-1-1-1,0 1 1,0 1 0,-1 0 0,0 0 0,9 11 0,-16-17 18,-1-2-17,0 0 0,0 0 0,0 1 1,-1-1-1,1 0 0,0 0 0,0 1 0,0-1 0,0 1 0,0-1 1,0 0-1,-1 1 0,1 0 0,0-1 0,0 1 0,-1-1 1,2 2-1,-2-2 0,1 1 1,-1-1 0,0 1-1,1-1 1,-1 1 0,1-1 0,-1 0-1,1 1 1,-1-1 0,1 0-1,-1 1 1,1-1 0,-1 0 0,1 0-1,-1 0 1,1 1 0,-1-1-1,1 0 1,0 0 0,-1 0-1,1 0 1,-1 0 0,1 0 0,0 0-1,-1 0 1,1 0 0,-1-1-1,1 1 1,-1 0 0,1 0 0,-1 0-1,1-1 1,0 1 0,-1 0-1,1-1 1,-1 1 0,0 0-1,1-1 1,-1 1 0,1 0 0,-1-1-1,1 0 1,0 1-41,-1-1-1,1 0 1,0 1 0,-1-1-1,1 0 1,0 0 0,-1 1-1,1-1 1,-1 0 0,1 0-1,-1 0 1,0 0-1,1 0 1,-1 0 0,0 1-1,0-1 1,0 0 0,1 0-1,-1 0 1,0 0 0,0 0-1,0 0 1,0 0 0,-1 0-1,1 0 1,0 0 0,0 0-1,-1 0 1,1 0 0,0 0-1,-1 0 1,1 1 0,-1-1-1,1 0 1,-2-1-1,0-3 124,1 3-390,-6-7-3680,2 3 3352,0-1 1,-1 2-1,0-1 1,-1 1 0,-6-5-1,-5-4-940,3 2 333,0 1 0,-1 0 0,0 1-1,-30-13 1,-121-36-3429,120 44 2614,10 3-142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8:28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667 586 4732,'-6'10'1674,"5"-20"744,0 7-2101,1-1 0,0 0 0,-1 0 1,0 1-1,0-1 0,0 0 0,-3-5 1,-1 2-64,0 0 1,-1 1 0,0-1-1,0 1 1,-10-7 0,-20-22 750,-83-91 326,54 59-1052,17 17-658,-3 1-1,-1 3 0,-3 2 0,-66-39 0,119 82-40,-1 0 0,0 0-1,-1 1 1,1-1 0,0 1 0,0 0 0,0 0-1,0 0 1,0 0 0,0 1 0,0-1 0,0 1 0,-4 1-1,-7 7-4318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8:28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3900,'0'0'3145,"4"1"-2265,6 1-413,-7-1-341,0-1-1,0 1 1,-1-1-1,1 1 0,0 0 1,0 0-1,-1 1 1,1-1-1,0 0 0,-1 1 1,1 0-1,-1 0 1,0-1-1,0 1 1,4 4-1,215 248 1978,-146-172-3723,-29-23-2643,-21-27 628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8:28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4472,'9'-6'1285,"4"-3"-293,15 9-132,-5 0 32,8 3-340,17 9-100,-10 2-76,3-5-132,1 2-240,5-2-308,1-4-580,-4 7-1732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8:29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10565,'2'2'59,"4"7"478,1 0 0,1 0-1,-1-1 1,1 0-1,1 0 1,-1-1-1,1 0 1,0 0 0,17 8-1,7 3 930,0 3 0,54 44 0,5 3-688,87 64-1462,-103-79-978,27 17-1747,-31-28-2666,-39-23-277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8:29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0 332 9201,'3'7'68,"3"11"880,1 0-1,14 24 1,-17-36-643,1 1 1,-1-1-1,1 0 0,0-1 1,1 1-1,-1-1 1,1 0-1,0 0 1,12 6-1,10 4-62,1-1 0,0-1-1,1-2 1,60 14 0,133 12-1494,34 9-929,-227-36 1764,0 0 1,0 2 0,-1 1 0,50 31 0,0-5 27,-76-38 484,16-4 246,-19 3-325,1 0 0,0-1 0,-1 1 0,1 0 0,0 0 0,-1 0 0,1-1 0,-1 1 0,1 0 0,-1 0 0,1-1 0,-1 1 0,1-1 0,-1 1 0,1 0 0,-1-1 0,1 1 1,-1-1-1,0 1 0,1-1 0,-1 1 0,0-1 0,1 1 0,-1-1 0,0 0 0,0 1 0,0-1 0,1 1 0,-1-1 0,0 0 0,0 1 0,0-1 0,0 1 0,0-1 0,0 0 0,0 1 0,0-1 0,0 0 0,-1 1 0,1-1 0,0 1 0,0-1 0,0 1 0,-1-1 0,1 0 0,0 1 0,-1-1 0,1 1 0,0-1 0,-1 1 0,0-1 0,-28-35 879,15 20-575,-70-90 2152,35 46-1998,2-1 1,-62-110-1,103 159-795,1 0 0,1-1 0,0 1 0,0-1 0,1 0-1,1 0 1,0 0 0,1-1 0,0-23 0,2 22-921,1-1-1,0 1 1,1 0-1,9-28 1,3 8-3291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25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1 430 12273,'0'0'2070,"2"-2"-139,4-3-1218,1 0 0,-1 0 0,1 1 0,0 0 0,1 1 0,-1-1 0,12-2 0,60-14 843,-29 9-720,15-5-110,0-3-1,98-43 0,-155 58-668,0-1 0,0 1-1,-1-1 1,0 0-1,1-1 1,-2 1 0,1-2-1,-1 1 1,0-1-1,0 1 1,-1-2-1,0 1 1,0-1 0,4-8-1,-8 12-16,0-1 1,0 0-1,0 0 0,0 0 0,-1 0 1,0 0-1,0 0 0,0 0 1,-1 1-1,0-1 0,0 0 0,-2-6 1,1 3 26,0 1 0,-1-1 1,0 1-1,-1 0 1,1 0-1,-8-10 1,8 14 11,0 0 0,0 0 0,0 0 1,-1 0-1,1 1 0,-1-1 0,1 1 1,-1 0-1,0 0 0,0 0 0,0 1 1,0 0-1,-1-1 0,1 1 0,0 1 1,0-1-1,-1 0 0,1 1 0,-1 0 1,1 0-1,0 1 0,-9 0 0,1 2 179,0 0 0,1 0 0,-1 1 0,1 1 0,-1 0 0,-19 12 0,14-6-214,1 1 0,0 0 0,1 2 0,0 0 0,1 0-1,0 2 1,2-1 0,-1 2 0,2 0 0,0 0 0,2 1 0,-10 21 0,14-27-36,0 0 1,1 0-1,1 1 1,0-1-1,1 1 1,0 0-1,0-1 0,2 1 1,-1 0-1,2 0 1,0 0-1,0-1 1,1 1-1,1 0 0,0-1 1,1 0-1,0 0 1,1 0-1,0 0 1,10 15-1,-7-16-270,1-1 0,0 0 0,1 0 0,0-1 0,0 0 0,1-1 0,0 0 0,0-1 0,1 0 0,0 0 0,1-2 0,14 6 0,8 1-1034,1-1 1,0-2-1,44 5 1,64 0-9409,-68-13 213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8:4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658 113 2484,'-37'-81'1552,"36"79"-1302,1-1 14,2-6-191,0-7 406,-3 16-466,0 0 0,0-1 0,1 1 0,-1 0 0,0 0 0,0 0 0,1 0 0,-1 0 0,0 0 0,0 0 0,1 0 0,-1 0 0,0 0 0,0 0 0,0 0 0,1 1 0,-1-1 0,0 0 0,1 1 0,-1-1 0,0 0 0,1 1 0,-1-1 0,0 1 0,0 0 0,-34 20 59,1 2 0,1 1 1,1 2-1,-32 33 0,9-9-128,-57 42-512,-39 37-1153,63-38 1249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8:43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181 743 2504,'-19'-14'736,"15"11"454,3 4-1125,0-1 1,0 0-1,0 0 0,1 0 0,-1 0 0,0 0 0,0 0 0,0 0 0,0 0 0,0 0 0,0 0 0,0-1 0,0 1 0,0 0 0,0-1 0,0 1 0,0 0 0,0-1 0,-1 0 0,-20-11 896,20 11-804,-5-4 379,0 0-1,0-1 0,-12-11 1,7 5 395,10 11-843,1 0-1,-1 0 1,0 0-1,1 0 1,-1 1-1,0-1 0,1 0 1,-1 1-1,0 0 1,0-1-1,-2 1 1,-10-3 1153,13 3-1188,0 0 0,0 0 0,0 0 0,0-1 0,0 1 1,0 0-1,0-1 0,0 1 0,0 0 0,0-1 0,0 1 0,0-1 0,0 1 0,0-1 0,0 0 0,1 1 0,-1-1 0,0 0 0,0 0 0,1 1 1,-1-1-1,1 0 0,-1 0 0,0 0 0,1 0 0,0 0 0,-1 0 0,1 0 0,0 0 0,-1 0 0,1 0 0,0-2 0,1 1-22,0-1 1,0 1-1,1 0 0,-1-1 0,1 1 0,0 0 0,-1 0 0,1 0 0,0 0 0,0 0 0,0 1 0,1-1 0,-1 0 1,4-1-1,19-12 6,1 1 0,1 2 0,29-11 0,-10 5-15,654-231 141,9 44-767,-502 147-132,-190 54 107,-32 13-5731,2 2 2909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8:45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38 772 3648,'-32'0'2054,"29"0"-727,3-3-715,-1-2-453,0-1-1,1 1 0,0-1 1,0 1-1,0 0 1,1-1-1,0 1 0,0 0 1,0-1-1,0 1 0,1 0 1,0 0-1,0 0 0,6-9 1,-4 7-105,2 1 0,-1-1 0,1 1 0,0 0 0,0 0 0,1 1 0,-1 0 0,1 0 1,12-6-1,20-9 156,2 2 1,53-18 0,93-18 37,-146 43-196,399-100 245,82-23-172,-435 110-102,322-99 244,-266 65 529,-142 58-780,0 0 0,0-1 0,1 1 1,-1 0-1,0 0 0,0-1 0,0 1 0,0-1 0,0 1 0,0-1 1,0 1-1,0-1 0,0 0 0,0 0 0,0 1 0,0-1 1,-1 0-1,1 0 0,0 0 0,0 0 0,-1 0 0,2-1 1,-19-7 135,11 7-192,3 1 568,6 3-2448,-2-1 1930,0 0 1,0-1 0,0 1 0,0-1 0,0 1 0,0-1-1,1 1 1,-1-1 0,0 0 0,0 1 0,3-1-1,5 3-1137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58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5853,'4'-1'589,"0"0"1,0 0 0,0 0 0,0 0 0,0 1-1,0-1 1,0 1 0,0 0 0,0 0 0,0 0-1,0 1 1,0 0 0,0-1 0,0 1 0,0 1 0,-1-1-1,1 0 1,4 3 0,-5-2-471,0 1-1,0-1 1,0 1 0,0-1-1,-1 1 1,1 0 0,3 6-1,26 33 1028,-22-29-927,-1 0 0,1 1 0,11 25 0,36 77-243,-11-25-3000,-35-71 1578,3 5-3944,-5-1-1772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58.4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5120,'0'0'1457,"-3"17"-3770,0 3 1033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58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55 109 4596,'-4'2'242,"0"0"-1,1 0 1,-1 1-1,1-1 0,0 1 1,0 0-1,0 0 1,0 0-1,0 0 0,0 0 1,1 1-1,0-1 0,-1 1 1,1 0-1,1 0 1,-1-1-1,1 1 0,-1 0 1,1 0-1,-1 6 1,2-8-200,0 0-1,0 0 1,0 1 0,0-1 0,0 0 0,0 1 0,1-1 0,-1 0 0,1 0 0,-1 1 0,1-1 0,0 0 0,0 0 0,0 0 0,0 0 0,0 0 0,1 0 0,-1 0 0,0 0 0,1 0 0,0-1 0,-1 1 0,4 1 0,2 3 13,1 0 0,0 0 1,0-1-1,10 5 1,-1-1-47,0 1-1,-1 0 1,0 1 0,-1 1 0,0 0 0,0 1 0,-2 1-1,0 0 1,0 0 0,-1 2 0,-1-1 0,-1 2 0,0-1-1,-1 2 1,-1-1 0,0 1 0,-1 0 0,5 25 0,3 19 69,-5-25 227,-1 0 0,-3 1 0,5 66 0,-23-144 409,11 15-623,1 0 1,1 0-1,2 0 1,6-32-1,0 2-49,-4 13-106,3-1 0,1 2 0,1-1 0,3 1 1,26-57-1,-36 91 29,0 1 0,1 0-1,0 0 1,0 0 0,1 0 0,-1 1 0,1 0 0,1 0-1,-1 0 1,10-7 0,-12 11 23,0-1-1,0 1 1,0-1-1,0 1 1,1 0-1,-1 0 1,0 0-1,0 1 1,1-1-1,-1 1 1,0 0-1,1 0 1,-1 0-1,0 0 0,1 1 1,-1-1-1,0 1 1,1 0-1,-1 0 1,0 0-1,0 0 1,0 0-1,0 1 1,4 2-1,6 6-10,1 0 0,-1 1-1,21 22 1,-3-2-135,-29-30 147,0 1 0,0-1-1,0 0 1,0 0 0,0 0 0,0 0-1,0-1 1,0 1 0,0-1-1,0 1 1,0-1 0,0 1 0,0-1-1,1 0 1,-1 0 0,0 0 0,0-1-1,0 1 1,0 0 0,0-1-1,1 1 1,-1-1 0,0 0 0,0 0-1,0 0 1,0 0 0,-1 0 0,1 0-1,2-2 1,6-4-49,-1 0 0,0 0 0,14-17 0,-17 19 25,61-58-158,88-64-1,-101 85 163,-31 28-453,-20 13-54,0 0-123,4-2 123,21-4-3187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00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29 103 3592,'0'0'1054,"-13"-18"867,9 10 1330,3-3-3616,-2-2 3156,-2 26-931,4-4-1729,0 0-1,1 0 1,0 0 0,1 0-1,-1 0 1,2-1 0,-1 1-1,1 0 1,5 12 0,1 1 95,1 0-1,14 27 1,-16-38-172,-1 0 0,2-1-1,-1 0 1,2-1 0,-1 1 0,1-2-1,0 1 1,1-1 0,0-1 0,15 9-1,-10-7-2,1-1 0,1-1 0,-1-1 0,1 0 0,0-2 0,31 6 1,-20-7-114,-1-1 0,1-1 0,0-2 1,0-1-1,0-1 0,-1-1 1,1-1-1,-1-2 0,28-10 1,-29 7-134,-1 0 1,-1-2 0,0 0 0,38-28 0,-50 30 105,1-1 0,-2 0 1,1 0-1,-1-1 0,-1-1 0,-1 0 0,1 0 0,-2 0 0,8-17 0,-14 23 79,0 0-1,0-1 1,-1 1-1,0 0 1,0-1-1,-1 1 1,0-1-1,0 1 1,0-1-1,-1 1 1,-1 0-1,1-1 1,-5-11-1,2 3 117,3 13-57,0 0 1,0 1 0,0-1-1,0 0 1,-1 1 0,1-1-1,-1 1 1,-2-4-1,0 2 65,3 1 310,3 6-304,10 12 58,0 1-1,-1 1 0,-1 0 0,-1 0 0,0 1 1,-1 1-1,-1-1 0,-1 1 0,6 28 0,-1 12 240,6 113 0,-14-74-119,-18 172 0,-38 96-107,-7 82-167,48-249 3,8 0 0,9 0 1,45 290-1,-15-225 967,-59-330-570,-49-197-1354,11-4 0,-41-405 1,92 556 194,5-1 1,19-222-1,-4 261 292,4 1 0,4 0 0,2 1 0,4 1 0,42-92 0,-25 82-1646,4 1-1,71-102 1,-69 125-1575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00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0 9505,'0'0'4320,"-22"0"-6588,2 3-1136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01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1 411 6837,'3'-1'1392,"10"-2"-771,0 0-1,1 0 1,-1 1 0,1 1-1,0 0 1,-1 1-1,1 0 1,0 1-1,-1 1 1,1 0-1,17 6 1,-15-3-387,0 1 0,-1 0 1,0 2-1,-1 0 0,1 0 0,-1 1 1,-1 1-1,0 0 0,15 16 0,14 21 244,-2 1 0,54 85 0,15 20-84,-107-150-390,0-1 0,0 1-1,0-1 1,0 0 0,0 0 0,1 0 0,-1 0 0,1 0 0,-1 0-1,1-1 1,-1 1 0,1-1 0,0 1 0,0-1 0,0 0 0,0 0-1,0-1 1,0 1 0,0-1 0,0 1 0,0-1 0,0 0 0,0 0-1,0 0 1,0-1 0,0 1 0,0-1 0,0 0 0,0 1 0,0-1-1,0-1 1,0 1 0,0 0 0,2-2 0,3-3-29,0 0 0,0 0 1,-1 0-1,0-1 0,0 0 1,0 0-1,-1-1 0,0 0 1,7-14-1,5-12-120,-2 0 1,-1-2 0,19-72 0,13-118-397,-37 168 446,-4 25 15,36-226 299,-35 230 287,-1 20-104,-6 9-388,0 0 0,1 0 0,-1 0 0,0 0 0,0 0-1,0 0 1,1 0 0,-1 1 0,0-1 0,0 0 0,1 0 0,-1 0 0,0 0 0,0 0 0,0 0 0,1 0 0,-1 1 0,0-1 0,0 0 0,0 0-1,0 0 1,0 0 0,1 1 0,-1-1 0,0 0 0,0 0 0,0 0 0,0 1 0,0-1 0,0 0 0,0 0 0,0 0 0,0 1 0,0-1-1,0 0 1,0 0 0,0 1 0,0-1 0,32 149 1748,-9-26-1264,-16-96-448,0 0 1,2 0 0,1 0 0,1-1 0,1 0-1,1-1 1,20 28 0,-26-43-241,0-1 0,0 0 1,1-1-1,1 1 0,-1-2 1,1 1-1,0-1 0,1 0 1,0-1-1,0 0 0,0-1 1,1 0-1,0-1 0,0 0 1,0 0-1,0-1 0,0-1 1,1 0-1,0 0 0,14-1 1,-12-1-402,-1-1 1,1-1-1,-1 0 1,0-1-1,1 0 1,-1-1-1,-1 0 1,1-1 0,-1-1-1,0 0 1,0-1-1,0 0 1,-1 0-1,0-2 1,-1 1-1,1-1 1,13-16-1,11-15-4590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01.7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38 6349,'-29'-26'1016,"48"29"-60,0 0 164,-6-20-7577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25.8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7 252 13097,'-7'-14'1608,"10"9"566,1 5-1846,0 1 0,0 0 0,0 1 1,0-1-1,0 1 0,0-1 0,4 4 0,10 4-37,-1 2 0,0 0 0,0 1 0,-1 0 0,0 2 0,-1-1 0,-1 2 0,0 0 0,-1 1 0,-1 0 0,19 33 0,-26-41-224,-1 1 0,1 1 0,-2-1 0,1 0 1,-1 1-1,-1 0 0,1 0 0,-2 0 0,1 0 0,-1 0 0,-1 0 0,0 0 1,-1 0-1,1 0 0,-2 0 0,0 0 0,0 0 0,0 0 0,-1-1 0,-1 1 1,0-1-1,0 0 0,-1 0 0,0 0 0,0-1 0,-9 11 0,9-14 217,0 0 0,0-1 1,0 0-1,0 0 0,-1 0 0,0-1 0,1 1 0,-1-1 0,-1-1 0,-8 4 0,13-5-222,1-1 5,0-1 1,0 1 0,0 0 0,0-1 0,0 1 0,0-1 0,0 1 0,0-1-1,0 1 1,0-1 0,0 0 0,0 1 0,0-1 0,1 0 0,-1 0 0,0 0-1,0 0 1,1 1 0,-1-1 0,0-1 0,0 0 103,-1-1-71,-1 0 0,1-1 0,0 0 0,0 1 0,0-1 0,0 0 0,1 0 1,-1 0-1,1-1 0,0 1 0,0 0 0,1 0 0,-1 0 0,1-1 0,0 1 1,0 0-1,0-1 0,1 1 0,1-6 0,2-11 129,1 0-1,12-30 1,-16 49-208,15-41-355,3 0-1,1 2 1,2 1-1,48-65 1,-45 71-1246,3 2-1,1 1 1,1 1 0,1 1 0,46-31 0,-13 22-5288,-1 11-4427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06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81 535 4596,'0'-2'230,"1"0"0,0 0 0,0 0 0,-1 1-1,1-1 1,-1 0 0,1 0 0,-1 0-1,0 0 1,0 0 0,0 0 0,0 0-1,0 0 1,0 0 0,-1 1 0,0-5 0,-14-35 3420,1 3-1066,-5-22 4291,16 61-6646,2 0-200,-1-1 0,0 1-1,1-1 1,-1 1 0,1 0-1,-1 0 1,1 0 0,-1 0-1,1 0 1,0 0 0,-1 0-1,1 1 1,0-1 0,0 0-1,0 1 1,0-1 0,-1 3-1,-4 30 332,5-18-277,1 23 186,1 1-1,2-1 1,2 0-1,20 76 0,-10-47-114,44 161 278,-32-135-305,77 219 234,-78-251-312,4-1 0,69 108 1,-91-159-28,0 1 1,1-2 0,0 1 0,1-1 0,0-1-1,1 0 1,-1 0 0,1-1 0,1 0-1,-1-1 1,16 6 0,-22-10-20,0 0 1,0-1-1,-1 0 1,1 0-1,0 0 1,0 0-1,0-1 1,0 0-1,0 0 0,0 0 1,0-1-1,9-1 1,-3-1 4,-1 0-1,0-1 1,0 0 0,16-10 0,-15 7-16,0 0 0,-1-1 1,0 0-1,-1-1 0,0 0 0,0-1 0,-1 1 0,0-2 1,-1 1-1,0-1 0,0 0 0,-1-1 0,-1 1 1,0-1-1,5-19 0,-1-2-176,-2 0-1,-2 0 1,-1-1 0,0-63-1,-9 14-315,-4 0-1,-38-157 0,18 127 139,-4 1 0,-6 1 0,-4 2 0,-81-146 0,120 247 352,-74-122-180,66 113 159,0 0 0,-1 1 0,-1 0-1,0 1 1,-20-15 0,32 27 29,-1 1 0,1 0 0,-1 1 0,1-1 0,-1 0 0,0 1 0,1-1 0,-1 1 0,0 0 0,0 0 0,0 0 0,0 0 0,0 1 0,0-1 0,0 1 0,0 0 0,0 0 0,0 0 0,0 0 0,0 0 0,0 1 0,-1-1 0,1 1 0,1 0 0,-1 0 0,-5 2 0,1 0 5,1 0 0,0 0 0,0 1 0,1 0 0,-1 0 0,1 0 0,-1 0 0,1 1-1,0 0 1,1 0 0,-7 10 0,4-5 2,1 1 0,0 1-1,1-1 1,0 1 0,-6 22 0,4 0 15,1 0 1,2 0 0,0 64 0,4-43 10,3 1 0,2-1 1,3 0-1,25 94 0,-25-122-15,2 1-1,1-2 1,0 0-1,2 0 1,2-1-1,0-1 1,1 0-1,1-1 1,2-1-1,41 39 1,-43-47-6,1-1 0,1 0 1,0-2-1,0 0 1,1-2-1,1 0 1,0-1-1,0-1 0,39 8 1,-45-12-107,0 0 1,0-2-1,0 0 1,0 0 0,1-2-1,-1 0 1,0 0-1,0-1 1,0-1-1,0-1 1,-1 0 0,1-1-1,-1 0 1,0-2-1,15-8 1,-23 12-128,-1-1 0,1-1 0,-1 1 0,0-1 0,0 1 0,0-2 1,-1 1-1,1 0 0,-1-1 0,0 0 0,-1 0 0,0 0 0,4-10 0,-3 3-1004,0-1 0,-2-1 0,1 1 0,-2 0 1,0-18-1,4-9-5279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07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5308,'0'0'12070,"-1"4"-11111,-2 4-618,-2 9 35,0 0 0,1 0-1,1 0 1,1 1 0,0-1 0,1 1 0,1 0-1,1-1 1,5 33 0,12 38 59,-16-79-398,1 1-1,1 0 1,0-1-1,0 0 1,1 1-1,0-2 1,1 1-1,0-1 1,0 0-1,1 0 1,11 10-1,-7-6-7,2 0 7,1-1 0,1 0 0,0 0 0,0-2 1,1 0-1,0-1 0,26 10 0,-37-16-35,1 0 0,0-1 1,0 0-1,0 0 0,0 0 0,0 0 1,0-1-1,1 0 0,-1-1 0,0 1 1,0-1-1,0 0 0,0 0 0,0-1 1,0 0-1,-1 0 0,1-1 0,6-3 1,-8 4-1,0 0-1,0-1 1,0 0 0,0 0 0,0 0 0,-1 0 0,1 0 0,-1-1-1,0 0 1,0 1 0,-1-1 0,1 0 0,-1-1 0,0 1 0,0 0 0,0 0-1,0-1 1,-1 0 0,0 1 0,0-1 0,0 1 0,0-1 0,-1-8-1,-1-6-24,0 0 0,-2 1 0,-1-1-1,0 1 1,-1 0 0,-1 0 0,0 0-1,-2 0 1,0 1 0,-1 1-1,0-1 1,-2 2 0,0-1 0,0 1-1,-2 1 1,0 0 0,0 1-1,-21-16 1,24 21-299,0 0 0,-1 0 1,0 1-1,0 1 0,-16-8 0,23 13-68,0 0 0,0 0-1,0 0 1,-1 0 0,1 1 0,0 0-1,0-1 1,-7 2 0,7 0-376,0-1 1,0 2-1,0-1 1,0 0-1,0 1 1,0-1-1,1 1 0,-1 0 1,-6 5-1,-9 7-6335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08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6937,'6'-40'8974,"-4"43"-8349,16 52 392,-3 0 1,11 70 0,6 121 114,-22-164-724,-3-18-199,30 215 608,-24-213-662,2-1 0,27 74-1,-30-108-121,2 0 0,1-1-1,2 0 1,0-1-1,2-1 1,1-1 0,2-1-1,0-1 1,39 34-1,-46-47-23,-1-1 0,2 0 0,-1-2 0,2 0-1,-1 0 1,1-2 0,0 0 0,23 6 0,-27-10-6,1-1-1,-1 0 1,1-1 0,0 0 0,-1-1 0,1 0 0,0-2 0,-1 1 0,1-2 0,-1 0 0,0 0 0,15-6 0,-18 5-1,0-1 0,-1 0 0,0 0 0,0 0-1,0-1 1,-1-1 0,0 1 0,0-1 0,0-1 0,11-14 0,-10 10-19,-1-1 0,0 0 0,-1 0 0,-1-1 0,0 0 0,7-26 0,-4 4-114,-3-1 0,-1 0 0,-1 0 0,-3 0 0,-3-50 0,-4 6-226,-4 1 1,-4 0-1,-2 0 0,-5 2 0,-2 0 0,-4 2 0,-4 0 0,-52-94 0,53 119 151,-50-65 1,65 96 158,-1 2 0,-1-1 0,-1 2 0,0 1 0,-1 0 1,-21-13-1,31 23 40,0 1 0,0 1 0,-1 0 0,1 0 0,-1 1 0,0 0 0,0 0 0,0 1 0,0 1 0,0-1 1,0 2-1,-1-1 0,1 2 0,0-1 0,-1 1 0,1 1 0,0 0 0,0 0 0,0 1 0,1 0 0,-1 1 0,1 0 1,-1 1-1,1 0 0,0 0 0,1 1 0,0 0 0,0 0 0,0 1 0,0 0 0,-7 10 0,-1 4 14,1 0 0,1 1 0,1 1 0,1 1 0,0-1 0,2 2 0,1-1 0,2 1 0,0 1 0,1-1 0,2 1 0,0 0 0,2 0 0,1 1 0,1-1 0,4 27 0,-1-35 18,0 0 0,2-1 1,0 1-1,1-1 0,0-1 0,2 1 1,13 22-1,-15-29-12,1 0 1,1-1-1,0 0 1,0 0-1,1 0 1,0-1-1,0-1 0,1 1 1,0-2-1,0 1 1,1-1-1,11 4 1,1 0-54,1-2 0,0 0 0,0-2 0,1-1 0,-1-1 0,1-1 0,48 0 0,-55-4-388,1 0 0,-1-2 0,1 0 0,-1-1 1,0-1-1,-1 0 0,1-1 0,-1-2 0,0 1 0,-1-2 0,21-14 0,13-14-3562,3-2-2083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08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5 9153,'-2'-1'569,"1"0"0,0 1 0,-1-1 0,1 1 0,-1 0 0,1-1 0,-1 1 0,1 0 0,-1 0 0,1 0 0,-1 0 0,1 0 0,-1 0 0,1 0 0,-1 0 0,1 1 0,-1-1 0,1 1 0,0-1 0,-2 2 0,-1-1-92,1 2 1,-1-1-1,1 0 1,0 1-1,0-1 1,0 1-1,-5 5 1,2-1-270,1 1 1,-1 0-1,2 0 1,-1 0-1,1 0 1,-5 15-1,5-7-477,2 1-1,0 0 1,1 1 0,1-1-1,0 0 1,1 0 0,7 32-1,-1 2-2024,-7-50 2257,3 33-4797,14 58 1,4-29-4411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11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219 320 4812,'0'0'4480,"-4"0"-3951,-33 0 222,34 0 105,0 0-791,-8 1 59,1 0 0,0 1 0,0 0 1,-20 6-1,28-7 4,-27 9 395,-38 13 1331,64-22-661,22-13-821,-5 4-306,1 1 0,0 0 0,24-6 0,692-174 421,-606 159-483,-64 14 24,395-75-732,-383 85-144,-72 4 737,1 0 1,-1 0 0,0 0 0,0 0 0,0 1-1,1-1 1,-1 0 0,0 0 0,0 1-1,0-1 1,0 1 0,1-1 0,-1 1-1,2 0 1,-3 0 54,0-1 0,0 0 0,1 1 0,-1-1 0,0 1 0,0-1 0,1 1 0,-1-1 0,0 0 0,0 1 0,0-1 0,0 1 0,0-1 0,0 1 0,0-1 0,0 1 0,0-1 0,0 1 0,0-1 0,0 1 0,0-1 0,0 1 1,0-1-1,0 1 0,-2 2-532,1 0 1,-1 0-1,1 0 1,-1-1-1,0 1 1,0-1-1,-4 4 1,-6 4-4091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11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0 469 5557,'0'0'3837,"1"-2"-2818,-1-2-915,1 1 1,0 0-1,-1-1 1,1 1-1,1 0 1,-1 0-1,1 0 1,-1 0-1,1 0 1,0 0-1,0 1 1,0-1-1,0 0 1,0 1-1,1 0 1,-1-1-1,1 1 0,0 0 1,-1 0-1,1 1 1,0-1-1,5-2 1,57-27 210,2 3 1,0 3-1,92-21 0,-102 30-231,360-96 125,-11 4-4047,-351 90 701,-6-1-1274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12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64 4928,'-1'-1'72,"1"0"0,0 1 0,-1-1 0,1 0 0,0 1-1,-1-1 1,1 0 0,0 1 0,0-1 0,0 0-1,0 0 1,0 1 0,-1-1 0,1 0 0,1 0 0,-1 1-1,0-1 1,0 0 0,0 0 0,0 1 0,0-1-1,1 0 1,-1 1 0,0-1 0,1 0 0,-1 1-1,0-1 1,1 0 0,-1 1 0,1-1 0,-1 1 0,1-1-1,-1 1 1,4-3 1851,-4-9-795,-1 11-1020,1-1 0,0 1 0,0 0 0,0-1 0,0 1 0,0 0 1,0-1-1,0 1 0,0 0 0,1-1 0,-1 1 0,0 0 0,1-1 1,0 0-1,0 1-94,0 0 1,1 1-1,-1-1 0,0 1 1,0 0-1,0-1 1,1 1-1,-1 0 0,0 0 1,0-1-1,1 1 1,-1 0-1,0 0 1,0 0-1,1 1 0,-1-1 1,0 0-1,0 0 1,0 1-1,1-1 0,1 2 1,13 4 55,0 2 0,0 0 0,-1 0 0,0 2 0,-1 0 0,0 0-1,20 20 1,-16-15-30,252 225 303,-9-9-208,-95-82-95,-139-122-18,-1 2 0,-1 0-1,35 57 1,-52-72-20,-1-1 1,0 1-1,-1 0 1,0 0-1,-1 1 0,-1 0 1,-1 0-1,0 0 1,0 0-1,-2 0 0,0 1 1,-1-1-1,0 0 1,-1 1-1,-1-1 1,0 0-1,-1 0 0,-1 0 1,0 0-1,-9 18 1,-10 19-97,-4-1 1,-52 77 0,-86 84-1356,137-181 348,-2-1-1,-1-1 1,-1-2-1,-52 34 1,10-10-2294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12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3784,'-31'19'968,"30"-18"-891,0 0-1,0 0 0,0 0 0,0 1 1,0-1-1,0 0 0,1 0 0,-1 0 0,0 1 1,1-1-1,-1 0 0,1 1 0,-1-1 1,1 0-1,0 1 0,0-1 0,-1 0 0,1 1 1,0-1-1,0 1 0,1-1 0,-1 0 1,0 1-1,0-1 0,1 2 0,0 2 190,33 271 2862,-2-30-1940,-9 71-134,13 124-237,-18-298-520,39 147 0,-49-257-244,1-2 0,1 1 0,2-1 0,2-1-1,19 34 1,-26-53-33,1 1 0,0-1-1,0-1 1,2 0 0,-1 0 0,1 0-1,0-1 1,1-1 0,0 0-1,1 0 1,-1-1 0,1 0-1,1-1 1,-1-1 0,15 4-1,-3-3-20,0-2 1,1 0-1,-1-2 0,1-1 0,0 0 0,-1-2 0,1-1 0,30-7 1,10-4-355,116-41 1,-58 7-610,121-66 1,109-79-3718,-328 178 4049,90-50-2841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13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2634 3040,'120'92'3292,"-65"-47"-1911,21 14-400,3-3-1,3-4 1,91 44 0,-102-62-631,1-4 0,2-3 1,1-3-1,95 17 1,-18-17-90,0-8-1,2-6 1,300-20-1,454-124 119,293-177-349,-35-112-275,-507 174-146,-134 52-133,-422 156 305,141-78-1,-207 98 117,-1-2-1,-2-2 0,0-1 0,-1-1 0,-2-2 1,53-63-1,-48 42-63,-3-1 1,47-96 0,34-120-43,-93 210 275,-2-2 1,14-72 0,-26 91-2,-1 1 1,-3-1-1,-1 0 1,-4-57-1,-1 76-48,-1 0-1,0 1 0,-1 0 1,-1 0-1,-1 0 1,-1 1-1,-1 0 1,-1 0-1,0 1 1,-1 0-1,-1 1 1,-1 0-1,0 1 1,-1 1-1,-1 0 0,0 1 1,-1 0-1,-24-15 1,1 7 29,0 2 0,-48-16 0,72 30-67,-94-44-171,94 44-288,7 3-1078,11 13-904,1 1 988,0 1-2139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14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3484,'191'525'5173,"-152"-425"-4881,35 88 242,101 185 0,-143-316-476,3 0 0,2-2 0,2-2 0,3-2-1,1-2 1,3-1 0,69 54 0,-35-44-54,3-3 0,2-4 1,2-4-1,113 44 1,-32-28-264,254 61 0,-273-91-630,3-6 0,0-7 0,1-6 0,209-8 0,-180-16-1666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26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49 13393,'0'-6'939,"1"-21"-269,-5 16 1492,-6 6 3557,9 5-5621,1 0 1,-1 0 0,0 0-1,1 1 1,-1-1 0,0 0-1,1 0 1,-1 0-1,0 1 1,1-1 0,-1 0-1,1 1 1,-1-1 0,1 1-1,-1-1 1,0 0 0,1 1-1,0-1 1,-1 1 0,1-1-1,-1 1 1,1 0-1,0-1 1,-1 1 0,1-1-1,0 1 1,0 0 0,-1-1-1,1 1 1,0 0 0,0-1-1,0 1 1,0 0-1,0-1 1,0 1 0,0 0-1,0-1 1,0 1 0,0 1-1,7 28 1081,10 22-198,-3 2 0,13 95 1,-16-80-74,23 80 0,-27-126-908,1 0 0,1 0 0,1 0 0,0-1 0,19 26 0,-28-45 0,1-1 0,0 0 0,0 0 0,0 0 0,0-1 0,1 1 0,-1 0 0,0-1 0,1 0 0,-1 1 0,1-1 0,-1 0 0,1 0 0,0 0 0,-1-1 0,1 1 0,0-1 0,0 1 0,0-1 0,-1 0 0,1 0 0,0 0 0,0 0 0,-1-1 0,1 1 0,0-1 0,0 0 0,-1 0 0,1 0 0,2-1 0,5-2 0,0-1 0,-1 0 0,0 0 0,0-1 0,-1 0 0,16-14 0,137-151-4140,-44 23-2742,-38 38-2416,-36 55-165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25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417 274 6161,'-3'-11'1492,"0"0"1,-1 0-1,-1 0 1,0 0 0,0 1-1,-13-18 1,14 22-778,-7-9 1009,0 0 0,-1 0 0,-24-20 0,25 24-493,-1 0-1,1-1 1,1-1 0,-14-21-1,22 32-255,1 0-912,0 1 0,0 0 0,-1 1 0,1-1 0,0 0 0,0 0 0,-1 0 0,1 1 0,-1-1 0,1 1-1,-1-1 1,1 1 0,-1-1 0,1 1 0,-1 0 0,1 0 0,-3 0 0,-15 39 187,-4 8-232,-20 57 0,14-13-18,4 2 0,4 0 0,4 2 0,4 0 0,5 0 0,3 1 0,11 121 0,-2-181 0,1 0 0,2 0 0,2 0 0,1-1 0,2 0 0,1-1 0,33 61 0,-30-69 0,1-1 0,1 0 0,1-1 0,1-1 0,1-1 0,1-1 0,1 0 0,0-2 0,50 30 0,-41-31 4,0-2-1,1-1 1,1-2-1,0-1 1,1-1 0,0-2-1,51 6 1,-65-13-63,0-1 0,0-1 0,1-1 0,-1 0 0,0-2 0,21-5 0,-28 4-82,0 0 1,-1-1-1,1 0 1,-1-1-1,-1-1 1,1 0-1,-1-1 1,0 0-1,18-16 1,-19 12-4,0-1 0,0 0 0,-1 0 1,-1-1-1,0 0 0,-1-1 1,0 0-1,8-25 0,-5 8-17,-2 0 0,-1 0 0,4-44 0,-10 47 217,0 0 0,-3 1 1,-4-40-1,5 64 168,4 30 402,53 180 992,-48-177-1467,4 8 5,1-1 0,1 0 1,2-1-1,27 40 1,-33-57-147,1-1 0,1-1 0,0 0 0,1-1 0,1-1 0,0 0 1,1 0-1,0-2 0,32 19 0,-39-27-10,0 0 0,0-1 0,0 0 0,1-1 0,-1 0 0,1 0 0,-1-1 0,1 0 0,0 0 0,-1-1 0,1-1 0,0 0 0,13-2 0,-17 1 0,1 1 0,-1-1 0,0-1 0,1 1 0,-1-1 0,0 0 0,0 0 0,-1-1 0,1 0 0,-1 0 0,0 0 0,0 0 0,0-1 0,-1 0 0,1 0 0,-1 0 0,0-1 0,-1 1 0,1-1 0,2-7 0,-2 1 0,0-1 0,0 0 0,-1-1 0,-1 1 0,-1 0 1,0-1-1,0 1 0,-1-1 0,-1 1 0,0-1 0,-1 1 0,-1 0 0,0-1 0,-9-22 0,-2 0-3,-1 1 0,-2 0-1,-2 2 1,-22-32 0,20 36-129,0 2 0,-2 0 0,-1 2 0,-1 1 0,-1 1 0,0 0 0,-58-34 0,19 22-3817,-1 7-3654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26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105 400 12913,'-17'-10'795,"14"9"-614,1-1 0,-1 1-1,0-1 1,1 1 0,-1-1-1,1 0 1,0 0 0,0 0-1,0 0 1,0-1 0,0 1-1,0 0 1,0-1 0,1 0-1,-1 1 1,1-1 0,0 0-1,0 0 1,0 1 0,0-1-1,-1-5 1,1 3 359,-1 0 0,0 1 1,0-1-1,0 1 0,-1-1 1,1 1-1,-5-6 0,4 7-104,0-1-1,0-1 1,0 1-1,1 0 1,0-1 0,0 1-1,0-1 1,1 1-1,-2-9 1,2-4 94,1 0 1,2 0-1,-1 0 0,2 0 1,0 0-1,1 0 0,1 1 1,0 0-1,10-19 0,-13 30-465,-1 1-19,0 1 1,0-1 0,1 0 0,-1 1-1,1-1 1,0 1 0,0 0 0,1 0 0,-1 0-1,0 0 1,1 0 0,0 0 0,0 1 0,3-3-1,-5 4-37,1 1 0,-1 0-1,0 0 1,1 0-1,-1 0 1,0 0 0,1 0-1,-1 0 1,0 0-1,0 0 1,1 1-1,-1-1 1,0 0 0,0 1-1,1-1 1,-1 1-1,0 0 1,2 0 0,1 1 17,6 3-4,0 0-1,0 1 1,-1 0 0,0 1 0,0-1 0,9 10 0,49 55-36,-39-40 22,11 10-8,113 132 0,-135-151 0,-1 2 0,-1 0 0,-1 1 0,-1 0 0,20 54 0,-31-69 1,1-1 0,-1 0-1,-1 0 1,0 1 0,0-1 0,-1 1-1,0-1 1,0 1 0,-1-1 0,0 0 0,-1 1-1,0-1 1,-1 0 0,0 0 0,0 0-1,-1 0 1,0-1 0,0 0 0,-1 1 0,-10 12-1,2-6-20,0-1 0,0-1 0,-2 0-1,1-1 1,-2-1 0,1 0 0,-1-1-1,-1-1 1,-24 10 0,17-8-312,14-6-402,-1 0-1,1 0 1,-1-1-1,-1-1 1,1 0-1,-19 2 1,29-4 602,0-1 1,1 0 0,-1 0-1,0 0 1,0 0 0,0 0-1,1 0 1,-1 0 0,0 0-1,0 0 1,0 0 0,1-1-1,-1 1 1,0 0-1,0-1 1,1 1 0,-1 0-1,0-1 1,1 1 0,-1-1-1,0 1 1,1-1 0,-1 1-1,0-1 1,1 1 0,-1-1-1,1 0 1,-1 1 0,1-1-1,0 0 1,-1 1-1,1-1 1,0 0 0,-1 0-1,1 0 1,0-1 0,0-1-652,0 0 0,0-1 0,0 1 0,1 0 0,-1 0 0,1 0 0,0 0 0,0-1 1,2-3-1,17-28-10652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26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13461,'0'0'11713,"0"5"-9463,13 186 3171,0-32-5499,21 371 78,-28-460-64,-4-33-199,2-1 0,2 1 0,1-1 0,14 41 0,-21-77 232,34 85-6412,-4-35-2528,0-14-3988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26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36 358 16586,'-35'-20'3068,"41"8"-524,7-8-404,16-11-440,-4 11-255,10-3-437,12-3-380,14 0-460,12-2-788,16-4-636,3 1-805,9 0-1167,4-1-3305,6 6-6072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27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371 962 12317,'1'0'152,"-1"0"1,1 0-1,-1-1 0,1 1 1,-1 0-1,1 0 0,-1-1 0,1 1 1,-1 0-1,0-1 0,1 1 1,-1 0-1,1-1 0,-1 1 0,0 0 1,1-1-1,-1 1 0,0-1 1,1 1-1,-1-1 0,0 1 0,0-1 1,0 1-1,0-1 0,1 1 1,-1-1-1,0 0 0,0 0 0,-5-18 1724,4 17-1657,0-1 0,1 0 0,-1 0 1,0 1-1,1-1 0,-1 0 0,1 0 0,0 0 0,0-3 1,5-14 391,2 1 0,0 0 0,1 0 0,0 1 0,2 0 0,11-17 0,-7 11-181,12-21 62,4-4 186,-2-2-1,32-82 0,-53 110-560,-1-1 0,-1 0 0,-1 0 0,-1-1 0,-1-25 0,-2-4 181,-10-61 0,-11 6 433,20 109-718,-1-1 0,1 1-1,0 0 1,0 0 0,-1-1-1,1 1 1,0 0 0,0 0-1,-1 1 1,1-1-1,0 0 1,0 0 0,0 0-1,-1 1 1,1-1 0,0 1-1,-2 0 1,3-1-9,-3 2 35,0-1-1,0 1 1,1 0 0,-1 0 0,0 0 0,1 1-1,-1-1 1,1 1 0,0-1 0,0 1 0,0 0-1,0 0 1,0 0 0,0 0 0,1 0 0,-1 0-1,0 6 1,-4 10 326,-7 39 0,7-31-114,-109 765 485,91-574-677,-6 63-59,13 1 0,29 445 0,-5-654-25,3-1 0,3-1 0,33 102 1,-42-161-195,0-1 0,1 0 1,1 0-1,0 0 0,0 0 1,1-1-1,1 0 0,12 13 1,-13-17-25,-1 0 1,1-1 0,-1 0-1,2 0 1,-1 0-1,0-1 1,1 0 0,0-1-1,0 1 1,0-2-1,0 1 1,15 2 0,-18-5 126,1 0 1,0 0 0,-1 0 0,1 0 0,0-1 0,-1 0 0,1 0 0,0-1-1,-1 0 1,0 0 0,1 0 0,-1 0 0,0-1 0,0 0 0,0 0 0,-1 0 0,1-1-1,-1 0 1,0 0 0,0 0 0,7-8 0,0-3-82,0 1 1,-2-2-1,0 1 0,0-1 1,10-29-1,-12 25 92,-1 0-1,0 0 1,-2 0 0,0-1-1,-2 0 1,0 0 0,-1 0-1,-1 0 1,-5-35-1,0 29 19,-1 0 0,-1 0 0,-2 1 0,0 0 0,-2 1 0,-22-41 0,2 18 71,-2 2-1,-2 0 1,-2 3-1,-2 1 1,-2 1-1,-70-52 1,-3 8 163,62 49-38,1-3 0,-65-65-1,110 98-103,1 1 0,0-2-1,0 1 1,1-1-1,-1 0 1,1 0-1,1 0 1,0 0 0,0 0-1,0-1 1,1 0-1,-2-8 1,3 9-8,1 0 1,0 0-1,0 0 0,0 0 1,1 0-1,0 0 0,1 0 1,-1 0-1,1 1 1,1-1-1,-1 0 0,1 1 1,0 0-1,7-10 0,2-2-112,1 1 0,1 1 0,0 0 0,1 1 0,33-26 0,99-59-1637,-95 66 863,98-59-2383,-48 34-2148,-22 15-2124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28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9 10653,'0'0'4436,"-2"-1"-2612,1 0-1680,1 0 0,0 1 0,-1-1 0,1 1 0,-1-1 0,0 1 0,1 0 1,-1-1-1,1 1 0,-1-1 0,0 1 0,1 0 0,-1 0 0,0-1 0,1 1 0,-1 0 0,0 0 0,1 0 0,-1 0 0,0 0 1,0 0-1,1 0 0,-1 0 0,0 0 0,1 0 0,-1 0 0,0 0 0,0 0 0,1 1 0,-1-1 0,0 0 0,1 0 0,-1 1 1,1-1-1,-1 1 0,0-1 0,1 0 0,-1 2 0,-1 1 122,1 0-1,0 1 1,0-1-1,0 1 1,1-1-1,-1 1 1,1-1 0,0 5-1,2 79 1263,1-20-825,0-33-518,2-1 0,0 0 1,3 0-1,0-1 0,22 52 0,-28-79-170,1 3-118,1 1 0,0-1 0,1 0 0,0 0 0,0-1 0,1 1 1,0-1-1,0 0 0,0-1 0,1 0 0,0 0 0,1 0 0,-1-1 1,1 0-1,0 0 0,0-1 0,1 0 0,-1 0 0,1-1 0,0 0 0,0-1 1,0 0-1,0 0 0,12 0 0,-13-1 43,-1 0-1,1-1 1,-1-1-1,1 1 1,-1-1-1,0 0 1,1-1 0,-1 0-1,0 0 1,0-1-1,0 1 1,0-2-1,0 1 1,-1-1-1,0 0 1,1 0 0,-1 0-1,-1-1 1,1 0-1,-1 0 1,0-1-1,0 0 1,0 0 0,-1 0-1,0 0 1,0 0-1,0-1 1,-1 0-1,0 0 1,2-7 0,-1 2 312,0-1 0,-1 1 0,0-1 1,-1 0-1,-1 0 0,0 0 0,0 0 0,-3-24 1,-1 19 919,0-1 0,2-36 1,1 46-834,0 6 209,-2 6-42,-2 3-422,1 0-1,0 1 1,1-1 0,0 0-1,0 1 1,0-1-1,1 1 1,-1 0 0,2 0-1,-1-1 1,1 1-1,0 0 1,0 0 0,3 13-1,1 4-584,1-1-1,1 1 1,10 25 0,-6-26-1287,0 0 1,18 28-1,13 9-8225,-13-23-1890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28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178 325 10321,'0'0'6558,"-1"3"-5410,0 4-1694,-2 10 4653,2-17-4016,1 0-1,0 0 1,0 1 0,-1-1-1,1 0 1,0 0 0,-1 1-1,1-1 1,0 0 0,-1 0-1,1 0 1,-1 0 0,1 0-1,0 1 1,-1-1 0,1 0-1,-1 0 1,1 0 0,0 0-1,-1 0 1,1 0 0,0 0-1,-1 0 1,1-1-1,-1 1 1,1 0 0,0 0-1,-1 0 1,1 0 0,0 0-1,-1-1 1,1 1 0,0 0-1,-1 0 1,1-1 0,0 1-1,-1 0 1,1 0 0,-1-1-1,-34-21 1517,27 18-1316,0 0 0,0-1-1,0 0 1,1-1 0,0 1 0,0-1 0,1-1 0,-1 1 0,-6-10-1,-27-50 1305,40 65-1579,-1-1 0,1 1 0,-1-1 0,1 1 0,-1 0 0,1-1 0,0 1 0,0-1 0,0 1 0,0-1 0,0 1 0,0-1 0,0 1 1,0-1-1,0 1 0,1-1 0,-1 1 0,1-1 0,-1 1 0,1 0 0,-1-1 0,1 1 0,0 0 0,0 0 0,0-1 0,-1 1 1,1 0-1,1 0 0,-1 0 0,0 0 0,0 0 0,0 0 0,0 0 0,1 0 0,-1 1 0,2-2 0,6 1 2,1-1-1,0 1 1,-1 1-1,1 0 1,-1 0-1,1 1 0,0 0 1,-1 1-1,1 0 1,-1 0-1,0 1 1,14 6-1,5 4-21,-1 1 0,40 26 1,-52-30 2,-2 1 1,1 0-1,-1 1 1,-1 0-1,0 1 1,-1 0-1,0 1 1,-1 0-1,-1 1 1,0 0-1,8 20 1,-13-25-40,0 1 0,0-1 0,-1 1 0,0 0 0,-1 0 0,0 0 0,-1 0 0,-1 1 1,1-1-1,-2 0 0,1 1 0,-2-1 0,1 0 0,-2 0 0,1 0 0,-1 0 0,-1-1 0,-5 13 1,3-10-17,5-10 10,-2-4 6,-11-2 7,12 3 30,1 0 1,-1 0-1,1 0 0,0-1 1,-1 1-1,1 0 1,0-1-1,-1 1 0,1-1 1,0 1-1,0-1 0,-1 0 1,1 0-1,0 1 1,0-1-1,0 0 0,0 0 1,0 0-1,0 0 0,0 0 1,0 0-1,1-1 1,-1 1-1,0 0 0,1 0 1,-1-1-1,1 1 0,-1 0 1,1-1-1,-1-1 1,-2-12-30,0 0 1,1 0 0,0 0 0,1-1 0,1 1 0,0-1-1,2 1 1,-1 0 0,7-23 0,2-4-191,3 1 1,21-50-1,-25 69 150,2 1-1,0 0 0,1 1 1,1 1-1,1 0 0,1 0 1,0 2-1,1 0 0,32-25 0,-40 36 55,0 0-1,0 1 1,1 0-1,0 1 1,0 0-1,1 0 1,-1 1-1,1 0 1,-1 0-1,21-1 1,-22 3 19,0 2 1,1-1 0,-1 1-1,0 0 1,0 1-1,1 0 1,-1 0 0,0 1-1,-1 0 1,1 0-1,0 1 1,-1 0-1,0 0 1,12 10 0,-6-2 37,0 0 0,-1 0 0,0 1 1,-1 1-1,0 0 0,-1 1 1,-1 0-1,12 27 0,-3-1 62,-2 0 1,13 55-1,33 124-837,-16-76-3075,-34-104 621,4 10-6348,1-10-91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29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262 204 11597,'-57'-3'5041,"31"-2"190,24 4-5100,1 0 0,-1 1 0,0-1-1,1 1 1,-1-1 0,0 1 0,1 0 0,-1 0 0,0 0 0,1 0 0,-1 0-1,1 0 1,-1 0 0,0 0 0,1 1 0,-1-1 0,0 1 0,1-1 0,-1 1 0,1 0-1,-4 1 1,-1 3 207,0-1 0,0 2 0,0-1 0,1 0 0,-1 1-1,1 0 1,1 1 0,-1-1 0,1 1 0,0-1 0,1 1 0,-5 12 0,-5 16 897,-11 48 0,17-58-824,-1 9-349,1 0 0,2 0 0,1 1 0,2-1 0,1 1 0,2 0 0,1 0 1,1-1-1,3 1 0,0-1 0,13 34 0,-15-55-50,1 0 1,1-1-1,0 1 0,0-1 0,1-1 1,1 0-1,0 0 0,1 0 0,0-1 1,0 0-1,1 0 0,20 14 1,-15-15-247,0 0 1,1-1 0,0 0-1,0-1 1,0-1 0,1-1 0,0 0-1,0-1 1,20 2 0,-8-4-479,0-1 1,0 0 0,0-3-1,0 0 1,0-2-1,0-1 1,-1-1-1,0-2 1,0-1 0,-1 0-1,50-27 1,-46 17 16,0-1 0,-2-1 1,-1-2-1,0-1 0,-2-1 1,-1-1-1,-1-1 0,21-31 1,-21 22 527,-1-1 0,-1-1 1,-3-1-1,-1-1 0,-2 0 1,15-56-1,-14 28 1562,10-78 0,-24 121-517,-1-1 0,-1 0-1,-1 1 1,-2-1 0,0 0 0,-8-32 0,9 55-603,1 1-1,-1-1 1,0 0 0,-1 0 0,1 0 0,0 1 0,-1-1-1,1 1 1,-4-4 0,5 6-242,0-1 1,0 1-1,0 0 0,0 0 0,-1 0 1,1 0-1,0 0 0,0-1 1,0 1-1,0 0 0,-1 0 0,1 0 1,0 0-1,0 0 0,0 0 0,-1 0 1,1 0-1,0 0 0,0 0 1,0 0-1,-1 0 0,1 0 0,0 0 1,0 0-1,0 0 0,-1 0 0,1 0 1,0 0-1,0 0 0,0 0 0,-1 0 1,1 0-1,0 0 0,0 0 1,0 1-1,0-1 0,-1 0 0,1 0 1,0 0-1,-4 17 906,2 59 935,11 92-1,20 80-1442,-27-238-433,24 135-835,14-3-4065,-22-105 809,0-15-4732,-3-8-2301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29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55 11425,'-37'33'2233,"36"-33"-2142,1 1-1,0-1 1,-1 0 0,1 1-1,-1-1 1,1 0 0,-1 0-1,1 1 1,-1-1 0,1 0-1,-1 0 1,1 0 0,-1 0 0,1 0-1,-1 0 1,1 0 0,-1 0-1,1 0 1,-1 0 0,1 0-1,-1 0 1,1 0 0,-1 0-1,1 0 1,-1 0 0,1 0-1,-1-1 1,1 1 0,-1 0 0,1 0-1,-1-1 1,1 1 0,-1 0-1,1-1 1,0 1 0,-1-1-1,1 1 1,0 0 0,-1-1-1,-6-12 3188,46 2-1850,0 1 1,48-5 0,88-3-344,-128 14-807,-32 3-211,55-7 161,1 4-1,1 2 1,82 10 0,-144-7-188,1 1-1,-1 0 1,1 1 0,-1 0 0,0 1 0,0 0 0,-1 0-1,1 1 1,-1 1 0,9 6 0,-11-7 0,-1 1 1,0 0 0,0 1-1,0-1 1,-1 1-1,0 0 1,-1 1-1,1-1 1,-1 1 0,0 0-1,-1 0 1,4 12-1,2 17-781,7 63 0,-10-57-3289,2 1-4728,-2-19-2143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2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13901,'0'0'4877,"19"3"-3941,0 2-256,-6 7-384,-4-4-616,14 7-704,8 13-796,-2-8-3377,-4 3-4148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26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0 8281,'-8'18'2055,"16"-36"5967,-9 21-6878,-6 9-576,0 0-1,1 1 1,1 0-1,0 0 0,1 0 1,0 1-1,-2 17 0,-7 106-960,11-111 240,-10 78-3832,3-36-3747,8-24-1062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2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61 11945,'-5'1'486,"0"0"1,1 0-1,-1 1 0,1-1 0,0 1 1,-1 0-1,1 0 0,0 1 0,0-1 1,0 1-1,0 0 0,1 0 0,-1 0 1,1 0-1,-4 5 0,3-2 51,0 0-1,1 0 0,0 0 1,0 0-1,0 0 0,1 1 1,0-1-1,0 1 0,-1 10 1,1 7 325,2-1-1,0 0 1,1 0 0,1 0 0,7 28-1,-3-21-493,1 0-1,1-1 0,2 0 0,0-1 0,3 0 1,28 50-1,-32-65-371,0-1 0,0 1 0,1-1 0,0-1 0,1 0 0,1-1 0,-1 0 0,2 0 0,-1-1 1,1-1-1,1 0 0,-1-1 0,1-1 0,1 0 0,15 5 0,-25-10 4,1 1 0,0-1 0,-1 0 0,1-1 0,0 1 0,0-1 0,-1 0 0,1 0 0,0-1 0,0 0 0,-1 0 0,1 0 0,0-1 0,-1 0 0,1 0 0,-1 0 0,0 0 0,0-1 0,0 0 0,0 0 0,0-1 0,-1 1 0,1-1 0,-1 0 0,0 0 0,0 0 0,-1-1 0,1 1 0,4-9 0,-1-1 0,0 1 0,-1-1 0,-1 0 0,0 0 0,-1-1 0,0 1 0,-1-1 0,-1 0 0,-1 0 0,1-18 0,-4 11 2,1-1-1,-2 1 1,-1 0 0,-1 1-1,-1-1 1,-1 1 0,0 0 0,-2 1-1,0-1 1,-2 2 0,0-1-1,-1 2 1,-21-26 0,17 24-27,-1 2 1,0 0-1,-1 2 1,-1 0-1,-1 0 1,0 2-1,-1 1 1,0 0-1,-1 1 1,-1 2-1,-43-15 1,61 24-301,0 0-1,0 0 1,0 0-1,-1 1 1,1-1 0,0 1-1,0 1 1,0-1 0,-1 1-1,1 0 1,0 0 0,0 0-1,0 1 1,0 0-1,0 0 1,-4 2 0,6-2-189,0 0 1,0 0-1,1 0 1,-1 0-1,1 0 1,-1 0-1,1 1 1,0-1-1,0 1 1,0-1-1,0 1 1,0 0-1,1 0 1,0 0-1,-1 0 1,1 0-1,0 0 1,0 0-1,0 1 1,1-1-1,-1 0 0,1 0 1,0 1-1,0 5 1,8 26-10631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30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124 279 13473,'-7'-10'286,"-41"-57"4769,43 61-4089,-1 0 1,0 0-1,0 1 0,0 0 0,-1 0 0,1 0 0,-1 1 0,-10-5 1988,14 29-2430,3-6-413,1 1 1,0 0 0,1-1-1,0 0 1,7 20-1,4 30 4,0 12-49,4-1-1,28 78 1,-33-105-131,-11-40 55,1 0 1,0 0 0,0 0 0,7 15 0,-7-20 7,29-15 126,-27 8-86,-1-1 1,0 1-1,0-1 0,0 0 1,0 0-1,-1 0 0,0 0 1,2-7-1,1-2 44,43-125 690,-6 12-416,-20 73-256,53-97 0,-64 131-100,2 1 0,0 1 0,1 0 0,1 1 0,0 0-1,1 1 1,1 1 0,20-13 0,-31 23 0,1 1 0,0 0 0,1 0 0,-1 1 0,1 0 0,-1 0 0,1 0 0,0 1 0,0 1 0,0-1 0,0 1 0,0 1 0,0 0 0,11 0 0,-9 2 0,-1 0 0,1 0 0,-1 1 0,1 0 0,-1 1 0,0 0 0,0 0 0,-1 1 0,1 0 0,11 10 0,-2 1 0,0 1 0,-1 1 0,-1 0 0,0 1 0,-2 1 0,0 0 0,-1 1 0,16 37 0,-9-8 0,-1 1 0,-3 1 0,14 74 0,10 161 0,-24-180-1300,-6-73-3239,2 1-5872,-3-15-3122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30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 14977,'-25'-3'3073,"3"3"6632,44 15-11230,13 7-103,-7-4-892,4-1-484,3 3-2681,6 8-4724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30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0 12005,'-70'3'2552,"44"-6"285,4 15-369,0-4-424,6-2-404,3 2 1392,36-16-8672,18 2-565,-3-2-5544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30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0 281 16181,'25'-60'2961,"-2"31"-593,2 6-452,4 3-336,9 0-380,3 3-280,10-3-227,15 0-321,11 0-400,2 3-596,7 6-229,-10 2-195,-9 0-396,-7 4-544,-9 5-392,-29 0-904,-6 3-1581,3 2-3828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37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10 372 10605,'-10'-3'9932,"34"-1"-4603,-8 3-7022,474-35 4948,784-153-2280,-1178 174-971,479-82 242,-519 86-233,-34 6-16,0 1-1,0 1 1,23 0-1,-43 3-106,1-1 1,-1 1-1,0 0 1,1 1-1,-1-1 1,0 0-1,1 1 1,-1-1-1,0 1 0,0 0 1,1-1-1,-1 1 1,0 0-1,0 1 1,0-1-1,0 0 1,0 1-1,0-1 0,-1 1 1,1-1-1,0 1 1,-1 0-1,1-1 1,-1 1-1,0 0 1,1 0-1,-1 0 1,0 0-1,0 1 0,0-1 1,0 3-1,-1-4-83,0 0-1,0 0 1,-1 0-1,1 0 1,0 0-1,-1 0 1,1 0-1,-1 0 1,1 0-1,-1-1 1,1 1-1,-1 0 1,0 0-1,1-1 1,-1 1-1,0 0 1,-1 0-1,1 0-314,-2 4-386,0 1-641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38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818 71 7125,'-10'-14'7158,"8"12"-5557,-7-9-976,-8-12 8357,13 15-7645,2 7-1258,1-1-1,0 1 1,0 0-1,0 0 0,-1 0 1,1 1-1,-1-1 1,1 0-1,0 1 0,-1-1 1,1 0-1,-1 1 1,0 0-1,1-1 0,-1 1 1,1 0-1,-3 0 1,-2-1 4417,7 29-4488,2 0 0,1 0 0,12 38 0,5 39-9,38 251 1,14 131 0,-27-126 0,-19-169 0,26 372 0,-50-536 0,-2-26 0,-1-1 0,1 1 0,-1 0 0,0 0 0,1-1 0,-1 1 0,0 0 0,0 0 0,0-1 0,0 1 0,-1 0 0,1 0 0,0-1 0,-1 1 0,1 0 0,-1 0 0,0-1 0,1 1 0,-1-1 0,0 1 0,0-1 0,0 1 0,0-1 0,0 1 0,0-1 0,-1 0 0,-2 3 0,1-2 0,-1 0 0,0 0 0,0 0 0,0 0 0,0 0 0,0-1 0,0 0 0,0 1 0,-1-2 0,1 1 0,-7 0 0,-51-3 0,41 1 0,-530-49 0,502 45-21,0-3 0,0-2 1,1-3-1,-56-21 0,101 33-300,1-1 0,-1 0-1,0-1 1,1 1 0,-1 0 0,1-1-1,-1 1 1,1-1 0,0 0 0,0 0 0,1 0-1,-1 0 1,0 0 0,1 0 0,-2-5 0,0 0-717,2 6 510,0 1 1,0-1 0,1 1-1,-1 0 1,0-1-1,1 1 1,-1-1-1,1 1 1,0-1 0,0 0-1,-1 1 1,1-1-1,0 1 1,0-1 0,0 1-1,1-1 1,-1 0-1,0 1 1,1-1 0,-1 1-1,2-3 1,9-20-11372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39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69 5228,'7'10'3447,"-7"-27"347,-1 7-2807,1 7 972,-2-2 559,2 4-1964,-13-23 3644,13 23-3932,-1 0 1,0-1 0,1 1-1,-1 0 1,0 0 0,0 0 0,0 0-1,0-1 1,0 1 0,-1 1-1,1-1 1,0 0 0,0 0-1,-1 0 1,1 1 0,0-1-1,-1 0 1,-2 0 0,-7 33 3835,-3 23-3894,2 1 1,2 0-1,-2 88 0,8-95-128,-29 484-80,44 3 0,50-37 0,-45-417 0,4-1 0,3-1 0,4-2 0,37 79 0,-49-126-1,2 0 0,1 0 1,2-2-1,0-1 0,2 0 0,1-1 1,1-2-1,1 0 0,2-2 0,0-1 1,1-1-1,1-1 0,1-1 0,1-2 0,1-2 1,0 0-1,0-2 0,2-2 0,66 15 1,-63-20-566,0-2 1,-1-2 0,1-1 0,0-1-1,0-3 1,40-7 0,-32 1-2264,-1-2 1,-1-2 0,0-2-1,68-33 1,-7-8-8841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40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152 211 8313,'-4'-17'1446,"3"12"-349,0 0 0,-1 0 1,1 1-1,-1-1 0,0 1 0,0 0 0,0-1 1,0 1-1,-1 0 0,-5-7 0,5 9-762,1 0-1,-1 0 1,1 0 0,-1 0-1,0 1 1,0-1-1,-5-1 1,-28-18 3520,34 19-2882,0 3-133,-1 1-710,0 0-1,0 0 1,0 0 0,1 1-1,-1-1 1,1 1 0,-1-1 0,1 1-1,0 0 1,0 0 0,0 0 0,0 0-1,1 0 1,-1 0 0,1 0 0,0 1-1,0-1 1,0 1 0,0-1 0,0 7-1,-1 11-223,0-1-1,3 33 1,0-31 247,2 134-153,10 245 0,-3-274 0,29 143 0,-31-232 0,2-1 0,1 0 0,2 0 0,2-2 0,1 1 0,2-2 0,1 0 0,1-1 0,2-1 0,1-2 0,30 32 0,-41-51 0,-1-1 0,1 0 0,1-1 1,-1 0-1,2-1 0,-1 0 0,1-1 0,0 0 0,1-1 1,0-1-1,0-1 0,24 5 0,-28-8-1,-1 0 0,1 0-1,-1-1 1,1-1 0,0 0 0,-1 0-1,0-1 1,1 0 0,-1-1 0,0-1-1,0 1 1,0-1 0,-1-1 0,1 0 0,-1 0-1,0-1 1,-1 0 0,1 0 0,10-12-1,-4 1-260,0 0-1,-2 0 0,0-2 1,-1 1-1,-1-2 0,0 1 1,-2-2-1,0 1 0,-2-1 1,0 0-1,6-33 0,-5 2-418,-1 0 0,-3 0 0,-4-96 0,-5 68 471,-4 1 1,-3 0-1,-4 0 0,-3 2 1,-4 0-1,-3 1 1,-3 2-1,-3 0 0,-3 3 1,-88-132-1,109 184 264,-1 0-1,0 0 0,-2 2 1,0 0-1,-1 1 0,-28-20 1,40 31 5,-1 1 1,-1 0-1,1 0 1,0 1-1,-1 0 1,0 0 0,0 1-1,0 0 1,0 0-1,0 1 1,0 0-1,0 0 1,-1 1 0,1 0-1,0 1 1,0 0-1,0 0 1,0 0-1,0 1 1,0 1 0,0-1-1,-9 5 1,4 1 28,0 0 0,0 0 0,1 1 0,0 1 0,0 0 0,1 0 0,1 2 1,0-1-1,1 1 0,0 0 0,0 1 0,1 0 0,1 0 0,0 1 0,-6 19 0,5-11-25,1 1-1,0 0 1,2 0-1,1 0 0,1 0 1,1 1-1,1 0 1,1-1-1,3 31 0,-1-37-118,1 0 1,1-1-1,0 1 0,1-1 0,1 0 0,0-1 0,1 1 1,1-1-1,0 0 0,1-1 0,1 0 0,0-1 0,1 0 1,0 0-1,1-1 0,0 0 0,1-1 0,1-1 0,18 11 0,-7-6-404,1-2-1,0 0 0,1-2 0,1-1 0,-1-2 1,2 0-1,-1-2 0,1-1 0,38 2 0,3-5-3488,0-2 0,122-18-1,-97 6-3832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40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41 10597,'-9'-8'929,"-33"-24"14964,37 54-13554,2-11-1676,2 3-248,0 0-1,1 0 1,1 1 0,2 14 0,1 15-151,-2-4-263,2-1 0,2 0 0,2 0 1,1 0-1,2-1 0,24 57 0,-32-90-1,-1 0 0,1 0 0,0 0 0,0-1 0,1 1 0,0-1 0,-1 0 0,1 0 0,1 0 0,-1 0 0,1-1 0,-1 0 0,9 5 0,-11-7 0,0 0 0,0 0 0,0-1 0,0 1 0,0 0 0,0-1 0,0 1 0,0-1 0,0 0 0,0 0 0,0 0 0,1 0 0,-1 0 0,0 0 0,0 0 0,0-1 0,0 1 0,0-1 0,0 0 0,0 1 0,0-1 0,0 0 0,0 0 0,0 0 0,-1-1 0,1 1 0,0 0 0,-1-1 0,1 1 0,-1-1 0,1 1 0,-1-1 0,0 0 0,0 1 0,2-3 0,1-5 0,-1 0 0,0 1 0,0-1 1,0 0-1,-1 0 0,-1 0 0,0-1 0,0 1 0,0 0 0,-1-1 1,-1 1-1,0 0 0,0 0 0,0 0 0,-1-1 0,-5-12 0,0 0-5,-2 0 0,0 0 1,-1 1-1,-1 0 0,-20-29 0,12 22-223,6 10-1325,0-1-1,-20-20 1,32 38 706,-19-17-779,11 14-1689,0 2-3888,-10 2-4674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12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0 372 10965,'5'-1'2262,"135"-40"4840,-66 17-6089,-36 13-599,18-5 195,83-36 1,-129 47-559,0-1-1,0 0 1,0 0 0,0-1 0,-1-1 0,-1 1 0,15-16-1,-21 20-43,0 0-1,0 0 0,0 0 1,0-1-1,-1 1 0,1-1 0,-1 1 1,0-1-1,0 1 0,0-1 1,0 0-1,-1 1 0,1-1 0,-1 0 1,0 1-1,-1-6 0,0-1 1,0-1-1,-1 1 1,-5-14-1,7 22-5,0 2-1,0-1 0,0 1 0,0-1 0,0 1 0,0 0 0,0-1 0,0 1 0,0 0 0,0-1 0,0 1 0,0-1 0,-1 1 0,1 0 0,0-1 0,0 1 0,0 0 0,-1-1 0,1 1 0,0 0 0,0-1 0,-1 1 0,1 0 0,0 0-1,0-1 1,-1 1 0,1 0 0,0 0 0,-1 0 0,1-1 0,0 1 0,-1 0 0,-4-1 31,0-1 1,1 1-1,-1 1 0,0-1 1,1 1-1,-1 0 0,0 0 0,0 0 1,0 0-1,1 1 0,-1 0 0,0 0 1,1 0-1,-1 1 0,1 0 1,-1-1-1,1 2 0,0-1 0,0 0 1,-7 6-1,-5 5 168,1 1 1,1 0-1,0 1 1,1 0 0,0 1-1,2 1 1,0 0-1,0 0 1,2 1-1,-14 36 1,20-46-150,0 1-1,0-1 1,1 1 0,0 0 0,1-1 0,0 1 0,0 0 0,1 0-1,0 0 1,1 0 0,0 0 0,2 11 0,-1-14-37,0 0-1,1 0 1,-1 0 0,1 0-1,0 0 1,1-1 0,0 1-1,-1-1 1,1 0 0,1 0 0,-1-1-1,1 1 1,0-1 0,0 0-1,0 0 1,1-1 0,8 6-1,14 3-177,1 0 0,-1-2 0,2 0 0,-1-3 0,1 0 0,59 4 0,-15-7-434,127-9-1,-142-1 379,0-3 0,-1-1 0,0-4 0,94-35 0,-107 32 132,-2-3 0,0-2-1,-1-1 1,-1-3 0,-2-1-1,46-40 1,-71 54 73,-2 0 1,1-1-1,-2 0 0,0-1 0,-1 0 1,0-1-1,-1 0 0,-1 0 1,10-29-1,-18 43 15,1 0 1,-1-1 0,1 1-1,-1 0 1,0-1 0,0 1-1,0-1 1,-1 1 0,1-1-1,0 1 1,-1 0 0,0-1-1,1 1 1,-1 0-1,0 0 1,0-1 0,0 1-1,-1 0 1,1 0 0,0 0-1,-1 0 1,1 1 0,-1-1-1,0 0 1,0 0 0,1 1-1,-1 0 1,0-1-1,-4-1 1,4 1 4,0 1 1,0 0 0,0-1 0,0 1-1,0 0 1,0 0 0,0 0 0,0 1 0,0-1-1,0 0 1,-1 1 0,1-1 0,0 1 0,0 0 0,0 0-1,-1 0 1,1 0 0,0 0 0,0 0 0,-1 1-1,-1 0 1,-10 1 1,-1 0 1,0 1 0,0 0-1,0 1 1,1 1 0,0 1-1,0 0 1,0 0 0,0 2-1,-19 13 1,11-5-15,1 1-1,0 0 1,2 2-1,-32 38 0,45-49-47,-1 0 0,2 0-1,0 1 1,-6 10-1,10-16 19,0 0 0,0 0 0,0 0-1,0 0 1,1 0 0,-1 0 0,1 0-1,0 0 1,0 0 0,0 0 0,0 0-1,0 0 1,1 0 0,-1 0 0,1 0-1,0 0 1,0 0 0,2 4 0,-1-2-32,1 0-1,0 0 1,1 0 0,-1-1 0,1 1 0,0-1 0,0 0-1,1 0 1,-1 0 0,1-1 0,0 0 0,0 0 0,7 4-1,-2-3-35,-1-1 0,1 1 0,0-2 0,1 1 0,-1-1-1,21 1 1,-5-3 53,0-2 1,-1 0-1,1-1 0,-1-2 0,36-10 1,-40 8 251,0 0 1,-1-1-1,0-1 1,21-13-1,-31 15-34,1 0 0,-2 0 0,1-1 0,-1-1 0,0 0 0,-1 0 0,0 0 0,11-18 0,21-37 1388,-38 62-1102,-1 6-332,3 19-45,-1 0 1,1 41 0,3 28-129,10 93 14,-12-114 28,1-2-30,19 329-295,-23-289 128,-20 170 0,2-167-155,-4 0 0,-5-1 1,-5-2-1,-4-1 0,-76 160 1,89-227 21,-1-1-1,-3-2 1,-50 63 0,63-86 334,-1-1 1,0-1-1,-1 0 0,-1-1 0,0 0 1,0-1-1,-1-1 0,-1 0 0,0-2 1,0 0-1,-29 10 0,42-17 51,-1 0 1,1 0-1,-1 0 0,1 0 0,-1-1 0,1 0 0,-1 0 1,1 0-1,-1 0 0,1-1 0,0 0 0,-1 1 0,1-2 1,-1 1-1,1 0 0,0-1 0,0 0 0,-8-5 0,8 4 5,0-1 1,-1-1-1,1 1 0,1-1 0,-1 1 0,1-1 0,0 0 0,0 0 0,0 0 0,1-1 1,-1 1-1,-1-11 0,-2-7 88,2-1 0,1 0 1,1 0-1,1-1 0,4-44 1,6-15 49,4 1 1,32-114 0,75-155 26,-69 232-459,5 2 1,5 4-1,5 1 1,83-104-1,16 14-3192,15 15-3638,-78 95-1592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27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45 121 11657,'-3'-35'2392,"-3"18"-184,0-3 2161,-1 6-2701,1 0 740,-1 2-1560,-2 4-336,25 13-4588,-3 4 1336,-4 5-2989,13 18-4804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4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18 10821,'0'0'9428,"-1"-2"-7378,-1 0-2596,-8-12 5980,5 14-1414,2 10-2619,0 3-1353,0 0 0,0 0 1,-2-1-1,1 1 0,-1-1 1,-1 0-1,-9 13 1,8-12-421,0-1 1,1 1 0,0 0 0,1 1 0,1-1 0,-5 20 0,0 38-11734,13-32-3203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42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49 304 15141,'0'-1'315,"0"0"-1,0 0 1,-1 0-1,1-1 0,0 1 1,-1 0-1,1 0 1,-1 0-1,1 0 0,-1 0 1,0 0-1,1 0 1,-1 0-1,0 0 0,0 0 1,0 0-1,1 0 0,-1 0 1,0 1-1,0-1 1,0 0-1,-2 0 0,1 2-82,1 0-1,-1 0 0,1 1 0,-1-1 1,1 1-1,0-1 0,0 1 0,-1 0 1,1-1-1,0 1 0,1 0 0,-1 0 1,0 0-1,0 0 0,0 2 0,-2 5 93,0 0 0,1 1-1,0-1 1,0 0 0,1 1-1,0-1 1,1 12 0,8 71 1440,-2-36-874,0 49 215,23 234-759,-12-185-346,24 150 0,-32-257 0,3-1 0,1 0 0,3-1 0,29 61 0,-39-95 0,1 1 0,0-1 0,1 1 0,0-2 0,0 1 0,1-2 0,1 1 0,-1-1 0,2 0 0,-1-1 0,1 0 0,1-1 0,-1 0 0,24 10 0,-29-16 0,-1 0 0,1 0 0,0 0 0,-1-1 0,1 0 0,0 0 0,0 0 0,0-1 0,-1 0 0,1 0 0,10-3 0,-6 0 0,0 0 0,0 0 0,0-1 0,0 0 0,9-8 0,-9 5-12,-1 0 1,0-1-1,0 0 1,-1-1-1,0 0 0,-1 0 1,0 0-1,0-1 1,-1 0-1,-1-1 0,0 1 1,5-18-1,0-7-332,-1-1 0,8-70 0,-7-19-180,-5-1 1,-6 1-1,-6-1 1,-5 1-1,-6 1 1,-5 0-1,-5 2 1,-6 1 0,-55-130-1,84 238 499,0 0 1,-1 1-1,-1 0 1,-1 1-1,1-1 1,-2 1-1,0 1 0,-16-17 1,23 26 33,0 1 0,0 0 0,-1 0 0,1 0 0,0 0 0,0 0 1,-1 0-1,1 1 0,0-1 0,-1 1 0,1-1 0,-1 1 0,1 0 0,-1 0 1,1 0-1,0 1 0,-1-1 0,1 0 0,-1 1 0,1 0 0,-3 1 0,-4 1 58,1 0-1,0 1 1,-13 8-1,11-5 8,1 0-1,0 1 0,1 0 0,0 0 1,0 1-1,1 0 0,0 1 1,-11 18-1,2 2 195,-22 56 1,22-41-141,3 1 1,1 0-1,2 1 1,2 0-1,3 0 1,0 71 0,6-92-87,1 0 0,1 0 1,1-1-1,1 1 0,17 46 1,-18-61-62,1-1-1,0 0 1,1 0 0,0 0 0,0-1 0,1 0 0,0 0 0,0-1 0,1 0 0,1 0-1,-1 0 1,1-1 0,0-1 0,1 0 0,12 7 0,0-3-256,0-1 0,0-1 1,1-1-1,-1-1 0,45 6 0,-27-8-306,1-1-1,-1-3 1,1-1-1,-1-2 1,48-9-1,55-21-3226,-4-11-4034,-77 21-1025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42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26 12253,'-16'-26'19867,"5"55"-19220,10 9-523,6 59 0,2 2-1289,-11-33-2800,-5 34-8089,6-40-793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43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1010 101 9205,'-51'-100'15669,"60"115"-13899,-3-7-1426,144 217 3626,-35-60-2454,-50-61-1452,-5 2 0,-4 3-1,-5 2 1,44 142 0,-71-172-68,-4 1 0,-3 1 1,-4 1-1,-3 0 0,-5 1 1,-9 166-1,-10-135 27,-5-1 0,-5-1 0,-4-1 1,-6-2-1,-88 195 0,42-144-454,-7-4 0,-7-4 1,-119 149-1,136-208-995,-4-4 0,-4-4-1,-140 113 1,41-66-4239,-99 38-11164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45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43 11425,'13'-30'8036,"-29"17"-208,22 30-4971,19 54-1415,26 119 0,-3 79-2067,-46-258 648,17 220-8862,-12-116 603,-1-10-4133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44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32 207 14701,'-22'0'4789,"19"-15"-2733,-3-2 1180,9-3-2084,3 3-260,16 0-199,23-6-141,-4 6-180,19-3-304,10 8-624,6-2-457,4 3-427,6 2-732,6 1-620,-7 2-3297,-2 6-5376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44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134 340 12741,'-63'-11'2756,"34"11"289,1 0 1907,21-15-3036,1 1-464,28-6-411,19-11-225,10 5-528,19-8-776,19-4-712,19 1-813,3-3-1147,6 3-3381,7 0-6080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46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35 583 11221,'-1'0'206,"0"0"1,-1 0-1,1 0 1,0 0-1,-1-1 1,1 1-1,0 0 1,-1-1-1,1 1 1,0-1-1,0 1 1,-1-1-1,1 1 0,0-1 1,0 0-1,0 0 1,0 0-1,0 0 1,0 1-1,0-1 1,0 0-1,0-1 1,1 1-1,-1 0 0,0 0 1,1 0-1,-1 0 1,1-1-1,-1-1 1,-1 0 371,0 0 1628,3 1-287,1-2-1696,0 0 0,0 1 0,0-1 0,1 1-1,-1 0 1,1-1 0,0 1 0,-1 0 0,1 1 0,1-1 0,-1 1 0,0-1-1,1 1 1,-1 0 0,1 0 0,4-2 0,10-3 162,1 1 0,24-5 0,-36 9-259,432-73 1790,-329 60-1685,980-118 734,-494 64-769,-95 12-91,367-48-89,-806 95-568,0 4 0,89 2 0,-147 4 328,0 0-1,0 0 1,0 1-1,0-1 0,0 1 1,0 0-1,0 0 1,-1 1-1,1-1 1,6 4-1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46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73 471 9869,'-10'-15'1077,"2"4"13,1 0 0,0 0 1,1-1-1,0 0 0,1 0 0,0 0 1,-5-23-1,7 20-489,0 0 0,2-1 0,0 0 0,1 1 0,0-1 0,1 0 0,1 1 1,6-24-1,-6 31-461,1-1 0,1 1 1,0 0-1,0 0 0,0 0 1,1 1-1,0 0 0,1-1 1,-1 2-1,1-1 0,1 1 1,-1 0-1,1 0 0,0 1 1,0 0-1,15-8 0,-5 5-31,1 0-1,1 0 1,0 2-1,0 0 0,0 2 1,0 0-1,1 1 1,37-1-1,-40 4-70,0 1 1,0 0-1,0 1 0,0 1 0,-1 0 0,1 2 1,-1 0-1,0 0 0,0 2 0,24 13 0,-32-15-34,-1 0 0,1 1-1,-1 0 1,0 0 0,-1 1-1,0 0 1,0 0-1,0 0 1,-1 1 0,0 0-1,0 0 1,-1 0 0,0 0-1,0 1 1,-1 0 0,-1-1-1,1 1 1,-1 0-1,-1 1 1,1-1 0,-2 0-1,1 0 1,-2 13 0,-1-1-41,0 1-1,-2-1 1,-1 0 0,0 0 0,-1 0 0,-2-1 0,0 0 0,-1 0-1,-12 19 1,-17 21-22,-2-2-1,-50 55 1,-106 99-59,90-100 124,38-42 373,67-68-356,0-1 1,-1 1-1,1-1 1,0 1-1,0-1 1,0 1-1,0 0 0,0-1 1,0 1-1,1 0 1,-1 0-1,0 2 1,1-4-13,0 1 0,0 0 0,0-1 0,0 1 1,0-1-1,0 1 0,0 0 0,1-1 0,-1 1 0,0-1 1,0 1-1,1-1 0,-1 1 0,0 0 0,0-1 0,1 1 1,-1-1-1,1 1 0,-1-1 0,0 0 0,1 1 0,-1-1 1,1 1-1,0-1 0,3 2 11,-1-1 0,1 0 1,0 0-1,-1 0 0,1 0 0,0 0 1,-1-1-1,1 0 0,0 0 0,5 0 1,87-11-40,-1-3 1,124-36 0,-90 19-945,171-48-2930,-103 17-6838,-123 38-150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47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12 180 7261,'1'0'296,"0"0"0,0-1 0,-1 1 1,1 0-1,0-1 0,0 1 1,0-1-1,-1 1 0,1-1 0,0 1 1,-1-1-1,1 1 0,0-1 1,-1 0-1,1 1 0,-1-1 0,2-1 1,-9-8 6018,0 2 27,7 7-6200,0 0 1,0 0-1,0 0 1,-1 0-1,1 0 1,0 0-1,0 1 1,-1-1-1,1 0 1,0 0-1,-1 0 1,1 0-1,-1 1 1,1-1-1,-1 0 1,1 1-1,-1-1 1,-1-1-1,-1-4 2083,13-3-1242,-8 9-951,0-1 1,0 1-1,-1-1 0,1 1 0,0 0 0,0 0 1,-1 0-1,1 0 0,0 0 0,0 0 0,-1 0 1,1 0-1,0 1 0,0-1 0,-1 1 1,1-1-1,0 1 0,-1 0 0,1 0 0,-1 0 1,1 0-1,-1 0 0,1 0 0,-1 0 0,0 0 1,1 0-1,-1 1 0,0-1 0,0 0 1,2 4-1,2 2 3,0-1 0,0 1 0,-1 1 0,0-1 0,6 16 1,49 181 210,-55-177-275,0 0-1,-1 40 1,-1-18 21,-1-43-77,18-28-47,-5 7 123,-2-4-1,-1-2 0,11-26 0,1-3 8,-6 16 2,-4 5-36,2 1 0,36-50 0,-46 71 38,1 0 0,-1 1-1,1 0 1,0 0-1,1 1 1,-1 0-1,1 0 1,0 0-1,1 1 1,-1 0 0,1 0-1,-1 1 1,1 0-1,0 0 1,1 1-1,9-2 1,-11 4-4,0 0-1,0 0 1,0 0-1,0 1 1,0 0-1,0 0 1,0 1 0,0 0-1,0 0 1,0 1-1,-1-1 1,0 2-1,1-1 1,-1 1 0,0-1-1,-1 2 1,1-1-1,-1 1 1,1 0-1,-1 0 1,7 10-1,-5-6-5,-1 0-1,0 0 0,0 1 0,-1 0 1,0 1-1,-1-1 0,0 1 0,0 0 1,-2 0-1,1 0 0,-1 0 0,-1 0 1,1 12-1,-2-15 3,0 0 0,0 0 0,0 1 0,-1-1 0,0 0 0,-1 0 0,0-1 0,0 1 0,0 0 0,-1-1 0,-7 14 0,8-19-41,3-13 48,0 0 0,1 1 0,0-1 0,0 0 0,1 1 0,0 0 0,1 0 0,1 0 0,9-17 0,6-5-12,34-42 0,-34 50 33,7-12 6,3 2 0,43-41 1,-61 64-31,0 0-1,1 2 1,0-1 0,1 2 0,0 0-1,0 0 1,0 2 0,1-1 0,30-7-1,-39 14 30,0-1-1,0 2 0,0-1 0,1 0 1,-1 1-1,0 0 0,0 1 1,0 0-1,0-1 0,-1 2 1,1-1-1,0 1 0,-1 0 1,0 0-1,0 0 0,0 1 0,0 0 1,0 0-1,-1 0 0,1 0 1,-1 1-1,0 0 0,3 5 1,4 9 21,0 0 0,-1 0 0,-2 1 0,0 1 0,-1-1 0,0 1 0,-2 1 0,3 27 0,7 182-2149,-13-155-1361,-3-42 62,0-10-2525,1-18 3537,-1 20-10380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27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5 365 12225,'-2'-24'1540,"1"21"-1106,0-1 0,1 1 0,-1-1 0,1 1 0,0-1 0,0 1 0,0-1 0,1 1 0,-1-1 0,1 1-1,2-6 1,9-20 2789,-10 23-2690,1-1-1,0 1 0,0 0 0,0 0 1,1 0-1,5-6 0,45-57 1932,-24 30-1316,67-68 0,-96 107-1141,0 0 1,0 0 0,1-1-1,-1 1 1,0 0 0,0 0-1,0 0 1,0 0 0,0 0-1,0 1 1,0-1 0,1 0-1,-1 0 1,0 1 0,0-1-1,0 1 1,0-1 0,0 1-1,1 1 1,1-1 12,5 3 2,-1 0 0,0 1 1,0 0-1,0 1 0,0-1 0,-1 1 0,0 0 0,7 10 0,5 7 69,18 31-1,-24-36-87,-2 1 0,0 1 0,0 0 0,-2 0 0,-1 1 0,0 0 1,-2 0-1,4 29 0,-8-40-11,0 1 0,-1-1 1,0 1-1,-1-1 1,0 0-1,-1 1 0,0-1 1,-1 0-1,0 0 1,0 0-1,-1-1 0,-1 1 1,1-1-1,-2 0 1,1 0-1,-1 0 0,0-1 1,-1 0-1,-14 13 1,-1-1-328,-1-1 1,-1-1 0,-43 24-1,45-31-1602,-35 14 0,41-20-2093,0 0 1,-33 5-1,27-7-6795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48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55 272 7917,'-3'2'3965,"-13"10"-269,-6 3 1039,9-7 1410,37-5-4864,17-4-888,-1-2-1,64-11 1,-12 0-155,1430-184 538,-1166 140-1240,-339 55-685,72-13 1880,-60 13-5670,0 2-6739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49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7645,'0'0'9827,"3"3"-8371,10 9-648,0 0 1,2-2 0,-1 1 0,1-2-1,1 1 1,30 11 0,33 21 722,273 157 676,-105-91-5346,-147-78-863,-33-14-3645,-21-7-2908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50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 1 6369,'7'0'4026,"-21"8"2423,-12 4-1169,12-6-6465,-37 17 2138,1 2-1,2 2 0,-75 55 0,85-53-1775,2 1 1,-37 40-1,50-45-4131,-35 49 0,34-34-4434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50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38 128 8197,'-13'1'842,"0"0"510,1 0 6376,21 10-5165,-8-10-2478,0 1 0,-1-1 0,1 0 0,0 1 0,0-1 0,1 0 1,-1 1-1,0-1 0,0 0 0,1 0 0,0 1 0,7 0 112,-1 0 0,1-1-1,0 0 1,-1 0 0,1-1 0,16-2-1,-4 1 37,342-24 1278,-168 8-1256,366-29-294,461-27-969,-981 72 556,-1 2 1,52 9-1,-89-10-332,-6 1-1749,1 0 1864,1 0 0,-1-1 0,1 1 0,-1 0 0,1 0-1,-1 0 1,1 0 0,-1 1 0,0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52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41 583 8905,'0'0'10747,"3"-2"-10054,8-1-376,-9 2-242,0 1 1,0-1 0,0 1-1,0-1 1,0 0 0,0 0-1,0 0 1,-1 0 0,1 0-1,0-1 1,0 1 0,-1 0-1,1-1 1,-1 1 0,1-1-1,-1 1 1,0-1 0,0 0-1,0 0 1,0 0-1,0 1 1,0-1 0,0 0-1,0 0 1,0-4 0,5-16 556,-2-1 0,-1 0 0,0 0 0,-1-26 0,-10-92 331,1 43-616,4 67 57,-11-45-1,7 40-52,6 34-299,-1 1 1,1 0-1,-1-1 1,1 1-1,-1 0 1,1 0-1,-1-1 1,0 1-1,0 0 1,0 1-1,1-1 1,-1 0-1,0 1 1,-4-2-1,5 3-9,-1 0-1,1 0 1,-1 0 0,1 0-1,-1 0 1,1 1 0,0-1-1,-1 0 1,1 1 0,0-1-1,0 1 1,0-1-1,0 1 1,0-1 0,1 1-1,-1 0 1,0 2 0,-12 33 419,10-21-343,0 1-1,1 0 1,1 0-1,0 1 1,2-1 0,0 0-1,0 0 1,2 0-1,0 0 1,1-1 0,10 28-1,-9-33-311,0 1-1,0-1 1,1 0-1,0-1 1,1 1-1,0-1 1,0 0 0,1-1-1,1 0 1,0 0-1,0-1 1,0 0-1,1-1 1,0 0-1,1 0 1,19 9 0,55 12-9349,-76-28 3454,12-5-3707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52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81 9101,'0'-15'2356,"-13"7"4581,16-9-7261,0 2-1016,1 4-765,2-3-2103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52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30 189 11785,'-10'-23'5177,"1"6"-2841,-1 0 1008,26 0-2260,-3 0-132,6 3-192,22-6-320,-9 8-628,6 1-344,0-4-328,0 7-596,3 2-612,-9-2-224,6 5-3225,-19 3-4464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52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1 164 10005,'25'-32'9565,"-18"21"-9049,-1-7-500,13 7-544,16-9-724,-3 3-588,6-3-777,-3 3-1383,3 0-2881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53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15 11413,'0'0'141,"1"1"0,-1-1-1,1 1 1,-1 0 0,1-1 0,0 0 0,-1 1-1,1-1 1,-1 1 0,1-1 0,0 0-1,0 1 1,-1-1 0,1 0 0,0 0 0,-1 1-1,1-1 1,0 0 0,0 0 0,-1 0-1,3 0 1,-4-15 4005,-1 8-3049,-2 8 2084,-8 7-1584,9-5-1276,1-1 0,0 1 0,0 0 1,0 0-1,0-1 0,1 1 0,-1 0 0,1 0 1,-1 1-1,1-1 0,0 0 0,0 0 0,0 7 1,-4 49 1570,5-46-1398,-8 154 1078,-1 58-5469,5-155-1364,2-33-901,-1 24-8520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55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45 107 11477,'0'0'4291,"-1"-3"-2319,-2 0-1213,0 0 1,1-1-1,-1 1 0,0 0 0,0 0 0,-1 1 0,1-1 1,-1 1-1,1 0 0,-9-4 6429,20 16-7161,-1 0-1,0 1 0,0 1 0,-1-1 1,-1 1-1,0 0 0,0 0 1,4 21-1,8 17-16,-4-8-10,-10-32 0,-1 0 0,1 0 0,1-1 0,0 0 0,0 0 0,7 10 0,5-1 0,-8-16 0,-3-2 0,14 3 0,-14-4 0,0-1 0,0 0 0,0 0 0,-1 0 0,1 0 0,0-1 0,-1 1 0,0-1 0,0 0 0,0-1 0,0 1 0,0-1 0,-1 0 0,6-6 0,5-10 0,22-38 0,-26 40 0,57-90 0,-64 104 0,0 0 0,0 0 0,0 0 0,0 0 0,0 1 0,1 0 0,0-1 0,-1 1 0,1 1 0,5-4 0,13-3 0,-13 11 0,-5 0 0,1 0 2,0-1-1,0 1 1,0 0-1,0 0 1,-1 1-1,1-1 1,-1 1-1,1 0 1,-1 0-1,0 1 1,7 6-1,1 4-140,0 1-1,10 17 0,7 8-866,-27-38 886,1-3 107,0 1 0,1 0 0,-1-1 1,0 0-1,1 0 0,-1 0 0,0 0 0,0-1 0,0 1 0,0-1 0,0 0 0,0 0 0,-1 0 0,1 0 1,0 0-1,3-5 0,5-5 71,-2-1 0,13-20 0,5-6 254,37-33 925,-61 69-1235,-1 0 0,1 0 1,0 1-1,0-1 0,0 1 1,1 0-1,-1 0 0,0 0 1,5-2-1,11 0-2,-15 4-16,1 1 0,-1-1 1,0 1-1,0 0 0,1 0 0,-1 0 1,0 0-1,0 1 0,0 0 0,-1 0 1,1 0-1,0 0 0,-1 1 0,1-1 1,-1 1-1,0 0 0,0 0 0,0 0 1,0 0-1,4 7 0,3 6-1788,-1 1-1,0-1 1,9 31 0,10 14-9266,-7-29-95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28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1131 11397,'20'-16'2121,"1"1"1,1 0-1,41-19 1,-33 19-1261,37-27 1,-51 31-648,0-1-1,-1-1 1,-1-1-1,0 0 1,-1 0 0,-1-1-1,21-33 1,-28 39-107,0-1 0,-1 0 0,0-1 0,-1 1 0,0-1 1,0 1-1,-1-1 0,0 0 0,-1 0 0,-1 0 0,1 0 0,-2 0 1,0 0-1,0 0 0,-4-15 0,4 24-57,1-1 1,-1 1-1,0 0 0,0 0 1,-1-1-1,1 1 1,0 0-1,-1 0 0,1 0 1,-1 1-1,0-1 1,0 0-1,0 0 0,0 1 1,0 0-1,0-1 1,0 1-1,0 0 0,0 0 1,0 0-1,-1 0 0,1 0 1,-1 0-1,1 1 1,0-1-1,-4 1 0,-4-1 87,-1 0-1,1 1 1,0 0-1,0 1 0,-11 2 1,8-1-7,0 2 0,1 0 1,-1 1-1,1 0 0,0 0 1,0 2-1,0-1 0,1 1 1,0 1-1,0 0 0,1 1 1,0 0-1,-16 20 0,17-19-67,0 2-1,1-1 0,0 1 0,1 0 1,0 0-1,1 1 0,0 0 0,1 0 1,1 1-1,0-1 0,1 1 1,0 0-1,0 14 0,3-19-44,0-1-1,1 1 0,0 0 1,0-1-1,1 1 1,0-1-1,0 0 1,1 0-1,0 0 1,0 0-1,1 0 1,5 7-1,-2-5-82,0 0 0,1 0 0,1-1 0,-1 0 0,1-1 0,1 0 0,16 10 0,3 0-346,1-3 1,1 0-1,0-2 1,1-2-1,39 10 1,-10-6 43,-1-4 1,2-2 0,-1-2-1,1-4 1,0-2-1,0-2 1,0-4-1,0-2 1,77-19-1,-113 19 339,-1-1-1,0 0 0,0-2 0,0-1 0,-2-1 0,1-1 0,-2-1 0,0-2 0,29-24 0,-43 33 84,0-1 0,-1 0 0,1 0 0,-2-1 0,1 0 0,-1 0 0,-1 0 0,1-1 0,-2 0 0,1 0 0,-1 0 0,-1-1 0,0 1 0,0-1 0,-1 0 0,-1 0 0,0 0 0,0 0 0,-1 0 0,0 0 0,-1 0 0,0 0 0,-1 0 0,0 1 0,-5-13 0,5 17 9,0 1-1,0-1 1,-1 1 0,0 0-1,0-1 1,-1 2 0,1-1-1,-1 0 1,0 1-1,0-1 1,-1 1 0,1 0-1,-1 1 1,0-1 0,0 1-1,0 0 1,0 0-1,-1 1 1,1-1 0,-1 1-1,0 0 1,1 1-1,-1-1 1,0 1 0,-8 0-1,0 0 28,1 0-1,-1 1 0,0 1 1,0 0-1,0 1 0,1 0 1,-1 1-1,1 1 0,0 0 1,-14 7-1,0 2 0,0 1 1,2 1-1,0 2 1,0 1-1,2 0 1,-23 24-1,30-27-46,1 2 0,1 0 0,0 1 0,1 0 0,1 1-1,1 0 1,0 1 0,-13 38 0,21-50-31,1 0-1,0 0 1,0 1 0,1-1 0,0 1 0,0-1-1,1 1 1,0-1 0,3 16 0,-2-19-38,0-1 0,0 0 0,1 0 0,-1 0 0,1-1 0,0 1 0,0 0 0,1-1 0,-1 1 0,1-1 0,0 0 0,-1 0 0,1 0 0,1 0 0,-1 0 0,0 0 0,1-1 0,-1 0 0,1 0 0,0 0 0,6 2 1,-1-1-101,1 0 0,-1-1 1,1 0-1,0 0 1,0-1-1,0-1 1,0 0-1,0 0 0,0-1 1,-1 0-1,1-1 1,0 0-1,0 0 1,-1-1-1,16-7 1,-3 0-69,0-1 0,-1-1 0,0-1 0,-1 0 0,26-24 0,-21 13 104,-2 0 0,0-2 0,-2 0-1,0-2 1,-2 0 0,23-48-1,-9 8-5,45-136-1,24-211 1990,-48 196 1383,-48 205-2600,-3 20 50,-5 30 403,1-25-981,-31 249 690,10-98-677,4-24-1588,3-36-3790,5 0 1,3 166 0,16-173-7496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56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210 136 8369,'-1'-9'861,"0"0"0,0 0 0,-1 1-1,0-1 1,-1 1 0,0-1 0,-6-11 0,-3-8 2009,-4 2 1854,15 26-4584,0 0-1,0 0 1,0 0 0,0 0-1,0 0 1,0 0-1,0 0 1,0 0 0,0 0-1,0 1 1,0-1-1,0 0 1,0 1 0,0-1-1,0 1 1,0-1-1,0 1 1,-1 1 0,2-2-135,-4 3 189,1 0 0,0 0 0,0 0 0,0 0 0,0 1 0,0 0 0,1-1 0,0 1 0,0 0 0,0 0 0,0 0 1,0 0-1,1 1 0,-2 5 0,-2 14 814,-5 35 0,7-34-399,-17 176 1097,11-91-1689,-20 309-17,17-209 0,-1 15 0,17 237 0,3-373 0,3-1 0,4 1 0,4-2 0,4 0 0,54 138 0,-59-188-20,1-1-1,1-1 1,3 0-1,0-2 1,3-1-1,0 0 1,2-2-1,1-1 1,37 29-1,-33-33-776,1-2-1,0-2 0,2 0 1,0-3-1,58 22 1,-21-15-3347,1-4 1,82 13-1,11-11-8218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57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55 7457,'0'-2'218,"0"0"1,-1 0-1,0 0 1,1 0 0,-1 0-1,0 1 1,0-1-1,0 0 1,0 0-1,0 1 1,0-1 0,0 1-1,-1-1 1,1 1-1,0-1 1,-1 1 0,0 0-1,-5-3 3743,6 2-3569,1 1 0,-1 0 0,1 0 1,-1 0-1,0 0 0,1-1 0,-1 1 0,0 0 0,0 0 0,0 0 1,0 1-1,0-1 0,0 0 0,0 0 0,0 0 0,0 1 0,0-1 0,0 1 1,0-1-1,-1 1 0,1-1 0,-2 1 0,-10 4 2946,0 12-3665,10-9 496,1 0-1,0 0 1,0 1 0,1-1-1,-1 1 1,2-1 0,-1 1 0,1 9-1,0-9-31,-1 180 2186,-3 57-950,-2 368-1339,7-596-34,-1 9 0,1 0 0,1 0 0,10 41 0,-12-66 0,0 1 0,1 0 0,-1 0 0,1 0 0,0-1 0,-1 1 0,1 0 0,0-1 0,0 1 0,0-1 0,0 1 0,0-1 0,1 1 0,-1-1 0,0 0 0,1 0 0,-1 1 0,1-1 0,-1 0 0,1 0 0,2 1 0,-2-2 0,0 0 0,0 0 0,0 0 0,-1 0 0,1 0 0,0 0 0,0 0 0,0-1 0,0 1 0,0-1 0,-1 0 0,1 1 0,0-1 0,-1 0 0,1 0 0,0 0 0,1-1 0,6-5 0,0-1 0,-1 0 0,0 0 0,0-1 0,8-11 0,40-56 0,129-137 0,-177 206 0,-1 0 0,1 0 0,1 1 0,0 0 0,-1 1 0,2 0 0,-1 0 0,1 1 0,-1 0 0,1 0 0,0 1 0,0 1 0,14-2 0,-14 3 0,-1 1 0,1 0 0,-1 1 0,0 0 0,1 1 0,-1 0 0,0 0 0,0 1 0,0 0 0,-1 1 0,1 0 0,-1 0 0,0 1 0,14 10 0,-5-2 20,0 2 0,-2-1 0,0 2 0,0 0-1,-2 1 1,0 0 0,-1 1 0,-1 0 0,17 38 0,-2 9-803,30 116-1,-37-114-1150,-8-19-2806,-6-15-4459,-1-7-3343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29:5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33 445 6805,'0'-1'170,"1"1"-1,0-1 1,-1 0 0,1 0 0,-1 0 0,0 0 0,1 0 0,-1 0 0,0 0-1,0 0 1,1 0 0,-1 0 0,0 0 0,0 0 0,0 0 0,0 0 0,0 0-1,-1 0 1,1 0 0,0 0 0,0 0 0,-1 0 0,1 0 0,0 0 0,-1 0-1,1 0 1,-1 0 0,1 0 0,-1 0 0,0 0 0,1 1 0,-1-1 0,0 0-1,0 1 1,1-1 0,-6-3 4040,3-27 831,-12 15-406,10 13-1912,13 13-1523,-3-3-1042,-1 0 0,0 1 1,0-1-1,0 1 0,-1 0 0,0 0 0,-1 0 1,0 0-1,0 0 0,1 17 0,-1-15-46,12 96 50,19 90-132,-27-171-31,1-1 0,1 0 0,1-1 0,1 0 0,24 39 0,-31-56-7,1-1 0,0 0 0,0 0-1,0-1 1,1 1 0,0-1 0,0 0 0,0 0 0,0-1 0,1 1 0,-1-1-1,8 3 1,-11-5-17,1 0 1,0-1-1,-1 1 0,1-1 0,0 1 1,-1-1-1,1 0 0,0 0 0,0 0 0,-1-1 1,1 1-1,0 0 0,-1-1 0,1 0 1,-1 0-1,1 1 0,-1-2 0,1 1 0,-1 0 1,1 0-1,-1-1 0,0 1 0,0-1 1,0 0-1,0 0 0,0 0 0,0 0 0,0 0 1,-1 0-1,1 0 0,-1 0 0,2-4 1,7-15-183,-1 0 0,-1 0 0,-1-1 0,-1 0 1,0 0-1,-2 0 0,1-25 0,3-3-413,0-14-197,-3-2 0,-3 1 1,-2 0-1,-3-1 0,-3 1 1,-28-122-1,29 167 702,-1 1-1,-1-1 1,0 1 0,-2 1-1,-11-21 1,19 37 113,0 0 1,-1 0-1,1 0 0,0 1 1,0-1-1,-1 1 0,1-1 1,-1 1-1,0-1 0,1 1 1,-1 0-1,0 0 0,0 0 1,0 0-1,0 0 0,0 0 0,0 0 1,0 1-1,0-1 0,0 1 1,0-1-1,0 1 0,0 0 1,0 0-1,0 0 0,0 0 1,-1 0-1,1 1 0,0-1 1,0 0-1,0 1 0,0 0 0,0-1 1,0 1-1,0 0 0,0 0 1,1 0-1,-1 0 0,0 1 1,-2 1-1,-5 4 29,1-1-1,0 1 1,0 1-1,1-1 1,0 2-1,-10 13 1,1 3 15,1 0 1,2 1-1,0 1 1,2 0-1,1 0 1,1 1-1,2 0 1,0 1-1,-4 54 1,11-77-41,0 0 0,0-1 1,1 1-1,0 0 1,0 0-1,1 0 1,0-1-1,0 1 1,0-1-1,0 1 0,1-1 1,0 0-1,0 0 1,1 0-1,-1 0 1,1-1-1,0 1 1,0-1-1,0 0 1,1 0-1,0-1 0,-1 1 1,7 2-1,0 0-339,0 0-1,0-1 1,1 0-1,-1-1 1,1-1-1,0 0 0,0 0 1,1-1-1,-1 0 1,18-1-1,8-6-3616,42-12-9155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00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30 10333,'-7'-10'860,"0"0"400,2 1 5363,-12 18-3532,12-7-2525,0 1-256,1 0-1,0 0 1,0 0 0,0 0 0,0 1 0,1 0 0,0-1 0,-1 1 0,1 0-1,1 1 1,-1-1 0,0 1 0,1-1 0,-3 9 0,-1 7 524,0 0-1,-4 27 1,8-37-449,-7 50 463,2 1 0,1 68-1,7-58-853,4 0 0,3 0 0,2-1 0,4 0-1,3-1 1,34 87 0,-35-114 47,2-1 0,1-1-1,3-1 1,1-1 0,2-2 0,30 36 0,-41-56-281,0 0 1,2-1 0,0-1 0,0 0 0,2-1-1,-1-1 1,1-1 0,1 0 0,0-1 0,1-2-1,0 0 1,0 0 0,1-2 0,40 7 0,-47-11-451,-1 0-56,-1 0 0,0-1 0,0-1 0,1 0 0,-1 0 0,0-1 1,1-1-1,-1 0 0,0-1 0,13-4 0,25-14-5958,6 0-4178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00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57 9365,'-1'0'202,"0"0"1,1 0-1,-1 0 1,0 0-1,1 0 1,-1 0 0,0 0-1,0 0 1,1-1-1,-1 1 1,0 0-1,1 0 1,-1 0-1,0-1 1,1 1-1,-1 0 1,1-1-1,-1 1 1,1-1-1,-1 1 1,0 0-1,1-1 1,0 1-1,-1-1 1,1 0-1,-1 1 1,1-1-1,0 1 1,-1-1-1,1 0 1,0-21 4228,1 17-5089,0 4 748,0-1-1,0 1 0,0 0 1,0 0-1,0 0 0,0 0 0,0 0 1,1 0-1,-1 0 0,0 0 0,1 0 1,-1 1-1,0-1 0,1 0 0,-1 1 1,1-1-1,-1 1 0,1 0 1,-1-1-1,3 1 0,-3 0 27,5-1-39,0 0 0,-1 1 1,1-1-1,0 2 0,-1-1 1,1 0-1,0 1 1,-1 0-1,1 1 0,-1-1 1,1 1-1,-1 0 0,0 0 1,0 1-1,0-1 1,0 1-1,0 0 0,7 6 1,-3-1-25,-1 0 0,1 0 0,-1 1 0,-1 0 1,0 0-1,0 1 0,-1 0 0,7 13 0,-5-1-10,0 0 0,-1 1-1,-1-1 1,-1 2-1,-2-1 1,0 0 0,-1 1-1,-1 0 1,-4 37 0,-2-29-67,3-22 22,1-1-1,0 0 1,0 1-1,1-1 0,1 11 1,-1-16-27,3-5-129,0 1 146,0-1 0,0 1 0,0-1-1,-1 0 1,1 0 0,0 0 0,0 0 0,-1-1 0,1 1 0,-1-1-1,1 1 1,-1-1 0,0 0 0,0 0 0,4-4 0,30-43-105,-18 22 35,119-160-240,-51 66 1737,-84 118-519,-2 6 10,0 39 507,1 0 1,12 73-1,-10-103-1387,0 1 1,0-1-1,2 0 1,-1 0-1,1 0 0,1 0 1,0-1-1,1 0 1,0 0-1,1-1 0,0 0 1,0 0-1,17 14 0,-12-14-408,1 0-1,0-1 0,0-1 0,1-1 0,-1 0 0,2-1 0,-1 0 0,1-1 0,27 5 0,-13-6-1869,36 2 1,31-5-6498,-45-4-1853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00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585 1 11417,'-3'4'802,"1"0"0,0 0 0,1 0-1,-1 0 1,1 0 0,0 0 0,0 0 0,0 1 0,0-1 0,0 5-1,1-2-182,1 1 0,-1-1-1,1 1 1,0-1 0,3 10-1,5 7-194,0-2 0,20 38-1,-13-29 780,33 73 147,-5 3 0,37 131 1,-65-176-1078,-2 1 1,-3 0 0,-3 0-1,-3 1 1,-4 97 0,-8-83-251,-3-1-1,-3 0 1,-4 0 0,-31 87 0,12-68-771,-4-1 0,-88 151-1,100-201-164,-2 0 0,-2-2-1,-2-2 1,-60 58-1,55-64-1339,-1-1-1,-65 39 1,19-20-3839,6-8-3490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03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1 512 7501,'25'17'14116,"-32"-28"-13050,6 10-990,0 1 1,0-1 0,1 0-1,-1 0 1,0 0 0,0 0-1,0 0 1,1-1 0,-1 1-1,1 0 1,-1 0 0,1 0-1,-1-1 1,1 1 0,0 0 0,-1-2-1,3-1 59,-1 1-1,1-1 0,0 1 0,0 0 1,0 0-1,1-1 0,-1 1 1,1 1-1,-1-1 0,5-3 1,-3 2 1,1 0 0,-1 0 0,1-1 1,-1 0-1,-1 0 0,1 0 0,-1 0 0,1-1 1,-2 1-1,1-1 0,-1 0 0,1 0 1,-2 0-1,1 0 0,-1 0 0,0 0 0,0 0 1,0-7-1,0-10 99,-2-1-1,0 1 1,-7-37 0,-36-158 353,44 215-383,-1 6-41,-2 4-91,1 0-1,0 1 1,1-1-1,0 1 1,0 0-1,1-1 1,0 11-1,6 58 153,-4-61-191,1 8 24,1 1-1,12 41 1,-13-57-156,0 1 1,0-1-1,1 0 1,0 0-1,0 0 0,1 0 1,0-1-1,1 0 1,-1 0-1,9 8 1,-1-5-798,0 0 0,0-1 0,1 0 0,15 7 0,-26-15 506,-1 0 0,1 0 0,0-1 0,-1 1 0,1-1 0,0 1 0,0-1-1,-1 0 1,1 0 0,0 0 0,-1 0 0,1-1 0,0 1 0,0-1 0,-1 1-1,4-2 1,19-4-5196,9 5-4643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03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29 11325,'-3'3'2276,"-10"-15"2385,3 1-3893,4 2-568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04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82 266 10045,'-7'5'854,"6"-4"-500,0 0-1,0 0 1,0 0-1,-1-1 0,1 1 1,0 0-1,-1 0 0,1-1 1,-1 1-1,1-1 1,-4 1-1,-43-18 10446,48 17-10726,0 0 0,-1 0 0,1 0 0,-1 0 0,1 0 0,0-1 0,-1 1-1,1 0 1,0 0 0,-1 0 0,1 0 0,0-1 0,-1 1 0,1 0 0,0 0 0,0-1 0,-1 1 0,1 0 0,0-1 0,0 1 0,-1 0 0,1-1-1,0 1 1,0 0 0,0-1 0,0 1 0,0-1 0,-1 1 0,1 0 0,0-1 0,0 1 0,0 0 0,0-1 0,0 1 0,0-1 0,0 1 0,0 0-1,0-1 1,1 1 0,-1-1 0,0 1 0,0 0 0,0-1 0,0 1 0,1-1 0,19-17 1080,35-10-409,80-20 42,170-35 0,-148 43-1223,-117 27-308,10-2-1559,-15 11-5532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05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54 7245,'-23'-29'15896,"22"27"-16284,-1-2-562,-5-10 813,5 10-3635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29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29 12489,'1'0'119,"-1"-1"0,1 1-1,-1-1 1,0 0 0,1 1-1,-1-1 1,0 1 0,1-1-1,-1 0 1,0 1 0,0-1-1,0 1 1,0-1 0,0 0 0,1 1-1,-1-1 1,0 0 0,0 1-1,-1-1 1,1 0 0,0 1-1,0-1 1,0 0 0,0 1-1,-1-1 1,1 0 0,0 1-1,0-1 1,-1 1 0,1-1 0,0 1-1,-1-1 1,1 0 0,-1 1-1,1 0 1,-1-1 0,1 1-1,-1-1 1,1 1 0,-1 0-1,-5-5 6853,5 7-5143,-1 3-1215,0 1 0,0-1 0,1 1 0,0-1 0,0 1 0,0 6-1,1 7 269,4 37-1,0-13-385,13 426 217,-10-237-2996,4-2-7915,-7-178 3384,4-3-4315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05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52 8385,'3'-4'839,"13"-9"5896,-23-22-568,4 52-5271,-1 0 1,0 0-1,-11 24 0,9-27-670,1-1-1,0 1 1,1 0 0,1 1-1,0-1 1,-1 25 0,5-29-301,-1 0 0,2 1 0,-1-1 0,1 0 0,1 0 0,0 0 0,1 0 0,-1 0 0,2-1 0,0 0 0,0 0 0,6 9 0,-5-9-499,1-1 0,0-1 0,0 1 0,0-1 0,1 0 1,0-1-1,0 0 0,1 0 0,-1-1 0,1 0 0,0 0 1,15 4-1,1-1-5453,0 0-3818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06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7377,'0'0'1984,"3"0"-197,3 2-1385,-1-1 1,1 1-1,-1 0 0,0 1 0,0-1 0,1 1 0,-2 0 0,1 0 0,0 1 1,-1-1-1,1 1 0,-1 0 0,4 5 0,9 10 635,23 37 0,-30-42-761,5 7-29,-1 1 0,-2 0 0,0 1 1,-1 0-1,-2 0 0,0 2 0,8 36 0,-14-44-231,-1 0 0,0 0 0,-1 0 0,-1 0-1,-1 0 1,-1 1 0,0-1 0,-1-1-1,-1 1 1,0 0 0,-1-1 0,-9 19 0,6-18-548,0 0 0,-1-1 0,-1 0 0,-1-1 0,0 0 0,-1 0 0,0-1 0,-1-1 0,-26 20 0,-6 4-4475,-2 0-2993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08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64 299 6577,'1'0'148,"0"-1"0,-1 1 1,0-1-1,1 1 1,-1-1-1,1 0 0,-1 1 1,0-1-1,1 0 1,-1 1-1,0-1 0,0 0 1,0 1-1,0-1 0,1 0 1,-1 0-1,0 1 1,0-1-1,0 0 0,0 0 1,-1 1-1,1-1 1,0 0-1,0 1 0,0-1 1,0 0-1,-1 0 1,1 1-1,0-1 0,-1 1 1,1-1-1,-1 0 1,1 1-1,-1-1 0,1 1 1,-1-1-1,1 1 0,-1-1 1,1 1-1,-1-1 1,1 1-1,-2-1 0,-6-6 3144,7 5-2143,-3-9-302,0 1 1,1-1-1,1 0 1,0 0 0,0 0-1,1-18 1,1 25 611,-1 1-967,-1-31 1363,-21 24-1008,17 10 2975,6 24-3523,1 0 1,4 27 0,-2-40-293,-1 0 1,1-1 0,1 1 0,0-1 0,0 1-1,1-1 1,9 13 0,-3-9-68,0 0 0,1-1-1,0 0 1,1-1 0,0-1 0,1 0-1,1 0 1,-1-1 0,2-1 0,-1-1 0,1 0-1,1-1 1,-1-1 0,33 8 0,-30-9-90,0-2 1,0 0 0,1-1-1,-1 0 1,1-2 0,-1 0-1,1-2 1,-1 0 0,1-1-1,-1-1 1,0 0-1,0-2 1,24-10 0,-33 11 115,0 0 0,0-1 0,-1-1 0,1 0 0,-2 0 0,1-1 0,-1 0 0,0 0 0,0-1 0,-1 0 0,0 0 0,-1-1-1,7-14 1,2-8 63,-2 0 1,17-69-1,-21 65 435,2 1 1,16-37 0,-17 49 921,-19 55-810,-2 19-550,4-17-26,0-1 1,-2 46-1,9-14 0,17 125 0,29 64 0,-5-34 0,19 357 0,-56-431 0,-30 288 0,21-400 0,-1-1 0,-1 0 0,-2 0 0,-1-1 0,-1 0 0,-30 57 0,31-73 0,0 0 0,0-1 0,-2-1 0,0 0 0,0 0 0,-1-1 0,-1-1 0,0 0 0,-1-1 0,0 0 0,-1-1 0,0-1 0,0 0 0,-22 7 0,18-9 0,-1-1 0,0-1 0,-1 0 0,1-2 0,0 0 0,-1-2 0,0 0 0,1-2 0,-1 0 0,-32-6 0,42 5 0,0-1 0,0-1 0,0 0 0,0 0 0,1-1 0,-1 0 0,1-1 0,1 0 0,-1-1 0,1-1 0,0 1 0,1-1 0,0-1 0,0 0 0,1 0 0,0-1 0,0 0 0,1 0 0,-10-20 0,7 5 0,0-1 0,2 0 0,1-1 0,1 0 0,2 0 0,0 0 0,1-50 0,4 11 0,4 0 0,14-72 0,-1 52-564,3 1-1,4 0 1,4 2-1,58-117 1,-12 58-4983,143-204 1,-154 260-582,-3 14-3612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09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26 558 7681,'13'5'1832,"-13"-2"834,-26 0 4277,21-12-4524,4 9-2304,1-1 0,-1 1 1,0-1-1,1 0 0,-1 1 1,1-1-1,0 1 1,-1-1-1,1 0 0,-1 1 1,1-1-1,0 0 0,0 0 1,-1 1-1,1-1 1,0 0-1,0 0 0,0 1 1,0-1-1,0 0 0,0 0 1,0 1-1,0-1 1,0-1-1,4-11 122,-1 1 0,2 0 1,0 0-1,0 0 0,1 1 1,0-1-1,10-12 0,-1 2-157,-1 0 0,-2-1 1,0-1-1,-1 0 0,-2-1 0,0 0 1,-2 0-1,0-1 0,5-51 0,-9 56-3,-1-1 0,-1 1 0,0-1-1,-4-29 1,2 48 278,-23 16 229,22-12-547,-1 1 0,1 0 0,-1 0 0,1 0 0,0 0 0,-1 0 0,1 0 0,0 0 0,0 1 0,1-1 0,-1 1 0,1-1 0,-1 1 0,1 0 0,0 0 0,0 0 0,0-1 0,0 1 0,0 0 0,1 0 0,-1 0 0,1 0 0,0 1 0,0 3 0,-1 10 43,1 0 0,0 0 1,2 0-1,0 0 0,0 0 1,2 0-1,0 0 0,1-1 1,1 0-1,0 0 0,1 0 1,1-1-1,0 0 0,12 15 1,-11-18-635,1 0 0,1 0 0,0-1 0,0 0 1,1-1-1,0 0 0,1-1 0,0 0 0,29 13 1,-29-16-852,21 8-2783,-9-7-1968,3-4-4151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09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9261,'0'0'7249,"0"17"-8214,3 0-367,10-5-2760,-1 2-3045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09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 10197,'0'0'91,"1"0"-1,-1 0 1,0-1 0,0 1 0,1 0 0,-1-1-1,0 1 1,0 0 0,1 0 0,-1 0-1,0-1 1,1 1 0,-1 0 0,0 0-1,1 0 1,-1 0 0,0 0 0,1 0 0,-1-1-1,1 1 1,-1 0 0,0 0 0,1 0-1,-1 0 1,0 0 0,1 0 0,-1 1-1,1-1 1,-1 0 0,0 0 0,1 0-1,-1 0 1,0 0 0,1 0 0,-1 1 0,0-1-1,1 0 1,-1 0 0,0 1 0,0-1-1,1 0 1,-1 0 0,0 1 0,1 0-1,-3 20 3399,1-17-3421,-25 86 6097,19-69-5349,0 0 1,2 0-1,-6 43 0,8-28-391,2 1-1,2-1 0,1 0 1,2 0-1,9 40 0,-9-58-610,2 0 0,0 0 0,0 0 0,2-1 0,1 0-1,0 0 1,0-1 0,2 0 0,0-1 0,1 0 0,20 19 0,-16-20-566,0 0 1,1-2-1,0 0 1,1 0-1,0-2 1,0 0-1,1-1 1,22 6-1,-15-7-1660,0-2-1,0 0 1,34 2-1,0-2-5770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10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10045,'-3'2'4386,"-1"2"-4085,3-3-88,-1 0 1,1 0-1,0 0 1,0 0-1,0 0 0,0 0 1,0 0-1,0 0 1,1 0-1,-1 0 1,0 1-1,1-1 0,-1 0 1,0 1-1,1-1 1,0 0-1,-1 1 1,1-1-1,0 0 0,0 1 1,-1-1-1,1 1 1,0-1-1,0 1 0,1-1 1,-1 0-1,0 1 1,0-1-1,1 2 1,5 15 350,1-1 1,0 0 0,1 0 0,16 25-1,-1-2 172,4 12-255,-3 0 0,-2 1 0,-2 2 0,-3 0 0,11 61 0,-24-92-727,0 1 1,-2-1-1,-1 1 1,0-1-1,-2 1 1,-1-1-1,-1 1 0,-1-1 1,-1 0-1,-1 0 1,-2 0-1,0-1 1,-1 0-1,-18 30 1,16-37-961,-1-1 1,0-1-1,-1 0 1,-1 0-1,0-1 1,-1-1-1,-21 13 0,23-15-606,-39 27-7644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12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400 4 7673,'-19'-3'12923,"17"4"-12243,-1 1-477,1-1 0,0 1 0,0 0 0,0-1 1,0 1-1,0 0 0,0 0 0,0 1 0,1-1 0,-1 0 0,1 0 1,-1 1-1,1-1 0,0 1 0,0-1 0,-1 4 0,1 0 70,-1 1-1,1 0 0,0 0 1,1 0-1,-1 0 0,2 9 1,1 0 115,0 1-1,1-1 1,1 1 0,11 30 0,30 49 784,5-2 0,64 92-1,-15-27-559,-13-6-576,125 306-1,-168-339-37,-5 1 1,-5 2-1,22 174 1,-38-150 1,-7 0 0,-7 1 0,-6 0 0,-6-1 0,-7 0 0,-49 202 0,33-221-59,-5-2 0,-6-2 0,-5-2 0,-6-2-1,-5-3 1,-5-2 0,-5-3 0,-87 107 0,135-192-156,-115 133-1722,118-140 1319,-2-2-1,-1 0 0,0-1 0,-1-1 0,-37 20 0,52-32 242,-2 0 0,1-1-1,0 0 1,-1 0-1,0-1 1,1 0-1,-1-1 1,-9 1 0,13-1-196,0-2 0,0 1 0,-1 0 0,1-1-1,0 0 1,0 0 0,0-1 0,1 0 0,-1 1 0,0-1 0,0-1 0,1 1 0,-1-1 0,1 0 0,-4-3 0,1-1-2132,0 1 0,1-2 0,-9-11-1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13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3 216 7533,'-1'-4'374,"0"1"0,1 0 1,0-1-1,0 1 1,0-1-1,0 1 0,0-1 1,1 1-1,-1 0 1,1-1-1,0 1 0,2-4 1,24-36 2901,-26 41-3214,9-9 299,0-1 0,0 1-1,1 1 1,0 0 0,1 1 0,0 0-1,14-8 1,-18 12-248,0 1 0,1-1 0,0 2 1,0-1-1,0 1 0,0 0 0,0 1 0,0 0 0,1 1 0,-1 0 0,1 0 0,9 2 1,-14-1-80,-1 1 0,1 0 1,-1 1-1,1-1 1,-1 1-1,0 0 0,0 0 1,0 0-1,0 1 1,0 0-1,0-1 1,-1 1-1,5 5 0,0 0 47,0 1-1,-1 0 0,7 11 0,-9-12-34,-1 0 0,0 0 0,0 1-1,0 0 1,-1 0 0,-1 0 0,0 0 0,2 12-1,-1 8 89,-2 38 0,-1-22-60,-1-3 77,-2 0 0,-2 0 1,-15 60-1,17-88-69,2-1 0,-2 23 0,2-4 94,1-31-167,0 0 0,-1 0-1,1 0 1,0 0 0,0 0 0,0 0 0,1 0-1,-1 0 1,0 0 0,0 0 0,0-1 0,1 1-1,-1 0 1,0 0 0,1 0 0,-1 0 0,1 0-1,-1-1 1,1 1 0,0 0 0,-1-1 0,1 1-1,-1 0 1,1-1 0,0 1 0,1 0 0,0 0 6,0 0 0,0-1 1,0 1-1,0-1 0,0 1 1,0-1-1,0 0 1,0 0-1,0 0 0,0 0 1,4 0-1,8-3 43,0 0-1,26-10 1,-26 8-66,44-15-501,88-43-1,-93 35-2413,81-57 0,-61 37-2309,3 9-2952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13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49 10625,'-13'-11'1432,"4"2"360,2-5-3180,4-1-2248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29.8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89 9793,'-3'-24'2269,"3"19"2972,23-22-2071,-15 24-3003,0 2 1,1-1 0,-1 1 0,1 0 0,0 0 0,-1 1 0,16 2 0,-14-1-45,46 3 200,0 4 0,0 1 0,-1 4 0,-1 1 0,0 3 0,-1 2 0,-1 3 0,96 54 0,-125-61-274,1 1 1,-2 1 0,0 0 0,-2 2 0,0 1-1,21 26 1,-30-33-38,-1 1 1,-1 0-1,-1 1 1,0 0-1,0 0 0,-2 1 1,0-1-1,-1 2 0,0-1 1,-1 0-1,2 24 0,-5-25-12,-1-1-1,0 1 0,-1 0 0,-1 0 0,-1 0 0,1-1 1,-2 1-1,0-1 0,-1 0 0,-12 24 0,11-27 6,0-1-1,0 0 1,-1 0-1,-1 0 1,0-1-1,0 0 1,-1-1-1,0 1 1,0-2-1,-1 1 1,0-1-1,0-1 1,-15 7-1,22-11 1,-1-1-1,1 1 0,0-1 0,-1 0 0,0 0 1,1 0-1,-1 0 0,0-1 0,1 0 0,-1 0 1,0 0-1,1 0 0,-1 0 0,0-1 0,1 1 1,-1-1-1,1 0 0,-1 0 0,1-1 0,-1 1 1,1-1-1,0 1 0,-1-1 0,1 0 1,0 0-1,0-1 0,1 1 0,-1-1 0,-3-3 1,2 2-5,1-1 0,0 0 0,0 0 0,0-1 0,0 1 0,1-1 0,-1 1 0,2-1 0,-1 0 0,1 0 0,-1 0 0,2 1 0,-1-1 0,1 0 1,-1 0-1,3-12 0,4-11-4,2 0 1,1 0 0,1 1-1,25-47 1,-15 31-49,-1 3 12,2 0-1,2 2 1,1 1-1,3 0 1,0 2 0,3 1-1,0 2 1,3 0-1,0 3 1,2 0-1,1 2 1,41-23 0,-65 44 93,0 1 0,0 1 0,0 0 0,1 0 0,0 1 0,0 1 0,21-3 0,-27 5 40,0 0-1,0 1 0,1 1 1,-1-1-1,0 1 1,0 0-1,0 1 0,0 0 1,0 0-1,0 0 1,-1 1-1,1 0 0,-1 0 1,1 1-1,9 7 0,-3 0 154,0 2-1,-1 0 0,0 0 0,-1 1 1,-1 0-1,0 1 0,-1 0 0,0 1 1,-2 0-1,0 0 0,0 1 0,5 23 1,3 24 836,14 128 1,-28-183-1031,20 358 656,-5-42-1395,6-165-2714,15-3-3350,-20-102-456,-1-3-4709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38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0 668 6113,'0'0'8264,"2"-2"-7530,36-35 2299,-36 36-2530,-2 0-434,0 0 1,0-1-1,1 1 0,-1 0 0,0 0 0,1 0 1,-1 0-1,1 0 0,-1 0 0,1 0 1,0 0-1,-1 0 0,1 0 0,0 0 1,0 0-1,-1 1 0,1-1 0,0 0 1,0 0-1,0 1 0,0-1 0,0 1 1,0-1-1,0 1 0,0-1 0,0 1 0,2-1 1,35-6 1027,-28 6-1147,710-136 1204,41-7-1138,341-86-222,-897 168-402,-202 61 339,-21-4-5014,-3-4 3228,5 1-2710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38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45 635 6353,'-24'10'1237,"23"-10"-1171,0 0 0,1 1 0,-1-1 0,0 0 0,0 0 0,1 0 0,-1 0 0,0-1 0,0 1 1,1 0-1,-1 0 0,0 0 0,1-1 0,-1 1 0,0 0 0,-8-9 7709,21-10-6610,-8 14-1088,0 1 0,0-1 0,0 1 0,1 0 0,0 1 0,0-1 0,0 1 0,0 0 0,7-3 0,58-22 305,-38 16-262,266-82 318,8 24-280,-217 50-117,592-118-265,149-34-430,-753 155 1173,-13 3-1972,-23 4-7830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39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18 4936,'3'-10'13673,"2"2"-10678,0 8-4130,-5 13 2413,-4 20 185,0 67 1,2 1 242,-5 7-1020,4 0 1,6 0-1,4-1 1,5 0-1,39 161 1,-12-147-510,-15-55-96,-24-64-119,0-1 0,1 0 1,-1 1-1,0-1 0,1 0 1,-1 0-1,1 0 0,0 1 0,-1-1 1,1 0-1,0 0 0,0 0 1,-1 0-1,1 0 0,0 0 0,0 0 1,0 0-1,2 0 0,-3-1-47,1 0 0,-1 0 0,1 0 0,-1 0 0,1 0-1,-1-1 1,1 1 0,-1 0 0,1 0 0,-1-1-1,1 1 1,-1 0 0,1-1 0,-1 1 0,1 0 0,-1-1-1,0 1 1,1-1 0,-1 1 0,0-1 0,1 1 0,-1-1-1,0 1 1,0-1 0,1 1 0,-1-1 0,0 0 0,2-4-614,0 0 0,0-1 0,-1 1 0,0-1 0,0 1 0,0-1 1,-1-7-1,-3-49-8678,-3 38-327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40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10801,'2'1'1652,"5"1"-964,-4-1-169,0 0 0,0-1 0,-1 2 0,1-1 0,0 0-1,-1 0 1,1 1 0,-1-1 0,0 1 0,4 3 0,-2-2-309,0 0 1,0 0-1,1 0 0,-1 0 1,1-1-1,0 1 0,0-1 1,0-1-1,0 1 0,7 1 1,7 3 97,280 85 1280,7-26-6477,-194-51-20,-74-11 2106,38 7-4671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40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594 2 13521,'-5'-1'699,"-1"0"-1,1 1 1,0 0 0,-1 0-1,1 1 1,-1-1-1,1 1 1,0 0 0,0 1-1,-1-1 1,1 1-1,0 0 1,-8 5 0,-9 5 947,-33 24 0,52-33-1448,-31 22 411,1 2 0,2 1 0,1 2 0,-52 65 0,47-46-2322,-37 68-1,60-96 742,-33 61-3893,16-27-1824,0 1-4211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41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0 12029,'-2'2'3997,"-1"0"-3542,-1 0 1,0 1-1,1 0 0,0 0 0,0 0 1,0 0-1,0 1 0,0-1 0,1 1 1,-1 0-1,1-1 0,0 1 0,0 0 1,1 0-1,-3 8 0,-6 16 561,2 0 0,1 1-1,1 0 1,-2 34 0,0 122 902,8-140-1546,4 179 636,1-81-963,-2-78-728,3 0 1,20 90 0,-14-102-1705,3 1 0,39 92 0,-52-140 1635,1 0 0,0 0 0,0 0 0,0 0 0,1-1 1,0 0-1,0 1 0,0-1 0,1-1 0,0 1 0,0-1 0,6 5 0,20 12-9013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41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10509,'2'-1'309,"0"0"0,0 1 0,-1-1 1,1 0-1,0 0 0,-1 0 0,1 0 0,-1 0 0,1 0 0,-1 0 0,3-3 1,-3 2-109,1 1 0,-1-1 0,1 1 0,-1-1 1,1 1-1,0 0 0,0 0 0,0 0 0,-1 0 0,1 0 1,0 0-1,0 1 0,0-1 0,1 0 0,2 1 1,11 0 95,-1 1 0,1 0 1,-1 2-1,1-1 0,-1 2 1,0 0-1,16 7 0,104 50 424,-125-56-661,55 28 168,-1 3 0,71 54 1,-99-62-183,0 2 0,-2 1 1,-1 2-1,46 61 0,-70-83-41,-2 1-1,1 0 0,-2 0 1,1 0-1,-2 1 0,0 0 0,0 0 1,-1 1-1,3 24 0,-6-29-2,0 0 0,-1 0 0,0 0 0,-1 0-1,1 0 1,-2 0 0,0-1 0,0 1 0,0 0 0,-1-1-1,0 1 1,-1-1 0,0 0 0,0 0 0,-1 0-1,-5 7 1,-7 5 13,-1-1-1,0-1 0,-1 0 1,-1-2-1,-38 25 0,15-15-17,-90 40 0,117-59-212,0-1 0,0-1 1,0 0-1,-21 2 1,31-6-159,0-1 1,0 1 0,0-1-1,0 0 1,0-1 0,0 1-1,0-1 1,0 0 0,0-1-1,0 0 1,0 0-1,0 0 1,-8-5 0,13 7 186,1 0 0,-1-1 0,0 1 0,1-1 0,-1 1 0,1-1 0,-1 1 0,0-1 0,1 1 0,-1-1 0,1 1 0,-1-1 0,1 0 0,0 1 0,-1-1 0,1 0 0,0 1 0,-1-1 0,1 0 0,0 0 0,0 1 0,0-1 1,0 0-1,0 0 0,-1 0 0,6-23-7376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42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0 383 11293,'3'-43'5899,"-3"39"-5659,1 0 0,0 0 0,1 0-1,-1 1 1,1-1 0,-1 1 0,1-1-1,0 1 1,0-1 0,1 1 0,-1 0-1,1 0 1,-1 0 0,5-3 0,0 0-98,0 0 0,1 1 0,-1 0-1,1 0 1,0 1 0,0 0 0,1 0 0,-1 1 0,1 0 0,0 0 0,0 1 0,0 1 0,0-1 0,0 1 0,0 1 0,0-1 0,0 2 0,0-1 0,1 1 0,-1 1 0,11 3 0,-3 0-75,1 1-1,-1 1 0,-1 0 1,1 2-1,-1 0 1,-1 0-1,0 2 1,0 0-1,26 25 1,-19-15-118,-1 2 1,-1 0-1,-2 1 0,0 0 1,19 36-1,-29-45-4,0 1 0,-2 0 1,0 0-1,0 1 0,4 24 0,-10-39 56,1 0 1,-1-1-1,0 1 0,0 0 0,0 0 1,0 0-1,0 0 0,0 0 0,-1-1 0,1 1 1,-1 0-1,0 3 0,0-5 2,1 1 0,0-1-1,0 0 1,-1 1 0,1-1 0,0 0-1,-1 0 1,1 1 0,0-1 0,-1 0-1,1 0 1,-1 0 0,1 1 0,0-1-1,-1 0 1,1 0 0,-1 0 0,1 0-1,-1 0 1,1 0 0,0 0 0,-1 0-1,1 0 1,-1 0 0,1 0 0,-1 0-1,1 0 1,-1 0 0,1 0 0,0 0-1,-1-1 1,-2 0 8,0-1 1,0 1-1,1-1 0,-1 0 0,1 0 0,-1 0 0,1-1 1,0 1-1,-1 0 0,1-1 0,-2-3 0,-1-4 2,1 0 1,0 0-1,0 0 0,1 0 0,1 0 1,-1-1-1,0-19 0,0-5-207,2-37 0,2 43-500,1 0 0,2 0 1,0 0-1,2 1 0,1-1 1,2 2-1,0-1 1,22-42-1,-20 48-1178,0 1 1,2 1-1,16-21 1,9 4-5316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4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0 964 7877,'0'0'1675,"4"0"-286,7 0-865,0-1 0,-1-1 0,1 0 0,-1 0 0,1-1 0,-1 0 0,10-6 0,73-38 1082,-36 16-767,-47 26-677,0 0 0,-1-1 0,1 0 0,-1-1 0,-1 0 0,12-11 0,-18 16-127,0 1-1,-1-1 0,1 0 0,-1 0 1,0 0-1,1 0 0,-1 0 0,0 0 1,0 0-1,0 0 0,-1 0 1,1-1-1,0 1 0,-1 0 0,0 0 1,1-1-1,-1 1 0,0 0 0,0-1 1,0 1-1,0 0 0,-1-1 0,1 1 1,-1 0-1,1 0 0,-1-1 0,0 1 1,0 0-1,0 0 0,0 0 0,0 0 1,0 0-1,-1 0 0,1 0 0,-1 1 1,-2-4-1,2 3 16,0 0 0,0 1 0,0-1 0,0 0 0,0 1 0,0-1 1,-1 1-1,1 0 0,0-1 0,-1 1 0,1 0 0,-1 1 0,1-1 0,-1 0 0,0 1 0,1-1 0,-1 1 1,0 0-1,1 0 0,-1 0 0,0 0 0,1 1 0,-1-1 0,0 1 0,1-1 0,-1 1 0,1 0 1,-1 0-1,1 0 0,-1 0 0,1 1 0,0-1 0,-1 0 0,1 1 0,0 0 0,0 0 0,-3 3 1,-2 2 72,0 0 1,0 1 0,1 0-1,0 1 1,0-1 0,1 1-1,0 0 1,-6 16 0,6-10 20,1-1-1,1 1 1,0-1 0,1 1 0,1 0-1,0 0 1,1 0 0,0 0 0,1 0 0,4 15-1,-4-21-108,1-1 0,0 0 0,1 1 0,0-1-1,0 0 1,1-1 0,0 1 0,0-1 0,1 1-1,0-1 1,0-1 0,1 1 0,0-1 0,0 0-1,0 0 1,1 0 0,0-1 0,12 7 0,2-2-113,-1-2 1,1-1 0,1 0 0,-1-2-1,1 0 1,0-2 0,0 0-1,1-2 1,-1 0 0,44-5 0,-31 0-63,0-1 0,-1-2 0,1-2 1,-1-1-1,-1-2 0,39-18 0,-59 23 112,1-1 0,-1-1 0,0 0 0,-1 0 0,0-1 0,0-1 0,-1 0 0,-1 0 0,0-1 0,0-1 0,-1 0 0,-1 0 0,9-19 0,-13 23 23,0 1 0,-1-1 0,0 0 0,0 0-1,-1 0 1,-1 0 0,1 0 0,-2 0 0,1 0 0,-1-1 0,0 1 0,-1 0-1,0 0 1,-1-1 0,0 1 0,0 0 0,-1 0 0,0 1 0,0-1 0,-1 1-1,-1-1 1,1 1 0,-10-11 0,10 13 14,0 1-1,-1 0 1,0 0-1,0 0 1,-1 0-1,1 1 1,-1 0-1,0 0 1,0 1-1,0 0 1,-1 0-1,1 0 1,-1 1-1,1 0 1,-1 0-1,0 0 1,0 1-1,0 0 1,0 1-1,0 0 1,0 0-1,0 0 1,0 1-1,0 0 1,0 0-1,-9 3 1,5-1 24,1 1 0,-1 0 1,1 1-1,0 0 0,0 0 1,0 1-1,1 1 0,0-1 1,0 1-1,1 1 0,0 0 1,0 0-1,1 0 0,0 1 1,-11 17-1,10-11-4,1 1 0,0-1 0,1 1 0,1 0 1,0 1-1,-4 31 0,8-40-21,0 0-1,1 0 1,0 0 0,0 1 0,1-1-1,0 0 1,0 0 0,1 0 0,0 0-1,1 0 1,-1-1 0,1 1 0,1-1 0,0 1-1,0-1 1,5 7 0,-4-8-57,1 0 0,-1 0 1,1-1-1,0 1 0,0-2 1,1 1-1,0-1 0,-1 0 1,1 0-1,1 0 0,-1-1 0,0-1 1,16 5-1,-13-6-14,0 1-1,1-1 1,-1-1-1,0 0 1,1 0 0,-1-1-1,1-1 1,-1 0-1,0 0 1,12-4-1,-4-1 18,-1 0-1,0 0 1,-1-2-1,0 0 1,0-1-1,-1 0 1,0-1-1,-1-1 1,0 0-1,-1-1 0,-1-1 1,0 0-1,0-1 1,-1 0-1,-1 0 1,-1-1-1,0 0 1,-1-1-1,8-24 1,-5 4 25,0-1 0,-2 0 0,7-76 0,-8-120-27,-23-79 508,13 250 12,2 52 162,1 40-201,9 256 1073,-3-207-1140,30 130 0,-31-186-335,0-1 1,1 0-1,2-1 1,0 0-1,1 0 1,13 20-1,-18-34-60,-1 1 0,2-1 1,-1 0-1,1-1 0,0 1 0,0-1 0,0 0 0,14 7 0,-16-9-18,1-1 0,0-1 0,0 1 0,0-1 1,0 1-1,0-1 0,0-1 0,0 1 0,1-1 0,-1 0 1,0 0-1,0 0 0,0-1 0,0 0 0,6-1 0,-3-1-2,1 0 0,-1-1 1,0 0-1,0-1 0,0 1 0,-1-2 0,1 1 0,-1-1 0,0 0 0,-1 0 0,0-1 0,0 0 0,0 0 0,6-11 0,-2 3 30,-1-1 0,-1 0-1,0-1 1,-1 0-1,-1 0 1,6-24-1,-9 24 574,0 0 0,-1-1 0,-1 1 0,-1 0 0,-3-31 0,3 50-446,0 1 1,0-1-1,0 1 1,0-1-1,-1 1 1,1-1-1,-1 0 1,-1 5 0,-2 6 111,4-6-293,0 1 0,1 0 0,0-1 0,0 1 0,0-1 0,1 1 0,0-1 0,1 0 0,0 1 0,0-1 0,0 0 0,1-1 0,0 1 0,0-1 0,7 8 0,4 10-1075,-5-8-95,9 14-3405,-5-11-3296,1 0-1572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43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32 10449,'0'0'1956,"-6"-14"-344,-1-3 1137,20 34-3502,13 3-603,-14-14-1044,4 11-1184,16 8-2105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30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325 16 13381,'0'-1'97,"0"0"0,0 1 0,-1-1 0,1 0 0,0 1 0,0-1-1,0 0 1,-1 1 0,1-1 0,0 1 0,-1-1 0,1 0 0,0 1 0,-1-1 0,1 1-1,-1-1 1,1 1 0,-1-1 0,1 1 0,-1 0 0,1-1 0,-1 1 0,1-1 0,-1 1-1,0 0 1,1 0 0,-1-1 0,0 1 0,1 0 0,-1 0 0,0 0 0,1 0-1,-1 0 1,0 0 0,1 0 0,-1 0 0,0 0 0,1 0 0,-1 0 0,0 0 0,1 0-1,-1 1 1,0-1 0,1 0 0,-1 0 0,1 1 0,-1-1 0,0 0 0,1 1 0,-1-1-1,1 1 1,-1-1 0,1 1 0,-1-1 0,1 1 0,0-1 0,-1 1 0,0 0 0,-23 41 2844,22-36-2502,-9 17 1321,2 1 1,-9 31-1,-12 105 1836,20-102-2653,-11 67-691,-65 345-35,79-441-217,-36 187 0,34-165 0,0-6 0,2 1 0,2 0 0,1 49 0,5-80 0,0 1 0,0-1 0,2 1 0,0-1 0,0 0 0,2 0 0,0 0 0,0 0 0,2-1 0,10 19 0,-11-23 0,1 0 0,1-1 0,-1 0 0,2 0 0,-1-1 0,1 0 0,0-1 0,1 0 0,-1 0 0,1-1 0,1 0 0,-1-1 0,1 0 0,15 5 0,4-2 0,1-1 0,0-2 0,0-1 0,0-1 0,1-2 0,46-3 0,3-6 0,104-24 0,41-24-371,410-160-1,-635 216 59,1-1-1,0 1 1,-1-1 0,1 0-1,0 0 1,-1 0 0,1 0-1,-1 0 1,0 0-1,1 0 1,-1 0 0,0 0-1,0-1 1,1 1-1,-1 0 1,0-1 0,0-1-1,-1 2-52,1 0 0,-1 0-1,0 0 1,0 1-1,-1-1 1,1 0 0,0 0-1,0 0 1,0 0 0,0 0-1,-1 1 1,1-1-1,0 0 1,-1 0 0,1 0-1,-1 1 1,1-1 0,-1 0-1,1 1 1,-1-1-1,0 0 1,1 1 0,-1-1-1,0 1 1,1-1 0,-1 1-1,0-1 1,0 1-1,1 0 1,-1-1 0,-1 1-1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43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99 237 10853,'-37'-16'9252,"37"15"-9116,-1 1 0,1-1 0,-1 0 0,1 0 1,-1 0-1,0 1 0,1-1 0,-1 0 0,0 1 1,1-1-1,-1 1 0,0-1 0,0 1 0,1-1 1,-1 1-1,0-1 0,0 1 0,0 0 0,0 0 1,0-1-1,0 1 0,1 0 0,-1 0 0,0 0 1,0 0-1,0 0 0,0 0 0,0 0 1,-1 0-1,0 2 92,0 0 1,0-1-1,0 1 1,0 0-1,1 0 1,-1 0-1,0 0 1,1 1 0,0-1-1,-1 0 1,0 5-1,-2 5 20,0 0-1,1 0 0,1 0 1,0 1-1,1-1 0,1 1 1,-1-1-1,2 1 0,2 17 1,-3-27-194,0-3-49,4 58 510,18 91 0,-18-132-675,1 0 0,0 0 1,1-1-1,1 1 0,1-1 1,0-1-1,1 1 1,0-2-1,21 26 0,-17-26-507,1 0 1,29 22-1,-36-31 378,0 0 1,1-1-1,0 0 0,0 0 1,0-1-1,0 0 1,0 0-1,15 2 1,-11-3-48,0 0 1,0 0-1,1-2 1,-1 1-1,0-2 1,1 0-1,-1 0 1,0-1 0,0 0-1,0-1 1,0-1-1,0 0 1,-1 0-1,1-1 1,-1-1-1,-1 0 1,1 0 0,-1-1-1,0 0 1,0-1-1,-1 0 1,0-1-1,9-11 1,-3 1 181,-2 0 1,0 0 0,-1-2-1,-1 1 1,-1-1 0,-1-1 0,12-42-1,24-166 1117,-38 189-632,5-85 1300,-9 83-440,1 0 0,11-42-1,-14 81-614,14 15 191,-10-6-701,0 1 0,0-1 0,0 1 0,-1 1-1,1-1 1,-1 1 0,-1 0 0,6 13 0,19 67 79,-21-62-218,4 13-460,32 117-2636,-23-51-5998,-17-84 1491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44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1148 9625,'-1'0'166,"0"-1"-1,0 0 1,0 1-1,0-1 1,0 0 0,1 0-1,-1 0 1,0 1 0,1-1-1,-1 0 1,1 0 0,-1 0-1,1 0 1,-1 0 0,1 0-1,-1 0 1,1 0 0,0 0-1,0-1 1,0 1 0,-1 0-1,1 0 1,0 0 0,0 0-1,1 0 1,-1 0 0,0 0-1,0 0 1,0 0 0,1-1-1,-1 1 1,0 0-1,1 0 1,-1 0 0,1 0-1,0 1 1,-1-1 0,1 0-1,0 0 1,-1 0 0,1 0-1,0 1 1,0-1 0,0 0-1,0 1 1,-1-1 0,3-1-1,8-5 162,0 1-1,1 0 0,0 0 1,0 2-1,16-6 1,73-15-202,-39 11-403,27-7-429,97-29-850,-160 41 1485,-1-1 0,-1-1 0,0-1 0,0-1 0,24-18 0,-36 20 340,1 0 0,-1-1-1,-1 0 1,0-1 0,-1 0-1,-1-1 1,15-27 0,-23 40 712,-5 2-639,-1 0-271,-1 1 0,1 0 1,0 1-1,0-1 0,0 1 1,1 0-1,-1 0 1,0 1-1,1 0 0,0-1 1,0 1-1,0 1 1,1-1-1,-1 0 0,1 1 1,-5 9-1,4-6-18,0 1 1,1-1-1,0 0 0,0 1 1,1-1-1,0 1 0,1 0 1,0 0-1,0 0 0,1 15 1,1-20-48,0 0 0,0 0 1,0 1-1,0-1 0,1 0 0,0 0 1,0-1-1,0 1 0,0 0 1,0-1-1,1 1 0,0-1 0,-1 0 1,1 1-1,1-1 0,-1-1 1,0 1-1,1 0 0,-1-1 0,1 0 1,0 0-1,-1 0 0,1 0 1,0 0-1,7 1 0,3 1-94,0 0-1,0-1 0,0-1 1,0 0-1,0-1 1,24-1-1,12-3-520,-1-3-1,78-18 0,-104 18 457,0-1-1,-1-1 1,1-1-1,-2-1 1,0-1 0,0-1-1,32-24 1,-44 28 152,0-1 0,-1 0 1,0 0-1,0-1 0,-1 0 1,0 0-1,-1-1 0,0 1 0,-1-1 1,0-1-1,-1 1 0,0-1 1,-1 0-1,3-17 0,-6 24 73,1 0 0,-1 0 0,0 0 0,0 0 1,-1 0-1,1 0 0,-1 0 0,0 0 0,-1 0 0,1 1 0,-1-1 0,0 0 0,0 1 0,0-1 0,-1 1 0,1 0 0,-8-8 0,8 10-27,0 0 0,0 0-1,-1 0 1,1 0 0,-1 0 0,0 1 0,0-1-1,1 1 1,-1 0 0,0 0 0,0 0 0,0 0-1,0 0 1,0 1 0,0-1 0,0 1 0,0 0 0,-1 0-1,1 0 1,0 1 0,0-1 0,0 1 0,0-1-1,0 1 1,0 0 0,0 0 0,0 0 0,1 1-1,-4 1 1,-4 2 17,0 1 0,1 1 0,-1 0-1,1 0 1,1 1 0,-1 0 0,2 0-1,-1 1 1,1 0 0,0 0 0,1 1 0,0 0-1,0 0 1,1 0 0,1 1 0,0-1-1,0 1 1,-4 21 0,3-4-5,2 1 1,0-1-1,2 1 0,3 47 0,-1-71-81,-1 0 1,1 0-1,0 0 0,0-1 0,1 1 0,-1-1 0,1 1 0,0-1 0,1 1 0,-1-1 1,1 0-1,-1 0 0,1 0 0,0-1 0,1 1 0,3 3 0,-4-5-5,-1-1 0,0 0 0,1 0 0,-1 0 0,1 0 0,-1 0 1,1-1-1,-1 1 0,1-1 0,-1 1 0,1-1 0,-1 0 0,1 0 0,0 0 0,-1-1 0,1 1 0,-1 0 0,1-1 0,-1 0 0,1 0 0,-1 0 0,1 0 0,-1 0 1,0 0-1,1 0 0,-1-1 0,0 1 0,0-1 0,0 0 0,2-2 0,4-4-8,0-1-1,0 0 1,-1 0-1,0-1 1,-1 0 0,0 0-1,0 0 1,-1-1-1,-1 1 1,6-21 0,2-12-28,9-65 0,10-239-214,-27-1 1041,-4 273-199,0 72-124,3 11-113,4 28 63,8 54-109,48 407-2986,-44-321-5663,-9-78-504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45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12117,'-3'2'455,"1"0"-1,0 0 1,0 0-1,0 0 1,0 1 0,0-1-1,0 1 1,1-1-1,-1 1 1,1 0-1,0 0 1,0-1 0,0 1-1,0 0 1,0 0-1,0 6 1,0 5 38,0-1-1,3 24 1,-1-3 233,8 180 403,-5-176-1858,2-1-1,2 1 1,21 62 0,-19-72-188,5 14-3648,32 62 0,-19-58-2665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51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432 1295 3804,'0'0'8444,"-1"3"-8126,-2 4 9,1 1-1,0-1 1,0 1 0,1 0 0,-1 14 0,2-19 2994,0-7-2925,-7-34 120,-2 0 0,-1 1-1,-2 1 1,-20-43 0,-90-231 604,122 309-1116,-169-408 492,159 383-495,2 0-1,-8-32 1,2 5-449,10 31-722,1 1 0,1-1 0,1 0 0,1 0 0,1 0 0,5-33 0,2 21-3084,6 9-2315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52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6 5320,'4'-1'-1696,"6"-2"2147,5 1 12454,-25 7-10749,2-1-1923,1 0 0,0 1 0,1 0-1,-1 0 1,1 0 0,0 1-1,0 0 1,-6 8 0,-18 17 249,4-6-212,0 1 0,2 2 0,-38 55 0,47-59-987,1 1 0,-21 51 0,24-30-2424,8-15-3042,3-5-2151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0:52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79 10001,'8'-12'2071,"-7"10"-167,1 0-154,8-5-1315,-1 0 0,1 1-1,1 0 1,-1 0 0,1 1 0,0 1-1,0 0 1,0 0 0,1 1 0,-1 0-1,1 1 1,14 0 0,23-1-184,79 5 0,-90 0 62,-29-2-366,223 12-2123,-77 6-7117,-100-11 1606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05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102 559 10289,'-7'8'871,"-1"-1"0,0 1 0,0-2 0,-14 9 0,-12 11 2637,33-25-3384,0-1 1,0 1 0,0 0-1,0 0 1,0 0-1,0 0 1,0 0 0,1 0-1,-1 0 1,0 0-1,0 0 1,1 0 0,-1 1-1,1-1 1,-1 0 0,1 0-1,0 1 1,-1-1-1,1 0 1,0 3 0,0-3-61,1 0 0,-1 0 1,0-1-1,1 1 0,0 0 1,-1 0-1,1 0 0,-1-1 1,1 1-1,0 0 0,-1-1 1,1 1-1,0 0 0,0-1 1,0 1-1,0-1 0,-1 1 1,1-1-1,0 0 0,0 1 1,1-1-1,6 2 94,0 0-1,-1 0 1,1-1 0,0-1-1,16 0 1,61-9 298,-1-4 0,104-30-1,-141 31-370,572-170 521,-291 78-438,53-19-64,-365 118-103,439-142-36,-312 110-3322,-142 37 3135,0 1 0,0-1 0,-1 0 0,1 1 0,0-1 0,0 1 0,-1-1 0,1 1 0,0-1 0,0 1 0,-1 0 0,1-1 0,-1 1 0,1 0 0,-1-1 0,1 1 0,-1 0 0,1 0 0,-1 0 0,1-1 0,-1 1 0,0 0 0,0 0 0,1 0 0,-1 0 0,0 0 0,0 0 0,0 0 0,0-1 0,0 3 0,-14 13-4589,-3 1-2581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05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8841,'0'0'7501,"0"2"-5935,-3 24-177,1 0 1,1 0 0,1 1-1,4 25 1,-2-28-752,4 90 898,-4-53-1586,2-1 1,2 0-1,27 108 0,-22-134-1069,1 0 0,2-1 0,23 42 0,-22-50-2443,2-1-1,28 33 1,-12-22-5122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05.7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1 280 9865,'10'2'1947,"1"0"1,0 0-1,14 6 1,30 18 919,47 41-2884,-70-44 813,-7-6-657,0 2-1,-2 1 1,0 1-1,29 34 1,-41-41-72,-1 0 0,0 1 0,-1 0 0,0 1 0,-2-1 0,1 2-1,-2-1 1,0 1 0,3 18 0,0-2 510,-10-31-502,0 0 0,0 0-1,0 0 1,0 0 0,0-1-1,0 1 1,0 0 0,-1-1 0,1 1-1,0-1 1,-1 1 0,0-1-1,1 1 1,-1-1 0,-2 1 0,3-2-45,-1-1 1,0 1 0,1 0 0,-1-1-1,0 0 1,1 1 0,-1-1-1,0 0 1,1 0 0,-1 0 0,1 0-1,0 0 1,-1 0 0,1-1 0,0 1-1,0 0 1,0-1 0,0 1 0,0-1-1,0 1 1,0-1 0,0 1 0,0-1-1,1 0 1,-1 1 0,1-1 0,-1-2-1,-13-49 225,11 30-422,1 0-1,1 0 1,1-1-1,1 1 1,8-45 0,35-111-2371,-42 170 2360,11-33-1983,37-79 0,5 18-4776,-21 52-651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06.1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 7117,'0'0'7384,"-1"3"-6358,-4 27 800,0-8-1314,0-1 0,2 1 0,1 0 0,1-1 0,0 1 0,4 32 0,0-41-452,-1 0 0,2 0 0,0 0 0,0 0 0,1 0 0,8 14 0,-10-22-122,1 0-1,-1 0 1,1 0-1,0-1 1,0 0-1,0 0 1,0 0-1,1 0 1,0 0-1,0-1 1,0 0-1,0 0 1,0 0-1,1-1 1,-1 0-1,1 0 1,5 2 0,-2-3-92,-1 1 0,1-1 0,0-1 0,-1 0 0,1 0 0,0 0 0,-1-1 0,1 0 0,-1-1 1,1 0-1,-1-1 0,0 1 0,0-1 0,0-1 0,0 0 0,0 0 0,-1 0 0,8-7 0,10-9 333,-1 0-1,-1-2 1,33-41-1,-54 60-184,0 1-1,1-1 1,-1 1-1,0 0 1,1 0-1,-1 0 1,1 0-1,0 0 1,0 0-1,-1 1 1,1-1-1,0 1 1,1 0-1,-1 0 1,0 0 0,0 0-1,0 0 1,0 1-1,1 0 1,-1-1-1,0 1 1,1 1-1,-1-1 1,0 0-1,0 1 1,1-1-1,-1 1 1,0 0-1,0 0 1,0 0-1,0 1 1,0-1-1,0 1 1,0 0-1,-1-1 1,6 5-1,-4-2-404,1-1-1,0 0 0,0 0 0,0 0 1,0-1-1,7 3 0,20 1-5413,-14-3-266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31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213 0 8925,'0'0'10253,"-9"9"-6344,6-4-3495,0 0 1,1 0-1,-1 1 1,1-1-1,1 1 1,-1-1-1,1 1 1,0-1-1,0 1 1,0 0-1,1 6 1,-1 4 257,-25 254 3362,16-185-4034,-20 124 0,-76 289-10608,97-448 3383,8 1-4725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06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10 255 6021,'0'-1'142,"0"-1"0,0 1 1,1 0-1,-1-1 0,0 1 1,1 0-1,-1 0 0,1-1 1,0 1-1,0 0 0,-1 0 1,1 0-1,0 0 0,0 0 0,0 0 1,0 0-1,0 0 0,0 0 1,0 0-1,0 0 0,1 1 1,-1-1-1,2 0 0,42-27 1402,-31 20-1460,6-4 55,0-1 1,-1-1 0,0-1 0,22-24-1,-35 32 313,-1-1 0,0 1-1,-1-1 1,0 0 0,0-1-1,-1 1 1,0-1 0,0 1-1,2-16 1,-4 21 499,-8 4-699,1 0 0,0 1 0,0 0 0,0 0 0,0 1 0,0 0 0,0 0 0,1 0 0,-7 5 0,11-7-168,-16 11 180,1 1 1,0 1 0,2 1-1,-1 0 1,2 1-1,0 0 1,1 1 0,0 0-1,2 1 1,0 0-1,1 1 1,1 0 0,-6 20-1,12-34-282,1 1-1,1-1 0,-1 1 1,1-1-1,0 1 0,0-1 1,0 1-1,1-1 1,0 1-1,0-1 0,0 1 1,1-1-1,-1 0 0,1 0 1,1 0-1,-1 0 1,1 0-1,0 0 0,0 0 1,0-1-1,1 0 0,-1 0 1,1 0-1,0 0 1,0 0-1,1-1 0,-1 1 1,10 4-1,-3-4-377,1-1 0,0 1 0,0-2-1,0 0 1,0 0 0,0-1 0,1-1 0,19-1-1,8-4-3860,51-12-1,-32 3-3675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06.6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1 12153,'-2'0'162,"1"0"-1,-1 0 1,1 0-1,-1 0 1,1 0-1,-1 0 1,1 1-1,0-1 1,-1 1-1,1-1 1,-1 1-1,1-1 1,0 1 0,-1 0-1,1 0 1,0 0-1,0 0 1,0-1-1,-2 4 1,-11 26 2818,12-24-2772,-2 11 207,1 0-1,0-1 1,1 1-1,0 0 1,2 0-1,0 0 1,3 20-1,24 122 311,-15-101-704,-11-57-36,45 216-3130,-4-76-6107,-32-109 2014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07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0 112 7933,'5'-1'912,"0"0"1,0 0 0,0 0 0,0 1-1,0 0 1,6 0 0,-8 0-766,0 1 0,0-1 0,0 1-1,0 0 1,0 0 0,0 0 0,-1 0 0,6 3 0,-3 0-154,0 0 0,-1 1 0,1-1 0,-1 1 0,0 0 0,0 0 0,-1 0 0,0 0 0,4 7 0,-6-9 12,0-1 0,-1 1 0,1-1 0,0 1 0,-1-1 0,0 1 0,1-1 0,-1 1 0,0-1 0,-1 1 0,1 0 0,-1 3 0,0 12-15,1 10-28,0-25-73,2-4-448,14-6 256,-1-1 0,0 0 0,26-21-1,12-6-22,-35 25 571,-1 0 0,1 1 0,0 1-1,1 0 1,0 2 0,25-6 0,-42 12-148,0 0 1,0 0-1,0 0 0,0 0 1,1 0-1,-1 0 0,0 1 0,0-1 1,0 1-1,0-1 0,0 1 1,0 0-1,0 0 0,0 0 1,-1 0-1,1 0 0,0 0 0,0 0 1,-1 1-1,1-1 0,-1 1 1,1-1-1,-1 1 0,0 0 1,2 2-1,2 4 86,-1 0 1,0 0-1,-1 0 0,4 14 1,-3-11-65,-1-1-38,1 0 0,1 0-1,-1-1 1,2 1 0,-1-1-1,10 12 1,-12-18-84,0 1 0,0-1-1,1 0 1,-1 0 0,1 0 0,0 0 0,-1-1-1,1 1 1,0-1 0,1 0 0,-1 0 0,0-1 0,1 1-1,-1-1 1,1 0 0,-1 0 0,1-1 0,7 1-1,30-3-35,-40 1 35,0 0 1,0 0-1,-1 0 0,1 0 0,0 0 0,-1-1 1,1 1-1,-1 0 0,0-1 0,1 1 1,-1-1-1,0 1 0,0-1 0,2-3 1,-2 4-7,-1 0 4,1 0 1,-1 0-1,0-1 1,1 1-1,-1 0 0,0 0 1,0 0-1,0-1 0,0 1 1,0 0-1,0 0 1,0-1-1,0 1 0,0 0 1,-1 0-1,1 0 0,0-1 1,-2 0-1,1-2-25,-1-6-43,-1 0 0,-1 1 1,0-1-1,0 1 0,-1 0 0,0 0 1,0 0-1,-1 1 0,-8-9 0,6 6-80,0 0 0,1 0 0,-12-25 0,19 34 134,0-1 0,0 1 0,0-1 1,1 1-1,-1 0 0,1-1 0,-1 1 0,1-1 0,0 1 0,0 0 1,0-1-1,0 1 0,0 0 0,0 0 0,1 0 0,-1 0 0,1 0 1,-1 0-1,1 0 0,0 1 0,0-1 0,2-1 0,6-3 84,0 0 0,1 1-1,-1 1 1,1 0 0,0 0 0,1 1-1,-1 0 1,0 1 0,1 1-1,0-1 1,-1 2 0,1 0 0,0 0-1,-1 1 1,24 5 0,-31-5 37,0 1 1,-1 0-1,1 0 1,0 1-1,-1-1 1,1 1 0,-1 0-1,0 0 1,0 0-1,0 0 1,0 0-1,-1 1 1,1-1-1,-1 1 1,0 0 0,2 5-1,4 8 181,0 1-1,5 23 1,-7-22-209,4 16-263,-7-22-331,1 1 0,1-1 1,8 16-1,-11-25-385,0-1 0,0 1 1,1 0-1,0-1 0,0 0 1,0 1-1,0-1 0,6 4 1,6 4-6463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07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32 6669,'-6'-32'2848,"22"44"-4056,0-1-1192,6-2-525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07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1 118 7869,'1'-2'325,"1"1"0,-1-1 0,1 0 1,-1 0-1,0 1 0,0-1 0,0 0 1,0 0-1,0-1 0,0 1 0,-1 0 0,1 0 1,0 0-1,-1 0 0,0-1 0,0 1 1,0 0-1,0 0 0,0-1 0,0 1 1,0 0-1,-1 0 0,1 0 0,-2-3 0,4 0 73,0 0-1,0 0 0,0 0 0,1 0 0,-1 1 0,8-9 0,-10 12-344,2-1 68,-1 0 0,1 1 0,0-1-1,0 1 1,0-1 0,0 1-1,0-1 1,0 1 0,0 0 0,0 0-1,1 0 1,-1 1 0,0-1 0,5-1-1,-4 2 631,7 22-613,2 0 1,1-1-1,22 29 1,-27-38-113,1 0 1,-2 1-1,0 0 0,7 16 1,14 26-62,-7-12-105,-20-41 182,9-19-7,-5 6-28,0 0 1,0 0-1,-1-1 1,3-14-1,-3 12-17,0 0-1,1 0 0,7-13 1,-9 20 6,0 0 0,1 1 0,0 0 0,1 0 0,-1 0 0,1 1 0,0-1 0,0 1 1,10-7-1,-13 11 6,1-1 1,0 1 0,-1 0-1,1 0 1,0 0 0,0 0-1,0 0 1,0 1 0,0-1-1,0 1 1,0 0-1,0 0 1,0 0 0,0 0-1,0 1 1,0-1 0,0 1-1,0 0 1,0 0 0,0 0-1,0 0 1,0 0 0,-1 0-1,1 1 1,4 3 0,3 3 9,0 0 1,-1 1 0,0 1-1,0-1 1,-1 1 0,-1 1-1,1-1 1,6 15 0,-5-9-218,1-1 1,0-1 0,20 23 0,-13-21-550,-8-7 175,0 0 1,1 0-1,16 11 1,-22-18-21,0 0 0,0 0 0,0 0 0,0 0 1,0-1-1,1 1 0,-1-1 0,0 0 0,1-1 1,-1 1-1,0-1 0,1 0 0,-1 0 0,9-1 1,29-6-5672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07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23 9081,'-25'-3'2068,"15"-8"-60,-2 2 5961,15 32-7489,0 0-172,3-12-196,4 1-444,-4 8-476,4 0-716,6-6-476,0 1-3141,-7 5-4096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08.0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70 252 13485,'-41'-31'2588,"13"28"5321,37-14-6817,13-9-456,10 12-784,12-6-416,10-6-536,10-3-664,6 3-648,-4-2-3453,1-4-5008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09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1846 907 7185,'-57'-10'2828,"1"-3"0,-58-20 0,-105-58 1539,-189-146-1848,175 72-2454,-77-47-1820,270 189 297,-2 2 0,0 2 0,-1 2 0,0 1 0,-1 3 1,-55-10-1,4 10-6218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09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93 709 6149,'-8'3'335,"1"-1"242,0 0 1,0 1 0,0 0-1,-14 10 4494,18-12-3624,0 0-1217,-20 5 1808,17-8-925,12-9-360,11-6-432,1 1-1,0 1 1,1 1-1,27-16 1,91-43 67,-87 48-226,560-259 292,-303 157-3120,-20 14-6727,-237 97 2383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09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21 6121,'-1'0'92,"1"0"-1,0 1 1,0-1 0,-1 0 0,1 0 0,0 1 0,-1-1 0,1 0 0,0 0 0,-1 1 0,1-1 0,0 0 0,-1 0 0,1 0 0,0 0 0,-1 1 0,1-1 0,-1 0 0,1 0 0,0 0-1,-1 0 1,1 0 0,-1 0 0,1 0 0,0 0 0,-1 0 0,1 0 0,-1 0 0,1-1 0,0 1 0,-1 0 0,1 0 0,0 0 0,-1-1 0,6-11 3730,-1 2 4348,0 35-5779,5 19-1366,2 0 0,2-1 1,24 56-1,69 126-1706,-79-172-268,41 92-3708,-26-46-3936,-19-39-1366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32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144 271 13501,'-36'-24'1053,"13"8"1198,-41-19 0,63 34-2073,0 1 0,-1-1 0,1 1 0,0-1-1,0 1 1,0-1 0,0 0 0,0 1 0,0-1-1,0 0 1,0 0 0,1 0 0,-1 0 0,0 0 0,0 0-1,1 0 1,-1 0 0,1 0 0,-1 0 0,1 0-1,-1 0 1,1-1 0,0 1 0,-1-2 0,1 1-49,1 0 1,-1 1-1,1-1 1,-1 0-1,1 1 1,0-1-1,-1 1 1,1-1-1,0 1 1,0-1-1,0 1 1,0 0-1,0-1 1,1 1-1,1-2 1,6-4 182,0 1 1,0 0-1,1 0 1,17-7-1,11-2 138,1 2 1,1 1-1,59-8 0,127-8-338,-202 26-175,426-16-3723,-150 24-1746,-152 2-815,-6 3-3990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10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1 363 8609,'1'-2'1996,"9"-29"1408,-9 30-3293,0 0 0,-1 1 0,1-1 0,-1 0 0,1 1 0,0-1 0,-1 1 0,1-1 0,0 1 1,0-1-1,-1 1 0,1 0 0,0-1 0,0 1 0,0 0 0,0 0 0,-1-1 0,1 1 0,0 0 0,0 0 1,0 0-1,1 0 0,0 0 221,13-2 92,0 1 0,0 0 0,0 1-1,0 0 1,0 2 0,0 0 0,15 3 0,-29-4-398,26 4 188,0 1 0,-1 1 0,0 2 0,0 0 1,-1 2-1,0 1 0,-1 1 0,36 25 0,-47-29-170,-1 1-1,0 0 0,0 1 0,-1 1 1,-1 0-1,0 0 0,-1 1 0,0 0 0,-1 1 1,0 0-1,-1 0 0,-1 0 0,0 1 1,-1 0-1,0 0 0,2 16 0,-8-28-15,1-1 0,0 0 0,0 0 0,-1 0 0,1 0 0,-1 1 0,0-1-1,1 0 1,-1 0 0,0 0 0,0-1 0,-2 3 0,1-1 45,1-3-47,-1 0 1,1 0-1,0-1 1,-1 1-1,1-1 1,-1 1-1,1-1 1,0 1-1,-1-1 1,1 0-1,0 0 1,-2-1-1,3 2-19,-3-3 18,0 1 1,0-1-1,1 0 0,-1 1 0,1-2 0,-1 1 1,1 0-1,0 0 0,0 0 0,1-1 1,-1 1-1,-1-8 0,-11-49-4,11 46-12,-1-17-384,2 0 1,1 0-1,2-1 0,0 1 0,2 0 0,2 0 0,1 0 0,15-47 1,-12 52-862,1 1 0,1 0 1,25-39-1,-19 37-2371,25-28 0,-20 30-1999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10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64 8569,'0'0'4999,"-1"3"-3725,-1 8-654,1 1 0,1-1-1,-1 0 1,2 1 0,-1-1-1,5 19 1,-3-21-541,1-1 0,0 1-1,0 0 1,1-1-1,0 0 1,0 0 0,1 0-1,0 0 1,1-1 0,0 0-1,0 0 1,0 0 0,1-1-1,8 7 1,-3-4-86,1 0 1,0-1-1,1 0 0,0-1 1,0 0-1,0-1 1,16 4-1,-25-9-22,0 0-1,0 0 1,0 0 0,1-1-1,-1 1 1,0-1-1,0-1 1,0 1 0,0-1-1,1 0 1,4-1 0,-6 0 18,-1 1 0,1-1 1,-1 0-1,0 0 0,0 0 1,0 0-1,0-1 0,0 1 1,0-1-1,-1 0 0,1 1 1,-1-1-1,0 0 0,0 0 0,0-1 1,0 1-1,1-5 0,3-8 60,-1-1 0,0 0-1,-2 0 1,0 0-1,-1 0 1,0-28 0,-1 20 156,-4-20 478,2 42-633,0-1 0,0 1 1,1-1-1,-1 0 0,1 1 0,0-1 0,0 1 0,0-1 0,0 0 1,1 1-1,-1-1 0,1 1 0,0-1 0,0 1 0,0-1 0,1 1 0,-1-1 1,1 1-1,0 0 0,3-5 0,-3 7-35,-1 0 0,0 1 1,0-1-1,1 0 0,-1 1 0,1-1 1,-1 1-1,0 0 0,1-1 0,-1 1 1,1 0-1,-1 0 0,1 0 0,-1 0 1,0 0-1,1 0 0,-1 0 0,1 0 1,-1 1-1,1-1 0,-1 0 0,0 1 1,1-1-1,-1 1 0,0 0 0,3 1 0,36 23 208,-39-24-209,89 73-194,16 12-3331,-89-75 718,0-1 1,32 14-1,-12-10-4846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10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10045,'16'32'1436,"0"-4"-144,-4-19-188,4 14-80,10 8-196,-7-2-196,9 2-135,1 4-397,-1 2-596,1-6-533,0 1-411,-4-1-2596,-6 0-2937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11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0 509 6685,'0'0'2898,"1"-3"-1784,-1 0-974,1-1 0,0 1 0,0 0 0,0-1 0,0 1 0,1 0 0,-1 0 0,1 0 0,0 0 0,0 0 0,0 0 0,2-3 0,37-26 632,-40 32-766,70-46 578,-25 17-380,51-42 1,-82 58-152,-2 0 0,0 0 0,0-1 0,-1-1 0,-1 0 0,0-1-1,11-22 1,4-26 676,-20 48-406,1-1 0,17-30 1,-23 45-166,3 2 40,2 1-168,0 0 0,0 1 1,-1 0-1,1 0 1,-1 0-1,1 0 1,-1 1-1,0 0 0,1 0 1,-2 0-1,1 1 1,0 0-1,-1 0 1,1 0-1,-1 0 0,6 8 1,14 21 73,-2 0 0,0 1 0,21 48 0,-19-35-94,-5-6 27,-13-28-34,0 0 1,0 0-1,1-1 0,13 17 0,-20-29-2,0 0 0,0 1 0,1-1 1,-1 0-1,0 1 0,1-1 0,-1 0 0,0 1 0,1-1 0,-1 0 0,1 0 0,-1 1 0,0-1 0,1 0 0,-1 0 0,1 0 0,-1 0 0,1 0 0,-1 1 0,1-1 0,-1 0 1,1 0-1,-1 0 0,0 0 0,1 0 0,-1-1 0,1 1 0,-1 0 0,1 0 0,-1 0 0,1 0 0,0-1 0,12-13 152,9-30 183,-19 36-302,4-8 329,1 1 1,0 0 0,1 0-1,1 0 1,0 1-1,16-16 1,-22 27-307,-1-1-1,1 1 0,0-1 1,0 1-1,0 1 1,1-1-1,-1 0 1,0 1-1,1 0 1,0 0-1,0 0 0,-1 1 1,1 0-1,0 0 1,0 0-1,0 0 1,0 1-1,0 0 1,0 0-1,1 0 0,-1 0 1,0 1-1,0 0 1,-1 0-1,9 3 1,9 6-161,-1 0 1,22 15-1,25 12-2825,-56-32 1039,0 0 1,0-1-1,0-1 0,20 4 1,15 1-4772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11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30 8177,'-16'8'2112,"13"-28"-636,3 3 1748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11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12297,'-5'53'4777,"2"69"0,6-50-3467,21 122-1,-12-136-2027,28 90-1,-30-122-1159,25 47 0,-26-57 53,0-2 0,1 1 0,1-2 1,13 14-1,3-1-5344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11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7597,'4'-1'344,"0"0"1,0 0-1,0 1 1,0-1-1,0 1 1,1 0-1,-1 0 1,0 1-1,0-1 1,0 1-1,0 0 1,0 0-1,0 0 1,0 1-1,8 3 1,-5-1-134,-1 0 1,1 1 0,-1 0-1,1 0 1,-1 1 0,-1-1-1,1 1 1,4 7-1,-3-3-65,0 1-1,0-1 0,-1 1 1,0 0-1,-1 1 0,-1-1 0,0 1 1,0 0-1,-1 0 0,3 24 1,-6-18 45,-1 1 1,-1-1-1,-1 0 1,0 0-1,-2 0 1,0 0 0,-12 29-1,-66 117-719,38-83-2773,25-46-2842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12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45 9537,'3'68'7168,"-1"-25"-6696,1 0-1,3 0 1,1 0 0,3-1 0,1-1-1,2 1 1,1-2 0,33 63 0,-45-99-491,1 1 1,-1-1 0,1 1 0,0-1 0,1 0 0,-1 0 0,1 0 0,-1-1-1,1 1 1,0-1 0,1 0 0,-1 0 0,0-1 0,1 1 0,5 1 0,-8-4-8,1 0 0,0 0 0,-1 0 0,1-1 0,-1 0 0,1 1 0,-1-1 0,1 0 0,-1 0 0,1 0 0,-1 0 0,0-1 0,0 1 0,4-4 0,-3 2 6,0 0 1,-1-1-1,0 1 1,0-1-1,0 0 1,0 0 0,0 1-1,-1-1 1,0 0-1,0 0 1,0 0-1,1-8 1,0-55-98,-3 46 98,-3-72-65,1 59 49,2 1-1,1 0 0,5-34 1,-3 53 20,1-1 0,0 1 0,1-1 0,1 1 0,0 1 0,1-1 0,11-19 0,-14 29 14,0-1 0,0 1 0,0 0-1,0 0 1,1 0 0,0 1 0,0-1 0,0 1 0,0 0-1,0 0 1,1 0 0,-1 1 0,1-1 0,-1 1-1,1 0 1,0 1 0,0-1 0,0 1 0,0 0-1,0 0 1,1 0 0,-1 1 0,0 0 0,10 1-1,-10 0 37,1 0-1,-1 0 0,0 0 0,1 1 0,-1 0 1,0 0-1,0 0 0,0 1 0,0 0 0,-1 0 0,1 0 1,-1 0-1,1 1 0,-1 0 0,0 0 0,-1 0 1,1 0-1,-1 0 0,1 1 0,-2 0 0,1 0 1,0 0-1,-1 0 0,3 8 0,3 12 108,-1 0-1,-1 1 1,-2 0 0,2 27 0,2 5-234,-3-20-842,6 22-879,-9-56 988,-1 1 0,1-1 0,0 0 0,1 1 0,-1-1 0,1 0 0,-1 0 0,1-1 1,0 1-1,6 4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12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2412,'-9'15'-720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12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30 266 6113,'-24'4'1845,"19"-3"166,16-3-236,7-1 2508,-17 0-3284,0-1-823,1-1 0,-1 0-1,1 1 1,0-1 0,0 1-1,1-1 1,0 1 0,-1 0-1,1 0 1,1 0-1,-1 1 1,0-1 0,1 1-1,0-1 1,5-2 0,6-4 4,0 1 1,31-14 0,-42 22-174,0 0 1,0 1-1,0-1 0,0 1 1,0 0-1,0 0 1,0 0-1,0 1 1,0-1-1,-1 1 1,1 0-1,0 0 1,0 1-1,4 1 1,20 5-237,-21-7 77,0 0 0,0 0-1,0 0 1,1-1 0,13-2 0,-18 2 98,0-1 1,0 0-1,0 0 1,0 0-1,0 0 0,0 0 1,-1-1-1,1 1 1,0-1-1,-1 0 1,1 0-1,-1 0 0,1 0 1,-1 0-1,0-1 1,0 1-1,2-4 0,2-3 196,0 0-1,-1 0 0,0 0 1,-1-1-1,0 0 0,0 0 1,-1 0-1,0 0 0,-1 0 1,0-1-1,1-15 1,-3 22 2226,3 28-1918,2-2-351,1-1 0,1 0 0,16 35 0,16 20-3249,-15-31-1886,-17-29 311,-1 4-2675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33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1 599 9601,'0'-1'143,"0"0"0,0 0 0,1 1 0,-1-1 0,0 0 1,1 1-1,-1-1 0,0 0 0,1 1 0,-1-1 0,1 1 0,-1-1 0,1 0 1,-1 1-1,1-1 0,0 1 0,-1 0 0,1-1 0,0 1 0,-1-1 0,1 1 0,0 0 1,-1 0-1,1-1 0,0 1 0,0 0 0,-1 0 0,2 0 0,1-1 1570,2 1-243,104-6 145,-1-6-1,113-26 0,-201 34-1502,-13 2-89,44-7 237,71-23 0,-108 27-213,-1 0 0,0-1 1,0 0-1,0-1 1,-1 0-1,0-1 0,0 0 1,-1-1-1,0 0 0,10-12 1,-19 19-31,-1 0 0,0 0 0,0 0 0,0 0 0,0 0 0,0 0 0,-1 0 0,1 0 1,0 0-1,-1 0 0,0 0 0,1 0 0,-1-1 0,0 1 0,0 0 0,0 0 0,-1 0 0,1 0 0,0-1 1,-1 1-1,1 0 0,-1 0 0,0 0 0,-1-2 0,1 0 36,-1 1-1,0-1 1,0 1-1,0 0 1,-1 0-1,1 0 1,-1 0 0,1 0-1,-1 0 1,0 1-1,0-1 1,-6-2 0,-1 0 148,-1 1 1,0 0 0,0 1 0,0 1 0,-1-1-1,1 2 1,-1 0 0,1 0 0,-1 1 0,-14 1-1,-9 3 382,0 1 0,-36 9 0,45-7-238,2 0-1,-1 2 1,1 1 0,1 1-1,0 0 1,-26 19 0,37-22-180,0 0 0,0 2 0,1-1 0,1 2 0,0-1 0,0 1 0,1 1 0,0 0 0,1 0 0,0 1 0,1 0 0,-7 18 0,12-25-159,0 0-1,0 1 1,1-1 0,-1 1-1,1-1 1,1 1-1,-1-1 1,1 1-1,1-1 1,-1 1-1,1-1 1,0 1-1,0-1 1,1 0 0,0 1-1,0-1 1,1 0-1,-1 0 1,1 0-1,0-1 1,1 1-1,0-1 1,0 0-1,0 0 1,0 0 0,1 0-1,-1-1 1,11 8-1,3 1-3,1-1 0,0-1 0,1-1 0,0-1 0,0-1 0,1 0 0,28 6 0,14-1-140,0-2 1,1-4-1,-1-2 0,1-2 1,0-4-1,122-17 1,-105 5-358,0-3 0,147-52 0,-187 52 398,0-2 1,-1-2-1,-1-2 1,-1-1-1,-1-2 1,-1-1-1,32-31 1,-52 42 76,-1 2 124,0-2 1,-1 0-1,-1-1 0,14-19 0,-27 35-75,1-1 0,-1 0 0,1 1 0,-1-1 0,1 1 0,-1-1 0,1 1 0,-1-1 0,0 0 1,0 1-1,1-1 0,-1 0 0,0 0 0,0 1 0,0-1 0,1 0 0,-1 1 0,0-1 0,0 0 0,0 0 0,0 1 0,0-1 0,-1-1 0,-13 4 261,10 1-257,-1-1-1,1 1 1,-1 0-1,1 0 1,0 1-1,0-1 0,-3 5 1,-9 13 60,2 0 0,1 2 0,0 0 0,-14 37 0,23-49-87,0 0 1,1 0-1,1 1 1,-1-1-1,2 1 1,0-1-1,0 1 1,1-1-1,0 1 1,1 0-1,0-1 1,6 21-1,-6-28-42,1 1-1,0 0 0,0-1 1,0 1-1,1-1 0,0 0 0,0 0 1,0 0-1,0 0 0,0 0 1,1-1-1,0 0 0,-1 1 1,8 3-1,-4-3-39,1 0 0,0 0 1,0-1-1,0 0 0,0 0 0,1-1 0,15 3 0,-5-4-49,-1 0 0,1 0 0,-1-2 0,0-1 0,1 0 0,-1-1 0,25-7 0,-12 0 48,0-2-1,0-1 1,-1-1-1,-1-2 0,0 0 1,-2-2-1,0-2 1,0 0-1,-2-1 1,-1-2-1,-1-1 0,0 0 1,-2-2-1,-1 0 1,-2-1-1,0-1 0,-2-1 1,21-50-1,5-25-112,34-132 0,-75 234 186,4-23-52,-5 20 8,-6 17-18,-23 57 145,3 0 0,4 2 1,-20 106-1,34-138-43,2-12-72,-3 36-1,11-33 9,-2-28 24,1 0 0,-1 0 0,1 1 1,-1-1-1,1 0 0,0 0 0,0 0 1,0 0-1,0 0 0,0 0 1,1 0-1,-1 0 0,1-1 0,-1 1 1,1 0-1,0-1 0,-1 0 0,1 1 1,0-1-1,0 0 0,0 0 1,0 1-1,0-2 0,0 1 0,0 0 1,0 0-1,1-1 0,3 1 0,3-1-7,0 0-1,0-1 1,0 0-1,0 0 0,-1-1 1,11-4-1,9-1 32,-1 3 63,-1 0 0,0 2 0,0 1 0,1 1 0,-1 1-1,1 1 1,-1 2 0,0 0 0,34 12 0,169 60 327,-45-13-517,-167-59-9,0 1 0,0-2 0,1-1 0,0 0 0,-1-1 1,1-1-1,0 0 0,-1-1 0,30-7 0,-34 6 138,-1-2-1,1 0 0,-1 0 1,0-1-1,0 0 0,0-1 0,-1-1 1,0 0-1,0 0 0,0-1 1,-1-1-1,-1 0 0,14-14 1,-15 10 214,0 0 0,-1 0 1,-1-1-1,0 0 1,0 0-1,-2-1 0,0 1 1,3-20-1,15-44 469,14-3-111,-35 78-591,10-28 14,-3 3-70,-6 19 38,1 0 1,-1 1-1,2 0 1,-1 0-1,1-1 1,5-7-1,-7 14 47,3-27-147,-13 53 84,8-22 52,-2 1-8,-8 16 71,0 0-1,2 1 0,0 0 1,-7 33-1,13-43-47,1 0 0,0 0 0,1 0-1,0 0 1,1 0 0,0 0 0,1-1 0,0 1 0,3 10 0,8 8 88,-12-25-58,2-3-63,-1 0-1,1-1 0,0 0 1,-1 1-1,1-1 0,0 0 1,-1 0-1,1-1 0,-1 1 1,0 0-1,1-1 0,-1 0 1,0 1-1,0-1 0,0 0 1,0 0-1,0 0 0,-1 0 1,1 0-1,0-1 0,-1 1 1,0-1-1,1 1 0,0-5 0,3-6-107,-1 0 0,0 0-1,3-21 1,-5 25-146,0 2-2006,11-4 3760,-6 6-5132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12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0 212 6817,'29'-37'1460,"-26"22"-124,7 4-260,-1-6-252,4 3-176,-1 2-132,1 1-200,0-6-276,3 2-472,0 1-264,3-3-280,-3 5-452,-1 1-1376,1 2-909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12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83 5997,'-7'-14'1548,"4"0"4564,-3-4-5396,3 4-280,-10 3-1596,0-1-148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15.0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8101,'0'0'6280,"2"2"-6027,7 7-665,21 24 2208,-18-14-3321,-8-2-4325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19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18 5216,'-6'-11'4177,"-10"11"-3901,-3 0-224,-3 0-1368,3-6-1116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38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1290 4316,'0'0'4667,"4"0"-3945,11-1-442,0-1 1,0 0-1,0-1 1,-1-1 0,27-10-1,76-37 284,-100 42-501,157-74 292,412-184-151,763-241-3120,-785 303-453,-182 65 64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41.2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21 461 3480,'0'0'3387,"0"-3"-2953,-1 1-279,0 0 0,1 0-1,-1 0 1,1 0-1,0-1 1,0 1-1,0 0 1,0 0 0,0 0-1,0-1 1,0 1-1,1 0 1,-1 0 0,1 0-1,-1 0 1,1 0-1,0 0 1,0 0 0,0 0-1,0 0 1,0 0-1,4-4 2790,-29 14-2418,18-7 3416,11-7-3822,0-1-1,1 1 0,0 0 1,0 0-1,1 1 0,0 0 1,9-6-1,61-29 69,232-89-869,7 10-3931,-210 82 351,4 0-2458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54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20 3160,'0'0'3765,"-15"-8"-4865,-1-4-637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08.9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4 3468,'-15'-3'924,"-4"9"-200,3 2 189,6 1-645,-3-1 116,10 7-396,0 5-172,9-9-120,4 0-56,-4 4-2477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09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72 3988,'-1'-3'770,"-9"-21"367,9 22-651,-18-24 1624,6 13-1927,10 10 11,1 5-163,-19 14-73,-17 17-976,36-31 818,0 0 0,-1 0 0,1-1 0,0 1-1,-1 0 1,0-1 0,1 1 0,-1-1 0,0 0 0,-3 1 0,-1 1-345,-18 8-1564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30.4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0 2652,'-32'6'3173,"10"0"-3049,0 0-140,3-1-1169,0 4-187,3-6 980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33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32 9813,'-1'-1'175,"-1"1"-1,1-1 1,0 0-1,-1 0 1,1 0 0,0-1-1,0 1 1,-1 0 0,1 0-1,0-1 1,0 1 0,1-1-1,-1 1 1,-1-3-1,3 3 55,0 1-1,0-1 1,0 0-1,0 0 0,0 0 1,0 0-1,0 1 1,0-1-1,0 1 1,1-1-1,-1 1 0,0-1 1,0 1-1,1-1 1,-1 1-1,6-1 4672,16 17-660,-22-11-4006,0 0 1,0 0-1,0-1 1,-1 1-1,0 0 1,0 0-1,0 0 1,0 0-1,-2 7 1,-1 12 317,-22 128 1492,-1 8-846,26-153-1161,-2 11 58,1 1 0,1 0 1,3 23-1,-2-37-88,-1-1 0,1 0 0,0 1 0,0-1 0,1 0 0,-1 0 0,1 0-1,0 0 1,0 0 0,0 0 0,1-1 0,-1 1 0,1-1 0,0 1 0,0-1 0,0 0 0,1 0-1,-1 0 1,7 3 0,-7-5-13,-1 0 1,1 0-1,0 0 0,0-1 0,0 1 0,-1-1 1,1 0-1,0 0 0,0 0 0,0 0 0,0 0 0,0-1 1,0 1-1,-1-1 0,1 0 0,4-2 0,43-21-56,-44 21 57,144-92-148,18-11 215,-148 96-77,0 1 0,0 0 0,1 2 0,0 0 0,1 2 0,37-6 0,-48 10 12,-1 1 0,0 0 0,0 1 0,0 0 0,0 0 0,0 1 0,18 6 0,-2 2 11,36 20 0,-37-17-7,35 12 0,-53-23 3,0 0 0,0-1 0,0 0-1,0 0 1,0-1 0,0 0 0,1 0 0,-1-1 0,0 0 0,0 0 0,0-1 0,-1 1 0,1-1 0,9-5 0,10-5 28,0-1 0,31-22 0,16-8 961,-35 26-928,-19 10-65,-17 7 0,0 0 0,0 0 0,1 0 0,-1 0 0,0 0 0,0 1 0,0-1 0,0 0 0,0 1 0,0 0 0,1 0 0,-1-1 0,-1 1 0,1 0 0,0 0 0,0 1 0,0-1 0,0 0 0,-1 1 0,3 1 0,-2 0 0,0 0 0,0 0 0,-1 0 0,1 0 0,0 1 0,-1-1 0,0 0 0,0 1 0,0-1 0,0 1 0,0 3 0,0 6 0,-1 0 0,0-1 0,0 1 0,-2-1 0,-3 20 0,4-25-474,0-1 1,0 1-1,0-1 0,1 1 0,1 8 1,1-2-3064,0 0 0,9 24 0,-6-21 546,-1 7-10348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1:59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9 2032,'0'0'2694,"-3"-1"-3002,-29-6-1374,29 6 846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00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1 281 2972,'0'0'4607,"6"12"-3994,-2-4-439,1 1 0,-1-1 0,2 0 0,-1 0 0,1-1 0,0 0 0,12 11 0,-14-14-104,0-2 1,0 1 0,1 0 0,-1-1 0,1 0 0,-1 0 0,1 0 0,0 0 0,0-1 0,0 0 0,0 0-1,0 0 1,0-1 0,0 1 0,0-1 0,9-1 0,16-4 36,-1-1 0,0-1 0,0-1 0,-1-2 1,52-25-1,-20 3-403,86-60 0,-123 74-597,0-1 0,-1-1 0,-2-1 0,36-46 0,-15 16-2498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01.2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 3336,'0'0'80,"0"-1"-1,0 1 0,0-1 1,0 1-1,0-1 0,1 1 1,-1-1-1,0 1 0,0-1 1,0 1-1,1 0 0,-1-1 1,0 1-1,1-1 0,-1 1 1,0-1-1,1 1 0,-1 0 0,1-1 1,-1 1-1,0 0 0,1 0 1,-1-1-1,1 1 0,-1 0 1,1 0-1,-1-1 0,1 1 1,-1 0-1,1 0 0,-1 0 1,1 0-1,-1 0 0,1 0 1,-1 0-1,1 0 0,-1 0 1,1 0-1,-1 0 0,1 0 1,0 0-1,-1 1 0,1-1 1,-1 0-1,0 0 0,1 1 1,0-1-1,23 24 3310,-8-7-3908,-6-10 487,0 0 0,1 0 0,-1-1 0,2-1 0,-1 0 0,1 0 0,-1-1 0,1-1 0,0 0 0,21 2 0,-19-3-573,0-2 0,0 1 0,0-2-1,-1 0 1,20-4 0,8-5-2442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34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44 652,'0'0'2438,"3"-2"-2325,0 1 4,-1 0-1,1 0 1,0 0 0,0 0-1,0 1 1,0-1 0,0 1-1,0-1 1,0 1 0,0 0-1,0 0 1,0 1 0,3 0-1,8 0-183,-9-2 66,-1 0 0,1-1-1,0 1 1,0-1 0,-1 0 0,6-3-1,9-4 5,-6 5-164,-7 2-323,0 0 1,0 0-1,0 1 1,11-2-1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36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98 2356,'0'0'5135,"3"-2"-5085,8-4-61,-1 0 1,1 1 0,1 1 0,-1-1 0,1 2-1,0 0 1,0 0 0,12-1 0,-11 2-422,0 0 1,0-1-1,0 0 1,-1-1-1,0-1 0,1 0 1,18-11-1,-12 0-580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37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43 2604,'19'-20'600,"0"17"-188,-3 3-92,0-5-136,0 2-292,3-9-1896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37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 2168,'41'-12'908,"-15"12"-716,-1-3-260,-9-5-1580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37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1 0 76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44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0 12537,'0'0'9536,"-1"3"-7974,-4 12-749,1 0 1,1 0-1,0 0 0,1 1 1,1-1-1,1 29 1,-3 17 313,-51 329 827,28-236-1597,20-115-455,-27 242-4500,32-249 3716,1 0-1,2 0 1,1-1-1,1 1 1,2 0-1,17 53 1,-4-40-6194,3-9-4758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45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5 211 10413,'-2'-10'787,"1"0"1,0 1 0,1-1-1,-1 0 1,2 0-1,0 0 1,0 0-1,0 0 1,2 0-1,3-12 1,-4 17-649,1 0 0,0-1 1,0 1-1,1 1 0,0-1 0,-1 1 1,1-1-1,1 1 0,-1 0 0,1 0 1,-1 1-1,1-1 0,0 1 1,0 0-1,1 1 0,-1-1 0,1 1 1,10-3-1,0 1-31,0 1 1,0 0-1,0 1 0,1 1 0,-1 1 1,0 0-1,0 1 0,1 1 1,-1 0-1,0 1 0,0 1 0,26 10 1,0 3 56,0 2 0,-1 1 0,51 36 0,-61-34-128,0 1 0,-2 2-1,-1 1 1,0 1 0,-2 2 0,-2 0-1,0 1 1,-2 2 0,-1 0-1,-2 2 1,-2 0 0,26 68 0,-24-45-45,-2 2 0,-3 0 0,-3 0 1,-2 1-1,-3 0 0,-2 1 0,-7 89 1,-4-81 9,-19 73-1,17-97 42,9-42-41,-1 0 1,0 0 0,0-1-1,0 1 1,0 0 0,0-1 0,0 1-1,0-1 1,-3 4 0,3-5-3,1-1 0,-1 1 0,0 0 1,1-1-1,-1 1 0,0-1 0,1 1 1,-1-1-1,0 1 0,0-1 0,0 1 1,0-1-1,1 0 0,-1 0 0,0 1 1,0-1-1,0 0 0,0 0 0,-2 0 1,1 0-1,0-1 1,0 0-1,0 1 1,0-1-1,0 0 1,0 0-1,0 0 1,1-1-1,-1 1 1,0 0-1,1-1 1,-1 1 0,0-1-1,1 0 1,0 1-1,-1-1 1,1 0-1,0 0 1,0 0-1,-1-2 1,-3-8 3,1 1 0,1-1 0,0 0 0,1-1 0,0 1 0,1 0 0,0 0 0,1-1 0,1-12 0,-1 7-13,1-107-309,18-127 1,-10 193 226,2 0 0,2 1 1,3 1-1,32-75 0,-40 113 76,1 1 0,0 0 0,2 0 0,0 1 0,1 1 0,0 0 0,2 0 0,0 1 0,23-18 0,-29 26 37,0 2 0,1-1 0,0 1 0,0 0-1,0 1 1,0 0 0,1 0 0,-1 1-1,1 1 1,0-1 0,0 2 0,0-1 0,1 1-1,-1 1 1,0 0 0,0 0 0,0 1-1,0 0 1,0 1 0,17 5 0,-10 0 167,-1 0 0,0 1-1,0 0 1,-1 1 0,0 1 0,-1 1 0,0 0 0,0 1-1,-1 0 1,-1 1 0,12 16 0,12 18 802,58 101 0,-62-88-536,-3 0 0,-3 2 0,-2 2 0,-3 0 0,20 111 0,-21-47-141,-5 0-1,-3 131 1,-3-36-1269,-5-173-772,3 0 0,18 68 0,-23-111 881,0 0-1,1 0 0,0-1 1,6 12-1,12 5-5635,12-2-5147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12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31 120 10785,'-2'0'235,"0"-1"-1,0 0 1,0 0 0,0 0-1,1 0 1,-1 0 0,0 0-1,1 0 1,-1-1 0,1 1 0,-1-1-1,1 1 1,-1-1 0,1 1-1,0-1 1,-1-2 0,1 3-124,1-1 1,0 1-1,-1 0 1,1 0-1,0-1 1,0 1-1,0 0 0,0 0 1,0-1-1,0 1 1,0 0-1,0 0 1,1-1-1,-1 1 1,0 0-1,1 0 1,-1 0-1,1 0 1,-1-1-1,1 1 1,0 0-1,-1 0 1,1 0-1,0 0 0,0 0 1,0 1-1,0-1 1,0 0-1,0 0 1,1 0-1,4-3 107,0 0 0,0 1 0,0 0 0,1 0 0,-1 0 0,1 1 0,0 0 0,0 1 0,0-1 0,0 1 0,0 1 0,0-1 0,7 1 0,5 1-10,0 0 0,0 1 0,31 8 0,3 4 53,0 3-1,-2 2 1,63 31-1,-92-38-243,0 0 0,-1 1 0,0 2 0,-1 0 0,-1 1-1,0 0 1,-1 2 0,-1 0 0,21 29 0,-31-34-34,1 0 1,-2 0-1,1 0 1,-2 1 0,0-1-1,-1 2 1,0-1-1,-1 0 1,-1 1-1,0-1 1,-1 1 0,0 0-1,-1-1 1,-1 1-1,0 0 1,-1-1-1,-1 1 1,0-1-1,-1 0 1,-1 0 0,0 0-1,-11 20 1,12-26 12,-4 8-5,-1 0 0,0 0 0,-1-2 0,-1 1 0,-13 14 0,23-28 15,0 0 0,0 0 0,0 0 1,-1 0-1,1 0 0,0 0 0,-1 0 1,1-1-1,0 1 0,-1-1 0,1 1 1,-1-1-1,1 1 0,0-1 0,-3 1 1,3-1 3,0 0 1,1-1 0,-1 1 0,1 0-1,-1 0 1,1 0 0,-1-1 0,0 1 0,1 0-1,-1-1 1,1 1 0,-1-1 0,1 1 0,-1 0-1,1-1 1,0 1 0,-1-1 0,1 1-1,0-1 1,-1 1 0,1-1 0,0 1 0,-1-1-1,1 0 1,0 0 0,-1-3 28,0 1 0,1-1 0,-1 0 0,1 1 0,0-1 0,0 0-1,0 0 1,1 1 0,-1-1 0,1 0 0,1-3 0,14-40 58,3 1 1,1 1-1,2 0 0,50-72 1,-22 48-1971,116-124 0,-128 157-2302,69-51 0,-34 32-4968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33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37 13005,'-19'-37'5061,"35"49"-4133,0-1-248,3 3-460,13 12-460,0-3-660,3 6-688,0-1-641,0 4-2087,6 5-3321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45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19 645 11461,'-12'-8'3489,"12"8"-3369,0 0 0,-1 0 1,1 0-1,0 0 0,-1-1 0,1 1 1,0 0-1,-1 0 0,1 0 0,0-1 1,-1 1-1,1 0 0,0 0 0,0-1 1,-1 1-1,1 0 0,0 0 1,0-1-1,0 1 0,-1 0 0,1-1 1,0 1-1,0 0 0,0-1 0,0 1 1,0 0-1,0-1 0,-1 1 0,1 0 1,0-1-1,0 1 0,0-1 0,0 1 1,0 0-1,1-1 0,-1 1 1,0-1-1,28-10 652,0 0 0,0 2 1,46-8-1,-4 1-217,-19 2-335,17-3-50,112-45-1,-163 54-180,0-2 0,-1 0 0,0 0 0,-1-2 0,0 0 0,-1-1-1,0 0 1,-1-1 0,19-26 0,-25 31-1,0-1 1,-1 0 0,-1 0-1,1 0 1,-1-1-1,-1 1 1,0-1-1,-1 0 1,0 0 0,0-1-1,-1 1 1,-1-1-1,0 1 1,-1-1-1,0 1 1,-3-23-1,2 28 30,-1-1 1,1 1-1,-2 0 0,1 0 0,-1 0 0,1 1 0,-2-1 0,1 1 0,-1-1 0,1 1 0,-1 0 0,-1 1 0,1-1 0,-1 1 0,0-1 0,0 1 0,0 1 0,0-1 0,-1 1 0,1 0 0,-1 0 0,0 0 0,0 1 0,0 0 0,0 0 0,0 1 0,-1 0 0,1 0 0,-7 0 0,-1 0 145,-1 1 0,1 1 0,-1 0-1,1 1 1,0 0 0,0 2 0,0-1 0,0 2 0,0 0 0,1 0 0,-24 14-1,14-4 95,1 1 0,0 2 0,2 0 0,0 1 0,0 0 0,2 2 0,1 0 0,0 2 0,-21 39 0,17-25-41,3 2 1,1 0 0,2 1 0,2 1 0,-13 62 0,22-79-154,1 0 1,0 0 0,2 0 0,1 1-1,1-1 1,1 0 0,1 0-1,1 0 1,8 28 0,-7-36-48,1-1 1,1 1 0,0-1-1,1-1 1,0 1-1,1-1 1,1-1-1,0 1 1,1-2-1,1 1 1,-1-2-1,2 0 1,0 0 0,15 9-1,-7-7-163,1-2 0,0 0 0,1-2 0,0 0 0,1-1 0,0-2 0,0 0 0,48 4 0,-24-7-426,0-2 0,0-2 0,78-12-1,-85 4 238,0-1-1,0-1 0,-1-3 1,-1-1-1,-1-2 0,0-1 1,-1-3-1,-1 0 0,-1-3 1,-1 0-1,-1-3 0,-1 0 0,-2-2 1,-1-2-1,-1 0 0,-2-2 1,-1-1-1,-1-1 0,32-67 1,-43 74 249,-2-1 1,14-53-1,-22 72 131,-1-1-1,0 1 0,-1-1 0,0 0 0,-1 0 0,0 1 0,-1-1 1,0 0-1,0 0 0,-1 1 0,-5-15 0,6 22-21,0 1 0,0 0 1,0-1-1,0 1 0,-1 0 0,1 0 0,0 0 0,-1 0 0,0 0 0,0 0 0,1 0 1,-1 1-1,0-1 0,0 0 0,0 1 0,-1 0 0,1-1 0,0 1 0,-4-1 1,2 1 2,1 1 0,-1-1 1,1 1-1,-1 0 1,1 0-1,-1 0 1,1 0-1,-1 1 1,0 0-1,1-1 1,0 1-1,-6 2 1,-2 2 42,0 1-1,0 0 1,1 0 0,-1 1-1,1 0 1,-17 18 0,12-9-41,2 0 1,0 1 0,1 1 0,1 0-1,1 0 1,0 1 0,-11 34-1,9-18-267,2 0-1,1 0 1,-5 44-1,12-67 143,1 0 1,0 0-1,1 0 0,0 0 1,1 0-1,1-1 0,0 1 1,0 0-1,1-1 0,1 1 1,-1-1-1,2 0 0,0 0 0,0 0 1,9 12-1,-13-22 94,1 1 0,-1-1-1,0 1 1,1-1 0,-1 0-1,1 0 1,-1 0 0,1 0 0,-1 0-1,1 0 1,0 0 0,0 0-1,-1-1 1,1 1 0,0 0 0,0-1-1,0 0 1,0 1 0,-1-1-1,1 0 1,0 0 0,0 0-1,0 0 1,0-1 0,0 1 0,0 0-1,0-1 1,-1 0 0,1 1-1,3-2 1,5-3 101,-1 1 0,0-1 1,0-1-1,8-6 0,-15 10-67,14-11 598,-1-1-1,-1-1 0,0 0 0,-1-1 0,-1 0 1,17-30-1,-17 28 170,-11 16-747,1 0 0,-1 0-1,1 0 1,-1 0 0,1 1 0,0-1-1,0 1 1,0-1 0,0 1-1,0-1 1,1 1 0,-1 0-1,0 0 1,0 0 0,1 0 0,-1 1-1,1-1 1,-1 1 0,0-1-1,1 1 1,-1 0 0,1 0-1,-1 0 1,1 0 0,-1 0 0,1 1-1,-1-1 1,1 1 0,-1 0-1,3 1 1,9 3-344,0 1 1,-1 0-1,0 1 0,14 10 0,-9-5-272,-8-7 57,64 39-3493,-21-16-3897,-16-9-1305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46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48 12177,'-2'1'-24,"0"-1"353,0 0 1,1 0-1,-1 0 1,0 1-1,1-1 1,-1 1-1,0-1 1,1 1-1,-1 0 1,1-1-1,-1 1 1,-1 1-1,3 0-117,-1-1-1,1 0 0,-1 1 1,1-1-1,0 0 0,0 1 1,-1-1-1,1 0 0,0 1 1,0-1-1,1 0 0,-1 1 1,0-1-1,0 0 0,1 1 1,-1-1-1,1 3 1,14 49 462,-3 1 0,-3 1 0,6 99 0,-12 61 376,-11-265-519,0-1-405,7-8-42,3 0 1,2 0-1,2 1 0,25-96 0,-29 144-23,1 1 1,0 0 0,0 0-1,1 0 1,1 0-1,-1 1 1,1-1-1,1 1 1,9-10-1,-13 15-2,0 1 0,0 0 0,0 0 0,1 0 0,-1 0 0,1 1 0,-1-1 1,1 0-1,0 1 0,0 0 0,0 0 0,0 0 0,0 0 0,0 0 0,0 1 0,0-1 0,0 1 0,0 0 0,0 0 0,0 0 0,0 0 0,0 0 0,0 1 0,0-1 0,0 1 0,0 0 0,0 0 1,0 0-1,0 0 0,-1 1 0,1-1 0,0 1 0,3 3 0,24 16 317,-2 2 1,-1 1 0,-1 1-1,41 52 1,79 127-428,-112-152-474,-22-35-311,4 7-333,27 51 0,-29-39-2979,-5 4-4018,-3-10-2357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46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357 1389 12745,'-1'-1'390,"-1"0"0,1 1 0,0-1 0,0 0 0,0 0 0,0 0 0,0 0 0,0 0 0,0 0 0,0 0 0,0 0 0,0 0 0,0 0 0,1-1 0,-1 1 0,0 0 0,0-3 0,0 1-15,1 0 0,-1 0 0,1 0 0,-1 0 0,1 0-1,0 0 1,1-6 0,0 1-23,1 0 1,0 0-1,0 0 1,1 0-1,6-13 0,13-18 507,3 2 1,52-63-1,15-22-127,-61 74-594,-2-1 0,-3-1 0,-1-2 0,-3 0 0,24-88 0,4-90 20,-46 196-145,0-1 0,-3-1 0,-1 1 1,-7-59-1,6 86-7,0 0 1,-1 0-1,0-1 1,0 2-1,-1-1 1,0 0-1,0 0 0,-1 1 1,0 0-1,0 0 1,-1 0-1,0 0 1,-6-7-1,9 13 11,-1-1 0,1 1 1,0 0-1,0 0 0,-1 0 0,1 0 0,0 0 1,-1 1-1,1-1 0,-1 1 0,1-1 0,-1 1 0,1 0 1,-1 0-1,1 0 0,-1 0 0,1 1 0,-1-1 1,1 1-1,-5 1 0,-41 18 272,46-19-276,-9 5 107,0 2 0,1-1 1,0 1-1,0 1 1,1 0-1,0 0 0,0 1 1,1 0-1,-9 15 0,-7 14 451,-23 52 0,46-88-545,-27 60 7,3 1 1,2 1-1,4 2 1,2-1 0,4 2-1,2 0 1,3 1 0,3 0-1,4-1 1,2 1-1,13 84 1,-7-111-34,2 0 0,2 0 0,24 60 0,64 112 0,-60-145 0,4-3 0,59 72 0,34 53 0,-130-182 1,0 0-1,-1 1 1,0-1 0,-1 1-1,0 1 1,-1-1 0,0 0 0,0 1-1,1 21 1,-4-26-3,0-1 1,0 1-1,-1 0 0,0-1 1,0 1-1,-1-1 0,1 1 1,-1-1-1,0 0 0,-1 0 1,1 0-1,-1 0 0,0 0 1,-1 0-1,1-1 0,-1 0 1,1 1-1,-1-1 0,-1-1 1,-8 8-1,-8 3-30,-1 0 1,0-2-1,-1 0 0,-35 12 1,-103 26-129,147-46 137,-110 30-595,-183 27 0,268-61-1123,38 0 1681,1 0-1,-1 0 0,0 0 0,1 0 1,-1-1-1,1 1 0,-1 0 1,1 0-1,-1-1 0,1 1 1,-1 0-1,1-1 0,-1 1 0,1 0 1,-1-1-1,1 1 0,0-1 1,-1 1-1,1-1 0,0 1 1,-1-1-1,1 1 0,0-1 1,0 1-1,-1-1 0,1 1 0,0-1 1,0 0-1,0 1 0,0-1 1,0 1-1,0-1 0,0 1 1,0-1-1,0 0 0,0 1 1,0-1-1,0 1 0,0-1 0,0 0 1,1 1-1,-1-1 0,0 1 1,0-1-1,1 1 0,-1-1 1,0 1-1,1-1 0,-1 1 1,0-1-1,1 1 0,-1 0 0,2-1 1,3-7-600,1 0 0,0 0 0,1 1 1,0 0-1,0 0 0,15-10 0,57-32-4061,-46 31 1644,65-43-7666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47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861 0 11129,'-5'0'73,"-131"10"4739,119-7-4257,1 0-1,0 1 1,-1 0-1,2 2 0,-1-1 1,-20 12-1,6 2-194,0 1 1,2 1-1,0 2 0,2 1 0,-30 33 0,-107 146-228,95-114-436,39-51-10,1 0-1,3 2 1,1 1-1,-19 45 1,41-81 276,0 0-1,1 0 1,0 0 0,0 1-1,0-1 1,1 0 0,0 10-1,0-9 20,0-6 18,0 0 0,0 0 0,0 0 0,0 1 0,0-1 0,0 0 1,0 0-1,0 0 0,0 0 0,0 0 0,0 0 0,0 0 0,0 1 0,0-1 0,0 0 1,0 0-1,0 0 0,0 0 0,0 0 0,0 0 0,0 0 0,0 1 0,0-1 0,0 0 0,0 0 1,0 0-1,0 0 0,0 0 0,1 0 0,-1 0 0,0 0 0,0 0 0,0 0 0,0 1 1,0-1-1,0 0 0,0 0 0,0 0 0,1 0 0,-1 0 0,0 0 0,0 0 0,0 0 0,0 0 1,0 0-1,0 0 0,0 0 0,1 0 0,-1 0 0,0 0 0,0 0 0,0 0 0,0 0 1,0 0-1,0 0 0,0 0 0,1 0 0,-1-1 0,0 1 0,0 0 0,0 0 0,0 0 0,0 0 1,0 0-1,0 0 0,0 0 0,0 0 0,0 0 0,1-1 0,14-4-25,0-1 0,-1-1 1,0 0-1,0-1 0,0 0 0,21-18 0,72-74 212,-102 95-162,27-26 408,2 2-1,1 1 0,43-26 0,-76 53-383,-1 0 1,0 1 0,1-1-1,-1 1 1,1-1 0,-1 1-1,1-1 1,-1 1 0,1 0 0,-1-1-1,1 1 1,-1 0 0,1 0-1,-1 0 1,1 0 0,-1 1-1,1-1 1,-1 0 0,1 1-1,-1-1 1,1 1 0,-1-1-1,0 1 1,1-1 0,-1 1-1,0 0 1,1 0 0,-1 0 0,0 0-1,0 0 1,2 2 0,0 0 82,-1 0 1,1 1-1,-1-1 1,0 0 0,0 1-1,0 0 1,0-1-1,-1 1 1,1 0-1,-1 0 1,1 6 0,4 50 1317,-1 103 0,-7-115-1108,3 1 0,2-1 0,18 95-1,-16-125-290,0 0-1,1-1 0,0 1 0,2-1 0,0-1 1,1 1-1,1-1 0,12 15 0,-17-25-49,1 1-1,0-1 1,0-1-1,1 1 1,0-1-1,-1-1 1,2 1-1,-1-1 0,0 0 1,1-1-1,0 0 1,0 0-1,0 0 1,0-1-1,0 0 0,1-1 1,-1 0-1,0 0 1,1-1-1,10-1 1,-2 0-222,0-1 0,0-1 0,-1-1 1,1-1-1,-1 0 0,0-1 0,0 0 0,0-1 1,-1-1-1,0-1 0,-1 0 0,0-1 1,0-1-1,12-12 0,-4 2-1264,-1-2 1,28-36-1,26-58-6966,-33 43-1835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47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3 12205,'-9'-1'745,"7"1"-564,0-1 0,1 1 0,-1 0 1,0-1-1,0 1 0,0 0 0,0 0 1,0 1-1,0-1 0,0 0 0,1 1 1,-1-1-1,0 1 0,0-1 0,0 1 1,1 0-1,-1 0 0,0 0 0,1 0 1,-1 0-1,1 0 0,-3 3 0,-11 21 2029,2 0-1,1 2 0,-16 47 1,19-42-1279,2 0 1,1 1-1,-2 33 1,6-25-699,2 1 1,2-1 0,2 0-1,1 0 1,2 0-1,14 43 1,-20-77-288,2-1 1,-1 1 0,1-1-1,-1 0 1,2 0 0,-1 0-1,1-1 1,6 9-1,-8-12-13,1 1-1,-1-1 0,1 0 0,0 0 0,0 0 0,0 0 0,0 0 0,0-1 0,0 1 1,0-1-1,0 0 0,1 0 0,-1 0 0,0 0 0,1-1 0,-1 1 0,1-1 0,-1 0 1,6-1-1,3 0-149,0-1 0,0-1 0,-1 0-1,1-1 1,-1 0 0,0 0 0,0-2 0,0 1 0,0-1 0,-1-1 0,0 0 0,0 0 0,13-14 0,0-2-193,-2 0-1,0-2 1,20-31 0,45-87-419,-73 121 793,44-94 771,-41 146 1384,-12 4-1434,1 56 0,-6-66-544,1 0 0,2-1 0,1 1 0,0-1 0,2 0 0,11 36 0,-12-48-134,1-1 0,0 0 0,1 0 0,0-1 0,0 1 0,1-1 1,0 0-1,1-1 0,-1 0 0,11 8 0,-10-11-97,-1 0-1,1 0 0,0-1 1,1 0-1,-1-1 1,1 1-1,0-2 1,0 1-1,0-1 1,0 0-1,0-1 0,16 0 1,-6-1-109,-1-2 0,1 0 0,0 0 0,0-2 0,-1-1 0,0 0 0,0-1-1,0-1 1,-1-1 0,0 0 0,0-1 0,-1-1 0,0 0 0,-1-2 0,0 0 0,-1 0 0,14-16 0,0-2-233,-2-2 1,-1 0-1,-1-2 1,-2-1-1,-2-1 1,30-69-1,-42 86 290,-1 0 1,0 0-1,-2-1 0,0 0 1,-1 0-1,-1 0 0,-1 0 1,0-33-1,-2 52 142,0 0-1,0 0 1,0 0 0,0 0-1,0 1 1,0-1 0,0 0-1,-1 0 1,1 0-1,0 0 1,-1 0 0,1 1-1,0-1 1,-1 0-1,1 0 1,-1 1 0,1-1-1,-1 0 1,1 0 0,-1 1-1,0-1 1,1 1-1,-1-1 1,0 1 0,1-1-1,-1 1 1,0-1-1,0 1 1,0-1 0,1 1-1,-1 0 1,0 0 0,0-1-1,0 1 1,-1 0-1,-1 0 9,0 1-1,0-1 1,-1 1-1,1-1 0,0 1 1,0 0-1,0 0 0,0 1 1,0-1-1,-3 2 1,-1 2 1,-1 1 1,1-1 0,0 1 0,1 0-1,-1 0 1,1 1 0,0 0 0,-7 11 0,2 1 50,0-1 0,-12 29 1,19-36-47,0 0 0,0 1 1,2-1-1,-1 1 0,1-1 0,1 1 0,0 0 1,1 18-1,0-27-7,0 0 1,0 0 0,1 0-1,-1 0 1,1-1-1,-1 1 1,1 0-1,0 0 1,0-1 0,0 1-1,1-1 1,-1 1-1,1-1 1,-1 1-1,1-1 1,0 0 0,0 0-1,0 0 1,0 0-1,0 0 1,0 0 0,1 0-1,-1-1 1,1 1-1,-1-1 1,1 0-1,-1 0 1,1 0 0,0 0-1,-1 0 1,1 0-1,0-1 1,0 0 0,0 1-1,0-1 1,-1 0-1,1 0 1,0 0-1,0-1 1,3 0 0,71-15 89,-65 12-307,0 1 1,-1 0 0,1 1 0,0 0-1,1 0 1,-1 2 0,0-1-1,0 2 1,0 0 0,0 0 0,0 1-1,18 5 1,20 13-2807,-9 1-2816,-3 5-655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47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5 176 8297,'-4'-96'1901,"4"92"-1689,-1 0 0,1 1 0,1-1 0,-1 0 0,0 0 1,1 0-1,0 1 0,0-1 0,0 0 0,0 1 1,1-1-1,-1 0 0,1 1 0,0 0 0,0-1 0,0 1 1,3-3-1,-3 5-112,0-1 0,0 1 0,0 0 0,0 0 0,0 0 1,0 0-1,1 0 0,-1 1 0,0-1 0,1 0 0,-1 1 0,0 0 1,1 0-1,-1-1 0,1 1 0,-1 1 0,0-1 0,1 0 0,3 2 0,4 1 52,1 0 0,-1 1 0,-1 1 0,1-1 0,-1 2-1,0-1 1,0 1 0,0 1 0,8 7 0,5 9 26,0 1 0,-2 0 0,-1 2-1,0 0 1,-2 1 0,-2 1 0,0 0 0,12 37 0,-11-20 66,-2 0-1,-2 1 0,-2 0 1,8 90-1,-16-99 150,-1 0 1,-2 0-1,-2 0 1,-13 68-1,-3-57 1555,18-48-1850,0 0 0,-1-1 0,1 1 0,0 0 0,0-1-1,-1 1 1,1-1 0,0 0 0,0 1 0,0-1 0,0 0 0,-2-1 0,3 2-12,-3-2-24,1-1 0,-1 0 0,1 1 0,-1-1 0,1 0 0,0 0 0,0-1 1,0 1-1,1 0 0,-1-1 0,1 1 0,0-1 0,-1 1 0,2-1 0,-1 1 0,0-1 1,1 0-1,-1-5 0,1-5 26,0 0 0,0-1 1,5-23-1,4-5-610,2 0-1,1 1 1,35-76-1,-21 63-1463,3 2-1,46-64 1,-9 34-4143,6 7-3872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48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95 177 5469,'60'-6'3723,"-41"5"-2924,0-1-1,-1-1 1,31-8-1,-40 8-716,-2 1 66,1 0 0,-1-1 0,0 0 0,1 0 0,-1-1 1,-1 0-1,1 0 0,9-7 0,-6 0 329,0 0 0,0 0 0,-1-1 1,11-20-1,-20 31-356,0-1 1,0 1-1,0-1 1,0 1-1,-1 0 1,1-1-1,0 1 1,-1-1-1,1 1 1,-1 0-1,0 0 1,1-1-1,-1 1 1,0 0-1,0 0 1,0 0-1,0 0 1,0-1-1,0 1 1,0 1-1,0-1 1,0 0-1,-1 0 1,1 0-1,-2 0 1,-2-1 103,0 1-1,0 0 1,0 0 0,-1 0-1,1 1 1,0-1 0,-1 1 0,1 1-1,0-1 1,-1 1 0,1 0 0,0 0-1,0 0 1,0 1 0,0 0 0,0 0-1,-9 5 1,-2 2 359,0 0 0,1 1 0,0 1 0,-14 14 0,10-7-167,0 1-1,2 2 1,0-1-1,1 2 0,1 0 1,1 1-1,2 1 1,0 0-1,1 0 1,1 1-1,-8 36 1,15-51-399,2 0 0,-1 0 0,1 0 0,1 1 0,0-1 0,0 0 1,1 0-1,0 0 0,4 17 0,-2-20-67,-1-1-1,1 1 1,0 0 0,0-1 0,1 0 0,0 0 0,0 0-1,0 0 1,1-1 0,0 0 0,0 1 0,0-2 0,1 1-1,9 6 1,5 1-400,1-1 1,0-1-1,0-1 0,1-1 1,34 9-1,122 15-2369,-165-30 2610,376 31-10241,-158-28-1152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48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70 194 12097,'-51'-11'2184,"42"-9"-368,-1 0-311,14 0-277,2 0-312,7 0-200,18-6-132,-5 9-128,15 6-84,3-1-108,7 4-304,10 2-480,5 3-560,-2 9-620,2 5-464,-2 9-2729,-4 3-3864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48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0 657 10961,'77'-18'5422,"36"-11"-1173,-65 16-3480,73-32 0,-103 37-706,-1 0-1,0-1 1,0-1-1,-1 0 1,0-2-1,-1 0 1,0 0-1,-1-1 1,0-1-1,-1-1 1,-1 0-1,20-31 1,-26 35 50,-1 1 0,-1-1 0,5-15 0,18-82 830,-25 99-793,0 0 1,-1 0 0,-1-1 0,0 1-1,0 0 1,0-1 0,-1 1 0,-1 0-1,0 0 1,-5-16 0,5 19 2,-1-1 1,0 1 0,-1 0-1,1 0 1,-1 1-1,-1-1 1,1 1 0,-1 0-1,1 0 1,-1 0 0,-11-7-1,13 10-62,0 0 1,0 1-1,0 0 0,0 0 0,-1 0 0,1 0 0,0 0 0,0 1 1,-1 0-1,1-1 0,0 1 0,-1 0 0,1 0 0,0 1 1,-1-1-1,-5 2 0,0 1 155,-1 0 0,0 1 0,-15 7 0,12-4 55,1 1-1,-1 1 1,1 0-1,1 1 0,-20 20 1,-43 63 254,68-87-570,-28 47 18,1 1 1,-49 113 0,76-154-4,-13 29 0,2 1 0,2 0 0,-18 87 0,29-103 0,1 0 0,1-1 0,1 1 0,1 0 0,2 0 0,1 0 0,1-1 0,8 30 0,-2-23 9,2-1 0,0-1 0,3 0 0,0-1 0,2 0 0,1-1 0,2-1 0,1-1 0,0-1 0,2-1 0,52 44 0,-39-41-74,2 0 1,1-3 0,2-1-1,0-2 1,1-1 0,1-3-1,1-2 1,53 14 0,-60-22-1289,0-2 0,0-1 0,1-2 0,62-2 0,64-18-9095,-74 3-1651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49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0 258 6601,'51'-57'1220,"-16"31"-240,-3 3-204,-4 0-88,4 0-512,6-2-376,-3-4-840,3 0-1664,3 7-809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34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470 14 11089,'-21'-1'843,"-50"-9"2951,61 9-3326,1 0 1,-1 0-1,0 1 0,1 1 0,-1 0 1,1 0-1,-1 1 0,1 0 0,0 0 1,0 1-1,0 0 0,-17 9 0,6-1-1,0 1-1,1 0 1,0 1 0,-22 21-1,25-19-277,1 0 0,0 0 1,-23 34-1,34-42-262,-1 0 1,1 0 0,0 1 0,1 0-1,0-1 1,0 1 0,1 0-1,0 0 1,0 1 0,1-1 0,0 0-1,0 1 1,1 9 0,0-16 57,0-1-1,0 1 1,1 0 0,-1-1 0,0 1 0,1-1 0,-1 1-1,1 0 1,0-1 0,-1 1 0,1-1 0,0 1 0,0-1-1,0 0 1,0 1 0,0-1 0,1 0 0,-1 0 0,0 0-1,0 0 1,1 0 0,-1 0 0,2 1 0,1-1-3,-1 1 0,1-1 0,0 0 0,-1-1 1,1 1-1,0-1 0,-1 1 0,1-1 1,0 0-1,4-1 0,6-1-9,0-1 1,0 0-1,-1-1 1,20-7-1,35-20 27,33-12 146,-99 42-130,0 1-1,0-1 1,1 0 0,-1 1-1,0-1 1,1 1 0,-1 0-1,0 0 1,1 0 0,-1 0-1,0 0 1,1 0 0,-1 1-1,0-1 1,1 1 0,-1 0-1,0-1 1,0 1 0,0 0-1,3 2 1,-2-1-3,0 0 0,-1 1 0,1 0 0,-1-1 0,0 1 0,0 0 0,0 0 0,0 0 1,0 0-1,0 1 0,-1-1 0,2 4 0,2 11 23,-1 0 1,0 0 0,-2 1-1,1 21 1,-1-25 12,0 28-9,-2-31-50,0 0-1,1 0 0,1 0 1,0-1-1,0 1 0,1 0 1,1-1-1,9 21 1,-10-27-32,0 0 0,0 0 1,1 0-1,-1-1 0,1 1 1,0-1-1,1 0 0,-1 0 1,1-1-1,0 1 0,8 4 0,-12-8 33,0 1 0,0-1 0,0 0 0,0 1 0,0-1 0,0 0 0,0 0 0,0 0 0,0 1 0,0-1 0,0 0 0,0-1-1,0 1 1,1 0 0,-1 0 0,0 0 0,0-1 0,1 0 0,4 0-20,0 0 14,0-1 0,0 1 1,0-1-1,0 0 0,0-1 0,0 1 0,0-1 0,-1-1 1,1 1-1,-1-1 0,6-5 0,8-8 64,25-31 1,-12 14 221,-11 13 461,2 0 1,29-21 0,-50 42-694,-1-1 1,0 1-1,1-1 1,-1 1-1,0-1 1,1 1-1,-1 0 1,0 0-1,1 0 1,-1 0-1,0 0 1,1 0-1,-1 0 1,0 0-1,1 0 1,1 1-1,3 0 76,97 7 955,-72-4-952,57 1 0,-66-6-173,1 0-1,-1-2 1,0 0 0,0-2 0,0 0-1,0-1 1,23-11 0,33-21 1185,-76 37-849,17 1 195,-13 1-426,-1 0 0,0 1 0,0 0 0,-1 0 0,1 0 0,0 0 0,-1 1 0,1 0 0,-1-1-1,0 2 1,0-1 0,0 0 0,6 8 0,8 4 2,-4-3-20,1-1-1,1-1 1,28 15 0,-35-21-181,1-1 1,0 1-1,1-2 0,-1 1 1,0-2-1,1 1 1,20-1-1,-18 0-4,1-2 0,-1 0 0,0 0 0,0-1 0,1-1 0,-1 0 0,-1-1 0,1-1 1,0 1-1,-1-2 0,0 0 0,0 0 0,-1-1 0,0-1 0,0 0 0,-1 0 0,16-17 0,-15 11 578,-11 13-357,0 1 0,0-1-1,0 1 1,0-1 0,0 1 0,0-1 0,1 1-1,-1 0 1,0-1 0,0 1 0,1-1-1,-1 1 1,0 0 0,1-1 0,-1 1-1,0 0 1,1-1 0,-1 1 0,0 0-1,1-1 1,-1 1 0,1 0 0,-1 0-1,1-1 1,-1 1 0,0 0 0,1 0 0,-1 0-1,1 0 1,-1 0 0,1 0 0,-1 0-1,1 0 1,-1 0 0,1 0 0,-1 0-1,1 0 1,-1 0 0,1 0 0,-1 0-1,1 0 1,-1 0 0,1 1 0,-1-1 0,1 0-1,-1 0 1,0 1 0,1-1 0,-1 0-1,1 1 1,-1-1 0,0 0 0,1 1-1,2 1-48,-1 0 0,1-1 0,0 1 0,0-1 0,0 0 0,0 0 0,0 0 0,0 0 0,0 0 0,0-1 0,0 1 0,0-1 0,0 0 0,0 0 0,1 0-1,2-1 1,63-11 110,-53 8-121,-1-1-1,1 0 0,-1 0 1,0-2-1,0 0 1,-1-1-1,0 0 1,0-1-1,-1-1 1,0 0-1,-1 0 0,13-15 1,-19 16 18,0 0 0,-1 0 1,0 0-1,0-1 0,-1 0 1,-1 0-1,0 0 1,0 0-1,-1-1 0,0 1 1,0-1-1,-2 1 0,1-16 1,-1 25-20,0 0 0,0-1 1,0 1-1,0 0 1,-1 0-1,1 0 1,0 0-1,0-1 1,-1 1-1,1 0 1,-1 0-1,1 0 1,-1 0-1,1 0 1,-1 0-1,0 0 1,1 0-1,-1 0 1,0 0-1,0 1 1,0-1-1,0 0 1,0 0-1,0 1 1,0-1-1,0 0 0,0 1 1,0-1-1,0 1 1,0 0-1,0-1 1,0 1-1,0 0 1,0 0-1,-1-1 1,1 1-1,0 0 1,0 0-1,0 0 1,-2 1-1,0-1 2,0 1 0,-1 0 0,1 0 0,0 0 0,0 0 1,0 1-1,0-1 0,0 1 0,0 0 0,0-1 0,1 1 0,-1 1 0,-3 2 0,-6 11-27,0 0 0,1 2 0,1-1 1,0 1-1,1 1 0,1-1 0,1 1 0,1 1 0,0-1 1,2 1-1,-3 23 0,6-36-192,1 0 1,0 0-1,0 0 1,1 0-1,0 0 1,0-1-1,1 1 0,0 0 1,0 0-1,0-1 1,1 0-1,0 1 1,0-1-1,0 0 1,1 0-1,0-1 0,0 1 1,1-1-1,0 0 1,0 0-1,7 6 1,0-2-686,0 0 0,0-1 0,1-1 1,-1 0-1,2-1 0,-1 0 0,1-1 1,-1-1-1,19 4 0,12 1-4825,5-1-3419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49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118 258 11381,'-44'0'1581,"-29"0"10895,75-2-11384,4-3-907,0 1 0,1 0 1,-1 0-1,1 1 0,-1-1 0,1 2 1,0-1-1,11-2 0,69-11 313,-40 8-272,275-58-1779,-34 7-3050,4 4-6498,-181 38 2421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49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35 13513,'-13'-12'2712,"25"11"1082,-8 1-3408,-1 1 1,1 0 0,0 0 0,0 1 0,-1-1 0,1 1-1,-1-1 1,0 1 0,7 5 0,134 145 2903,-127-131-3154,-2 0 1,0 1-1,-2 0 1,-1 1-1,0 1 0,10 29 1,-13-22-79,0 1 1,-2 0-1,-1 0 1,-2 0-1,0 46 1,-4-54 12,-1-1 0,-2 0 0,0 0 1,-1 1-1,-2-2 0,0 1 0,-1-1 0,-12 25 0,17-44 173,3-22-99,1-1 0,1 1 1,0 0-1,2 0 0,0 0 1,1 1-1,1-1 0,10-18 1,10-13-513,48-70 0,122-143-4534,-50 102-5536,-74 95-1182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50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0 152 11925,'0'0'9806,"1"3"-8859,4 6-678,0 0 0,1-1 0,0 0 0,1 0 1,-1 0-1,1-1 0,1 0 0,10 8 0,27 29 362,-34-31-548,0 1-1,-1-1 1,-1 1 0,0 1-1,-1 0 1,-1 0-1,0 1 1,-1 0 0,0 0-1,-2 0 1,0 1 0,2 19-1,-4-26-60,-1 3 5,1 0 0,-2 0 0,1 0-1,-2 0 1,0 0 0,0 0 0,-5 16 0,2-12 83,-1 1 0,-1 0-1,-1-1 1,0-1 0,-1 1 0,-1-1 0,0 0 0,-17 20 0,26-35-79,-1 0 0,1-1 0,0 1 0,-1 0 1,1-1-1,-1 1 0,1 0 0,0-1 0,-1 1 0,0 0 1,1-1-1,-1 1 0,1-1 0,-1 1 0,0-1 1,1 0-1,-1 1 0,0-1 0,1 1 0,-1-1 0,0 0 1,0 0-1,1 1 0,-1-1 0,0 0 0,0 0 1,1 0-1,-1 0 0,0 0 0,0 0 0,0 0 1,1 0-1,-1 0 0,0 0 0,0-1 0,1 1 0,-1 0 1,0 0-1,0-1 0,1 1 0,-1-1 0,0 1 1,1 0-1,-1-1 0,1 1 0,-1-1 0,0 0 1,0 0-1,0 0-13,0 0 0,0 0 1,0 0-1,0 0 0,1 0 0,-1 0 1,0-1-1,1 1 0,-1 0 0,1 0 1,-1 0-1,1-1 0,-1 1 1,1 0-1,0-1 0,0 1 0,0 0 1,-1-1-1,1 1 0,1 0 1,-1-1-1,0 1 0,0 0 0,0-1 1,1 1-1,0-3 0,17-40 152,-12 30-111,14-29-313,1 1 0,2 0 0,43-55 0,98-105-4034,-128 159 2996,2-1-243,40-48-2516,-23 36-1792,-1 11-3429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50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40 11741,'-7'20'843,"5"-16"-586,1-1 0,0 1 0,-1 0 0,1 0 0,-1-1 0,0 1 0,0-1 0,-1 0 0,1 1 1,-1-1-1,1 0 0,-1 0 0,-5 3 0,-1 4 689,0 1 1,1-1 0,0 1-1,0 1 1,1-1 0,1 1-1,0 1 1,-6 18-1,11-29-806,-3 11 195,0 0 0,0 0 0,1 1 1,1 0-1,1-1 0,-1 1 0,2 0 1,0 0-1,1 0 0,3 18 0,-1-15-151,1-1-1,0 1 0,1-1 0,1-1 1,1 1-1,0-1 0,17 27 0,-21-38-158,1 0-1,-1 0 0,1-1 1,0 1-1,0-1 0,0 1 1,1-1-1,-1-1 0,1 1 0,-1-1 1,8 3-1,-10-4-28,0 0 0,1 0 0,-1 0 1,1-1-1,-1 1 0,1-1 0,-1 1 0,1-1 0,-1 0 0,1 0 0,-1 0 1,1 0-1,-1-1 0,1 1 0,-1-1 0,1 0 0,-1 1 0,1-1 0,-1 0 0,0 0 1,1-1-1,-1 1 0,0 0 0,4-4 0,0-2-2,0 1 0,-1-1 0,0-1 1,0 1-1,0-1 0,-1 0 0,0 0 0,-1 0 0,0-1 0,0 1 1,2-13-1,-2 7 1,-2-1 0,0 0 0,0 0 1,-2 1-1,1-1 0,-5-20 0,-2 5-8,0 1-1,-2 0 1,-1 0-1,-2 1 1,-1 1 0,-20-34-1,-27-40-1507,58 99 1276,1 0-1,-1 0 1,0 0 0,0 0 0,0 0 0,0 1 0,0-1 0,-1 1 0,1-1 0,0 1 0,-1 0 0,1 0 0,-1 0 0,-2-1 0,0 1-510,4 1 235,0 0 1,-1 1 0,1-1 0,0 0 0,0 1 0,-1-1 0,1 1 0,0 0 0,0-1 0,0 1 0,0 0 0,-1 0 0,1 0-1,0 0 1,1 0 0,-1 0 0,0 0 0,0 0 0,0 0 0,1 0 0,-2 2 0,8 15-9117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50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10 111 12521,'-4'-18'2138,"2"-1"0,-2-31-1,5 48-1921,0 1-1,0-1 0,-1 1 1,1-1-1,0 1 0,0 0 1,1-1-1,-1 1 0,0 0 1,0 0-1,1 0 0,-1 0 1,0 0-1,1 0 0,-1 0 1,1 0-1,-1 1 0,1-1 1,0 1-1,2-2 0,-1 3-95,0-1 0,0 0 0,0 1 0,0 0 0,0-1 0,0 1 0,-1 0 0,1 1 0,0-1-1,-1 0 1,1 1 0,-1-1 0,1 1 0,2 2 0,30 31 736,9 21-171,-2 2 0,57 107 0,-82-133-577,-2 0 1,-2 2-1,0-1 0,-3 2 0,-1-1 1,-1 2-1,-2-1 0,-2 0 1,-1 1-1,-1 0 0,-2 0 0,-2 0 1,-11 63-1,4-55 366,9-40-58,10-19-74,29-46-1332,64-76 1,-43 65-1175,49-52-3041,-29 49-2086,-2 19-4000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32:50.9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35 241 13405,'-16'-49'2512,"0"29"-39,16 0-521,-3 0 840,6-3-1956,1 0-632,8 9-552,1 0-752,0-9-1128,-4-3-148,17 23-3025,2-2-4336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10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14 6521,'-39'-14'4420,"71"26"-4124,32 8-72,9-9-24,19 0-132,22 4-412,13-1-408,13 3-2408,15 0-1329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59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223 331 7549,'-44'-35'4673,"35"29"-3627,1 0 0,-1 0 0,1-1-1,1 0 1,-1-1 0,-6-9 0,11 13-928,0-1-1,0 0 1,1 1 0,0-1-1,0 0 1,0 0-1,1 0 1,-1-1 0,1 1-1,0 0 1,1-1 0,-1 1-1,1 0 1,0-1-1,1 1 1,-1 0 0,1-1-1,0 1 1,0 0-1,1 0 1,-1 0 0,1 0-1,0 0 1,1 0 0,-1 0-1,6-7 1,1 3-80,0 0 1,1 1 0,0 0-1,0 0 1,0 1 0,1 1 0,0 0-1,1 0 1,-1 1 0,1 0-1,0 1 1,0 1 0,16-3-1,-19 4-40,-1 1 0,0 0 0,1 1 1,-1 0-1,0 0 0,1 1 0,-1 0 0,0 0 0,1 1 0,-1 0 0,0 0 0,0 1 0,0 0 0,-1 1 0,1-1 0,-1 2 0,0-1 0,0 1 0,0 0 0,-1 0 0,8 8 0,-10-8-9,1 1-1,-1-1 0,-1 1 1,1 0-1,-1 0 0,0 1 1,0-1-1,-1 1 0,0-1 1,2 9-1,0 6-92,1 43-1,-5-52 58,0 0 0,1 0 0,0 0 0,1 0 0,1 0 0,0 0 0,0 0 0,1-1 0,10 21 0,-7-22-2,0-1 0,0 0 1,1-1-1,0 1 0,0-1 0,1-1 0,0 0 0,14 9 1,7 1-147,47 18 1,-56-27 143,-1 1 1,0 1 0,0 0-1,-1 2 1,0 0 0,20 18-1,-36-27 74,-1 0-1,1 0 1,-1 0-1,1 1 1,-1-1-1,0 0 1,0 1-1,0 0 1,-1-1-1,0 1 1,1 0-1,-1 0 1,0 0 0,-1 0-1,1 0 1,-1 0-1,0 0 1,0 0-1,0 0 1,0 0-1,-1 0 1,1 0-1,-1 0 1,0-1-1,-1 1 1,1 0-1,0 0 1,-1-1-1,0 1 1,0-1-1,-3 4 1,-4 7 70,0 0 0,-2-1 0,0 0 1,0-1-1,-1 0 0,-14 11 0,-28 16 92,-2-2 0,-1-2 0,-79 33 0,47-23-112,21-11-692,-79 28 0,113-51-1280,-1-1 0,-42 7 0,36-9-3399,23-1-2900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59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70 189 7869,'3'-6'523,"-1"0"1,0 0 0,-1 0 0,1-1 0,0-7-1,-1 8-173,-1 1 0,1-1-1,1 1 1,-1-1 0,1 1-1,0 0 1,0-1 0,1 1-1,3-6 1,1 3-152,-1 1 0,1 0 1,0 1-1,1-1 0,0 1 0,0 1 0,0-1 0,0 2 1,1-1-1,0 1 0,0 0 0,0 1 0,0 0 1,16-3-1,-19 5-138,0 0 0,1 1 0,-1 0 0,0 0 0,1 0 0,-1 0 0,0 1 0,1 0 0,-1 1 0,8 2 0,-10-3-46,0 1 0,0 0 0,-1 0 0,1 1 0,0-1 0,-1 1 0,0-1 0,0 1 0,1 0 0,-2 0 0,1 1 0,0-1 0,-1 1 0,1-1 0,-1 1 0,2 5 0,0 2 41,0 0 1,0 1-1,-2-1 1,1 1-1,-1 0 1,-1 0-1,0 0 1,-1 0-1,0 0 1,-1-1-1,-4 21 1,-4 11 221,-29 78-1,11-38 24,26-77-271,-1 1 1,1-1-1,0 1 1,0-1-1,0 1 1,1-1-1,0 1 1,1 0-1,-1-1 1,1 1-1,1-1 1,-1 0-1,1 1 1,0-1-1,1 0 1,-1 0 0,1 0-1,0 0 1,1 0-1,-1-1 1,1 0-1,0 1 1,1-2-1,-1 1 1,1 0-1,10 7 1,10 5 43,0-1 1,1-1 0,1-1 0,47 17 0,-30-13-69,-40-16-3,12 5 26,-1 0 1,1 1 0,-1 0 0,17 14-1,-29-20-8,0 0-1,0 1 1,-1-1-1,1 1 1,-1 0 0,1-1-1,-1 1 1,0 0-1,0 0 1,0 0-1,-1 1 1,1-1-1,-1 0 1,0 1-1,0-1 1,0 1 0,0-1-1,0 1 1,-1-1-1,1 1 1,-1 0-1,0-1 1,-1 1-1,1 0 1,0-1-1,-3 7 1,0-1 20,0-1 0,-1 0 0,-1 0 1,0 0-1,0 0 0,0-1 0,-1 1 0,0-2 0,0 1 0,0-1 0,-9 7 1,-13 8 75,-46 28 0,74-49-116,-215 118 173,-31 21-3206,198-103 279,22-10-2432,11-11-3486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59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54 9973,'-10'-11'1960,"4"0"956,-10 2-1820,0 3 337,-6-2-4214,3-1-1423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35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32 12733,'-13'-8'8173,"23"-4"-10777,2 1 339,4 28-10788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3:12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97 192 4888,'-18'12'1704,"33"-24"3232,-15 8-4798,0-30 512,-19 32-650,12 2 94,1 1 0,0-1 0,0 1 0,0 1 1,0-1-1,-9 4 0,13-4 2080,-18-50 839,20 47-2912,-1 0-1,1-1 0,0 1 1,0 0-1,0 0 0,0-1 1,1 1-1,-1 0 0,1-1 1,-1 1-1,1 0 0,0 0 1,0 0-1,0 0 0,0-1 1,0 1-1,0 1 0,0-1 1,1 0-1,-1 0 0,1 0 1,0 1-1,-1-1 0,1 1 1,0-1-1,0 1 0,0 0 1,0 0-1,3-2 0,9-4-28,1 0 1,-1 0-1,21-4 0,-20 6 129,0 0-478,0 1 1,0 1-1,0 0 1,0 2-1,1-1 0,25 2 1,-26 1-1802,0 1-1,0 0 1,24 8 0,-2 4-6351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3:39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0 32283,'0'5738'0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3:43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0 601 23156,'8350'-600'0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3:47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6817,'3'-1'1841,"41"-15"18190,-31 7-15953,-11 14-4078,-3 12 0,-4 22 0,1-21-440,1 0-1,1 0 1,1 0-1,0 0 1,2 0-1,3 30 1,4 20-12250,-3-9-1320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3:48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74 10269,'1'-1'255,"0"0"1,0 0-1,0 0 0,0 0 0,0 0 1,0 0-1,0 0 0,-1 0 1,1-1-1,0 1 0,-1 0 1,1 0-1,-1-1 0,1 1 1,-1 0-1,0-1 0,1 1 0,-1 0 1,0-1-1,0 1 0,0 0 1,0-1-1,0 1 0,-1 0 1,1-1-1,0 1 0,0 0 0,-1-1 1,1 1-1,-1 0 0,1-1 1,-1 1-1,0 0 0,0 0 1,1 0-1,-3-2 0,-1-5 7915,4 7-7994,0 0 1,0 0 0,0 0 0,1-1 0,-1 1-1,0 0 1,1 0 0,-1 0 0,0 0 0,1 0-1,-1-1 1,1 1 0,0 0 0,-1 0 0,2-1-1,3 2 1260,-2 11-818,-3 2-735,-1 1 1,0-1-1,-2 0 1,1 0-1,-2 0 1,1 0-1,-2 0 1,0 0-1,-8 14 1,-6 17-1059,16-36-421,0 1-643,-1-1-1,2 1 0,-1 0 0,1 0 1,-2 18-1,6 13-10169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3:49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54 4264,'1'-11'1755,"-1"10"-1208,0 0 0,0 0 0,0 1 0,-1-1 0,1 0-1,0 0 1,0 0 0,-1 1 0,1-1 0,0 0 0,-1 0 0,1 1 0,-1-1 0,1 0 0,-1 1-1,1-1 1,-1 1 0,0-1 0,1 0 0,-2 0 0,-12-6 3211,12 5-3466,0 0 0,0 0 0,-1 0 0,1 1 0,-1-1 0,1 1 0,-1-1 0,1 1 0,-6-2 0,5 2 100,0 0 650,-29 14 1539,29-11-2426,1 0 1,-1 0-1,0 0 0,0 0 0,1 0 1,0 1-1,-1 0 0,1-1 0,0 1 0,0 0 1,0 0-1,1 0 0,-1 0 0,1 0 0,-1 0 1,0 7-1,-1-2-205,1 0 1,1 1-1,0-1 1,0 0-1,0 17 1,8 27-2757,-2-11-1387,-2 2-4895,-3 0-2380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3:50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61 9557,'8'3'248,"9"1"2936,-16-6-1251,-8-5-472,-9-5 3391,17 10-3611,1-1-1060,-1 0 1,1 0-1,0 1 0,-1-1 1,1 1-1,0-1 0,1 1 1,-1 0-1,0 0 0,1 0 1,-1 0-1,1 0 0,-1 0 1,1 1-1,0-1 0,0 1 1,0 0-1,0 0 0,0 0 1,0 0-1,0 0 0,0 1 1,0-1-1,0 1 0,4 0 0,-3-1-139,-1 1-1,1 0 1,0 0-1,0 0 0,0 1 1,0-1-1,0 1 0,0 0 1,0 0-1,-1 0 1,1 0-1,0 1 0,-1 0 1,1 0-1,-1 0 0,0 0 1,1 0-1,-1 0 0,0 1 1,4 4-1,-5-3-10,0 0-1,0 0 1,0 0-1,0 0 1,-1 0-1,1 0 1,-1 1-1,0-1 1,-1 0-1,1 1 1,-1-1-1,0 1 1,0-1-1,0 1 1,0-1-1,-1 1 1,0-1-1,-2 8 1,-7 22 355,-3 1 1,0-2-1,-26 46 1,-12 27 1113,49-102-1445,1 1 0,-1-1-1,1 0 1,0 1 0,0-1 0,0 1 0,1-1 0,0 6-1,0-8-79,0-1 0,0 1 0,0-1 0,1 1-1,-1-1 1,1 1 0,-1-1 0,1 1-1,-1-1 1,1 0 0,0 1 0,0-1-1,0 0 1,0 0 0,0 1 0,0-1 0,0 0-1,0 0 1,0 0 0,0 0 0,1 0-1,-1-1 1,0 1 0,1 0 0,-1-1-1,0 1 1,1 0 0,-1-1 0,3 1 0,9 1-435,-1 0 0,1-1 0,0-1 0,0 0 0,0 0 0,0-1 0,23-5 0,-1 1-950,119-15-9533,-66 8-1462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3:51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32 6593,'-1'-4'2176,"-1"-2"-3585,-1-15 24135,-12 35-21838,12-11-861,1 0 0,-1 1-1,1-1 1,1 1 0,-1 0-1,0-1 1,1 1 0,0 0-1,0 0 1,0 0 0,0 0-1,0 0 1,1 6 0,-1-3-438,1 0 0,0 0 0,1 0 0,0 0-1,0 0 1,0 0 0,3 8 0,7 27-4926,-6-12-2599,-2-4-3866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3:51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8293,'11'-7'253,"5"-5"6787,-1 1-394,-6 5-5924,-6 6-660,0 0 0,0 1 0,0-1 0,-1 1 0,1-1-1,0 1 1,0 0 0,-1 0 0,1 0 0,3 2 0,-5-2-43,1 0 1,-1 0 0,1 1-1,-1-1 1,0 0-1,1 1 1,-1 0-1,0-1 1,0 1 0,0-1-1,0 1 1,0 0-1,0 0 1,-1 0-1,1-1 1,0 1 0,-1 0-1,1 2 1,-1 0-2,0 1 0,0-1 1,0 0-1,-1 0 1,1 1-1,-1-1 0,0 0 1,-2 6-1,-7 43 261,11-51-267,-1 1-1,1-1 1,-1 0 0,1 0-1,0 0 1,0-1 0,0 1 0,0 0-1,0 0 1,0 0 0,1-1-1,-1 1 1,1-1 0,-1 1-1,1-1 1,-1 1 0,1-1 0,0 0-1,3 2 1,3 1-2,0 0-1,1-1 1,-1 0 0,16 3 0,1 1 8,12-2-19,-31-5 3,-1 1 0,0-1-1,0 1 1,1 0 0,-1 0 0,0 0 0,0 1 0,0 0 0,0 0-1,0 0 1,-1 0 0,1 1 0,5 4 0,-9-6-7,-1-1 0,1 1 1,0 0-1,-1 0 0,1 0 0,-1 0 0,0 0 1,1 0-1,-1 0 0,0 0 0,1 0 1,-1 0-1,0 0 0,0 0 0,0 0 0,0 0 1,0 0-1,0 0 0,0 0 0,0 0 1,0 0-1,-1 0 0,1 0 0,0 0 0,-1 1 1,-1 2-35,0 0 1,0 0 0,0-1 0,-1 1 0,1 0 0,-5 4-1,0 0-162,-1-1-1,0 0 1,0 0-1,-1 0 1,-9 5-1,-7-1-1738,-49 17 1,-12 5-5874,43-11-687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3:53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26 4080,'0'0'14248,"2"2"-13890,0 0 0,0 0 0,-1 0 0,1 0-1,-1 0 1,1 0 0,-1 1 0,1 2 0,-32 36 6647,33-39-6663,-3-2-330,4 2 30,-1 1-1,1-1 1,0 0-1,-1-1 1,1 1-1,0-1 1,0 1-1,0-1 1,0-1-1,0 1 1,1 0 0,-1-1-1,0 0 1,0 0-1,4 0 1,340-50-2656,-171 20-928,-117 17 1355,-31 6-586,1 1-4094,-11 3-1739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35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1 166 8245,'0'0'3784,"0"-20"-2380,0-3-376,16 9-408,-4 2-756,14-2-528,21-14-364,-15 8-592,9-1-1804,7 7-1801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3:54.1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15 7681,'19'-14'10381,"-21"15"-8598,-51 25 6257,51-25-7196,-5 19 543,4-12-1341,0 0 1,0 0-1,0 0 1,1 0-1,0 0 0,1 1 1,0-1-1,0 11 1,5 9-3050,7 5-4218,1-5 656,3-4-4196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4:11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 5056,'3'0'1251,"26"-5"5544,-26 3-10034,13-7 340,3 0-1081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4:54.2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122 315 6145,'9'-7'3562,"17"-12"10097,-38-5-13658,11 22 123,-39-8-206,19 4 82,19 5-10,-30-7 543,31 7-530,0 0 0,-1 0 0,1 0 0,0-1 0,0 1 0,0 0 0,0 0 1,1-1-1,-1 1 0,0 0 0,0-1 0,1 1 0,-1 0 0,0-4 1,1 4-5,1 0 1,-1 0-1,1 0 1,-1 0-1,1 0 1,-1 0-1,1 0 1,0 0 0,-1 0-1,1 0 1,0 0-1,0 1 1,0-1-1,0 0 1,-1 0 0,1 1-1,0-1 1,2 0-1,-1 0 71,-13-12-77,10 13 9,1 0-1,-1-1 1,1 1 0,-1 0 0,1-1-1,-1 1 1,1-1 0,-1 1-1,1-1 1,0 1 0,-1-1 0,1 1-1,0-1 1,-1 1 0,1-1-1,0 0 1,0 1 0,-1-1 0,1 1-1,0-1 1,0 0 0,0 1-1,0-1 1,0 1 0,0-1 0,0 0-1,0 1 1,0-1 0,0 0-1,0 1 1,0-1 0,1 1 0,-1-1-1,0 0 1,0 1 0,1-1-1,-1 1 1,0-1 0,1 0 0,0 0-7,-1-1 0,1 1 0,-1 0 0,0 0 1,1-1-1,-1 1 0,0 0 0,0-1 0,0 1 0,0 0 1,0-1-1,0 1 0,0 0 0,-1-1 0,1 1 1,0 0-1,-1 0 0,1-1 0,-1 1 0,1 0 1,-1 0-1,1 0 0,-2-2 0,-24-18-18,23 19 16,0 0 223,3-8-241,0 9 19,0 0 1,0-1-1,-1 1 1,1-1-1,0 1 1,0 0-1,0-1 1,0 1-1,0 0 1,1-1-1,-1 1 1,0 0-1,1-1 1,-1 1-1,1 0 1,-1-1-1,2 0 1,29-8-41,-28 9 40,29-4 203,-31 4-201,1 1 1,-1-1-1,0 0 0,0 1 1,0-1-1,0 0 1,0 0-1,0 0 0,0 0 1,0 0-1,0 0 1,0 0-1,0 0 0,-1 0 1,1 0-1,0-1 1,-1 1-1,1 0 0,-1 0 1,1-1-1,-1 1 1,0 0-1,0 0 0,1-1 1,-1 1-1,0 0 1,0-1-1,0 1 0,-1-3 1,1 4 3,0 0-1,0-1 1,0 1 0,0 0 0,-1-1 0,1 1-1,0-1 1,0 1 0,0 0 0,0-1-1,0 1 1,0-1 0,0 1 0,0 0 0,0-1-1,0 1 1,0-1 0,1 1 0,-1 0-1,0-1 1,0 1 0,0 0 0,0-1 0,1 1-1,-1 0 1,0-1 0,0 1 0,1 0-1,-1-1 1,0 1 0,1 0 0,-1 0 0,0-1-1,1 1 1,-1 0 0,1-1 0,15 2-14,-5 0 21,-8-1 102,16 3-200,-14-2 87,0 0 0,1 1 0,-1-1 0,0 1 0,0 0 0,7 5 0,-10-6 143,17 2-206,-5-2 555,-25-9-31,7 5-618,2 1 209,-8-15-207,7 14 168,9 12-46,-5-9 36,-1 1 0,0-1 0,1 0 0,-1 0 0,0 1 0,1-1 0,-1 1 0,0-1 0,0 0 0,1 1 1,-1-1-1,0 1 0,0-1 0,0 0 0,0 1 0,1-1 0,-1 1 0,0-1 0,0 1 0,0-1 0,0 1 0,0-1 0,0 1 0,0-1 0,0 1 0,0-1 0,-1 0 0,1 1 0,0-1 1,0 1-1,0-1 0,0 1 0,-1-1 0,1 0 0,0 1 0,0-1 0,-1 1 0,1-1 0,0 0 0,-1 1 0,1-1 0,0 0 0,-1 1 0,1-1 0,0 0 0,-1 0 0,1 0 0,-1 1 1,1-1-1,-1 0 0,1 0 0,-1 0 0,1 0 0,0 0 0,-1 0 0,1 0 0,-1 0 0,1 0 0,-1 0 0,-6 3 10,5-2 41,25 12 33,-33-16-69,1 0 0,0-1 0,-15-9 0,22 11-33,-11 8-433,2-2-1734,28-6-10990,5-3 7075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03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46 301 8561,'-22'20'3676,"15"-26"-828,-7-6-1716,12 7 2737,10-3-3696,0 1-1,0 0 1,1 1-1,0 0 1,1 0 0,-1 1-1,1 0 1,13-4 0,93-25 268,-64 20-293,180-56-1432,-77 22-2015,2 4-3669,-45 16-726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0:59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232 263 8069,'24'-12'2037,"-19"9"-155,-11-28 4792,8 23-5988,1 1 1,-1 0 0,2 0 0,-1 0-1,7-10 1,4-7 2039,-15 23-2637,1 0 0,-1 0 0,1 0 0,-1 0 0,0 0 0,1 0 0,-1 0 0,0 0 0,0 1 0,1-1 0,-1 0 0,0 1 0,0-1 0,0 0 0,-2 0 0,-9-11 2934,11 11-2947,1-1 0,-1 1 0,0 0 0,0 0 1,0-1-1,0 1 0,0 0 0,0 0 0,0 0 0,0 0 1,0 0-1,0 0 0,-1 1 0,1-1 0,-2-1 1,-5 12 15,1 0 0,0 1 0,1 0 0,0 0 0,0 0 0,-5 18 0,-21 79 750,22-68-735,9-36-107,-97 389 0,80-300 0,3 2 0,-2 117 0,17-172 0,1 0 0,3 0 0,1 0 0,1 0 0,21 67 0,-21-88 0,2 0 0,0 0 0,0 0 0,2-1 0,0 0 0,1-1 0,1 0 0,1-1 0,0 0 0,1-1 0,1-1 0,0 0 0,18 12 0,-22-20-3,0 0 0,1-1 1,-1 0-1,1-1 0,0 0 0,0-1 0,1 0 1,-1-1-1,1 0 0,-1-1 0,1-1 0,0 0 1,-1-1-1,1 0 0,-1-1 0,1 0 0,-1-1 0,20-7 1,-24 7-84,1-2 0,-1 1 1,0-1-1,0 0 0,0-1 1,-1 0-1,0 0 0,0-1 1,-1 1-1,1-1 0,-2-1 1,1 1-1,-1-1 0,0 0 1,0-1-1,-1 1 1,3-10-1,4-15-277,-1 0 0,-2 0 1,5-48-1,-8 47 124,5-52-184,-5-2-1,-3 1 1,-15-145 0,2 132 343,-40-168 0,32 199 341,-3 1 0,-3 1 0,-41-77 0,58 128-177,-2 0 1,1 0-1,-2 1 0,0 1 1,0 0-1,-2 0 1,0 1-1,-25-19 1,33 30-61,1 0 0,-1 0 0,0 1 0,0 0 1,0 0-1,0 0 0,0 1 0,0 0 0,0 0 1,-1 0-1,1 0 0,0 1 0,0 0 0,0 0 0,0 0 1,1 1-1,-1 0 0,0 0 0,0 0 0,1 0 1,-6 4-1,0 2 42,0 1 1,1 0 0,0 1 0,0-1-1,1 2 1,0-1 0,1 1 0,0 0-1,1 1 1,0-1 0,-6 20 0,-4 17 244,-16 79 0,28-110-247,-52 303 660,52-270-606,1 0 0,3 0 1,2 0-1,12 75 0,-11-108-118,1 0 0,1 0 0,1 0 0,0 0 0,2-1 0,-1 0 0,2-1 0,19 28 0,-20-33 0,1 0 0,0-1 0,0 0 0,1 0 0,0-1 0,0 0 0,1-1 0,0 0 0,1-1 0,-1 0 0,1 0 0,22 5 0,0-3-386,1-2 0,0-1 0,0-2 0,0-2 0,0-1 0,1-1-1,-1-3 1,0 0 0,-1-2 0,1-2 0,-1-1 0,0-2 0,42-19 0,-65 24-350,1 0 1,-1 0-1,0-1 0,-1-1 1,15-12-1,7-15-2186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0:59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9 11421,'-2'-1'443,"0"-1"0,0 1 0,0 1 0,0-1 0,0 0 1,0 0-1,0 1 0,0-1 0,0 1 0,0 0 0,0-1 0,-1 1 0,1 0 0,0 0 0,0 1 0,0-1 0,0 0 0,-1 1 0,-2 0 1,3-1-174,-1 1 0,1-1 0,-1 1 1,1-1-1,-1 1 0,1 0 1,-1 0-1,1 0 0,0 1 0,-1-1 1,1 0-1,0 1 0,0-1 1,0 1-1,0 0 0,0 0 0,0 0 1,1 0-1,-2 2 0,1 3 153,0-1-1,1 1 1,0 0-1,0 0 1,0-1-1,1 1 0,1 13 1,11 52 951,-6-43-734,-1 0-453,2 0 0,1-1 0,1 1 1,1-2-1,1 1 0,2-1 0,1-1 1,24 34-1,-36-56-187,1-1 0,-1 0 0,1 0 0,0 0 0,0 0 0,0 0 0,0 0 0,0-1 0,1 0 0,-1 1 0,1-1 0,0-1 0,-1 1 0,1 0 0,0-1 0,0 0 0,0 0 0,0 0 0,0 0 0,0-1 0,0 0 0,0 1 0,1-2 0,-1 1 0,0 0 0,0-1 0,0 0 0,0 1 0,0-2 0,0 1 0,0 0 0,-1-1 0,1 0 0,0 0 0,-1 0 0,1 0 0,-1-1 0,0 1 0,0-1 0,0 0 0,0 0 0,0 0 0,0 0 0,-1 0 0,1-1 0,-1 1 0,0-1 0,0 1 0,-1-1 0,1 0 0,-1 0 0,0 0 0,0 0 0,0 0 0,0 0 0,0-7 0,-1-2 1,1 0 0,-2 0 1,0 0-1,-1-1 0,0 1 0,0 1 0,-2-1 1,1 0-1,-2 1 0,0 0 0,0 0 0,-10-16 0,1 6-13,-1 0-1,-1 0 0,-1 2 0,-1 0 0,-24-21 0,37 38-176,1-1-1,-1 1 1,0 0-1,0 0 1,0 0-1,-1 1 1,1-1-1,-1 1 1,-8-2-1,10 3-1098,-6 15-4684,5-7 834,16 8-780,15 7-3592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0:59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0 200 13377,'13'-22'1856,"3"-1"-339,3 8-289,12-7-320,-8 4-548,8-2-380,4-2-520,7 4-672,5 4-305,-2 3-363,5-1-2180,1 9-2973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00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71 169 10757,'-19'17'2008,"3"-3"1853,-3-8-2237,3-3 1912,25-17-2752,17-3-388,5 5-336,4-8-320,3-6-516,7-2-780,12-1-744,7-5-3101,2 5-4348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00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590 56 11081,'-5'-7'733,"-1"1"1,0 0-1,0 0 0,-1 1 1,0 0-1,0 0 0,-8-4 1,12 7-502,-1 1 0,1 0 0,-1 0 0,0 0 0,1 1 0,-1-1 0,1 1 0,-1 0 0,0 0 0,1 0 0,-1 1 0,0-1 0,1 1 0,-1 0 0,1 0 0,-1 0 0,1 0 0,-1 1 0,1-1 0,-6 5 0,1-2-90,1 2 0,-1-1 0,1 1 0,0 0 0,1 0 0,-1 1-1,1 0 1,1 0 0,-1 0 0,1 1 0,0 0 0,1 0 0,0 0 0,0 0 0,1 1 0,0 0 0,0-1 0,1 1 0,0 0 0,1 0-1,-1 13 1,2-3-44,0 0-1,1 1 0,1-1 1,1 0-1,1 0 0,1 0 1,0 0-1,1-1 0,11 23 1,-11-29-75,0-1 1,1 0-1,0 0 1,1-1-1,0 0 1,0-1-1,13 11 1,-17-16-4,0-1 0,1 1 1,-1-1-1,1-1 0,0 1 1,0-1-1,0 0 0,8 3 1,-10-4 13,0-1 1,0 1-1,0-1 1,0 0-1,0 0 1,0 0-1,0 0 1,0-1-1,0 1 1,0-1 0,0 0-1,0 1 1,0-2-1,-1 1 1,1 0-1,3-2 1,-1-1 142,0 0 0,-1 0 0,0 0 1,0 0-1,0-1 0,0 0 0,-1 0 0,0 0 1,0 0-1,3-6 0,-3 4 104,1 0-1,0 1 1,0-1 0,1 1 0,8-9-1,-12 14-256,0 0 0,1 0-1,-1 0 1,0 0-1,0 1 1,0-1-1,1 0 1,-1 1 0,0-1-1,1 1 1,-1-1-1,1 1 1,-1 0-1,1 0 1,-1 0-1,0-1 1,1 1 0,-1 1-1,1-1 1,-1 0-1,1 0 1,-1 0-1,0 1 1,1-1 0,-1 1-1,1-1 1,-1 1-1,0-1 1,0 1-1,1 0 1,-1 0-1,0 0 1,0 0 0,0 0-1,0 0 1,0 0-1,0 0 1,1 1-1,4 5 4,-1 0-1,0 1 1,0-1-1,7 16 1,-4-4-2,0 0 1,-2 0-1,0 0 1,-1 1 0,-1 0-1,-1 0 1,-1 0-1,0 1 1,-2-1-1,0 0 1,-1 1-1,-1-1 1,-1 0-1,-1 0 1,-11 33-1,7-31-10,0-1-1,-2-1 1,0 0-1,-2 0 0,0-1 1,-1 0-1,-1-1 1,0 0-1,-2-2 0,0 1 1,0-2-1,-2 0 1,-33 21-1,16-15 8,0-2 0,-1-2 1,-52 17-1,62-25-194,-1-2 0,1-1 0,-1-1 1,0-1-1,-51 0 0,71-4-53,-1-1 1,1 1-1,-1-1 0,1-1 1,0 0-1,0 0 1,-1 0-1,1-1 0,-13-6 1,18 7 14,-1 0 0,1 0 0,-1 0 0,1 0 0,-1-1 0,1 1 0,0 0 0,0-1 0,0 0 0,1 1 0,-1-1 0,1 0 0,-1 0 0,1 0 0,0 0 0,0 0 0,0 0 0,0 0 0,1-1 0,0 1 0,-1 0 0,1 0 0,0 0 0,0-1 0,1-5 0,1 2-688,-1 0 1,1 1-1,0-1 0,0 0 1,0 0-1,1 1 0,0 0 1,1-1-1,-1 1 0,7-7 1,28-30-9766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01.7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0 271 9757,'29'-31'8668,"-26"48"-7221,1 8-225,1 41 0,-5-50-1125,1 1 1,0-1-1,1 0 0,1 0 0,1 0 1,0-1-1,10 25 0,-14-39-96,1 0-1,-1 0 1,1 0 0,-1 0-1,1-1 1,-1 1 0,1 0-1,0 0 1,-1-1 0,1 1-1,0 0 1,0-1 0,0 1-1,-1-1 1,1 1 0,0-1-1,0 1 1,0-1 0,0 0-1,0 1 1,0-1 0,0 0-1,0 0 1,1 0-1,1 0 7,-1 0-1,1 0 0,-1-1 0,0 0 1,1 1-1,-1-1 0,0 0 0,0 0 1,5-2-1,1-3 49,0 1 1,0-1-1,14-14 1,-5 1 759,23-33-1,0 0 1022,-37 49-1753,0 1-1,0 0 0,0-1 0,0 1 0,1 0 0,-1 0 1,0 1-1,1-1 0,0 1 0,-1 0 0,1 0 0,0 0 0,0 0 1,0 0-1,-1 1 0,1 0 0,0 0 0,4 0 0,10 2 98,0 0 0,27 6 1,-29-4-106,-6-2-41,44 10 106,0-3-1,1-2 0,76 0 0,-116-7-131,0-1-1,0 0 0,0-1 1,-1-1-1,1-1 0,-1 0 1,0 0-1,0-2 0,0 1 1,-1-2-1,0 0 0,0-1 1,0 0-1,-1 0 0,-1-2 0,1 1 1,14-18-1,25-38 1435,68-117 0,-119 181-1437,0 1 1,1-1-1,-1 0 0,0 1 0,1-1 0,-1 0 0,0 1 0,1-1 0,-1 1 0,1-1 1,-1 0-1,1 1 0,-1-1 0,1 1 0,-1-1 0,1 1 0,-1 0 0,1-1 0,0 1 1,-1-1-1,1 1 0,0 0 0,0-1 0,2 2-5,0 0 0,-1 0 0,1 0 0,-1 1 0,0-1 0,1 0 0,-1 1 0,0 0 0,0-1 0,0 1 0,0 0 0,0 0 0,0 0 0,0 1 0,-1-1 0,1 0 0,-1 1 0,1-1 0,-1 1 0,1 3 0,5 10 0,-1 0 0,4 19 0,-7-24 0,71 215-505,-70-218-279,0 1-1,1-1 1,0 0 0,0-1 0,1 1 0,0-1 0,9 10 0,-12-15-1122,-8-13-3978,1 3 5323,0 0 1,0 1-1,-1-1 1,-6-7 0,-8-7 1111,-32-27 0,17 15 1015,31 31-1371,1 1-8,0 0 1,0 0-1,0 0 1,0 0-1,0 0 1,0-1-1,1 1 1,-3-5-1,4 5-158,0 1 1,0 0-1,0 0 0,0-1 0,0 1 0,0 0 0,0-1 0,0 1 0,1 0 0,-1 0 0,1-1 0,-1 1 0,1 0 1,-1 0-1,1 0 0,-1 0 0,1 0 0,0 0 0,0 0 0,0 0 0,-1 0 0,1 0 0,0 0 0,1-1 1,3-1 7,0 0 1,0-1 0,0 2 0,1-1 0,-1 1-1,1 0 1,-1 0 0,8-2 0,1 0 34,56-16 256,112-16 1,-4 0-379,-33 5 521,-141 30 281,-26 10-114,13-4-395,-1 1 0,1-1 1,0 1-1,0 1 0,1 0 1,0 0-1,0 0 0,1 1 1,0 0-1,0 1 0,1 0 0,-8 13 1,13-21-230,1 0-1,0 0 1,-1 0 0,1 0 0,0 0 0,-1 0 0,1 1-1,0-1 1,0 0 0,0 0 0,0 0 0,0 0-1,0 0 1,1 0 0,-1 0 0,0 0 0,0 0 0,1 0-1,-1 0 1,1 0 0,-1 0 0,1 0 0,0 1 0,1 0-2,-1 0 1,1-1 0,0 1 0,0-1 0,0 0 0,0 1 0,0-1 0,0 0 0,0 0-1,0 0 1,2 0 0,5 1-84,0 1 1,0-2-1,0 0 0,0 0 1,15 0-1,16-4-336,0-2 0,0-2 1,-1-1-1,0-2 0,41-17 1,-73 24 366,-1 0 0,0 0 0,-1-1 0,1 1 0,0-1 0,4-5 0,-8 7-8,12-25-43,-10 24 92,-1 1 1,1 0-1,-1 0 0,1 1 1,-1-1-1,1 1 1,0 0-1,0 0 1,0 0-1,0 0 0,0 1 1,0-1-1,0 1 1,4 0-1,66 7-126,-48-3 130,-14-3-20,14 2-24,0 0 0,1 2 0,31 10 1,-54-14 77,0 1 1,-1-1-1,1 1 1,-1-1-1,1 1 1,-1 0-1,0 1 1,0-1-1,0 0 1,0 1-1,0 0 1,-1 0-1,1-1 1,-1 2-1,0-1 1,0 0-1,0 0 1,2 5 0,-1 1 263,-1-1 0,0 1 0,0 0 0,-1 0 0,0 17 1,4 26 794,-5-50-1073,1 0 0,0-1 1,-1 1-1,1 0 0,0 0 0,0-1 1,0 1-1,0 0 0,0-1 1,0 1-1,1-1 0,-1 0 0,1 1 1,-1-1-1,0 0 0,1 0 0,0 0 1,-1 0-1,1 0 0,0 0 0,0 0 1,-1-1-1,1 1 0,0 0 1,0-1-1,0 0 0,3 1 0,5 0-148,1-1 1,0 1-1,19-4 0,-14 2-79,36-4-1697,0-3-1,82-22 1,-5 0-8239,-85 23 1624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35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42 230 8001,'0'0'2229,"-2"-2"-129,-1-1-1765,0 1 392,0-1 0,0 0 0,0 0 0,0 0 0,1 0-1,-1-1 1,1 1 0,-2-5 0,2 5-520,0-1 0,1 1 1,0-1-1,0 0 0,0 0 0,0 1 0,1-1 0,-1 0 0,1 0 1,0 0-1,0 0 0,0 1 0,1-1 0,-1 0 0,1 0 1,0 1-1,0-1 0,0 0 0,1 1 0,2-6 0,2 1-278,1 0-1,-1 0 1,2 0-1,-1 1 0,1 0 1,10-6-1,-13 9-11,25-21-2908,-5 4-5071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02.7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350 70 11573,'-8'-26'2559,"2"6"-549,4 3 3487,0 16-5148,0 0-1,0 0 1,-1 0-1,1 1 1,-1-1-1,1 0 1,-1 1-1,1 0 1,0-1-1,-6 1 1,5 4-150,-1-1 0,1 1 1,0 0-1,0 0 0,1 0 0,-1 1 0,1-1 0,0 1 1,0-1-1,-2 6 0,-76 233 3826,63-188-3460,-20 63-127,-26 105-363,1 45-75,56-221 0,2-1 0,2 1 0,4 48 0,-1-74 0,1 0 0,2 0 0,0-1 0,1 1 0,1-1 0,0 0 0,2-1 0,13 25 0,-14-31 0,1 0 0,1-1 0,0-1 0,0 1 0,1-1 0,0-1 0,1 0 0,0 0 0,1-1 0,0 0 0,1-1 0,20 10 0,-17-11-119,1-1 1,-1-1-1,1 0 1,0-1-1,0-1 0,1 0 1,-1-1-1,1-1 1,-1-1-1,1 0 0,-1-2 1,1 0-1,-1-1 1,0 0-1,0-1 0,0-2 1,-1 1-1,1-2 1,22-12-1,-20 8-64,1-1 1,-2-1-1,0-1 0,0 0 0,-1-1 0,-1-1 1,0-1-1,-2 0 0,0-1 0,-1-1 0,0 0 1,-2 0-1,0-1 0,13-35 0,-14 22-90,-1-1 0,-2 0 0,-1-1-1,-1 1 1,-2-1 0,-2 0 0,-1 0-1,-8-62 1,-3 29-23,-3 1-1,-2 0 0,-39-96 1,42 131 227,-1 1 1,-2 0 0,-1 1 0,-33-45 0,37 59 59,0 0 1,-1 1 0,-1 1 0,0 0-1,-1 1 1,0 1 0,-1 0 0,0 1-1,-20-9 1,28 16 38,0 0 1,-1 1-1,1 0 0,-1 1 0,0 0 0,0 0 0,0 1 1,1 1-1,-1 0 0,0 0 0,0 0 0,0 2 0,0-1 1,0 1-1,1 0 0,-1 1 0,1 0 0,-1 1 0,1 0 1,0 1-1,1-1 0,-12 9 0,9-5 15,1 1 0,0 0 0,0 0 0,1 1 0,1 0 0,-1 0 0,2 1 0,-1 0 0,2 1 0,-1 0 0,2 0 0,-1 0 1,2 0-1,0 1 0,0 0 0,-2 18 0,4-16-21,0 0 0,1 0 0,1 0 0,0-1 0,1 1 0,1 0 0,0 0 0,1 0 0,5 14 0,-4-19-19,0 0 1,1 0 0,0-1-1,0 0 1,1 0 0,0 0-1,1-1 1,0 1 0,0-2-1,1 1 1,0-1 0,0 0-1,13 8 1,0-3-140,1-1-1,0-1 1,0-1 0,1 0 0,0-2-1,1-1 1,-1 0 0,1-2 0,0-1-1,45 0 1,-11-4-1220,-1-3 1,0-2-1,81-20 1,0-12-6481,-75 23 180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02.9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37 12089,'-1'-2'421,"-1"0"0,0 0 0,1 0 0,-1 0 0,0 0 0,0 1-1,0-1 1,0 1 0,0-1 0,-1 1 0,1 0 0,0 0 0,-1 0 0,1 0 0,0 0 0,-1 0-1,1 1 1,-4-1 0,-5-2 7356,8 2-7310,1 0 0,-1 0 0,0 0 0,0 0 0,0 0 0,1 1 0,-1-1 0,0 1 0,-4-1 0,4 27-410,1-1 0,1 1 0,3 26 0,6 37-2740,-2-28-2529,-2 1-3995,-2-9-3468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03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80 13877,'0'0'1964,"13"-5"-223,3-1-201,-3-6-488,3 4-256,6 2-364,3 6-412,7-11-648,22-4-876,-6 4-776,6 5-2745,6 9-3976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03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36 254 12997,'-35'-11'7789,"47"-12"-5973,-2 3-360,19 9-356,21-12-308,4 6-692,13-3-664,3-6-468,9-3-768,4 1-772,-7 2-3393,0 6-5168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04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539 86 6849,'60'-85'15335,"-65"86"-14301,-7 3-622,1 0-1,0 1 0,0 1 1,0 0-1,-16 11 1,-54 47 1081,41-31-874,-6 3-68,-109 92 741,134-109-1156,2 1 1,0 1-1,2 1 0,0 0 1,-15 27-1,28-42-119,1 0-1,-1 0 0,1 1 1,0-1-1,1 1 0,0-1 1,0 1-1,1 0 0,0 0 1,0 0-1,1 0 1,0 0-1,0 0 0,1 0 1,0 0-1,0 0 0,1 0 1,0-1-1,0 1 1,1 0-1,0-1 0,1 0 1,-1 0-1,1 0 0,0 0 1,1 0-1,0-1 0,11 12 1,7 3-62,0 0 1,2-1-1,37 23 1,-40-30-55,-1 2-1,0 0 1,-1 2-1,-1 0 1,29 33 0,-47-48 93,0 0 1,0-1-1,0 1 1,0 0-1,-1-1 1,1 1 0,0 0-1,-1 0 1,0 0-1,1 0 1,-1-1-1,0 1 1,0 0-1,0 0 1,0 0-1,0 0 1,-1 0 0,1 0-1,0-1 1,-1 1-1,1 0 1,-1 0-1,0 0 1,0-1-1,0 1 1,0 0-1,-2 2 1,0 0-1,0 0-1,-1 1 1,0-1-1,0-1 1,0 1-1,0 0 1,-1-1 0,-7 4-1,-26 11-967,0-1 0,-2-3 0,-66 16 0,98-28 271,0-1 0,0 0 0,0 0-1,0-1 1,0 1 0,-14-3 0,-19-10-7950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04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15 10933,'-1'11'1881,"-1"-14"-133,-5-19 6189,6 29-7407,-1 1 0,1 0 0,0-1 0,0 1 0,1 0 0,0-1 0,0 1 0,1 0-1,2 10 1,-3-15-433,6 60 1310,-4 113-1,-20 69-876,2-51-1876,10 16-2574,7-171 1578,2-1 0,1 1 0,13 52 0,-3-51-3014,4-2-2908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05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9841,'0'14'1282,"0"-1"0,-1 1 0,0-1 0,-6 21 0,4-20-197,0 0 1,2 1 0,-1 29 0,3-23-646,1 0 1,1-1-1,1 1 1,7 20-1,-8-32-380,0-1-1,1 0 0,-1 0 0,2 0 0,-1-1 0,1 0 0,0 1 0,0-2 0,1 1 1,0-1-1,0 1 0,9 5 0,-5-5-145,-1 0 0,2-1 0,-1 0 0,0-1 0,1 0 0,15 4 0,-21-8 34,0 1 1,1-1-1,-1-1 0,0 1 1,1-1-1,-1 0 0,0 0 1,1-1-1,-1 1 0,0-1 1,1 0-1,-1-1 0,0 1 1,0-1-1,0 0 0,6-3 1,4-4-6,0-1 0,0 0 0,-1-1 0,0 0 0,-1-1 1,0 0-1,18-25 0,-27 31 86,0 0 0,-1 0 0,1-1 0,-1 0 0,-1 0 0,1 1 0,-1-2 0,0 1 0,1-13 0,-2 17-26,-1 1-1,0-1 0,0 0 1,0 0-1,0 1 1,0-1-1,-1 0 1,1 0-1,-1 1 0,1-1 1,-3-4-1,-1-8 20,2 10-25,0 0 0,0 0-1,0 0 1,0 0-1,-1 1 1,0-1 0,0 1-1,0 0 1,-1 0 0,1 0-1,-1 0 1,0 0-1,0 1 1,0 0 0,0 0-1,-8-4 1,-8-4 3,-1 1-1,-33-12 1,38 17 22,3-1 7,7 4-11,0-1 0,0 1 0,0 0 0,-1 1 1,1-1-1,0 1 0,-8 0 0,11 1 50,4 1-63,0-1 0,-1 1 1,1-1-1,-1 1 0,1 0 1,0-1-1,-1 1 0,1 0 1,-1-1-1,1 1 0,-1 0 1,0 0-1,1 0 0,-1-1 1,0 1-1,1 0 0,-1 0 1,0 0-1,0 0 0,0 0 1,0-1-1,0 1 0,0 0 1,0 0-1,0 0 0,0 0 1,0 0-1,-1 0 0,1-1 1,0 1-1,0 0 0,-1 0 1,1 0-1,-1-1 0,1 1 1,-1 0-1,1 0 0,-1-1 1,0 2-1,-1-1 22,1-1-1,-1 1 1,1-1 0,-1 0-1,1 1 1,-1-1 0,0 0-1,1 0 1,-1 0-1,1 0 1,-1 0 0,0-1-1,1 1 1,-1 0 0,1-1-1,-2 0 1,-34-12 147,10 2 50,-2-2-21,-10-4-198,20 15-2963,30-1 845,1 1 0,-1 0 0,24 0-1,12 4-6940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05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2 15165,'-1'0'138,"1"0"0,-1-1 0,1 1 0,-1 0 0,0 0 0,1 0 0,-1 0-1,1 0 1,-1 0 0,0 0 0,1 0 0,-1 0 0,1 0 0,-1 0 0,0 0 0,1 0-1,-1 0 1,1 0 0,-1 1 0,0-1 0,1 0 0,-1 0 0,1 1 0,-1-1 0,1 1-1,-1-1 1,1 0 0,-1 1 0,1-1 0,-1 1 0,1-1 0,0 1 0,-1-1 0,1 1-1,0-1 1,-1 1 0,1-1 0,0 1 0,0 0 0,0-1 0,-1 1 0,1-1 0,0 1-1,0 0 1,-5 38 3367,5-29-2854,-5 45 1771,-5 112 1868,-13 267-3761,12-336-1634,5-65-4,2 0 1,2 1-1,1-1 1,1 0-1,8 57 0,-1-52-3484,-4-23-1405,0 4-5437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05.8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10517,'3'-3'182,"0"0"1,0 1-1,0-1 0,1 1 1,-1 0-1,1 0 0,-1 0 1,1 1-1,-1-1 0,1 1 1,0 0-1,0 0 0,0 0 0,0 0 1,-1 1-1,1-1 0,0 1 1,0 0-1,0 0 0,0 1 1,0-1-1,0 1 0,7 2 1,-4-1 21,1 0 1,-1 1-1,0 0 1,-1 0-1,1 0 1,-1 1-1,1 0 1,-1 0-1,0 1 1,0 0-1,-1 0 1,0 0-1,0 0 1,0 1-1,0 0 1,-1 0-1,0 0 1,0 1-1,3 7 1,-4-6-151,0 1 1,0-1-1,0 1 1,-1 0-1,-1-1 1,1 1-1,-1 0 1,-1 0-1,0 0 1,0 0-1,-1 1 1,0-2-1,0 1 1,-1 0-1,-5 13 0,1-4-23,-2 0-1,0 0 1,-1-1-1,0 0 1,-2 0-1,0-1 0,-21 22 1,-23 28-1863,53-63 941,11-4 556,0-1 0,0 0 0,-1 0 0,1-1-1,-1 0 1,1-1 0,-1 0 0,0 0 0,0-1 0,8-7 0,11-4-287,198-122-1587,-60 35 3741,-135 83 287,48-43-1,-22 16 372,-56 47-2132,0 0 0,1 0 0,-1 0 0,0 0 0,0-1 0,0 1 0,0 0 0,1 0 0,-1 0 0,0 0 0,0 0 0,0 0-1,0 0 1,1-1 0,-1 1 0,0 0 0,0 0 0,0 0 0,1 0 0,-1 0 0,0 0 0,0 0 0,0 0 0,1 0 0,-1 0 0,0 0 0,0 0 0,0 0 0,1 0 0,-1 0 0,0 0 0,0 1 0,0-1 0,1 0 0,-1 0 0,0 0-1,0 0 1,0 0 0,0 0 0,1 0 0,-1 1 0,0-1 0,0 0 0,0 0 0,0 0 0,0 0 0,0 1 0,1-1 0,-1 0 0,1 16 602,-2-11-586,0 0 1,0 0-1,0-1 1,-1 1-1,1 0 0,-1-1 1,-3 5-1,-1 0 38,-3 5 34,-1 0 0,2 0 0,0 1-1,1 0 1,0 1 0,1-1-1,-5 24 1,11-35-156,0 1-1,0 0 1,1-1-1,0 1 1,0-1-1,0 1 1,0-1-1,1 1 1,0-1-1,0 0 1,0 0 0,0 0-1,1 0 1,0 0-1,3 4 1,-4-6-17,0 1-56,0 0 0,1 0 0,0 0 0,-1-1 0,1 0-1,0 1 1,0-1 0,1 0 0,-1 0 0,0-1 0,1 1 0,-1-1 0,7 3-1,1-2-310,0 0 0,0-1-1,12 1 1,-4-1-249,210 8-9271,-130-9 2742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05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92 8857,'-25'-31'2000,"15"19"5569,-9 6-6781,3 4-200,22-16-2792,7 4-541,3 6-9124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59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39 185 11857,'-2'0'275,"0"0"0,0 0 0,0 0 0,0-1 0,1 1-1,-1-1 1,0 1 0,0-1 0,1 0 0,-1 0 0,0 1 0,1-1 0,-1 0 0,1-1 0,-1 1-1,1 0 1,0 0 0,-1-1 0,1 1 0,0 0 0,-2-4 0,3 5-255,-2-2 1557,10-18 782,-5 16-2216,1 0-1,-1 0 0,0 0 0,1 1 0,0-1 0,0 1 1,0 0-1,0 0 0,0 0 0,1 1 0,-1 0 0,9-4 1,68-19 618,-50 16-515,40-10 84,0 3 1,109-9-1,-170 24-174,1 0-1,-1 0 1,0 2-1,15 1 0,-22-2-51,1 1-1,-1 0 0,0 0 0,0 0 0,0 0 0,0 1 1,0-1-1,0 1 0,0 0 0,0 0 0,-1 0 1,1 0-1,-1 0 0,1 1 0,-1-1 0,0 1 1,0-1-1,2 5 0,4 6 182,-2 1-1,1 0 1,-2 1-1,0-1 1,-1 1 0,4 19-1,7 98 1877,-12-94-1993,0 177-168,-5-117 0,-7 136 0,0 0 0,13-178-2604,12 25-6991,-3-15 1888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53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0 10177,'0'0'10417,"-1"3"-9067,-30 48 2720,25-43-3656,0 1-1,0 0 1,1 0-1,0 0 1,1 0-1,0 1 1,-4 14-1,-11 92 2399,17-107-2562,1-7-223,1 0 1,0 0-1,-1 0 0,1 0 1,0 0-1,0 0 0,1 0 1,-1 0-1,0 0 1,1 0-1,-1-1 0,1 1 1,1 3-1,3 8-27,-5-13 0,1 1 0,-1-1 0,0 1 0,0-1 0,1 1 0,-1-1 0,0 1 0,0-1 0,1 0 0,-1 1 0,1-1 0,-1 1 0,0-1 0,1 0 0,-1 1 0,1-1 0,-1 0 0,1 0 0,-1 1 0,1-1 0,-1 0 0,1 0 0,-1 0 0,1 0 0,-1 0 0,1 0 0,-1 0 0,1 0 0,0 0 0,-1 0 0,1 0 0,-1 0 0,1 0 0,-1 0 0,1 0 0,-1 0 0,1 0 0,-1-1 0,1 1 0,-1 0 0,1 0 0,-1-1 0,1 1 0,-1 0 0,0-1 0,1 1 0,-1-1 0,1 0 0,-1 1 0,5-2 0,0-1 0,-1 0 0,1 0 0,-1 0 0,7-8 0,16-11 0,-16 13 0,1 0 0,-1-1 0,-1 0 0,0-1 0,0 0 0,15-24 0,10-12 0,-33 44 0,1-1 0,-1 0 0,0 0 0,0 1 0,0-1 0,0 0 0,1-6 0,-1 5 0,-1-1 0,2 1 0,-1 0 0,1 0 0,-1 0 0,1 0 0,1 1 0,-1-1 0,1 1 0,-1 0 0,9-7 0,-23 23 0,0 0 0,1 1 0,0 0 0,1 1 0,-13 27 0,-273 655 0,268-627 0,-22 90 0,38-116 0,2 1 0,3 0 0,-3 68 0,9-87 0,1 0 0,2 0 0,0-1 0,1 1 0,1 0 0,2-1 0,13 33 0,-12-39 0,0-1 0,2 0 0,0-1 0,1 0 0,1 0 0,0-1 0,1 0 0,1-2 0,0 1 0,26 17 0,-18-16-569,0-2 1,1 0-1,1-2 1,0 0-1,0-2 1,1 0-1,0-2 1,1-1-1,0-1 1,0-1-1,29 1 1,-16-4-1081,0-2 0,0-2 1,0-1-1,-1-2 1,1-1-1,68-24 1,-28 1-9773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53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112 584 9097,'0'0'10110,"4"1"-9323,10 2-519,-1-1-1,1-1 1,-1 0 0,1 0 0,0-1-1,23-4 1,0 0-49,-13 2-31,0-2 0,38-10 0,-55 12-159,0-1-1,0 0 1,0 0-1,0-1 0,0 0 1,-1 0-1,1 0 1,-1-1-1,0 0 1,-1 0-1,1-1 0,5-7 1,-9 10-4,0 0 1,-1 0 0,1-1-1,0 1 1,-1-1-1,0 1 1,0-1 0,0 0-1,0 1 1,-1-1 0,1 0-1,-1 1 1,0-1-1,0 0 1,0 0 0,-1 1-1,1-1 1,-1 0-1,0 1 1,-3-7 0,3 6 55,-1 0 1,1 0 0,-1 0 0,0 0-1,-1 1 1,1-1 0,-1 1 0,1-1 0,-1 1-1,0 0 1,-1 0 0,1 0 0,0 1-1,-1-1 1,1 1 0,-1 0 0,0 0 0,-6-3-1,0 2 112,0 1 1,-1 0-1,1 0 0,0 1 0,-1 0 0,1 1 1,-1 0-1,1 1 0,0 0 0,-1 1 0,1 0 1,-19 6-1,14-2 53,0 1 0,1 0 0,0 0 1,0 1-1,1 1 0,0 1 0,0 0 0,-12 13 0,12-10-78,1 0 0,0 1 0,1 0 0,0 0 0,2 2 0,-1-1 0,2 1 0,0 0-1,1 1 1,1 0 0,0 0 0,1 0 0,1 1 0,1-1 0,1 1 0,-1 19 0,3-26-166,1-1 0,1 1 1,-1 0-1,2-1 0,-1 0 1,2 1-1,-1-1 0,1 0 1,1 0-1,0-1 0,0 0 1,7 10-1,-3-8 10,0 0 0,1-1 0,0 0 0,1-1-1,0 0 1,0-1 0,0 0 0,19 9 0,-7-7-95,1 0 1,-1-1-1,1-2 1,1 0-1,-1-2 0,1-1 1,0 0-1,0-2 1,49-2-1,-47-2-87,1-2 0,-1-1 0,-1 0 0,1-3-1,-1 0 1,0-1 0,-1-1 0,0-2 0,-1 0 0,41-29 0,-38 21-7,-1-2 0,-1-1 0,-1 0 1,-1-2-1,-2-1 0,0-1 0,-1 0 0,21-42 1,-7 2-117,-4 0 1,28-88-1,25-146 1027,-65 241-112,-17 57-266,12 16 506,-8-2-757,-1 0 1,0 1-1,-1 0 0,0 0 1,-1 0-1,0 0 1,0 14-1,1 5 56,11 113 335,-9-72-1677,24 113 0,-16-127-427,19 66-2735,-25-102-440,17 34-1,-8-23-6091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53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0 292 10185,'6'-72'1420,"-6"49"-284,19-2-152,10 2-260,6 3-216,9 5-352,17-5-452,9 3-404,12 0-336,7-3-292,0-3-2128,6 6-1857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54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0 186 2780,'52'54'572,"-48"-50"-439,0-1 1,-1 1 0,1 0 0,-1 0 0,0 0-1,0 1 1,-1-1 0,1 1 0,2 6 0,0 1 335,-5-9-317,1 0 1,-1 0-1,0 0 0,0-1 1,0 1-1,0 0 0,0 0 1,-1 0-1,1 0 0,-1 0 1,-1 5-1,0-3 212,2-2-62,-1 0-1,0 0 0,0 0 0,0-1 0,0 1 1,0 0-1,-4 5 0,1-1 571,3-4 1718,-2-3-1312,2 0-1112,-1 0 1,1-1-1,-1 1 1,1 0-1,0-1 1,-1 1 0,1-1-1,-1 1 1,1-1-1,0 0 1,-1 1-1,1-1 1,0 0-1,0 0 1,0 0 0,0 0-1,0 0 1,0 0-1,0 0 1,-1-2-1,1 0-33,0 1 0,1-1 0,-1 1 0,1-1 0,0 0 0,0 1 0,0-1-1,0 1 1,0-1 0,1 0 0,-1 1 0,2-6 0,37-109 1801,-13 44-933,-18 54-456,0-1 0,2 2 0,0-1 0,1 1 0,19-23 0,-30 41-537,0 0 0,0 0 0,0 0 0,0 0 0,0 0 1,0-1-1,0 1 0,0 0 0,1 0 0,-1 0 0,0 0 0,0 0 0,0 0 0,0 0 0,0 0 0,0 0 0,0-1 1,0 1-1,0 0 0,1 0 0,-1 0 0,0 0 0,0 0 0,0 0 0,0 0 0,0 0 0,0 0 0,0 0 0,1 0 0,-1 0 1,0 0-1,0 0 0,0 0 0,0 0 0,0 0 0,0 0 0,1 0 0,-1 0 0,0 0 0,0 0 0,0 0 0,0 0 1,0 0-1,0 0 0,0 0 0,0 1 0,1-1 0,-1 0 0,0 0 0,0 0 0,0 0 0,0 0 0,0 0 0,0 0 1,0 0-1,0 0 0,0 1 0,8 5 94,-1 1 1,1-1 0,-2 2-1,1-1 1,-1 1 0,0 0-1,-1 0 1,1 1 0,-2-1 0,1 1-1,-1 0 1,4 17 0,3 5-110,-2 0 0,-2 1 0,0 0 1,-2 0-1,-2 1 0,-1-1 0,-1 1 0,-2-1 1,-1 1-1,-2-1 0,-1 1 0,-1-1 1,-2-1-1,-12 33 0,14-50-518,0 0 0,-1 0 0,-1 0 0,0-1 0,-18 22 1,12-19-1970,-30 26 0,16-15-3790,7 1-3944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55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559 112 12693,'-5'-4'367,"1"1"0,-1 0 0,1 1-1,-1-1 1,0 1 0,0 0 0,0 0-1,0 0 1,0 1 0,0 0 0,-1 0 0,1 0-1,0 1 1,-1 0 0,1 0 0,0 0 0,-1 0-1,-5 2 1,-6 1 348,1 1 1,0 0-1,0 2 0,-25 11 1,10-1-265,1 1 0,1 2 0,1 0 1,0 2-1,2 2 0,0 0 0,2 1 1,-43 55-1,58-64-614,0-1 0,0 2 0,2-1 0,0 1 0,-5 16 1,10-28 97,1 1-26,-1-1-1,1 1 1,0-1-1,0 0 1,1 1 0,0 0-1,-1-1 1,1 1-1,1-1 1,-1 1-1,1-1 1,-1 1-1,2-1 1,1 8-1,-2-10 65,0 1-1,0-1 1,1 0-1,-1 1 1,1-1-1,-1 0 1,1 0-1,0 0 1,0 0-1,0 0 1,0-1-1,0 1 1,0 0-1,0-1 1,1 0-1,-1 1 0,0-1 1,1 0-1,-1 0 1,1 0-1,-1-1 1,1 1-1,0-1 1,-1 1-1,5-1 1,5 0-17,0 0 0,0-2-1,0 1 1,0-1 0,0-1 0,-1 0 0,19-8 0,6-5 193,33-21 0,-46 23 161,1 1-1,0 2 1,1 0-1,32-9 1,-34 16-147,-1 2 0,1 0 0,-1 1 0,1 2 0,0 0 0,34 7 0,37 1-34,-53-7-149,67-6 0,-94 2 14,0 0 0,0-1 0,0-1 0,-1 0 0,1-1 1,-1 0-1,0-1 0,20-13 0,-28 16 5,3-2 103,0 0 0,0-1 0,0 0 0,-1 0 1,0-1-1,6-7 0,-4 2 98,0 0 0,1 2 0,0-1 0,1 1 0,0 0 0,13-8 0,-21 16-180,0 0-1,0 0 1,0 1-1,1-1 1,-1 1-1,0 0 1,1 0-1,-1 0 1,1 0-1,-1 1 1,1 0-1,-1-1 1,1 1-1,0 0 0,-1 1 1,1-1-1,-1 1 1,1-1-1,-1 1 1,1 0-1,-1 0 1,0 1-1,1-1 1,-1 1-1,0-1 1,0 1-1,0 0 1,0 0-1,0 1 1,3 2-1,3 4-5,0 0-1,-1 0 0,0 1 1,0-1-1,-1 2 1,-1-1-1,1 1 0,-2 0 1,1 1-1,-2-1 0,1 1 1,-2 0-1,4 14 1,-3 3-99,-2 1 0,0-1 0,-2 0 0,-5 44 0,5-57 38,0-12 2,3-6-103,13-9 121,0-1 1,-1-1-1,0 0 1,-1-1-1,0-1 0,13-18 1,25-26-159,-38 45 152,32-33-125,79-64 1,-122 109 152,1 0 1,-1 0-1,0 0 1,1 0-1,-1 0 1,1 1-1,0 0 1,0-1-1,-1 1 1,1 1-1,0-1 1,0 0-1,0 1 1,0 0-1,0 0 1,0 0-1,0 1 1,0-1-1,0 1 1,6 2-1,3 2 4,0 1-1,-1 0 1,1 1-1,17 13 1,-18-11 22,1-1 0,23 11 0,-24-14-83,1 0 0,-1-1 0,1 0 0,0-1 0,0-1 0,0 0 0,1 0 0,-1-2 0,0 1 0,0-2 0,1 0 0,-1 0 0,0-1 0,0-1 0,0 0 0,24-10 0,40-24 45,-40 17 225,-25 15-175,0 1 1,-1 1 0,1 0-1,0 0 1,23-1 0,14-3 16,8-4-176,157-37-1708,-179 37 1477,1-1-1,-2-2 1,66-36 0,86-64 156,-178 110 202,0 0 0,0 0 1,1 1-1,-1 0 0,1 0 1,0 1-1,0 0 0,0 1 0,0-1 1,0 2-1,0 0 0,0 0 1,14 2-1,9 3-705,0 2 0,45 15-1,-28-8-998,237 65-7317,-219-65 8500,-48-11 948,-1 0-1,24 9 0,-40-11-410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56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162 574 7045,'-2'-10'1184,"1"-1"-1,1 1 1,-1 0 0,2-1 0,0 1 0,0-1 0,4-13 0,-3 12 113,0 1-1,0-1 1,-1 0 0,-1-20-1,-18-3 3812,14 24-4159,7 19 629,5 24 555,-6 11-2133,-1-30 0,-1 0 0,0 0 0,0 0 0,-4 20 0,-17 73 0,-31 134 0,-20 117 0,63-281 0,2 1 0,7 132 0,2-184 0,1 1 0,1-1 0,2 0 0,9 30 0,-10-42 0,0 0 0,1-1 0,0 1 0,1-1 0,0 0 0,1-1 0,1 0 0,0 0 0,14 13 0,-18-19 0,-2-2 0,-1-1 0,1 1 0,0-1 0,0 0 0,0 0 0,0 0 0,0-1 0,0 1 0,0-1 0,0 0 0,1 0 0,-1 0 0,1 0 0,-1 0 0,0-1 0,1 1 0,-1-1 0,1 0 0,-1 0 0,1 0 0,-1-1 0,8-1 0,25-4 0,44-13 0,-74 18 0,1-1 0,0-1 0,0 1 0,-1-1 0,1 0 0,-1-1 0,0 1 0,0-1 0,0-1 0,-1 1 0,1-1 0,5-6 0,2-1 0,7-10-113,-1 0-1,0-1 1,-2-1 0,0 0 0,-2-1-1,-1-1 1,0-1 0,-2 0-1,10-36 1,-2-4-340,-4 0-1,16-127 1,-28 117 76,-3 1 0,-16-141 0,7 138 245,-9-62-89,-40-156 0,48 253 287,-2 2 1,-2-1-1,-2 2 0,-29-57 0,42 94-37,0 0 1,-1 0-1,0 0 1,0 0-1,0 1 1,0-1-1,-1 1 1,-6-6-1,8 8-9,0 0-1,0 0 0,-1 0 1,1 0-1,0 0 1,0 1-1,-1-1 0,1 1 1,0-1-1,-1 1 0,1 0 1,0 0-1,-1 0 1,1 0-1,-1 0 0,1 1 1,0-1-1,-5 2 0,-1 2 30,0 0-1,0 0 0,0 1 0,1 0 0,0 0 0,0 0 0,0 1 1,1 1-1,0-1 0,0 1 0,0 0 0,1 0 0,0 0 1,1 1-1,-7 13 0,-4 12 174,1 0 1,-15 56 0,12-21-80,4 0 0,2 1 0,-2 81 1,15 210 117,0-325-246,2-1 0,1 0 1,1 0-1,2 0 0,2-1 1,1 0-1,28 58 0,-36-84-44,1-1 1,0 0-1,0 1 0,1-2 0,-1 1 0,1 0 1,0-1-1,1 0 0,-1 0 0,1 0 0,0-1 1,0 0-1,1 0 0,-1-1 0,1 1 0,0-1 1,0-1-1,0 1 0,0-1 0,0-1 0,1 1 0,-1-1 1,11 0-1,-12 0-36,26 2-490,0-1 1,1-1-1,52-6 1,-50 1-638,-1-1 0,1-2 0,-1-1 1,45-17-1,-67 21 648,82-34-8371,-48 17-1637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57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88 11357,'0'0'4251,"-1"-3"-2281,1 3-2000,-4-9-190,-4-4 5828,0 11 53,-2 15-3427,7-4-1893,0-1 0,1 1 0,0 0 0,-1 14 0,0-3-110,-6 35-231,-2 63 0,10-93 0,1 0 0,2 0 0,0 1 0,12 46 0,-11-62 0,0-1 0,1 0 0,0 0 0,1 0 0,0 0 0,0-1 0,0 0 0,1 0 0,1 0 0,-1-1 0,1 0 0,1 0 0,-1-1 0,9 6 0,-10-8 0,-1-1 0,0 0 0,1 0 0,0-1 0,-1 0 0,1 1 0,0-2 0,0 1 0,0-1 0,0 0 0,1 0 0,-1-1 0,0 0 0,0 0 0,1 0 0,-1-1 0,0 0 0,0 0 0,0 0 0,0-1 0,0 0 0,0 0 0,8-5 0,-6 2 0,-1 1 0,0-1 0,-1 0 0,1 0 0,-1-1 0,0 1 0,0-2 0,-1 1 0,0-1 0,0 1 0,0-1 0,4-11 0,-4 7 0,0 0 0,-1-1 0,0 0 0,-1 0 0,-1 0 0,0 0 0,1-22 0,-4 11 0,0 0 0,-1 1 0,-1-1 0,-1 1 0,-1 0 0,-1 0 0,-1 1 0,-19-40 0,19 47 0,0 0 0,-1 1 0,-1 0 0,0 0 0,0 1 0,-2 0 0,1 1 0,-1 0 0,-1 1 0,0 0 0,0 0 0,-1 2 0,-1-1 0,-26-11 0,34 18-556,-1-1-1,0 2 1,1-1-1,-1 1 1,0 0 0,0 0-1,0 1 1,0 0-1,-11 1 1,16-1 233,0 0 0,-1 1 0,1-1 0,0 1 0,0-1 0,0 1 0,0 0 0,1 0 0,-1 0 0,0 0 0,0 0-1,0 0 1,1 0 0,-1 1 0,0-1 0,1 1 0,0-1 0,-1 1 0,1-1 0,0 1 0,-1 0 0,1 0 0,0-1 0,1 1 0,-1 0 0,0 0 0,0 0 0,1 0 0,-1 0 0,1 0 0,0 1 0,-1-1 0,1 3-1,5 19-12911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57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4 207 13625,'-1'-7'566,"0"1"472,0-1 1,1 1-1,-1-1 1,1 1-1,1-9 0,0 12-718,0 0-1,0 0 1,0 0-1,0 0 1,1 0-1,-1 0 1,1 1-1,-1-1 1,1 1-1,0-1 1,0 1-1,0 0 1,0-1-1,5-2 1,7-5-19,0 0 0,1 1 0,0 1 0,1 1 0,-1 0 0,2 1 1,-1 1-1,31-7 0,15 2-1100,66-3 0,-86 10-67,108-6-3991,-49 13-3334,-41 6-1237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58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16 134 11961,'0'35'2336,"-9"-50"-183,2 1-13,20 3-560,0-1-300,9 1-224,19-6-252,4 5-324,9 4-324,6-1-440,7-5-636,6 0-840,6 2-804,4-5-2937,6 14-4432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58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308 138 7061,'1'-3'463,"-1"0"0,0 0 0,0 0 0,0 0 0,0 0 0,-1 0 0,1 0 1,-1 0-1,0 0 0,0 0 0,0 0 0,0 0 0,0 1 0,-1-1 0,1 0 1,-1 1-1,1-1 0,-4-2 0,-4-6 1892,0 1 0,-19-15 1,17 15-674,10 10-1574,-1 1 1,1-1 0,0 0 0,0 1 0,0-1-1,0 1 1,0-1 0,0 1 0,0 0 0,0-1-1,0 1 1,0 0 0,0 0 0,1-1 0,-1 1-1,-1 2 1,1-2 76,-5 5 114,1 2-1,0-1 1,0 1-1,0-1 1,1 2-1,0-1 1,1 0-1,0 1 1,0-1-1,1 1 1,-2 12 0,-10 30 697,-74 251 550,85-287-1546,-48 270 0,46-241 0,2 0 0,1 0 0,3 1 0,9 66 0,-5-86 0,1 0 0,1-1 0,1 0 0,1 0 0,2 0 0,0-1 0,1-1 0,1 0 0,1-1 0,1 0 0,30 31 0,-36-42 0,1-1 0,1-1 0,0 1 0,0-2 0,1 1 0,0-2 0,0 1 0,0-2 0,1 0 0,15 4 0,-16-6 0,-1-1 0,1-1 0,-1 0 0,1 0 0,0-1 0,-1-1 0,1 0 0,-1-1 0,1 0 0,-1 0 0,1-1 0,-1-1 0,13-6 0,-10 4 0,-1-1 0,-1 0 0,1-1 0,-1 0 0,0-1 0,-1-1 0,0 0 0,-1 0 0,13-17 0,-10 9 0,0-1 0,-1 0 0,-1-1 0,-1 0 0,11-33 0,-7 6 0,-1-2 0,-3 0 0,-2 0 0,3-91 0,-9 68 0,-3 1 0,-3-1 0,-3 1 0,-4 1 0,-2-1 0,-42-126 0,45 170 0,-2-1 0,-1 2 0,-29-44 0,37 62 0,-1-1 0,0 1 0,-1 1 0,0 0 0,0-1 0,-1 2 0,1-1 0,-1 1 0,-1 1 0,1-1 0,-1 1 0,0 1 0,0 0 0,-11-4 0,15 8-9,0-1 0,0 1 0,0 0 1,0 0-1,0 0 0,0 1 0,0-1 0,0 1 0,0 1 1,0-1-1,1 1 0,-1 0 0,0 0 0,-6 4 0,4-2-68,-1 0 0,1 1 0,1 0 0,-1 1 0,1-1 0,0 1 0,-8 10 0,7-6-322,1 0 0,1 0 1,0 0-1,0 1 0,1 0 1,0 0-1,1 0 0,0 1 0,1-1 1,1 1-1,-1-1 0,2 21 1,1-7-1312,1 0 0,1 0 0,2 0 0,13 45 1,7-4-4284,10 2-3316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59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48 300 14425,'-40'-38'2957,"32"31"1680,9 5-4430,-1 1-1,1-1 0,0 1 1,0-1-1,0 1 0,0 0 1,0 0-1,1-1 0,-1 1 1,0 0-1,1 0 0,2-2 1,-1 1 136,11-8 13,0 1 0,0 1 0,1 0 0,0 1 0,25-8 0,88-20 297,-128 34-652,368-60-2127,-272 48 1071,366-41-7550,-370 45 3528,-5 5-2911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58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41 12273,'6'0'2216,"-15"-14"4173,6-1-6025,-4 4-576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59.8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1 644 9905,'0'0'2892,"5"-1"-1697,276-39 2491,799-33-1965,-703 52-1474,1977-112 254,-2086 117-460,613-43 146,-586 35-7,1027-100 902,-585 44-682,-295 34-252,-407 43-160,78-11-859,216 4 0,-266 13-280,-2-1-1421,-21 2-3472,-21-1-1636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36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87 117 11773,'-6'0'291,"3"0"-40,1 0-1,0 1 1,-1-1 0,1-1 0,-1 1-1,1 0 1,0-1 0,-1 1 0,1-1 0,0 0-1,-1 1 1,1-1 0,0 0 0,0-1-1,0 1 1,0 0 0,0-1 0,0 1-1,0-1 1,0 1 0,1-1 0,-1 0 0,-2-2-1,-16-19 4472,14 18-1213,7 2-2443,0-1-849,0 1-1,0 0 0,1 0 1,-1 0-1,1 0 1,0 0-1,0 0 0,0 0 1,0 1-1,0-1 0,0 1 1,1 0-1,0-1 1,2-1-1,0 1 15,0 1 0,0-1 0,1 1 0,-1 0-1,0 1 1,1-1 0,-1 1 0,9-1 0,-7 2-224,1 0-1,0 0 1,0 1 0,-1 0-1,1 0 1,-1 1 0,1 0-1,-1 0 1,1 1 0,-1 0-1,11 7 1,10 6-15,36 28 1,-55-38 6,40 32 1,-2 3 0,56 60 0,74 104 0,-120-137 0,69 97-4329,-24-30-219,-82-114-324,-9-9-2044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36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839 31 13181,'-1'-2'235,"0"0"0,0 0 0,0 0 0,-1 0 0,1 0 0,0 0 0,-1 0 0,1 1-1,-1-1 1,0 1 0,1-1 0,-1 1 0,0 0 0,0-1 0,0 1 0,0 0 0,0 0 0,-2 0 0,-1 1 349,1 0 0,0 0 0,0 1 0,0 0 0,1 0 0,-1 0 0,0 0 0,0 1 0,0-1 0,-5 5 0,-35 18 1448,2 3 0,1 1 0,-60 55-1,56-46-1460,-282 259-5713,301-271 4567,12-11-885,2 0 0,0 1-1,1 0 1,0 1 0,1 0-1,1 1 1,-8 18-1,-19 50-10922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38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39 146 12117,'1'-4'370,"0"0"-1,-1 0 1,1 0-1,-1 0 1,0 0-1,0 0 1,0 0-1,0 0 1,-1 0-1,0 0 1,-1-6-1,-20-46 5572,8 23-1379,13 31-3415,21 9 1076,1 6-1941,-1 1 1,-1 0-1,0 2 0,-1 0 1,0 1-1,18 24 0,21 19 85,212 204-367,-216-209-488,-19-20-795,46 37 0,81 49-4891,-50-48-4246,-66-49 285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38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670 30 12937,'-30'-23'2470,"29"22"-2247,0 0 0,0 0 0,0 1 0,-1-1-1,1 1 1,0-1 0,0 1 0,-1 0-1,1-1 1,0 1 0,-1 0 0,1 0 0,0 0-1,-1 0 1,1 0 0,0 0 0,-1 0-1,1 0 1,0 0 0,-1 1 0,1-1-1,0 1 1,-1-1 0,1 1 0,0-1 0,0 1-1,0 0 1,0-1 0,0 1 0,0 0-1,0 0 1,0 0 0,0 0 0,-2 2 0,-3 4 626,-1 0 1,1 1 0,-8 12 0,-104 199 4574,83-149-4685,-78 163-6798,-134 399 1,220-539-635,4-3-4280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38.7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75 15817,'-16'-6'5505,"4"-5"-3173,2-1 2757,-3 1-4065,1-1 556,-1 1-7797,4-1 2121,-7 18-2133,0 0-5592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44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18 245 6897,'0'-14'1158,"0"11"-33,-1 0-13,-2-4-507,0-1 1,0 0-1,1 0 1,0 0 0,1 0-1,0-1 1,0 1-1,1 0 1,1-16-1,-1 20-101,9-27 620,-8 28-213,18-37-675,-17 28-258,-1 10 172,1 1-202,45-12-2636,-29 9 708,0-1 1,18-9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46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38 11729,'-2'-4'354,"1"2"-39,0-1 0,0 1 1,0 0-1,0 0 0,-1 0 0,1 0 1,-1 0-1,1 0 0,-1 0 1,0 0-1,1 0 0,-1 1 1,0-1-1,-8-3 10004,17 48-7028,-2-15-2613,14 689 1304,-28-490-1982,0 111 0,10-314 0,1 1 0,1-1 0,10 39 0,-13-62 0,0 0 0,0 1 0,0-1 0,1 1 0,-1-1 0,1 0 0,-1 1 0,1-1 0,0 0 0,-1 0 0,1 0 0,0 1 0,0-1 0,0 0 0,-1 0 0,1 0 0,1 0 0,-1 0 0,0 0 0,0-1 0,0 1 0,0 0 0,1 0 0,-1-1 0,0 1 0,0-1 0,1 1 0,-1-1 0,1 0 0,-1 1 0,0-1 0,1 0 0,-1 0 0,1 0 0,-1 0 0,0 0 0,1 0 0,-1-1 0,1 1 0,-1 0 0,0-1 0,1 1 0,-1-1 0,0 1 0,0-1 0,3-1 0,4-3 0,0 0 0,0-1 0,0 1 0,-1-2 0,10-9 0,100-126 0,3-2 0,-102 126 0,0 0 0,2 2 0,0 0 0,1 1 0,1 1 0,0 1 0,0 1 0,33-12 0,-44 21 0,-1 0 0,0 0 0,1 1 0,-1 1 0,1 0 0,0 0 0,-1 1 0,1 0 0,19 3 0,-22-1 0,0 1 0,1-1 0,-1 1 0,0 1 0,0-1 0,-1 2 0,1-1 0,-1 1 0,0 0 0,0 0 0,0 1 0,-1 0 0,9 10 0,-1 1 0,-1 1 0,0 1 0,-1 0 0,16 35 0,24 86 0,-20-48 0,-12-27-376,-13-40-416,19 45 0,-23-64 611,0 0-1,0 0 1,0 0-1,1-1 0,0 0 1,1 1-1,-1-1 1,1-1-1,0 1 1,0-1-1,0 0 1,7 4-1,-10-6-727,1-1-1,-1 0 1,1 0 0,0 0-1,0 0 1,0 0 0,0 0-1,-1-1 1,1 0-1,0 1 1,0-1 0,4-1-1,-6 1 558,35-2-12937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46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206 360 7205,'-3'-12'2447,"3"11"-1732,0 0 1,-1 0-1,1 0 1,-1 0-1,0 0 0,1 0 1,-1 0-1,0 0 1,1 0-1,-1 1 1,0-1-1,0 0 0,0 1 1,0-1-1,0 0 1,0 1-1,-1-1 1,-5-3 594,2 2-2300,3 1 2588,-1-2-566,1-1-1,-1 0 1,1 1-1,-1 0 0,0 0 1,-1 0-1,-5-5 1,-4 5-965,12 4-67,-1 0 0,0 0 0,0 0 0,0 1 0,1-1 0,-1 0 0,0 1 0,1 0 0,0-1 0,-1 1 0,1 0 0,0 0 0,0-1 0,0 1 0,0 0 0,0 0 0,0 0 0,1 0 0,-2 3 0,-10 44 0,12-45 0,-78 402 0,72-369 0,1 1 0,2-1 0,2 1 0,1-1 0,2 1 0,2-1 0,1 1 0,13 47 0,-14-73 0,0 0 0,2 0 0,-1 0 0,1-1 0,1 0 0,9 11 0,-14-19 0,0-1 0,1 0 0,-1 0 0,1 0 0,-1-1 0,1 1 0,-1 0 0,1-1 0,0 0 0,0 0 0,0 0 0,0 0 0,0 0 0,0 0 0,0-1 0,0 1 0,0-1 0,0 0 0,0 0 0,6-1 0,-1 0 0,0-1 0,0 1 0,1-2 0,-2 1 0,15-7 0,-13 4 0,0-1 0,0 0 0,0 0 0,-1-1 0,0 0 0,0-1 0,-1 0 0,0 0 0,7-10 0,2-5 0,-2 0 0,15-33 0,1-15-179,-4-2 0,-3 0 0,-3-2 0,14-106 0,-8-70-1446,-25 203 1369,-2 0-1,-2 0 0,-12-61 1,14 100 244,-2 0 0,1 0 0,-1 0 0,0 0 0,-1 0 0,-6-11 0,8 17 32,0 0-1,0 1 0,0 0 0,0-1 1,0 1-1,0 0 0,0 0 0,-1 0 0,1 0 1,-1 1-1,1-1 0,-1 1 0,0-1 1,0 1-1,0 0 0,1 0 0,-1 0 0,0 0 1,0 1-1,0-1 0,-1 1 0,1 0 1,0 0-1,-4 0 0,-2 2 41,1 0 0,-1 0 0,0 0 1,1 1-1,0 0 0,0 1 0,0 0 0,0 0 0,1 1 1,-1 0-1,1 0 0,0 1 0,1 0 0,-1 0 0,1 0 0,0 1 1,-8 12-1,-7 13 207,2 0 0,-28 63 0,43-88-233,-16 39 155,3 1 1,1 1 0,-11 59 0,23-88-149,1 0-1,2 0 1,-1 0 0,2 0-1,1 0 1,3 21 0,-3-31-105,1 0 1,1 0 0,-1 0 0,1 0 0,1-1 0,0 1-1,0-1 1,0 0 0,1 0 0,0-1 0,1 1-1,0-1 1,0 0 0,0-1 0,1 1 0,0-1 0,0-1-1,1 1 1,0-1 0,0 0 0,0-1 0,0 0-1,0-1 1,16 5 0,-10-4-440,0 0 1,0-2-1,0 1 1,0-2-1,0 0 1,0-1-1,1 0 0,-1-1 1,0-1-1,0 0 1,0-1-1,0 0 1,-1-1-1,24-10 0,69-43-9879,-42 29 287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00.0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38 9549,'5'-5'865,"4"-6"-2,-7 4 4055,-4 5-4400,0 0 0,0 1-1,0-1 1,0 1 0,0 0-1,0 0 1,-1-1 0,1 2-1,-4-2 1,3 2-293,1 0 0,-1 1 0,0 0 1,1-1-1,-1 1 0,1 0 0,-1 0 0,1 1 0,0-1 1,-1 0-1,1 1 0,0-1 0,0 1 0,0 0 0,0 0 1,0 0-1,1 0 0,-1 0 0,0 0 0,1 0 0,0 1 1,-1-1-1,1 1 0,-1 2 0,-1 3 103,0 0-1,0 1 1,1-1-1,0 0 0,0 1 1,0 13-1,2-10-191,0 0 0,1 0-1,1 0 1,0 0 0,1 0-1,0 0 1,1 0 0,0-1-1,1 0 1,0 0 0,0 0-1,14 18 1,-6-11-128,2 0 0,0-1 0,1 0 0,1-1 0,0-1 0,20 13 0,-28-22-115,1 0 1,1 0 0,-1-1-1,1-1 1,0 1 0,0-2-1,12 3 1,-18-4 60,1-1 0,0 0 0,-1-1 0,1 1 0,0-1 0,0 0 0,-1 0 0,1-1 0,0 0 0,-1 0 0,1 0 0,-1-1-1,1 0 1,-1 0 0,0 0 0,10-6 0,-7 3 20,0-1-1,0 0 0,0-1 0,-1 1 1,0-1-1,0-1 0,-1 1 0,0-1 1,8-13-1,1-15 818,-2-1-1,-1 0 1,13-64 0,-102 521-399,54-271-1758,-68 225 0,61-259-6472,20-76 2981,-11 36-9499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47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13229,'6'-7'697,"-5"6"-544,0 0-1,0 0 1,0 1-1,0-2 1,0 1 0,0 0-1,0 0 1,0 0-1,0 0 1,-1-1-1,1 1 1,0 0 0,-1-1-1,1 1 1,-1 0-1,1-1 1,-1 1-1,0-1 1,0 1 0,0 0-1,1-1 1,-1 1-1,-1-1 1,1 1-1,-1-4 5627,4 3-4486,-2 1-1177,1 0 1,1 0 0,-1 0 0,0 0 0,0 0-1,0 0 1,0 1 0,1-1 0,-1 1 0,0 0 0,0 0-1,1 0 1,-1 0 0,0 0 0,1 0 0,-1 0-1,0 1 1,0-1 0,1 1 0,-1 0 0,0-1-1,2 3 1,8 2 84,-1 1-1,-1 1 1,12 8 0,-9-6 30,6 5-88,0 0 1,-1 1-1,-1 1 0,0 1 1,-2 0-1,0 1 1,-1 1-1,16 26 0,-22-30-106,0 1 0,-1 0-1,0 1 1,-1 0 0,-1 0 0,-1 0-1,0 0 1,-1 1 0,-1-1-1,-1 1 1,-1 27 0,-6 2-50,-1 0 1,-3 0-1,-22 66 1,31-110-16,4-4-55,4-2 74,-1 0 0,1 0-1,-1 0 1,0-1 0,0 0 0,0-1 0,0 1-1,-1-1 1,0 0 0,0 0 0,7-10 0,8-12-84,20-37 1,-15 23 4,87-141-157,-111 180 266,0 0 1,0 0-1,0 0 0,0 0 0,0 1 1,1-1-1,-1 0 0,0 1 0,1-1 1,-1 1-1,1 0 0,0-1 0,0 1 1,-1 0-1,1 0 0,0 0 0,0 0 1,0 1-1,0-1 0,2 0 0,-2 1 22,0 1 0,-1-1 0,1 1-1,0 0 1,-1 0 0,1 0 0,-1 0-1,0 0 1,1 0 0,-1 0 0,0 0-1,1 1 1,-1-1 0,0 0-1,0 1 1,0-1 0,0 1 0,0-1-1,-1 1 1,1 0 0,0-1 0,-1 1-1,1 2 1,40 121 732,-33-94-566,1-1 0,2 0 1,0-1-1,23 40 0,35 30-961,-58-86 443,0-1 1,0 0-1,1 0 1,27 19-1,17 0-6407,-53-29 2866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47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1 11681,'-2'2'337,"0"0"0,0 0 0,0-1-1,0 1 1,0-1 0,-1 1 0,1-1 0,0 0-1,-1 0 1,1 0 0,-1 0 0,1 0 0,-1 0-1,1-1 1,-1 1 0,0-1 0,1 0 0,-1 0-1,0 0 1,-4 0 0,-29 5 2090,27-2-1965,0 1 0,0 1-1,1-1 1,0 2 0,-1-1 0,2 1-1,-1 0 1,1 1 0,-1-1-1,2 2 1,-1-1 0,1 1 0,0 0-1,1 0 1,-5 9 0,-4 12 361,1 1 0,1 0 0,-9 37 0,12-32-746,2 1 1,1-1-1,2 1 1,1 0-1,2 1 1,1-1-1,2 0 1,11 59-1,-5-56-50,1-1-1,2 0 0,2-1 0,2 0 0,1-1 0,1 0 0,39 56 0,-39-69-815,1-2 1,0 0-1,39 34 0,-33-36-703,1 0 1,1-2-1,0-1 0,1-1 0,1-1 0,0-2 0,1 0 0,0-2 0,1-1 0,44 7 0,-6-7-8725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48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1 10065,'2'6'593,"-2"-5"-436,0 1 0,0-1 0,1 0 0,-1 0 0,1 1 0,-1-1 0,1 0 0,-1 0 0,1 0 0,0 0 0,-1 0 0,1 0 1,0 0-1,0 0 0,0 0 0,0 0 0,0 0 0,0 0 0,0 0 0,0-1 0,0 1 0,0 0 0,0-1 0,3 1 0,1 3 269,1-1 0,-1 1 0,1-1 0,-1 2 0,0-1 0,-1 0 0,1 1 0,-1 0 1,0 0-1,0 0 0,4 8 0,-2-4-1,7 11 271,-1 0 1,-1 1 0,0 0-1,-2 1 1,13 44-1,15 116 1430,-30-124-1695,-2 1 0,-3-1 0,-2 1 0,-3 0 0,-2-1-1,-3 0 1,-30 109 0,25-123-601,-2 0-1,-2-2 0,-2 1 1,-2-2-1,-2-1 1,-1-1-1,-2-1 1,-2-1-1,-1-1 0,-54 50 1,47-52-1816,20-17-1717,0-2-4535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48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43 11369,'16'-3'959,"0"0"1,-1-2-1,29-12 1,-28 11-466,-8 3-313,1 1 0,-1 1 0,0 0 0,1 0 0,-1 0 0,1 1 0,-1 0 0,1 1 0,-1 0 0,9 2 0,-3-1-220,-2 0-215,-1 0-1,0 0 1,0 1 0,1 1 0,-2 0-1,13 6 1,-19-8 81,1 0 0,-1 1 0,0 0 0,-1-1 0,1 2 1,0-1-1,-1 0 0,0 1 0,0-1 0,0 1 0,0 0 0,0 0 0,-1 0 0,0 0 0,0 1 0,0-1 0,0 1 0,1 5 0,0 8-125,-1 1-1,0 0 0,-1 0 1,-1-1-1,-1 1 0,-1 0 1,-1 0-1,0-1 1,-1 0-1,-10 27 0,-1-4 856,-3 0 0,-1-1 0,-31 48 0,29-52 1646,2 0 0,-21 56-1,40-90-2066,0 0-1,0 0 1,1 0 0,-1 0-1,1 0 1,0 0-1,-1 0 1,1 0-1,0-1 1,0 1-1,0 0 1,0 0-1,0-1 1,1 1 0,-1-1-1,0 1 1,1-1-1,-1 0 1,4 3-1,1-3-55,-1-1-1,1 1 1,0-1-1,-1 0 1,1-1-1,0 1 1,6-2-1,3 0-51,22-4-1432,57-16-1,2 0-5287,-12 9-2336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56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14 12637,'1'0'220,"0"0"-1,-1 0 1,1 0-1,0 0 1,0-1 0,0 1-1,0 0 1,0-1-1,0 1 1,-1 0 0,1-1-1,0 1 1,0-1-1,0 0 1,-1 1-1,1-1 1,0 1 0,-1-1-1,2-1 1,-18-1 5157,5 1-5150,10 3-101,1-1 1,-1 1-1,0-1 0,1 1 1,-1-1-1,1 1 1,-1 0-1,1-1 1,-1 1-1,1 0 0,-1-1 1,1 1-1,0 0 1,-1 0-1,1-1 0,0 1 1,0 0-1,0 0 1,-1-1-1,1 1 1,0 0-1,0 1 0,0-2 139,-29 115 3991,19-85-3982,2 0 0,1 0 0,2 1 0,1-1 0,-1 56 0,6-43-2659,2 0-1,10 47 1,12 23-6985,1-28-2825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56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0 13413,'0'0'2248,"-3"2"180,-1-1-2062,0 1 0,0-1 0,1 1 0,-1 1 1,0-1-1,1 0 0,0 1 0,-1-1 0,1 1 0,0 0 0,1 0 0,-1 1 1,0-1-1,1 0 0,0 1 0,0-1 0,0 1 0,0 0 0,0 0 0,1 0 1,-2 5-1,-3 24 576,1 0 0,1 0 0,2 0 0,3 59 0,4-18-1734,19 88 1,-9-66-2384,13 41-5234,-22-112 5698,11 61-9281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57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0 308 7985,'5'-51'4303,"-5"41"-3488,0 0 1,1 0-1,1 1 0,-1-1 0,1 0 0,1 1 1,0-1-1,4-8 0,0 3-485,1 1 1,1 0-1,0 1 1,0 0-1,16-17 0,-18 24-246,-1 0-1,1 1 0,0 0 0,0 0 1,0 0-1,0 1 0,1 0 1,0 1-1,0-1 0,0 2 0,0-1 1,11-1-1,-13 2-49,1 1 0,-1 0 1,1 0-1,0 1 0,0 0 0,-1 0 0,1 1 1,0-1-1,-1 1 0,1 1 0,7 2 0,-10-2-11,1 1-1,-1-1 1,0 1-1,0 0 1,-1 0-1,1 0 1,-1 1-1,0-1 1,1 1-1,-1 0 1,-1 0-1,1 0 1,-1 0-1,0 1 1,1-1-1,1 9 1,1 1 7,-1 1-1,-1 0 1,0 0 0,-1 0 0,-1 0 0,0 0 0,-1 0-1,-1 0 1,0 1 0,-1-1 0,0 0 0,-8 23-1,-8 18 51,-47 102-1,47-119 9,-31 64-50,-24 55-63,61-127 63,2-1 0,1 2 0,-7 39 0,15-66-32,0 1 0,0-1 1,1 1-1,0-1 1,0 1-1,0-1 1,1 0-1,0 1 1,0-1-1,0 1 1,1-1-1,0 0 1,3 8-1,-2-10-3,-1 1-1,1-1 1,0 1-1,0-1 1,0 0 0,0 0-1,1-1 1,-1 1-1,1-1 1,0 1 0,0-1-1,0-1 1,0 1 0,0 0-1,0-1 1,0 0-1,8 2 1,11 0-42,1 0 0,-1-1-1,1-2 1,-1 0 0,31-5 0,119-27-828,266-92-6256,-334 92 2953,58-19-4870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58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27 190 7933,'-11'-21'1286,"9"19"-1020,0-1 1,1 0-1,-1 1 1,1-1-1,-1 0 0,1 0 1,0 0-1,0 0 0,0 0 1,1-1-1,-1 1 1,1 0-1,0 0 0,-1 0 1,2-1-1,-1 1 1,0 0-1,0 0 0,2-4 1,-1 2-56,0-1 1,1 1 0,0-1 0,0 1-1,0 0 1,0 0 0,1 0-1,0 0 1,0 0 0,0 1 0,1-1-1,0 1 1,0 0 0,0 0 0,6-4-1,-3 4-150,1 0-1,1 1 0,-1 0 1,0 1-1,1 0 1,-1 0-1,1 1 0,-1 0 1,1 0-1,0 1 0,0 0 1,-1 0-1,1 1 1,0 1-1,-1-1 0,1 1 1,-1 1-1,0-1 1,1 2-1,-1-1 0,-1 1 1,1 0-1,0 0 0,-1 1 1,0 0-1,0 1 1,-1 0-1,1 0 0,-1 0 1,0 0-1,7 13 0,-2 0 3,-1 0-1,0 1 1,-2 0-1,0 0 0,-2 1 1,0-1-1,-1 2 0,-1-1 1,-2 0-1,0 1 0,-1 34 1,-2-12 143,-3 0 0,-1 0 0,-3-1 0,-21 74 0,-46 78 652,6-19 1057,68-175-1877,1 1 1,-1-1 0,1 1 0,0-1 0,0 1 0,-1 0 0,1-1 0,0 1-1,0-1 1,0 1 0,1-1 0,-1 1 0,0-1 0,1 1 0,-1 0-1,1-1 1,-1 0 0,1 1 0,-1-1 0,1 1 0,0-1 0,0 0 0,0 1-1,0-1 1,0 0 0,0 0 0,0 0 0,0 0 0,1 0 0,-1 0-1,0 0 1,0 0 0,1 0 0,1 0 0,2 1 11,0 0 0,0 0-1,0-1 1,0 0 0,1 0 0,-1 0 0,0 0 0,10-1-1,48-6-305,1-3-1,93-24 1,-89 17-273,74-17-1186,114-25-2667,-84 27-3205,-83 18-673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4:36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191 126 5372,'-10'-5'818,"0"0"0,0 1-1,0 1 1,-1-1-1,-21-2 1,23 5-199,1-1 1,-1 0-1,1 0 1,0-1-1,0 0 1,0 0-1,0-1 1,0 0-1,1 0 1,-14-10-1,21 14-528,0 0 0,-1-1-1,1 1 1,0 0 0,-1 0-1,1-1 1,0 1 0,-1 0 0,1 0-1,0-1 1,0 1 0,-1 0-1,1-1 1,0 1 0,0 0-1,0-1 1,-1 1 0,1 0 0,0-1-1,0 1 1,0 0 0,0-1-1,0 1 1,0-1 0,0 1-1,0 0 1,0-1 0,0 1 0,0-1-1,0 1 1,0 0 0,0-1-1,0 0 1,14-3 716,30 4-808,-42 1 133,820 45 1185,371-54-1319,0-40-4096,-892 34 1623,-49 5-2490,-9 0-2942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49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231 194 7017,'-8'-33'2477,"7"32"-2255,1-1 1,0 1 0,0 0 0,0-1 0,-1 1 0,1 0-1,1-1 1,-1 1 0,0 0 0,0-1 0,0 1-1,1 0 1,-1 0 0,1-1 0,-1 1 0,1 0 0,-1 0-1,1 0 1,0-1 0,0 0 0,0 1-46,0 1 1,-1-1-1,1 0 1,-1 0-1,1 0 1,-1 0 0,0 1-1,1-1 1,-1 0-1,0 0 1,1 0-1,-1 0 1,0 0-1,0 0 1,0 0-1,0 0 1,0 0-1,0 0 1,0 0-1,0 0 1,-1 0-1,1-1 1,-24-66 9980,23 65-7857,-36 201-862,5-34-826,-27 126-613,-10 74 0,64-312 0,1 0 0,3 1 0,1-1 0,4 1 0,9 54 0,-10-91 0,0 0 0,1-1 0,1 1 0,0 0 0,1-1 0,1 0 0,14 23 0,47 64 0,-65-97 0,1 0 0,1 0 0,-1-1 0,0 0 0,1 1 0,0-2 0,0 1 0,1 0 0,-1-1 0,0 0 0,1-1 0,0 1 0,0-1 0,0 0 0,0 0 0,0-1 0,0 0 0,0 0 0,10 0 0,-5-1 0,0-1 0,0 0 0,0-1 0,0 0 0,-1-1 0,1 0 0,-1-1 0,16-8 0,-9 3 0,0-1 0,-1-1 0,0-1 0,-1-1 0,0 0 0,-1 0 0,-1-2 0,0 1 0,-1-2 0,13-20 0,2-8 0,-2-2 0,32-81 0,-22 29 0,-4-2-1,-4-1 1,-5-1 0,-4-1 0,-4-1-1,-6 0 1,-5-132 0,-5 191-112,-13-79 1,11 106 43,0 1 1,-1 0 0,-1 0-1,0 0 1,-1 0 0,-1 1-1,-14-21 1,19 33 59,0 0 1,0 0 0,-1 0-1,1 0 1,-1 1-1,0-1 1,0 1-1,0 0 1,-1 0-1,1 1 1,-1-1 0,1 1-1,-1 0 1,0 0-1,0 1 1,0-1-1,0 1 1,0 0-1,0 1 1,0-1 0,0 1-1,0 0 1,-1 0-1,1 0 1,0 1-1,0 0 1,0 0-1,0 0 1,-9 4-1,3 0 25,0 0-1,0 0 0,1 1 0,-1 1 0,1 0 1,1 0-1,0 1 0,0 0 0,0 0 0,1 1 0,-14 18 1,8-4 47,0 0 0,2 0 0,0 1 0,-10 32 1,17-40-95,0 0-1,1 1 1,1 0 0,1-1 0,0 1 0,2 0 0,1 32 0,1-40-192,-1 0 1,1 0 0,1 0 0,0-1-1,0 1 1,1-1 0,0 0 0,0 0-1,1 0 1,0 0 0,0-1 0,1 1 0,0-2-1,0 1 1,13 10 0,-8-9-594,1 1 1,-1-2-1,2 0 0,-1 0 1,1-1-1,0-1 0,0 0 1,0 0-1,22 3 0,20 2-5743,1 1-4267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05.0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590 160 7493,'2'-28'1341,"-1"25"-1007,0 0 0,-1 1 1,1-1-1,-1 0 1,0 0-1,0 0 1,0 1-1,0-1 1,0 0-1,-1 0 0,1 0 1,-1 1-1,0-1 1,0 0-1,0 1 1,0-1-1,0 1 1,-1-1-1,1 1 0,-1-1 1,1 1-1,-1 0 1,-3-3-1,-16-16 2219,15 15-1799,1 1 0,-1-1-1,0 1 1,-1 0-1,-8-4 1,12 7-575,0 1 1,-1-1-1,1 1 1,-1 0 0,1 1-1,-1-1 1,0 1-1,1-1 1,-1 1-1,1 0 1,-1 0-1,0 1 1,1-1-1,-1 1 1,-4 1-1,-15 5 315,1 1 1,0 1-1,1 1 0,0 1 1,0 1-1,1 0 0,-33 28 1,21-11-108,0 1-1,2 1 1,-37 50 0,55-65-337,0 0 0,2 1 1,0 0-1,1 0 0,-12 31 0,19-40-41,0-1-1,0 0 0,1 0 0,-1 1 1,2-1-1,-1 1 0,1-1 0,0 1 1,1-1-1,0 1 0,0-1 0,0 0 1,1 1-1,0-1 0,1 0 0,0 0 1,0 0-1,4 6 0,2 1-35,1-1 1,0 0-1,1-1 0,1 0 1,0-1-1,0-1 0,1 1 1,0-2-1,21 12 0,19 7-199,67 26-1,-91-42 167,53 21-297,-19-8-3,-1 2 0,-1 2 1,82 55-1,-134-78 331,-1 1 1,1 0 0,-1 0 0,-1 1-1,1 0 1,-1 0 0,0 1-1,-1 0 1,0 0 0,-1 1-1,0-1 1,5 14 0,-8-17 16,-1 0 0,1 1 0,-1 0 0,-1-1 0,1 1 0,-1-1 0,0 1 0,-1 0 0,1-1 0,-1 1 0,-1-1 0,1 1 0,-1-1 0,0 1 0,0-1 0,-1 0 0,0 0 0,0 0 0,-1-1 0,1 1 0,-6 5 0,-6 6 94,-1 0 0,0-1 0,-2-1 0,0-1 0,0 0 0,-1-1 0,-1-1 0,0-1 0,-28 11 0,43-20-42,0 0 0,0 0 1,0 0-1,-1-1 1,1 0-1,-1 0 0,1 0 1,-1-1-1,1 0 0,-1 0 1,1 0-1,-1-1 0,1 0 1,-1 0-1,1 0 0,-11-4 1,12 3-22,0-1 0,0 1 1,0-1-1,1 0 0,-1 0 1,1 0-1,0-1 1,0 1-1,0-1 0,0 0 1,1 0-1,-1 0 0,1 0 1,0 0-1,0 0 0,0-1 1,1 1-1,0-1 0,-2-6 1,0-8-33,1 0 0,1 0 0,0-1 0,2 1 0,0 0 0,4-20 0,29-114-432,-32 145 412,34-108-1526,5 1 0,71-136 0,-24 56-3972,-63 141 2170,-6 24-1973,-5 15-3662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49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67 13377,'-37'-26'3543,"28"15"1092,10-1-3571,-1 10-230,0 1-729,0 0-1,0 0 0,0 1 0,0-1 1,0 0-1,0 1 0,0-1 0,0 0 0,0 1 1,0-1-1,0 0 0,0 0 0,1 1 1,-1-1-1,0 1 0,0-1 0,1 0 0,-1 1 1,1-1-1,-1 1 0,1-2 0,7 10 3005,-6-5-2783,-1 0 0,1 0 0,-1 0 0,0 1 0,0-1 0,-1 0 0,1 0 0,-1 1 0,0-1 0,1 0 0,-2 4 0,-30 143-1743,12-64-2033,-12 121 1,30-161-4550,8-7-5469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50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7 179 12185,'-3'-46'4823,"2"40"-4004,0-1-1,0 1 1,1 0-1,0-1 0,0 1 1,0-1-1,1 1 1,1-8-1,1 10-571,-1 0 0,1 0-1,0 1 1,0-1 0,0 1 0,1 0-1,-1 0 1,1 0 0,0 0-1,-1 1 1,1-1 0,9-3 0,-5 2 99,-1 1-193,0 0 0,1 0 0,-1 1 0,1 0 0,0 0 0,0 0 1,0 1-1,0 1 0,0-1 0,0 1 0,-1 1 0,1-1 0,0 1 0,0 1 0,12 3 0,-11-2-75,-1 0-1,1 1 0,-1 0 0,0 1 0,0 0 0,-1 0 0,1 0 0,-1 1 0,0 0 0,-1 0 0,0 1 0,0 0 0,0 0 0,-1 1 0,0-1 0,0 1 0,-1 0 0,6 14 1,-3-6-29,-2 0 0,0 0 0,-1 0 1,0 1-1,-2-1 0,0 1 0,0 0 1,-2 0-1,-1 22 0,-10 29 38,-2-2-1,-34 98 1,11-41-129,21-73-17,7-27 16,-7 39 0,17-62 40,-1 1 1,0-1-1,1 0 1,-1 0-1,1 0 0,-1 0 1,1 0-1,-1-1 1,0 1-1,1 0 1,-1-1-1,1 1 0,-1-1 1,2-1-1,3 0-3,-1-1-1,0-1 1,0 1-1,0-1 0,-1 0 1,1 0-1,-1 0 1,0-1-1,0 0 1,0 1-1,3-7 1,34-65-138,-27 47 117,5-12-30,-2-1 1,14-54-1,12-32-84,-27 78 440,-1 67 309,-2 6-592,-1 2 0,-1-1 1,13 43-1,-13-35-23,26 54 1,-19-53-564,2-1 0,1-1 0,1 0 0,2-2 0,1-1 0,47 42 0,-57-58 132,1 0 0,-1-1 0,2 0-1,0-1 1,0-1 0,0-1 0,1 0 0,1-2 0,-1 0 0,1-1 0,0 0 0,0-2 0,0 0-1,33 0 1,-10-4-6805,-19 5-4735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51.0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55 4464,'-19'29'19139,"34"-39"-17396,-4 5-1513,1 0-1,-1 1 1,1 0 0,0 1-1,0 0 1,20-2-1,82-1 103,-62 5-573,40-2-648,188-15-6416,-249 11 5307,0-1-4025,-2 7-1822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51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 3340,'51'-18'-1000,"-4"21"296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51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1 300 9309,'0'0'8991,"6"0"-7962,491-20 1741,1-25-4280,-486 44 1480,842-112-4569,-496 61 2157,-344 50 2265,148-24-1423,-59 2-2390,-51 7-777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4:37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177 446 4728,'-13'-7'946,"-1"0"1,-20-8-1,24 12-243,0-1 0,0-1 1,0 1-1,0-2 0,1 1 1,0-1-1,0-1 0,-8-7 1,15 12-549,0-1 1,0 1 0,0-1-1,0 1 1,0-1 0,1 0-1,-1 1 1,1-1-1,0 0 1,0 0 0,0 0-1,0 0 1,1 0 0,-1 0-1,1 0 1,-1 0 0,1-1-1,0 1 1,1-5 0,0 5-68,0-1 0,1 0 1,0 0-1,-1 0 0,1 1 0,0-1 1,1 1-1,-1-1 0,1 1 1,-1 0-1,1 0 0,0 0 0,3-2 1,8-6 5,1 2 0,-1 0 1,1 0-1,1 2 1,-1 0-1,18-5 0,44-10 15,0 4 0,106-11 0,-102 17-165,683-71-2542,-254 61-5898,-438 21 3397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4:37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280 72 4732,'-153'9'3396,"26"-1"1797,584-21-4788,-195 10-867,-143-1-23,458-17-1474,-192-12-2617,-254 19 1316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4:37.6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13 155 5308,'-13'-9'3413,"23"-2"-2641,18-6-168,14 5-140,18 1 28,19 0-192,26 2-72,19-2-208,12-4-236,20 7-192,6-1-296,3 3-164,-3 1-552,6-7-880,-3 4-401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4:38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1 210 3608,'207'-34'1312,"226"-43"-241,-417 73-1364,7 1 1048,-14-28 898,-9 29-1630,0 0 0,-1 0 0,1 0 0,-1 0 0,0 0 0,1 0 0,-1 0 0,0 0 0,0 0 0,0 0 0,0 1 0,-1-1 0,1 0 0,0 1 0,-1-1 0,-2-1 0,-1 0 58,0 0 0,0 1 1,0 0-1,-1 0 0,-7-2 0,1 1 53,-1 0 342,1 1 0,-1 0 0,0 1 0,1 1-1,-1 0 1,-16 2 0,26-1-325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4:47.7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1 114 4788,'0'0'3181,"0"-3"-1780,8-23 976,-7 24-1349,0-1-105,0-2-719,0 1 0,1 0 0,-1-1 0,1 1 0,0 0 0,1 0 0,-1 0 0,1 1 1,-1-1-1,1 1 0,0-1 0,0 1 0,1 0 0,-1 0 0,1 0 0,-1 0 0,1 1 0,0 0 0,0 0 0,0 0 0,0 0 0,1 0 1,-1 1-1,0 0 0,9-2 0,-10 4-163,-1-1 0,1 1 1,-1 0-1,1 0 0,-1 0 1,0 0-1,1 1 0,-1-1 1,0 1-1,0-1 0,0 1 1,0 0-1,0-1 0,3 5 1,-3-5-2,9 12 28,0 1-1,0-1 0,-1 2 1,-1-1-1,-1 1 0,0 1 1,-1-1-1,0 1 0,-1 1 1,6 29-1,-1 12 63,7 106 0,-13-84-30,12 103 58,-16-180-148,1-6-7,1 0 1,0 1-1,-1-1 1,1 0 0,-1 0-1,0-1 1,0 1 0,3-7-1,-5 10-3,4-11-30,0 1 0,-1-1 0,0 0 0,0 0 0,1-18 0,1-4-77,8-32-87,-5 24 22,1-1-1,29-75 1,-38 116 198,0 0-1,0 0 0,1 0 1,-1 0-1,1 0 0,-1 0 1,1 0-1,-1 0 0,1 1 1,-1-1-1,1 0 0,0 0 1,-1 1-1,1-1 0,0 0 1,0 1-1,0-1 0,-1 1 1,1-1-1,0 1 0,0-1 1,0 1-1,0 0 0,0-1 1,1 1-1,0 0-4,-1 0 0,0 1-1,1-1 1,-1 0 0,0 1 0,0 0-1,1-1 1,-1 1 0,0 0 0,0-1-1,0 1 1,0 0 0,0 0 0,0 0-1,0 0 1,1 1 0,5 7 47,0 1 1,0 0-1,6 15 0,-8-17 1,93 146-1066,-60-107-2191,5-4-3462,-18-23-852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06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6 12365,'-1'0'263,"0"-1"-1,-1 0 1,1 1-1,0-1 1,-1 1 0,1-1-1,-1 1 1,1-1-1,0 1 1,-1 0-1,1 0 1,-1 0 0,1 0-1,-1 0 1,1 0-1,-1 0 1,1 1-1,-1-1 1,1 0-1,-3 2 1,0 0 263,0 0 0,0 0 0,0 0 0,1 1-1,-1-1 1,1 1 0,-4 4 0,0-1 141,1 1-1,0 1 1,1-1-1,0 1 1,0-1-1,-5 13 1,-3 18-66,3 0 1,1 0-1,1 1 1,3 0-1,1 1 1,2-1-1,1 1 1,2-1-1,10 58 1,-8-76-602,2-1 0,0 0 0,1-1 0,1 0 0,1 0 0,0 0 0,2-1 0,0 0 0,1 0 0,0-2 0,2 1 0,0-1 0,0-1 0,2-1 0,0 0 0,1 0 0,0-2 0,0 0 0,2-1 0,-1 0 0,2-2 0,-1 0 0,1-1 0,0-1 0,1-1 0,0 0 0,29 4 0,-32-8 0,0 0 0,0-1 0,0 0 0,0-2 0,1 0 0,-1-1 0,0 0 0,-1-2 0,1 0 0,22-8 0,-33 9 0,1 1 0,-1-2 0,1 1 0,-1-1 0,-1 0 0,1 0 0,0 0 0,-1-1 0,0 0 0,0 0 0,0 0 0,-1 0 0,1-1 0,-2 0 0,1 0 0,0 0 0,-1-1 0,0 1 0,-1-1 0,1 1 0,-1-1 0,-1 0 0,1 0 0,-1 0 0,0 0 0,-1 0 0,0-11 0,-2 1 0,0-1 0,-1 1 0,-1 1 0,-1-1 0,0 1 0,-1-1 0,-1 1 0,0 1 0,-1 0 0,-11-16 0,-1 2 0,-1 0 0,-1 2 0,-49-46 0,38 44-563,0 1 0,-2 2 0,-1 1-1,-1 2 1,-1 1 0,-1 3 0,0 1 0,-82-26 0,112 42-390,1 1 0,-1-1 0,0 1 0,0 1 0,1-1 0,-1 2 0,0-1 0,-14 4 0,21-4 509,1 0 0,-1 1 1,1-1-1,0 1 0,-1 0 1,1-1-1,0 1 0,-1 0 1,1 0-1,0 0 0,0 0 1,0 0-1,-2 2 1,-16 23-9484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4: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4884,'-1'2'225,"0"0"0,0 0 0,1 0-1,-1 0 1,1 0 0,-1 0 0,1 0-1,0 0 1,0 0 0,0 0 0,0 0-1,0 0 1,1 0 0,-1 0 0,0 0-1,1 0 1,1 3 0,0-2 194,0 1-1,1-1 1,-1 0 0,1 0 0,0 0-1,6 5 1,9 8-1044,-12-10 546,0-1 0,1 0 1,0 0-1,0 0 1,0-1-1,0 0 0,0-1 1,16 6-1,-22-9 72,0 0 0,0 1-1,1-1 1,-1 0-1,0 0 1,0 0 0,0 0-1,1 0 1,-1 0-1,0-1 1,0 1 0,1 0-1,-1 0 1,0-1-1,0 1 1,1-1 0,5-2-40,0 2-117,0 0 1,0-1-1,-1 0 0,1 0 0,0 0 0,-1-1 0,8-5 0,-10 6-242,-1-1 0,1 1 0,-1-1 0,0 0-1,0 0 1,0 0 0,-1-1 0,4-4 0,7-12-2000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4:48.4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0 246 8505,'0'0'10633,"4"-2"-9719,152-81 1459,-55 27-4693,-87 47 1093,1-1-1,-1 0 0,-1 0 1,13-15-1,-9 10-1873,14-11-4781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4:48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 8145,'7'8'2396,"-20"4"-180,7 11-164,-1-3-259,-2 0-213,2 3-252,4 5-200,6 24-12,1-10-272,-1 7-132,6 5-108,-2 1-252,-1 7-600,4 7-648,-7-6-1024,-10 3-1244,1 11-2209,9 3-4308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36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6 4636,'-29'20'3213,"23"-34"-3001,0 3 280,31 28-3945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35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1 298 9973,'0'0'3029,"2"-1"-1702,21-17 1635,-15 12-2538,-1 0 1,1 0 0,0 1 0,1 0-1,-1 1 1,16-7 0,36-4-36,62-7-1,-46 10-360,161-30-933,199-36-4440,-256 44 723,12 2-2591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37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52 254 11993,'-13'-36'3737,"-10"-52"-1,17 60 499,2 1 0,-1-48 0,13 260-3752,0-25-370,-6 213-113,2 122 0,37-4 0,-31-417 0,-7-39 0,1-1 0,3 0 0,0 0 0,15 40 0,-21-73 0,-1 1 0,1-1 0,-1 0 0,1 1 0,-1-1 0,1 0 0,0 0 0,0 1 0,-1-1 0,1 0 0,0 0 0,0 0 0,0 0 0,0 0 0,1 0 0,-1-1 0,0 1 0,0 0 0,0 0 0,1-1 0,0 1 0,0-1 0,-1 0 0,0 0 0,0 0 0,1 0 0,-1 0 0,0-1 0,0 1 0,0 0 0,0-1 0,1 1 0,-1-1 0,0 0 0,0 1 0,0-1 0,0 0 0,0 1 0,0-1 0,1-2 0,5-5 0,-1 0 0,0 0 0,0-1 0,6-12 0,-11 18 0,15-31 0,-2 0 0,-2-1 0,12-54 0,1-2 0,-8 38 0,64-182 0,-67 200 0,2 1 0,1 1 0,2 0 0,37-47 0,-49 71 0,1 0 0,1 0 0,-1 1 0,1 0 0,1 1 0,-1 0 0,1 0 0,15-7 0,-19 12 0,0-1 0,0 1 0,0 0 0,1 0 0,-1 1 0,1-1 0,0 2 0,-1-1 0,1 1 0,0 0 0,-1 0 0,1 1 0,0 0 0,-1 0 0,1 0 0,9 4 0,-3 0 0,0 1 0,0 1 0,0 0 0,-1 1 0,0 0 0,0 0 0,-1 2 0,12 12 0,-8-6 0,0 2 0,-1 0 0,-1 1 0,18 33 0,-11-10 0,-2 1 0,-1 1 0,-3 1 0,13 67 0,-13-42 0,-4 0 0,-3 2 0,-2-1 0,-4 0 0,-11 98 0,6-101-3404,4-58 2019,0-1 0,2 1 0,-1-1 0,1 0 0,0 1 0,1-1 0,0 0 0,7 14 0,-3-8-12529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40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193 109 9385,'-4'-11'1728,"0"0"1,1 0-1,-2-20 1,2 15 754,2 14-2132,0 0-1,0 0 1,0 0 0,0 1-1,0-1 1,-1 0-1,1 0 1,0 1-1,-1-1 1,0 1-1,1-1 1,-1 1-1,-2-1 1,1-1 424,1 1 1679,1 4-1414,-3 4-857,0 0 0,0 0 0,1 0 0,0 0 0,1 1 0,-1-1 1,1 1-1,0 0 0,1 0 0,-1 8 0,-4 80 2192,5-53-1956,0 52-419,4-1 0,18 117 0,-2-106 0,5 0 0,43 118 0,-48-172 0,1-1 0,2-1 0,3-1 0,32 47 0,-51-85 0,1-1 0,-1 0 0,2 0 0,-1 0 0,1-1 0,0 0 0,14 9 0,-19-14 0,-1 0 0,1-1 0,0 1 0,0-1 0,0 0 0,0 0 0,0 0 0,0 0 0,0 0 0,0-1 0,0 0 0,0 1 0,0-1 0,1 0 0,-1 0 0,0-1 0,0 1 0,0-1 0,0 1 0,0-1 0,0 0 0,0 0 0,0-1 0,0 1 0,0-1 0,0 1 0,-1-1 0,1 0 0,3-3 0,0-1 0,0 0 0,-1-1 0,1 0 0,-1 0 0,-1-1 0,1 1 0,-1-1 0,-1 0 0,1 0 0,-1 0 0,2-11 0,2-12 0,5-56 0,-10 65 0,3-41-158,-3 0 1,-3-1-1,-3 1 1,-13-72-1,-2 32-273,-58-172 1,16 118 180,51 134 206,-2 1 0,0 0 1,-2 1-1,-26-33 0,36 49 37,0 0 1,-1 1 0,1 0-1,-1-1 1,0 2 0,0-1-1,0 0 1,0 1 0,0 0-1,-1 0 1,0 1 0,1 0-1,-1 0 1,0 0 0,0 0-1,0 1 1,0 0 0,-1 1-1,1-1 1,0 1 0,0 0-1,-8 2 1,5-1 15,-1 2 1,1-1-1,0 1 1,0 1-1,0 0 1,1 0-1,0 1 1,-1 0-1,1 0 1,1 1-1,-11 9 1,8-5 22,0 1 0,1 0 0,1 0 1,0 1-1,0 0 0,1 1 0,-6 14 0,3-1 41,1 1 0,2-1-1,0 1 1,2 1 0,0-1-1,3 1 1,-1 45 0,4-53-46,1-1 1,1 0-1,0 0 1,2 0-1,0 0 1,1 0 0,1-1-1,0 0 1,2 0-1,0-1 1,1 0-1,0-1 1,24 28-1,-19-28-114,1 0-1,0-1 0,1-1 0,1 0 0,0-1 0,1-1 1,0-1-1,1 0 0,0-2 0,0 0 0,42 11 0,-20-10-850,1-1 0,-1-3 0,56 2 0,-79-7 102,0-1 0,0-2-1,0 0 1,0 0 0,-1-2 0,1-1 0,-1 0-1,0-1 1,33-16 0,7-10-5217,1 2-3583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40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 40 10825,'-2'0'302,"0"-1"0,1 1 0,-1-1 0,1 0 0,-1 0 0,1 0 0,0 0 0,-1 0 0,1 0 1,0 0-1,0 0 0,-1-1 0,1 1 0,-1-3 0,-15-13 3046,15 16-3089,0 0 0,0 1 0,0-1 0,1 0 0,-1 1 0,0-1 0,0 1 0,0 0 0,0 0 0,0-1-1,-1 1 1,1 1 0,0-1 0,0 0 0,0 0 0,0 1 0,0-1 0,0 1 0,1 0 0,-1-1 0,0 1 0,0 0-1,0 0 1,1 0 0,-1 0 0,0 1 0,1-1 0,-1 0 0,1 1 0,-1-1 0,-1 4 0,-5 4 283,1 0 0,0 0 0,0 1 0,-6 13 0,4-3-233,0 0 1,1 1-1,1 0 1,-5 24-1,-11 91 996,13-70-1090,2-16-215,3 1 0,1-1 0,3 1 0,2 0 0,11 70 0,-6-85 0,2-1 0,1 1 0,2-2 0,1 1 0,2-2 0,1 0 0,2 0 0,27 39 0,-26-48-587,0 0 0,2-2 0,0 0-1,1-1 1,2 0 0,0-2 0,1-1 0,1-1 0,37 19 0,-43-26-208,1-2 1,0 0 0,0-1 0,1-1 0,0-1-1,0-1 1,0-1 0,1 0 0,-1-2 0,1-1-1,-1 0 1,1-1 0,39-9 0,-6-6-11999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40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0 11253,'-14'8'2514,"11"-2"25,24 2 1413,11 4-3411,-12-2-432,-1 2 0,0 0 0,-1 1 0,0 1 1,-1 0-1,-1 1 0,0 1 0,-1 1 0,-1 0 0,0 1 0,-1 1 0,-2 0 0,1 0 0,-2 1 0,-1 0 0,-1 1 0,0 0 0,-1 1 0,-2-1 0,0 1 1,-1 0-1,-2 1 0,0-1 0,-1 0 0,-3 33 0,-3-14-60,-2 0 0,-2-1 0,-2 0 1,-22 57-1,29-89 78,0 0 1,-1 0 0,1-1-1,-9 10 1,4-5 103,6-8 295,6-7-312,26-26-6,46-62 0,6-8-516,91-68-519,-126 123 734,-36 35 207,0 1 0,1 0 0,-1 0 1,1 1-1,23-10 0,-33 17-59,-1 0 1,1 1-1,0-1 1,0 1-1,0-1 1,0 0-1,0 1 1,-1-1-1,1 1 1,0 0-1,0-1 0,-1 1 1,1 0-1,0-1 1,-1 1-1,1 0 1,-1 0-1,1 0 1,-1-1-1,1 1 1,-1 0-1,1 1 1,0 1 129,10 15 435,-1 1 1,-1 1-1,-1 0 0,11 37 0,-10-27-34,21 44 1,-11-35-323,42 61 0,-48-83-667,1 0 0,0-1 1,1 0-1,1-1 1,0-1-1,19 13 0,-10-12-1313,0 0-1,54 21 0,-51-26-2792,48 12 0,-6-7-7146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41.0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321 15 12925,'-66'-12'2244,"53"9"1611,15 5-2262,3 7-1074,0 0 0,0 0 1,-1 0-1,0 0 0,0 1 1,-1 0-1,3 14 0,11 33 418,68 128 995,-46-106-1388,-4 2-1,30 98 0,-50-116-381,-2 0-1,-3 1 0,-3 0 1,-2 0-1,-4 1 1,-2-1-1,-16 108 1,6-113-423,-2 0-1,-2-1 1,-3-1-1,-3 0 1,-2-2-1,-2-1 1,-2 0 0,-50 69-1,64-106-392,0 0-1,-1-1 1,-1-1-1,-1 0 0,-32 23 1,-94 46-9873,80-50-244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13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1 507 8749,'2'-1'2044,"101"-30"6474,-74 24-8091,0-1 1,0-2-1,0-1 0,-1-1 0,34-21 1,-58 30-395,-1 0 0,1 0-1,-1 0 1,1-1 0,-1 0 0,0 1 0,-1-1 0,1 0 0,-1-1 0,1 1 0,-1 0 0,0-1 0,-1 1 0,1-1 0,-1 1-1,0-1 1,0 0 0,0 0 0,-1 1 0,0-1 0,0 0 0,0 0 0,0 0 0,-1 0 0,-1-6 0,1 8-28,1 0 0,-1 0 0,0 1 0,-1-1 0,1 0 1,0 0-1,-1 0 0,0 1 0,1-1 0,-1 1 0,0-1 0,0 1 1,0 0-1,-1 0 0,1 0 0,-1 0 0,1 0 0,-1 0 1,1 1-1,-1-1 0,0 1 0,0 0 0,0 0 0,0 0 0,0 0 1,0 0-1,0 1 0,0-1 0,0 1 0,0 0 0,0 0 1,0 0-1,0 0 0,0 1 0,0-1 0,-1 1 0,1 0 0,1 0 1,-5 1-1,-3 2 0,0 1 1,0 0 0,0 1 0,1 0-1,0 0 1,0 1 0,1 0-1,0 0 1,0 1 0,0 0-1,-8 13 1,5-6 0,0 0 0,2 1 1,0 0-1,0 0 0,2 1 0,-8 22 0,12-29-3,1 0 0,0 0 0,1 1 0,0-1 1,0 0-1,1 1 0,0-1 0,1 1 0,0-1 0,1 0 0,0 0 0,1 0 0,0 0 0,0 0 0,9 17 1,-6-16-5,1 0 1,0-1 0,1 0 0,0 0-1,0 0 1,1-1 0,1-1 0,-1 1 0,1-1-1,1-1 1,-1 0 0,18 8 0,-9-5-15,1-2 0,1 0 0,-1-1 1,1-1-1,0-1 0,1-1 0,-1 0 0,1-2 0,-1-1 1,30-1-1,-35-2 30,0 0 0,0-1 1,-1-1-1,1 0 0,-1-1 1,0-1-1,0 0 0,0-1 1,-1-1-1,0 0 0,-1-1 1,0 0-1,0-1 0,19-20 0,-17 13 29,0-1 0,-1 0-1,-1-1 1,-1-1 0,10-21-1,-5 3 183,25-76 0,-10-14 4,-19 68-4,22-58 1,-32 109-208,1 1 0,0-1 0,1 1 0,0 1 0,0-1 0,0 1 1,1 0-1,9-9 0,-13 13-13,1 1-1,0-1 1,-1 1 0,1 0 0,0 0 0,0 0-1,0 1 1,0-1 0,1 1 0,-1 0-1,0-1 1,1 2 0,-1-1 0,0 0 0,1 1-1,-1-1 1,1 1 0,-1 0 0,1 0 0,-1 0-1,1 1 1,-1-1 0,1 1 0,-1 0 0,4 1-1,1 2-5,0 0-1,-1 1 0,1 0 1,-1 0-1,0 0 0,0 1 1,-1 0-1,0 1 0,0-1 1,-1 1-1,1 0 0,-1 1 1,-1-1-1,7 15 0,12 26 21,-3 1-1,-2 1 0,14 62 1,-19-69-107,1-1 0,21 42 1,-3-7-373,-18-45 121,20 32 0,-32-59 310,0-2-40,1-5 63,0 1-1,0-1 1,0 0 0,0 0 0,0 0 0,-1 0 0,5-5-1,-2-1 18,-1 0-1,1-1 0,-1 0 0,-1 0 0,0-1 0,0 1 0,1-12 0,6-16 125,8-16-91,3 1 0,2 1 0,2 1 1,2 1-1,2 1 0,3 2 0,58-67 0,-84 106-8,0-1 1,0 2-1,1-1 0,0 1 1,1 0-1,-1 0 1,1 1-1,0 0 0,1 0 1,15-6-1,-23 12-17,0-1 0,0 1 0,0 0 0,0-1 0,0 1 0,0 0 1,-1 0-1,1-1 0,0 1 0,0 0 0,0 0 0,-1 0 0,1 0 0,-1 0 0,1 0 0,-1 1 0,1-1 0,0 2 0,0-1 32,3 5 22,0 1 0,0 0 0,0 0 0,-1 0 0,-1 0 0,1 0 1,2 16-1,6 41 205,3 0-1,39 107 1,-46-150-245,0 0-1,-2 1 0,0 0 0,-1 0 0,-2 0 1,0 0-1,-3 40 0,-1-51-31,1-1 0,-1 0 0,-1 0 0,0 0 0,-1 0 0,0 0-1,-1-1 1,0 0 0,0 0 0,-1 0 0,-1 0 0,1-1 0,-2 0 0,1 0 0,-1-1 0,0 0 0,-15 11-1,2-6 240,-1 0-1,-36 16 0,54-27-82,5-6-146,0 1 0,1 0 0,-1 0 1,1 0-1,-1 0 0,1 0 1,0 0-1,0 1 0,0-1 0,0 1 1,1-1-1,-1 1 0,3-3 1,15-10-9,0 0 0,31-17 1,-15 10-62,138-87-699,114-73-351,-230 142 912,-28 18 89,1 1 0,1 2 0,51-23 0,-80 41 110,0 0-1,0 0 1,0 0 0,0 0-1,0 1 1,0-1 0,0 1 0,6 0-1,53 7 233,-59-6-219,0 0-1,-1-1 1,1 1-1,0 1 1,0-1-1,-1 0 1,1 1-1,-1-1 0,1 1 1,-1 0-1,0 0 1,0 0-1,0 0 1,0 0-1,0 0 1,0 0-1,0 1 1,-1-1-1,1 1 1,-1-1-1,0 1 0,2 3 1,0 4 7,0 0 1,-1 0-1,0 1 1,1 14-1,-3-21-17,4 32-757,17 67 1,-12-74-3319,14 32 0,-16-40-1160,-1 2-2801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09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261 369 6129,'-88'-46'7004,"56"31"-3180,-56-37 1,84 50-3600,0-1-1,0 0 1,0-1-1,1 1 1,-1 0 0,1-1-1,0 0 1,0 0 0,0 0-1,1 0 1,-1-1 0,1 1-1,0-1 1,0 1-1,1-1 1,-1 0 0,1 1-1,0-1 1,-1-10 0,3 11-166,-1 0 1,1-1-1,0 1 1,0 0-1,0 0 1,1-1-1,-1 1 1,1 0-1,0 1 1,0-1-1,1 0 1,-1 0-1,1 1 1,0-1-1,-1 1 1,2 0-1,-1 0 1,0 0-1,1 1 1,-1-1-1,1 1 1,7-4-1,18-8 26,1 1-1,0 1 1,0 2 0,1 1-1,1 2 1,-1 1 0,46-3 0,-71 9-28,0 0 1,0 0 0,0 1 0,0 0 0,0 0 0,0 0 0,0 1-1,0 0 1,0 0 0,-1 0 0,1 1 0,-1 0 0,0 0 0,1 0 0,-1 1-1,-1 0 1,1 0 0,0 0 0,-1 0 0,0 1 0,0 0 0,0-1 0,-1 2-1,0-1 1,4 8 0,3 7 364,-1 1-1,-1 0 1,-1 0 0,-1 1-1,6 37 1,-2 24-65,-5 0 0,-8 139-1,1 36-14,4-228-624,-1-5-1392,0 0 1,9 36-1,-8-51 1153,1-1 1,0 0 0,1 0-1,0 0 1,1 0-1,-1 0 1,2-1-1,-1 0 1,13 13-1,-18-20 361,16 13-3484,0-10-2087,5-3-4009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41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16 124 15509,'-16'-26'2109,"48"6"-513,-6 3 164,-14 8-204,1-2-308,6-1-244,13 1-236,28 0-572,-6 5-664,6 6-244,7 3-636,-3 2-888,-7-2-468,0 14-2749,-6 15-4388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41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1 347 11341,'6'-15'2400,"13"-16"40,0 2-431,3 7-361,7-1-320,0 6-260,12-6-220,6 3-476,11-3-444,5-6-564,4 1-980,-1-4-1008,1 1-2897,12 8-4480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43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7 163 12785,'0'0'213,"0"0"0,-1 0 0,1 0 0,0 0 1,-1 0-1,1 0 0,0 0 0,0-1 0,-1 1 0,1 0 0,0 0 0,-1 0 0,1 0 0,0-1 0,0 1 0,0 0 0,-1 0 1,1-1-1,0 1 0,0 0 0,0 0 0,-1-1 0,1 1 0,0 0 0,0-1 0,0 1 0,0 0 0,0 0 0,0-1 0,0 1 0,0 0 1,0-1-1,0 1 0,0 0 0,0-1 0,0 1 0,0 0 0,0-1 0,0 1 0,0 0 0,0 0 0,0-1 0,0 1 0,1 0 1,-1-1-1,0 1 0,0 0 0,0 0 0,0-1 0,1 1 0,-1 0 0,0-1 0,25-11 2682,39-3-2029,541-52 698,-296 38-5071,-114 14-1649,-103 9-1697,-22 0-4050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43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0 14097,'-1'0'24,"-6"0"815,-1 0-1,1 0 1,-1 1-1,1 0 1,-10 3 0,14-3-416,0 0 0,0 1 1,0-1-1,0 1 1,1 0-1,-1 0 1,0 0-1,1 0 1,0 1-1,-1-1 1,1 1-1,0-1 0,0 1 1,-2 4-1,-4 8 183,1-1-1,1 1 1,0 0 0,1 0-1,1 1 1,-5 29-1,-3 101 2419,12-97-4743,13 98 1,3-59-4531,35 111 1,-26-126-7601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44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17 171 14353,'-2'-12'2007,"-3"15"815,-4 22 622,8-14-2827,1 0 0,1 1 0,0-1-1,0 0 1,6 18 0,1 14 593,6 110 414,-7 240 0,4 72 358,-8-437-1982,1-1 0,1 0 0,1 0 0,2 0 0,0-1 0,2 0 0,19 36 0,-25-55 0,0-1 0,1 1 0,-1-1 0,1 0 0,1-1 0,-1 1 0,9 5 0,-11-8 0,1-1 0,0 0 0,0 0 0,0 0 0,0 0 0,0 0 0,0-1 0,1 0 0,-1 0 0,0 0 0,1-1 0,-1 1 0,0-1 0,6 0 0,0-1 1,-1 0 1,0-1-1,1 0 0,-1-1 1,0 0-1,0 0 0,-1-1 1,1 0-1,-1 0 0,1-1 1,7-6-1,-5 2-11,0 0 0,0-1 0,-1-1 0,0 1 0,-1-1 0,-1-1 1,9-14-1,4-12-286,-2-2 1,-1 0-1,-2-1 0,-2-1 1,-2 0-1,-2-1 1,-2 0-1,5-70 1,-9 10-113,-4 0 0,-21-159 0,11 181 298,-4 0-1,-3 1 1,-45-124 0,55 185 106,-1 0 1,-1 1 0,-21-32-1,27 46 17,-1-1-1,1 1 1,-1 0 0,0 0-1,0 1 1,-1-1-1,1 1 1,-8-5-1,9 7 4,1 0-1,-1 0 0,0 0 0,0 0 0,0 0 0,1 1 0,-1-1 0,0 1 1,0 0-1,0 0 0,0 0 0,0 0 0,0 1 0,0-1 0,0 1 0,0-1 1,-3 2-1,-3 3 36,-1 0 0,0 0 1,1 1-1,0 0 0,1 1 1,-1 0-1,1 0 0,1 0 1,-1 1-1,1 1 0,1-1 0,-9 14 1,-2 6 159,0 2 0,-21 54 0,21-39-28,3 0-1,1 1 0,2 1 0,-5 54 0,12-68-77,2 0-1,2-1 1,1 1-1,1 0 1,2 0 0,16 61-1,-12-71-45,1 0 1,1-1-1,1 0 0,0-1 0,2-1 1,30 38-1,-30-43-106,1 0 0,0-1 0,1 0 0,1-1 0,0-1-1,1 0 1,0-1 0,1-1 0,0-1 0,0 0 0,1-2 0,31 10 0,-15-9-479,0-1 0,0-2 0,0-1 0,1-2 0,70-5 0,-71 0-534,0-2 0,0-2 0,0-1 0,-1-1 0,0-2 0,-1-1 0,0-2 0,39-23 0,2-5-5035,-1 7-3627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44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0 10841,'-3'4'581,"0"-1"0,0 1-1,-1-1 1,1 0 0,-1 0 0,0-1 0,0 1 0,0-1-1,-1 0 1,1 0 0,0 0 0,-6 1 0,6-2-35,-1 0 0,1 1 0,0 0 0,0 0 0,0 0 0,0 0 0,0 0 0,1 1 1,-1 0-1,1 0 0,-1 0 0,1 0 0,0 0 0,-2 4 0,-6 12 931,1 1 0,1 0-1,-11 39 1,14-39-1635,1 1 1,1-1-1,1 0 0,1 1 0,1 0 0,1 0 0,3 25 1,-3 33-9286,13-35 2369,3-1-4653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44.9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56 11973,'-8'13'1824,"6"-20"-289,6-23 980,-4 29-2341,1-1-1,-1 1 1,0-1-1,1 1 1,-1-1-1,1 1 1,0-1 0,0 1-1,-1-1 1,1 1-1,0 0 1,0 0-1,0-1 1,0 1 0,0 0-1,1 0 1,-1 0-1,0 0 1,0 0-1,1 0 1,-1 1 0,0-1-1,1 0 1,-1 1-1,1-1 1,-1 1-1,1-1 1,0 1 0,-1 0-1,1-1 1,2 1-1,-1 0-40,0 1-1,-1-1 0,1 1 1,0-1-1,0 1 0,0 0 0,0 0 1,-1 0-1,1 0 0,-1 1 1,1-1-1,-1 1 0,1 0 1,-1-1-1,3 4 0,7 8 83,0 0 0,-1 1 0,0 1 0,-1 0 0,-1 0 1,0 1-1,-1 1 0,8 21 0,-9-14-55,0 0 1,-2 1-1,-1-1 1,-1 1-1,1 33 1,-8 18-170,-3-1-1,-3 0 1,-20 76 0,14-74-199,14-66 123,0 0-1,1 1 1,0-1 0,2 23 0,-1-31 63,1-1 0,-1 1 0,1-1 0,-1 1 0,1-1 0,0 0 0,0 1 0,0-1 0,0 0 0,1 0 0,-1 0 0,3 4 0,-2-5 2,-1 0 0,0 0 1,0 0-1,1-1 0,-1 1 0,1 0 1,-1-1-1,1 1 0,-1-1 0,1 1 1,-1-1-1,1 0 0,-1 0 0,1 1 1,-1-1-1,1 0 0,-1-1 1,1 1-1,0 0 0,-1 0 0,1-1 1,2 0-1,6-3-95,1 0 0,0-1 0,-1 0 0,0-1 0,0 0 0,14-12 0,-2 0-159,31-33 1,-32 27 90,18-29 0,-2 3 54,104-136 619,-119 165 1144,-22 21-1591,1-1 1,-1 1-1,1 0 0,0-1 0,-1 1 1,1 0-1,0 0 0,-1 0 1,1 0-1,0 0 0,-1 0 1,1 0-1,0 0 0,-1 0 0,1 0 1,0 0-1,-1 0 0,1 0 1,0 1-1,-1-1 0,1 0 1,1 1-1,0 2 67,1 0 1,0-1-1,-1 2 0,0-1 1,1 0-1,-1 0 1,-1 1-1,1-1 0,2 7 1,-1-4 21,25 65 1283,19 41-269,14 5-650,-52-103-804,0 1-1,1-1 1,1-1 0,0 0-1,0-1 1,2 0-1,-1 0 1,1-1-1,1-1 1,0 0 0,1-1-1,0-1 1,17 8-1,8-2-2766,0-1 0,1-2-1,69 9 1,-90-17 1473,75 10-9765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46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1664 5985,'-11'-2'2205,"17"3"1846,12 3-683,-6-3-4261,201-5 2684,-133 0-1475,1084-73 922,-955 60-1195,1140-105 61,1544-133-911,-696 58-266,3222-234 1212,-2842 211 1576,-2390 203-1573,395-41 201,-8-30 190,-459 59-495,-113 28-45,1 1 0,-1-1 0,0 0 0,0 0 0,0 1 0,0-1 0,0-1 0,0 1 0,0 0 0,-1 0 0,1-1 0,0 1 0,-1-1 0,1 1 0,-1-1 0,0 0 0,1 0 1,0-2-1,2-2-65,-4 6 68,0 0 1,0 0-1,0 1 1,0-1 0,-1 0-1,1 0 1,0 0-1,0 0 1,0 0-1,0 0 1,0 0 0,0 0-1,0 0 1,0 0-1,0 0 1,-1 0-1,1 0 1,0 0 0,0 0-1,0 0 1,0 0-1,0 0 1,0 0-1,0 0 1,0 0 0,0 0-1,-1-1 1,1 1-1,0 0 1,0 0-1,0 0 1,0 0 0,0 0-1,0 0 1,0 0-1,0 0 1,0 0-1,0 0 1,0 0 0,0 0-1,0-1 1,0 1-1,0 0 1,-1 0-1,1 0 1,0 0 0,0 0-1,0 0 1,0 0-1,0 0 1,0 0-1,0-1 1,0 1 0,0 0-1,0 0 1,0 0-1,1 0 1,-1 0-1,0 0 1,0 0 0,0-1-1,-99-5-1171,60 2 131,35 4 562,9 0-876,40 2 1190,-1-2 0,70-8-1,-15 0 173,-65 5 150,45-9-1,-46 6 51,-24 4-64,0 0-1,-1-1 1,15-6 0,-3 0 64,-18 9 108,-3-3-267,-2-3 967,-1-4-2093,4 10 869,0-1 0,0 0 0,0 1 0,0-1 0,0 0 0,0 1 0,0-1-1,1 1 1,-1-1 0,0 0 0,0 1 0,0-1 0,1 1 0,-1-1 0,0 1 0,1-1 0,-1 1-1,0-1 1,1 1 0,-1-1 0,0 1 0,1-1 0,-1 1 0,1 0 0,-1-1 0,1 1 0,-1 0-1,1-1 1,0 1 0,-1 0 0,1 0 0,-1-1 0,1 1 0,-1 0 0,1 0 0,0 0 0,-1 0-1,2 0 1,17-8-4355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42.8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110 338 10509,'-10'-26'3187,"3"8"-667,1 1 0,-5-22-1,10 37-2264,0 1-1,-1-1 0,1 0 1,0 0-1,-1 1 0,1-1 1,-1 1-1,1-1 0,-1 1 1,0 0-1,-2-2 0,0-1 437,2 3 191,-4 21 813,5-4-1300,0-1 1,1 1-1,1-1 0,3 20 0,-1-13 176,-1 36 0,-26 223 372,-3 153 188,28-378-1131,4 0 0,21 105 0,-19-132 0,1 0 0,2 0 0,0-1 0,2-1 0,2 0 0,0 0 0,21 28 0,-27-45 0,1 1 0,0-2 0,0 1 0,1-1 0,0-1 0,1 0 0,0 0 0,0-1 0,1 0 0,0-1 0,0-1 0,0 0 0,1 0 0,15 3 0,-17-6 0,-1 0 0,1-1 0,0 0 0,0-1 0,0 0 0,-1 0 0,1-1 0,0-1 0,0 0 0,-1 0 0,1-1 0,-1 0 0,0-1 0,0 0 0,0-1 0,-1 0 0,1-1 0,8-6 0,2-4 2,0-2 0,-1 0 0,-1-1 0,-1-1 0,-1 0 0,0-1 0,-2-1 0,0-1 0,13-30 0,-14 24-14,-1-2-1,-2 0 0,-1 0 1,-1-1-1,-2 0 1,-1 0-1,1-36 0,-6-39-371,-5 0 0,-4 0-1,-6 1 1,-3 0 0,-6 1 0,-4 1-1,-59-144 1,82 235 368,-40-88-171,39 88 149,-1 1 1,0 0-1,-1 0 1,-1 1-1,-13-15 0,20 24 37,-1 0 0,1 1-1,0-1 1,-1 1 0,1 0 0,-1 0-1,1 0 1,-1 0 0,0 0-1,1 0 1,-1 1 0,0-1-1,0 1 1,1 0 0,-1 0-1,0 0 1,0 0 0,0 0 0,1 1-1,-1-1 1,0 1 0,1 0-1,-1 0 1,-3 1 0,-1 1 5,1 0 0,0 0 1,1 0-1,-1 1 0,0-1 1,1 1-1,0 1 0,0-1 1,-5 6-1,-10 16 3,1 1 0,1 1 0,1 1 0,2 0 0,0 1 0,3 0 0,0 2 0,2-1-1,1 1 1,2 0 0,1 1 0,2 0 0,1 0 0,1 0 0,2 0 0,5 44 0,-3-64-94,1-1 1,0 0-1,0 0 0,2 0 1,-1-1-1,1 1 0,1-1 1,0 0-1,1-1 1,0 1-1,0-1 0,1-1 1,1 1-1,0-1 0,0-1 1,0 0-1,1 0 0,0-1 1,1 0-1,-1 0 0,1-2 1,1 1-1,17 5 0,11 3-806,-1-2-1,2-2 0,-1-2 0,67 5 0,-54-10-2490,75-6 0,-72 0-1694,0 7-2855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1:43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0 14337,'-10'3'1240,"0"0"0,-1 1-1,1 0 1,-12 7 0,18-8-763,0-1 0,0 1 0,1-1 0,-1 1 0,1 0 0,0 0 0,-1 1 0,2-1 0,-1 1 0,0-1 0,1 1 0,-1 0 0,-2 7 0,-5 17-129,2 0 0,1 0 0,2 1-1,0 0 1,2 0 0,1 0-1,2 0 1,4 49 0,-2-61-197,1 1 1,0-1-1,2 0 1,-1 0-1,2 0 0,0-1 1,1 1-1,1-2 1,1 1-1,0-1 1,0 0-1,2-1 1,0 0-1,0-1 1,22 19-1,-28-28-151,1 1 0,0-1 0,0-1 0,1 1 0,-1-1 0,1 0 0,0 0 0,-1-1 0,1 0 0,0 0 0,0-1 0,1 0 0,-1 0 0,0 0 0,0-1 0,0 0 0,1-1 0,-1 0 0,0 0 0,0 0 0,0-1 0,0 0 0,0 0 0,0-1 0,-1 0 0,1 0 0,-1 0 0,8-6 0,-4 2 0,-1 0 0,1-1 0,-1 0 0,-1 0 0,0-1 0,0 0 0,0-1 0,-1 1 0,-1-2 0,1 1 0,-2-1 0,0 1 0,0-2 0,-1 1 0,0 0 0,3-18 0,-4 10-6,-1-1-1,-1 1 1,-1-1-1,-1 1 1,0-1 0,-1 1-1,-2 0 1,0 0 0,0 0-1,-2 0 1,-1 1-1,0-1 1,-1 2 0,-1-1-1,0 1 1,-2 1-1,0 0 1,-18-21 0,20 28-827,0 0-1,0 0 1,-1 1 0,-21-14 0,26 19-285,-1 0-1,0 0 1,0 1-1,0-1 1,-1 1-1,-10-2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10.1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38 167 9977,'-38'-9'2220,"45"20"-152,-1 4 2109,16-21-3389,20-3-292,2-2-448,13 0-376,16 2-484,16-2-464,10-4-97,12-2-243,6-3 8,-6-8-468,0 5-1096,4 0-1357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52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58 5693,'-25'-20'6671,"14"6"-6336,12 7-629,22 3-1215,-5 3 761,6-3-2237,6-4-1194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53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81 4024,'0'-1'84,"1"-1"-1,0 1 1,-1 0-1,1 0 1,0 0-1,0 0 1,0 0-1,0 0 1,-1 0-1,2 0 1,-1 1-1,0-1 1,0 0-1,0 0 1,0 1-1,0-1 0,1 1 1,-1-1-1,0 1 1,0 0-1,1-1 1,0 1-1,42-7 569,-17 3-169,65-14-79,2 3 1,0 5-1,139 2 1,-229 8-480,-38 16-324,-58 0 424,-107 5 0,-75 13 1117,247-29-1112,-5 0 351,32-5-378,0 0 0,0 0 0,0 0 0,1 0 0,-1 0 0,0 1 0,0-1 1,0 0-1,0 0 0,0 0 0,0 0 0,0 0 0,0 0 0,0 0 0,0 0 0,0 0 1,0 0-1,0 0 0,0 0 0,0 0 0,0 0 0,0 0 0,0 1 0,0-1 1,0 0-1,0 0 0,0 0 0,0 0 0,0 0 0,0 0 0,0 0 0,0 0 1,0 0-1,0 0 0,0 0 0,0 0 0,0 0 0,0 0 0,0 0 0,-1 1 0,1-1 1,0 0-1,0 0 0,0 0 0,0 0 0,0 0 0,0 0 0,0 0 0,0 0 1,0 0-1,0 0 0,0 0 0,0 0 0,0 0 0,0 0 0,0 0 0,-1 0 1,19 3 79,35-1-183,79-7 0,-59 1-2,-59 4 65,550-33-2470,-392 18 524,4-2-294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2:54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26 229 3516,'-24'0'646,"24"0"-629,0 0 1,0 0-1,0 0 1,-1 0-1,1 0 1,0-1-1,0 1 1,0 0-1,0 0 1,0 0-1,0 0 1,0 0-1,0 0 1,0 0-1,0 0 1,0-1-1,0 1 1,0 0-1,0 0 1,0 0-1,0 0 1,0 0-1,0 0 1,0-1-1,0 1 1,0 0-1,0 0 0,0 0 1,0 0-1,0 0 1,0 0-1,0-1 1,0 1-1,0 0 1,0 0-1,0 0 1,0 0-1,0 0 1,0 0-1,0 0 1,0 0-1,1-1 1,-1 1-1,0 0 1,0 0-1,0 0 1,0 0-1,0 0 1,0 0-1,0 0 1,0 0-1,1 0 1,-1 0-1,0 0 1,0 0-1,0 0 1,0 0-1,0 0 1,0 0-1,1 0 1,-1 0-1,0 0 1,0 0-1,0 0 1,0 0-1,0 0 1,0 0-1,1 0 1,46-16 1329,32-4-719,106-13 0,88 4-294,-182 21-225,1145-92 178,-1178 98-368,-1 3 0,69 9 0,-123-10-100,-1 0 0,1 0 1,0 0-1,0 0 0,0-1 1,0 1-1,-1-1 0,1 1 1,0-1-1,0 0 0,-1 0 1,1-1-1,-1 1 0,1 0 1,2-3-1,4-1-672,5-4-878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06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4176,'0'0'3357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09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219 438 10473,'-6'-12'2037,"5"10"-122,-10-25 3221,10 25-4794,1 1 0,-1-1 0,0 1 0,0-1 0,0 1-1,0 0 1,0-1 0,0 1 0,0 0 0,0 0-1,-1 0 1,1 0 0,0 0 0,-1 0 0,1 0 0,-3-1-1,1 3-199,0 1 0,0-1-1,0 1 1,-1-1 0,1 1-1,0 0 1,1 0 0,-1 0-1,0 0 1,1 1 0,-1-1-1,1 1 1,0 0 0,0-1-1,0 1 1,-3 5 0,-1 6 121,0 1 0,1 0 1,1 0-1,1 0 0,0 1 1,0 0-1,1 19 0,-3 4 111,-19 120 714,-9 68-191,27-166-647,3 104-1,5-144-244,0 0 1,1 0-1,1 0 1,1-1-1,1 1 1,1-1-1,1-1 1,10 21-1,-13-31-22,0 1-1,1-1 1,0-1-1,1 1 1,0-1 0,0 0-1,0 0 1,1-1-1,1 0 1,-1-1 0,1 0-1,0 0 1,0 0 0,1-1-1,-1-1 1,1 0-1,13 4 1,-13-7-74,0 0 0,0 0 0,0-1 0,0 0 0,0 0 0,0-1 0,0-1 0,0 0 1,18-6-1,-24 7 61,6-2-37,0-1 1,-1 0 0,0 0 0,0-1-1,0-1 1,-1 1 0,0-1 0,0 0 0,0-1-1,-1 0 1,0 0 0,0-1 0,9-12 0,2-8-212,-1-1 0,22-51 1,-37 76 256,10-26-265,-2 0 0,0-1 0,-2-1 1,7-61-1,-5-108-1020,-14 121 916,-2 1 1,-4 0-1,-4 0 0,-2 2 1,-45-123-1,50 167 311,-1 0 0,-2 1-1,-2 0 1,-1 2 0,-32-46-1,45 71 74,-1 0-1,0 0 1,0 1-1,0 0 1,0 0-1,0 0 1,-1 1-1,0 0 1,-11-5 0,15 7 17,-1 1 1,0-1-1,0 1 1,0-1-1,0 1 1,0 0 0,0 0-1,1 0 1,-1 0-1,0 1 1,0-1-1,0 1 1,0 0-1,0-1 1,1 1 0,-1 1-1,-4 1 1,-37 27 192,33-19-103,0 0-1,0 1 1,2-1-1,-1 2 1,-12 22-1,-33 72 443,45-86-455,-7 15 33,2 0 0,2 1 0,1 1 0,1 0-1,3 0 1,1 1 0,1 0 0,3 0 0,1 43-1,2-69-95,2-1 0,0 1-1,0-1 1,1 1-1,0-1 1,1 0-1,1 0 1,0-1 0,1 1-1,0-1 1,0 0-1,14 16 1,-9-14-44,0-2-1,1 1 1,0-1 0,1-1-1,0 0 1,1-1 0,0 0 0,30 12-1,-20-11-202,0-2 0,1 0-1,0-2 1,0-1 0,0-1-1,1-1 1,0-1-1,-1-1 1,1-2 0,0 0-1,-1-2 1,38-8 0,-42 5-251,0-1 1,-1 0 0,0-2 0,0 0-1,-1-2 1,22-14 0,-11 3-2809,-2-2 0,48-48 0,-38 34-4844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09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211 0 12585,'-44'23'1993,"-2"1"3704,39-18-5081,0-1 1,0 1 0,1 0-1,0 0 1,0 0 0,0 1-1,0 0 1,1 0 0,1 1 0,-1 0-1,1-1 1,0 1 0,-2 9-1,-6 16 663,-13 63-1,23-85-1509,1-1-1,0 1 1,1 0 0,0 0 0,0 0-1,1 0 1,1-1 0,0 1 0,0 0-1,7 15 1,10 18-4711,7-5-4855,5-1-1401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09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87 11861,'-28'0'2460,"18"-17"-103,7 2 5643,16 4-7412,-4-3-704,30 8-380,24 0-520,-9 0-704,0 4-524,0-4-664,0 3-2033,-3 14-3900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09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0 246 8913,'13'-25'7865,"0"10"-6973,15-7-184,1 10-376,3-8-580,-1 6-444,4-9-532,7-3-329,-1-2-699,3-4-1456,1 4-2341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10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1 11889,'-7'10'1697,"0"1"1,-9 22-1,-12 17 3012,24-44-4222,0 1 1,1-1-1,0 1 1,0 0-1,1 0 1,0 0-1,0 0 1,1 0-1,-2 12 1,1-1 83,-6 30 268,3-1 0,2 2 0,2-1 0,6 55 0,12 44-2107,6 0-5121,-4-36-3383,-10-59-1146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10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10 746 12141,'-10'12'11170,"16"-13"-10049,201-53 1091,-87 19-1782,2315-531-3453,-1913 465 1135,-567 106-2451,12-1-2185,15 1-1792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10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73 8057,'-15'-9'1668,"15"9"-1600,0-1-1,-1 1 1,1-1-1,0 1 1,0 0-1,0-1 1,0 1-1,0-1 1,0 1-1,0 0 1,0-1-1,0 1 1,0-1-1,0 1 1,1 0-1,-1-1 1,0 1-1,0-1 1,0 1-1,0 0 1,1-1-1,-1 1 1,0 0-1,0-1 1,1 1-1,-1 0 1,0-1-1,0 1 1,4-3 3676,-19-31 714,14 31-3037,-9-3 994,9 6-2320,0-1 0,1 0-1,-1 1 1,0-1 0,1 1 0,-1-1 0,0 1-1,1-1 1,-1 1 0,0 0 0,0-1-1,0 1 1,0 0 0,1 0 0,-1-1 0,0 1-1,0 0 1,0 0 0,0 0 0,0 0 0,-1 0-1,-6 5 149,1 0 0,0 1 0,0 0 0,0 0 0,1 0 0,0 1 0,0-1 0,1 2 0,0-1 0,0 0 0,0 1 0,1 0 0,0 0 0,-3 12 0,1-3-159,1 0 0,1 0 0,0 0 0,1 1 0,1 0-1,1-1 1,1 1 0,0 0 0,1 0 0,1-1 0,1 1 0,0-1 0,1 1 0,1-1 0,9 21 0,19 35 59,70 112 0,-53-101-150,-40-66 35,0-1 1,-2 2-1,0-1 1,-1 1-1,-1 0 1,4 22-1,-8-32-326,-1 1 0,0-1 1,-1 0-1,0 0 0,0 1 0,-1-1 0,-1 0 1,1 0-1,-1 0 0,-1 0 0,0 0 0,0 0 1,-1-1-1,0 1 0,-7 11 0,9-18-116,1 0 0,-1 0 0,0 0 1,0-1-1,0 1 0,0 0 0,0-1 0,0 1 0,0-1 0,0 0 0,-1 0 0,1 0 0,-1 0 1,1 0-1,-1 0 0,1 0 0,-1-1 0,-3 1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10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6 10877,'-15'-5'1432,"8"22"1672,-9-14-2628,-3 2-812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3:55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9 4080,'0'0'6038,"-1"3"-5378,-3 3-1271,-22 34 9071,25-37-5758,4-2-2218,1 1-387,1 0 0,0 0 1,-1 0-1,1-1 0,0 0 1,0 0-1,0 0 0,0-1 1,0 0-1,0 0 0,8 0 1,63-10-9,-55 7-162,202-35-5200,-156 20-2027,-46 14-140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3:55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64 8361,'1'-3'412,"-1"1"1,1-1-1,0 1 1,-1 0-1,1-1 1,0 1-1,1 0 1,-1 0-1,0 0 1,1 0-1,-1 0 1,1 0-1,-1 0 1,1 0-1,2-1 1,0 0-86,0 0 1,0 0-1,0 1 0,1 0 1,-1-1-1,1 2 1,7-3-1,-6 2-224,0 1 1,-1 0-1,1 0 0,0 0 1,0 1-1,0 0 0,0 0 1,-1 0-1,1 1 1,0 0-1,0 0 0,-1 1 1,1-1-1,7 4 0,-9-2-67,-1-1-1,1 1 0,0 0 1,-1 0-1,0 0 0,0 1 0,0-1 1,0 1-1,0 0 0,-1 0 0,1 0 1,-1 0-1,0 0 0,0 0 1,-1 0-1,1 1 0,-1-1 0,0 1 1,0-1-1,-1 1 0,1 7 0,-1 1 28,0 0-1,-1 0 1,0 0-1,-1 0 1,0 0-1,-8 23 1,-8 5 162,12-31-21,1 1-1,0 1 0,1-1 1,-3 15-1,6-22-12,7-4-383,-1 0-1,1-1 0,-1 1 0,0-1 1,1 0-1,-1-1 0,0 1 0,0-1 1,0 0-1,0-1 0,0 1 0,0-1 0,0 0 1,-1 0-1,0 0 0,1-1 0,3-4 1,55-41-7364,-23 26-212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3:56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20 109 6237,'5'-14'4108,"-12"15"2755,-10 3-2028,27-18-3638,-4 10-1157,-1 0 0,1 0 0,0 1 0,0 0 0,0 0 0,1 0 0,-1 1 0,1 0 0,-1 0 0,1 0 0,0 1-1,12-1 1,11-3-288,140-31-7189,-127 30 2309,3 2-2834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3:57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13 115 6045,'-2'-3'549,"1"0"0,-1 0 1,1 0-1,-1-1 0,1 1 0,0 0 1,0-1-1,1 1 0,-1-1 1,0-9 4211,2-4-3323,-1 15-1372,0 0 0,1 0 0,-1 0 0,0 0 0,1 0 0,-1 1 0,1-1 0,0 0 1,0 0-1,0 1 0,0-1 0,0 0 0,0 1 0,0-1 0,0 1 0,1-1 0,-1 1 0,0 0 0,1-1 0,-1 1 0,1 0 0,0 0 0,-1 0 1,1 0-1,0 1 0,0-1 0,-1 0 0,1 1 0,3-1 0,12-7 190,-14 7-115,19 4-15,-17-2-111,-1 1 0,1-1 1,-1 1-1,0 0 0,0 0 1,0 0-1,4 3 0,11 6 79,-19 9-138,0-15 47,0 0 0,0 0 1,0 0-1,1 0 0,0 0 1,0 0-1,0 0 0,1 0 0,0 0 1,0-1-1,0 1 0,0-1 0,1 1 1,5 6-1,-3-6 4,0 1 1,1-2-1,0 1 0,0-1 0,1 0 1,-1 0-1,1-1 0,-1 1 1,10 2-1,-2-1-20,45 20-32,-55-23 75,0 0-1,-1 0 0,0 0 1,1 0-1,-1 1 0,0-1 0,0 1 1,0 0-1,-1 0 0,1 0 1,-1 0-1,4 5 0,-6-7-20,0 1 1,0-1-1,1 1 0,-1 0 0,0-1 0,0 1 0,0-1 1,-1 1-1,1 0 0,0-1 0,0 1 0,-1-1 0,1 1 1,-1-1-1,0 1 0,1-1 0,-1 1 0,0-1 0,0 0 0,0 1 1,0-1-1,0 0 0,0 0 0,0 0 0,0 0 0,-1 0 1,1 0-1,0 0 0,-1 0 0,-1 1 0,-9 5-134,0 0-1,-20 8 1,23-11-71,-54 22-2648,23-11-2723,38-15 5137,-31 14-8316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13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149 283 5469,'-1'0'80,"1"-1"0,-1 1 1,1-1-1,-1 1 0,1-1 1,-1 1-1,1-1 0,-1 0 1,1 1-1,-1-1 0,1 1 1,0-1-1,-1 0 0,1 1 1,0-1-1,0 0 0,-1 0 1,1 1-1,0-1 0,0 0 1,0 1-1,0-1 0,0 0 1,0 0-1,0 1 1,0-1-1,0 0 0,1-1 1,0 2 113,0-1 0,0 0 0,0 0 1,0 0-1,0 1 0,1-1 1,-1 0-1,0 1 0,1-1 1,-1 1-1,0 0 0,1-1 0,-1 1 1,2 0-1,4-5 1824,-3 1-1328,-1 0 1,1-1 0,-1 1 0,0-1 0,-1 1 0,1-1 0,-1 0 0,0 0 0,0 0 0,-1-1 0,1 1 0,-1 0 0,0-1 0,0-13 4932,-4 20-5507,1 0-19,0 0 1,0 0 0,0-1-1,-1 1 1,1 0 0,0-1-1,-1 0 1,1 1-1,0-1 1,-1 0 0,1 0-1,0-1 1,-1 1 0,1 0-1,0-1 1,-3 0 0,-9-3-44,12 4 59,0-2-113,-11-10 3,4 14 85,8 1-35,-1 1 1,0 0 0,1-1-1,0 1 1,0 0 0,-2 7 0,2-4 16,-30 202 1644,19-102-1168,-4 13-546,5 0 0,5 0 0,19 222 0,-9-297 0,0-35 0,2-13 0,8-18 0,-13 18 0,8-13 0,-1-1 0,-1 0 0,-1 0 0,0 0 0,-2-1 0,6-32 0,-2-58-605,-7-135 1,-25-110-1286,11 188 1507,6 92 181,-2-69 343,10 148-9,0 1 0,1 0 0,0 0 0,5 11 0,2 10 49,8 71 330,-3 0 1,-6 1-1,-6 182 0,-12-153-785,-6-2 0,-48 193 0,13-34-3824,51-272 522,8-40 1214,62-299-8951,-57 229 4358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13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0 4652,'-32'6'2209,"25"6"-1609,1 2 360,0 6-800,3 3-440,-13-9-2969,3 6 1181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14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7665,'0'0'5144,"-7"17"-7296,-2-3-1016,18-2-1337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14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83 9909,'-61'-6'2527,"59"6"-2291,-1-1-1,1 0 0,0 0 1,-1 0-1,1 0 0,0 0 0,0 0 1,0-1-1,0 1 0,0-1 1,0 0-1,0 1 0,-2-3 0,-1-1 1511,1 1-1771,3 3 126,0 1 1,0-1-1,0 0 0,0 0 0,0 1 0,0-1 0,0 0 1,1 0-1,-1 0 0,0 0 0,1 0 0,-1 0 0,0 0 1,1 0-1,-1 0 0,1 0 0,0 0 0,-1 0 1,1-1-1,0 1 0,0 0 0,0 0 0,-1 0 0,1 0 1,0-1-1,1 1 0,-1 0 0,0 0 0,1-3 1,-1 4-103,0-1 1,0 0 0,0 0-1,1 0 1,-1 1 0,0-1-1,0 0 1,1 0 0,-1 1-1,1-1 1,-1 0 0,1 1 0,-1-1-1,1 1 1,-1-1 0,1 0-1,-1 1 1,1-1 0,0 1-1,-1-1 1,1 1 0,0 0-1,-1-1 1,1 1 0,1-1-1,20 5-269,-19-3 233,1 0-314,-14 11-1364,9-10 1206,0-1 0,-1 1-1,1-1 1,0 0 0,0 1 0,0-1 0,-1 0-1,1 0 1,-1 0 0,1 0 0,-1 0-1,1 0 1,-1 0 0,1-1 0,-4 2 0,-18 4-6465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4:41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 6569,'7'-4'2055,"-6"4"-1588,0-1-1,-1 1 1,1 0 0,0 0-1,0-1 1,0 1 0,-1 0-1,1 0 1,0 0 0,0 0-1,0 0 1,0 0 0,-1 0-1,1 0 1,0 0 0,0 1-1,0-1 1,-1 0 0,1 0-1,0 1 1,0-1 0,-1 1-1,1-1 1,1 1 0,-1 0-481,-1 0 1,1 0 0,0 0-1,-1 0 1,1 1 0,0-1-1,-1 0 1,0 0 0,1 0-1,-1 0 1,0 1 0,1-1-1,-1 2 1,6 86 1727,-11 158-1,1-125-1057,-3 47-157,-11 171 41,23-107-312,-5-225-154,1 1 0,0 0 0,0 0-1,1-1 1,5 16 0,13-59 183,16-36-192,-16 29-75,2 0-1,44-62 1,-48 81-13,1 1 1,1 0-1,1 2 1,1 0-1,1 1 1,0 2 0,48-28-1,-60 39 41,1 1-1,-1 1 0,1 0 1,0 0-1,0 1 1,0 1-1,0 0 0,0 0 1,17 1-1,-20 1 38,0 1-1,0 1 1,0-1-1,0 2 0,0-1 1,0 1-1,-1 0 1,1 1-1,-1 0 1,0 0-1,0 1 1,0 0-1,12 11 0,-13-10-3,0 0 0,-1 1 0,0-1 0,0 1 0,-1 0 0,1 1 0,-2-1 0,1 1 0,-1 0 0,0 1 0,-1-1 0,0 0 0,3 13 0,0-2 12,0-1-6,-1-1-1,-1 1 1,-1 0 0,0 0 0,-1 0 0,-1 34 0,-21 123 58,7-86-608,1-6-617,-6 49-2578,18-128 3337,0-1 0,0 0-1,0 1 1,0-1 0,1 0-1,-1 0 1,1 1 0,0-1-1,0 0 1,0 0 0,0 0-1,1 0 1,-1 0 0,1 0-1,0 0 1,3 4 0,15 5-5618,-1-4-2049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10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1 295 13793,'3'-31'2593,"0"11"2027,7 3-2908,5-9-340,14 12-344,12-3-140,13-3-208,13 0-152,19 0-263,12-3-470,10 3-307,10 3-316,-4 2-520,-13-2-468,-2 6-568,69 5-5853,-92 9-928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4:42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121 288 6529,'-2'-6'1200,"0"-1"1,1 1-1,-1 0 1,1 0 0,1-1-1,-1-12 6533,0 21-7300,-4 34 445,1 0 0,0 59 0,-2 31 430,-33 95 127,-1-3-705,34-166-603,2-1 1,2 1 0,2 0 0,11 80 0,-7-108-122,0 2 32,0 0 0,2-1 1,0 0-1,19 43 0,-20-55-28,1-1 1,1-1 0,0 1-1,1-1 1,0 0-1,16 16 1,-20-24-19,-1 0 0,1 1 0,0-2 1,0 1-1,0 0 0,1-1 0,-1 0 0,0 0 0,1 0 0,0 0 0,-1-1 1,1 0-1,0 0 0,0 0 0,-1 0 0,1-1 0,0 0 0,0 0 0,0 0 1,0-1-1,0 1 0,6-3 0,0-1-97,0-1 1,1 0-1,-2 0 0,1-1 1,-1-1-1,0 0 1,0 0-1,-1-1 0,0 0 1,0-1-1,-1 0 0,0 0 1,0-1-1,-1 1 1,-1-2-1,10-18 0,1-7-293,-1 0-1,-2-1 1,-2 0-1,8-41 0,1-30-1,-5 0-1,-5-1 0,-4-1 0,-5 0 0,-5 1 1,-5-1-1,-26-132 0,29 215 440,-1 0 0,-19-48 0,21 65-9,0 0 0,-1 1 0,0-1 1,-1 1-1,0 0 0,0 1 0,-1-1 1,0 1-1,-1 1 0,-9-9 0,15 15-12,0-1 0,-1 1 0,1 0-1,0 0 1,0 0 0,-1 0 0,1 0-1,0 0 1,-1 1 0,1-1 0,-1 1-1,1-1 1,-1 1 0,1 0 0,-1 0-1,1 0 1,-1 1 0,1-1-1,-1 0 1,1 1 0,-1 0 0,1-1-1,0 1 1,-1 0 0,1 0 0,-4 3-1,-3 2 64,1 0 0,0 0 0,1 1 0,-13 14 1,17-18-61,-8 10 47,0 2 0,0 0-1,2 0 1,0 0 0,0 1-1,-11 31 1,-24 108 309,35-116-301,-5 19 7,2 0 1,4 1-1,2 1 0,2-1 0,3 0 1,12 105-1,-8-139-64,2-1 0,1-1-1,1 1 1,0-1 0,2 0 0,1-1 0,1 0 0,20 32 0,-22-42-65,1 0 0,0 0 0,0-1 0,1 0 0,0-1 0,1 0 0,0-1 0,1 0 0,0-1 0,0 0 0,1-1 0,0-1 0,0 0 0,25 6 0,-28-10-109,-1 0 1,0-1-1,1 0 1,-1-1-1,1 0 1,-1-1-1,0 0 1,1-1-1,-1 0 0,0 0 1,0-1-1,0-1 1,-1 1-1,1-2 1,-1 1-1,11-8 1,-3 1-1041,-1 0 0,29-26 0,-26 18-2383,26-31 0,-13 10-4171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4:44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55 167 5909,'0'-2'273,"0"0"1,-1 0 0,1 0-1,-1 0 1,1 0 0,-1 0-1,0 1 1,0-1 0,1 0-1,-1 0 1,-1 1 0,1-1-1,0 0 1,0 1 0,-1-1 0,1 1-1,0 0 1,-1-1 0,0 1-1,1 0 1,-1 0 0,0 0-1,1 0 1,-4-1 0,3 1-288,-1-1 1442,-6-33 2362,-1-4-1258,10 37-2475,0 0 0,0 1 0,0-1 1,0 0-1,0 1 0,1-1 0,-1 1 0,0-1 0,1 0 0,-1 1 0,1-1 0,0 1 0,-1-1 0,1 1 0,0 0 0,0-1 0,0 1 0,0 0 0,0-1 0,0 1 0,2-1 0,0 0 11,1 0 0,0 0 0,0 0-1,0 1 1,-1-1 0,1 1 0,0 0 0,1 0 0,-1 0 0,0 1 0,0 0-1,0-1 1,0 1 0,1 1 0,-1-1 0,0 1 0,0-1 0,8 4-1,4 0 124,0 2 0,0 0-1,22 12 1,-16-6-60,0 1 0,-1 1 0,-1 1 0,0 1 1,-1 1-1,-1 0 0,-1 2 0,0 0 0,-1 1 0,19 31 0,-24-32-82,-1 1 1,0-1-1,-1 2 0,-2-1 1,0 1-1,-1 0 0,-1 1 0,-1-1 1,-1 1-1,-1 0 0,-1 0 1,-2 28-1,-1-9-12,-2 1-1,-2-1 1,-2 0-1,-2 0 1,-23 60-1,-7 11 72,40-112-106,-1 4 104,12-30-491,15-36-182,30-80-576,-53 132 1096,17-59-193,4 0 0,2 2 1,42-75-1,-68 141 269,1-1 0,0 0 1,0 0-1,0 1 1,1-1-1,-1 1 0,0-1 1,1 1-1,-1-1 0,1 1 1,-1 0-1,1 0 0,0 0 1,-1 0-1,1 0 0,0 0 1,0 0-1,0 0 0,2 0 1,-2 1 21,0 0 1,-1 0-1,1 1 0,0-1 1,-1 0-1,1 1 0,-1-1 1,1 1-1,0-1 0,-1 1 1,1 0-1,-1 0 0,1 0 1,-1 0-1,0 0 0,1 0 1,1 2-1,3 4 110,-1-1-1,0 1 1,0 1 0,0-1-1,-1 1 1,6 14-1,19 59 519,14 29-338,43 61-2090,-62-131-713,38 47 0,-27-47-4220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4:44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388 1 8301,'-180'151'8135,"161"-132"-7410,1 1 1,1 0 0,1 2-1,0 0 1,2 0 0,-18 38-1,17-26-338,2 1 0,1 0 0,1 1 0,-6 39-1,14-51-397,0 0-1,2 0 0,0 1 0,2-1 1,0 0-1,2 1 0,1-1 0,1 0 1,1-1-1,0 1 0,2-1 0,1 0 0,1-1 1,25 41-1,-19-39-577,0-1-1,2 0 1,1-1 0,0-2-1,27 23 1,-23-25-835,0-1 0,1 0 0,1-2 0,0-1-1,31 12 1,23 2-6784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4:44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 9937,'3'7'178,"8"12"1090,-1 1 0,-2 0 0,11 34 0,-11-28-127,1-1-1,18 35 0,8 22 114,-20-40-806,1 2-6,-1 1 0,-2 1 0,13 93-1,-21-67-326,-3 0 1,-3 1-1,-3-1 0,-3 0 0,-4-1 0,-2 0 0,-4 0 0,-3-2 0,-43 101 0,47-132-171,-73 147-1400,45-106-2440,43-77 1555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4:45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69 11093,'9'-11'3192,"-6"-9"-1960,1 0 561,5 11-1253,4 4-460,6 2-556,0 3-665,6 3-423,20 0-2688,-13 8-3261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4:45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0 181 8569,'16'-23'9701,"-3"8"-8501,0-2-400,2 6-176,1 2-292,7-5-472,15-9-732,-10 9-804,1-9-933,3 3-2047,2 8-3633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14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92 10933,'-31'-15'1808,"12"12"-364,3 1 1509,6-16-2597,4 1-388,38 6-1749,31-1 181,10 7-2460,25-4-2977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15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51 146 7705,'3'-7'352,"-1"1"82,0 0 1,0 0 0,0 0-1,-1 0 1,0 0 0,0 0 0,0-9-1,8-18 2539,-7 27-2229,0 0-1,0 0 1,0 0 0,-1-1 0,1-8 0,-2 12 950,11 15 377,-8-5-1844,-1 0 0,0 0-1,-1 0 1,1 1-1,-1-1 1,-1 0-1,0 1 1,0-1 0,0 0-1,-2 8 1,1 17 367,-31 548 3073,18-411-3299,-9 31-66,-1 11-97,12-101-143,17-112-127,4-3 28,0 1 0,-1-1 1,1-1-1,-1 1 0,0-1 0,0-1 1,-1 0-1,0 0 0,12-16 1,4-8-204,24-46 0,-7 10-33,14-17-1,87-120-218,-126 185 486,1 1 1,0 1-1,1 1 1,1 0-1,1 1 0,0 2 1,1-1-1,25-11 1,-39 23 38,0-1 0,0 1 0,0 0 0,0 1 0,0 0 0,0 0 0,1 0 1,-1 1-1,0-1 0,1 2 0,-1-1 0,1 1 0,-1 0 0,0 0 0,0 0 1,0 1-1,0 0 0,0 0 0,0 1 0,0 0 0,-1 0 0,1 0 0,-1 1 0,0 0 1,0-1-1,8 10 0,3 3 42,-2 0 0,1 1 0,-2 1 1,0 1-1,-2 0 0,14 27 0,-14-24-78,90 190-1786,-41-66-4753,-45-95-391,-7-2-4661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16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73 409 8701,'0'-5'644,"0"0"1,0 0-1,0 0 0,-1 0 1,0 0-1,0 0 0,-1 0 1,1 0-1,-1 1 1,0-1-1,0 0 0,-1 1 1,1 0-1,-1-1 0,0 1 1,-5-6 3488,-8 30-1782,12-12-2135,0 0 0,1 0 1,0 0-1,0 0 0,1 1 0,0-1 1,0 1-1,0 11 0,1 76 908,2-77-922,50 740 3651,-43-705-3796,24 86 0,-27-123-54,0-1 0,2 0 1,0 0-1,0-1 0,2 0 1,0 0-1,0-1 0,2 0 1,14 15-1,-22-26-8,0-1 1,0 1-1,1-1 1,-1 0-1,1 0 0,-1 0 1,1 0-1,0-1 1,0 1-1,0-1 1,0 0-1,0 0 0,0-1 1,0 1-1,0-1 1,0 0-1,1 0 0,-1 0 1,0-1-1,0 1 1,0-1-1,0 0 0,0 0 1,4-2-1,1-1-16,0 0-1,-1 0 1,1 0-1,-1-1 1,-1 0 0,1-1-1,-1 1 1,1-1-1,7-10 1,-3 1-114,-1 0 1,-1 0 0,0-1 0,-2 0 0,0 0-1,0-1 1,6-23 0,26-130-1074,-26 103 645,1-13-29,-4-1 0,-3 0 0,-4-1 0,-3 0 0,-4 1 0,-3-1 0,-4 1 0,-36-141 1,40 198 513,-10-35-202,-24-62 0,34 105 245,-1 1 1,0 1 0,-1-1-1,-1 1 1,0 0 0,-1 1-1,0 0 1,-1 1-1,-14-13 1,24 24 45,-1 0 0,0 0 0,0 0-1,0 0 1,0 0 0,0 1 0,0-1 0,0 1 0,0-1 0,-1 1-1,1 0 1,0 0 0,0 0 0,0 0 0,0 0 0,0 0-1,-1 1 1,1-1 0,0 1 0,0-1 0,0 1 0,0 0-1,0 0 1,-2 1 0,-3 2 49,0 0-1,1 0 1,0 0 0,-10 9 0,6-1 80,0 0 1,1 0 0,1 1 0,0 1 0,1-1-1,1 1 1,0 0 0,-6 23 0,4-16 50,-15 40 224,2 0 0,3 2 0,-10 67 0,25-111-367,1 1 1,1-1 0,0 1-1,2 0 1,0-1-1,1 1 1,1-1-1,1 0 1,0 1-1,2-2 1,0 1-1,1-1 1,1 0-1,17 28 1,-16-33-219,1 0 0,1-1 0,0-1 1,0 0-1,1 0 0,0-1 0,1-1 0,0 0 0,1-1 1,0 0-1,0-1 0,1 0 0,-1-2 0,25 7 0,-8-3-1116,1-3 0,37 4-1,61-4-6750,-47-7-2235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17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90 235 4188,'0'0'6254,"-3"-1"-5766,-9-6-445,9 5 652,0 0 0,0-1 0,0 1 0,1-1 0,-1 0 0,1 0 0,0 0 0,-3-3 0,4 4-116,-4-5-189,1 0 0,0 0 0,0 0 0,-4-9 1,-1-1 214,8 15-69,1-2-323,-5-29 82,4 30 29,-5-29 192,6 29-446,0 1-62,0 0 1,0 0-1,0 0 1,0-1 0,0 1-1,1 0 1,-1 0-1,1 0 1,0 0-1,0 0 1,-1 0-1,1 0 1,0 0 0,1 1-1,-1-1 1,0 0-1,0 1 1,3-3-1,-1 2 2,0-1-1,1 1 1,-1 1-1,1-1 1,-1 0-1,1 1 1,0 0-1,-1 0 0,1 0 1,7-1-1,1 1 25,0 0 0,0 0 0,0 1 0,0 1 1,1 0-1,-1 1 0,-1 0 0,1 0 0,0 1 0,0 1 0,12 6 0,-9-3 43,-2 0 1,1 2-1,-1-1 1,0 2-1,-1 0 1,0 0-1,0 1 1,9 12-1,-7-6 108,-1 0 1,-1 1-1,-1 0 0,0 0 0,-2 1 0,0 1 0,-1 0 0,-1 0 0,-1 0 1,-1 1-1,0 0 0,-2 0 0,2 24 0,-8 23 205,-2 0 0,-3-1 0,-24 99 0,7-44-87,13-67-84,11-52-198,5-5 14,-1 1-32,0 0 0,0-1 0,0 1 0,0-1 0,-1 0 0,1 0 1,0 0-1,-1 0 0,1 0 0,-1-1 0,0 1 0,1-1 1,-1 1-1,0-1 0,-1 0 0,1 0 0,2-6 0,19-37-397,-2-1 0,-3-1 0,-1-1 0,19-97-1,27-276-1397,-62 419 1839,0-1 0,0 1 0,0-1 0,0 1 0,1-1 0,-1 1 1,1 0-1,0 0 0,0 0 0,0 0 0,4-4 0,-1 0 226,-3 8-216,-1-1 1,0 1-1,1 0 0,-1-1 1,0 1-1,0 0 1,0 0-1,0 0 1,0 0-1,0 0 1,0 0-1,0 0 0,0 0 1,0 0-1,1 3 1,-2-4-35,15 24 213,-2 1 0,-1 0 1,0 1-1,-2 0 0,10 42 0,-9-31-165,1-1 0,23 46-1,47 67-1980,-26-53-2196,-53-91 3287,1 1 1,-1-1 0,1-1-1,1 1 1,-1-1-1,7 6 1,-6-5-849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54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33 121 8469,'9'-36'2341,"-6"27"-592,-1 0 0,0 0 1,1-17-1,-3 24-1343,0 0-1,-1-1 1,1 1-1,-1 0 1,0 0 0,0 0-1,0 0 1,0 0 0,0 0-1,0 0 1,0 0-1,-2-2 1,1 2 334,1 2-584,1 0-1,-1 1 1,1-1-1,-1 0 1,1 1-1,0-1 1,-1 1 0,1-1-1,-1 1 1,1-1-1,0 1 1,-1-1-1,1 1 1,0-1-1,0 1 1,-1 0 0,1-1-1,0 1 1,0-1-1,0 1 1,0 0-1,0 0 1,-2 17 675,0 0 0,2-1 0,0 1 0,1 0 0,6 29 0,0 8-495,-4 40-312,-15 169 1,8-218-27,-5 110 2,-5 59 0,11-184-1902,1 0 0,2 0 0,1 0 1,1 0-1,13 58 0,-7-71-5074,5 1-4420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18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0 12057,'-19'34'660,"4"-7"438,1 1 1,-17 46 0,20-44-118,1 1 0,2 0-1,1 0 1,1 1 0,2 0 0,0 59 0,7-34-471,3 0 0,3 0 0,2-1 0,25 76 0,-25-100-791,1 0 0,2-1 0,1-1-1,1 0 1,2-1 0,1-1 0,1 0-1,41 42 1,-46-56-232,2 0 1,0-1-1,0-1 0,1-1 1,0 0-1,1-1 0,1-1 1,36 11-1,-33-13-1049,1-1 1,0-2-1,-1 0 0,34 0 1,16-4-5931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18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9429,'4'11'559,"1"0"1,0-1-1,1 0 0,1 0 0,-1 0 1,13 12-1,-8-8 260,-1 0-1,12 20 1,18 50 1619,43 133 0,-61-149-2014,-3 0 0,-3 2-1,-2 0 1,6 133 0,-19-154-394,-2-1-1,-2 1 0,-2-1 1,-3 0-1,-1-1 0,-3 0 1,-1 0-1,-22 48 0,22-66-514,-1-1 0,-26 37 0,32-53-306,-1-1 1,0 0-1,0 0 0,-1-1 0,-1 0 0,1-1 0,-20 13 0,4-7-4047,13-6-2617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19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23 184 8501,'-13'-9'2096,"10"-5"-424,-4 0-112,7-3-188,4-1-332,-1 4-139,3 0-189,10 0-172,-3 2-284,6 1-316,6-4-444,4 7-560,25-6-385,-16 8-431,6 3-2076,4 3-2797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19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89 181 10645,'-16'-6'1988,"-6"20"-28,3-2 2949,3-15-3637,0-3 1132,23-11-2348,-4 3-236,19-3-564,22-15-780,33-19-3829,-36 25 865,7-8-3473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20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321 160 5777,'-2'-11'15397,"-6"6"-9835,-2 2-9001,8 2 3477,-17 1-84,16 0 52,1 0 0,0 1 1,-1-1-1,1 1 0,0-1 1,0 1-1,0 0 0,-1-1 0,1 1 1,0 0-1,0 1 0,0-1 1,0 0-1,1 0 0,-1 1 0,0-1 1,-2 4-1,4-5-6,-2 1-14,0 0-92,-2-1 103,0 1 3,-1 0 0,1 0-1,-1 1 1,1-1 0,-1 1-1,1 0 1,0 0 0,0 0-1,-6 5 1,8-6 134,-19-1-305,-47 11 260,65-11-29,0 0 1,1-1-1,-1 0 0,1 0 0,-1 0 1,1 0-1,-1 0 0,1 0 0,-1-1 0,1 1 1,0-1-1,0 0 0,0 1 0,0-1 1,0 0-1,0 0 0,1 0 0,-1-1 1,0 1-1,1 0 0,-2-5 0,2 5-51,-32-39 1731,31 39-1419,-2-17 217,3 16-517,1 1 1,-1 0-1,1 0 0,0 0 1,0-1-1,0 1 0,0 0 1,0 0-1,0 0 0,1-1 1,-1 1-1,1 0 0,-1 0 1,1 0-1,0 0 0,0 0 1,0 0-1,0 0 0,0 0 1,0 0-1,1 0 0,-1 1 1,1-1-1,-1 0 0,1 1 1,-1 0-1,1-1 0,0 1 1,0 0-1,0 0 0,0-1 1,0 2-1,0-1 0,0 0 1,3-1-1,9-2-14,0 0-1,0 0 1,1 2 0,17-2-1,-24 3 21,166-8-60,-172 9 33,-1 0 0,1 1 1,0-1-1,0 0 0,0 1 1,-1-1-1,1 1 0,0 0 0,-1-1 1,1 1-1,-1 0 0,1 0 0,-1 0 1,1 0-1,-1 0 0,1 1 0,-1-1 1,0 0-1,0 1 0,0-1 1,0 1-1,0-1 0,0 1 0,0-1 1,0 1-1,0 0 0,-1-1 0,1 1 1,0 2-1,1 5 16,0 0 1,-1 1 0,0-1-1,0 12 1,-1-18-2,1 52 293,-14 98 0,-23 59 54,18-110-230,11-60-73,-43 325 586,48-346-464,2-20-171,0 0 1,0 0-1,1-1 1,-1 1-1,0 0 0,1-1 1,-1 1-1,0 0 1,1-1-1,-1 1 1,1-1-1,-1 1 1,1-1-1,0 1 0,-1-1 1,1 1-1,-1-1 1,1 0-1,0 1 1,0-1-1,-1 0 1,1 1-1,0-1 0,0 0 1,0 1 20,1 0-22,0 0 0,0-1-1,-1 1 1,1 0 0,0 0-1,0-1 1,0 0 0,0 1-1,0-1 1,0 0 0,0 0-1,0 0 1,0 0 0,0 0-1,0 0 1,0-1 0,0 1-1,2-1 1,36-17-11,-29 13-7,268-144-2989,-117 60-1455,3 7-4728,-66 40-1806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22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92 6373,'1'-4'408,"-1"1"0,0-1 1,0 0-1,0 0 1,0 0-1,-1 1 1,0-1-1,1 0 0,-1 0 1,-1 1-1,1-1 1,0 1-1,-4-7 0,3 8 1368,1-1-874,1 0 0,-1 0 0,0-1 0,1 1 0,0 0 0,-1 0 1,2-7-1,2 14-702,1 0 1,-1 0 0,0 1-1,-1-1 1,1 1 0,-1-1 0,1 1-1,-1 0 1,-1 0 0,1 0-1,-1 0 1,0 0 0,1 6 0,1 15 627,-1 36 1,-1-26-267,44 649 3032,-45-681-3586,2 49 83,2-1 1,3 1-1,15 60 1,-22-111-87,1 0-1,-1 0 1,1 0 0,-1 0-1,1-1 1,0 1 0,0 0-1,0 0 1,0-1 0,0 1-1,0 0 1,1-1 0,-1 1-1,1-1 1,-1 1 0,1-1-1,-1 0 1,1 0-1,0 0 1,2 2 0,-2-3-2,0 1 1,0-1-1,1 0 1,-1 0-1,0 0 1,0 0-1,0-1 0,0 1 1,0 0-1,0-1 1,0 1-1,0-1 1,0 0-1,0 0 1,-1 0-1,4-1 1,7-6 3,-1-1 1,0 0-1,-1 0 1,15-18-1,-23 26-7,64-75-3,71-71-18,-118 129 18,0 2 1,2-1-1,0 2 1,1 1-1,37-18 1,-47 27 1,0 0 0,0 1 1,0 1-1,1 0 0,-1 1 0,1 0 0,-1 0 1,1 2-1,0 0 0,0 0 0,-1 1 1,1 1-1,0 0 0,-1 0 0,0 1 1,1 1-1,-1 0 0,-1 1 0,1 0 1,-1 1-1,21 13 0,4 8-775,-1 2-1,52 55 1,-58-53-2504,29 44 0,-32-30-5821,-6-10-143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22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254 613 12241,'-7'8'872,"-1"1"-1,1 1 0,1-1 1,0 1-1,0 1 1,1-1-1,0 1 0,-6 20 1,0 19 1786,-7 68 1,14-61-1640,2 0 1,9 89-1,-6-137-952,23 173 871,-19-157-845,1 0 1,1-1-1,1 0 1,1 0-1,14 25 1,-19-42-97,0 0 1,1 0 0,0 0-1,0 0 1,0-1-1,1 0 1,0 0-1,0-1 1,0 1 0,9 4-1,-11-8-35,0 0 0,-1 0-1,1-1 1,0 1-1,0-1 1,0 0 0,0 0-1,0-1 1,0 1 0,0-1-1,0 0 1,0 0 0,0 0-1,0-1 1,0 1 0,0-1-1,0 0 1,0 0-1,0 0 1,0-1 0,0 0-1,5-3 1,0 1-71,-2-1 0,1 0 0,-1-1 0,1 0-1,-1 0 1,-1-1 0,0 1 0,1-1 0,-2-1 0,1 1 0,-1-1 0,-1 0-1,1 0 1,-1-1 0,-1 1 0,1-1 0,2-12 0,7-28-326,-2 0 0,-3 0 0,-1-1 0,-3-1 0,-4-98 0,-8 49 101,-5 1 0,-26-103-1,-116-280-163,142 448 509,-3 2 0,-29-49-1,44 80 4,0-1-1,0 1 1,0 0-1,0-1 1,0 1-1,0 0 1,-1 0-1,1 0 1,-1 0-1,1 0 1,-1 0-1,1 0 1,-1 0-1,1 0 1,-1 1-1,0-1 1,1 1-1,-1-1 0,0 1 1,1 0-1,-1 0 1,0-1-1,0 1 1,0 1-1,1-1 1,-1 0-1,0 0 1,1 0-1,-1 1 1,0-1-1,0 1 1,1 0-1,-1-1 1,1 1-1,-3 1 1,-1 1 50,0 0 0,0 0 0,0 1 0,1-1 0,-1 1 0,1 0 0,0 0 0,0 1 0,-4 5 1,-13 29 412,2 0 1,2 1-1,2 0 1,-18 72-1,14-40-27,4 1 0,-7 79 0,19-116-347,1 1-1,2-1 0,2 0 0,1 0 1,2 0-1,12 48 0,-12-68-116,1-1 0,0 1 0,1-1 0,0 0 0,1 0 0,1-1 0,1 0 0,0-1 0,0 0 0,1 0 0,1-2 0,24 21 0,-19-20-148,1-1 1,1 0-1,-1-1 1,2-1-1,0-1 1,0 0-1,0-2 1,1 0-1,26 3 1,-16-5-541,-1-1 0,1-2 0,-1-1 1,1-1-1,-1-2 0,38-7 0,-40 4-737,-1-2 0,1 0 0,-2-2 0,1-1-1,-1-1 1,37-23 0,-2-9-7446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23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10413,'1'-29'1225,"1"17"866,-2-1 3972,4 14-5376,32 10 51,-19-5-504,-4-1-92,-1 0 1,1 1-1,-1 0 0,-1 1 0,1 0 1,-1 1-1,0 0 0,11 12 0,-4-3-95,-2 1 0,0 1-1,-1 1 1,0 0-1,-2 0 1,-1 2 0,0-1-1,-2 2 1,0-1-1,-2 1 1,0 1 0,-2-1-1,0 1 1,-2 1-1,0-1 1,-2 1 0,-1-1-1,-1 1 1,-4 37 0,-3-2-33,-5 73-135,12-128 66,8-20-196,12-35 215,-3-2 0,-1 0 0,8-54 0,-23 104 39,1-6 23,0 1 0,0-1 0,1 1-1,0 0 1,6-11 0,-9 17-11,1-1-1,0 1 1,0 0-1,-1 0 1,1-1-1,0 1 1,0 0-1,0 0 1,0 0 0,1 0-1,-1 0 1,0 0-1,0 1 1,0-1-1,1 0 1,-1 0-1,0 1 1,1-1 0,-1 1-1,1-1 1,-1 1-1,1 0 1,-1 0-1,0 0 1,1-1-1,-1 1 1,1 0 0,-1 1-1,1-1 1,-1 0-1,1 0 1,-1 1-1,1-1 1,-1 1-1,0-1 1,3 2 0,17 10-23,0 1 0,-1 1 0,-1 0 0,32 32 0,-30-26-1106,2-2 0,-1 0 1,29 15-1,-48-31 342,1 1-1,0-2 1,0 1-1,0 0 1,0-1-1,6 2 1,0 0-1684,16 5-6006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23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0 7413,'-29'86'2264,"23"-46"-412,3 9-96,-4-1-240,7 1-236,0 2-267,4 9-161,8 9-204,7 5-164,7-5-236,5-1-372,4 1-496,13-4-596,6-2-521,0-3-591,3-14-1524,10-6-2613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23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0 7333,'11'15'308,"66"91"3439,-67-90-3146,-1-1-1,-1 2 1,0-1-1,-2 1 1,7 22-1,-6-5-97,-2 0 0,-1 0-1,-1 0 1,-3 0 0,0 1-1,-2-1 1,-10 52 0,0-31-252,-2 0 0,-2-1 0,-42 92 0,-23-3-1623,44-83-731,10-22-4673,11-20-6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54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0 758 9765,'10'-4'10159,"50"-12"-8096,17-4-2067,-16 2 136,-1-2 0,91-44 0,-130 53-106,-1 0 0,0-2 1,-1 0-1,0-2 0,-1 0 1,-1 0-1,0-2 0,-1 0 0,-1-1 1,18-29-1,-20 26 326,0-1-1,-2-1 1,-1 0-1,-1 0 1,-1-1-1,-1 0 1,-1 0 0,-1-1-1,3-40 1,-6 31 593,-1 19-71,0 1 0,0 0 1,-2 0-1,0 0 1,-4-24-1,5 37-870,0 1 1,0 0-1,0 0 1,0 0-1,0 0 1,0-1-1,0 1 1,0 0-1,0 0 1,0 0-1,0 0 1,0-1-1,0 1 1,0 0-1,0 0 0,0 0 1,0 0-1,0-1 1,0 1-1,0 0 1,-1 0-1,1 0 1,0 0-1,0-1 1,0 1-1,0 0 1,0 0-1,0 0 1,0 0-1,-1 0 1,1 0-1,0 0 0,0-1 1,0 1-1,0 0 1,-1 0-1,1 0 1,0 0-1,0 0 1,0 0-1,0 0 1,-1 0-1,1 0 1,0 0-1,0 0 1,0 0-1,0 0 1,-1 0-1,1 0 0,0 0 1,0 0-1,0 0 1,0 0-1,-1 0 1,1 0-1,0 0 1,0 1-1,-1-1 1,-5 15 107,-4 28-96,-37 290-16,40-279 0,-14 309 0,18-262 0,1-66-106,3-1 0,0 1 0,3-1 0,0 0 1,19 67-1,-20-94-1082,0 1 1,1-1-1,0 0 1,0 0-1,0-1 1,1 1-1,0-1 1,0 0-1,0 0 1,1 0-1,7 5 1,-7-7-260,31 25-12004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24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0 335 12421,'10'-17'2152,"-1"2"-335,-9-7-97,3-1-468,7-3-276,3-17-196,12 17-164,4 4-136,6-7-200,3 3-216,6 3-396,4 3-488,-7 3-756,13 3-344,3 5-685,-9 6-1839,-1 12-3433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24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23 455 14869,'-16'6'3577,"13"-26"-2125,-1 0-224,14-3-220,9-14-312,6 8-136,4-2-472,6-4-260,6-5-508,4-3-752,2 1-720,-6-4-1065,1 0-1403,5-2-3601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24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13 121 8729,'-1'-1'93,"0"1"-1,0-1 1,0 0 0,1 1 0,-1-1 0,0 0 0,1 1-1,-1-1 1,0 0 0,1 0 0,-1 0 0,1 1 0,-1-1-1,1 0 1,-1 0 0,1 0 0,0 0 0,-1 0-1,1 0 1,0 0 0,0 0 0,0 0 0,-1-2 0,2 2 106,0 0 1,0 0 0,0 0 0,0 0 0,0 0 0,1 0-1,-1 0 1,0 0 0,0 0 0,1 0 0,-1 0 0,2 0-1,18-13 1672,-6 5-1371,0-1-1,1 2 0,0 0 0,0 1 0,0 0 0,1 2 1,0 0-1,0 1 0,26-4 0,-37 8-454,1-1-1,-1 1 1,1 0-1,-1 1 0,1 0 1,-1 0-1,1 0 1,7 3-1,-11-3-26,0 0-1,0 1 1,0-1-1,0 1 1,0 0-1,0 0 1,-1 0 0,1 0-1,-1 0 1,1 1-1,-1-1 1,0 1-1,0 0 1,0-1-1,0 1 1,-1 0 0,1 0-1,1 5 1,-1-1 5,0 1 0,-1-1 1,0 0-1,-1 1 1,0-1-1,0 0 1,0 1-1,-1-1 0,0 0 1,-4 13-1,-3 9 90,-15 36 1,-3-12-11,20-43-93,1 0-1,0 0 1,0 0 0,1 1-1,1 0 1,-5 18-1,7-23 0,1-1-1,-1 1 0,1 0 1,0-1-1,0 1 0,1-1 1,0 1-1,0-1 0,0 1 1,0-1-1,1 0 0,0 1 1,0-1-1,1 0 1,-1 0-1,1 0 0,0-1 1,0 1-1,1-1 0,0 1 1,-1-1-1,1 0 0,1-1 1,-1 1-1,0-1 0,10 6 1,19 9 21,55 23 1,-50-25-7,52 31 0,-81-41 13,1 0-1,-1 1 1,0 0-1,-1 0 1,0 1-1,0 0 1,-1 1-1,0-1 1,0 2-1,5 9 0,-9-14 0,-1 0 0,0 0-1,0 1 1,0-1-1,0 1 1,-1-1-1,0 1 1,0-1-1,-1 1 1,0 0 0,0-1-1,0 1 1,-2 10-1,0-8 15,0 1 1,-1-1-1,0 1 0,-1-1 0,0 0 0,0 0 1,0-1-1,-7 8 0,-8 9 8,-2-2-1,0 0 1,-2-2 0,-25 19 0,-6 3-409,-43 35-734,83-65-375,2 0 0,0 1 0,0 1 0,-17 26 0,29-39 1221,-1-1 0,1 1 0,0-1 0,-1 1 0,1-1 1,0 1-1,-1 0 0,1-1 0,0 1 0,0 0 0,-1-1 0,1 1 0,0 0 0,0-1 0,0 1 0,0 0 0,0 0 0,0-1 1,0 2-1,12 9-7043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25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130 146 9781,'-22'-14'4788,"6"-3"-2951,7-3-325,-4 8-340,0 4-300,4-4-212,-1 4-320,-2-4-616,5 1-832,-2-6-1100,-1 3-2937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26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36 224 5581,'-26'-6'2472,"25"1"-1012,-1 0-734,0-1-1,1 0 1,0 1 0,0-1-1,0-10 1,1 13-622,0-1 0,1 0 0,-1 1 0,1-1 0,0 0 1,0 1-1,1-1 0,-1 1 0,1-1 0,-1 1 0,1 0 0,0 0 0,0 0 0,0 0 0,1 0 1,-1 0-1,6-4 0,8-6 51,2 1 0,-1 1 1,1 0-1,1 1 0,0 1 0,0 1 1,1 1-1,39-10 0,-50 15-128,1 0-1,-1 1 1,1 0 0,-1 1-1,1 0 1,-1 0-1,1 1 1,0 0-1,-1 0 1,1 1 0,-1 1-1,0-1 1,15 8-1,-14-5 22,1 2 1,-1-1-1,0 1 0,-1 1 0,0 0 0,0 0 0,-1 0 0,0 1 0,12 17 0,-2 4 51,-1 2-1,-1 0 1,-2 0-1,-1 1 1,-1 1-1,8 44 1,12 63 155,31 117-120,-51-219-107,2-1 1,1 0-1,2 0 1,30 46-1,-33-64-27,1 0 0,0-1 0,2 0 0,0-1 0,1-1-1,1-1 1,0-1 0,1 0 0,1-2 0,0 0 0,1-1-1,0-2 1,0 0 0,2-1 0,-1-1 0,1-1 0,0-2-1,0 0 1,32 2 0,-46-8-12,0 0 0,0 0 0,0-1 0,0 0 1,0 0-1,-1-1 0,1-1 0,-1 0 0,12-6 0,-12 6 3,-6 2 5,1 0 0,-1 0 1,1 0-1,-1 0 0,0-1 0,0 1 0,0-1 0,0 0 0,0 0 1,-1 0-1,1 0 0,-1 0 0,0-1 0,0 1 0,0-1 1,0 1-1,-1-1 0,1 0 0,-1 0 0,0 0 0,0 0 0,0 1 1,0-8-1,-1-1-12,0 0 0,-1 0 1,-1 0-1,1 1 0,-6-17 1,6 21 48,-1 3-3,1-1 0,-1 1 0,0-1 0,0 1 0,0 0 0,-1 0 0,1 0-1,-1 1 1,0-1 0,0 0 0,0 1 0,0 0 0,-1 0 0,0 0 0,-6-4-1,9 6-13,-1 1 0,1-1 0,0 1 0,0 0 0,-1-1-1,1 1 1,0 0 0,-1 0 0,1 0 0,0 0-1,0 0 1,-1 0 0,1 0 0,0 1 0,-1-1-1,1 0 1,0 1 0,0-1 0,-1 1 0,1-1 0,0 1-1,0 0 1,0-1 0,0 1 0,0 0 0,0 0-1,0 0 1,0 0 0,0 0 0,0 0 0,1 0-1,-1 0 1,0 0 0,0 0 0,0 2 0,-2 2 51,0 1 1,0-1 0,0 0 0,1 1-1,-1 0 1,-2 11 0,2 10 152,1 1 1,1 0-1,1 0 1,8 53-1,33 110 668,56 92 255,-19-67-627,-30-63-202,139 501 427,-115-382-557,23 114-58,-91-359-113,-1 0 0,-1 1 1,-1-1-1,-1 1 0,-2 0 1,-7 43-1,6-58-2,0 0 0,-1 0 0,0-1 0,-1 1 0,0-1 0,-1 0 0,0 0 0,-1 0 0,-1-1 0,0 0 0,0-1 0,-1 1-1,0-2 1,-1 1 0,-16 11 0,2-6-3,0-1-1,-2 0 0,-40 14 0,-88 22-163,86-29-359,48-15-528,-2-1 0,-34 4 0,-38-4-9230,73-5 1575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26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17 5477,'-23'6'1272,"17"-17"-280,-4-1 156,-12 12-1372,0 6-2296,0-9-641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28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10 672 6393,'-10'20'6075,"10"-20"-6020,1 0-1,-1 0 1,0 0 0,0 0 0,0 1 0,0-1 0,0 0 0,0 0 0,0 0-1,0 0 1,1 0 0,-1 1 0,0-1 0,0 0 0,0 0 0,0 0-1,0 0 1,1 0 0,-1 0 0,0 0 0,0 0 0,0 0 0,1 0 0,-1 0-1,0 1 1,0-1 0,0 0 0,0 0 0,1 0 0,-1 0 0,0 0 0,0 0-1,0-1 1,1 1 0,-1 0 0,0 0 0,0 0 0,0 0 0,0 0-1,1 0 1,-1 0 0,0 0 0,0 0 0,0 0 0,0-1 0,0 1 0,1 0-1,-1 0 1,40-24 198,-16 9 321,11 1-337,1 2 0,73-13-1,-48 11-91,915-158 286,-732 136-552,2124-289-5297,-2129 288 919,-155 19 252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29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57 752 4724,'1'1'145,"-1"0"0,0-1-1,0 1 1,1 0 0,-1 0 0,0 0-1,0 0 1,0 0 0,0-1-1,0 1 1,0 0 0,0 0-1,0 0 1,-1 0 0,1 0-1,0-1 1,0 1 0,-1 0-1,1 0 1,0 0 0,-1-1-1,1 1 1,-1 0 0,1 0-1,-1-1 1,1 1 0,-1-1 0,0 1-1,1 0 1,-1-1 0,0 1-1,1-1 1,-1 1 0,0-1-1,0 0 1,0 1 0,1-1-1,-1 0 1,0 1 0,0-1-1,0 0 1,0 0 0,1 0-1,-1 0 1,-1 0 0,-11 5-311,12-4 282,0-1 0,-1 1 0,1 0-1,0 1 1,0-1 0,0 0 0,0 0-1,0 0 1,0 1 0,0-1 0,0 0-1,0 2 1,0-2-46,1 0-1,0-1 1,0 1 0,-1-1-1,1 1 1,-1 0-1,1-1 1,0 1 0,-1-1-1,1 1 1,-1-1-1,1 1 1,-1-1 0,0 1-1,1-1 1,-1 0-1,1 1 1,-1-1 0,-1 1-1,15 14 1514,-12-13-1518,1 0 0,0-1 0,0 1 0,0-1 0,0 0 1,0 1-1,0-1 0,0 0 0,0 0 0,1 0 0,-1 0 0,0-1 0,1 1 0,-1-1 0,0 1 0,1-1 0,-1 0 0,1 0 0,-1 0 0,3 0 1,56-10 292,-43 6-242,805-171 1261,-557 116-1522,800-210-2270,-372 49-2277,-532 162 1154,-14 8-1600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5:29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1375 9677,'0'0'237,"-1"1"0,1-1 0,0 0 0,-1 1-1,1-1 1,0 0 0,-1 1 0,1-1 0,0 0 0,-1 0 0,1 1 0,0-1 0,-1 0 0,1 0 0,-1 0-1,1 0 1,0 1 0,-1-1 0,1 0 0,-1 0 0,1 0 0,-1 0 0,1 0 0,-1 0 0,1 0 0,0 0 0,-1 0-1,1 0 1,-1-1 0,1 1 0,-1 0 0,1 0 0,0 0 0,-1 0 0,1-1 0,-1 1 0,1 0 0,0 0-1,-1-1 1,1 1 0,0 0 0,-1-1 0,1 1 0,-4-11-800,4 8 615,0 1 0,0-1 0,0 0 0,0 0 0,1 1 0,-1-1 0,1 0 0,-1 1 0,1-1 0,0 1 0,0-1 0,0 1 0,0-1 0,1 1 0,-1 0 0,1 0 0,2-4 0,40-39 355,-31 32-281,22-18 50,1 1 0,1 2 0,67-38-1,138-57 76,882-307-769,32 91-2233,-968 286 1976,52-19-1635,-87 19-3043,-69 21-1617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6:40.58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6690 28349,'6690'-6690'0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54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0 537 12325,'2'-2'2171,"5"-4"-1040,1 1-1,-1-1 1,1 1 0,16-7 0,3 1 207,42-10-1,5-3-72,-37 10-787,131-59 730,-153 65-1087,0-1 1,-1 0-1,0 0 1,0-2-1,-1 0 1,-1 0 0,0-1-1,15-21 1,-23 28-44,0-1 0,0 1 1,-1-1-1,0 0 0,0 0 1,-1-1-1,0 1 0,0-1 0,0 1 1,-1-1-1,0 0 0,0 1 1,0-1-1,-1 0 0,0 1 1,-1-1-1,1 0 0,-1 0 0,-1 1 1,1-1-1,-1 1 0,0-1 1,-1 1-1,1 0 0,-1 0 0,0 0 1,-1 0-1,0 0 0,0 1 1,0-1-1,0 1 0,-1 0 1,0 1-1,0-1 0,0 1 0,-12-7 1,14 9 4,-1-1 0,0 1 0,0 1 0,-1-1 1,1 0-1,0 1 0,0 0 0,-1 0 0,1 0 0,-1 1 0,1 0 1,-1 0-1,1 0 0,-1 0 0,1 0 0,-1 1 0,-4 1 1,0 0 14,-1 0 1,1 1 0,-1-1-1,1 2 1,0 0 0,0 0-1,0 0 1,1 1 0,0 1-1,-1-1 1,2 1 0,-1 1-1,1-1 1,-11 14 0,3-3-95,0 1-1,1 0 1,1 1 0,1 1 0,-11 24 0,10-17-4,2 0 0,1 1 0,1 0 0,1 1 0,2 0 0,-5 44 0,11-62 0,-1 0 0,1 0 0,1 0 0,0 0 0,1 0 0,0-1 0,0 1 0,1 0 0,1-1 0,0 0 0,0 0 0,1 0 0,0 0 0,1-1 0,0 0 0,0 0 0,1 0 0,0-1 0,1 0 0,15 13 0,-7-10 0,0 0 0,1-1 0,1-1 0,0-1 0,0 0 0,1-1 0,-1-1 0,1-1 0,1-1 0,-1 0 0,1-2 0,27 1 0,-22-3 0,1 0 0,0-2 0,-1-1 0,1-1 0,-1-1 0,0-1 0,0-2 0,-1 0 0,24-12 0,-27 8-10,0 0 0,-2-1 1,0 0-1,34-33 0,58-74-6,-88 94 36,44-63 25,-67 88-45,1 0 0,-1 1 0,1-1 0,-1 0 0,1 1 0,-1-1 0,1 0 0,0 1 0,-1-1 0,1 0 0,0 1 0,0-1 0,-1 1 0,1-1 0,0 1 0,0 0 0,0-1 0,0 1 0,-1 0 0,1 0 0,0-1 0,0 1 0,0 0 0,0 0 0,0 0 0,0 0 0,0 0 0,0 0 0,-1 0 0,1 1 0,0-1 0,0 0 0,1 1 0,7 11 0,-9-7 0,1 0 0,-1 0 0,0 0 0,-1 0 0,1 0 0,-1 0 0,0 0 0,0 0 0,-1 0 0,-2 6 0,-4 18 0,3 7 0,-2 60 0,4-34 0,2-25-3807,5 23-9060,-1-43-242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6:47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7829,'0'19'1886,"0"-15"1208,3-4-1800,26 2 593,-26-1-1135,-1 0-96,138 43 1528,-69-5-2654,-47-15-489,-14-12 222,-3-7 192,1 0 0,0 0 0,0-1 0,0 0 0,1-1 0,13 4 0,-19-6 120,18 0 451,-11 1-1216,-9-19-7838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6:48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8 10257,'-1'-1'213,"1"1"0,-1-1 0,1 1 0,-1-1 1,0 0-1,1 1 0,-1-1 0,0 1 0,1 0 0,-1-1 0,0 1 0,0 0 0,1-1 1,-1 1-1,0 0 0,0 0 0,0-1 0,1 1 0,-1 0 0,0 0 0,0 0 1,0 0-1,1 0 0,-1 0 0,0 1 0,0-1 0,0 0 0,1 0 0,-1 1 0,0-1 1,0 0-1,1 1 0,-1-1 0,0 0 0,0 1 0,1-1 0,-1 1 0,1-1 1,-2 2-1,-19 8 2656,17-8-2446,-1-1 0,0 1 0,1 0 0,0 1 0,-1-1-1,1 1 1,0 0 0,0 0 0,0 0 0,1 0 0,-1 1 0,1-1-1,-1 1 1,1 0 0,1 0 0,-4 6 0,-4 8 394,1 1 0,-11 33 0,7-17-569,6-14-1343,0 0-1,2 0 1,1 1 0,-2 24-1,5-42 389,0 0 0,0 0 0,0 0 0,0-1 0,-1 1 1,1 0-1,-1 0 0,-3 4 0,-6 11-5838,2 3-3626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6:48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7289,'0'0'14422,"3"1"-13145,96 38 2728,53 18-2657,-65-29-1582,94 45 0,-64-16-3484,-10-5-6736,-100-50 6213,8 0-2235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6:49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210 14 10137,'3'-13'1577,"-9"15"3666,-11 6-1209,10-5-3533,0 0 1,1 1 0,-1-1 0,1 1 0,-1 1 0,1-1 0,1 1-1,-1 0 1,1 0 0,-1 1 0,2 0 0,-1 0 0,1 0 0,0 0 0,0 1-1,0-1 1,1 1 0,-4 11 0,-3 13 102,0 1 0,-8 64 0,10-52-392,-1 34-1867,8-55-593,-1-1-1,-11 43 1,-2 1-8316,14-43-38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6:50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61 142 4396,'0'0'15031,"-1"-3"-14197,-6-12 1004,-1 0 0,-1 0 0,-12-15 0,20 28-1674,0 0 0,0 0 0,-1-1 0,2 1 0,-1 0 0,0 0 0,0-1 0,1 1-1,-1 0 1,1-5 0,-1 2 347,0 3 831,1-1-777,-3-12-66,3 15-494,0 0-1,0 0 1,-1-1-1,1 1 1,0 0 0,0 0-1,0-1 1,0 1 0,0 0-1,0-1 1,0 1-1,0 0 1,0 0 0,0-1-1,0 1 1,0 0 0,0-1-1,0 1 1,0 0-1,0 0 1,1-1 0,-1 1-1,0 0 1,0 0 0,0-1-1,0 1 1,1 0 0,-1 0-1,0-1 1,0 1-1,0 0 1,1 0 0,-1 0-1,0 0 1,0-1 0,0 1-1,1 0 1,-1 0-1,0 0 1,1 0 0,-1 0-1,0 0 1,0 0 0,1 0-1,-1 0 1,0 0-1,0 0 1,1 0 0,-1 0-1,0 0 1,1 0 0,-1 0-1,0 0 1,0 0-1,1 0 1,-1 0 0,0 0-1,1 0 1,-1 0 0,0 1-1,0-1 1,0 0-1,1 0 1,-1 0 0,0 0-1,1 1 1,18 11 115,-17-10-116,127 102-2471,-94-73 928,1-1-1,59 36 1,-35-28-6596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6:50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277 1 11641,'-32'14'2472,"13"-17"177,0 14-49,-10 9-360,20-8-276,-10 8-300,-7 17-324,10-8-179,1 2-337,-1 3-184,-3 6-308,3 3-468,9-3-980,-2-3-525,3-2-935,-4-1-1024,1 6-2473,12-3-5328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6:52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6437,'1'-1'2199,"17"-20"8001,-3 5-7369,-7 12 1642,7 8-3726,-1 0 0,1 1 1,20 10-1,-8-4-328,225 112 1779,-23-9-6522,-202-103 3376,90 35-9677,-112-45 5580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6:52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359 0 7365,'-26'11'7307,"0"-2"-3317,14-6-3026,0 2-1,1-1 0,-1 2 1,-18 11-1,12-5-377,2 2 0,0 0 1,0 1-1,2 0 0,-1 2 1,2-1-1,0 2 0,-10 19 1,10-13-2172,-19 48 1,1 31-9825,21-63 215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6:56.56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115 261 6765,'-5'1'259,"0"-1"146,0 0 0,0 0 0,0 1 0,0 0 0,0 0 0,1 1 0,-8 2 0,9-2 1196,-1-4-783,0 0 0,0 0-1,0-1 1,0 1 0,0-1 0,-6-5-1,2 2 258,7 4-960,-1 1 1,1 0 0,-1-1 0,1 1 0,0 0-1,-1-1 1,1 0 0,0 1 0,0-1-1,0 0 1,1 1 0,-1-1 0,0 0 0,0 0-1,1 0 1,0 0 0,-1 0 0,1-3 0,-1 0 18,2-1 1,-1 1-1,1 0 1,-1 0-1,1 0 1,1 0-1,1-5 1,2-3 27,0 1 0,1 0 0,0 0-1,15-20 1,-14 25-111,-1 0-1,1 0 0,0 1 0,0 0 0,1 0 0,0 1 0,0 0 0,0 0 0,0 1 0,1 0 1,0 1-1,0 0 0,15-4 0,-11 5-25,1-1-1,-1 2 1,1 0 0,0 1 0,-1 0-1,1 1 1,-1 0 0,25 6-1,-21-2 0,-1 1-1,0 0 0,0 1 0,0 1 0,-1 0 0,0 1 0,0 1 0,-1 0 0,-1 1 0,0 0 0,0 1 0,-1 1 0,0 0 0,-2 0 0,17 27 1,-13-15 37,-1 0 1,-1 1-1,-1 0 1,-2 1-1,-1 0 1,-1 1-1,-1 0 1,5 56-1,-8 7 279,-11 142 0,-31 88 427,25-217-528,2 33 43,10 85 92,2-189-296,2-1 0,9 50 0,-6-62-35,1 0 1,1 0-1,12 23 1,-13-32-39,0 1 0,0-1-1,2-1 1,-1 1 0,1-1 0,1-1 0,-1 1 0,2-1 0,-1-1 0,1 0-1,1 0 1,-1-1 0,1 0 0,1-1 0,-1 0 0,1-1 0,0 0 0,0-1-1,0-1 1,1 0 0,0 0 0,12 0 0,-4-1-91,0-1 0,0-1 1,-1-1-1,1-1 0,0 0 1,-1-2-1,0 0 0,1-2 1,-2 0-1,1-1 0,-1-1 0,36-21 1,-38 18-18,0-1 0,-1-1 0,0-1 0,-1 0 0,0-1 0,-2 0 0,0-1 0,0-1 0,-2 0-1,0-1 1,-1 0 0,0 0 0,-2-1 0,0 0 0,-2-1 0,0 0 0,-1 0 0,3-25 0,-6 33 73,-1-1 0,-1 0 1,0 0-1,0 0 0,-1 0 0,-1 0 0,0 0 0,-1 0 0,-1 1 0,0-1 0,-9-18 1,13 30 31,0 0 1,-1 0 0,1 0 0,-1 0 0,0 0 0,1 0 0,-1 0 0,1 0 0,-1 1 0,0-1 0,0 0 0,0 0 0,1 1 0,-1-1 0,0 1 0,0-1 0,0 1-1,0-1 1,0 1 0,0-1 0,0 1 0,0 0 0,0 0 0,0-1 0,0 1 0,0 0 0,0 0 0,-2 0 0,1 1 17,0 0 0,0 0-1,0 0 1,0 0 0,0 0 0,0 0 0,0 0 0,1 1 0,-1-1 0,0 1 0,1-1 0,-1 1 0,-1 1 0,-3 6 108,0 0 0,0 0 1,1 1-1,0-1 1,-4 13-1,-2 15 185,2 1-1,1-1 0,2 2 0,1-1 1,3 1-1,1-1 0,4 40 1,46 268 793,-9-145-728,59 383 166,-73-123-319,-27-399-207,-4 0 0,-1-1 0,-4 0 0,-2 0 1,-29 84-1,31-120-39,-1 0 0,-1 0 0,-1-1 0,-2-1 0,0 0 0,-36 40 0,-6-5-33,-65 51-1,96-86 49,-58 40 19,54-42-13,-35 32 0,56-44-6,-1 0-1,2 1 1,-1 0 0,2 1-1,-1 0 1,1 0 0,-7 16-1,14-26-85,-1 0 0,1 0 0,0 0-1,0 0 1,-1 0 0,1 0 0,0 0 0,0-1-1,0 1 1,0 0 0,0 0 0,0 0-1,0 0 1,0 0 0,0 0 0,1 0-1,-1 0 1,0 0 0,0 0 0,1-1-1,-1 1 1,1 0 0,-1 0 0,1 0 0,-1-1-1,1 1 1,0 0 0,-1 0 0,1-1-1,1 2 1,2 3-488,-3-5 311,0 0-1,0 0 0,1 0 0,-1 0 1,0-1-1,0 1 0,0 0 0,0 0 1,0-1-1,0 1 0,0-1 0,-1 1 1,1-1-1,0 1 0,1-1 0,0 0-670,17-7-5826,-7-8-4512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6:58.26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26 6725,'16'-26'14650,"-15"29"-13454,3 6-589,0 0 0,1 0 0,0-1 0,0 1 0,1-1 0,0-1 0,1 1 0,11 10 0,10 6 621,32 21-1,10 8-74,106 85 99,-142-116-2479,60 31 0,-81-47 138,0-1 1,0 0-1,25 5 0,2-7-3239,-35-3 3093,-1-1 0,1 0 0,-1 0 0,1 0 0,-1 0 0,8-4 1,7-8-8895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55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43 13089,'-12'-26'1988,"18"9"2829,19 23-5093,13 14-764,-12 3-756,-4 8-1045,-3 3-1179,10 4-2917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6:58.42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423 1 11285,'-21'28'2502,"20"-27"-2245,0 1 0,0-1 0,1 0 0,-1 0 0,0 0 0,0 0 0,0 0 0,0 0 0,-1-1 0,1 1-1,0 0 1,0 0 0,0-1 0,-1 1 0,1-1 0,-3 2 0,-4 1 606,-4 3-11,1 2 0,1-1-1,0 1 1,0 1 0,0 0 0,1 0 0,0 1 0,1 0 0,-13 21 0,-3 11 814,-27 60 0,23-40-951,0 0-1867,3 1-1,-20 74 0,21-48-3878,2 2-3440,7-33-3169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6:59.1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9181,'0'0'6574,"3"0"-4493,4 3-1423,-1-1 1,1 1-1,0 1 0,-1-1 1,0 1-1,0 0 1,0 0-1,0 1 1,-1 0-1,0 0 0,9 10 1,26 23 1083,25 12-527,2-2 1,2-3 0,91 44 0,-83-55-2506,102 30 0,-139-53-1054,1-2 0,0-1 0,0-3 0,63 2 0,-65-8-3520,-16 3-3330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6:59.2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547 0 12153,'-64'29'2264,"48"-18"-139,-9 9 151,-23 17-388,16-5-228,-2 5-268,-1 3-264,-3 11-224,-1 1-224,4 2-180,1 3-560,5 6-672,-3-3-628,7-3-904,3 9-872,3 0-2645,0-6-4872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00.0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109 38 7021,'-45'0'2189,"44"1"-2022,0-1 0,0 0 0,0 0 0,0-1 0,0 1 0,0 0 0,0 0 0,0 0 0,0-1 1,0 1-1,0 0 0,0-1 0,0 1 0,0-1 0,0 0 0,0 1 0,0-1 0,0 0 0,0 1 0,0-1 0,1 0 0,-1 0 0,0 0 0,0-1 0,-12-10 4823,1 5-5104,-2 0 6752,14 8-6480,0 0-1,-1-1 1,1 1 0,0 0 0,0 0-1,0-1 1,0 1 0,0 0-1,1 0 1,-1-1 0,0 1 0,0 0-1,0 0 1,1-1 0,-1 1 0,0 0-1,1-1 1,-1 1 0,0 0 0,1-1-1,-1 1 1,1 0 0,-1-1 0,2 1-1,13 23 486,2-1 0,1-1 0,28 28 0,5 6 162,6 8-577,3-3 1,107 86 0,-8-31-2392,7-11-4583,-106-73 1118,-37-20 1100,15 8-6329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00.21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693 0 11661,'-45'0'2492,"30"3"129,-14 17-77,-12 12-320,12-4-312,4 6-300,-10 9-316,0 6-271,0 5-257,-89 149 664,83-132-1792,0 7-812,-1 2-349,1 0-863,0 0-732,3 5-3113,3 10-5592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05.3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13 195 8773,'-1'0'78,"1"0"0,-1 0 0,1-1 0,-1 1 0,1 0 0,-1 0 0,0 0 0,1 0 0,-1 0 0,1-1 0,-1 1 0,1 0 0,-1 0-1,1-1 1,0 1 0,-1 0 0,1-1 0,-1 1 0,1-1 0,0 1 0,-1 0 0,1-1 0,0 1 0,-1-1 0,1 0 0,10-7 2389,8-5-986,-11 7-1143,0 0-1,0 0 1,1 1 0,0 0-1,0 0 1,1 1-1,-1 0 1,1 0 0,9-2-1,10-2 173,46-7-1,20 5 14,103 1 0,-137 8-436,535-2-42,-233 3-615,1376-40-7404,-1400 24 4354,2 3-1553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06.68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179 477 4040,'-3'-1'207,"1"0"-1,0 0 0,0 1 1,-1-1-1,1 0 0,0 1 1,-1-1-1,1 1 0,-1 0 1,1 0-1,-1 0 0,1 0 1,-1 0-1,-2 1 0,-40 12 3146,36-10-2822,0 0 0,0 0-1,0-1 1,0 0 0,-12 0-1,-8-2 644,42-1 537,40-4-1032,751-89 548,230-36-1009,522-57-1568,-1477 179 1188,339-43-1321,-372 38 683,-45 13 788,-1 0 0,0 0 1,0 0-1,0 0 0,1 0 0,-1 0 0,0 0 0,0 0 0,1 0 0,-1 0 0,0-1 0,0 1 0,0 0 0,1 0 0,-1 0 0,0 0 0,0 0 0,0 0 0,0-1 0,1 1 0,-1 0 0,0 0 0,0 0 0,0 0 0,0-1 0,0 1 0,1 0 0,-1 0 0,0 0 0,0-1 0,0 1 0,0 0 0,0 0 0,0-1 0,0 1 0,0 0 0,0 0 0,0-1 0,0 1 0,0 0 0,0 0 0,0-1 0,-21-2-457,-274 8-3524,166 1 585,36-3-46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07.02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1 403 5064,'0'0'3243,"9"-11"-1662,-6 7-1440,0 0 1,0 0-1,1 1 1,0 0-1,-1-1 1,1 1-1,0 1 1,1-1 0,-1 0-1,0 1 1,9-3-1,57-13 321,-47 13-305,638-104 680,-444 78-1061,142-21-593,382-58-4849,-580 83 2315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1:15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35 4124,'-8'14'-864,"2"-6"6919,7-16 1044,2-6-6108,-2 11-64,-21-4-475,14 6 193,19 4-449,2 1-248,-2-1-73,1 1 0,0-2 0,19 2 0,-30-4 81,-6-3-263,0 1 290,0 0 0,-1 0 0,1 0 0,-1 0 0,1 0 0,-1 1 0,1 0 1,-5-2-1,-5 0 83,10 3 32,0 0-88,-4 0-178,-14 0 459,19-1-87,13-1-151,0 1-1051,-26 4 740,-38 4 148,8-4 8,30-1 48,1-1-1,-26-1 0,36-1 501,4 0-444,1 0 0,0-1-1,-1 1 1,1-1-1,0 1 1,-1 0 0,1-1-1,0 1 1,0 0-1,0 0 1,0 0 0,0 0-1,0 0 1,1 0-1,-1 0 1,0 0 0,0 0-1,1 1 1,-1-1-1,1 0 1,-1 1 0,0-1-1,1 1 1,-1-1 0,1 1-1,-1 0 1,1 0-1,2 0 1,21-1-10,-13 1-80,1 0 1,-1 0-1,1 1 1,13 3 0,-22-3-78,-25 3-1141,17-3 1305,1 0 0,-1 0 0,1-1 0,-1 0 0,1 0 0,-1 0 1,1 0-1,-1 0 0,-6-2 0,-3 0 428,21 3-670,0-1 1,1-1-1,-1 1 0,14-4 1,15 0-4350,-18-2-3106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1:16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47 6773,'1'-1'84,"-1"0"1,0 1 0,0-1 0,0 0 0,1 1-1,-1-1 1,0 0 0,0 0 0,0 1 0,0-1-1,0 0 1,0 0 0,-1 1 0,1-1 0,0 0-1,0 1 1,0-1 0,-1 0 0,1 1 0,0-1-1,-1 0 1,1 1 0,-1-1 0,1 1-1,0-1 1,-1 1 0,0-2 0,-19 3 2271,13 0-1719,3 0 835,-18-4 1171,17 3-2407,0 0 0,1 1 1,-1-1-1,1 1 0,-1 0 1,0 0-1,1 0 1,0 1-1,-1-1 0,1 1 1,0 0-1,0 1 0,0-1 1,0 1-1,0 0 0,-6 5 1,-3 6 234,1-1 1,0 2 0,-10 16 0,-4 5-11,14-20-246,1 0 0,0 2-1,1-1 1,-15 38 0,9-26 17,17-28-228,-1 0 0,1 0 0,-1 0 0,1 0 0,-1 0 0,1-1 0,-1 1 0,1 0-1,0 0 1,0-1 0,-1 1 0,1 0 0,0-1 0,0 1 0,0-1 0,-1 1 0,1-1 0,1 1 0,-1-1 3,2 2-6,1 0 0,-1 0 0,1 0 1,-1-1-1,1 0 0,0 1 0,0-1 0,0-1 1,0 1-1,-1-1 0,1 1 0,0-1 0,0 0 1,7-1-1,6-1-90,-1-1 0,21-6 0,-26 6 15,1-1 0,-1 0 0,0 0 1,-1-1-1,1 0 0,-1-1 1,0-1-1,0 1 0,-1-1 1,0-1-1,14-15 0,-17 17 26,-1 0 0,0-1-1,0 1 1,0-1 0,-1 0-1,0-1 1,0 1 0,4-13-1,-7 15 36,-1 1-1,1-1 1,-1 0-1,1 0 0,-1 1 1,-1-1-1,1 0 0,-1 1 1,0-1-1,0 0 1,0 1-1,0-1 0,-1 1 1,0-1-1,0 1 0,-3-6 1,-2-2-28,5 6 18,-1 1 0,0 0 1,0-1-1,-1 2 0,1-1 0,-1 0 0,0 1 0,0-1 0,-8-5 0,0-9-1597,10 13-1024,8 14-29,4 4-1956,2 0-2760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56.1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519 418 10857,'-1'-7'883,"0"-1"1,-1 1-1,-1 0 1,1 0-1,-1 0 0,0 0 1,-5-7-1,0-2 849,5 10-1454,-1-1 0,1 1 0,-1 0 0,0 0 0,-1 0 0,1 0 0,-1 1-1,0 0 1,-1 0 0,1 0 0,-10-5 0,10 7 58,0 0-1,0 1 1,0 0 0,-1 0-1,1 1 1,0-1 0,-1 1-1,1 1 1,-1-1 0,0 1-1,1-1 1,-8 2 0,0 1 115,1 1 0,0 0 0,0 1 0,0 0 0,0 1 0,1 0 0,0 1 0,0 0 0,0 1 0,1 0 0,-18 15 0,9-4-488,0 1 1,1 1-1,1 0 0,1 1 0,1 1 1,1 1-1,0 0 0,2 0 1,1 1-1,1 1 0,1 0 0,-7 28 1,16-50-19,-1 1 0,1-1 1,-1 0-1,1 1 0,0-1 1,0 0-1,0 1 1,1-1-1,-1 0 0,1 1 1,0-1-1,-1 0 0,2 0 1,-1 0-1,0 0 1,1 0-1,-1 0 0,1 0 1,0 0-1,0 0 0,0-1 1,0 1-1,0-1 1,1 0-1,4 4 0,-4-4 29,0 0 0,1-1-1,-1 1 1,1-1 0,0 0-1,-1 0 1,1 0 0,0 0-1,-1-1 1,1 1 0,0-1-1,0 0 1,0 0 0,-1-1-1,1 1 1,0-1 0,0 1-1,-1-1 1,1-1 0,0 1-1,5-3 1,22-12 280,-1-2 1,0-1-1,29-26 1,-49 37-107,6-5 105,1 0 1,1 1-1,22-12 1,-38 23-251,-1 0 0,1 0 0,0 1 0,-1-1 1,1 1-1,0-1 0,0 1 0,0 0 0,-1-1 0,1 1 1,0 0-1,0 0 0,0 0 0,-1 1 0,1-1 1,0 0-1,0 1 0,-1-1 0,1 1 0,0 0 0,0-1 1,-1 1-1,3 1 0,-2 1 5,1-1 0,-1 0 0,1 1 0,-1 0 0,0-1 0,0 1 0,-1 0 0,1 0 0,0 0 0,-1 0 0,2 6 0,2 9 23,-1 0 0,-1 0 0,2 30 0,-5-43-30,3 29-1,-1-2 0,0 1 0,-5 44 0,0-39 0,0 16 0,-15 71 0,7-63-54,-3 0 1,-3-1-1,-40 95 1,55-152 17,-1 2-22,0 0 1,0 1 0,1-1-1,0 1 1,0-1-1,-2 14 1,20-27-108,-10 2 121,0 0-1,1 0 1,-1 0-1,-1 0 1,1-1-1,-1 0 1,0 0 0,-1-1-1,8-12 1,33-74-452,-31 61 347,60-137-631,71-241 0,-33 60 431,-63 202 311,-39 115 94,2 1 0,23-43-1,-34 73 92,0 3-122,1 0 0,-1 1 0,0-1 1,1 0-1,-1 0 0,0 1 0,0-1 0,0 1 0,0-1 0,0 1 0,-1-1 1,2 3-1,-1-2 5,2 5 11,0 1 0,-1 0 0,0 0 0,0 0 0,0 0 0,-1 0 0,0 0 0,-1 0 0,0 10 0,-10 82 335,6-70-301,-51 372 467,52-378-579,1 1-1,2 0 0,0 0 0,1 0 1,7 33-1,-7-55-20,0 1 1,0-1-1,0 1 0,0-1 1,0 0-1,1 0 0,0 0 0,0 0 1,0 0-1,0 0 0,0 0 1,0-1-1,1 1 0,-1-1 1,1 1-1,0-1 0,-1 0 0,7 3 1,-4-3-42,-1 0 0,1-1 1,0 0-1,0 0 0,0 0 1,0 0-1,0-1 0,0 0 1,0 0-1,0 0 0,9-2 1,1-1-182,0-1 0,0-1 0,0 0 0,-1-1 1,0-1-1,0 0 0,20-14 0,-13 5 42,0-2 0,-2 1-1,0-2 1,-1-1 0,-1 0 0,-1-1-1,0-1 1,-2 0 0,13-28-1,8-26-207,38-124-1,-31 80 231,-32 90 232,-9 25 18,1 0 0,-1 0 1,1 0-1,0 0 0,1 0 1,-1 0-1,1 1 1,0-1-1,0 1 0,0-1 1,0 1-1,1 0 0,0 0 1,0 1-1,0-1 0,7-4 3599,-2-20-2860,-8 16-1071,-1 0-1,1 1 1,1-1 0,0 1-1,1-1 1,6-16 0,-8 25 291,0-1 0,0 1 1,-1-1-1,1 1 0,-1-1 1,0 1-1,0-1 0,-1 1 1,0-5-1,0 0 118,1 4 989,-3 6-560,-2 2-390,1-1 1,-1 1 0,1 1-1,0-1 1,0 1 0,0 0-1,1 0 1,-1 0 0,1 0-1,0 0 1,-3 10 0,-24 74 1169,18-49-756,-14 40 177,3 1 0,-14 98 1,31-133-1208,1 84 0,6-96-637,2 0 0,2 0 0,9 37 0,-9-49-96,9 32-3580,2-21-2390,0-4-4590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1:16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10 5112,'-42'-3'1497,"58"0"-477,3 0 648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1:17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 7513,'-4'1'1791,"-19"9"7358,-3 5-5936,23-13-3213,1 1-1,-1 0 0,1 0 0,0 0 0,0 1 1,0-1-1,0 0 0,0 1 0,1-1 0,-1 1 1,1 0-1,-1 6 0,-16 53 498,-8 39-543,16-68-1969,10-31 847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1:17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5505,'0'0'1884,"16"3"-200,0 3 3292,0 0-4468,0-1-160,0 4-1280,-4-1-480,4 4-8165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1:20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102 139 2592,'6'-12'2777,"-5"11"-1843,0 0 1,1 0-1,-1 0 1,0 0-1,1 0 1,-1 0 0,1 0-1,-1 0 1,1 0-1,-1 1 1,1-1-1,0 1 1,1-1-1,7-1 852,-7 2-1759,-3-3-12,2-5-34,-1 6 35,-1 1 1,1-1-1,-1 1 0,0-1 0,0 0 0,1 1 0,-1-1 0,0 1 0,0-1 0,-1 0 0,1 1 1,0-1-1,0 1 0,-1-1 0,1 1 0,-1-1 0,1 1 0,-1-1 0,0 1 0,0-1 1,1 1-1,-1 0 0,-2-3 0,1 2 3,-1 2-6,-31-2-22,30 2-45,-27 14 208,27-13-147,0 1 0,0-1 0,0 1 1,0-1-1,1 1 0,-1 0 1,1 1-1,-1-1 0,1 0 0,0 1 1,-4 3-1,6-5 22,-1 1-23,1 0 2,-1-1-1,1 1 1,-1 0-1,1 0 1,0-1-1,0 1 1,-1 0-1,2 0 0,-3 4 1,9-5-1,0-1 1,0 0-1,0 0 1,0 0-1,-1 0 1,1-1 0,0 0-1,0 0 1,-1-1-1,7-2 1,25-9-267,-31 11 212,0 0 1,1 0-1,-1-1 0,-1 0 0,1 0 0,6-4 0,14-15-269,-26 22 315,0 1 1,0-1 0,0 0-1,0 0 1,0 0-1,-1 0 1,1 0-1,0 0 1,0 0-1,0 0 1,0 0-1,0 0 1,0 0 0,0 0-1,0 0 1,0 0-1,0 0 1,0 0-1,0-1 1,0 1-1,-1 0 1,1 0-1,0 0 1,0 0-1,0 0 1,0 0 0,0 0-1,0 0 1,0 0-1,0 0 1,0 0-1,0 0 1,0 0-1,0 0 1,0 0-1,0 0 1,0 0-1,0 0 1,0-1 0,0 1-1,0 0 1,0 0-1,0 0 1,0 0-1,0 0 1,0 0-1,0 0 1,0 0-1,0 0 1,0 0 0,0 0-1,0 0 1,0 0-1,0-1 1,0 1-1,0 0 1,0 0-1,0 0 1,0 0-1,0 0 1,0 0-1,0 0 1,0 0 0,0 0-1,0 0 1,-15 5-22,13-4 25,-28 17-9,18-8 55,14-7 48,23-7 42,-23 3-159,-1 1 23,0 0 0,0-1 0,0 1 1,0 0-1,0-1 0,0 1 0,0 0 0,0-1 1,0 1-1,0-1 0,-1 1 0,1-1 0,0 0 0,0 1 1,-1-1-1,1 0 0,0 0 0,-1 1 0,1-1 1,-1 0-1,1 0 0,0-1 0,9-23 12,-8 18-60,-1 4 74,-7-16-42,3 6-25,2 11 40,-2 3 5,-4 0-9,2-1-1,-1 1-1,1 1 1,0-1 0,0 1 0,0 0-1,0 0 1,0 0 0,-8 6 0,11-7-104,1-1 98,-1 1 9,0 0 1,0 0 0,1 0-1,-1 0 1,0 0-1,0 0 1,0 0-1,1 1 1,-1-1 0,-2 4-1,6-4-15,0 0 0,0-1 0,0 1 0,0 0 0,0 0 0,0-1 0,0 0 0,0 1 0,0-1-1,0 0 1,1 0 0,-1 0 0,0 0 0,0 0 0,0-1 0,0 1 0,0-1 0,0 1 0,0-1 0,0 0 0,0 0 0,2-1-1,-2 1 17,-2-2-82,-6-30 87,6 29 27,-9 5-7,1 1 1,-1 0-1,1 0 0,-16 7 0,15-6 23,6-2-33,3 0-93,0-1 81,0 1 0,0 0 0,0-1 0,0 1 0,0 0 0,0-1 0,0 1 0,0-1-1,0 1 1,0 0 0,0-1 0,-1 1 0,1-1 0,0 1 0,0-1 0,-1 1 0,1-1 0,0 1 0,-1-1 0,1 1 0,-1-1 0,1 1 0,-1-1 0,1 0 0,-1 1 0,1-1 0,-2 1 0,-2 4 29,16 3-12,1-1 34,-10-6-13,0-1-13,6 0-81,-1-2 0,0 1 0,1-1 0,-1 0 0,0-1 0,0 0 0,0 0 0,0-1 0,-1 0 0,1 0 0,-1-1 0,0 0 0,-1 0 0,10-10 0,-14 13-10,-5 2-128,0 0 186,0 0 0,0 0 0,0 0 0,0 0 1,0 0-1,0 1 0,0-1 0,0 1 0,0 0 0,0 0 0,1 0 0,-1 0 0,0 0 0,1 1 1,-1-1-1,0 1 0,1 0 0,0 0 0,-1 0 0,-2 4 0,-7 6-14,12-12 22,-1 0-1,1 0 1,-1 1 0,1-1 0,0 0-1,-1 1 1,1-1 0,-1 0-1,1 1 1,0-1 0,-1 1 0,1-1-1,0 1 1,-1-1 0,1 0-1,0 1 1,0-1 0,0 1 0,-1-1-1,1 1 1,0 0 0,0-1-1,0 1 1,0-1 0,0 1 0,0-1-1,0 1 1,0-1 0,0 1-1,0-1 1,0 1 0,0-1 0,1 1-1,-1-1 1,0 1 0,0-1 0,0 1-1,1-1 1,-1 1 0,0-1-1,1 1 1,-1-1 0,0 1 0,1-1-1,0 1 1,3 6 9,-3-5 23,0-2-34,1 0 1,-1 0-1,0 0 0,1 0 1,-1 0-1,0-1 0,1 1 1,-1-1-1,0 1 0,0-1 1,0 1-1,1-1 0,-1 1 1,0-1-1,0 0 0,0 0 1,0 0-1,0 1 0,0-1 1,0 0-1,0 0 0,1-2 1,8-26-100,-10 26-117,-16-17-15902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1:31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90 153 3736,'0'0'2620,"14"-15"-1066,-10 7 1854,-7-20 1468,2 25-4535,-19-50 1992,19 52-2072,-26 20-57,20-13-139,1 2 0,0-1 0,0 1 0,1 0 0,0 0 0,0 0 0,-6 16-1,10-20 4,0-1-52,0 0-1,0 1 1,1-1 0,0 0-1,0 1 1,-1-1 0,2 1-1,0 5 1,0-8-12,0 1 0,0-1 0,0 1 0,0-1 0,0 0 0,1 0 0,-1 0 0,1 1 0,-1-1 0,1 0 0,-1-1 0,1 1 0,-1 0 0,1 0 0,0-1 0,0 1 0,-1-1 0,1 1 0,0-1 0,0 0 0,-1 0 0,1 0 0,0 0 0,0 0 0,0 0 0,-1 0 0,1-1 0,0 1 0,3-1 0,3-1 6,-6 2-27,1-1 0,-1 0 0,0 0 0,0-1 0,0 1 0,0 0 0,0-1 0,0 1 0,0-1 0,0 0 0,0 0 0,-1 1 0,4-5 0,-1 0-80,11-9 63,-1-1 0,0-1 0,-1-1 0,19-35 0,-30 50 28,4-14 51,-6 16-44,1 1 1,-1 0-1,0-1 1,1 1-1,-1 0 0,0-1 1,0 1-1,0 0 1,1-1-1,-1 1 1,0-1-1,0 1 1,0-1-1,0 1 0,0 0 1,0-1-1,1 1 1,-1-1-1,0 1 1,0-1-1,-1 1 1,1-1-1,0 1 0,0 0 1,0-1-1,0 1 1,0-1-1,0 1 1,0 0-1,-1-1 0,1 1 1,0-1-1,0 1 1,-1 0-1,1-1 1,0 1-1,-1 0 1,1-1-1,0 1 0,-1 0 1,1 0-1,0-1 1,-1 1-1,1 0 1,-1 0-1,1-1 1,0 1-1,-1 0 0,1 0 1,-1 0-1,1 0 1,-1 0-1,-2-1 5,0 0 0,1 0 0,-1 0 0,0 1 0,0-1 0,0 1 0,1 0 0,-1 0 0,0 0 0,0 0 0,0 0 0,0 1 0,1-1 0,-1 1 0,0 0 0,0 0 0,1 0 0,-1 0 0,0 0 0,1 1 0,-1-1 0,1 1 1,0-1-1,0 1 0,-1 0 0,-1 3 0,-4 1 23,1 1 1,1 0 0,-1 1 0,1 0 0,0 0 0,-7 14 0,10-17-21,1 1-1,-1 0 1,1 0-1,0 0 1,1 1-1,0-1 1,0 0-1,0 1 1,0-1-1,1 1 1,0-1-1,1 0 1,-1 1-1,1-1 1,0 1-1,1-1 1,2 8 0,-2-12-2,0 0 0,-1-1 1,1 1-1,0-1 0,0 1 1,0-1-1,0 0 0,0 0 1,0 0-1,0 0 0,1 0 1,3 1-1,-3-2-12,-1 1 8,0-1 0,0 1 0,0-1 0,1 0 0,-1 0 0,0 0 0,0 0 0,0 0 0,0 0 0,0-1 0,0 1 0,0-1 0,0 1 0,0-1 0,0 0 0,0 0 0,0 1 0,2-3 0,1-1-39,-1 0 1,0-1-1,0 1 1,-1-1-1,1 0 1,-1 0-1,0 0 1,-1-1-1,1 1 0,-1-1 1,0 1-1,2-8 1,-1-1-91,0 0-1,-1-1 1,0-27 0,-2 35 68,-1 1 0,0-1 0,0 0 1,-5-11-1,1 0 44,5 15 26,-3 2 4,0 1-1,1 0 0,-1-1 0,1 1 0,-1 0 0,0 1 0,1-1 0,-1 0 0,1 1 0,-1 0 0,1-1 0,-1 1 1,1 0-1,0 0 0,-1 0 0,1 1 0,0-1 0,0 1 0,0-1 0,0 1 0,0-1 0,0 1 0,0 0 1,0 0-1,1 0 0,-3 4 0,-4 4 30,1 0-1,0 1 1,1-1 0,0 2 0,1-1 0,0 1-1,1-1 1,0 1 0,-4 23 0,8-33-52,0 1-1,0-1 1,0 1 0,1-1-1,-1 1 1,0-1 0,1 1 0,0-1-1,0 0 1,-1 1 0,1-1-1,1 0 1,-1 0 0,0 1 0,1-1-1,-1 0 1,1 0 0,-1 0 0,1-1-1,0 1 1,0 0 0,0-1-1,0 1 1,0-1 0,0 0 0,0 1-1,0-1 1,1 0 0,-1 0-1,0 0 1,1-1 0,-1 1 0,1-1-1,-1 1 1,1-1 0,-1 0 0,1 0-1,-1 0 1,1 0 0,-1 0-1,1-1 1,-1 1 0,1-1 0,-1 0-1,0 1 1,1-1 0,2-2-1,-2 1-20,1 0-1,-1-1 1,0 1-1,0-1 1,0 0-1,-1 0 0,1 0 1,-1 0-1,1-1 1,-1 1-1,0-1 1,-1 1-1,1-1 0,0 0 1,-1 0-1,0 1 1,1-7-1,1-5-43,-1 0 0,-1 0 1,-1-18-1,0 25 59,0 4 18,0 0 0,0-1 0,-1 1 0,1 0 0,-1 0 0,0 0 0,-2-7 0,1 10 28,0-1 0,-1 1 0,1-1 0,0 1-1,-1 0 1,1 0 0,0 0 0,-6-1 0,4 4 9,0 1 0,0-1 0,0 1 1,0 0-1,0 0 0,0 0 0,1 0 0,-1 1 1,1 0-1,0-1 0,-3 7 0,-10 8 115,10-11-121,1 0 0,0 0 0,0 0-1,1 0 1,0 1 0,-5 14 0,-12 19 128,21-40-164,0 1 0,0-1 1,0 1-1,0-1 0,0 1 0,0-1 1,0 1-1,1-1 0,-1 0 0,0 1 0,1-1 1,-1 1-1,1-1 0,0 2 0,3 8 85,30 1-22,-29-12-80,-1-1 1,0 1-1,0-1 1,0 0 0,0 0-1,0 0 1,0 0-1,0-1 1,0 0 0,0 0-1,0 0 1,4-3-1,-1 0-44,1-1 0,-1 0 0,0 0 0,9-11 0,-8 7-8,-1 0 0,0 0 0,-1-1 0,0 0 0,0 0 0,-1-1 0,-1 0 0,0 0 0,3-16 0,-6 25 61,-18-3 5,15 6-3,-1 0 0,0 0 0,0 0 0,0 1-1,0-1 1,1 1 0,-1-1 0,0 1 0,0 0 0,1 0 0,-1 0 0,0 0-1,1 1 1,-1-1 0,1 1 0,-3 2 0,-42 35-67,36-28-45,10-10-686,-4 3 2119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1:40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21 4028,'0'0'7584,"-2"-2"-7207,-4-6-1146,-2-2 5499,9 21-2005,1-3-2575,0 0-1,0 0 1,-1 0 0,1 12-1,29-10-14,-24-14-113,33-20 39,-39 22-5,5-8 669,-1-2-2648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1:43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 4080,'-45'9'1262,"36"-7"2319,-15 23-1144,16-17-1966,1 1 0,0-1 0,1 1 0,0 1 0,0-1-1,1 1 1,-4 11 0,7-18-60,2 0-310,0 1 0,0-1 1,-1 1-1,2-1 0,-1 0 0,0 1 0,1-1 0,1 5 1,-2-7-13,1 3 196,-1-1-56,0 0-142,1 0 1,-1 1-1,1-1 1,0 0-1,0 1 1,0-1-1,1 0 1,-1 0-1,1 0 1,0 0-1,0 0 1,0-1-1,0 1 1,3 3-1,-3-4-39,21-44-234,-22 38 178,1 1 0,-1-1 0,0 1-1,0-1 1,-1 0 0,1 1 0,-1-1-1,0 0 1,0 0 0,0 1 0,0-1 0,0 0-1,-1 1 1,0-1 0,0 0 0,0 1-1,0-1 1,0 1 0,-1-1 0,0 1 0,1 0-1,-1 0 1,-1 0 0,1 0 0,0 0-1,-1 0 1,1 0 0,-4-2 0,4 3-18,-2 2 24,0 0 55,-1 0 1,1 1-1,-1-1 0,1 1 0,0 0 0,-1 0 0,1 0 1,0 1-1,0-1 0,0 1 0,0 0 0,0 0 0,0 1 1,0-1-1,1 1 0,-1 0 0,1 0 0,0 0 0,0 0 0,0 1 1,0-1-1,0 1 0,1-1 0,0 1 0,-4 7 0,6-9-10,-1 0 0,1-1-1,-1 1 1,1 0-1,0 0 1,-1 0 0,1-1-1,0 1 1,0 0-1,0 0 1,1 0 0,-1 0-1,0-1 1,1 1-1,0 2 1,2 17 171,17-16-65,-16-4-138,-1 0 1,1 0-1,0 0 1,0-1 0,-1 1-1,1-1 1,0 0 0,0 0-1,0-1 1,-1 1 0,1-1-1,0 0 1,0 0 0,-1 0-1,1 0 1,-1-1 0,1 1-1,-1-1 1,0 0 0,1 0-1,-1 0 1,3-4 0,-3 2-19,0 1 1,-1-1-1,1-1 1,-1 1 0,0 0-1,-1 0 1,1-1 0,-1 1-1,0-1 1,0 0-1,0 1 1,0-10 0,0 6 21,0 5-32,-1-34-40,0 34 24,-3 5 10,-4 7 70,0-1 0,0 1 0,1 0 0,0 0 0,1 1 1,0 0-1,-5 15 0,8-22 29,5 7-1,-3-9-72,0-1 0,0 1-1,-1 0 1,1 0-1,0 0 1,1-1 0,-1 1-1,0 0 1,0 0 0,0 0-1,0-1 1,1 1-1,-1 0 1,0 0 0,1-1-1,-1 1 1,0 0-1,1-1 1,-1 1 0,1 0-1,-1-1 1,1 1-1,-1-1 1,1 1 0,0-1-1,0 1 1,7 0 1,1 0-1,-1 0 1,0-1 0,1-1 0,-1 0-1,15-3 1,-19 3-28,0 0 0,0-1 0,0 0 0,0 1 0,0-2 0,-1 1 0,1 0 0,-1-1 0,0 1 0,1-1 0,-1 0 0,-1 0 0,1 0 0,0-1 0,-1 1 0,4-8 0,-4 9 6,0-1 0,-1 1 0,0-1 0,1 0 0,-1 0 0,0 1 0,-1-1 0,1 0 0,0 0 0,-1 0 0,0 0 0,1 0 1,-1 0-1,0 0 0,-1 0 0,1 0 0,-1 0 0,1 0 0,-1 0 0,0 0 0,0 0 0,0 0 0,0 1 0,0-1 0,-3-3 0,2 3-22,2 2 37,0 0 0,-1 0 1,1 0-1,-1 0 0,0 0 0,1 0 1,-1 1-1,0-1 0,1 0 1,-1 0-1,0 0 0,0 1 1,0-1-1,0 0 0,0 1 1,0-1-1,0 1 0,0-1 1,0 1-1,0-1 0,0 1 1,0 0-1,0-1 0,0 1 1,0 0-1,0 0 0,0 0 1,-1 0-1,1 0 0,0 0 1,-1 0-1,-31 7-1,27-4 36,0 1-1,0-1 1,0 1-1,1 0 1,-1 1-1,1 0 1,0-1-1,1 2 1,-1-1 0,1 0-1,0 1 1,0 0-1,1 0 1,0 0-1,0 0 1,0 1-1,1-1 1,-1 1-1,0 9 1,2-14 31,5 8-22,-4-9-38,0 0 1,1-1-1,-1 1 1,0 0-1,0 0 0,0 0 1,0 0-1,1 0 0,-1-1 1,0 1-1,1 0 1,-1 0-1,1 0 0,-1-1 1,1 1-1,-1 0 1,1-1-1,-1 1 0,1 0 1,0-1-1,-1 1 0,1-1 1,0 1-1,0-1 1,1 1-1,32 6 18,-31-7-24,0-1-1,0 1 1,-1-1-1,1 0 1,0 0-1,0 0 1,-1-1-1,1 1 1,2-2-1,-4 2 1,1 0-5,1-1 0,-1 1 0,0-1 0,1 0 0,-1 0 0,0 0 0,0 0 0,0 0 0,0-1 0,-1 1 0,1-1 0,-1 1 0,1-1 0,-1 1 0,0-1 0,0 0 0,0 0 0,0 0 0,0-5 0,0-2-55,-1-1 0,0 0 0,0 0 0,-3-12 0,0-15-100,1 36 152,0 0 1,0 1-1,0-1 1,0 1 0,0-1-1,-1 1 1,1 0 0,-1 0-1,1 0 1,-3-1 0,2 4 15,-8 8 27,-1 1 0,2 0-1,-1 0 1,1 1 0,-14 23 0,-10 18 125,33-51-80,4 9-60,-3-10-15,-1 0 0,1 0 1,0 0-1,0 0 0,0 0 0,0 0 1,1 0-1,-1 0 0,0 0 1,0-1-1,0 1 0,1 0 0,-1 0 1,1 0-1,-1 0 0,1 0 1,-1 0-1,1 0 0,-1-1 0,1 1 1,1 1-1,12-1-99,-1 0 1,1-1-1,17-2 1,-27 1 59,-1 0 0,0 0 0,0-1 1,0 1-1,-1-1 0,1 1 0,0-1 0,0 0 0,-1 0 1,0-1-1,1 1 0,-1 0 0,0-1 0,0 1 1,0-1-1,0 0 0,2-4 0,-2 3 33,0 2-67,-5-18-40,2 17 102,0-1 1,-1 1-1,1-1 0,0 1 0,-1 0 0,0 0 1,0 0-1,0 0 0,0 0 0,-3-3 0,3 4 49,-29-10 125,-17 45 226,44-28-342,0 0 1,0 0-1,0 0 1,1 1 0,0 0-1,0 0 1,0-1-1,1 2 1,-2 8-1,3-13 43,13 30 68,-11-30-150,1 0-1,-1-1 0,1 1 0,0 0 1,0-1-1,0 1 0,0-1 1,0 0-1,0 0 0,0 1 1,0-1-1,0-1 0,1 1 1,-1 0-1,0 0 0,1-1 1,-1 0-1,3 1 0,3 1 14,-3-1-19,1 0 1,-1 0 0,1 0 0,-1-1 0,1 0-1,-1 0 1,1 0 0,0-1 0,-1 0 0,0 0-1,1 0 1,-1-1 0,0 0 0,8-3 0,-11 4-20,0-1 0,0 0 0,0 0 0,0 0 1,-1 1-1,1-2 0,0 1 0,-1 0 1,0 0-1,1 0 0,0-4 0,0 4-11,-2 1 21,1 0 0,-1 0 0,1 0 0,-1 0-1,0 0 1,1 0 0,-1 0 0,0 0 0,0 0-1,1 0 1,-1 0 0,0 0 0,0 0 0,0 0 0,0-1-1,-1 1 1,1 0 0,0-1 0,-1-4-12,2-4-27,-1 0 1,0-1 0,-1 1-1,0-1 1,-1 1-1,0 0 1,-1 0 0,0 0-1,0 0 1,-6-10 0,7 19 44,0 0 0,0 0 0,0 0 0,0 0 0,0 0 0,-1 1 1,1-1-1,0 1 0,-1 0 0,1 0 0,0-1 0,-1 1 1,1 1-1,-4-1 0,-6 12 12,1-1 1,0 1 0,1 1-1,0 0 1,0 1-1,2 0 1,-9 16 0,16-28 13,8 10-60,-7-11 38,1 1 1,0-1 0,-1 0 0,1 0 0,0 0-1,0 0 1,0 0 0,0 0 0,0 0 0,0 0 0,0-1-1,0 1 1,0 0 0,0-1 0,0 1 0,0 0-1,1-1 1,-1 0 0,0 1 0,0-1 0,1 0 0,-1 1-1,0-1 1,2 0 0,32-6-48,-20 3 104,-15 3-61,1-1-1,0 1 1,-1 0 0,1-1 0,0 1 0,-1-1-1,1 1 1,-1-1 0,1 1 0,0-1-1,-1 1 1,1-1 0,-1 1 0,1-1 0,-1 0-1,0 1 1,1-1 0,-1-1 0,3-2-19,-1 3 11,-1-1 0,1 1 1,0-1-1,-1 0 0,1 0 0,-1 1 0,0-1 0,1 0 0,-1-1 0,0 1 0,0 0 0,0 0 1,-1 0-1,1-1 0,-1 1 0,1 0 0,-1-1 0,1 1 0,-1 0 0,0-1 0,0 1 0,-1-5 1,-3-4-45,0 0 0,0 0 0,-10-16 0,12 25 49,1 0-4,-1 0 1,0 0 0,1 0 0,-1 1 0,0-1 0,0 0 0,0 1 0,0 0 0,0 0 0,-5-2 0,-19 12 56,23-8-14,19 10-47,-14-9 8,0 0 1,1 0 0,-1-1 0,1 1 0,0-1 0,-1 0 0,1 1 0,0-1 0,0-1 0,0 1-1,0 0 1,-1-1 0,5 1 0,3 1-17,-8-1-2,1 0 1,-1-1 0,1 1 0,-1-1-1,0 1 1,1-1 0,-1 0 0,1 0 0,2 0-1,3 0-12,-5 0 2,11-2-13,-13 3 29,1-1 0,-1 0 0,0 0 0,0 0 0,1 0 0,-1-1 0,0 1 0,0 0 0,1 0 0,-1-1 0,0 1 1,0-1-1,0 1 0,3-2 0,-5-2-4,0-1 1,0 0-1,0 1 1,0-1-1,-3-6 0,-8 12 22,1-1 0,-1 2 0,1-1 0,-16 6 0,22-5 3,0 1 1,0-1-1,1 1 0,0 0 1,-1 1-1,1-1 1,1 1-1,-7 7 0,3-4 28,5-5 88,0 0-114,1 0 0,0 0 0,0 0 0,0 0 0,0 1 0,1-1 0,-1 0 0,0 1 0,1 3 0,8-5-52,0-1 1,0 0-1,0 0 0,0-1 1,0 0-1,0 0 1,0 0-1,0-1 0,0-1 1,13-5-1,-18 6 7,-5 0-203,-17-14 216,18 14 86,-3 2-699,2-1 569,1 1 1,-1 0 0,0-1-1,0 1 1,0 0 0,0 0-1,0 1 1,0-1-1,0 0 1,0 1 0,0-1-1,0 1 1,0-1 0,0 1-1,0 0 1,1 0 0,-1 0-1,0 0 1,1 0 0,-1 0-1,1 0 1,-1 1-1,1-1 1,-1 0 0,1 1-1,-2 2 1,0-1 13,-32 31-763,33-33 686,31-12-1099,-26 11 1107,-12-35-5279,7 28 3543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2:05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5926 21891,'9364'-5925'0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7:19.881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1 1 6593,'0'0'8,"22"3"620,0 2 0,-1 0-1,31 13 1,-43-15-563,1 0-1,0 0 0,1-1 1,-1 0-1,0-1 1,0 0-1,1-1 1,-1 0-1,19-2 0,-11 0-16,140-15 56,-95 9-452,69-1-1,-116 9 233,-3-1-12,0 1 1,-1 0-1,16 3 0,-27-3 120,0 0 0,0 0-1,1 0 1,-1 1-1,0-1 1,0 0-1,0 0 1,1 1 0,-1-1-1,0 1 1,0-1-1,0 1 1,0-1-1,0 1 1,0 0 0,0 0-1,0-1 1,0 1-1,0 0 1,0 0-1,0 0 1,-1 0 0,1 0-1,0 0 1,-1 0-1,1 0 1,0 0-1,-1 0 1,0 1-1,1-1 1,-1 0 0,0 0-1,1 0 1,-1 1-1,0-1 1,0 0-1,0 0 1,0 1 0,0-1-1,-1 1 1,-4 13-8,0 0 1,-1-1 0,-16 27 0,-12 27 21,28-53-388,1 0-1,0 1 1,1 0 0,1-1-1,0 2 1,1-1 0,0 20-1,7-5-1758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7:27.930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99 358 4636,'0'0'5856,"-18"25"-8268,-27 16 16173,34-33-13712,10-8-6,0 1 1,-1-1-1,1 1 0,0-1 1,0 1-1,0 0 0,0 0 1,0-1-1,0 1 0,0 0 1,0 0-1,0 0 0,-1 1 1,-6 22 121,8-21 334,0-1-359,1 1-61,-1-1 0,0 1 0,1-1 0,0 1-1,-1-1 1,1 0 0,0 1 0,0-1-1,0 0 1,1 1 0,-1-1 0,1 0-1,-1 0 1,1 0 0,0 0 0,-1 0 0,1-1-1,0 1 1,0-1 0,0 1 0,1-1-1,-1 1 1,0-1 0,0 0 0,1 0-1,-1 0 1,1-1 0,-1 1 0,1 0-1,-1-1 1,1 0 0,-1 1 0,1-1 0,-1 0-1,4-1 1,163-35 1036,-75 14-950,-87 21-119,12-2-63,-6 4 13,1 0-1,-1 0 1,0 1 0,-1 1-1,24 7 1,17 4 72,47-4-28,-96-9-107,-1-1 59,73 3 125,44-13-101,-47 3 2,29-4-88,-99 10 60,20 3 34,32 4-27,95 23 0,-138-26 4,15 3 9,1-1 0,0-1 0,0-1 0,1-2 0,35-2 0,-55 0-22,0 1 0,0 0 0,15 2 0,11 0 24,46-4 0,-45 2-47,53-6 0,-9-4 71,-76 10-34,1-1 1,-1 1-1,0-1 0,0 0 0,1 0 1,5-3-1,-2 1 14,-4 2 11,18 1-11,16 0-43,76 3 57,-99-2-26,1-1 1,0-1-1,0-1 0,0 0 0,23-6 0,18-3-33,15-4 30,-56 11 11,0 0-1,0 1 1,29-2 0,-41 5 4,-2-1 4,27-11-33,-26 11 36,2-1-7,-1 1 0,1-1 0,-1 1-1,0 0 1,9 0 0,34-8 93,-36 6-54,0 1-1,1 0 0,19 0 0,79-7 269,-34 9-116,7-11 10,72-3 105,-146 13-304,-1 0 0,0 0 1,1-1-1,-1 0 0,12-5 1,-11 3-14,1 1 1,-1 1 0,19-3 0,-17 3 18,0 0 0,-1 0 0,15-6-1,10-2-30,11 1 12,0 3 0,0 2 0,0 1 0,84 8 0,197 7 34,-256-6-12,55-15 12,33-4-35,-89 9 9,14 2-36,-49 3-7,36-6 0,-67 5 39,16-3 24,55-2-43,-55 4 20,0 0-1,0-1 1,35-8 0,-42 7-13,1 1 0,0 0 0,0 1 1,0 1-1,21 2 0,35-3 15,232-10-29,-271 11 29,62-9 2,-64 8-10,1-2 1,54-13 0,-50 8-14,53-4 0,84 3-3,-68-2-14,-72 9 48,95-10-89,-123 12 89,16 0 6,39-10-24,205-4 15,-130 10-15,-86 3-10,-20 0-8,45-5 0,-45 1 19,41-3 0,-64 8-14,-1-1 15,31-8 2,-30 8-34,15-2 40,41-5-3,-36 6-10,-7 0 0,1 1 1,34 2-1,-41 0 2,0-1 0,0 0 0,-1 0 0,1-1 0,0-1 0,13-3 0,11-2-23,-3 0 36,-29 6-12,19-2-14,-13 3 8,-1 0-1,0-1 0,0-1 1,13-3-1,1 2-10,128-6-13,-110 9 29,-36 0-51,18 0 77,33-5 29,-52 4 324,16 4-356,-12-1-23,-4-2 0,0 1 0,-1-1 0,1 0 0,0 0 0,-1 0 0,1 0 0,0 0 1,-1-1-1,1 1 0,-1-1 0,1 1 0,0-1 0,-1 0 0,5-3 0,-4 3 46,-2-8-5629,-1-7 3685,-3 4-6902,-5-2-1992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57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239 202 7869,'-1'-1'6,"-5"-56"2258,4 46-1146,0-1 1,-1 1 0,0 0 0,-1 1 0,0-1-1,-6-10 1,9 19-820,-3-5 764,0-1-1,-1 1 1,0 1 0,-9-12-1,13 18-979,0-1-1,1 0 1,-1 0 0,0 1-1,0-1 1,0 0-1,1 1 1,-1-1 0,0 1-1,0-1 1,0 1-1,0-1 1,0 1 0,0 0-1,0 0 1,0-1-1,0 1 1,0 0 0,0 0-1,0 0 1,0 0-1,0 0 1,0 0 0,0 0-1,0 1 1,0-1-1,0 0 1,0 0 0,0 1-1,0-1 1,0 1-1,0-1 1,0 1 0,0-1-1,1 1 1,-1-1-1,0 1 1,0 0 0,1 0-1,-1-1 1,0 1-1,1 0 1,-1 0 0,1 0-1,-1 0 1,1-1-1,-1 1 1,1 0-1,-1 0 1,1 0 0,0 0-1,0 1 1,-13 32 937,2-1 0,1 1 1,-7 50-1,13-61-694,-69 539 74,73-364-400,3-85 0,-3-108 0,-1 9 0,1-1 0,1 1 0,1-1 0,-1 1 0,6 15 0,-7-27 0,1 0 0,0 0 0,0 1 0,-1-1 0,1 0 0,1 0 0,-1-1 0,0 1 0,0 0 0,1 0 0,-1 0 0,1-1 0,-1 1 0,1-1 0,0 1 0,0-1 0,0 0 0,-1 0 0,1 0 0,0 0 0,1 0 0,-1 0 0,0 0 0,0-1 0,0 1 0,0-1 0,1 1 0,-1-1 0,0 0 0,0 0 0,0 0 0,1 0 0,-1 0 0,0-1 0,0 1 0,1-1 0,-1 1 0,4-3 0,8-2 0,0-1 0,0 0 0,0-1 0,-1 0 0,0-1 0,-1-1 0,17-14 0,78-83 0,-31 28 0,-56 58-119,1 2 1,46-31-1,-60 45 95,0 0 0,0 0 0,0 1 0,1-1 0,-1 2 0,1-1 0,0 1 0,0 0 0,0 1 0,0 0 0,0 0 0,0 1 0,0 0 1,0 0-1,11 2 0,-11 0 24,1 1 0,-1 0 0,0 0 0,0 0 0,-1 1 0,1 0 0,-1 1 0,1 0 1,-1 0-1,-1 0 0,1 1 0,9 11 0,2 5 159,-2 0 0,23 41 0,-34-54-124,14 30 30,-15-31-38,0 1-1,0-1 1,10 14 0,-12-19-23,1 0 0,-1-1 0,1 1-1,0-1 1,0 0 0,-1 0 0,1 0 0,1 0 0,-1 0 0,0-1-1,0 1 1,1-1 0,5 1 0,0 0-52,0 0 0,0-1 0,1 0-1,-1-1 1,0 0 0,0 0 0,0-1 0,1 0 0,-1-1 0,0 0 0,14-5-1,-10 2-134,0-1-1,0-1 1,-1 0-1,0-1 0,0 0 1,19-18-1,-6 2-150,-2-1-1,-1-2 1,-1 0-1,-2-1 1,25-46-1,-26 37 150,-1-1 1,22-73-1,7-85 212,-17-29 871,-3 21 854,-19 151-805,-7 50-348,-1 9-414,-34 255-166,11-94-22,-39 220 3,59-355-1578,1 0-1,2 0 1,3 43 0,-1-71 296,0 0 0,0 0-1,0 0 1,0 0 0,0-1 0,1 1 0,0 0 0,4 6 0,12 8-10649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7:02.864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223 0 6217,'-26'23'16684,"26"-22"-16624,-1 1 0,1-1-1,0 0 1,-1 0 0,1 0-1,0 0 1,0 1 0,0-1-1,0 0 1,0 0 0,0 0-1,0 1 1,0-1 0,1 0-1,-1 0 1,0 0 0,1 0-1,-1 0 1,2 3 0,9 19 807,-2-6-495,0 0 0,-1 0 1,-1 1-1,6 23 1,10 25-2,-4-21-244,-8-16-30,24 43-1,-30-65-198,0 0 0,0-1 0,1 1-1,-1-1 1,1-1 0,1 1 0,-1-1 0,1 0-1,0-1 1,0 1 0,0-1 0,0-1 0,1 1-1,0-1 1,13 3 0,-17-5 17,-1 0 1,1 0-1,0-1 1,-1 1-1,1-1 0,0 0 1,-1 0-1,1 0 1,0-1-1,-1 1 1,1-1-1,0 0 0,-1 0 1,1 0-1,-1-1 1,0 1-1,1-1 0,-1 0 1,0 0-1,0 0 1,0 0-1,0 0 0,0-1 1,-1 1-1,1-1 1,-1 0-1,1 0 0,-1 0 1,0 0-1,0 0 1,-1 0-1,1 0 1,-1-1-1,1 1 0,1-8 1,4-15-857,7-39 1,-12 57 824,-1-1 1,-1 1-1,0-1 1,0 1-1,-1-1 0,0 1 1,0-1-1,-1 1 0,-2-10 1,-18-32-48,22 47 206,-1 1 0,1 0-1,-1 0 1,0 0 0,0 0-1,0 0 1,0 0 0,0 0 0,-1 0-1,1 0 1,-1 0 0,1 1 0,-1-1-1,1 0 1,-1 1 0,0 0-1,0-1 1,0 1 0,0 0 0,0 0-1,0 0 1,0 0 0,0 0 0,0 0-1,-5 0 1,3 0 51,0 1 0,-1 0-1,1 0 1,0 0 0,0 0 0,-1 0-1,1 1 1,0 0 0,0 0 0,-1 0-1,1 1 1,0-1 0,-4 3 0,-16 11 179,0 1 1,1 0-1,1 2 1,1 1-1,0 0 1,1 2-1,-23 32 1,6-3-604,2 1 0,2 2 0,-31 69 0,64-122 268,0 0 1,0 0 0,0 1-1,-1-1 1,1 0-1,0 0 1,0 0 0,0 0-1,0 0 1,0 1-1,0-1 1,-1 0-1,1 0 1,0 0 0,0 1-1,0-1 1,0 0-1,0 0 1,0 0 0,0 1-1,0-1 1,0 0-1,0 0 1,0 0 0,0 1-1,0-1 1,0 0-1,0 0 1,0 0 0,0 1-1,0-1 1,0 0-1,0 0 1,0 0 0,1 1-1,-1-1 1,0 0-1,0 0 1,0 0 0,0 0-1,0 1 1,0-1-1,1 0 1,-1 0-1,0 0 1,0 0 0,1 0-1,11-4-828,14-16 272,-15 7 31,-1-1 1,0 0-1,-1-1 0,11-26 0,-4 9-148,6-9-222,20-58 0,-33 73 1810,9-45 0,-17 68-236,-8-14 586,7 16-1154,0 0 1,-1 0 0,1 0 0,-1 0-1,0 1 1,1-1 0,-1 0 0,0 0 0,1 1-1,-1-1 1,0 0 0,0 1 0,1-1-1,-1 1 1,0-1 0,0 1 0,0-1 0,0 1-1,0 0 1,0 0 0,0-1 0,0 1-1,0 0 1,0 0 0,0 0 0,0 0 0,0 0-1,0 0 1,0 0 0,0 0 0,0 0 0,0 1-1,0-1 1,1 0 0,-1 1 0,0-1-1,0 0 1,0 1 0,0-1 0,-1 2 0,-43 27 1239,34-21-1107,-8 7 157,1 2 1,0-1-1,1 2 1,-25 33 0,7-7-66,24-31-174,0 2 0,-16 28-1,57-33-51,-27-10-53,0 1 0,0-1 0,0-1 0,0 1 0,0 0 0,0-1 0,0 1 0,0-1 0,0 0 0,0 0 1,3-2-1,4 0-16,125-38-217,-6-3-70,-125 43 234,14-5-178,-17 6 177,-1 0-1,1 0 0,-1 0 0,0 0 0,1 0 1,-1 0-1,1 0 0,-1 0 0,1-1 0,-1 1 1,1 0-1,-1 0 0,1-1 0,-1 1 1,0 0-1,1 0 0,-1-1 0,0 1 0,1 0 1,-1-1-1,0 1 0,1-1 0,-1 1 1,0 0-1,1-1 0,-1 1 0,0-2 0,-10-6-4741,0 1 3500,-3-4-2738,1 2-1943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7:33.277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5 1 4172,'-4'11'19549,"8"-5"-17536,-2-2-1855,0 0 0,0 0 0,0 0 0,0 0 0,0 0 0,-1 0 0,0 1 0,0-1 0,0 1 0,0 5 0,2 54 872,-2-30-710,3-2 23,0 0 1,18 59-1,-15-67-247,1-1 1,1 0-1,15 27 0,0 4 120,-5-29-138,-16-21-69,0-1-1,-1 0 0,1 1 1,-1 0-1,1-1 0,-1 1 1,3 7-1,-5-9-6,0-1 0,0 1 0,0-1 0,0 0 0,1 1-1,-1-1 1,1 1 0,-1-1 0,1 0 0,0 1 0,-1-1 0,1 0 0,0 1 0,0-1-1,0 0 1,0 0 0,2 2 0,24 23 210,-14-14-76,-11-10-4,24 35 185,-21-28-279,-3-6-22,0 0 0,1 0-1,-1 0 1,0 0 0,1 0 0,0 0 0,0-1 0,0 1 0,0-1 0,0 0 0,0 0 0,0 0 0,1 0 0,3 1 0,-5-2 10,10 9 7,0-1-27,-2 2 18,-1 2 0,0-1 0,11 22 1,-19-32-24,0 0-116,0 1 122,0-1 0,0 1 0,1-1 0,-1 0 0,1 0 1,-1 0-1,1 0 0,0 0 0,0 0 0,0 0 0,0-1 0,3 3 0,-4-3-5,-1-1 1,0 0-1,0 1 0,0-1 0,0 0 0,1 0 1,-1 1-1,0-1 0,0 0 0,1 0 0,-1 0 1,0 1-1,0-1 0,1 0 0,-1 0 0,0 0 1,0 0-1,1 0 0,-1 1 0,0-1 0,1 0 0,-1 0 1,0 0-1,1 0 0,-1 0 0,0 0 0,1 0 1,-1 0-1,0 0 0,0 0 0,1 0 0,-1 0 1,0-1-1,1 1 0,-1 0 0,0 0 0,1 0 1,-1 0-1,0 0 0,0-1 0,1 1 0,-1 0 1,-2-15 52,-1-4-489,1 15 315,0 1 0,0-1-1,0 1 1,0 0-1,-1-1 1,0 1 0,1 0-1,-5-3 1,1-1-290,4 4-429,0 0 0,1 0 0,0 0 0,0 0-1,0-1 1,0 1 0,1 0 0,-1-1 0,1 1-1,0-6 1,-4-16-4876,-1 9 953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7:34.626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96 17 4292,'-29'-17'6558,"29"19"-6203,-1 0 0,1 0 0,-1 0 0,1 0 0,-1 0 0,0 0 0,0 0 0,0 0 0,0-1 0,0 1 0,0 0 0,-1-1 0,-2 4 0,2-4-143,1 1 0,-1-1 0,1 1 0,0 0 0,-1 0 0,1 0 0,0 0 0,0 0 0,0 0 0,0 0 0,1 0 0,-1 0 0,0 1 0,0 2 0,-4 63 2057,4-64-2204,1 0 1,0-1 0,0 1 0,0 0-1,0 0 1,1 0 0,-1 0 0,1-1 0,0 1-1,1 0 1,-1 0 0,0-1 0,1 1-1,2 2 1,29 38 310,-33-43-372,1-1-1,0 1 0,0-1 0,0 1 0,0-1 0,0 0 1,0 1-1,0-1 0,0 0 0,0 0 0,0 0 0,0 0 1,0 0-1,0 0 0,0 0 0,0 0 0,0 0 0,0 0 1,2-1-1,-1 1 7,3 0-5,0 0 0,0 0 0,0 0 1,0 0-1,0-1 0,-1 0 0,1 0 1,0 0-1,0 0 0,-1-1 0,1 0 1,-1 0-1,8-4 0,-10 4-6,1 0-1,-1 0 0,0 0 1,1 0-1,-1-1 1,0 1-1,-1-1 1,1 1-1,0-1 1,-1 0-1,0 0 0,1 0 1,-1 1-1,0-1 1,0 0-1,0-4 1,1-4-26,-1 0 1,-1-1 0,0-11 0,0 7 5,0 15 20,0-1 0,-1 1 0,1-1 1,0 0-1,0 1 0,-1-1 0,1 1 0,-1-1 0,0 1 0,1-1 0,-1 1 0,-1-2 1,-4-14 32,2 17-36,-5 0 0,6 0 3,1-1 0,-1 1 0,1 0 0,-1 0 0,0 0 0,1 1 0,-1-1 0,1 0 1,-1 1-1,0 0 0,1 0 0,0 0 0,-1 0 0,1 0 0,-1 0 0,1 0 0,0 1 1,0-1-1,0 1 0,0 0 0,0-1 0,-2 4 0,-5 6 26,0 0-18,0 0-1,1 1 1,1 0 0,-12 25-1,12-23 33,4-10-38,1 1-1,-1 0 0,1 0 1,0 0-1,1 1 0,-1-1 1,0 8-1,2-11 3,1 0-1,0 0 1,0 0 0,-1 0 0,1 0-1,0 0 1,0 0 0,1 0-1,-1-1 1,0 1 0,1-1 0,-1 1-1,1-1 1,2 3 0,-3-4-5,1 0-7,1 0 0,0 0 1,0-1-1,0 1 0,0-1 1,-1 0-1,1 0 0,0 0 1,2-2-1,-2 2-2,0 0-1,0 0 1,0-1 0,0 1 0,0-1-1,0 0 1,-1 1 0,1-1-1,-1-1 1,1 1 0,-1 0 0,0-1-1,0 1 1,0-1 0,0 1-1,0-1 1,-1 0 0,1 0 0,-1 0-1,2-6 1,6-9-8,-9 17 17,0 0 1,0 0-1,0 0 0,0 0 1,0 0-1,0 0 0,0 1 1,0-1-1,0 0 0,-1 0 1,1 0-1,0 0 0,-1 0 1,1 1-1,-1-1 1,1 0-1,-1 0 0,1 0 1,-2 0-1,1-1-2,-3-12-9,4 11 10,-2 1 9,0 0-1,0 1 0,0 0 1,-1-1-1,1 1 0,0 0 1,-1 0-1,1 0 0,-4-1 1,-5 7 20,1 0 0,-1 1 1,1 0-1,-12 9 1,12-8-13,10-7-13,-1 1-1,0-1 1,1 1-1,-1 0 1,1-1-1,-1 1 0,1 0 1,-1-1-1,1 1 1,-1 0-1,1 0 0,-1-1 1,1 1-1,0 0 1,0 0-1,-1 0 1,1 0-1,0-1 0,0 2 1,0-1-3,0 0-1,0 0 1,0 0 0,-1 0 0,1 0-1,0-1 1,0 1 0,-1 0 0,1 0 0,-1 0-1,1-1 1,-1 1 0,1 0 0,-1-1 0,1 1-1,-1 0 1,1-1 0,-1 1 0,-1 0-1,-13 16 35,14-15 21,4-3-70,32-6-23,-32 6 20,-7 28-555,3-19-629,9-20 592,0 0 369,-6 10 36,-2-1 23,5-26-278,-4 26 254,-3-1-409,0 1 325,1 2 150,0 0 0,0 0 0,0 0 0,1 0 0,-1-1 0,0 1 0,1 0 0,-1 0 0,1-1 0,-1 1 0,1-1 0,-1-1 0,-20-4-2646,14 5-2370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7:35.395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0 1 5505,'2'18'10753,"-3"-2"-9759,1-12-2107,0 0-1,0 0 1,0 0 0,0 0 0,0 0 0,2 7 0,5 11-5363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7:04.236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242 111 7245,'1'-1'188,"-1"1"0,1 0 0,-1 0 0,1-1 0,-1 1 1,1 0-1,-1 0 0,1-1 0,-1 1 0,1-1 0,-1 1 1,0 0-1,1-1 0,-1 1 0,0-1 0,1 1 0,-1-1 1,0 1-1,0-1 0,1 1 0,-1-1 0,0 1 0,0-1 0,0 1 1,0-1-1,0 0 0,0 1 0,0-1 0,0 1 0,0-2 1,-14-8 5228,9 7-6042,3 2 1811,2-5 320,2-17 1162,-2 23-2600,0-1 1,0 0-1,0 1 0,-1-1 0,1 0 0,0 1 1,0-1-1,-1 1 0,1-1 0,0 0 1,-1 1-1,1-1 0,-1 1 0,1-1 0,0 1 1,-1-1-1,1 1 0,-1-1 0,0 1 1,1 0-1,-1-1 0,1 1 0,-1 0 1,0-1-1,1 1 0,-1 0 0,1 0 0,-1 0 1,-1-1-1,1 1 163,1 0-165,0-1 1,-1 1-1,1 0 0,0 0 0,-1-1 0,1 1 0,0 0 0,-1 0 0,1-1 0,0 1 1,-1 0-1,1 0 0,-1 0 0,1 0 0,-1-1 0,1 1 0,0 0 0,-1 0 0,1 0 0,-1 0 1,1 0-1,-1 0 0,1 0 0,-1 0 0,1 1 0,0-1 0,-1 0 0,0 0 0,0 13 1473,2-9-1700,1 12 591,1-1 0,1 0-1,0 0 1,12 26 0,-3-6-110,-3-11-233,1 0 1,0-1-1,2 0 0,1 0 0,31 38 1,-19-30-1472,2-1-1,63 52 1,-83-76 687,1 0 0,0 0 0,1-1-1,-1 0 1,17 5 0,-23-8 477,0-1-1,1 0 1,-1 0-1,1 0 1,-1-1-1,1 1 1,-1-1 0,1 1-1,-1-1 1,1-1-1,-1 1 1,1 0-1,0-1 1,-1 1-1,0-1 1,1 0-1,-1-1 1,1 1 0,4-3-1,-1-2 9,0-1-1,0 0 1,-1 0-1,0 0 1,-1-1-1,1 0 1,-2 0-1,1 0 1,-1 0-1,0-1 1,-1 0-1,5-17 0,0-10 168,-2 0-1,2-38 0,-5 43 343,-1 16 102,-1-1-1,0 1 1,-1-1-1,-1 1 1,-1-1-1,0 1 1,-1-1-1,0 1 1,-1 0-1,-1 0 0,-6-14 1,9 26-198,-1-1 0,1 1 1,0-1-1,-1 1 0,0 0 0,0-1 1,0 2-1,0-1 0,0 0 0,-1 0 1,1 1-1,-1 0 0,1 0 0,-1 0 1,0 0-1,0 1 0,0-1 0,0 1 1,0 0-1,0 0 0,0 0 0,-1 1 1,1 0-1,0-1 0,0 1 0,0 1 1,-9 0-1,-2 2 143,0 0 0,0 1 1,1 0-1,0 1 1,-1 1-1,-18 10 0,12-4-15,0 2-1,2 0 1,-1 1-1,-18 19 1,-67 77 507,82-85-704,-50 57-1730,-81 122 0,153-203 1399,0 0 1,0 1-1,0-1 0,1 0 1,-1 1-1,1-1 0,-1 1 1,1-1-1,0 3 0,-2 6-1111,14-19 899,-1 0 1,1-1-1,-2 0 0,1-1 1,16-21-1,42-66-1216,-27 35 848,54-60 685,-94 120 289,-12 19 125,-41 56-12,34-50-224,-26 44-1,11-11-57,17-32-1017,-18 40 1,31-60 274,-3 5 451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7:05.888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251 14 5352,'0'1'43,"0"-1"-1,0 0 0,-1 0 0,1 0 0,0 0 1,0 1-1,0-1 0,0 0 0,-1 0 0,1 0 1,0 1-1,0-1 0,0 0 0,0 0 0,0 0 1,0 1-1,0-1 0,0 0 0,0 0 0,0 1 0,0-1 1,0 0-1,0 0 0,0 1 0,0-1 0,0 0 1,0 0-1,0 0 0,0 1 0,0-1 0,0 0 1,0 0-1,0 1 0,0-1 0,0 0 0,0 0 0,1 0 1,-1 1-1,0-1 0,0 0 0,0 0 0,0 0 1,1 0-1,-1 1 0,0-1 0,0 0 0,0 0 1,1 0-1,-1 0 0,0 0 0,0 0 0,1 0 0,-1 0 1,0 1-1,0-1 0,1 0 0,-1 0 0,29-5 11340,-14-14-2205,-16 22-9079,0 0 1,1 0-1,0 0 1,-1 0-1,1 1 1,1-1-1,-1 0 1,0 0-1,1 0 1,-1 0-1,1 0 1,0 0-1,0 0 1,0 0-1,1 0 0,-1 0 1,1 0-1,-1 0 1,1-1-1,0 1 1,4 3-1,3 8 95,22 32-114,1-2 0,3-1 0,1-2 0,42 37 0,-43-47-2927,2-1 0,62 38-1,-92-64 2175,-1-1 0,1 1-1,-1-2 1,1 1 0,0-1-1,0 1 1,0-2-1,0 1 1,1-1 0,-1 0-1,14-1 1,-17 0 477,0-1-1,0 1 1,0-1 0,0 0 0,0-1-1,-1 1 1,1 0 0,0-1-1,-1 0 1,1 0 0,-1 0 0,1 0-1,-1-1 1,0 0 0,0 1 0,0-1-1,-1 0 1,1 0 0,-1 0-1,1-1 1,-1 1 0,3-7 0,2-4 176,-2-1 1,1 0 0,-2 0-1,0 0 1,-1 0 0,3-30-1,-4 6 1838,-6-65-1,3 94-1279,-1-1 0,0 1 0,-1-1 0,0 1 0,0 0 0,-1 0 0,0 1 1,-1-1-1,0 1 0,-12-17 0,15 24-327,-1 0 0,1-1 1,-1 1-1,1 0 0,-1 0 1,0 1-1,0-1 1,0 1-1,0-1 0,0 1 1,0 0-1,0 0 0,-6-1 1,-38-3 1186,44 5-1247,-15 1 276,0 0 0,0 1 1,0 1-1,1 0 0,-1 2 0,1 0 0,0 0 0,1 2 1,-1 0-1,-28 18 0,6 0 69,1 2 0,-67 62 0,56-41-1110,-47 59 1,-30 64-5739,58-72-3237,35-48-255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7:06.461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25 21 10413,'0'0'8585,"-12"-12"-7773,-1 4 164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7:36.783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1 21 3996,'0'0'9097,"14"-21"202,-11 28-9223,0 0 1,-1 0-1,0 0 0,0 0 1,0 0-1,-1 0 0,0 0 0,0 0 1,-1 14-1,4 34 352,0-32-62,1 46-1,-5-49-104,2 0 0,0 0 0,7 27 0,-5-28-72,-1 0-1,0 0 1,-1 23 0,-1-21-73,1 0 1,5 25-1,0-16 35,30 108 233,-31-123-346,0-1 1,0 1-1,1-1 1,1-1-1,1 1 1,17 21 0,-15-22-1,-2 1 0,1-1 0,7 19 0,-12-23-46,-4-7 9,6 10 24,11 35 95,-17-43-70,-2-1 48,-3 24 115,2-1 0,0 1 1,2 0-1,1 0 0,6 39 0,-6-64-226,-1 2 52,9 58 470,-9-59 53,1-6-714,2-3-13,0-3-646,1 1 0,-2-1 0,1 1 0,-1-1 0,0 0 0,-1 0 0,1-18-1,-4 16-340,0-12-1656,0 8-3147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7:38.585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168 51 3412,'0'0'3497,"-2"-2"-3093,-43-28 5370,44 29-5724,0 0 1,0-1-1,0 1 0,0 0 0,0 0 1,0 0-1,-1 0 0,1 0 0,0 0 1,-1 0-1,-7-6 7419,-24 529-1800,-7-281-4643,38-225-991,0 1 1,1-1-1,2 21 0,-1 13 41,0-8-81,7 60 1,0-28 101,-3 13 24,-8 99 0,3-180-118,-1 22 14,0 0-1,2 0 0,1 0 1,8 46-1,-8-35-7,-2-26-6,0 1 1,1 0 0,2 15-1,0-12 18,-1-14-6,-2 0-30,-8 63 83,9-64 1,-3 18-1,0-3-77,3-14 197,-1 0-130,-10 57 141,10-57-60,36-6-4113,-32 3 3475,-17-4-4634,-1 0 2954,3-1-4305,-1-2-1523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7:41.807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95 160 3028,'7'-5'932,"-6"5"-132,0-1-401,-1 1 1,1-1 0,-1 1 0,0-1 0,1 1 0,-1-1 0,0 1 0,0-1 0,1 0 0,-1 1 0,0-1-1,0 1 1,0-1 0,0 0 0,0 1 0,1-1 0,-1 0 0,0 1 0,-1-1 0,1 0 0,0 1 0,0-1 0,0 1-1,0-1 1,0 0 0,-1 1 0,1-1 0,0 1 0,0-1 0,-1 0 0,-2-7-2110,3 6 2855,18-21 6275,-26-3-7411,7 23 1299,-2 3-1269,-23-7 28,23 6 31,-36-28-7444,22 12 2984,11 11 2065,-11-8-6247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13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63 10349,'6'-48'1596,"1"33"2260,8 24-5176,11 11 120,-17-9-760,7 7-1380,19 13-1657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57.1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45 109 14273,'-45'-3'11141,"80"-3"-10333,28 3-464,1 3-732,15-5-412,7-4-440,13-2-512,2-1-476,-2-2-232,-7-3-625,0 2-1123,0 1-3213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7:43.436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53 46 3936,'-2'-9'2385,"-3"-7"6565,2 3-3274,1 6-5660,-19 29 747,17-9-588,0 1-1,0 0 1,1 0-1,1 0 1,-1 17-1,6 0 75,1 0 0,1-1-1,2 0 1,1 0 0,14 36 0,7 26 459,-9 0 515,9 98 1,-7-35-397,115 375 848,-58-260-1156,6 58-9,-37-184-342,-33-105-97,-2-5-47,31 94 105,-2-12-138,28 217 76,-66-311-53,11 57 151,5 86 0,11 74 291,-19-164-432,8-4 26,1-22-90,-16-40 32,-1 0-1,0 1 1,0-1-1,1 12 1,-4-19 5,-1 2 0,6 24 20,13 38-1,1 2-20,25 200 623,-40-233-688,5 74 69,-9-100 0,0 0 0,1 0 0,0 0 0,1 0 0,7 17 0,1-1 0,-3-5 0,17 15 0,7-4 0,-28-27 650,9 8-2895,-13-12 2147,1 1 0,-1-1 0,0 0 0,1 0 0,-1 0 1,0 0-1,1 0 0,-1 0 0,0 0 0,1 0 0,-1 0 0,0 0 1,1-1-1,-1 1 0,0 0 0,0 0 0,1 0 0,-1 0 0,0 0 0,1-1 1,-1 1-1,0 0 0,0 0 0,1 0 0,-1-1 0,0 1 0,0 0 1,0 0-1,1-1 0,-1 1 0,0 0 0,0 0 0,0-1 0,0 1 1,0 0-1,0-1 0,1 1 0,-1 0 0,0-1 0,0 1 0,0 0 0,0-1 1,0 1-1,0 0 0,0 0 0,0-1 0,0 1 0,-1-1 0,2 0-181,-1 0 0,0 0-1,0 0 1,0 0 0,0 0 0,0 0-1,0 0 1,-1 0 0,1-1-1,0 1 1,0 0 0,-1 0-1,1 0 1,-1 0 0,0-1-1,-9-10-6788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7:45.114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17 3 4644,'-16'-3'16451,"21"19"-12871,-1 2-6391,0 12 3148,2-1 0,1 0 0,2-1-1,21 49 1,-15-38 86,7 12 55,-11-27-51,12 39 0,16 66 866,24 98 370,0 44-134,128 346-1,0-98-704,-162-446-775,55 99 0,-45-84 15,-34-76-46,30 88 68,-3-3 256,-22-63-323,2-1-19,-9-28-25,-2-4-31,0 0-1,-1 1 0,1-1 1,-1 0-1,1 1 0,-1-1 1,1 1-1,-1-1 0,0 0 1,0 1-1,1-1 0,-1 1 1,0-1-1,0 1 0,-1-1 1,1 1-1,0-1 0,-1 2 1,4-21-4175,-2 16 3808,-1 1 0,1-1-1,-1 0 1,0 1 0,1-1 0,-1 0 0,0 1 0,0-1 0,0 0 0,-1 0 0,1 1 0,0-1 0,-1-1 0,-4-15-6608,-3-4-4466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7:46.602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0 0 4316,'0'0'13812,"2"4"-13227,1 3-422,-1-3 61,0 1 0,0-1 0,0 0 0,1 1 0,0-1 0,-1 0 0,2-1 0,3 5 1,47 48 1498,-38-41-1249,-1 1-1,0 0 1,-1 1-1,-1 0 1,-1 1 0,0 1-1,-1 0 1,10 26-1,5 16 274,-11-25-211,24 44 0,-2-20 26,3-1 1,2-3 0,92 97 0,67 38 655,-185-174-1118,-1 1 0,0 0 0,-2 1 1,0 1-1,16 33 0,2-2-100,-22-36 0,0-1 0,10 23 0,-17-32 0,0 0 0,1-1 0,-1 1 0,1 0 0,6 6 0,-2-2 0,-1 1 0,1 0 0,-2 0 0,6 12 0,-7-13 0,0-1 0,0 0 0,1-1 0,9 13 0,-10-16 0,1 8-74,-4-9-520,-4-32-16970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0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0 240 13017,'64'-31'1676,"-39"2"-336,10 7-275,3 2-305,4 0-384,2-3-584,16-3-952,13 0-721,10 3-2451,12 3-3337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00.1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93 581 15945,'-73'20'3001,"60"-12"2759,10-25-3288,0-3-555,12-3-305,16-17-332,14 6-500,11-12-780,23-5 0,13-4 0,19-2-1028,12 3-984,7-3-749,-3-3-867,9 6-3244,3 14-6610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36.82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248 20 12149,'-123'-10'4075,"40"0"2886,45 10-4378,35 0-532,10 1-1056,146 23 751,236 5 1,-253-22-1428,1028 36-165,-191-9-203,-951-33-8,7-1-499,0 1 1,-1 2-1,1 1 1,-1 1 0,33 11-1,-59-15 339,0 0-1,0-1 0,0 1 0,0 0 0,0 0 0,0 1 0,-1-1 1,1 0-1,0 1 0,-1-1 0,4 4 0,-5-5 91,0 1 0,1 0 0,-1-1 0,0 1 1,0-1-1,1 1 0,-1 0 0,0-1 0,0 1 0,0 0 0,0-1 0,0 1 0,0 0 0,0-1 0,0 1 0,0 0 1,0-1-1,-1 1 0,1-1 0,0 1 0,0 0 0,0-1 0,-1 1 0,0 1 0,-2 1-857,-1 1 0,1 0-1,-1-1 1,0 0 0,0 0 0,0 0-1,-6 3 1,0 0-1339,-19 14-8050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37.22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1116 63 11201,'-7'-6'1460,"1"0"0,0 0 0,0-1 1,1 1-1,-9-15 0,13 20-1223,1 0 0,-1 0 0,0 0 1,0 1-1,0-1 0,0 0 0,0 1 0,-1-1 0,1 1 1,0-1-1,0 1 0,0-1 0,0 1 0,-1 0 1,1 0-1,0 0 0,0 0 0,-3 0 0,0-1 4988,17 25-4906,-1 0-1,0 1 1,-2 0-1,-1 1 1,8 36-1,19 142 845,-24-92-1163,-2 187 0,-39 114 0,-5-172 0,-109 404 0,117-557 0,-64 149 0,72-199 0,-2 0 0,-1-2 0,-2 0 0,-1-2 0,-2 0 0,-35 34 0,47-55 0,0 0 0,-1-1 0,0-1 0,-1-1 0,0 0 0,-1-1 0,0 0 0,0-2 0,-1 0 0,0-1 0,0-1 0,0 0 0,-1-2 0,1 0 0,-1-1 0,0 0 0,0-2 0,0-1 0,0 0 0,0-1 0,0-1 0,1-1 0,-1 0 0,1-1 0,0-2 0,1 1 0,-1-2 0,1-1 0,1 0 0,0-1 0,0 0 0,-17-15 0,26 18-248,0 1 1,0-1-1,1 0 1,0-1-1,0 1 0,1-1 1,0 0-1,-6-13 0,9 16-23,0-1 0,0 1 0,1-1 0,-1 1 0,1-1 0,1 1 0,-1-1 0,1 0-1,0 1 1,0-1 0,1 0 0,-1 1 0,1-1 0,4-10 0,4-9-3683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39.12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732 204 8941,'1'-7'261,"1"-1"184,0 0 1,-1 0 0,0 0-1,0 0 1,-1 0-1,0 0 1,-1-11 0,-2-28 3400,3 37-3006,0 1 1,-1-1-1,0 1 1,-1-1-1,-4-13 1,5 20 173,1 6-793,0 0 1,-1-1-1,0 1 0,1 0 1,-1 0-1,0-1 0,0 1 1,-1 0-1,1-1 0,0 0 1,-4 5-1,-4 8 255,-7 25 281,1 1 1,1 0-1,-7 45 1,-1 2-23,-255 713 1593,102-323-1456,63-73-872,93-306 0,5 0 0,-2 123 0,15-152 0,4-1 0,3 0 0,3 0 0,17 68 0,-11-84 0,1-1 0,3 0 0,2-2 0,2 0 0,51 80 0,-52-95-94,1-2 0,2 0 0,1-1 0,2-2 0,1 0 0,1-2 0,1-2 0,36 24 0,-6-6-595,2-4 1,1-2-1,2-3 0,2-3 1,111 36-1,-92-44-650,1-3 0,1-5-1,120 8 1,-101-20-3158,108-10 0,-28-11-5957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41.12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417 513 5781,'-1'-11'1316,"1"1"-1,0-1 1,0 1 0,1 0 0,1-1 0,0 1 0,3-11 0,-2 12-713,0-1 0,-1 0 0,-1 0 0,0 1 0,0-1 0,-1 0 0,-1-17 0,-8-24 1717,8 48-1946,-2 4 102,-4 4-283,-1 0-1,1 1 1,-1 0-1,2 0 1,-1 1-1,1 0 1,0 0 0,-7 11-1,-40 71 627,36-59-581,-31 61 84,3 3 0,4 2 0,5 1-1,-38 161 1,60-197-236,4 2 0,-6 97 0,16-132-74,0 1 0,2-1 1,1 0-1,1 0 0,1-1 0,1 1 0,2-1 0,13 30 1,-13-40-56,1-1 1,0-1 0,1 0 0,1 0-1,1-1 1,0 0 0,0-1 0,1-1-1,1 0 1,0 0 0,1-2 0,0 0-1,1 0 1,0-1 0,0-1 0,1-1-1,0-1 1,0 0 0,22 4 0,-23-6-27,1-1 0,0-1 0,0 0 0,0-2 0,0 0 0,-1-1 0,1 0 0,0-1 0,0-1 0,-1-1 0,1 0 0,-1-1 0,0-1 0,0-1 0,-1 0-1,0-1 1,0 0 0,-1-1 0,0-1 0,22-20 0,-14 7-103,-2-1 0,0-1-1,-1-1 1,-2 0-1,0-1 1,-2-1-1,21-56 1,-12 15-186,-2-1 0,14-96 0,-19 54 56,-5-1 1,-5 0-1,-5-1 0,-5 1 0,-21-134 1,-12 53-1,30 173 265,0 0 0,-1 1 0,-1 0-1,-1 0 1,-1 1 0,-1 0 0,-12-17-1,20 33 37,1-1 0,-1 1 0,0 0 0,0 0 1,0 0-1,0 0 0,-1 1 0,1-1 0,-1 1 0,1 0 0,-1 0 0,0 0 0,0 0 0,0 1 0,0 0 0,0-1 0,0 1 0,-1 1 0,1-1 0,0 1 0,0 0 0,-1-1 0,1 2 0,0-1 0,0 1 0,0-1 0,-1 1 0,1 0 1,0 0-1,-5 3 0,-2 1 26,0 1 0,0 1 0,0 0 0,1 0 0,0 1 1,0 0-1,1 1 0,-16 19 0,-11 19 17,2 2-1,2 1 1,2 2 0,3 1 0,2 1-1,3 1 1,1 1 0,4 0-1,1 2 1,-8 67 0,19-83-21,1 0-1,2 56 1,4-74-62,0 0-1,1 0 0,2-1 1,0 1-1,14 34 0,-16-49-94,2 0-1,-1-1 0,1 1 0,0-1 0,1 0 0,0-1 1,0 0-1,1 0 0,0 0 0,0 0 0,0-1 1,1 0-1,0-1 0,0 0 0,1 0 0,14 5 0,-9-4-713,0-1 0,1-1 0,29 5 0,-24-7-1439,0 0-1,31-3 1,-1-2-4512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44.04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442 52 9413,'-32'-52'18701,"31"55"-17824,-4 7-553,0 0 0,1 1 0,0-1 0,0 1-1,2 0 1,-1 1 0,0 14 0,0-8 71,-1 1 0,-6 18 0,-23 52-2369,-4 0 1,-3-3-1,-5-1 0,-57 83 1,49-93-5493,2 7-4983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57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66 10457,'-22'-17'7357,"9"8"-5525,3 1-72,-9-1-284,0 3 656,3-2-1608,7-1-572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44.75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1261 214 7025,'-5'-8'334,"3"5"-3,-1 0 0,1 0 0,0-1 0,0 0 0,0 1 0,1-1-1,0 0 1,-1 0 0,1 0 0,0 0 0,1 0 0,-1 0 0,1 0 0,0-7 0,0-4 1256,1 0 0,-2 0 0,-4-25 0,0-15 1285,5 52-758,0 7-1097,4 40-314,1-1-1,3 0 1,1 0-1,16 46 1,13 57 37,-22-58-488,-5 2 0,-3 0 0,-4 0 0,-11 122 0,-4-106-186,-5 1 1,-4-2 0,-47 139-1,-77 147-616,-112 163-1956,27-179-157,225-368 2601,-80 112-1944,-100 110 0,-24-22-6095,85-104-1474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45.32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55 37 6945,'-19'-25'1016,"3"19"-1428,-3 0-728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45.5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26 49 7033,'-17'5'1348,"8"-2"1810,13-4 678,27-7 2172,-7 5-7446,197-2 2515,-81 4-1046,84-3-916,274-16-7012,-444 13 4141,-8-1-1775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49.40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277 113 11589,'-2'-8'572,"0"0"-1,0 0 1,-1 0 0,0 0 0,-1 0-1,-4-8 1,4 11 497,0 0-1,0 0 1,-1 0-1,1 0 1,-1 1 0,0 0-1,0 0 1,-11-6-1,16 10-966,-1-1 0,1 1-1,-1 0 1,1 0-1,-1 0 1,1 0 0,-1-1-1,1 1 1,-1 0-1,1 0 1,-1 0 0,1 0-1,-1 0 1,1 0-1,-1 0 1,1 0 0,-1 1-1,1-1 1,-1 0-1,1 0 1,-1 0 0,1 0-1,-1 1 1,1-1 0,-1 0-1,1 0 1,0 1-1,-2 0 1,-10 17 1254,-8 35-424,15-39-325,-18 63 59,2 0-1,-12 101 0,-3 165-2979,16-138-3308,6-29-5162,13-82-558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49.73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302 297 16209,'-54'23'911,"-82"30"2524,118-47-2904,-10 2 2930,-34 17-1,58-23-2176,45-4-374,-1-1 1,46-10-1,-18 2-554,2285-305-1439,-1811 260-802,-1 43-3087,-523 14 4084,0 0 0,32 7-1,-44-6-332,0 0 0,0 0 0,0 0 0,0 1 0,0 0 0,9 6 0,-3 3-9021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50.3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0 278 10689,'5'-9'182,"3"-8"556,0 1 1,1 0 0,1 0 0,1 1 0,0 0-1,15-15 1,-9 15-22,0 1-1,0 1 1,2 1 0,-1 0-1,29-12 1,-24 14-471,-1 1 1,1 1 0,0 1-1,1 1 1,0 1 0,0 1-1,0 1 1,30 1-1,-43 2-183,1 1 0,-1 0-1,0 1 1,0 0-1,0 0 1,0 1-1,0 1 1,-1 0 0,1 0-1,-1 1 1,0 1-1,0-1 1,-1 2-1,0-1 1,0 1 0,0 1-1,-1-1 1,0 2-1,-1-1 1,9 12 0,-7-7 0,-1 0 0,-1 0 0,0 1 1,-1 0-1,0 0 0,-1 0 1,0 1-1,-2 0 0,0 0 0,0 0 1,0 16-1,-4 5 57,-2 1 1,-1-1 0,-2-1-1,-1 1 1,-2-1-1,-2 0 1,-1-1-1,-23 47 1,-4-6 288,-3-1 0,-76 101 0,8-32 203,-56 79 472,156-208-913,1 1 1,1 1 0,-7 17 0,15-32-161,-1 0 0,1 0 0,0 0 0,0 0 0,0 0 0,-1-1 0,1 1 0,0 0 0,0 0 0,0 0 0,0 0 0,1 0 0,-1 0 0,0 0 0,0 0 0,0 0 0,1 0-1,-1-1 1,1 1 0,-1 0 0,0 0 0,1 0 0,-1-1 0,1 1 0,0 0 0,-1 0 0,1-1 0,0 1 0,-1-1 0,1 1 0,0 0 0,0-1 0,-1 0 0,1 1 0,0-1 0,0 1 0,0-1 0,0 0 0,0 0 0,-1 1 0,3-1 0,3 1 19,0 1 0,0-2 0,0 1 0,12-1 0,7-2 14,-1-2 0,1-1 0,-1 0 1,39-16-1,-17 7-45,598-218-4510,-618 222 4173,180-75-3841,-22 10-5324,-110 46 857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50.8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255 401 9297,'-18'-24'3373,"1"-1"0,-19-37 0,-14-22-744,12 35-1847,24 33-548,0-2-1,-12-22 0,7 16-141,17 22-284,-1-1 1,1 0-1,0 0 0,0 0 1,0 0-1,0 0 1,0 0-1,1-1 0,-3-5 1,4 6-1169,1 3 1059,1 0 1,-1 0 0,1 0 0,-1-1 0,1 1 0,-1-1 0,1 1 0,-1-1 0,0 0 0,1 1 0,2-3 0,9-4-2004,-1 4-2631,6 0-1584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51.11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20 331 12597,'-19'-17'2139,"19"16"-1877,0-1-1,-1 1 1,1 0-1,0-1 1,0 1-1,0-1 1,0 1 0,1-1-1,-1 1 1,0-1-1,1 1 1,-1 0-1,1-1 1,-1 1-1,1 0 1,0-1 0,-1 1-1,3-2 1,-1-1 595,0-2-452,0-1 1,0 1-1,1 0 1,0-1 0,1 1-1,-1 0 1,1 1 0,0-1-1,1 1 1,-1 0-1,1 0 1,8-7 0,4-1-83,1 0 1,0 1 0,1 1-1,0 1 1,40-15-1,107-25 17,-142 44-408,51-13-1284,0 4 1,83-6-1,-53 17-2789,-2 9-3319,-48 3-1949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51.46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63 95 3572,'0'1'124,"1"0"-1,0-1 1,0 1-1,-1 0 1,1 0-1,0 0 1,-1-1-1,1 1 1,-1 0-1,1 0 0,-1 0 1,0 0-1,1 0 1,-1 0-1,0 0 1,0 0-1,0 0 1,1 0-1,-1 0 1,0 0-1,-1 2 1,-12 9 7029,-4 0-4768,-4 3 4052,21-14-6263,-1-1-1,1 1 0,-1-1 1,1 0-1,-1 1 0,0-1 1,1 0-1,-1 1 0,0-1 1,1 0-1,-1 0 0,0 1 1,1-1-1,-1 0 0,0 0 1,0 0-1,1 0 0,-1 0 1,0 0-1,0 0 0,1 0 1,-1 0-1,0-1 0,1 1 1,-1 0-1,0 0 0,0-1 1,39-25 1293,-11 15-1558,0 1 0,1 1-1,0 2 1,36-6-1,-20 5-641,42-11-1271,37-8-2492,2 8-3495,-28 10-1929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51.93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61 12 13981,'-32'-11'11489,"14"14"-8760,17-3-2681,1 0 0,-1 1 0,1-1 0,-1 0 0,0 1 0,1-1 0,-1 0 0,1 1 0,-1-1 0,1 1 1,-1-1-1,1 1 0,0-1 0,-1 1 0,1-1 0,0 1 0,-1-1 0,1 1 0,0 0 0,-1-1 0,1 1 0,0 0 0,0-1 0,0 1 0,0-1 0,0 1 0,0 0 0,0-1 0,0 1 0,0 0 0,0-1 0,0 1 0,0 0 0,8 28 664,-4-16-404,35 237 1535,-23-132-2760,26 76-3648,-8-43-3392,-25-111 1746,0-5-3850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01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38 9657,'-8'-12'1894,"-3"-14"16096,12 45-14913,1 17-2913,1-13-169,-2-1 0,-2 25 0,-44 290 5,16-169-201,7-55-5196,5-37-5945,10-33-1501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52.34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28 114 11637,'0'-9'595,"1"7"-431,-1 0-1,0 1 1,0-1-1,0 0 1,0 1-1,-1-1 1,1 0-1,0 1 1,-1-1 0,1 0-1,-1 1 1,1-1-1,-1 1 1,0-1-1,1 1 1,-1-1-1,0 1 1,0-1-1,0 1 1,0 0 0,-2-2-1,2 2 75,-1 0 0,1 0-1,0 0 1,0-1 0,0 1 0,0 0-1,0-1 1,0 1 0,0-1 0,0 1-1,1-1 1,-1 1 0,1-1-1,-1 1 1,1-1 0,-1 0 0,1 1-1,0-1 1,0 0 0,0 1 0,0-1-1,0 0 1,0 1 0,0-1 0,1 1-1,-1-1 1,1 0 0,-1 1 0,1-1-1,-1 1 1,1-1 0,0 1 0,0-1-1,0 1 1,0 0 0,0-1 0,0 1-1,0 0 1,0 0 0,1 0-1,-1-1 1,2 0 0,-1 1-191,0 0 1,0 1-1,0-1 0,0 0 0,0 1 1,0 0-1,1-1 0,-1 1 1,0 0-1,0 0 0,0 0 1,1 0-1,-1 0 0,3 1 0,7 3 83,-1 0 0,0 1-1,0 0 1,0 0-1,0 1 1,15 11-1,-8-5 15,-3-1-97,0 0 0,0 1 0,-1 1 0,-1 0 1,0 1-1,-1 0 0,0 1 0,-1 0 0,-1 1 1,-1 0-1,0 1 0,-1 0 0,0 0 0,-2 1 1,0 0-1,-1 0 0,4 26 0,-2 10 5,-3 0 0,-2 1-1,-2-1 1,-12 91 0,11-141 82,3-9-108,15-53-23,3 2-1,2 0 1,50-89-1,-51 109 5,1 1-1,2 1 1,2 2-1,0 0 1,3 2-1,43-37 1,-63 60 39,0 0 1,0 1 0,0 1-1,1-1 1,0 1 0,0 1 0,0 0-1,0 1 1,1-1 0,0 2-1,-1 0 1,13-1 0,-15 3 25,0-1 0,0 2 0,0 0 0,1 0-1,-1 0 1,0 1 0,0 0 0,0 0 0,-1 1 0,1 0 0,-1 1 0,1-1 0,-1 2 0,0-1 0,0 1 0,10 9 0,-9-7 3,0 1-1,0 0 1,0 1 0,-1 0 0,-1 0-1,7 10 1,-3 3 31,-1 0 0,0 0 0,6 28 0,32 132 19,-8 10-1595,-24-109-48,5 60-3037,-6-32-6347,-5-64 292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53.99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126 149 11393,'-4'-1'415,"0"0"1,0 0-1,0 1 0,0 0 0,0 0 1,0 0-1,0 0 0,0 0 1,0 1-1,1-1 0,-1 1 0,0 0 1,-6 3-1,9-4-259,0 0 0,0 1 0,1-1 0,-1 0 1,0 0-1,0 0 0,0 0 0,0-1 0,0 1 0,0 0 0,0 0 0,0 0 0,0-1 1,0 1-1,1 0 0,-1-1 0,0 1 0,0-1 0,-1 0 0,-1-1 396,-13-1 1141,-9-4 2684,24 1-2863,15-3-1354,6 0 82,-1 2 0,1 0-1,1 1 1,32-5 0,94-5 184,-89 10-284,1642-53-350,-1673 59 0,136 5-1216,-131-2 530,0 1-1,60 16 1,-87-19 570,0 1 0,0 0 0,0 0-1,0 0 1,0 1 0,-1 0 0,1 0 0,-1 0 0,0 0 0,1 1-1,4 5 1,-9-9 133,1 1 0,-1-1 0,1 1 0,-1 0 0,1-1 0,-1 1 0,1 0-1,-1-1 1,0 1 0,0 0 0,1 0 0,-1-1 0,0 1 0,0 0 0,0 0 0,0-1-1,1 1 1,-1 0 0,0 0 0,-1 0 0,1-1 0,0 1 0,0 0 0,0 0 0,0-1-1,-1 1 1,1 0 0,0 0 0,0-1 0,-1 1 0,1 0 0,-1-1 0,1 1-1,-1 0 1,1-1 0,-1 1 0,1-1 0,-2 2 0,-2 3-1502,-16 24-8166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54.52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6 8941,'32'-6'12344,"-28"6"-11280,1 1-848,1 0 0,-1 0 0,1 0 0,-1 1 0,0-1 0,1 1 0,-1 1 1,0-1-1,0 1 0,-1 0 0,1 0 0,-1 0 0,8 7 0,10 10 530,26 32 0,-13-14-208,343 313 1094,-173-195-4117,15-23-5195,-169-107 1602,0 2-3731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54.95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1752 26 9597,'-1'-2'2096,"-13"-20"1649,13 20-2139,-2 3-194,-13 2-544,0 1-1,1 1 1,-1 0-1,1 1 0,1 1 1,-28 16-1,-83 65 996,78-52-1390,-686 506-642,129-106-1654,526-372 1613,77-64 208,0 1-1,0 0 1,0-1-1,1 1 0,-1 0 1,0-1-1,1 1 1,-1 0-1,0 0 1,1-1-1,-1 1 1,1 0-1,-1 0 1,1 0-1,0 0 0,-1 0 1,1 0-1,0 0 1,0 0-1,-1 0 1,1-1-1,0 1 1,0 0-1,0 0 0,0 0 1,0 0-1,0 0 1,1 0-1,-1 0 1,0 0-1,0 0 1,1 0-1,-1 0 0,1 0 1,-1 0-1,1 0 1,-1 0-1,1-1 1,-1 1-1,1 0 1,0 0-1,-1-1 0,1 1 1,0 0-1,0-1 1,-1 1-1,1-1 1,0 1-1,0-1 1,0 1-1,0-1 1,0 0-1,0 1 0,1-1 1,7 3 15,0 0-1,0 0 1,0-1 0,15 2 0,114 6 229,149-9 1,-127-3-144,128 1 100,887 25-1459,-1063-18 1025,229 26-1357,-312-28 1098,38 13-1,-57-14 62,-1 0-1,0 1 1,0 0-1,0 1 0,0 0 1,-1 0-1,13 10 1,-20-14 35,0 0 1,0 0-1,-1 0 0,1 0 1,0 0-1,0 0 1,0 0-1,-1 1 0,1-1 1,-1 0-1,1 0 0,-1 0 1,1 1-1,-1-1 1,0 0-1,1 1 0,-1 1 1,-10 8-7287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57.05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631 122 10117,'-16'-22'1853,"13"18"-90,3 1-107,1-1-1279,-1 0-1,1 1 1,-1-1-1,0 1 1,0-1-1,-1 0 1,1 1-1,-1-1 1,1 1-1,-1-1 0,0 1 1,-1-1-1,1 1 1,0 0-1,-1-1 1,0 1-1,0 0 1,-4-5-1,5 6-102,0 0 1,0 1-1,0-1 0,0 0 1,-1 0-1,1 1 1,-1-1-1,1 1 0,-1 0 1,1-1-1,-1 1 0,-3-2 1,4 3-209,-1 0 1,1 0-1,-1 1 1,1-1-1,-1 0 0,1 1 1,-1-1-1,1 1 1,0-1-1,-1 1 1,1-1-1,0 1 1,-1 0-1,1 0 1,0 0-1,0 0 1,0 0-1,0 0 1,-1 0-1,2 0 0,-1 0 1,0 1-1,-1 1 1,-16 21 390,2 1 1,0 0-1,2 1 1,-18 45-1,0-1 211,-44 80-429,-147 332 926,198-417-1048,4 1 1,2 1-1,3 0 0,3 1 1,-6 112-1,18-139-177,1 0 0,3 0-1,1 0 1,3-1 0,0 0-1,3 0 1,2 0 0,1-2 0,1 1-1,3-2 1,1 0 0,1-1 0,3-1-1,0-1 1,50 57 0,-23-41-773,1-3 0,2-1 0,3-3 0,1-3 0,2-1 0,69 33 0,133 42-3953,10-32-3673,-121-49-1284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58.08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61 402 14405,'-42'-16'2538,"34"12"2182,-2-16-458,9 13 1995,19-2-6157,-2-1-1,1-1 1,28-25 0,-38 29-81,0 0-1,0 0 1,-1-1 0,0 0-1,0-1 1,-1 1-1,0-1 1,-1 0-1,7-18 1,-3 2-19,17-38 0,-23 58 0,0 1 0,-1-1 0,1 0 0,-1 0 0,0 1 0,-1-1 0,1 0 0,-1 0 0,0 0 0,0 0 0,-1-5 0,1-18 0,-1 18 0,-3 11 0,-5 13 0,9-13 0,-9 18 0,1 0 0,1 1 0,1 0 0,0 0 0,2 1 0,-3 23 0,-4 133 0,10-126 0,0-41-660,1-1-1,1 1 1,0-1 0,0 1 0,1-1-1,0 1 1,1-1 0,4 11-1,-4-15 6,-1 0-1,0 0 0,1-1 0,0 0 0,0 1 0,0-1 0,1 0 0,0 0 0,-1-1 0,1 1 0,0-1 0,1 0 0,-1 0 0,1 0 0,-1 0 0,9 2 0,6 3-12033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58.23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38 58 12405,'-38'-20'7321,"51"9"-6749,0-1-472,9 6-568,0 4-912,7-1-784,21 0-2645,-8 6-3784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58.48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10833,'0'0'12294,"4"0"-12130,25 4-440,0 2 0,-1 0 1,0 2-1,0 1 0,43 20 1,-68-27 223,0 0 0,0-1 0,-1 1 0,1 0 0,0 1 0,-1-1 0,1 0 0,-1 1 0,0 0 0,0-1 0,0 1 0,0 0 0,-1 0 0,1 0 0,-1 0 0,1 0 0,-1 0 0,0 1-1,0-1 1,-1 0 0,1 1 0,-1-1 0,1 0 0,-1 7 0,-1-3-366,0 0-1,0-1 0,0 1 0,-1 0 0,0-1 1,0 1-1,0-1 0,-1 1 0,0-1 0,-6 8 0,8-11-1821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7:58.64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113 1 9809,'0'0'5052,"-2"1"-2312,-7 6-606,0 0 1,1 0 0,0 1-1,-12 15 1,15-16-1969,0 0 0,1 0 1,0 1-1,0-1 1,1 1-1,0 0 1,0 0-1,1 0 0,0 1 1,0-1-1,0 13 1,-7 20-4697,1-1-6386,9-18-925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00.02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86 52 9609,'-16'-21'2389,"13"16"-193,-29-20 11797,6 43-11711,24-14-2139,1 0 0,-1 0 0,1 0 0,0 0 0,1 1 0,-1-1 0,1 0 0,-1 0 0,1 0 0,1 1 0,-1-1 0,1 0 0,1 7 0,0 23 149,-4-1-290,1 39 1,2-61-3,0 1 0,1-1 0,0 0-1,1 1 1,1-1 0,-1-1 0,7 13 0,2-6 0,-5-15 0,-3-1 0,14 1 0,-10-4 0,0-2 0,0 1 0,-1-1 0,1 0 0,-1-1 0,0 1 0,0-1 0,-1-1 0,0 1 0,8-10 0,0 2 0,-3 3 0,0 1 0,1 0 0,0 1 0,1 0 0,-1 0 0,2 1 0,-1 1 0,1 1 0,0-1 0,0 2 0,0 0 0,0 1 0,1 0 0,0 2 0,-1-1 0,1 2 0,0 0 0,0 0 0,-1 2 0,1 0 0,0 0 0,-1 1 0,22 9 0,-27-10 0,25 15 0,-31-14 0,21 6 0,-18-7 0,26 3 0,-9-5 0,0-1 0,1-1 0,23-5 0,26-2 0,49-5-1387,16-1-1936,-118 14 2955,0 2-1,0 0 0,0 1 0,0 2 1,23 5-1,-13 1-2043,-1 0 0,31 16 0,-59-25 2297,0-1-1,0 1 1,0-1-1,0 0 1,1 1-1,-1-1 1,0 0 0,0 0-1,0 0 1,1 0-1,-1 0 1,0 0-1,0-1 1,0 1-1,1 0 1,1-1 0,4-1-207,2 2 234,0-1-1,0 0 0,0-1 0,1 0 0,-2 0 0,1-1 1,12-5-1,-18 6 442,0 0 1,1 0-1,-1 0 0,-1-1 1,1 1-1,0-1 1,0 0-1,-1 0 0,0 0 1,1 0-1,-1 0 1,0 0-1,2-6 1,7-9 751,-10 15-539,13-30-334,-2 21-2488,3-6-6504,-5 7 294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01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56 13009,'-1'-1'320,"1"0"-1,-1 1 1,0-1-1,0 1 1,1-1-1,-1 0 1,0 1 0,1-1-1,-1 0 1,0 0-1,1 0 1,-1 1-1,1-1 1,0 0-1,-1 0 1,1 0 0,0 0-1,-1 0 1,1 0-1,0 0 1,0 0-1,0 0 1,0 0-1,0 0 1,0 0 0,0-1-1,2 1 267,0 0-1,0 0 1,0 0 0,0 0-1,0 1 1,0-1 0,0 1-1,1-1 1,-1 1 0,4-1-1,8-1-1952,83-9 2557,159 1 0,-240 10-1120,0 0 0,0 2 1,0-1-1,0 2 0,0 0 0,17 6 1,-26-6 26,-1 0 1,0-1-1,0 2 0,-1-1 1,1 1-1,-1 0 1,1 0-1,-1 0 1,0 1-1,-1 0 1,1 0-1,-1 0 1,0 0-1,0 1 1,-1-1-1,0 1 1,4 8-1,1 8 15,-1 0-1,-1 0 1,-1 1-1,-1-1 1,0 1-1,-1 23 1,-7 142 477,0-120-530,-4 308-59,22-238-5026,-13-133 4244,-1 0 1,1-1 0,0 1-1,1 0 1,-1 0 0,1 0-1,0-1 1,0 1 0,0-1-1,1 1 1,4 5 0,-7-10 724,14 6-15267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03.45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169 44 11745,'0'-2'380,"1"1"1,0 0-1,-1-1 0,1 1 1,-1-1-1,1 1 0,-1-1 1,1 1-1,-1-1 0,0 1 0,0-1 1,0 1-1,0-1 0,0 1 1,0-1-1,0 1 0,-1-1 1,1 1-1,0-1 0,-1 1 1,1-1-1,-1 1 0,0 0 0,1-1 1,-1 1-1,-3-4 3439,4 6-3618,-1 1-1,1-1 1,-1 1-1,0-1 1,1 1-1,-1-1 0,0 0 1,0 0-1,0 1 1,0-1-1,0 0 1,-2 1-1,-9 14 751,1 16-288,1 2 0,2-1 1,1 1-1,-3 41 1,1-10-223,-2 7-441,-21 117 0,16-105 0,4 2 0,3 0 0,4 138 0,5-215 0,1 1 0,0 0 0,1 0 0,4 13 0,-6-22 0,1 1 0,-1 0 0,1 0 0,-1-1 0,1 1 0,0 0 0,0-1 0,0 1 0,0 0 0,0-1 0,0 1 0,0-1 0,1 0 0,-1 1 0,0-1 0,1 0 0,-1 0 0,1 0 0,-1 0 0,1 0 0,0 0 0,-1 0 0,1-1 0,0 1 0,0-1 0,0 1 0,-1-1 0,1 0 0,0 1 0,3-1 0,3-2 0,0 1 0,0-1 0,-1-1 0,1 1 0,-1-1 0,1-1 0,-1 1 0,0-1 0,0 0 0,8-7 0,10-10 0,29-30 0,-13 11 0,4-1 0,2 3 0,56-37 0,-89 66 0,1 0 0,1 1 0,-1 0 0,1 1 0,1 1 0,-1 1 0,1 0 0,0 1 0,0 1 0,1 0 0,-1 2 0,21-1 0,-30 3 0,-1 0 0,1 0 0,0 1 0,-1 0 0,1 0 0,-1 1 0,0-1 0,1 2 0,-1-1 0,-1 1 0,1 0 0,-1 1 0,7 4 0,-5-1 0,0 0 0,0 1 0,-1-1 0,0 1 0,-1 1 0,0-1 0,-1 1 0,6 12 0,-1 5 0,-1-1 0,-2 1 0,-1 0 0,0 1 0,-3 0 0,2 39 0,-5-55-73,8 87-3447,-7-91 3054,0-1 0,0 1 0,1-1 0,1 1 0,-1-1 0,1 0 0,1 0 0,-1 0 0,9 12 0,-6-13-5197,2-3 2993,-3-1 212,16 6-8281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04.2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151 229 5933,'24'-19'2118,"-24"11"1259,-11-11-967,-12-29 3640,20 41-5457,-1 1-1,1 0 0,-1 0 1,0 0-1,0 0 0,-1 1 0,0 0 1,0 0-1,0 0 0,0 0 0,-1 1 1,0 0-1,-7-4 0,11 7-550,1 1 1,1 0 0,-1 0 1,0 0-1,1 0 0,-1 1 0,1-1 0,-1 0 1,0 0-1,1 1 0,-1-1 0,0 0 1,1 1-1,-1-1 0,1 0 0,-1 1 0,1-1 1,-1 1-1,1-1 0,-1 1 0,1-1 1,0 1-1,-1-1 0,1 1 0,-1 1 0,-9 13 340,3 0-275,0 0-1,1 0 1,1 1-1,0 0 1,2 0-1,-1 0 0,2 0 1,0 0-1,1 1 1,1-1-1,0 0 1,1 1-1,1-1 0,1 0 1,8 30-1,-6-32-117,1 1-1,0-1 1,1 0-1,1 0 1,0-1-1,1 0 0,15 17 1,-21-26-19,1 0 0,0 0 0,0 0 1,1-1-1,-1 1 0,1-1 0,0 0 0,-1 0 1,1 0-1,1-1 0,-1 0 0,0 0 0,1 0 0,-1-1 1,1 0-1,-1 0 0,1 0 0,-1 0 0,1-1 0,0 0 1,-1-1-1,1 1 0,9-3 0,-11 2 19,0-1 0,0 0-1,0 0 1,0 0 0,0-1 0,0 1 0,-1-1-1,1 0 1,-1 0 0,0 0 0,0-1-1,0 1 1,0-1 0,4-7 0,-2 3-1,0-1 1,-1 0-1,0 0 1,0 0-1,-1 0 1,2-11-1,-2-4-1,0 0-1,-2 0 1,-1-1-1,-1 1 0,-1 0 1,-1 0-1,-1 0 1,-1 0-1,-13-37 0,8 39-275,-1 0-1,-25-37 0,35 56 123,-1 0 0,-1 0 0,1 1 0,0-1 0,-1 1 0,1-1 0,-1 1-1,1 0 1,-1 0 0,0 0 0,-4-2 0,5 3 5,1 1 0,-1-1 0,0 1 0,1-1 1,-1 1-1,0 0 0,1 0 0,-1 0 0,0 0 0,0 0 0,1 0 1,-1 0-1,0 0 0,1 1 0,-1-1 0,0 1 0,-1 0 0,0 1-448,-1 0-1,2 1 0,-1-1 0,0 1 0,0-1 0,1 1 0,-1 0 0,1 0 0,0 0 0,0 0 0,0 0 0,1 0 0,-1 0 0,1 1 0,-1-1 1,1 1-1,0-1 0,0 1 0,0 5 0,-5 37-8728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04.8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28 206 10113,'-4'-7'909,"1"0"-1,0-1 1,1 1 0,-1-1 0,1 1 0,1-1-1,0 0 1,-1-9 0,-3-22 4342,4 36-5079,1 0 0,0 0 0,0 0 0,0 0 0,0 0 0,0 0 0,0 0 0,1 0 0,0 0 0,-1 0 0,1 0-1,0 0 1,0 1 0,1-1 0,-1 0 0,1 1 0,-1-1 0,1 1 0,0-1 0,0 1 0,0 0 0,0 0 0,0 0 0,0 0 0,1 0 0,-1 0 0,4-1 0,-1 0-72,-1 1 0,1 0 1,0 0-1,-1 1 0,1-1 0,0 1 0,0 0 1,0 0-1,0 1 0,0-1 0,0 1 0,0 0 1,0 1-1,0-1 0,0 1 0,9 2 0,-2 1-28,0 1 0,0 1 0,0-1 0,0 2 0,-1 0 0,0 0 0,-1 1 0,1 0 0,-2 1 0,1 0 0,-1 0 0,0 1 0,-1 1 0,0-1 0,-1 1 0,0 1 0,8 19 0,-9-16-71,-1-1 1,0 1 0,-1 0-1,-1 0 1,0 0-1,-1 1 1,-1-1 0,0 0-1,-1 1 1,-1-1-1,0 1 1,-1-1 0,-1 0-1,-9 30 1,-31 59-395,22-57 168,19-43 153,20-14-216,8-10 258,-1-1-1,-1 0 0,-1-2 0,31-40 0,46-44 152,-99 106-103,-1 0 0,1 0 0,0 0 0,0 0 0,0 1 0,-1-1 0,1 0 0,0 0 0,0 1 0,0-1 1,1 1-1,-1-1 0,0 1 0,0-1 0,0 1 0,0 0 0,0-1 0,0 1 0,1 0 0,-1 0 0,0 0 0,0 0 0,0 0 0,1 0 0,-1 0 0,0 0 0,0 1 0,0-1 0,0 0 0,1 1 0,-1-1 0,0 1 0,0-1 0,0 1 0,0-1 0,0 1 0,0 0 0,0 0 0,0-1 1,-1 1-1,1 0 0,0 0 0,0 0 0,-1 0 0,1 0 0,0 0 0,-1 0 0,1 0 0,-1 0 0,1 3 0,4 7 242,-1 1 1,0 0 0,-1 1-1,1 13 1,0-5-87,0-8-428,0 1 1,0-1-1,1 0 0,1 0 0,0-1 1,1 0-1,0 0 0,1 0 0,0-1 1,1 0-1,0 0 0,1-1 0,0-1 1,0 0-1,1 0 0,0-1 1,1 0-1,0-1 0,0 0 0,1-1 1,-1 0-1,23 6 0,-32-11 88,60 15-5586,-21-13-3175,-19-5-175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06.10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285 103 7457,'0'-1'129,"1"1"1,-1-1 0,1 0 0,-1 1-1,0-1 1,0 0 0,1 1 0,-1-1-1,0 0 1,0 1 0,0-1-1,0 0 1,0 0 0,1 1 0,-2-1-1,1 0 1,0 1 0,0-1 0,0 0-1,0 0 1,0 1 0,0-1 0,-1 0-1,1 1 1,0-1 0,-1 0-1,1 1 1,0-1 0,-1 1 0,0-2-1,-20-15 3363,18 15-3085,0 0 0,0 0-1,0 0 1,1 0 0,-1 0 0,1-1 0,0 1 0,-1-1 0,-2-4 0,4 4-66,0 1-1,0 0 1,-1-1-1,1 1 1,0 0-1,-1-1 1,0 1-1,0 0 1,0 0-1,0 1 1,0-1-1,0 0 1,0 0-1,0 1 1,-1 0-1,-3-3 1,4 4-261,1 0 1,-1 0-1,1 0 1,-1 0 0,1 0-1,-1 0 1,1 0-1,-1 0 1,1 0-1,-1 1 1,1-1-1,0 1 1,-1-1 0,1 1-1,-1 0 1,1-1-1,0 1 1,0 0-1,-1 0 1,1 0-1,0 0 1,0 0-1,0 0 1,0 0 0,0 0-1,0 0 1,0 1-1,1-1 1,-1 0-1,0 1 1,1-1-1,-1 2 1,-15 31 616,1 0 0,2 1 1,-9 41-1,-19 116 1785,39-181-2472,-18 92-10,6 1 0,3 1 0,5 127 0,9-191 0,1 0 0,16 68 0,-14-84 0,2-1 0,1 0 0,0-1 0,2 0 0,21 35 0,-27-51 0,0 0 0,1 0 0,-1 0 0,2 0 0,-1-1 0,1 0 0,0 0 0,0-1 0,0 0 0,1 0 0,0-1 0,0 1 0,0-2 0,0 1 0,1-1 0,-1-1 0,1 0 0,0 0 0,0 0 0,0-1 0,0 0 0,0-1 0,0 0 0,0-1 0,0 0 0,-1 0 0,1-1 0,0 0 0,0 0 0,-1-1 0,1 0 0,-1-1 0,10-5 0,-3 0-45,-1 0 1,-1-2-1,1 1 1,-2-2-1,1 0 1,-2 0-1,0-1 0,0 0 1,-1-1-1,-1 0 1,0-1-1,9-21 0,-1-2-150,-2-1-1,-1-1 1,15-78-1,-16 24-180,-4 0 0,-4-1 1,-4 0-1,-13-113 0,10 178 321,-1 1-1,-2 0 1,-1 1-1,-1-1 1,-1 1-1,-12-27 1,18 51 48,0 1 0,1-1 1,-1 1-1,-1-1 0,1 1 0,0 0 0,-1 0 0,0 0 1,1 0-1,-1 1 0,0-1 0,-1 1 0,1 0 0,0 0 1,-1 0-1,1 0 0,-6-2 0,4 3 15,0 0-1,0 0 1,0 1 0,0-1 0,0 1-1,0 0 1,0 0 0,0 1-1,0 0 1,0 0 0,-9 3 0,-2 2 34,1 0 0,0 2 0,0 0 0,1 0 0,0 2 0,1-1 0,-16 15 0,-8 12 42,2 2 1,1 1-1,2 1 1,2 2-1,1 2 1,3 0-1,-38 86 0,60-119-75,0-1-1,0 1 0,1 0 0,1 0 0,0 0 1,0 0-1,1 1 0,1-1 0,-1 0 1,3 12-1,-1-16-52,0 0 0,1 0-1,0 0 1,0 0 0,1-1 0,0 1 0,0-1 0,0 0 0,1 0 0,0 0 0,0 0 0,0-1 0,1 1-1,0-1 1,0 0 0,0-1 0,8 6 0,8 3-455,1 0 0,0-1 0,1-1 0,0-1 0,41 12 0,128 20-3464,-18-19-1021,-56-12-2202,-49-7-119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06.69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308 0 9609,'0'0'2277,"-4"0"-154,-2 0-1592,0 0-1,-1 1 1,1-1-1,0 1 1,0 0-1,0 1 1,0 0-1,0 0 1,0 0-1,1 0 1,-1 1-1,1 0 1,0 0-1,-1 1 1,-4 4-1,-1 2-5,0 1-1,1 0 0,0 1 0,1 0 1,1 0-1,0 1 0,0 0 0,-6 17 1,-42 119 2284,50-130-2475,-8 26 77,2-1 0,3 1 0,1 1 0,2 0 0,1 81 0,6-95-441,1 0 1,2 0 0,1 0-1,1 0 1,2-1 0,1 0 0,2 0-1,1-1 1,16 29 0,-18-41-457,2-1 1,0 0 0,0-1-1,2 0 1,0-1 0,0 0-1,2-2 1,-1 0 0,2 0 0,0-2-1,21 12 1,-16-12-654,1-1 1,0-1-1,0 0 0,1-2 1,1-1-1,-1-1 0,1-1 1,44 1-1,-1-5-4121,4-2-2956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06.93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553 63 7697,'-3'-63'12380,"4"69"-11324,11 37 696,25 66 0,-19-62-833,15 66 0,-27-87-777,-1 1 0,-1 0 0,-2 0 0,-1 0 0,0 0 0,-3 0 0,0-1 0,-1 1 0,-2 0 0,0-1 0,-2 0 0,-1 0 0,-1 0 0,-14 25 0,-5-2-238,-2-1 0,-2-2 0,-2 0 0,-2-3 0,-52 50 0,69-75-383,-1-1 0,0 0 0,-1-2 0,-1 0 1,0-1-1,-36 15 0,32-18-1425,-1-1 1,-1-2-1,-30 7 1,38-12-3599,4-12-3075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08.98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95 372 4752,'-14'7'5546,"21"-17"1357,0 2-90,-9 6-6721,-7-2-163,9 4 102,-1-1 1,0 1 0,1 0 0,-1 0 0,1-1-1,-1 1 1,0 0 0,1-1 0,-1 1 0,1 0 0,-1-1-1,1 1 1,0-1 0,-1 1 0,1-1 0,-1 1 0,1-1-1,0 1 1,-1-1 0,1-1 0,-1-1 15,1 0 0,0-1 0,0 1 0,0-1-1,0 1 1,1 0 0,1-7 0,-2 7-15,3-16 68,2-13-184,6-23 114,1 6-109,11-28 96,1 3-109,-23 72 108,-2 6 147,0 0 1,0 0-1,-1 0 1,1 0-1,-1 0 1,0 0 0,0-1-1,-4 5 1,-3 7 131,-13 26 194,2 0 0,2 1 0,2 1 0,2 1 1,1 0-1,-9 64 0,21-98-517,0 0 1,0 0-1,1-1 1,0 1 0,1 0-1,0 0 1,1-1-1,0 1 1,0 0 0,1-1-1,8 17 1,-8-20-272,1 0 0,0 0 0,0-1-1,1 1 1,0-1 0,0 0 0,0-1 0,0 1 0,1-1 0,0 0 0,0 0 0,0-1 0,0 1 0,0-2 0,1 1 0,11 3 0,41 9-4234,-49-14 2696,-1 0 0,1 0 1,-1-1-1,15-1 0,21-4-6258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09.23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20 14 11441,'-19'-3'2224,"28"-8"7117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09.62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85 0 8541,'-2'29'1958,"1"-23"-122,-2 14 1758,-1 13-1700,-2 0 1,-2 0 0,-13 35 0,-13 60-54,32-114-1820,0 0 0,1 0 0,0 1 1,1-1-1,1 0 0,0 0 0,4 17 0,-1-14-448,1-1 1,0 0 0,1 0 0,1 0 0,0-1 0,1 0-1,1-1 1,0 1 0,19 21 0,-16-23-1362,1 0 1,1-1-1,0-1 1,0 0-1,26 14 1,8 0-5760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09.84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426 1 8865,'32'0'9255,"-32"4"-8075,5 64 1375,-2-49-2030,-1 0 1,-2 0-1,-1 35 1,-5-25-7,0 0 0,-1-1 1,-23 55-1,-48 76 33,62-131-966,-1 0-1,-2-1 1,0-1-1,-34 34 0,-23 12-3019,-7-5-4328,27-26-2571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01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19 166 14925,'-19'-3'7573,"32"-6"-5973,19-2-304,3 0-336,15-1-468,20 4-836,16-4-404,3-8-668,3 0-752,6-3-796,1 3-2753,9 3-4788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10.26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33 37 14265,'-19'19'1894,"16"-15"-3,2-5-1621,0 1-1,0-1 1,0 0-1,1 0 1,-1 1-1,0-1 0,1 0 1,-1 0-1,1 0 1,-1 0-1,1 0 1,-1 0-1,1 0 1,-1 0-1,1 0 0,0 0 1,0-2-1,0 3-182,0-1 0,0 1 0,0-1 0,1 1 0,-1-1-1,0 1 1,0-1 0,1 1 0,-1 0 0,0-1 0,1 1 0,-1-1-1,1 1 1,-1 0 0,0-1 0,1 1 0,-1 0 0,1 0 0,-1-1-1,1 1 1,-1 0 0,1 0 0,-1 0 0,2-1 0,41-3 851,-34 4-566,286-8 1828,794-13-1845,-1036 23-947,-42 1-911,-29 4 24,-22-6-2198,4 0-5978,17 2 608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11.51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198 169 3936,'0'0'6064,"15"-13"-3402,-10 5 2666,5-23-3458,-9 28-1055,0 1 33,-1-3-478,1 1 0,-1-1 0,0 1 0,-1 0-1,1-1 1,-1 1 0,0 0 0,0-1 0,0 1 0,-1 0 0,-3-7 0,1 2 485,-1 0 0,-1 0 0,-11-15-1,15 22 1401,0 6-1989,-1 5-209,1 0 0,-1 0 0,2 0 0,-1 0 0,1 0 0,0 1 0,1-1 0,0 0 0,1 0 0,0 1 0,0-1 0,1 0 0,4 13 0,-1-8-43,0-1-1,1 0 0,1 0 1,0 0-1,1-1 1,1 0-1,0-1 1,12 13-1,-4-7-190,0-1-1,2-1 1,0-1 0,0 0-1,1-1 1,1-1 0,0-2-1,1 0 1,0 0 0,38 9-1,-44-15 20,1 0 0,0-1 0,0-1 0,0 0 0,0-2 0,22-1 0,-25 0 83,0-2 1,0 0-1,27-9 0,-34 9 53,-1 0 0,1 0 0,-1-1 0,0 0 0,0 0 0,0 0 0,-1-1 0,0 0 0,0 0 0,8-11 0,-4 3 39,0 0-1,-2-1 0,0 0 1,0-1-1,6-20 0,16-82 573,-20 77-104,15-44 0,-23 82-343,0 5 62,3 9-101,-1-1 1,0 1 0,-1-1 0,0 1-1,-1 0 1,0 20 0,-8 80 675,5-91-743,-86 558-36,60-428 0,-61 305 0,-38-11 0,83-318 0,-32 78 0,71-192 0,-1 0 0,0-1 0,-1 1 0,-1-1 0,0-1 0,0 0 0,-18 18 0,22-25 0,-1 0 0,1-1 0,-1 0 0,1 0 0,-1 0 0,0 0 0,0-1 0,-1 0 0,1 0 0,0 0 0,-1 0 0,1-1 0,-1 0 0,0 0 0,1-1 0,-1 0 0,1 0 0,-1 0 0,0 0 0,1-1 0,-10-2 0,4-1 0,0 0 0,-1 0 0,2-1 0,-1-1 0,0 0 0,1 0 0,0-1 0,1-1 0,0 1 0,0-1 0,0-1 0,1 0 0,0 0 0,1-1 0,0 1 0,-9-19 0,-1-4 0,2-1 0,1-1 0,1 0 0,-10-46 0,13 34-470,1 1 1,3-1-1,1 0 1,3-1-1,2 1 1,1 0-1,3 0 1,2 0-1,1 0 1,3 1-1,2 0 1,22-56-1,-13 47-1406,3 2-1,57-92 1,-51 100-2225,53-59 0,-2 19-5747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11.97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17 537 8077,'0'0'4461,"-1"-3"-2486,-2-4-536,0-1 0,1 0 0,0 0 0,-2-10 0,3-1-1278,2 14-34,0 0 1,1 1-1,-1-1 0,1 1 0,0-1 0,0 1 0,1 0 0,-1 0 0,7-7 0,-9 10-94,62-83 486,-56 75-494,-1 0 0,0-1 1,-1 1-1,0-1 1,-1-1-1,5-19 0,4-13-34,-8 31 148,-1 0-1,0 0 1,-1-1 0,0 0 0,-1 1 0,0-1 0,-1 0 0,-1 0 0,0 1 0,0-1 0,-1 0 0,-6-16 0,7 27 213,1 0-291,-1 1 0,1 0 1,-1 0-1,0 0 1,0 0-1,0 0 0,0 0 1,1 0-1,-1 0 0,0 1 1,-1-1-1,1 0 1,0 1-1,0-1 0,0 0 1,0 1-1,0-1 0,-1 1 1,0-1-1,-1 2 0,0 0-1,0 1 1,1-1-1,-1 0 1,0 1-1,1 0 0,0-1 1,-1 1-1,1 0 1,0 0-1,0 0 1,0 1-1,0-1 1,0 0-1,0 1 1,1-1-1,-1 1 1,-1 5-1,-4 7 123,2 0 0,-6 21-1,7-24-79,1 1-211,1 0 0,0 0 0,0 0 1,1 0-1,1 1 0,0-1 0,1 0 1,1 1-1,0-1 0,0 0 0,1 0 1,1-1-1,0 1 0,1-1 0,1 1 1,-1-2-1,2 1 0,15 21 0,-14-22-976,1-1-1,0 0 1,1 0-1,19 14 1,-19-16-632,1-2 1,-1 1-1,2-1 1,-1-1-1,17 6 1,3-4-6583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12.14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43 8037,'0'-28'6704,"13"22"-5716,0-3 97,-7 24-2178,0-1-387,1 3-2620,2-3-3057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12.53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1305 35 10557,'-5'0'742,"0"-1"-1,0 0 1,0 0 0,0 0 0,0 0-1,1-1 1,-1 1 0,0-1-1,1-1 1,-1 1 0,-4-4 0,-15-7 3341,21 13-2778,2 0-1190,0 0-1,0 0 1,0 0 0,0 0-1,0 0 1,0 1-1,0-1 1,0 0-1,0 1 1,0-1 0,0 1-1,0 0 1,0-1-1,0 1 1,0-1 0,1 1-1,-1 0 1,0 0-1,0 0 1,1-1-1,-1 1 1,0 0 0,1 0-1,-1 0 1,1 0-1,-1 0 1,1 0 0,-1 2-1,0 1 41,0 0 1,1-1-1,-1 1 0,1 0 1,0-1-1,0 1 0,0 5 0,45 241 3112,-35-170-3245,-3 1 1,-3 0-1,-13 139 0,-6-131-22,-4-1 0,-3-1 0,-5-1 0,-48 108 0,26-91 0,-3-3 0,-6-1 0,-69 90 0,65-110-654,-129 128 1,-96 43-1404,263-231 926,-2-1-1,0-1 1,-1-1-1,-35 15 1,59-30 580,-1 1 0,0-1 0,0 0 0,1 0 0,-1-1 0,0 1 1,0-1-1,0 0 0,0 0 0,0 0 0,0 0 0,0-1 1,1 0-1,-1 1 0,0-2 0,0 1 0,1 0 0,-1-1 0,1 1 1,-8-5-1,10 4-156,0 0-1,0 1 1,0-1 0,0 0 0,0 0 0,0 0-1,0 0 1,0 0 0,1 0 0,-1 0 0,1 0-1,-1-2 1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12.96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0 187 8077,'5'-11'1083,"0"0"0,-1 0 0,0-1 0,-1 1 0,0-1 0,2-23 0,-4 31-896,0 1 0,-1-1 0,1 0-1,1 1 1,-1-1 0,0 0 0,1 1 0,0 0-1,0-1 1,0 1 0,0 0 0,1 0 0,-1 0-1,1 0 1,-1 1 0,1-1 0,0 1 0,0-1-1,0 1 1,1 0 0,-1 0 0,0 1 0,1-1-1,-1 1 1,1-1 0,5 0 0,0-1-71,1 1 0,-1 1 0,1-1 0,-1 2 1,1-1-1,0 1 0,-1 1 0,19 2 0,-26-2-99,0-1 0,0 1-1,0 0 1,0 0-1,0 0 1,0 0 0,0 0-1,0 1 1,-1-1-1,1 0 1,0 1 0,-1-1-1,1 1 1,-1 0-1,0 0 1,0-1 0,1 1-1,1 4 1,9 33 64,-11-36-67,1 9 14,0 1-1,-1-1 1,-1 1-1,0 0 1,-1-1-1,0 1 1,0-1-1,-2 0 1,-6 21-1,-5 10 60,-28 55 0,17-43 13,-2 5 49,7-16 264,-18 57 0,38-99-390,-1-1 0,0 1 1,1 0-1,0 0 0,-1 0 1,1 0-1,0 0 0,0 0 1,0 0-1,0-1 0,1 1 1,-1 0-1,0 0 1,1 0-1,-1 0 0,1 0 1,0-1-1,0 1 0,-1 0 1,1-1-1,0 1 0,3 2 1,-2-1-22,1-1 0,0 0 0,0 0-1,0 0 1,0 0 0,0 0 0,0-1 0,0 0 0,1 1 0,-1-1 0,6 1 0,7 0-202,0 0 1,0 0 0,0-2-1,24-2 1,101-11-3092,-4 0-4753,-64 9-882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13.26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71 177 7689,'-7'-29'4924,"1"15"-2824,0 3-299,2-6-261,1 2-204,0 1-448,0 29 248,-10-35-1020,4 0-556,-1-6-3284,4 1-1421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15.43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169 106 4480,'0'0'6149,"1"-3"-4765,25-55 6908,-25 56-7314,-2-1 55,-2-6-647,2 8-156,1-1 0,-1 0 0,1 1 1,-1-1-1,0 1 0,0-1 0,0 1 0,0-1 1,0 1-1,0-1 0,0 1 0,0 0 1,0 0-1,-1 0 0,1-1 0,-1 1 1,-1-1-1,-1 1-144,1 0-1,-1 0 1,1 1 0,-1-1 0,1 1 0,-1 0-1,1 0 1,-1 0 0,1 0 0,-1 1 0,1-1-1,-1 1 1,1 0 0,0 0 0,-1 0 0,1 0-1,0 1 1,0-1 0,0 1 0,0 0 0,0 0-1,0 0 1,0 1 0,-4 3 0,-3 3-56,1 1 1,0-1-1,0 2 1,1-1-1,-10 17 1,14-20-201,1 1-1,0-1 1,0 1 0,1 0 0,0 0-1,0 0 1,1 0 0,0 0 0,0 0-1,1 0 1,0 0 0,0 0-1,1 0 1,0 1 0,1-1 0,3 11-1,-1-6-664,0 0-1,2 0 1,0-1-1,0 1 1,1-1-1,0-1 0,1 1 1,0-1-1,11 10 1,16 10-4933,8 1-3404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15.67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296 30 8993,'0'-24'2412,"0"19"2922,15 29-2443,-1 61-1134,-8-65-1609,-1-1 0,0 1 0,-2 0 0,0 1 0,-1-1 0,-1 1 0,-1-1 0,-1 0 0,-1 1 0,-7 34 0,4-35-305,-1 0 0,-1 0 1,0 0-1,-2-1 0,0 0 0,-1 0 1,-1-1-1,-1-1 0,-23 28 0,20-30-748,-2 0 0,1-2-1,-25 16 1,-28 10-5077,1-7-2878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17.87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3 213 15841,'0'0'2647,"-1"-3"-330,1 0-1977,-1 1 1,1-1-1,0 0 1,0 0 0,0 0-1,0 0 1,0 1 0,1-1-1,-1 0 1,1 0-1,0 0 1,0 1 0,0-1-1,0 0 1,0 1 0,2-4-1,1 2-54,0-1-1,0 1 1,0 0-1,0 0 1,0 0-1,1 1 1,0-1-1,6-2 1,15-8 76,0 1-1,1 2 1,1 0 0,0 2 0,53-10 0,152-11-2692,-217 29 2078,79-8-2790,0 5 0,0 4 0,118 15 0,-139-1-2259,-9 9-3000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02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200 183 6273,'0'0'1842,"4"-12"1571,4-2 3140,-8 11-5593,-1-1-590,0-1-1,0 1 1,0 0 0,0-1 0,-1 1-1,0 0 1,0 0 0,0 0-1,-3-4 1,-4-6 393,8 11 20,-1 1-47,-33-40 2086,22 29-2161,12 12-592,0 0 1,-1 0 0,1-1-1,0 1 1,0 0-1,0-1 1,0 1-1,0-1 1,0 1-1,0-1 1,1 1 0,-1-1-1,0-3 1,1 5-57,0-1-1,0 1 1,0 0 0,0-1 0,0 1 0,0-1 0,-1 1 0,1-1 0,0 1 0,0 0-1,0-1 1,0 1 0,-1 0 0,1-1 0,0 1 0,0-1 0,-1 1 0,1 0 0,0 0-1,0-1 1,-1 1 0,1 0 0,0-1 0,-1 1 0,1 0 0,0 0 0,-1 0 0,1-1-1,-1 1 1,1 0 0,0 0 0,-1 0 0,1 0 0,-1 0 0,1 0 0,-1 0 0,1 0-1,0 0 1,-1 0 0,1 0 0,-1 0 0,1 0 0,0 0 0,-2 0 0,-17 20 1110,-11 34 464,17-13-1587,1 0 0,2 0 0,2 1 0,1 0 0,3 1 0,1 80 0,4-91 0,2 0 0,1 0 0,2-1 0,1 1 0,1-1 0,1-1 0,23 48 0,-24-60 0,2 0 0,0-1 0,0 0 0,2-1 0,0 0 0,1-1 0,0-1 0,2 0 0,-1 0 0,2-2 0,-1 0 0,2 0 0,24 12 0,-32-20 0,0-1 0,0 1 0,1-1 0,0-1 0,-1 0 0,1 0 0,0-1 0,0-1 0,0 1 0,0-1 0,0-1 0,0 0 0,-1 0 0,1-1 0,0 0 0,-1-1 0,1 0 0,10-6 0,-12 6 0,-1-1 0,0 0 0,0-1 0,0 0 0,0 0 0,-1 0 0,0-1 0,0 0 0,0 0 0,-1 0 0,0-1 0,0 0 0,-1 0 0,0 0 0,0-1 0,-1 1 0,1-1 0,-2 0 0,1 0 0,-1 0 0,0 0 0,0-9 0,0-10 0,-2-1 0,-1 1 0,-1-1 0,-2 1 0,0 0 0,-2 1 0,-15-44 0,8 34 0,-2 1 0,-1 0 0,-2 1 0,-42-60 0,41 69-934,-1 1 0,-1 1 0,-36-31 1,46 44 458,0 2 1,-1-1 0,0 1-1,-1 1 1,0 1 0,0-1-1,0 2 1,-1 0 0,0 1-1,-14-3 1,20 6-799,1 0 0,0 0 0,-1 1 0,1 1 0,0-1-1,-1 1 1,-12 3 0,2 7-9372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18.02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344 146 11825,'-169'43'2176,"125"-37"-148,22-12 237,-10 12-81,-3-4-168,13 1-112,3-3 2009,28-20-3093,17-5-336,28 7-444,28-2-832,23-2-536,12-1-781,10-3-991,10 0-3493,9 6-6156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18.50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171 180 12649,'-1'-27'925,"-4"-31"1098,-4 12 3248,8 41-3601,0-1-1,0 0 1,1 0 0,0 0-1,0 1 1,2-10 0,-5 32-1608,-1-1 1,-1 0 0,-11 27 0,1-4-103,-11 49 40,3 0 0,-10 94 0,3 169 0,31-103-3298,27 120-9059,-13-246-1771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18.8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118 360 19442,'-113'-11'4830,"109"11"-2483,4-4-289,0 2-1905,0 0 1,0 0 0,0 0 0,1 0 0,-1 0-1,0 0 1,1 0 0,0 0 0,-1 0 0,1 1-1,0-1 1,0 0 0,0 0 0,0 0-1,0 1 1,0-1 0,1 1 0,-1-1 0,3-1-1,1-1-29,0 1 0,0 0 0,0 0 0,1 1 0,-1 0 0,11-3 0,37-8-85,0 2 0,1 2-1,106-2 1,-99 7-47,742-12 8,-507 15 0,1157-19 0,-1-43 0,-1055 29-2161,-8-34-820,-388 67 2549,1 1-1,0-1 0,0 0 1,0 0-1,-1 0 0,1 0 1,-1 0-1,1 0 0,-1 0 1,1-1-1,2-2 0,-4 4 165,1 0-1,-1-1 0,0 1 0,1-1 0,-1 1 0,0-1 0,1 1 0,-1 0 0,0-1 1,1 1-1,-1-1 0,0 1 0,0-1 0,0 0 0,0 1 0,1-1 0,-1 1 0,0-1 1,0 1-1,0-1 0,0 1 0,0-1 0,0 0 0,0 1 0,-1-1 0,1 1 0,0-1 1,0 1-1,0-1 0,0 1 0,-1-1 0,1 1 0,-1-1 0,-16-2-10038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19.31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5 301 14721,'4'-12'1050,"0"-1"-1,1 1 1,1 0-1,0 0 1,0 0-1,1 1 1,15-18-1,-10 15-307,1 0-1,1 2 1,0 0-1,31-21 0,-18 17-405,2 1-1,0 1 0,0 1 0,1 2 0,1 1 0,35-6 1,-55 13-267,1 2 0,0-1 0,0 1 0,-1 1-1,1 0 1,0 1 0,0 0 0,0 1 0,14 3 0,-21-3-51,0-1 0,0 1 0,-1 0 0,1 0-1,-1 1 1,1-1 0,-1 1 0,0 0-1,0 0 1,0 1 0,0-1 0,-1 1 0,1 0-1,-1 0 1,0 0 0,0 0 0,0 0 0,-1 1-1,1-1 1,-1 1 0,0 0 0,-1-1 0,3 8-1,-3 0-2,1-1 0,-1 0 0,-1 1-1,0-1 1,-1 1 0,0-1-1,-1 0 1,0 1 0,-1-1 0,0 0-1,0 0 1,-2-1 0,1 1-1,-12 19 1,-8 7 23,-1-1-1,-46 51 1,47-59-20,-281 308 464,244-271-227,-2 12 517,62-75-750,-1 0-1,1 0 0,-1 0 0,1 0 1,0 1-1,0-1 0,0 0 0,0 1 1,0 4-1,0-6-11,1 0 0,0 0 0,0 0 0,0-1 0,1 1 0,-1 0 0,0 0 0,0 0 0,0 0 0,1 0 0,-1 0 0,0 0 0,1 0 0,-1-1 0,1 1 0,-1 0 0,1 0 0,-1 0 0,1 0 0,2 1 2,-1-1 0,0 0 0,1 1 0,-1-1 0,1 0 0,-1 0 1,1 0-1,0 0 0,-1-1 0,1 1 0,0-1 0,0 0 0,-1 0 1,1 0-1,0 0 0,4-1 0,61-6-550,99-24 0,70-31-1439,-159 40 1443,253-83-5543,-114 26-3964,-118 44-37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19.55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38 26 12705,'-22'-26'10320,"16"31"-6861,-4 14-1006,12-16-2250,0 0 1,-1 0-1,1 0 1,1 0-1,-1 0 1,0 0-1,1 0 1,-1-1-1,1 1 1,0-1-1,4 3 1,-1 0 96,28 20-37,2-1 0,0-2 0,52 23 0,-44-22-227,371 157-7947,-375-165 7231,45 26-10007,-44-21 182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19.70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613 1 16854,'-29'0'3124,"4"0"-444,-10 2-264,-16 10-412,16 2-343,0 6-305,-6 3-296,-3 8-168,2 1-200,1 16-664,0 1-36,6 5-836,6 9-868,1 3-356,-1 8-677,-6 3-1223,10-2-2369,12-4-5764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20.1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848 86 13129,'-1'0'88,"1"-1"-1,-1 1 1,0 0 0,0 0-1,1-1 1,-1 1 0,0-1-1,1 1 1,-1 0-1,1-1 1,-1 1 0,0-1-1,1 0 1,-1 1 0,1-1-1,-1 1 1,1-1-1,0 0 1,-1 1 0,1-1-1,0 0 1,-1 1 0,1-1-1,0 0 1,0 0-1,0 1 1,-1-1 0,1 0-1,0 0 1,0 0 0,0 1-1,0-1 1,0 0-1,1 0 1,-1 1 0,0-1-1,0 0 1,0 0 0,1 0-1,1-2 186,0 0 0,0 1 1,0-1-1,0 1 0,1 0 0,-1-1 0,1 1 0,0 0 1,4-2-1,3-1 10,0 0 1,0 0-1,1 1 0,0 0 1,-1 1-1,1 1 0,1-1 1,-1 2-1,19-1 1,9 1 92,53 8 0,-89-7-344,19 2 45,0 2-1,0 0 1,0 2 0,-1 0-1,0 1 1,0 2 0,0 0-1,-2 1 1,1 1 0,31 23-1,-42-27-58,0 0-1,-1 0 0,0 1 1,0 0-1,-1 1 0,0-1 1,0 2-1,-1-1 1,0 0-1,-1 1 0,0 0 1,-1 1-1,0-1 0,0 1 1,-1-1-1,-1 1 1,0 0-1,0 0 0,-1 0 1,0 1-1,-1-1 0,-1 0 1,-1 12-1,-1-10 26,0-1 0,0 0 0,-1 0-1,-1 0 1,0-1 0,-10 17 0,-47 62 566,52-77-471,-22 27 517,-41 39 0,-20 23 571,75-75-856,17-25-345,1 0 1,-1-1-1,1 1 0,-1-1 0,1 1 1,0-1-1,0 1 0,0 0 0,0-1 0,0 1 1,0 0-1,0-1 0,0 1 0,1-1 0,-1 1 1,0-1-1,1 1 0,0 0 0,-1-1 1,1 0-1,0 1 0,0-1 0,0 1 0,1 1 1,26 24 182,-15-19-150,0 0 1,0-1-1,1 0 0,29 9 1,-4-1 40,-28-11-109,6 3 93,1 0 1,-1 2-1,0 0 1,0 1-1,20 16 1,-34-23-52,0-1 0,0 1 0,-1-1 0,1 1 0,-1 0 0,0 0 0,1 0 0,-1 0 0,-1 0 0,1 1 0,-1-1 0,1 1 0,-1-1 0,0 1 0,0-1 0,0 1 0,-1 0 0,1-1 0,-1 1 0,0 0 0,0 0 0,0-1 0,-1 1 0,1 0 0,-1-1 0,0 1 0,0-1 0,0 1 0,0-1 0,-1 1 0,1-1 0,-1 1 0,0-1 0,-4 5 0,-2 3 23,0-1 0,0 0 0,-1-1 0,-1 0 0,1 0 0,-16 10 0,-69 39 120,94-58-175,-68 36-359,-2-3-1,-106 34 1,-158 21-3296,53-40-1587,53-11-3043,73-6-2069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23.00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1668 124 5465,'-1'0'82,"-1"-1"1,1 1-1,0-1 1,0 1 0,0-1-1,0 1 1,1-1 0,-1 0-1,0 1 1,0-1 0,0 0-1,0 0 1,1 0 0,-1 0-1,0 0 1,1 0 0,-1 0-1,1 0 1,-1 0 0,0-1-1,8-21 2141,-8 21-2044,-1 1 1,1 0-1,-1 0 1,1 0-1,-1 0 1,0 0-1,1 1 1,-1-1-1,0 0 1,-3 0-1,5 1-32,-38-15 823,0 3 0,-1 0-1,-1 3 1,-53-6 0,3 8-762,0 5 1,1 3-1,-1 4 1,1 4-1,0 4 1,-100 28-1,160-33-410,-147 43-980,174-50 1669,-33 2-266,32-3-219,3 0-33,0 1 36,1 0-1,-1 0 1,0-1-1,1 1 1,-1-1-1,1 1 1,-1 0-1,1-1 1,-1 1-1,1-1 1,0 1-1,-1-1 0,1 1 1,0-1-1,-1 0 1,1 1-1,0-1 1,1 1-1,12 10-21,-4 6 138,-5-10 35,-1 1 0,0-1 1,0 1-1,0 0 0,-1 0 0,0 0 0,-1 0 1,0 1-1,0-1 0,-1 1 0,1 14 0,-14 151 1643,-14 274 999,22-404-2549,-21 151 1177,-60 223 1,22-127-620,-3 37-249,-90 571 175,143-747-667,3 93 20,23 88-9,-3-211-38,2 24-5,4 115 30,-17-173 18,-23 149 0,-27 87 47,48-262 32,3-61-147,0 1 0,0-1 0,0 1 0,1-1 0,-1 0 0,0 1 0,1-1 0,-1 0 0,1 1 0,0-1 0,-1 0 0,1 0 0,0 0 0,0 1 0,-1-1 0,1 0 0,0 0 0,0 0 0,0 0 0,1-1 0,-1 1 0,0 0 0,0 0 0,0-1 0,2 2 0,0-1 5,0 0 1,0 0-1,0 0 0,0 0 1,1-1-1,-1 1 1,0-1-1,0 0 0,4 0 1,22-4 26,-1-1 0,54-17 0,-12 3-26,254-57-582,310-69-3272,6 35-2957,-609 106 5785,33-9 0,-56 11 444,0 0 0,0-1 0,0 0 0,0 0 0,-1-1-1,1 0 1,-1-1 0,12-8 0,-9-1-3251,-1-2-1675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39.0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311 178 5933,'6'-6'734,"-4"4"-377,0 0 0,1 0 1,-1 0-1,0-1 0,0 1 0,0-1 0,0 1 1,-1-1-1,3-4 0,-13-36 5121,10 40-5268,0-1 0,0 1 0,0 0 0,0 0 0,0 0 0,0 1 0,1-1 0,2-4 0,1 0 9,-4 5 154,0-1-80,0 1-164,0 0 1,0-1 0,0 1-1,0-1 1,-1 0-1,1 1 1,-1-1 0,1 1-1,-1-1 1,0 0 0,0 1-1,-1-6 1,-3-11 4501,0 21-3729,-6 4-632,1 1 0,0 0 0,0 1 0,1-1 0,0 2-1,1-1 1,0 1 0,0 0 0,0 1 0,1-1 0,1 1-1,0 0 1,-5 14 0,-61 139 1370,-60 208-1,120-333-1639,2 0 0,2 0 0,2 0 0,1 1 0,2 0 0,1-1 0,8 61 0,-3-70 0,2 0 0,0 0 0,2 0 0,1-1 0,2-1 0,0 0 0,2 0 0,1-1 0,1-1 0,28 37 0,-17-32-924,1 0-1,2-2 1,1-1 0,0-2-1,2 0 1,1-3 0,1 0 0,1-2-1,1-2 1,0-1 0,56 17-1,17 2-6169,4-4-4503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40.2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59 38 12469,'0'-1'324,"1"0"0,-1 0 0,0 0 0,1 0 0,-1 0 0,0 1-1,0-1 1,0 0 0,0 0 0,0 0 0,0 0 0,0 0 0,0 0 0,0 0 0,0 0 0,0 0 0,0 0-1,-1 0 1,1 0 0,0 1 0,-1-1 0,1 0 0,-1 0 0,1 0 0,-1 0 0,1 1 0,-1-1-1,0 0 1,1 1 0,-2-2 0,-11-7 4587,13 13-4369,1 1 0,0-1 0,0 0 0,0 1 0,1-1 0,4 8 0,2 12 203,0 20-521,-2 0-1,-1 89 1,-20 86-88,-5-106-61,0 5-452,9-47-2644,1-11-1987,9-50 2794,0 1 0,1-1 0,2 19 0,6 15-10382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03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18 13809,'-8'-5'1023,"-9"-7"3531,-5 30 1408,15-9-5202,1 0 1,1 0 0,0 1 0,0 0-1,0 0 1,-4 16 0,-14 68 825,18-75-1198,-6 34-351,2 0 1,3 0 0,-1 58-1,8-82-41,0 0 1,2-1-1,1 1 0,1-1 0,2 1 1,1-1-1,14 35 0,-20-59-39,-1 0 1,1 0-1,0-1 1,0 1-1,1-1 0,-1 1 1,1-1-1,-1 0 1,1 0-1,0 0 0,0 0 1,0-1-1,1 1 1,-1-1-1,0 0 0,1 0 1,0 0-1,-1 0 1,8 2-1,-5-3-23,-1-1 0,1 1 0,0-1 0,0 0 0,0 0 0,0-1 0,0 0 0,-1 0 0,1 0 0,0-1 0,-1 1 0,1-1 0,9-5 0,5-5-45,1 0-1,-2-2 1,35-30 0,10-7-56,-61 48 162,0 1-1,1 0 1,-1 0 0,0 1 0,1-1-1,-1 1 1,1-1 0,-1 1 0,1 0 0,0 1-1,-1-1 1,1 1 0,0-1 0,0 1 0,0 0-1,-1 0 1,1 1 0,0-1 0,0 1-1,3 1 1,4 2-14,0 1 0,0 0 0,-1 1 0,0 0 0,11 7 0,-17-9 25,1-2 0,-1 1 1,1 0-1,0-1 0,0 0 1,1 0-1,-1 0 0,0-1 0,0 0 1,1 0-1,-1 0 0,1-1 1,-1 0-1,1 0 0,9-1 0,0-3 17,0 0 0,0 0 0,-1-2 0,18-8-1,-19 8 7,12-8 50,-19 11-44,0-1 0,0 1 0,0 0 0,1 0 0,-1 1 0,1 0 0,-1 0 0,1 0 1,0 1-1,11-1 0,-9 2 13,0 0 0,0 1 0,0 0 0,0 0-1,-1 1 1,1 0 0,0 1 0,11 4 0,-14-4-34,-1-1 0,1 1 0,0-2 0,1 1 0,-1-1 0,0 1 0,0-2 0,1 1 0,-1-1 0,0 0 0,1 0 0,6-2 0,5-1 1,0-2 0,31-11 0,-30 9-33,39-9 0,-51 14 11,0 1 0,0 1 0,0-1 0,0 1 0,0 1 0,0-1 0,0 1-1,0 0 1,10 3 0,21 11-103,20 5-821,-56-19 898,17 4-789,0 0 0,0-2-1,0 0 1,1-1 0,-1-1 0,38-2-1,-26-5-351,0 0-1,37-14 1,-53 15 1321,0-1 0,-1 0 0,0-1 0,0-1 0,-1 0 1,22-18-1,-32 23 410,-1 0 0,1 0-1,-1 0 1,0-1 0,0 1 0,2-6 0,6-9-73,-8 17-727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43.59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29 103 13997,'0'0'5501,"-16"-11"-3181,3-1 4333,23-2-5801,-1 3-272,20 8-636,21-3-856,-5-3-452,3 4-677,104-24-10092,-85 26 1720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43.90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195 129 11021,'21'-44'3515,"-18"34"-2326,2 0 0,-1 1-1,13-18 1,-16 25-938,1-1 1,0 1-1,0 0 1,1 0-1,-1 0 1,0 0-1,1 0 1,-1 1-1,1-1 0,0 1 1,-1-1-1,1 1 1,0 0-1,0 0 1,0 0-1,0 1 1,0-1-1,3 0 1,-2 2-114,0-1-1,0 1 1,0-1 0,0 1 0,-1 0 0,1 0-1,0 1 1,-1-1 0,1 1 0,-1 0 0,1 0-1,-1 0 1,0 0 0,0 1 0,5 4 0,0 0 19,-2 0 0,1 1 0,-1-1 0,0 1 0,6 11 0,-5-5-11,0 0 0,-1 0 0,-1 1 0,0-1 0,-1 2 0,0-1 0,-2 0-1,2 30 1,-4-21-29,-1-1-1,-1 0 1,-1 1-1,-1-1 1,-9 28-1,-10 14 142,-3-1 0,-66 119 0,91-183-256,-91 156 333,49-88-119,3 2 0,-40 97 0,75-153-174,0-1 0,1 1 0,0 0 0,1 0 0,-2 21 0,5-32-42,-1 1 0,2-1 0,-1 1-1,0-1 1,1 0 0,-1 1 0,1-1 0,0 0-1,0 1 1,0-1 0,1 0 0,-1 0 0,1 0-1,-1 0 1,1 0 0,0 0 0,1-1 0,-1 1 0,0 0-1,1-1 1,-1 0 0,1 0 0,0 1 0,-1-2-1,1 1 1,0 0 0,0-1 0,6 3 0,5 0-171,-1 0 1,1-1 0,0 0-1,0-2 1,0 1 0,0-2-1,20-1 1,102-15-2194,-134 16 2332,36-8-1414,-1-1 0,57-22 0,71-39-6108,-122 51 4645,61-28-6781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44.68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292 125 6181,'-1'-1'421,"0"0"1,0 0 0,0 0 0,0 0 0,0 0 0,0 0 0,0 0-1,0-1 1,1 1 0,-1 0 0,0 0 0,1-1 0,-1 1 0,1 0-1,-1-1 1,1 1 0,0 0 0,0-1 0,-1 1 0,1-1 0,0 1 0,0 0-1,0-1 1,1 1 0,-1-1 0,0-1 0,1-4-1328,-1 4 3755,11-29-589,-10 30-607,-6-32 828,4 30-1387,-12-1-284,13 5-792,-1 0 1,1 0-1,0 0 1,0-1-1,-1 1 1,1 0-1,0 0 1,-1 0-1,1 0 1,0 0-1,0 0 0,-1 0 1,1 0-1,0 0 1,-1 0-1,1 0 1,0 0-1,0 0 1,-1 0-1,1 0 1,0 0-1,-1 0 1,1 0-1,0 0 0,0 1 1,-1-1-1,1 0 1,0 0-1,0 0 1,-1 0-1,1 1 1,0-1-1,0 0 1,0 0-1,-1 0 1,1 1-1,0-1 0,3 13 334,19 22-83,-17-28-148,88 133 946,65 101 311,-86-119-1151,-6 4 0,87 227 1,-134-297-190,-3 1 1,-2 1-1,-2 0 1,-3 0-1,-3 1 1,-2 0-1,-3 1 1,-2-1-1,-12 75 1,-2-56-74,-3-1 0,-4 0 1,-4-2-1,-2-1 0,-65 118 0,58-129-1252,-4-2 0,-2-2 0,-87 97 0,98-125 86,0-1 1,-3-1 0,0-1-1,-57 34 1,72-49 571,-94 57-6047,1-8-4443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40.46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0 141 15153,'0'0'12574,"19"-15"-11546,13 1-256,13 5-408,12 1-408,9-1-796,14-2-488,2-3-645,10-4-959,-3 4-632,3 0-2153,4 0-4792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40.6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267 20 14565,'-35'-20'13640,"32"22"-11496,-3 3-2010,-1 1-1,1 0 1,0 0 0,1 1 0,0 0 0,0 0 0,0 0-1,1 0 1,0 1 0,-6 14 0,-1 12 287,-11 46-1,10-30-315,-47 214-1582,22-88-1190,35-166 1915,-6 22-5270,-5 52 0,11-21-6821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41.02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959 1 9485,'0'0'9726,"-3"2"-7996,0 2-1470,-1 0 0,1 0 0,0 0 0,0 0 0,0 0 0,0 1 0,1-1 0,0 1 0,0 0 0,0 0 0,1-1 0,-1 1 0,1 0 0,0 1 0,1-1 0,-1 0 0,1 0 0,0 0 0,0 0 0,1 0 0,0 6 0,4 28 754,1-1 0,18 57 0,-6-23-269,0 12-408,-3 2 0,-5-1 0,1 123 0,-12-149-176,-3-1 1,-3 1 0,-2-2 0,-2 1 0,-39 110 0,18-88-340,-4-1 0,-4-1 0,-3-2 0,-3-2 0,-104 125 1,86-122-1723,-95 86 1,132-138 544,-2-2-1,-1 0 1,0-2-1,-2-2 1,0 0-1,-60 23 1,32-20-4629,15-2-3461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41.3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48 7597,'42'-19'2514,"-31"13"-1469,0 1 0,0 0 1,21-5-1,-28 9-878,1 0 0,-1 1-1,0-1 1,1 1 0,-1 0 0,0 1 0,1-1 0,-1 1 0,0 0 0,1 0-1,-1 0 1,0 0 0,0 1 0,6 2 0,-1 2-7,-1 0 0,0 0 1,0 1-1,0 0 0,-1 0 1,0 0-1,0 1 0,-1 0 1,0 1-1,0-1 0,-1 1 1,0 0-1,-1 1 0,0-1 1,4 14-1,0 2 68,-2 1 1,-1 0-1,0 0 0,0 48 1,-5-47-61,-1 0 0,-2 0 0,-1-1 1,-1 1-1,-1-1 0,-18 49 0,-7-4 354,-40 70-1,46-94-323,21-41-122,1 0 0,0 0 0,0 0 0,1 0 0,0 1 0,0-1 0,0 1 0,0 7 0,2-11-57,0-1 0,1 0 0,-1 0 0,1 1 0,-1-1 0,1 0 0,0 0 0,0 0 0,0 0 1,0 0-1,1 0 0,-1 0 0,0 0 0,1 0 0,-1-1 0,1 1 0,0 0 0,-1-1 0,1 0 0,0 1 1,0-1-1,0 0 0,0 0 0,2 1 0,5 2-3,0 0 0,1 0 0,-1-1 0,0 0 0,1-1 0,0 0 0,10 0 0,70 2-539,-82-4 440,205-8-7363,-160 9 2305,8 6-2891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41.98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77 113 13133,'-6'-3'1081,"-1"1"0,0-1 1,1 1-1,-1 1 0,0 0 0,0 0 0,0 0 0,-10 0 0,12 1 4110,9-2-3932,11-5-908,1 0-1,0 0 1,0 2-1,0 0 0,1 1 1,20-2-1,112-6 327,-67 7-412,424-22-1021,-166 23-4591,-207-3-1764,-90 10 714,-4 10-3716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43.3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115 324 7393,'-23'-21'2069,"22"20"-1955,1 1-1,-1-1 1,1 0 0,0 0-1,-1 1 1,1-1 0,0 0-1,0 1 1,-1-1-1,1 0 1,0 0 0,0 0-1,0 1 1,0-1 0,0 0-1,0 0 1,0 1 0,0-1-1,0 0 1,1 0-1,-1 1 1,0-1 0,0 0-1,1 0 1,-1 1 0,0-1-1,1 0 1,-1 1-1,2-2 1,-2 1 213,29-64 5556,9 4-3533,-31 51-2097,2 0 0,0 0 0,0 0 0,0 1 1,1 1-1,1-1 0,-1 2 0,21-12 0,-11 9 84,1 0 0,0 1 0,0 1-1,1 1 1,35-7 0,-51 13-278,0 1 1,-1-1-1,1 1 0,0 0 0,0 0 0,0 1 1,-1-1-1,1 2 0,0-1 0,0 0 0,-1 1 1,1 0-1,-1 0 0,0 1 0,0 0 0,0-1 1,0 2-1,0-1 0,0 1 0,-1-1 0,0 1 1,0 0-1,0 1 0,0-1 0,0 1 0,-1 0 1,3 5-1,-1 0 4,-1-1 0,0 0 0,-1 1 0,0 0 0,-1 0 0,0 0 0,-1 0 0,0 0 0,0 0 0,-1 1 0,0-1 0,-1 0 0,-3 15 0,-1 3 90,-2 0-1,-1-1 1,-18 43-1,-7 2 305,-78 124 0,-63 57 485,13-21 131,144-204-716,-26 50-1,42-76-348,1 0-1,-1 0 0,0 0 1,0 0-1,1 0 0,0 0 1,-1 1-1,1-1 0,0 0 1,0 0-1,0 0 0,0 0 1,0 0-1,1 1 0,-1-1 1,1 0-1,-1 0 0,1 0 1,0 0-1,0 0 0,-1 0 1,2 0-1,-1-1 0,0 1 1,0 0-1,3 3 0,1-1-1,-1-1 0,1 1 0,0-1 0,0 0-1,0 0 1,0 0 0,9 3 0,-4-3-15,0-1-1,1 0 1,-1-1-1,0 0 1,1 0-1,-1-1 1,1-1-1,-1 1 1,1-2-1,16-3 1,-8 1-104,82-15-2260,157-51 0,-82 9-2301,-3-7-3903,-52 20-2992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46.13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 9 12633,'-6'-8'13942,"4"29"-6017,2-6-10335,3 36 2738,17 95 0,-3-32-307,4 57-169,85 327-1,-70-361-2812,-13 0-3349,-14-57-1306,6-7-4983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06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0 15657,'-8'3'1042,"0"0"500,2 0 6483,8 22-3650,-2 1-3788,-1 0 0,-6 33 1,-2 20-224,4 85-364,3-57 0,-17 114 0,-1-27-165,12-106-3424,5-56-2990,-1 54 1,10-33-6294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46.52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540 26 8917,'-3'-22'2293,"3"18"1544,-1 7-2161,-4 11-500,2 1 0,0 0-1,0-1 1,0 18 0,-2 12-71,-32 155 1915,-9-2 0,-84 229 0,47-204-3020,-88 270 0,159-451-80,1 1 0,3-1 1,1 2-1,2-1 0,1 69 0,5-97 1,0 1 0,1-1 0,0 1 0,1-1 0,0 0-1,2 0 1,-1 0 0,2-1 0,0 1 0,0-1 0,2-1 0,-1 1-1,1-1 1,1 0 0,0-1 0,1 0 0,0-1 0,1 0 0,22 17-1,-8-12-673,0-2 0,1 0 0,0-1 0,1-2 0,0-1 0,1-1 0,46 7 0,18-2-4238,95-1 0,-7-8-6724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50.91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0 141 10281,'0'-5'373,"1"0"-1,-1 0 1,1 1-1,0-1 1,0 0 0,0 1-1,0-1 1,1 1-1,0-1 1,0 1-1,0 0 1,0 0 0,1 0-1,5-7 1,-3 5-104,1 1 1,-1 1-1,1-1 1,0 1-1,0 0 1,0 0-1,0 1 1,1 0-1,7-3 1,2 1-74,1 0-1,0 1 1,0 1 0,1 0-1,-1 2 1,0 0 0,28 2 0,-15 1-49,0 2 0,0 1 1,0 1-1,0 1 1,36 15-1,-55-17-118,0 0 0,0 1 0,-1 0-1,0 1 1,0 0 0,0 1 0,8 8 0,-12-10-11,-1 0 0,0 1 0,-1-1 0,1 1 0,-1 0 0,0 0 0,-1 0 0,0 0 0,0 1 0,0 0 1,2 12-1,-4-10 8,-1 0-1,1 0 1,-2 0 0,1 0 0,-1 0 0,-1 0 0,0-1 0,0 1 0,-1-1 0,0 1-1,-1-1 1,0 0 0,0 0 0,-1 0 0,-9 11 0,-10 13 129,-1-1-1,-42 40 1,45-48-67,-63 72 376,84-95-458,-1 0 1,1 0 0,0 1-1,0-1 1,0 1 0,0-1-1,0 1 1,0-1 0,0 1-1,0 0 1,1-1 0,-1 1-1,0 0 1,1 0 0,0 0-1,-1-1 1,1 1 0,0 0-1,0 0 1,0 2 0,1-2-6,-1-1 1,1 1 0,0-1-1,0 0 1,0 0-1,0 0 1,0 1 0,0-1-1,0 0 1,0 0-1,0 0 1,0 0-1,1-1 1,-1 1 0,0 0-1,1 0 1,-1-1-1,1 1 1,1 0 0,9 2-21,1 0 0,0-1 1,-1 0-1,20-1 0,-22 0-1,65-1-833,146-17-1,-147 9 53,181-26-3021,-87 1-2757,-83 15-479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51.28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81 3792,'140'-72'-1116,"-55"64"336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51.9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8 258 11269,'0'0'361,"-7"-15"10549,23 4-10375,1 1 0,0 0 0,0 2 0,1 0-1,0 1 1,0 1 0,20-5 0,629-107-68,-218 71-8861,-389 42 2355,-13 4-3830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52.18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286 0 15477,'-5'1'459,"0"-1"0,0 1 0,0 0 0,0 0-1,0 0 1,0 1 0,0 0 0,0 0 0,1 0 0,-1 0-1,1 1 1,-1 0 0,1-1 0,0 2 0,0-1-1,1 0 1,-1 1 0,1 0 0,-1 0 0,1 0 0,0 0-1,1 0 1,-1 1 0,-2 5 0,-10 27 171,2 0 1,1 1-1,-6 39 1,-12 119 1950,11-61-1865,-8 139-6811,-2 8-5256,11-184-986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53.74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25 144 13401,'-21'-12'2060,"21"11"-1932,-1 1 0,1-1 0,-1 0-1,1 0 1,0 1 0,-1-1 0,1 0 0,0 0 0,0 1 0,-1-1 0,1 0 0,0 0 0,0 0 0,0 0 0,0 1 0,0-1 0,0 0-1,0 0 1,0 0 0,1 1 0,-1-1 0,0 0 0,0 0 0,1 1 0,0-2 0,-1 0 260,1-2-79,0 0 0,1 0 0,-1 1 0,1-1 0,0 0-1,0 0 1,1 1 0,-1-1 0,0 1 0,1 0 0,0 0 0,0 0 0,0 0 0,0 0 0,6-3-1,3-2 95,-1 1-1,1 0 1,16-5-1,-17 8-288,0 1-1,0 0 1,0 1-1,0 0 1,1 0-1,-1 2 1,0-1 0,1 2-1,-1-1 1,0 1-1,18 5 1,-23-5-91,0 0-1,0 1 1,-1 0 0,1 0 0,0 0 0,-1 1-1,1 0 1,-1 0 0,0 0 0,0 0-1,0 1 1,-1 0 0,1 0 0,-1 1 0,6 6-1,-5-2 10,0 0 0,0 0 0,-1 0-1,-1 0 1,1 1 0,-2-1-1,1 1 1,1 16 0,0 12 22,0 56 1,-1-6-12,-2-79-82,0 0 0,1 0 1,1 0-1,0 0 0,0 0 0,0 0 0,1-1 1,1 0-1,-1 0 0,1 0 0,10 12 1,8 6-441,48 43 0,-25-26-32,-36-33 433,0 0 0,-1 0-1,0 1 1,0 1 0,7 12-1,-15-20 93,1-1 0,-1 0 0,1 0 0,-1 1-1,0-1 1,0 0 0,-1 1 0,1-1-1,-1 1 1,0-1 0,0 1 0,0-1-1,0 1 1,0-1 0,-1 1 0,0-1-1,0 1 1,0-1 0,0 0 0,0 1 0,-1-1-1,1 0 1,-1 0 0,0 0 0,-4 5-1,-4 4 76,-1-1 0,0 0 0,0-1 0,-27 18-1,-57 30 143,77-48-216,-2 1-153,-107 58-910,106-59-223,0-1 1,0-1-1,0-1 1,-26 5-1,21-7-4862,7 5-3747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53.96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7 146 16698,'-6'-3'10625,"9"-14"-8645,0 3-404,10 8-336,-1 0-592,17 1-648,22-4-120,6-3-1376,3 1-568,4-6-893,6 3-1083,6-4-2485,10 4-6056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54.29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660 104 14217,'2'-3'-96,"1"-3"1275,0 0 0,0 0-1,0 0 1,-1-1 0,0 1 0,0 0 0,1-11-1,-3 15-1045,0 0-1,0 0 0,0 0 0,1 1 0,-1-1 0,1 0 0,-1 1 0,1-1 0,0 0 0,0 1 0,0-1 0,0 1 0,0-1 0,0 1 0,0 0 0,0-1 0,0 1 0,1 0 1,-1 0-1,0 0 0,1 0 0,-1 0 0,1 0 0,-1 0 0,1 0 0,0 1 0,-1-1 0,1 0 0,0 1 0,-1 0 0,1-1 0,0 1 0,0 0 0,-1 0 0,1 0 0,0 0 1,3 0-1,-2 1-63,0-1 1,0 0-1,0 1 1,0-1 0,0 1-1,0 0 1,0 0-1,0 0 1,-1 0 0,1 1-1,0-1 1,0 1-1,-1-1 1,1 1 0,-1 0-1,0 0 1,0 0-1,1 1 1,-1-1 0,0 0-1,-1 1 1,1-1 0,2 5-1,-2-1-23,-1 0-1,1 0 1,-1 0 0,0 0-1,-1 0 1,1 0 0,-1 0-1,-1 0 1,1 0 0,-1 0-1,0 0 1,0 0 0,-1 0-1,-2 8 1,-6 10 52,0-1-1,-17 26 1,14-25-70,-53 80 185,49-81-218,1 1 1,0 0 0,3 1-1,0 1 1,-18 49-1,30-70-32,0 0-1,0-1 0,0 1 1,1 0-1,0 0 0,-1 0 1,2 0-1,-1-1 0,1 1 1,-1 0-1,1 0 0,1-1 1,-1 1-1,1 0 0,-1-1 1,1 1-1,0-1 0,1 0 1,-1 0-1,1 0 0,5 6 1,3 1-107,0-1 0,0-1 0,1 0 0,0 0 0,22 10 0,-7-5-73,-20-10 192,0-1 0,0 1 0,0 0 0,-1 0 0,1 1 0,8 8 0,-14-11 34,0 0 0,0-1 0,0 1 0,0 0 0,0 0 0,0 0 0,0 0 0,0 0 0,-1 0 0,1 0 0,-1 0 1,0 0-1,1 1 0,-1-1 0,0 0 0,0 0 0,0 0 0,-1 0 0,1 0 0,0 0 0,-1 1 0,0-1 0,1 0 0,-1 0 0,0 0 0,0-1 0,0 1 0,-2 2 0,-2 4 17,-1-1 0,0-1 0,0 1 1,0-1-1,-1 0 0,0-1 0,-1 1 0,1-1 0,-1-1 0,0 1 0,0-1 0,-11 3 1,-6 5 16,-321 151-1156,112-64-8014,198-82 2709,19-2-3933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54.61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597 26 15353,'-26'-21'2561,"21"17"-186,3 6-88,2 2-1936,-1-1-1,0 0 0,1 0 1,-1 1-1,1-1 1,0 0-1,0 1 1,0-1-1,1 0 0,-1 0 1,1 1-1,0-1 1,-1 0-1,2 0 1,-1 0-1,0 0 0,3 4 1,4 7 303,1 0 0,16 18 0,-12-15-94,95 113-132,-52-64-205,-2 2 1,47 79 0,-87-124-200,-2 1 0,0 1-1,-1-1 1,-2 2 0,-1-1 0,0 1 0,-2 0 0,-1 1-1,-2 0 1,2 52 0,-8-45-19,-1-1 0,-2 0 0,0-1 0,-3 1 0,-1-2 1,-1 1-1,-1-1 0,-2-1 0,-34 55 0,-2-9-90,-5-3 0,-87 93 1,85-106-1376,-2-4 0,-94 70 0,5-25-3500,-5-8-3705,54-36-2910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55.02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148 0 11917,'-12'14'1299,"1"1"1,0-1-1,1 2 1,1 0-1,0 0 0,1 1 1,1-1-1,1 2 1,-8 31-1,1 14 1121,-6 92 0,16-125-1819,-8 90-207,6 0 1,5 0-1,18 132 1,-9-181-276,4-1 1,2 0-1,4-1 1,2-1 0,4 0-1,51 99 1,-54-129-328,2-1-1,1-1 1,2-1-1,1-1 1,2-1-1,1-2 1,55 42-1,-40-39-328,1-3-1,2-1 0,1-3 1,2-2-1,78 26 0,-36-21-2908,161 29-1,-13-27-4029,-20-16-3044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07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645 275 5264,'-13'-41'2039,"12"40"-1872,1 0-1,-1 0 0,1 0 1,0-1-1,0 1 0,-1 0 1,1 0-1,0-1 0,0 1 0,0 0 1,0-1-1,0 1 0,1 0 1,-1 0-1,0-1 0,1 1 1,-1 0-1,1 0 0,-1 0 1,1-1-1,-1 1 0,1 0 1,1-1-1,-2 1 2,1 0 0,0 0 0,-1 0-1,1 0 1,-1 0 0,1 0 0,-1 0 0,0 0 0,1 0 0,-1 0 0,0 0 0,0 0 0,1-1 0,-1 1 0,0 0-1,0 0 1,-1-2 0,-1-10 981,0 0-1,-1 1 1,0-1 0,-1 1-1,-9-19 1,10 26-898,0 0 1,-1 0 0,1 0 0,-1 0-1,0 1 1,0-1 0,0 1-1,-1 0 1,1 1 0,-1-1-1,0 1 1,0 0 0,0 0 0,-11-4-1,-2 1 46,1 1 0,-1 1 0,1 1 0,-1 0 0,0 1 0,0 1 0,0 1 0,0 1 0,0 0 0,0 1 0,0 1 0,0 1 0,-30 10 0,31-8-38,-1 1 0,1 1 0,0 0 0,1 1 0,0 1 0,0 1 0,1 0 0,0 1-1,1 0 1,1 2 0,0-1 0,0 2 0,-11 16 0,19-22-259,1-1 0,-1 0 0,1 1 0,1 0 0,-1-1 0,1 2 0,1-1 0,0 0 0,0 0 0,1 1 0,0-1 0,1 19 0,2-15 0,0-1 0,0 1 0,1-1 0,1 0 0,0 0 0,0 0 0,1-1 0,1 0 0,10 16 0,4 2 0,2 0 0,1-1 0,1-1 0,48 40 0,124 84 0,-134-106 0,-9-7-82,103 80-757,-122-90 546,0 2 0,36 44 0,-57-59 91,-1 1 0,0 0 0,-2 1 1,0 0-1,10 22 0,-18-34 169,0 0 0,0 0 0,0 0 1,-1 0-1,0 0 0,0 1 0,0-1 0,-1 0 0,1 1 0,-1-1 0,0 1 0,-1-1 0,0 0 1,1 1-1,-2-1 0,1 0 0,0 0 0,-1 0 0,0 0 0,-1 0 0,1 0 0,-1 0 1,-5 7-1,-1-2 104,0-1 0,0 0 1,0-1-1,-1 0 1,-1 0-1,1-1 1,-1-1-1,-1 1 0,1-2 1,-1 0-1,0 0 1,0-1-1,0-1 1,0 0-1,-18 2 0,24-4-17,0-1-1,0 0 1,0-1-1,0 0 1,-1 0-1,1 0 1,0 0-1,1-1 1,-1 0-1,0 0 1,0-1-1,1 0 0,-1 0 1,1 0-1,0 0 1,0-1-1,0 0 1,1 0-1,-1 0 1,1-1-1,0 0 1,0 1-1,1-1 1,-1-1-1,1 1 0,0 0 1,1-1-1,-1 0 1,1 1-1,0-1 1,-1-8-1,-3-8-7,2 0-1,0-1 1,2 1 0,1-1-1,0 0 1,3-22-1,5-13-362,14-65 0,-6 65-518,2 1 1,3 0-1,3 1 1,1 2-1,3 0 0,3 2 1,2 1-1,63-79 1,-72 103-850,2 0-1,51-41 1,-57 53-999,1 1-1,39-20 1,-5 12-5224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55.96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20 319 6837,'-1'-1'406,"-1"0"0,1 0 0,0 0 0,-1 0 0,1 0 0,0 0 1,0 0-1,0-1 0,0 1 0,0 0 0,0-1 0,0 1 0,0-1 1,0 1-1,1-1 0,-1 1 0,1-1 0,-1-2 0,6-28 6571,-1 13-6588,-1 8-11,1 0 0,0 0 0,0 0 0,1 0 0,0 1 0,1-1 0,0 1 0,1 1 0,0-1 0,0 1 0,1 1 0,0-1 0,1 1 0,15-11 0,-7 7-190,1 1 0,0 1 1,0 1-1,1 0 0,1 2 0,-1 0 0,25-5 1,-37 10-143,0 1 1,1 0-1,0 0 0,-1 1 1,1 0-1,-1 0 1,1 0-1,-1 1 1,1 1-1,-1-1 0,1 1 1,-1 0-1,0 1 1,0 0-1,0 0 1,8 5-1,-11-5-28,-1-1 0,0 1 0,0 0 0,1 1 0,-2-1 0,1 0 0,0 1 0,-1 0 0,1-1 0,-1 1 0,0 0 0,-1 0 0,1 0 0,-1 0 0,1 1 0,-1-1 0,-1 0 0,1 1 0,0-1 0,-1 0 0,0 1 0,0-1 0,0 1 0,-1-1 0,0 0 0,1 1 0,-4 6 0,-3 11 37,0-1-1,-2 0 0,-1 0 0,-13 22 1,10-20-8,-9 13-7,15-26-15,1 0 0,0 1-1,0 0 1,1 1 0,-5 15 0,9-25-22,0 1 0,1-1 0,-1 1 0,1 0 0,0-1 0,0 1 1,-1-1-1,2 1 0,-1 0 0,0-1 0,1 1 0,-1-1 0,1 1 1,0-1-1,-1 1 0,1-1 0,1 1 0,-1-1 0,0 0 0,2 3 1,0-2-10,-1-1 1,1 1-1,0-1 1,1 1-1,-1-1 1,0 0-1,0 0 1,1 0-1,0-1 1,-1 1-1,1-1 1,4 1-1,12 2-112,0-1 0,0-1 0,0-1 0,25-2 0,-40 1 74,97-3-2510,151-25 0,-190 15-1274,104-33 1,-92 21-1844,-6 4-3167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8:57.17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1880 257 5601,'-34'-26'1963,"33"25"-1860,0 1 1,1-1-1,-1 1 0,0-1 1,1 0-1,-1 1 1,1-1-1,-1 0 0,1 1 1,-1-1-1,1 0 0,-1 0 1,1 0-1,0 1 0,-1-1 1,1 0-1,0 0 0,0 0 1,0 0-1,0 0 0,0 1 1,0-1-1,0 0 1,0 0-1,0 0 0,0 0 1,0 0-1,1 0 0,-1 1 1,1-2-1,-1-1 326,1-2-200,0-1 1,0 1-1,1-1 0,0 1 0,0 0 1,0-1-1,0 1 0,1 0 1,0 1-1,0-1 0,0 0 1,1 1-1,-1 0 0,1-1 0,0 1 1,1 1-1,-1-1 0,0 1 1,1 0-1,8-5 0,7-2-11,0 0 1,1 1-1,37-10 0,-4 5 50,0 2 1,104-8-1,112 12 64,-245 8 6,0 1 1,0 1-1,0 1 1,0 1 0,32 10-1,-55-13-267,0-1-1,0 1 0,-1 0 1,1 1-1,-1-1 1,1 0-1,-1 0 1,1 1-1,-1-1 1,0 1-1,1-1 0,-1 1 1,0-1-1,0 1 1,0 0-1,0-1 1,-1 1-1,1 0 1,0 0-1,-1 0 0,1 0 1,-1 0-1,0 0 1,1 0-1,-1 0 1,0 0-1,0-1 1,-1 4-1,0 8 162,0-1-1,-1 1 1,-6 17 0,2-4 265,-23 128 1795,8-55-751,-11 153-1,29-191-1379,-48 656 3552,-66 28-3713,-77-18 0,-14-166 0,153-419 0,-64 184 0,-124 553 0,160-540 0,50-148 0,23-123 0,-27 106 0,27-139 0,5-19 0,1-5 0,5-20 0,-1 8 0,0 0 0,0 0 0,0 0 0,0 0 0,0 0 0,0-1 0,0 1 0,0 0 0,0 0 0,-1 0 0,1 0 0,0 0 0,-1-1 0,1 1 0,-1-1 0,-7-1 0,7 2 0,-1-1 0,-1 1 0,1-1 0,0 1 0,0 0 0,-1 0 0,1 0 0,0 0 0,-1 0 0,1 0 0,-1 0 0,1 1 0,-1-1 0,0 1 0,1 0 0,-5 0 0,-7-1 0,-80-10 0,-151 1 0,80 7 0,106 0-51,-506-36-4328,439 30-949,43 7-1498,-14 0-6373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04.11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87 129 4748,'5'-4'329,"12"-6"1227,-21 8-1149,0 0 1,-1 0-1,1 0 0,0-1 0,0 1 0,0-1 1,1 0-1,-1 0 0,1 0 0,-4-5 0,6 6 52,-31-5 580,29 6-629,-23-10 335,38 15-735,0-2 0,0 0 0,0 0-1,0-1 1,0-1 0,1 0 0,12-2-1,6 1-35,405-25-1616,-218 10 114,-6 3-1617,16-1-1373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04.82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16 124 5404,'-16'-26'6149,"23"15"-5741,31-6-84,19 14-156,22-6-172,20 1-68,25-1-256,12 3-288,20-5-388,9 2-2104,16-5-1229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05.25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95 8313,'114'-23'828,"-57"12"-392,7 2-268,9-2-208,-3 5-256,9 0-180,0-5-352,1 2-1500,9 1-465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05.6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15 6753,'28'-14'2640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06.16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131 246 7105,'-10'-54'1040,"-6"34"-212,7 0-164,-1 3-96,4 0-120,-7 0-120,-9-12-92,16 18-48,-4-6-32,1-1-240,-1 7-468,1-3-500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07.69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442 216 9969,'-1'-2'586,"1"0"0,0 0 0,-1 0 0,1 1 0,-1-1 0,0 0 0,0 0 1,0 0-1,0 0 0,0 1 0,0-1 0,0 0 0,-3-2 0,-8-5 4770,-8 17-4045,14-4-1146,1 0 0,0 0 0,0 0 1,0 1-1,0-1 0,1 1 0,0 0 0,0 1 0,0-1 1,1 1-1,-4 6 0,-5 15 478,-12 34 1,12-31-289,-48 121 893,-116 336 684,161-432-1816,2 0 1,3 0 0,2 1-1,2 0 1,3 0-1,6 76 1,-1-103-143,2 1 1,2-1-1,0-1 0,2 1 0,1-1 1,1-1-1,1 1 0,2-2 1,1 0-1,0 0 0,2-2 1,1 0-1,1 0 0,28 27 1,-26-31-106,-3-2-55,1 0-1,1-2 1,1 0 0,40 25 0,-42-32 9,0 0 1,1-1 0,0-1 0,0-1 0,1 0 0,0-2-1,0 0 1,0-1 0,0-1 0,0-1 0,1-1-1,-1-1 1,0-1 0,0 0 0,0-1 0,0-2 0,0 0-1,21-9 1,-18 5 24,0 0-1,-1-2 0,0-1 0,-1-1 0,0-1 1,-1 0-1,-1-2 0,0 0 0,-2-1 0,1-1 1,-2-1-1,-1 0 0,0-1 0,19-34 0,-16 15 48,-2 0 0,-1 0 0,-3-1 0,-1-1 0,-1 0 0,-3-1-1,-1 0 1,-3 0 0,-1-45 0,-5-7 2,-4 1 0,-4 0-1,-24-92 1,14 87 48,-4 1-1,-72-178 0,80 239 45,-2 0 1,-2 2-1,0 0 0,-29-32 0,31 44 45,0 2-1,-2 0 1,0 1-1,-1 1 1,-1 1-1,-41-23 1,51 33-15,-1 0 0,0 1 0,-1 0 1,0 1-1,0 1 0,0 0 1,0 2-1,0-1 0,-1 2 0,1 0 1,-1 0-1,1 2 0,-1 0 1,1 1-1,-1 0 0,1 1 0,0 1 1,0 0-1,1 1 0,-1 1 1,1 0-1,0 1 0,0 1 0,1 0 1,0 1-1,1 0 0,0 1 1,-12 12-1,6-3 1,2 2 0,0 0 0,1 0 1,2 2-1,0 0 0,1 0 0,1 1 0,2 0 0,0 1 1,2 0-1,0 1 0,2-1 0,1 1 0,1 0 0,1 0 1,1 0-1,1 1 0,2-1 0,1 0 0,0 0 0,2 0 1,1-1-1,11 30 0,-6-27-150,1 0 0,0 0 0,3-1 1,0-1-1,1 0 0,2-1 0,0-1 0,2-1 0,1 0 0,0-2 1,44 34-1,-28-27-1596,71 42 1,-79-55-2216,48 18 0,-17-10-5151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07.88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51 175 11601,'-19'-9'2392,"9"-2"-216,-2-3-351,8-1-241,-2-2 924,9-3-1628,0 0-180,1 3-1020,5 6-756,-3-9-1212,4 3 84,9 14-3081,0 3-4224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09.00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658 21 5064,'0'0'12253,"-1"3"-11540,-14 30 284,-1-1 1,-1 0 0,-29 39-1,-31 54 720,53-78-1055,-82 177 1875,92-186-2216,1 0 0,2 1 0,1 0 0,-5 49 0,12-53-214,2 0 0,1 0 0,1-1 1,2 1-1,2 0 0,1-1 1,1 0-1,2 0 0,2 0 1,0-2-1,3 1 0,25 45 0,-26-57-91,0-1 0,1 0 0,1-1 0,1 0 0,0-1 0,2-1 0,0-1 0,1 0 0,0-1 0,1-1 0,1-1 0,0-1 0,1-1 0,0-1 0,1-1 0,0-1 0,0 0 0,41 6 0,-40-11-38,0-1 0,0-1 0,0-1-1,0-1 1,1-1 0,-1-1-1,45-12 1,-55 11 10,0-1-1,0 0 1,0-1-1,-1-1 1,0 0-1,0 0 1,-1-2 0,0 1-1,0-2 1,-1 1-1,0-2 1,-1 1 0,0-1-1,9-14 1,-6 2-13,-1 0 0,0-1-1,-2-1 1,-1 0 0,-1 0 0,-1-1 0,-1 0 0,-1 0 0,-2 0 0,1-45 0,-5-8-47,-3 0 0,-19-99 0,9 92 30,-4 1 0,-3 1 1,-4 0-1,-58-128 1,76 197 55,-1 0-1,0 0 1,-1 1 0,0 0 0,-1 0 0,-1 1-1,0 0 1,-1 1 0,0 0 0,-1 1 0,0 1 0,-1 0-1,0 1 1,0 0 0,-1 1 0,0 1 0,-1 0 0,0 1-1,0 0 1,0 2 0,0 0 0,-19-2 0,2 2 5,-1 2 1,1 1-1,0 1 1,-1 2-1,1 2 1,0 1-1,0 1 1,0 2-1,1 1 0,0 1 1,1 2-1,1 1 1,-46 27-1,45-22-1,1 2 0,0 0 0,2 2 0,0 2 0,-35 37 0,52-48-187,0 0 0,1 1 0,0 1 0,1-1 0,1 1 0,0 1 0,1-1-1,1 1 1,0 1 0,2-1 0,-1 1 0,2 0 0,-2 26 0,4-21-673,1 0 0,1 0 0,1 0 0,1 0 0,11 43-1,-7-43-1532,1 0-1,1-1 0,15 25 0,12 13-7590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07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30 15513,'1'0'2,"13"7"11093,-19 0-7575,0 6-3708,0 31 988,2 0 0,3 52-1,1-10-373,-2-25-426,2-1 0,4 1 0,13 68 0,-12-97 0,3-1 0,0 0 0,2 0 0,1-1 0,1-1 0,2 0 0,29 44 0,-37-63 0,1-1 0,0 0 0,1 0 0,-1 0 0,2-1 0,-1 0 0,1-1 0,15 8 0,-21-12 0,1-1 0,-1 0 0,1 0 0,0 0 0,0 0 0,0-1 0,0 0 0,0 0 0,0 0 0,0-1 0,0 0 0,0 0 0,0 0 0,0 0 0,0-1 0,0 0 0,0 0 0,0 0 0,0-1 0,0 0 0,-1 0 0,1 0 0,4-3 0,-2 1 0,-1-1 0,0 0 0,0 0 0,0-1 0,-1 1 0,0-1 0,0 0 0,0-1 0,-1 1 0,0-1 0,5-10 0,-4 5 0,-1 0 0,0-1 0,0 0 0,-2 0 0,1 0 0,0-16 0,-3-6 0,-1 1 0,-1-1 0,-2 1 0,-12-48 0,4 29-129,-3 2 1,-3 0-1,-1 1 0,-3 1 1,-1 1-1,-3 1 0,-62-85 1,74 113-1596,0 1 1,-1 0 0,-1 1 0,-29-23 0,32 29-2021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09.72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484 52 5557,'-2'0'213,"0"0"0,0 0 0,1 0 0,-1 0 0,0-1 0,1 1 0,-1 0 0,0-1 0,1 0 0,-1 1 0,0-1 0,1 0 0,-1 0 0,1 0 0,0 0 0,-1 0 0,1 0 0,0 0 0,-1-1 0,1 1 0,0 0 0,0-1 0,0 1 0,0-1 0,-1-2 0,1 2-164,-1 0 1241,1 0-79,0 0-1040,-1 0 0,1 1 0,-1-1 0,1 1 0,-1-1 1,1 1-1,-1 0 0,0-1 0,0 1 0,0 0 0,0 0 1,0 0-1,0 0 0,0 1 0,0-1 0,0 0 0,0 1 0,0 0 1,0-1-1,0 1 0,-1 0 0,1 0 0,0 0 0,0 0 1,0 1-1,0-1 0,0 1 0,0-1 0,-1 1 0,1 0 1,0-1-1,0 1 0,1 0 0,-1 1 0,0-1 0,0 0 1,0 0-1,-2 3 0,-31 33 1042,1 2 0,1 1 0,3 1 1,-48 87-1,61-98-796,1 1 0,-18 49 0,11-15 179,-19 90 0,32-94-374,4-1-1,2 1 0,3 1 0,11 106 0,-3-109-116,2 1 0,24 77 0,-22-101-71,1 0 0,2-1 0,2-1 0,38 62 0,-39-74-17,2 0 0,0-2 0,2 0 0,0 0 0,42 31-1,-44-39-9,0-1-1,1 0 1,0-2-1,1 0 0,0-1 1,0 0-1,1-2 0,27 5 1,-25-7 1,1-1 0,0-1 0,0-1 0,0-1 0,0-1 1,0-2-1,0 0 0,-1-1 0,1-1 0,-1-1 0,28-12 0,-33 10-16,0 0 0,0-2-1,-1 0 1,0 0 0,0-2-1,-2 0 1,1-1 0,-2 0-1,1-1 1,-2 0 0,0-1-1,-1-1 1,0 0 0,8-18-1,0-7-47,-1-1-1,-3-1 0,-1-1 0,-2 0 1,-2-1-1,-2 0 0,-2 0 0,-2-1 0,-3-81 1,-5 67-8,-2 0 0,-3 1 1,-3 0-1,-2 0 0,-3 1 1,-47-108-1,45 129 7,-2 1 0,-1 1 1,-2 1-1,-1 1 0,-2 2 0,-1 0 0,-1 1 0,-2 2 0,-1 2 1,0 0-1,-2 2 0,-1 2 0,-1 1 0,-1 2 0,-59-22 1,79 35-241,0 0 1,-1 1-1,1 1 1,-1 1 0,0 1-1,-30-1 1,40 3-58,1 0 0,-1 1 0,1-1 0,-1 2 0,1-1 0,0 1 0,0 0 0,-1 1 0,1 0 1,1 0-1,-1 0 0,0 1 0,1 0 0,0 0 0,0 1 0,0 0 0,0 0 0,-7 9 0,-12 24-5996,5 2-4145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10.28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8705,'0'0'844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41.61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558 314 10613,'-6'-127'9249,"-8"81"-4858,12 41-3733,0 1 1,0-1-1,1 0 0,-1 0 0,1 0 0,0 0 0,0 0 1,1 0-1,0-5 0,-20 88-328,-43 109 1,-48 74 407,-36 101-205,27 47-533,98-307 0,4 1 0,-5 111 0,21-181 0,2 0 0,2 0 0,1 0 0,1 0 0,2-1 0,1 0 0,2 0 0,1 0 0,15 30 0,-18-47 0,1 0 0,1 0 0,0-1 0,1 0 0,0-1 0,1 0 0,1-1 0,18 15 0,-20-19 0,1-1 0,0 0 0,1 0 0,-1-1 0,1-1 0,0 0 0,1 0 0,-1-2 0,1 1 0,0-2 0,24 3 0,-24-4 0,1-1 1,-1 0-1,0-1 0,0-1 1,0 0-1,0 0 0,0-2 1,-1 1-1,1-2 0,16-7 1,-14 3-1,1 0 1,-1-1-1,-1 0 1,0-2 0,0 1-1,22-27 1,-12 8-7,-1-2 1,-2 0-1,-1-2 1,-1 0-1,-3-1 1,19-53-1,3-30-640,-6-2 0,-5-1 0,-5-1 0,10-222-1,-32 204 168,-5-1 1,-30-171-1,25 250 344,-2 2 1,-23-65-1,26 98 171,-1 1 1,-1 0-1,-2 0 0,0 1 1,-2 1-1,-31-40 0,41 58 8,-1 0-1,1 1 0,-1-1 0,0 1 1,-1 1-1,1-1 0,-1 1 1,0 0-1,0 0 0,0 1 1,-10-3-1,13 5 3,-1 0 0,0 0 0,1 0 0,-1 1-1,0 0 1,0 0 0,1 0 0,-1 0 0,0 1 0,0 0 0,1 0 0,-1 0 0,0 0 0,1 1 0,0 0 0,-1 0 0,1 0 0,0 0-1,-6 5 1,-2 3 129,0 0 0,1 1 0,0 0 0,1 1 0,1 0 0,-16 26-1,-40 90 857,54-105-860,-29 68 150,-52 173 0,75-200-236,4 1 1,2 0-1,-5 115 1,16-149-85,1 0 0,1 0 0,2 0-1,1-1 1,1 1 0,2-1 0,1-1 0,15 34 0,-15-44-4,0-1 0,1-1 0,1 0 1,1 0-1,0-1 0,1-1 0,1 0 1,0-1-1,1 0 0,1-2 1,0 1-1,0-2 0,27 14 0,-19-13-338,1-2 0,0-1-1,1 0 1,0-2-1,0-1 1,1-2 0,-1 0-1,1-2 1,0 0 0,30-3-1,-21-2-1231,0-1-1,53-14 1,-49 7-3122,72-30 0,-27-1-7192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43.2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254 171 4652,'0'0'16944,"1"-3"-16672,1-5-147,-2 7-105,1 0 0,-1 1 0,1-1 0,-1 0 0,0 0 0,0 0 0,0 0 0,1 0 0,-1 0 0,0 0 0,0 1 0,0-1 0,0 0 0,0 0 0,-1 0 0,1 0 0,0 0 0,0 0 0,0 0 0,-1 1 0,1-1 0,-1 0 0,1 0 0,-1 0 0,1 1 0,-1-1 0,1 0-1,-1 0 1,1 1 0,-1-1 0,0 1 0,1-1 0,-1 0 0,0 1 0,0 0 0,0-1 0,1 1 0,-1-1 0,0 1 0,0 0 0,0-1 0,0 1 0,-1 0 0,0-1 181,1-2-164,0 1 12,1 0 0,-1 0-1,0-1 1,1 1 0,0 0 0,0-1-1,-1 1 1,1-1 0,1 1-1,-1 0 1,0-1 0,1 1 0,-1 0-1,1-1 1,-1 1 0,1 0 0,0 0-1,0-1 1,0 1 0,2-2 0,-2 3 399,-2-4-140,0 0 1,0 1-1,-1-1 0,1 1 0,-1-1 0,-3-4 0,-4-14 994,8 22-1220,1 0 0,-1 0 1,0 0-1,1 0 0,-1 0 1,0 1-1,0-1 0,0 0 1,1 0-1,-1 1 0,0-1 1,0 1-1,0-1 0,0 1 1,0-1-1,0 1 0,0 0 1,0-1-1,0 1 0,0 0 1,0 0-1,0 0 0,-1 0 1,1 0-1,0 0 0,0 0 1,0 0-1,0 0 0,0 0 1,0 1-1,-2 0 0,0 1 3,0 1 0,1 0 0,-1 0-1,1 0 1,-1 0 0,1 0-1,0 0 1,0 1 0,1-1-1,-1 1 1,1 0 0,-1-1-1,1 1 1,0 0 0,1 0-1,-1 4 1,-5 14 164,-35 100 47,-20 66-189,52-151-107,-6 19 0,-8 61 0,20-100 0,2 1 0,0 0 0,1 0 0,1 0 0,0 0 0,2-1 0,7 32 0,-7-41 0,0 0 0,1 0 0,0-1 0,0 1 0,1-1 0,-1 0 0,2 0 0,-1-1 0,1 1 0,0-1 0,0-1 0,1 1 0,-1-1 0,1 0 0,0 0 0,1-1 0,-1 0 0,1 0 0,0-1 0,0 0 0,0 0 0,0-1 0,15 2 0,-11-2 0,0 0 0,0-1 0,0-1 0,1 0 0,-1-1 0,0 0 0,0-1 0,0 0 0,0-1 0,-1 0 0,1-1 0,-1 0 0,1-1 0,-2 0 0,1-1 0,11-7 0,-10 4 0,-1-1 0,0 0 0,-1 0 0,0-1 0,-1 0 0,0-1 0,-1 0 0,0 0 0,-1-1 0,0 0 0,-1 0 0,-1-1 0,0 1 0,-1-1 0,0 0 0,-1-1 0,-1 1 0,0 0 0,-1-1 0,0-19 0,-2 12 0,-2 0 0,0 1 0,-1-1 0,-1 1 0,-1 0 0,0 0 0,-2 1 0,-1 0 0,0 1 0,-1-1 0,-1 2 0,-1-1 0,-15-16 0,14 18-298,-1 2 1,-1 0-1,0 0 0,-1 2 1,0 0-1,-1 0 0,-1 2 1,0 0-1,0 1 0,-23-8 1,39 17-1613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43.40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 83 13781,'-3'-17'5441,"9"3"-4365,4-3 48,6 5-1108,3 1-540,0 8-788,6-3-652,7 3-1005,9 6-1255,-12 14-3237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43.5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23 175 10137,'-22'-6'10013,"47"-3"-9357,10-8-344,-3-3-592,6 0-688,7-3-716,2-5-573,10 2-2399,4 0-3633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43.86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207 258 11181,'-2'-2'5485,"1"2"-5220,0-1 0,1 0-1,-1 1 1,0-1 0,1 0 0,-1 1 0,0-1-1,0 1 1,1-1 0,-1 1 0,0 0-1,0-1 1,0 1 0,0 0 0,0 0-1,0 0 1,1-1 0,-1 1 0,0 0-1,0 0 1,0 0 0,0 0 0,0 1-1,0-1 1,0 0 0,0 0 0,1 0 0,-1 1-1,0-1 1,0 0 0,0 1 0,0-1-1,1 1 1,-1-1 0,0 1 0,0-1-1,0 2 1,-9 20 4403,5-2-4589,5-19-159,-61 214 763,-20 86-149,75-266-512,2 0 1,0 1-1,3-1 0,1 1 0,1 0 1,11 60-1,-9-84-22,0 0 0,0 1 0,1-1 0,1-1 0,0 1 0,0-1 0,2 1 0,-1-1 0,1-1 0,1 0 0,0 0 0,14 14 0,-16-18 0,1-1 0,0 0 0,0 0 0,1-1 0,-1 0 0,1 0 0,0-1 0,0 1 0,1-2 0,-1 1 0,0-1 0,1-1 0,0 0 0,-1 0 0,1 0 0,0-1 0,-1 0 0,1-1 0,10-2 0,-3-1 0,0 0 0,0-1 0,0-1 0,0-1 0,-1 0 0,0-1 0,-1-1 0,0 0 0,0-1 0,-1 0 0,0-1 0,-1-1 0,18-21 0,-5 3 0,-1-2 0,-2-1 0,-1-1 0,28-60 0,-32 52 0,-1 1 0,-2-2 0,-1 0 0,-3 0 0,-2-1 0,-1-1 0,1-60 0,-8 71 0,-1 1 0,-2-1 0,-1 1 0,-2 0 0,-1 0 0,-1 0 0,-2 1 0,-1 1 0,-2-1 0,-23-41 0,29 61-89,0-1 1,-1 1-1,0 0 0,-1 1 1,0 0-1,-1 1 1,0 0-1,-1 0 0,0 1 1,-1 0-1,0 1 0,0 0 1,0 1-1,-1 1 1,-23-9-1,32 14-216,1 1 0,0-1 0,-1 1 0,1 0 0,0 0 0,-1 1 0,1-1 0,0 1 0,-1-1-1,1 1 1,0 0 0,0 0 0,0 0 0,0 1 0,0-1 0,0 1 0,0 0 0,0 0 0,1 0 0,-4 3 0,3-3-357,0 1-1,0-1 1,1 1 0,-1 0-1,1 0 1,0 0-1,0 0 1,0 0 0,0 1-1,0-1 1,1 1-1,-1-1 1,1 1 0,0 0-1,0-1 1,0 7 0,7 34-10037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44.00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58 187 15921,'-57'-17'3377,"57"-3"-361,3 2 1800,-3-2-3147,0 0 1339,-3-2-3016,3 2-664,0-6-4797,3 3-2055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46.54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513 321 5665,'1'-3'388,"-1"0"0,1-1 0,0 1 1,-1 0-1,1-1 0,-1 1 0,0 0 1,-1-5-1,1 5 1204,0 0-169,15-57 4911,-14 57-3535,-2 6-2543,-9 34 383,-1-1 0,-2 0-1,-32 63 1,28-63-178,-84 170 1461,21-46-680,-67 196 1,120-273-1042,3 2 0,5 1 0,-9 90 0,23-125-171,2 1 0,3 0-1,1 0 1,3-1 0,3 1-1,18 75 1,-17-100-86,2 0 0,0-1 0,1 0 0,2-1 0,1 0 0,0-1 0,2 0 1,1-2-1,1 0 0,0-1 0,37 32 0,-39-39-49,0-2 1,1 0 0,1-1-1,0-1 1,0 0 0,1-1-1,0-2 1,0 0 0,1 0-1,0-2 1,0-1 0,1 0-1,-1-1 1,1-2 0,-1 0 0,34-3-1,-30-1 11,0-2 1,0 0-1,-1-2 0,0-1 0,0 0 0,0-2 0,-2-1 0,1 0 1,-1-2-1,-1 0 0,0-1 0,-1-1 0,-1-1 0,19-21 1,4-8-101,-3-2 0,-2-1 0,-2-2 0,43-84 0,-39 56 63,-3-1 1,35-121-1,21-176-211,-64 228 249,-7 0-1,-6-1 0,-7-193 1,-11 277 84,-14-79 1,13 117 33,-2 0 0,0 0 1,-2 1-1,0 0 1,-21-37-1,28 58-21,-1 1 0,0-1 1,0 1-1,-1 0 0,1 0 0,-1 0 0,0 0 1,0 1-1,0-1 0,0 1 0,-1 0 1,1 0-1,-1 1 0,0-1 0,0 1 1,-9-3-1,8 4 9,-1 0 0,0 0 0,1 1 0,-1 0 0,0 0 0,1 0 0,-1 1 0,0 0 0,1 0 0,-1 1 0,1 0 0,0 0 0,-7 3 0,-3 3 39,0 1 1,1 0 0,0 1-1,0 0 1,1 1-1,1 1 1,-16 17 0,-77 101 310,18-3 43,-83 159-1,136-220-268,2 1 0,3 2 0,-40 143 0,61-175-99,2 0-1,1 1 0,2-1 1,1 1-1,3 0 0,0 1 1,3-1-1,1-1 0,16 66 1,-15-89-67,0 0 1,1 0 0,0 0-1,1-1 1,1 0 0,0 0-1,1-1 1,1 0 0,-1 0-1,2-1 1,0 0 0,0-1-1,1-1 1,0 1 0,0-2-1,1 0 1,0 0 0,1-2-1,25 11 1,-13-9-163,-1 0-1,1-1 1,0-2 0,0-1 0,1-1 0,-1-1-1,1-1 1,0-1 0,-1-2 0,42-7 0,9-10-1147,0-4 0,-2-2 0,-1-4 0,-1-3 1,79-48-1,-25-3-4085,-110 71 4094,47-32-5212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47.8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286 24 8421,'0'0'4666,"0"-2"-2541,0 1-1859,0 0-1,0 0 1,0 0 0,-1 1-1,1-1 1,0 0-1,0 0 1,0 0 0,-1 0-1,1 1 1,0-1-1,-1 0 1,1 0 0,-1 1-1,1-1 1,-1 0 0,1 1-1,-1-1 1,0 0-1,1 1 1,-1-1 0,0 1-1,1-1 1,-1 1-1,0-1 1,0 1 0,1 0-1,-1-1 1,0 1 0,0 0-1,0-1 1,1 1-1,-1 0 1,-1 0 0,0 1 127,1-1 0,-1 1 0,1 0 1,-1 0-1,1 0 0,0 0 0,0 0 1,-1 1-1,1-1 0,0 0 0,0 0 1,0 1-1,0-1 0,0 1 0,0-1 1,1 1-1,-1-1 0,0 1 0,1 0 1,-1 1-1,-121 277-393,82-196 0,17-31-1107,11-25-1163,-17 31 0,26-53 1435,0 0 0,1 0 0,0-1 1,0 2-1,1-1 0,-1 0 0,1 0 0,0 0 1,1 1-1,0-1 0,0 0 0,0 0 1,2 8-1,8 39-11614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14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123 146 11549,'0'1'94,"0"-1"0,0 1 0,0-1 0,0 1 0,-1-1 0,1 1 1,0-1-1,0 1 0,0-1 0,-1 1 0,1-1 0,0 1 0,0-1 0,-1 0 0,1 1 0,0-1 0,-1 0 0,1 1 0,-1-1 0,1 0 1,0 1-1,-1-1 0,1 0 0,-1 0 0,1 1 0,-1-1 0,1 0 0,-1 0 0,1 0 0,-1 0 0,1 0 0,-2 1 0,-15-6 2478,11 2-1471,4 3-920,1 0 1,0 1 0,0-1-1,0 0 1,0 1 0,0-1-1,-1 1 1,1-1 0,0 1-1,0-1 1,0 1 0,0 0-1,1 0 1,-1-1 0,0 1-1,0 0 1,0 0 0,0 1 0,-1-1 265,-4 5-114,0-1-1,1 1 1,0 0 0,-1 1 0,2-1 0,-1 1-1,1 0 1,0 0 0,1 0 0,-1 0 0,1 1 0,1 0-1,-1-1 1,2 1 0,-1 0 0,1 0 0,0 0-1,0 0 1,1 0 0,1 13 0,1-9-244,-1 1 1,2-1-1,0 0 0,0 0 1,1 0-1,1 0 0,0-1 1,0 0-1,1 0 0,1 0 1,-1-1-1,13 14 0,-7-11-63,0 0-1,2 0 0,-1-1 0,28 17 0,-36-25-38,1-1 0,-1 0 0,1 0 0,0 0 0,0-1 0,0 0 0,0 0 0,1 0-1,-1-1 1,0 0 0,1 0 0,-1-1 0,1 0 0,-1 0 0,1 0 0,11-3 0,-14 2 9,0-1 0,-1 1-1,1-1 1,0 0 0,-1 0 0,0 0 0,1 0 0,-1-1 0,0 1 0,0-1 0,0 0 0,-1 0-1,1 0 1,-1 0 0,1-1 0,-1 1 0,0 0 0,0-1 0,-1 0 0,1 1 0,-1-1 0,0 0 0,0 0-1,0 0 1,0 0 0,-1 0 0,1 0 0,-1 0 0,-1-6 0,1-7-6,-1 0 1,-2 1-1,1 0 1,-2-1-1,-9-27 1,0 14-5,-2 0 1,0 0-1,-2 2 1,-1 0-1,-2 1 0,-28-32 1,-16-21-48,25 26-261,37 52 249,18 4-250,-4 2 300,-1 1 1,1-1 0,-1 2 0,0-1-1,-1 2 1,0-1 0,0 1 0,0 1 0,10 10-1,-3-4-38,-16-13 57,62 50-1010,65 67-1,-111-100 761,-1 0-1,0 2 1,-1 0 0,-2 0-1,0 2 1,-1-1-1,-1 2 1,10 27-1,-12-13-162,8 52-1,-15-72 435,-1-14 255,1-6-39,25-39 62,2 2 1,2 1-1,1 1 0,2 2 1,73-60-1,-83 77-296,0 2 1,2 0-1,0 2 1,1 1-1,1 1 1,0 2-1,0 0 1,1 2-1,0 1 0,1 2 1,31-4-1,-50 9 17,0 0-1,0 1 0,0 1 0,0-1 0,0 2 0,0 0 1,0 0-1,0 1 0,-1 0 0,1 0 0,-1 2 0,0-1 1,0 1-1,12 8 0,-12-5 17,-1 0 0,1 0 0,-1 1 0,-1 0-1,0 1 1,0-1 0,-1 2 0,0-1 0,-1 1 0,0 0 0,-1 0 0,6 17-1,2 17-98,-2 1-1,-1 0 1,4 68-1,11 59-4582,-22-162 3119,0-1 0,0 0 0,1 0 0,0 0 0,10 16 0,13 16-8091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08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52 13257,'-11'-11'795,"6"5"-42,-1 0 0,0 0-1,0 0 1,-1 1 0,-10-7 4484,14 13-3541,1-1-1473,-1 1-1,0-1 1,1 1-1,-1 0 1,0-1-1,1 1 1,-1 0 0,1 1-1,0-1 1,-1 0-1,1 1 1,0-1-1,0 1 1,-4 3 0,3 0 68,-1 0 1,1 1 0,-1-1-1,2 1 1,-5 9-1,-11 36 198,2 1-1,3 0 0,2 1 0,2 1 1,-3 76-1,10-95-592,1 0 1,2 0-1,2 0 0,1-1 0,10 40 1,-10-56 21,2 1 1,0-1 0,1 0 0,1-1 0,0 0 0,1 0 0,1 0 0,1-1-1,0-1 1,26 28 0,-31-38-35,0 0 0,0 0-1,0 0 1,1-1 0,-1 0-1,1 0 1,0 0 0,0-1-1,0 0 1,1-1 0,-1 1-1,1-1 1,-1-1 0,14 2 0,-11-3 37,0-1 1,0 1 0,1-2 0,-1 0 0,0 0 0,0 0 0,0-1 0,-1-1-1,18-8 1,0-4 142,-1-1-1,0-1 1,-1-2-1,-2 0 1,0-1-1,23-28 1,-36 37 55,1 1 0,0 1 0,0 0 0,24-15 0,-28 21-105,0 0-1,0 1 1,0 0 0,1 0 0,0 1-1,-1 0 1,1 0 0,0 0 0,0 1 0,13 0-1,81 7-374,-65-2 286,65-3 0,-30-2 794,-52 2-514,1-1 0,-1-1 0,1-1-1,35-8 1,64-19-478,-34 1-124,-80 27 330,0 0-1,0 0 1,0 0 0,0 1-1,1 0 1,-1 0 0,0 0 0,0 1-1,0 0 1,6 2 0,56 20-1133,-53-16 743,30 10-1511,1-1 0,77 15 0,-107-28 1842,0-1 0,0 0-1,1-1 1,-1-1 0,0 0-1,1-1 1,-1-1 0,0-1-1,0 0 1,0-1 0,24-10 0,-37 13 372,1-1 0,-1 0 0,0 0 1,0 0-1,0-1 0,0 1 1,0-1-1,0 1 0,0-1 0,-1 0 1,0 0-1,1-1 0,2-5 1,-1-1 968,0 0 1,0-1-1,3-13 1,-5 14-1201,1 0 0,0 0 0,8-16 0,-10 24-1995,-11-26-6789,5 19 4054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48.6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23 189 10849,'-6'-17'2324,"-1"0"1501,1-3-2285,3 0-288,6 6-244,3-3-176,10 0-216,13-1-124,-1 4-200,4 3-288,3 2-340,10 1-700,5 2-568,11 6-368,-1 6-685,-3-1-1827,7 12-3477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48.7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124 232 10213,'-32'-15'2400,"7"4"-188,12 2 37,1-2 71,-4-3-288,0-1-292,6 1 800,10-9-1696,4 0-428,21 9-544,23-12-604,2 15-452,11 0-836,5-4-692,11 4-3281,11 2-5220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49.93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328 115 11597,'4'-18'2629,"0"0"0,1-37 4257,-8 56-5793,-3 3-788,0 1-1,0-1 0,0 1 1,1 0-1,-1 0 0,1 0 1,1 1-1,-7 9 0,-32 57 1244,22-34-812,-20 33-311,2 1 1,3 2-1,-29 90 0,56-135-324,1 1 0,1 0 0,1 1-1,2 0 1,2 0 0,0 0-1,2 0 1,2 0 0,0 0 0,2-1-1,13 51 1,-9-56-101,1-1 0,2 0 0,0 0 0,1-1 0,1 0 0,2-1 0,0-1 0,1 0 0,1-1 0,1-1 0,0-1 0,2 0 0,0-2 0,1 0 0,0-1 0,42 21 0,-40-25 0,0-1 0,0-1 0,1-1 0,0-1 0,0-1 0,1-1 0,-1-1 0,1-1 0,0-1 0,0-2 0,0 0 0,0-2 0,0-1 0,0 0 0,-1-2 0,1-1 0,38-15 0,-43 12 0,-1-1 0,1-1 0,-1-1 0,-1-1 0,0 0 0,-1-1 0,-1-1 0,0-1 0,-1 0 0,0-1 0,-2 0 0,16-27 0,-11 15 0,-2-1 0,-2-1 0,-1-1 0,-1 0 0,-1 0 0,-3-1 0,8-46 0,-7 21 0,-2 0 0,-3 0 0,-2 0 0,-3 0 0,-10-70 0,6 87 0,0 3 0,-1 0 0,-1 0 0,-16-41 0,17 60 0,-4-14-28,-21-43 1,28 69 6,-1-1 1,0 1-1,-1 0 0,0 0 1,0 1-1,0-1 0,-1 1 0,0 0 1,0 0-1,0 1 0,-9-6 1,13 10-69,0 0 0,-1 0 0,1 0 0,0 0 1,0 0-1,-1 0 0,1 1 0,-1-1 1,1 1-1,-1 0 0,1-1 0,-1 1 0,1 0 1,0 1-1,-1-1 0,1 0 0,-1 1 1,1-1-1,-1 1 0,1 0 0,0 0 0,0 0 1,-1 0-1,1 0 0,0 0 0,0 1 1,0-1-1,0 1 0,-2 2 0,-4 4-524,1 0 0,0 0 0,0 1-1,1 1 1,-6 9 0,9-14 208,-38 55-4128,27-42 1702,0 1-1,-10 21 0,-2 16-6872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50.12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42 141 13801,'-13'-57'3913,"-3"42"-2369,4-2 772,18-3-3516,4 6-676,2 2-1157,17 7-1463,12 13-3489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50.46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764 140 14993,'-4'-3'203,"-17"-8"1415,2 0-1,-1-2 0,2 0 0,-22-20 1,35 28-898,-1 0 1,0 1-1,0 0 0,0 0 1,0 1-1,-11-5 0,1 0 187,9 5-730,-1 1 0,1 0-1,-1 0 1,0 0 0,0 1 0,0 0-1,0 0 1,0 1 0,0 0 0,0 0-1,0 1 1,0 0 0,0 1-1,1 0 1,-1 0 0,0 0 0,1 1-1,0 0 1,-11 6 0,7-2-177,-1 0 0,1 1 0,0 0 0,1 1 0,0 0 0,0 0 0,1 1 0,-9 13 0,-3 6 0,-30 57 0,44-73 0,1 1 0,0 0 0,1 1 0,0 0 0,1-1 0,1 1 0,1 1 0,0-1 0,0 27 0,3-20 0,1 0 0,1 0 0,1 0 0,1 0 0,15 41 0,8-1 0,3-1 0,2-1 0,53 71 0,-77-117 0,18 25 0,33 50 0,73 141 0,-127-219 0,-2 0 0,1 1 0,-2-1 0,1 1 0,-2 0 0,1 0 0,-2 0 0,1 21 0,-2-26 0,0-1 0,-1 0 0,0 0 0,0 1 0,-1-1 0,0 0 0,0 0 0,0-1 0,0 1 0,-1 0 0,0-1 0,-1 1 0,1-1 0,-1 0 0,0 0 0,0-1 0,0 1 0,-9 6 0,1-3 3,0 0-1,-1 0 1,-1-1-1,1-1 1,-1 0-1,0-1 1,0-1-1,0 0 1,-1-1-1,-27 3 1,-12-3-44,-88-5 0,99 0-20,41 2 33,-25-1-876,-47-8-1,68 8 355,0 0 0,0-1 1,0 0-1,0 0 0,0 0 0,1-1 0,-1 0 0,1 0 1,-1 0-1,1 0 0,0-1 0,0 0 0,-5-6 0,3-5-6973,8-9-5087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50.60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0 132 10669,'57'-37'2476,"-28"11"-324,-1 1-247,10 5-205,-3 5-532,13 7-236,9 8-180,10 5-392,3 4-348,9 2-708,7 7-924,9 2-856,-6 8-2657,3 15-4084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50.78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172 135 15933,'-105'-26'3373,"102"9"-349,0 3-316,-7-1-508,1 4-463,2-1-345,-2 1 496,-4-3-1676,0-1-584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57.26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12041,'10'17'1896,"12"12"1381,-6-12-2017,0-3-300,6 15-176,-6-4-172,9 1-120,-3 6 88,1 2-364,-1-3-244,0 1-444,-6 2-588,3-3-588,0 1-364,-6-15-765,-1 6-1291,14 14-3001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57.40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677 6 10181,'-41'9'2484,"9"-15"-340,-22 0-307,13 4-277,-1 7-364,-2 10-288,-7 5-200,-3 11-244,0 0-320,-3 4-664,-3 5-784,6 0-1028,3 5-2849,10 10-4124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58.01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31 0 11189,'-7'1'-630,"-14"4"7172,19-1-2569,10 3-2929,79 56-260,-70-49-795,1 0 0,0-2 1,0 0-1,1-1 1,1-1-1,27 11 0,-36-17 16,-1-1-1,0-1 0,1 0 0,0 0 0,18 0 0,-25-2 34,0-1-1,0 0 0,0 0 1,0 0-1,0 0 0,0 0 1,0-1-1,-1 1 1,1-1-1,0 0 0,-1-1 1,1 1-1,-1 0 0,0-1 1,0 0-1,0 0 0,4-4 1,-2 0 320,-1-1 0,0 1 0,0-1 0,0 0 1,-1 0-1,0 0 0,-1-1 0,1 1 0,-2 0 0,2-13 0,0 5 185,-3 14 333,2 4-443,6 16-202,0-1-1,-2 1 1,0 1-1,-1-1 0,6 37 1,3 101 465,-14-149-657,3 94 244,-4 1-1,-29 197 1,4-160-176,-68 211 0,-33-8 44,126-340-144,0-4-10,-1 0-1,1 0 0,0 0 0,-1-1 0,1 1 0,0 0 1,0-1-1,0-3 0,0 4 3,-1-5 3,1 0-1,0-1 1,0 1-1,1-1 1,0 1-1,0-1 1,0 1 0,1-1-1,0 1 1,1-1-1,3-9 1,6-16-80,18-38-1,-18 45-12,26-51-948,4 2 0,2 2 0,4 2 0,99-116 0,-112 150-1594,2 0 1,78-59-1,-91 77 105,-10 5-3210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15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 0 12469,'0'0'9052,"-2"2"-7239,-2 5-1361,1 0-1,0 0 1,0 0-1,1 1 1,0-1-1,0 0 1,1 1-1,0 0 1,0-1-1,1 1 0,0 12 1,-2 25 742,-69 337 1743,16-104-3254,31-104-2884,21-85-1266,4-64-322,6 37 1,5-8-7549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58.5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30 224 9193,'0'-13'559,"-1"5"66,1 0-1,0-1 0,0 1 1,1 0-1,0-1 0,4-14 1,-1-11 1574,-6-29 6615,1 26-4775,1 34-1244,0 5-2114,3 21-646,0 0 1,-2 0-1,-4 43 0,-14 75-51,7-78 7,-3 145-4006,14-134-344,4 0 1,17 92 0,2-64-8335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58.90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 0 9933,'8'4'1406,"1"-1"0,-1 0 0,1 0 0,0-1 0,0 0 0,14 1-1,-21-3-1148,-1 1-1,0-1 0,0 1 0,1-1 0,-1 1 0,0 0 0,0 0 0,0 0 0,0-1 0,0 1 0,0 0 0,0 0 0,0 1 0,0-1 0,0 0 0,-1 0 0,2 2 0,3 3 775,4 4-679,0-1 682,0 0 0,0 1 0,13 20 0,-19-26-865,-1 0-1,-1 0 1,1 0-1,0 0 1,-1 0-1,0 0 1,0 0-1,0 1 1,0-1-1,-1 0 1,0 1-1,0-1 1,0 0-1,0 1 1,-1-1-1,0 5 1,-4 5-169,0-1 0,0-1 0,-1 1 0,0-1 0,-1 0 0,-13 17 0,9-13 0,1-1 0,1 1 0,-11 24 0,-10 47-3224,19-50-2918,-11 64 1,15-30-8135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59.6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23 303 10569,'1'0'147,"0"0"0,0 0 0,0 0 0,-1 0 0,1 0 0,0 0 0,0 0 0,0-1 0,0 1 0,-1 0 0,1-1 0,0 1 0,0 0 0,-1-1 0,1 1 0,0-1 0,-1 1 0,1-1 0,0 0 0,-1 1 0,1-1 0,-1 0-1,1 1 1,-1-1 0,1 0 0,0-1 0,-3-23 3426,0 15-3302,0-2 1032,-1 0 0,-1 1 0,0-1 0,0 1-1,-1 0 1,-9-16 0,12 25-573,2-2-72,-1 0-501,1 0 1,0 1-1,0-1 0,0 0 0,1 0 0,-1 0 0,1 0 0,0 0 0,0 0 0,0 1 0,1-1 0,-1 0 1,1 1-1,0-1 0,0 1 0,0 0 0,0-1 0,1 1 0,-1 0 0,1 0 0,0 1 0,0-1 1,3-2-1,8-3-143,0 0 1,1 1-1,0 1 1,0 0 0,0 1-1,25-4 1,-2 2-13,64-4 1,-75 10-3,0 1 0,1 2 0,47 7 0,-66-7 0,0 0 0,0 0 0,1 1 0,-1 1 0,-1-1 0,1 1 0,-1 0 0,1 1 0,-1 0 0,0 1 0,-1 0 0,1 0 0,-1 0 0,7 9 0,-12-12 0,1 0 0,-1 0 0,-1 0 0,1 1 0,0-1 0,-1 0 0,0 1 0,0-1 0,0 1 0,0-1 0,0 1 0,-1-1 0,1 1 0,-1 4 0,-1-2 0,0 0 0,0 0 0,0 0 0,-1 0 0,0 0 0,0-1 0,-1 1 0,1-1 0,-1 0 0,-4 6 0,-16 20 0,-1 0 0,-2-2 0,0-1 0,-54 44 0,26-30 0,0-2 0,2 3 0,-80 86 0,127-124 2,0 1 1,0 1-1,1-1 1,-1 1-1,2 0 0,-1 0 1,1 0-1,0 0 1,-3 12-1,6-16-7,-1 0 1,1 0-1,0 0 1,0 1-1,0-1 0,1 0 1,-1 0-1,1 0 0,-1 0 1,1 0-1,0 0 1,0 0-1,1 0 0,-1 0 1,0 0-1,1 0 1,0-1-1,0 1 0,0-1 1,0 1-1,0-1 0,0 0 1,0 0-1,1 0 1,4 3-1,8 4-333,-1 0 0,1-2 1,0 1-1,1-2 0,0 0 0,0-1 0,27 4 1,123 12-3246,-149-20 3223,143 9-4512,-51-6-1149,38-3-6128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49:59.9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 72 10989,'3'-2'2234,"26"-17"406,-22 14-2129,0 0-1,0 1 1,1-1-1,0 1 1,0 1-1,0-1 1,0 1-1,15-3 1,-4 2 57,0 1 0,30-1 1,-43 4-500,1 0 1,-1 1 0,0 0-1,1 0 1,-1 0-1,0 1 1,1 0 0,-1 0-1,0 0 1,0 1-1,5 3 1,-9-4-40,1 0-1,-2-1 1,1 1-1,0 0 1,0 0-1,0 0 1,-1 1-1,0-1 1,1 0-1,-1 1 1,0-1-1,0 1 1,0-1-1,0 1 1,0-1-1,-1 1 1,1-1-1,-1 1 1,0 0-1,0-1 1,0 1-1,0 3 1,-1 2 36,1 0 0,-2 0 1,1 0-1,-1 0 0,-6 15 0,0-4 107,-1 0 0,-1-1-1,-1 0 1,-19 24 0,-59 60 881,65-78-734,0 2 1,2 0-1,2 2 1,0 0 0,-18 35-1,36-59-283,1-1 0,-1 1 1,1-1-1,-1 1 0,1 0 0,0 0 0,1 0 0,-1-1 0,1 1 0,0 0 0,-1 0 0,2 0 1,-1 0-1,0 0 0,1 0 0,0 0 0,0 0 0,3 7 0,-2-7-29,1 1 0,0-1 0,0 0 0,1 0 0,-1 0 0,1 0 0,0 0 0,0-1 0,0 0 0,0 0 0,1 0 0,6 3 0,9 3-295,0-1-1,1-1 0,-1-1 0,1 0 0,35 3 0,-12-5-1980,1-2 1,81-7-1,-49 1-4383,-4 3-3908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00.53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99 138 10709,'-4'-9'477,"4"7"-358,0 1 0,0-1 0,-1 0 0,1 1 0,-1-1 0,0 0 0,1 1 0,-1-1 0,0 1 0,0-1 0,0 1 0,0-1 0,0 1 0,0 0 0,0-1 0,-1 1 0,1 0 0,0 0 0,-1 0 1,1 0-1,-1 0 0,1 0 0,-1 0 0,0 1 0,1-1 0,-1 1 0,1-1 0,-1 1 0,0-1 0,-2 1 0,3 0 71,-1 0-1,0 0 1,1 0 0,-1 0 0,0-1-1,1 1 1,-1 0 0,1-1-1,-1 1 1,1-1 0,-1 0-1,1 1 1,-1-1 0,1 0-1,0 0 1,-1 0 0,1 0 0,0 0-1,0 0 1,-1 0 0,1 0-1,0-1 1,0 1 0,0-2-1,-15-13 3278,16 15-3419,-1 1 0,1 0 1,-1-1-1,1 1 0,-1 0 0,1-1 1,0 1-1,-1-1 0,1 1 0,0-1 1,-1 1-1,1-1 0,0 1 1,-1-1-1,1 1 0,0-1 0,0 1 1,0-1-1,-1 0 0,1 1 0,0-1 1,0 1-1,0-1 0,0 0 0,0 1 1,0-1-1,0 1 0,0-1 1,1 0-1,-1 1 0,0-1 0,0 1 1,0-1-1,1 1 0,-1-1 0,0 1 1,0-1-1,1 1 0,-1-1 0,0 1 1,1-1-1,-1 1 0,1-1 0,-1 1 1,1 0-1,-1-1 0,1 1 1,-1 0-1,1-1 0,0 1 0,36-13 934,4 5-580,1 2 0,0 2 0,82 3 0,-94 3-326,-1 1 1,0 2-1,0 0 1,0 2-1,0 2 0,43 18 1,-66-24-68,1 0-1,-1 1 1,1 0 0,-1 0 0,-1 0 0,1 1 0,-1-1 0,1 1 0,-1 1-1,-1-1 1,1 1 0,6 11 0,-6-7-11,0 0 0,-2 1 0,1-1 0,-1 1 0,-1 0 0,0-1 0,1 21 0,18 139-1992,-15-142 1602,0-1 1,2 0 0,1-1-1,14 29 1,-15-40 277,14 36-388,-22-48 481,1 1-1,0-1 1,-1 1 0,1-1-1,-1 1 1,0 0 0,0-1 0,-1 1-1,1 0 1,-1-1 0,0 1-1,1-1 1,-3 5 0,-2 2 80,0-1-1,-1 0 1,0 0-1,0-1 1,-1 1 0,0-2-1,-1 1 1,1-1 0,-2 0-1,1 0 1,-1-1 0,1 0-1,-14 6 1,-17 7 548,-80 28-1,86-35-446,-279 118-1874,273-107-2047,38-22 3419,0 0 1,0-1-1,0 1 0,-1 0 0,1 0 0,0-1 0,1 1 0,-1 0 0,0 0 0,0 0 0,0 0 0,0 0 1,1 1-1,-1-1 0,0 0 0,1 0 0,-1 0 0,1 1 0,0-1 0,-1 0 0,1 0 0,0 2 1,1-2-412,0 1 1,1-1 0,-1 0 0,1 0 0,-1-1 0,1 1 0,0 0 0,-1 0 0,1-1 0,0 1 0,-1-1 0,4 1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00.92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137 46 10761,'38'-10'888,"33"-5"2232,-48 11-1838,16-3 1054,61-2 0,-93 9-2136,0 0 0,0 1 1,0 0-1,0 0 1,8 2-1,-14-3-145,0 1 0,1-1-1,-1 1 1,0-1 0,0 1 0,1-1 0,-1 1-1,0 0 1,0-1 0,0 1 0,0 0 0,0 0-1,0 0 1,0 0 0,0 0 0,0 0 0,0 0-1,-1 0 1,1 0 0,0 0 0,-1 1 0,1-1-1,-1 0 1,1 0 0,-1 1 0,0-1 0,1 0-1,-1 1 1,0-1 0,0 0 0,0 1 0,0-1-1,0 3 1,-4 9 229,0 1-1,0-1 1,-2-1-1,1 1 1,-2-1 0,-9 15-1,8-13-114,0 0 1,1 1-1,0-1 0,-8 28 1,12-29-144,-1 0 1,2 0 0,0 0-1,1 1 1,0-1-1,1 1 1,0-1 0,1 0-1,1 1 1,0-1-1,1 0 1,0 0 0,1 0-1,0 0 1,1-1-1,1 0 1,8 14-1,-1-5-257,-3-7 93,-1-1 0,-1 1 0,0 1 0,-1 0 0,-1 0 0,5 17-1,-10-27 106,0-1-1,0 1 1,-1-1-1,0 1 1,0-1-1,0 1 0,-1-1 1,0 1-1,0-1 1,0 1-1,0-1 0,0 0 1,-1 1-1,0-1 1,0 0-1,0 0 1,0 0-1,-1-1 0,0 1 1,1 0-1,-1-1 1,-1 0-1,1 1 1,0-1-1,-1-1 0,0 1 1,-4 2-1,-21 13-703,-1-2 0,0-2 0,-1 0 0,-1-2 0,-51 12 0,34-10-3739,-60 27 0,58-11-4126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01.06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137 69 14785,'-32'0'6013,"13"-6"-3453,6 1 2833,-2-4-4233,-1 6 120,3-8-4388,3 2 327,1-2-6836,-1-3-3084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06.95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362 92 10281,'1'-5'490,"0"1"160,0 0 0,0-1 0,0 1-1,-1-1 1,0 1 0,0-1 0,0 1 0,0-1 0,-1 1-1,0 0 1,-1-6 0,1 7 2722,1 1-3115,0 1 0,0-1-1,0 0 1,-1 1 0,1-1 0,0 0 0,-1 1 0,0-1 0,1 1 0,-1-1 0,-1-2 0,2 4-224,0 0 0,-1-1-1,1 1 1,0 0 0,0 0 0,-1-1 0,1 1 0,0 0-1,0 0 1,-1 0 0,1 0 0,0-1 0,0 1 0,-1 0-1,1 0 1,0 0 0,-1 0 0,1 0 0,0 0 0,0 0-1,-1 0 1,1 0 0,0 0 0,-1 0 0,1 0 0,0 0 0,-1 0-1,1 0 1,0 0 0,-1 0 0,1 0 0,0 0 0,0 0-1,-1 0 1,1 1 0,0-1 0,-1 0 0,1 0 0,0 0-1,0 0 1,-1 1 0,1-1 0,0 0 0,0 0 0,0 1-1,-1-1 1,1 0 0,0 0 0,0 1 0,0-1 0,0 0-1,0 1 1,0-1 0,-5 9 208,2-1 0,-1 1 0,1 0 0,1-1 0,0 1 0,0 0 0,1 1 0,-1 12 0,-3 17 341,-13 69 627,-18 95 242,-87 271-1061,3-15-221,103-392-169,19-57 0,6-15 0,6-13 0,51-92 0,-38 62 0,42-58 0,-45 76 0,0 1 0,2 1 0,1 1 0,2 2 0,47-34 0,-58 47 0,0 1 0,1 1 0,0 0 0,0 2 0,1 0 0,0 1 0,1 1 0,-1 1 0,1 1 0,0 0 0,33 0 0,-46 4 0,1 1 0,0-1 0,-1 2 0,1-1 0,0 1 0,-1 1 0,0-1 0,1 1 0,-1 1 0,0-1 0,-1 2 0,1-1 0,-1 1 0,0 0 0,0 0 0,0 1 0,-1 0 0,0 0 0,8 10 0,-3-1 0,-2 0 0,1 1 0,-2 0 0,0 1 0,-1-1 0,-1 1 0,0 1 0,4 26 0,1 23-459,3 117-1,0 1-990,-10-154 1125,1-1-1,2 0 1,1-1-1,13 31 1,-16-50-819,0 0 1,1 0-1,11 16 1,11 9-5404,-18-24 3521,20 25-8614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08.14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352 337 8205,'-2'-28'2145,"-12"-41"8705,11 57-10431,3 11-327,0 0 1,0 0-1,0 0 1,0 0 0,0 0-1,0 0 1,-1 0-1,1 0 1,0 1 0,-1-1-1,1 0 1,0 0-1,-1 0 1,1 1 0,-1-1-1,0 0 1,1 0-1,-1 1 1,1-1 0,-1 0-1,0 1 1,0-1-1,1 1 1,-1-1-1,0 1 1,0-1 0,0 1-1,1 0 1,-1-1-1,0 1 1,0 0 0,0 0-1,0 0 1,0-1-1,0 1 1,0 0 0,0 0-1,0 0 1,1 1-1,-1-1 1,0 0 0,0 0-1,0 0 1,0 1-1,0-1 1,0 0 0,1 1-1,-1-1 1,0 1-1,0-1 1,0 1-1,0 0 1,-4 2 164,0 1 0,0 0 0,1 0 0,0 0 0,-1 1 0,-5 8 0,-28 46 377,2 2 1,3 2-1,3 1 1,2 1 0,3 1-1,-26 117 1,44-146-635,1 0 0,2 0 0,2 1 0,5 71 0,-1-86 0,2 0 0,0-1 0,2 1 0,0-1 0,1 0 0,2 0 0,0-1 0,1 0 0,16 23 0,-21-36 0,1 0 0,-1-1 0,1 0 0,1 0 0,-1 0 0,1-1 0,0 0 0,1 0 0,-1-1 0,1 0 0,0 0 0,1-1 0,-1 0 0,1 0 0,0-1 0,0 0 0,0-1 0,0 0 0,0 0 0,0-1 0,1 0 0,-1-1 0,0 0 0,1 0 0,-1-1 0,0-1 0,0 1 0,0-1 0,1-1 0,-2 1 0,13-7 0,-7 2-95,-1 0 0,0-2 0,0 0 0,-1 0 0,0-1 0,0-1-1,-1 0 1,0 0 0,-1-1 0,-1 0 0,0-1 0,12-22 0,1-8-443,-1-1 1,25-85-1,-31 78-279,-2-1-1,11-105 1,-15-110-1103,-11 207 1387,-18-112-1,19 165 505,-1-8-33,-2-12-64,0 1 0,-2-1 0,0 1 0,-20-46 0,25 68 125,0 1 0,-1-1 0,0 1 0,0-1 0,0 1 0,0 0 0,0 0 0,-1-1 0,1 2 0,-1-1 0,0 0 1,0 1-1,0-1 0,0 1 0,0 0 0,0 0 0,-1 0 0,1 0 0,-1 1 0,1-1 0,-1 1 0,0 0 0,0 0 1,1 0-1,-1 1 0,0-1 0,0 1 0,0 0 0,0 0 0,0 1 0,-7 0 0,-1 3 88,1 1 0,-1 0 0,1 0 0,0 1-1,1 1 1,-1 0 0,1 0 0,0 1 0,1 0 0,0 1 0,0 0-1,1 0 1,-9 14 0,-7 11 353,2 1-1,-31 67 1,41-77-280,1 1 1,2 1-1,0 0 0,2 0 1,1 1-1,1-1 0,1 1 1,1 38-1,3-52-133,0 1 1,2-1-1,0 0 0,0 1 1,2-1-1,-1-1 0,2 1 1,0 0-1,0-1 0,1 0 1,1-1-1,0 1 0,1-1 1,0 0-1,1-1 0,1 0 1,-1 0-1,13 9 0,-2-5-391,1 0 1,0-2-1,0 0 0,2-2 0,-1 0 1,2-1-1,-1-2 0,43 10 0,-30-10-1901,63 4 1,-56-10-2288,48-4 0,-28-5-3782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08.69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92 9669,'0'-5'869,"-1"-1"0,1 1 0,0 0 0,0-1 0,1 1 0,-1 0 1,1-1-1,1 1 0,-1 0 0,1 0 0,4-10 0,-6 14-828,1 0 35,-1 0 0,0 0 1,1 0-1,0 0 1,-1 0-1,1 0 1,0 0-1,-1 0 1,1 0-1,0 1 1,0-1-1,0 0 1,-1 0-1,1 1 1,0-1-1,0 1 0,0-1 1,0 1-1,0-1 1,0 1-1,1 0 1,-1-1-1,0 1 1,0 0-1,0 0 1,0 0-1,0 0 1,0 0-1,0 0 1,1 0-1,-1 0 0,0 0 1,0 1-1,0-1 1,0 0-1,2 2 1,33 16 452,-27-9-387,1 1 0,-1 0-1,0 1 1,-1-1-1,0 2 1,-1-1-1,-1 1 1,11 25 0,-10-19-52,-1 1-1,0 0 1,-2 1 0,0-1 0,-1 1 0,-1-1 0,-1 1 0,0 0 0,-2-1 0,0 1 0,-2 0-1,-8 35 1,-7 26 52,-25 127 100,43-206-239,-1 0 1,1 0 0,-1 0-1,1 0 1,0 0 0,0 1-1,0-1 1,0 0 0,0 0 0,1 0-1,-1 0 1,1 0 0,-1 0-1,1 0 1,0 0 0,-1 0-1,1 0 1,0 0 0,0-1-1,1 1 1,-1 0 0,0-1-1,0 1 1,3 1 0,-2-1-15,1-1 1,0 0-1,0 0 1,0 0-1,-1 0 1,1 0-1,0-1 1,0 0-1,0 1 1,0-1-1,0 0 1,0 0-1,0 0 1,0-1 0,0 1-1,0-1 1,5-1-1,2-1-59,1-1 0,-1 0 0,1-1 0,-1 0 0,-1 0-1,18-14 1,-6 3-226,35-36-1,-34 27 185,-1 0 1,-1-2-1,-2 0 0,18-33 1,-8 5 276,25-74-1,-52 126 467,-12 51 1625,12-20-1979,1 1-1,2-1 1,1 1 0,1-1 0,2-1 0,0 1 0,2-1 0,1-1 0,1 0 0,17 27 0,-12-26-865,0-1 0,2-1 0,1 0-1,1-1 1,1-2 0,0 0 0,2-1 0,53 34 0,-63-47-615,0-1-1,20 7 1,-6-3-2289,-1 3-3484,-11-3-1516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15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53 13993,'0'-2'441,"0"0"-1,-1 1 0,1-1 0,0 0 1,0 1-1,0-1 0,0 1 1,1-1-1,-1 0 0,0 1 0,1-1 1,-1 1-1,1-1 0,-1 1 0,1-1 1,0 1-1,0-1 0,0 1 1,-1 0-1,3-2 0,-1 1-166,0 0 0,0 1 0,0-1 0,1 1 0,-1 0 0,0-1 0,1 1 0,-1 1 0,1-1 0,-1 0 0,5 0 0,7-1-63,0 1 1,0 1-1,28 3 1,-31-3 455,37 6 5,0 1 0,-1 2-1,84 28 1,-94-24-399,-1 2-1,-1 2 0,0 1 0,-2 1 0,39 30 0,-54-36-233,0 2 0,-2 1 0,0 0-1,0 1 1,-2 0 0,0 1 0,21 39 0,-26-40-30,-1 2 1,-1-1 0,0 1-1,-2 0 1,0 0-1,-1 1 1,-1 0 0,-1-1-1,-1 26 1,-2-8-29,-2 0 1,-2 0-1,-1-1 0,-2 0 1,-21 57-1,-14 42-2741,-9 25-7115,45-140 3408,0 7-4102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09.05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288 0 9685,'-23'22'3571,"1"1"-1,-32 42 1,33-36-1883,2 1 1,-16 35-1,14-19-605,2 1-1,2 1 1,-18 89 0,27-96-720,1 1 1,3 0 0,1 0 0,4 49-1,1-64-407,1 0 0,1 0 0,2-1 0,0 0 0,2 0 0,1 0 0,20 39 0,-15-41-431,0 0 0,2-1-1,1-1 1,1 0 0,1-2 0,0 0 0,2-1 0,34 25 0,-25-23-1095,1-1 0,36 16 0,-30-19-2935,65 19 0,-18-12-5774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09.30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588 0 11405,'20'12'1938,"-18"-11"-1755,1 1 0,-1-1-1,0 1 1,1-1 0,-1 1 0,0 0 0,0-1 0,0 1 0,0 0 0,0 0 0,-1 1 0,1-1 0,0 0 0,-1 1 0,0-1 0,2 4 0,38 95 2388,-4 2 0,28 132 1,-53-176-2026,-3 0 1,-2 1 0,-3 1 0,-3-1-1,-9 100 1,-3-91-472,-3-1-1,-3 1 0,-2-2 1,-4-1-1,-3-1 1,-2-1-1,-3-1 0,-3-2 1,-68 95-1,85-134-480,-1-1-1,0-1 0,-2 0 0,0-1 1,-1-2-1,-1 0 0,-30 18 0,23-19-1525,-55 24 0,45-26-2016,-45 11 0,4-7-6245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12.18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94 12433,'0'0'2023,"1"-3"-216,0-3-948,0 0 1,1-1-1,0 1 1,0 0 0,5-10-1,-6 14-772,0 0 0,1 0 0,0 0-1,-1 0 1,1 0 0,0 0 0,0 0 0,0 0-1,0 1 1,0-1 0,1 1 0,-1-1 0,0 1 0,1 0-1,-1 0 1,1 0 0,5-1 0,36-4-250,1 1 1,81 3 0,-94 2-249,142 11-3475,-59 4-3752,-64-5 61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12.34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101 118 10073,'-11'-1'1085,"-1"1"-1,0 0 1,1 0 0,-1 1-1,-19 5 4069,20-26-976,14 18-4060,1 0 0,-1 0-1,1 1 1,-1-1 0,1 1 0,0 0-1,0 0 1,-1 0 0,1 0 0,5 0-1,5-1 90,41-9-531,75-6-1,-41 8-926,146-20-3677,-78 17-2421,-55 4-1800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15.42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341 233 8493,'4'-5'607,"-3"5"-480,0-1 0,0 1 1,-1-1-1,1 0 0,0 1 1,0-1-1,-1 0 0,1 1 1,-1-1-1,1 0 0,-1 0 1,1 0-1,-1 0 0,1 0 1,-1 0-1,0 1 0,0-1 1,1 0-1,-1 0 0,0 0 1,0 0-1,0 0 0,0 0 1,0 0-1,0 0 0,0 0 1,0 0-1,-2-3 3757,-11-2-1172,2-1-1150,0 7 4150,9 0-5629,0 0-26,0 0 0,0 0 0,0 0 0,1 1-1,-1-1 1,0 0 0,0 1 0,1-1 0,-1 1-1,0 0 1,0 0 0,1 0 0,-1-1 0,1 2-1,-1-1 1,1 0 0,-1 0 0,1 0 0,0 1-1,0-1 1,-1 0 0,1 1 0,0-1 0,0 1-1,0 0 1,1-1 0,-1 1 0,0 0 0,1-1-1,-1 3 1,-40 108 1797,-23 57 198,24-74-1891,3 2-1,-43 180 1,76-256-161,1 1 0,0 0 0,2 0 0,1 0 0,0 0 0,2 0 0,0 0 0,2 0 0,11 39 0,-12-51 0,1 0 0,0 0 0,1 0 0,0 0 0,1-1 0,0 0 0,1 0 0,-1-1 0,2 1 0,-1-1 0,1-1 0,0 0 0,1 0 0,-1 0 0,1-1 0,1-1 0,-1 1 0,1-1 0,0-1 0,0 0 0,19 5 0,-13-6 0,1 0 0,-1 0 0,0-2 0,1 0 0,-1-1 0,0-1 0,1 0 0,-1-1 0,0-1 0,0 0 0,0-1 0,0-1 0,-1-1 0,0 0 0,0-1 0,23-14 0,-20 9 0,0-1 0,-1-1 0,-1 0 0,0-2 0,-1 1 0,-1-2 0,0 0 0,-1-1 0,-1 0 0,-1 0 0,0-2 0,8-21 0,-2-6 0,-1 0 0,-3-1 0,-1 0 0,-3-1 0,4-63 0,-10 51 0,-2 0 0,-3 0 0,-20-117 0,14 134 3,-3 0-1,-1 0 1,-22-49 0,28 79-7,0 0-1,-1 0 1,-1 1 0,0 0 0,-1 0 0,0 1 0,-1 0 0,0 1 0,-1 0 0,0 1 0,-1 0-1,-25-16 1,35 24-130,-1 1 0,0 0 0,1 1 0,-1-1 0,0 0-1,1 1 1,-1 0 0,0-1 0,0 1 0,1 0 0,-1 0 0,0 1 0,0-1-1,1 1 1,-1-1 0,0 1 0,1 0 0,-1 0 0,1 0 0,-1 0-1,1 0 1,-1 1 0,1-1 0,0 1 0,-1-1 0,1 1 0,0 0-1,0 0 1,1 0 0,-1 0 0,0 0 0,1 1 0,-1-1 0,1 1-1,-1-1 1,1 0 0,0 1 0,0 0 0,0-1 0,1 1 0,-1 3-1,-1 7-1185,0 1 0,2-1 0,-1 1 0,2-1 0,0 0-1,0 1 1,4 12 0,-3-13-872,7 38-9161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15.61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106 132 11789,'-32'-26'3004,"16"15"25,3-3-569,1 5-368,-4 1 992,9-7-2032,-2 4 13,22-3-2458,2 2-107,1 6-928,-3 1-892,9 8-2325,19 2-4660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15.92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380 136 11129,'-4'-9'923,"-1"-1"1,-1 1-1,0 0 1,0 1-1,-1 0 1,1 0-1,-2 0 0,1 1 1,-1 0-1,0 0 1,-1 1-1,-14-9 0,5 6 874,16 7-1577,-1 0 1,1 1-1,-1-1 0,0 1 1,0-1-1,0 1 0,0 0 1,0 0-1,0 0 0,0 1 0,0-1 1,0 1-1,0 0 0,0 0 1,0 0-1,0 0 0,-1 0 1,1 0-1,0 1 0,0 0 1,0 0-1,-4 1 0,-5 4-128,0 0 0,1 0 0,0 1-1,0 1 1,1 0 0,-1 0 0,2 1 0,-1 0-1,1 1 1,1 0 0,0 0 0,0 1-1,1 0 1,0 0 0,1 1 0,1 0-1,-7 18 1,7-14-12,1 0 0,0 1 0,1 0 0,1 0-1,1 0 1,0 0 0,1 0 0,1 0 0,1 1 0,0-1-1,1-1 1,1 1 0,6 19 0,64 134-80,-6-15 0,-58-128 0,-2 0 0,-1 1 0,8 53 0,-14-68-153,-1 0 0,0 0 0,-1-1 0,-1 1 0,0 0 0,0 0 0,-1-1 0,-1 0 0,0 1 0,-1-1 0,0-1 0,-1 1 0,0-1 0,-1 0 0,0 0 0,0-1 1,-1 0-1,-1 0 0,0-1 0,0 0 0,-1 0 0,-12 7 0,19-14-436,-1 0 0,0 0 0,0-1-1,0 0 1,0 0 0,-1 0 0,1 0 0,0 0 0,-5-1 0,-7 2-2274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16.06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0 169 8145,'77'-82'2268,"-39"50"-312,0 12-192,-3 6-196,6 5-267,-6 1-309,9 5-188,7 3-212,3 11-480,3 9-632,-3 3-1028,-6 17-949,0 12-1819,-1 2-3321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16.28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 46 13245,'-13'-14'10893,"17"-3"-11769,-1 2-664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17.20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59 5761,'30'-44'5602,"-28"42"-4665,16-3 430,-11 3-1265,-1 0 1,0 1-1,1 0 0,-1 0 0,1 1 0,-1 0 1,1 0-1,-1 1 0,1-1 0,-1 1 0,1 1 1,-1-1-1,0 1 0,0 0 0,1 1 0,-1-1 1,-1 1-1,1 0 0,0 1 0,-1-1 0,0 1 1,10 9-1,-8-5-78,1-1 1,-1 1-1,-1 1 1,0-1 0,0 1-1,0 0 1,-1 0-1,-1 1 1,0-1-1,0 1 1,-1 0-1,0 0 1,3 17-1,-5-8-12,0 0 0,-1 0 0,-1 0 0,0 0 0,-2 0-1,0 0 1,-1 0 0,-8 20 0,-8 14-152,-37 71 0,29-67 45,13-8 21,14-46 158,5-4-95,4 0 0,1-1-1,-1 0 1,0 0-1,0-1 0,0 0 1,0-1-1,0 0 1,0 0-1,-1 0 1,0-1-1,0 0 1,10-9-1,3-8-11,-1 1 1,-1-2-1,0-1 0,-2 0 0,24-48 1,-22 39 575,1 0 1,33-42 0,-50 73-62,-10 108 1234,5-73-1475,0 43-1,3-63-259,1 0 0,1-1 0,0 1 0,1 0 1,1-1-1,8 23 0,-4-18-404,0 0 1,1-1-1,1 0 1,1 0-1,0-1 1,1-1-1,14 15 1,-11-16-1448,0 0 0,1-1 0,30 18 0,-5-7-4540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15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0 488 8981,'0'-1'28,"1"-6"246,1 1 0,-1-1 0,1 0 1,0 1-1,1 0 0,0-1 0,0 1 0,0 0 1,0 1-1,1-1 0,0 0 0,1 1 0,-1 0 0,1 0 1,9-8-1,17-7-5,1 2 1,1 1 0,0 1-1,1 1 1,52-13-1,185-34-2522,-253 58 2152,116-18-1032,-73 14 1255,0-3 1,-1-2 0,85-32-1,-137 42 406,1-1-1,-1 0 1,0 0-1,-1-1 0,1 0 1,-1 0-1,0-1 0,7-6 1,-13 11-415,0 0 1,-1 1-1,1-1 1,0 0-1,0 0 0,-1 0 1,1 0-1,0 0 1,-1 0-1,1 0 1,-1 0-1,1 0 1,-1 0-1,1 0 0,-1 0 1,0 0-1,0-1 1,0 1-1,1 0 1,-1 0-1,0 0 0,0 0 1,-1 0-1,1-1 1,0 1-1,0 0 1,0 0-1,-1 0 1,1 0-1,-1 0 0,1 0 1,-1 0-1,1 0 1,-1 0-1,0 0 1,-1-2-1,1 1 115,-1 1 0,0-1 1,-1 1-1,1-1 0,0 1 0,0 0 1,-1-1-1,1 1 0,0 1 0,-1-1 0,1 0 1,-1 0-1,1 1 0,-1 0 0,0-1 0,-2 1 1,-3 1 146,-1 0 0,1 0-1,0 1 1,0 0 0,0 1 0,0-1 0,0 1 0,0 1 0,1 0 0,-1 0 0,1 0 0,0 1 0,-11 10 0,9-7-118,0 0 0,1 1 0,0 0-1,0 0 1,1 1 0,0 0 0,1 0 0,0 1 0,-4 12 0,3-5-248,2 0 1,0 1 0,2-1 0,0 1-1,0 0 1,2 0 0,1 0 0,0 0-1,1 0 1,1 0 0,1 0-1,6 23 1,9 17-9,3 0 0,40 80-1,-34-81-6,-2 0-1,17 62 1,-40-111-98,0 0 1,-1 0-1,1 1 0,-2-1 0,1 0 1,-2 0-1,1 1 0,-1-1 0,0 0 1,-1 0-1,0 0 0,-1 0 0,1 0 1,-2 0-1,1-1 0,-1 1 1,-1-1-1,1 0 0,-2 0 0,1-1 1,-1 0-1,0 0 0,0 0 0,-1 0 1,0-1-1,0 0 0,0-1 0,-1 1 1,0-2-1,0 1 0,0-1 0,-1 0 1,-12 4-1,5-3-1650,-1 0 0,-34 6 1,43-10 480,1-1 0,-1 0 0,0 0 0,0 0 0,0-1 0,0 0 0,0 0 0,-13-5 0,-1-7-8265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17.54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52 0 6925,'2'3'333,"-1"-1"0,1 0 0,-1 1 1,0 0-1,0-1 0,0 1 0,0 0 1,0-1-1,0 1 0,-1 0 0,0 0 1,1 0-1,-1-1 0,0 1 0,-1 3 0,-8 48 2835,3-22-2327,-19 213 3273,4 123-2587,19-342-1470,1 5-389,1-1 0,2 1 0,1 0 0,12 54 0,-10-66-424,1 0 0,1 0 0,11 20 0,-10-24-599,0-1 0,1-1 0,1 1 1,15 15-1,10 9-6166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17.79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454 0 6069,'12'17'446,"51"80"3980,77 158 0,-127-225-4141,-1 0 1,-2 1-1,-2 0 0,0 0 1,-2 1-1,-1 0 1,0 35-1,-5-42-189,-1-1-1,-1 0 1,-1 0-1,-1 0 1,-1 0-1,-1 0 1,-1-1-1,-1 0 1,-23 43-1,14-37-256,-1 0 0,-1-2 0,-2 0 0,-1-1 0,-49 45 0,30-37-629,-1-2 1,-1-2-1,-53 27 1,60-39-1134,-1-1 1,-73 21 0,14-10-3808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23.86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293 35 9601,'-3'-34'8719,"1"37"-7787,-37 71 1080,-16 32-172,-64 213 854,99-255-2447,3 1 0,4 1-1,-7 71 1,17-107-171,2 0 0,1 0 0,1 0 0,7 44-1,-8-67-59,2 0 0,-1 0 0,1-1 0,0 1 0,0 0 0,1 0 0,-1-1 0,2 0 0,-1 0-1,1 0 1,0 0 0,4 6 0,-6-11-18,0 1 0,0-1 0,0 1 0,0-1 0,0 0 0,0 1 0,0-1 0,0 0 1,0-1-1,0 1 0,1 0 0,-1 0 0,0-1 0,1 0 0,2 1 0,-2-1-5,1-1-1,0 1 1,-1-1 0,1 1 0,0-1 0,-1 0 0,1-1-1,-1 1 1,0-1 0,1 1 0,-1-1 0,3-2-1,28-21-51,-2-1 0,48-48 0,-58 51 22,1 0 0,0 2 0,2 1 0,1 0 0,1 2 0,29-15 0,-47 29 57,0 1-1,0-1 0,1 2 0,-1-1 0,1 1 0,-1 1 0,1 0 1,0 0-1,0 1 0,-1 0 0,1 0 0,0 1 0,-1 1 0,16 3 1,-18-2 44,0-1 0,0 1 1,0 1-1,-1-1 0,1 1 1,-1 0-1,0 1 1,0 0-1,0 0 0,-1 0 1,1 0-1,-1 1 1,-1 0-1,1 0 0,-1 0 1,0 1-1,0-1 0,-1 1 1,3 9-1,2 9 41,-2 0 0,-1 1-1,-1 0 1,-1 0 0,-1 0-1,-3 30 1,2-16-1319,7 59-1,1-49-1916,-5-33-291,0 0 0,8 20 0,3-11-6886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24.34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227 481 13745,'-4'0'674,"0"1"-1,1 0 1,-1 0-1,0 1 1,1-1-1,-1 1 1,1 0-1,-1 0 1,-4 4 0,1-1-3,1 0 0,0 1 1,1 0-1,-7 8 0,2-1-29,1 1-1,1 0 0,0 1 1,-6 16-1,-35 115 1717,36-103-2052,2 0-1,1 1 1,-5 72 0,14-107-272,0 0 0,0 1 0,1-1 1,1 0-1,0 0 0,0 1 0,1-1 0,0 0 1,0 0-1,1-1 0,0 1 0,1 0 0,0-1 1,0 0-1,1 0 0,7 10 0,-8-14-46,0-1 0,1 1 1,-1-1-1,1 0 0,0 0 0,0-1 0,0 0 0,0 1 0,0-2 1,0 1-1,1-1 0,-1 1 0,0-1 0,1-1 0,-1 1 0,1-1 1,-1 0-1,1 0 0,0-1 0,-1 0 0,0 0 0,1 0 0,9-4 1,-4 2-35,0-1 1,0 0-1,-1-1 0,0-1 1,0 1-1,0-1 1,-1-1-1,0 0 1,0 0-1,14-16 1,8-18-369,-1 0-1,-2-2 1,-3-1 0,-1-1-1,-2-1 1,-2-1 0,-2-1 0,19-83-1,-28 92 194,11-43-423,16-147 1,-32 187 505,0 11 2,-2 1-1,-2-51 0,0 73 124,0 1 0,-1 0 0,0 1 0,-1-1 0,1 0-1,-1 0 1,-1 0 0,1 1 0,-6-9 0,7 13 22,-1 0 1,1 0-1,-1 0 1,0 0 0,0 0-1,0 1 1,0-1-1,0 1 1,0 0-1,0-1 1,-1 1-1,1 0 1,0 0-1,-1 0 1,1 1-1,-1-1 1,1 0-1,-1 1 1,1 0 0,-1 0-1,1 0 1,-1 0-1,1 0 1,-1 0-1,1 0 1,-1 1-1,1-1 1,-1 1-1,-4 2 1,-10 3 111,1 1 0,0 0 0,0 2 1,1-1-1,0 2 0,0 0 0,1 1 0,-14 14 0,-100 111 603,113-119-654,1 1-1,1 0 1,0 1 0,2 0-1,0 1 1,1 0-1,-9 27 1,17-40-99,0-1 0,0 1 0,0 0 0,1 0 0,0 0 0,0 0 0,1 0 0,0 0 0,1 0 0,-1 0 0,1 0 0,0 0 0,1 0 0,0 0 0,0 0 0,0-1 0,1 1 0,0-1 1,0 1-1,1-1 0,0 0 0,0 0 0,0-1 0,1 1 0,-1-1 0,11 8 0,0-2-392,0-1 0,0-1 1,1 0-1,0-1 0,0-1 1,1-1-1,0 0 0,23 4 1,147 19-9061,-174-27 8330,66 6-7827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25.00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114 209 11241,'-11'-9'820,"-4"-1"1343,0-1-1,-23-24 1,35 31-1763,-1 1 0,1-1 1,0-1-1,0 1 1,1 0-1,-1-1 0,1 1 1,0-1-1,0 0 1,0 0-1,1 0 0,0 0 1,0 0-1,0 0 1,0-6-1,1 8-329,0 1 0,0-1 0,0 1 0,1-1 0,-1 1 1,1-1-1,-1 0 0,1 1 0,0 0 0,0-1 0,0 1 0,0-1 0,1 1 0,-1 0 0,1 0 0,-1 0 1,1 0-1,0 0 0,0 0 0,0 0 0,0 1 0,0-1 0,0 1 0,0-1 0,0 1 0,1 0 0,-1 0 1,0 0-1,1 0 0,-1 0 0,1 0 0,0 1 0,4-1 0,0 0-17,0 1-1,0 0 1,0 0 0,0 0-1,0 1 1,1 0 0,-1 1-1,0-1 1,-1 1 0,1 1-1,11 4 1,-8-1-14,-1-1 0,0 1-1,1 0 1,-2 1 0,1 0 0,-1 1 0,0 0 0,-1 0-1,0 0 1,0 1 0,8 15 0,-8-11-9,-1 0 0,0 1 0,-1 0 0,-1 0 0,0 0-1,-1 1 1,2 25 0,-4 1 0,-1 0 1,-3 0-1,-1 0 0,-2 0 0,-14 47 1,15-67-12,1-6-46,0 0 0,1 0 1,0 0-1,1 0 0,1 0 0,1 1 0,1 17 0,-1-31 15,1 0 0,-1 0 0,1-1 1,-1 1-1,1 0 0,0 0 0,0 0 0,0-1 0,0 1 1,0 0-1,0-1 0,0 1 0,1-1 0,-1 0 0,0 1 1,1-1-1,-1 0 0,1 0 0,0 0 0,2 2 0,-1-2-7,0 0 1,0 0-1,1 0 0,-1-1 0,0 1 0,1-1 0,-1 0 0,1 0 0,-1 0 0,7-1 0,1-1-26,0-1-1,0 0 1,0-1 0,0 0-1,-1-1 1,11-5 0,-2-3 3,0 0 1,0-1-1,-2 0 1,0-2-1,0 0 1,-2-1-1,21-28 1,5-15 191,32-66 1,-61 105-9,-11 19 655,-1 22-278,2-4-559,0 0 0,1 0 1,1 0-1,0 0 0,1 0 1,1-1-1,1 0 1,0 0-1,1-1 0,0 0 1,1 0-1,19 22 0,-16-23-668,1-1-1,0 0 1,1 0-1,23 14 1,-19-15-1004,0-1 1,1-1 0,36 12-1,-30-14-4231,-3 1-3697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25.2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381 1 11441,'-25'26'558,"-96"113"3106,81-88-1451,2 2 1,2 2-1,-46 95 0,74-132-2099,2 0-1,0 1 1,1-1-1,0 1 1,2 0-1,0 1 1,1-1-1,1 0 0,1 1 1,1-1-1,1 1 1,0-1-1,6 21 1,-4-25-388,0-1 0,1 0 0,1 0 1,0-1-1,1 0 0,1 0 0,0 0 0,0-1 0,1 0 1,1-1-1,0 0 0,0 0 0,1-1 0,1 0 0,0-1 1,0-1-1,22 12 0,-9-7-1230,0-2 1,47 13-1,15-5-4240,-8-7-2193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25.42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369 13 8397,'0'0'66,"0"0"0,0-1 1,0 1-1,0 0 0,0-1 0,0 1 1,-1-1-1,1 1 0,0 0 1,0-1-1,0 1 0,1-1 0,-1 1 1,0 0-1,0-1 0,0 1 1,0-1-1,0 1 0,0 0 0,0-1 1,1 1-1,-1 0 0,0-1 0,0 1 1,1 0-1,-1-1 0,0 1 1,0 0-1,1 0 0,-1-1 0,0 1 1,1 0-1,-1 0 0,0-1 1,1 1-1,-1 0 0,0 0 0,1 0 1,19 4 1701,-16-2-1463,0 0-1,0 1 1,0-1 0,0 1-1,0 0 1,0 0 0,-1 0-1,0 1 1,6 7 0,25 52 1843,30 75 0,-46-97-1758,12 30 275,-3 2-1,-4 1 0,16 85 0,-29-103-318,-2 0 0,-3 1-1,-2-1 1,-3 1-1,-7 57 1,1-78-438,-1-1 1,-2 0 0,-2-1-1,0 0 1,-3 0-1,0-1 1,-3-1 0,0-1-1,-2 0 1,-1-2-1,-2 0 1,0-1 0,-2-1-1,-1-1 1,-1-2 0,-2 0-1,-32 21 1,39-32-724,-1-1 0,0-1 1,0-1-1,-42 13 0,-43 4-6014,26-7-2853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26.18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122 309 12309,'4'-4'692,"5"-8"-123,-2 8 3639,-9 4-3846,0 0-1,1 0 1,-1-1-1,1 1 1,-1 0-1,1-1 1,0 1-1,-1-1 1,1 0-1,-1 1 1,1-1-1,0 0 1,0 0-1,-1 0 1,1 0-1,0 0 1,0 0-1,0 0 1,0 0-1,0 0 1,-1-2-1,-1-3 519,0 1-1,1-1 1,-1 0-1,1 0 1,0 0-1,1 0 1,-2-10-1,0 2-1054,0-1 0,-2 1-1,1 0 1,-2 0 0,0 1 0,0-1 0,-1 1 0,-1 1-1,0-1 1,-1 1 0,-12-13 0,20 23-345,0 0 0,0 1 0,1-1 0,-1 0 0,0 0 0,1-1 0,-1 1 0,1 0 0,0 0 0,0 0-1,0 0 1,0 0 0,0 0 0,1-3 0,-1 2-1177,0 3 1558,0 0 0,0-1 0,0 1 0,0 0 0,0 0 0,0 0 0,0 0 0,0-1 1,0 1-1,0 0 0,0 0 0,0 0 0,1 0 0,-1-1 0,0 1 0,0 0 0,0 0 0,0 0 0,0 0 0,0 0 0,1 0 0,-1-1 0,0 1 0,0 0 0,0 0 0,0 0 0,1 0 0,-1 0 0,0 0 0,0 0 0,0 0 0,1 0 0,-1 0 0,0 0 0,0 0 0,0 0 0,0 0 0,1 0 0,-1 0 0,0 0 0,0 0 0,0 0 0,1 0 0,-1 0 1,0 0-1,0 0 0,0 0 0,0 0 0,1 1 0,33-4-11096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28.10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12337,'0'0'5445,"3"0"-3907,7 4-1066,-1 0 0,0 0 0,-1 1 0,1 0-1,-1 0 1,0 1 0,0 0 0,8 8 0,59 66 990,-30-30-799,258 258-2831,-301-307 2102,104 102-4168,-33-35-3573,-34-31-626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28.26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436 35 11937,'-51'-6'2200,"29"-5"-256,3 0-267,-4 8-341,4 0 536,-9 6-1100,2 0-260,1 11-104,-10 12-172,16-1-256,-3 1-408,-7 5-808,4 4-844,-7 2-937,0 6-1699,4 5-3697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16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0 115 9665,'57'-60'2332,"-50"46"-372,2-1-324,10 4-463,0-1-85,10 12-480,-4 0-552,10-2-888,16 4-825,-10 4-3027,1 0-3677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30.32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36 212 15141,'-23'3'2901,"17"-15"-369,0-5 1660,18 3-2584,1-3-375,47-23 559,-22 22-1212,4 1-372,18 0-360,13 3-760,6 0-408,7-1-377,6 7-487,3 2-360,4 0-136,-7 12-2897,-13 8-4560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30.47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141 386 10565,'-29'3'956,"20"-2"-326,0 0 0,0 0 0,0 1 0,0 0 0,-10 4 0,4-6 3709,-9-8-2412,20 7-915,3 0-874,1 0 0,-1 0 0,1 0 0,-1 0 0,1 0 0,0 0 0,-1 0 0,1 0 0,0 0-1,0 0 1,0 0 0,-1 0 0,1 0 0,0 0 0,0 0 0,1 0 0,-1 0 0,0 0 0,0 0 0,0 0-1,1 0 1,0-1 0,-1 0 185,2-4-148,0 0-1,0 0 1,1 0-1,-1 0 1,1 0-1,1 1 0,-1 0 1,1-1-1,0 1 1,0 0-1,1 1 1,-1-1-1,1 1 0,0 0 1,0 0-1,9-5 1,13-7 62,1 1 1,32-12-1,-36 16-180,274-99-2948,-92 53-3060,-96 34-869,4 7-4343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30.6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3812,'6'57'-1120,"29"-45"332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31.77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208 117 11673,'1'-2'445,"0"0"0,0 0 0,1 0 0,-1 0 0,1 0 0,-1 0 0,1 1 0,0-1 0,0 0 0,0 1 0,0 0 0,0-1 0,0 1 0,0 0 0,0 0-1,6-2 6088,-11 6-4898,-6 7-392,-3 5 540,0 25-163,9-20-1264,-3 13-85,-1-1 1,-22 61-1,-66 178-270,74-200 0,-20 138 0,39-185 0,0 0 0,1 0 0,1 0 0,2 0 0,0 0 0,1-1 0,2 1 0,0-1 0,10 25 0,-11-37 0,1 1 0,1-1 0,0 0 0,0 0 0,1 0 0,1-1 0,0 0 0,0-1 0,1 0 0,0 0 0,0 0 0,1-1 0,0-1 0,0 0 0,1 0 0,0-1 0,1-1 0,-1 1 0,14 3 0,-2-3 0,0 0 0,1-1 0,0-2 0,0 0 0,0-2 0,0 0 0,0-2 0,0 0 0,0-2 0,0-1 0,-1-1 0,1 0 0,-1-2 0,0-1 0,-1-1 0,0 0 0,35-22 0,-35 17 0,-1 0 0,-1-2 0,0 0 0,-1-1 0,0-1 0,-2-1 0,0-1 0,-1 0 0,-1-1 0,-1-1 0,-1 0 0,-1-1 0,-1 0 0,-1-1 0,-1 0 0,9-37 0,-13 35 0,-1 0 0,-1 0 0,-1-1 0,-1 1 0,-2-1 0,0 1 0,-2 0 0,-1 0 0,-8-30 0,3 27 0,-1 0 0,-1 1 0,-2 0 0,-1 1 0,-1 0 0,-1 2 0,-33-42 0,21 33 0,-2 2 0,-1 1 0,-1 1 0,-2 2 0,-1 1 0,-1 2 0,-1 1 0,-1 2 0,-1 2 0,-79-30 0,103 45 3,-1 1 0,-22-3 0,34 7-6,0-1 0,0 1 0,0 0 0,0 0 0,0 0 0,0 1 0,0-1 0,0 1 0,0 0 0,0 0 0,1 0-1,-1 1 1,0-1 0,-6 4 0,9-3-175,-1 0-1,1 0 0,-1-1 1,1 1-1,0 0 0,0 0 0,0 0 1,0 0-1,0 1 0,0-1 1,1 0-1,-1 0 0,0 0 1,1 1-1,0-1 0,0 0 1,0 1-1,0-1 0,0 0 1,0 0-1,0 1 0,1-1 0,-1 0 1,1 0-1,1 4 0,2 7-2641,0-1 0,1 0 0,10 17 0,12 17-11000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31.94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33 146 17046,'-32'-31'3084,"38"5"-456,1 1-244,5 10-804,1 1-295,0 5-501,3 4-576,9-4-820,19 1-669,-2 5-1003,-1 3-932,0 3-3173,10 11-5844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32.29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800 50 16702,'-90'-9'3194,"87"8"-2904,0 1 0,0-1 0,1 1 0,-1-1 0,0 0 0,1 0 0,-1 0 0,1 0 0,-1-1 0,1 1-1,0-1 1,-5-3 0,-7-4 1835,6 5-1894,-1 2 0,0-1 0,0 1 0,0 1 0,0-1 0,0 2 1,0-1-1,0 1 0,0 1 0,0-1 0,0 2 0,0-1 0,0 1 0,0 0 1,0 1-1,0 0 0,-15 9 0,11-5 25,0 0 0,0 1 0,1 0 0,0 1 0,1 0 1,0 1-1,0 1 0,1-1 0,0 2 0,-13 20 0,6-5-256,2 1 0,1 0 0,1 2 0,1-1 0,1 1 0,2 1 0,1 0 0,2 0 0,1 1 0,1-1 0,2 1 0,1 0 0,2 0 0,1 0 0,11 61 0,4-34 0,2-2 0,2-1 0,57 106 0,14 33 0,-87-180 0,0 1 0,5 25 0,-10-39 0,0 1 0,0 0 0,0 0 0,0 0 0,-1 0 0,1 0 0,-1 0 0,0 0 0,0 0 0,0 0 0,0-1 0,0 1 0,0 0 0,-1-1 0,1 1 0,-1-1 0,0 0 0,-4 5 0,3-3 0,-1 0 0,0-1 0,-1 1 0,1-1 0,0 0 0,-1 0 0,0-1 0,0 1 0,-8 2 0,-10 0-384,0-1 1,-1-1-1,1-1 1,-1-1-1,0-1 1,1-1-1,-1-1 0,1-1 1,-1-1-1,1-1 1,1-1-1,-26-10 1,40 12-699,1 1 0,-1-1 0,1-1 0,-11-8 0,-6-13-5558,8-10-6107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32.43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 58 12741,'-9'-26'5161,"21"20"-3105,4 0-404,7 1-424,21-7-188,7 9-588,12 6-700,4-3-596,6 6-968,10-3-1012,9 3-2729,0 14-4512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32.60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42 346 16662,'-42'-52'3356,"46"35"-484,-4-6-260,3-5-543,-3 5-425,3-6-328,3 4-352,1 2-448,2 0-832,1 0-948,2 3-740,4-20-1169,-9 20-215,12 20-15494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35.72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264 185 9393,'-1'-1'162,"0"0"0,0 0 0,0 0 0,0 0 0,0 0 0,0 0 0,0 0 0,1 0 0,-1-1 1,0 1-1,1 0 0,-1 0 0,1-1 0,-1 1 0,1 0 0,0-1 0,0 1 0,-1 0 0,1-1 0,0 1 0,0-1 0,0 1 0,1 0 0,-1-1 1,0 1-1,0 0 0,1-1 0,-1 1 0,1 0 0,-1-1 0,1 1 0,-1 0 0,1 0 0,1-2 0,0-1 347,0 1-1,0-1 1,-1 1-1,1-1 1,-1 0-1,1-6 1,-2 5 244,1-1-1,-1 1 1,-1-1 0,1 1 0,-2-8-1,1 8-178,0 1 0,1-1 0,-1 1 0,1-1-1,0 1 1,0-1 0,1-4 0,0 7 810,0-1-994,0 1 1,0-1-1,0 0 1,0 1-1,1 0 0,-1-1 1,1 1-1,2-2 1,7 54-374,-2 0 0,-2 1 0,-3 0 0,-1 0 0,-3 1 1,-2-1-1,-13 74 0,-16 19-17,-6-2 0,-75 185 0,73-205 0,-28 147 0,59-233 0,7-30 0,0-1 0,0 1 0,1-1 0,-1 1 0,2 9 0,-1-14 0,0-1 0,-1 1 0,1-1 0,0 1 0,1 0 0,-1-1 0,0 1 0,0 0 0,0-1 0,0 1 0,0-1 0,1 1 0,-1-1 0,0 1 0,0-1 0,1 1 0,-1 0 0,0-1 0,1 0 0,-1 1 0,1-1 0,-1 1 0,0-1 0,1 1 0,0-1 0,5-1 0,0-1 0,-1 0 0,1 0 0,-1-1 0,1 0 0,-1 0 0,0 0 0,9-8 0,-7 7 0,136-103 0,-84 60 0,112-66 0,-141 96 0,0 2 0,1 2 0,1 0 0,0 2 0,1 1 0,53-8 0,-73 17 0,0 0 0,0 1 0,0 0 0,0 1 0,-1 0 0,1 1 0,0 0 0,23 9 0,-27-8 0,0 2 0,-1-1 0,1 1 0,-1 0 0,0 1 0,0 0 0,-1 0 0,1 1 0,-1 0 0,-1 0 0,1 1 0,-1-1 0,5 10 0,-1 2-354,0 1 0,-1 0 0,-1 1 0,-1 0 0,0 0 0,-2 0 0,-1 1 0,0 0 1,-2 0-1,0 30 0,-3 25-4772,-19 122 0,17-174-10512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37.24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342 132 12637,'-1'-2'517,"0"0"0,1 0-1,-1 0 1,0 1 0,0-1-1,0 0 1,0 1 0,0-1 0,-1 1-1,1-1 1,0 1 0,-1-1-1,1 1 1,-1 0 0,1 0-1,-4-2 1,4 3-360,0 0 0,0-1 0,0 1-1,0 0 1,0 0 0,0 0 0,-1 0 0,1 0 0,0 1-1,0-1 1,0 0 0,0 0 0,0 1 0,0-1-1,0 1 1,0-1 0,0 1 0,0-1 0,0 1-1,0-1 1,-1 2 0,-3 3 97,0 0 0,1 0 0,-1 1-1,1 0 1,0 0 0,1 0 0,-5 8 0,-11 31 1292,2 0 0,-18 73 0,29-96-1212,-100 396 364,77-278-600,-10 146-1,35-247-97,2-1 0,2 0 0,2 1 0,1-1 0,13 59 0,-13-84 0,1 0 0,1 0 0,0-1 0,0 0 0,2 0 0,-1 0 0,1-1 0,13 16 0,-14-20 0,1-1 0,-1 0 0,1 0 0,0 0 0,1-1 0,-1 0 0,1-1 0,0 1 0,0-2 0,1 1 0,-1-1 0,1 0 0,16 2 0,-12-2-2,0-2-1,0 0 1,1 0 0,-1-1 0,0-1-1,0 0 1,0-1 0,0-1-1,0 0 1,0 0 0,22-10-1,-19 5-6,0 0 0,-1-2 0,0 0 0,-1 0 0,0-1 0,-1-1 0,0 0-1,12-15 1,-3-1-27,-1-1 0,-1-2 0,-2 0 0,-1 0 0,-1-2 1,-2 0-1,-1-1 0,10-42 0,-4-8-355,-4-1 0,-3 0 0,-4-1 0,-4 0 0,-7-101 0,-18-66-228,13 201 450,-1 0 0,-29-89 1,34 129 188,0 0 0,-1 0 1,0 0-1,0 0 0,-2 1 1,1 0-1,-1 0 0,-1 0 1,0 1-1,-1 0 0,-9-8 1,16 16 12,-1 1 1,1-1 0,0 1-1,-1 0 1,1 0 0,-1 0-1,0 1 1,1-1 0,-1 1-1,1-1 1,-1 1-1,0 0 1,1 0 0,-1 0-1,0 0 1,1 0 0,-1 1-1,0-1 1,1 1 0,-1 0-1,-2 1 1,-3 1 84,1 0-1,0 0 1,0 1-1,-13 9 1,13-7-6,0 0 0,0 1 0,1 0 0,0 0 1,0 1-1,1-1 0,-9 17 0,-25 63 703,35-76-721,-13 37-26,2 0 0,2 2 0,2-1 0,2 2 0,-4 87-1,12-96-52,2 0 0,2-1 0,1 1 0,3 0 0,1-1-1,2 0 1,20 52 0,-21-71-461,2 0 1,0-1-1,1 0 1,1-1-1,1-1 1,1 0-1,1-1 1,0 0-1,1-2 1,1 0-1,0-1 1,1 0-1,39 21 1,-43-28 47,0-1-1,1 0 1,0-1-1,0-1 1,0 0 0,0-2-1,1 1 1,-1-2-1,1 0 1,0-2 0,0 1-1,0-2 1,-1 0-1,1-1 1,0-1 0,-1 0-1,1-2 1,-1 1-1,0-2 1,21-10 0,17-12-5473,2 2-3438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16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71 152 12601,'-38'-31'3488,"25"19"-407,0-2 2035,10-6-3092,0 3 721,3 0-2037,0 0-556,13 8-536,-1 1-820,17 5-389,22 0-747,-13 6-648,6 0-3345,4-1-5756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37.80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19 168 12513,'-16'-50'2194,"16"49"-2068,-1 0 0,1 0-1,-1-1 1,1 1-1,0 0 1,0 0 0,-1 0-1,1 0 1,0 0 0,0 0-1,0 0 1,0 0 0,0 0-1,1 0 1,-1-1-1,0 1 1,0 0 0,1 0-1,-1 0 1,0 0 0,1 0-1,-1 0 1,1 0-1,0 0 1,-1 0 0,2 0-1,1-3 449,-1-1-250,0 0-1,0 1 1,1 0-1,0-1 1,0 1-1,0 0 1,1 0-1,-1 1 1,1-1-1,0 1 1,0 0-1,0 0 1,7-4-1,-2 2-5,0 2-1,0-1 1,0 1 0,0 0-1,1 1 1,16-2-1,-1 2-7,-1 1 0,1 1 0,0 2 0,44 8 0,-39-4-112,0 2-1,-1 1 0,0 1 1,-1 2-1,53 29 0,-69-34-143,0 1-1,0 0 1,-1 0-1,0 1 1,-1 1-1,0 0 1,0 0-1,-1 1 1,-1 0-1,0 0 1,0 1-1,-1 0 1,0 0-1,-1 1 1,5 16-1,-9-17-27,0-1 0,0 1 0,-1-1 0,-1 1 0,0-1-1,-1 1 1,0-1 0,0 1 0,-1-1 0,-1 1 0,0-1 0,-1 0 0,-6 15-1,-8 10 13,-2 0 0,-33 47 0,40-63-24,-7 8-73,13-19-29,0 0 1,1 1-1,0 0 1,-8 20-1,11-24 85,1 7-78,3-13 77,0 1 0,0-1 1,0 0-1,0 0 0,0 1 0,0-1 0,0 0 0,1 0 0,-1 0 0,0 0 0,0 0 0,0 0 0,0-1 0,0 1 0,0 0 0,2-1 0,4-1-8,-1-1 0,1 1-1,-1-1 1,1 0 0,-1-1-1,0 1 1,0-1 0,-1 0-1,1-1 1,-1 0 0,0 1-1,5-7 1,11-13 24,23-38 1,-23 33-20,26-40 88,-45 67 325,5 24 159,1 2-347,0-1-48,1 1 1,0-2 0,17 29-1,-11-26-241,2 0 0,0-2 0,1 0 0,2-1-1,0 0 1,1-2 0,1-1 0,1-1-1,1 0 1,0-2 0,2-1 0,45 21-1,-34-22-755,1-1 0,0-1-1,1-3 1,0-1 0,45 3-1,11-9-3589,0-10-3434,-47 2-1674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38.0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243 1 12309,'-18'18'798,"-1"0"836,1 0 0,0 2 1,2 0-1,0 0 0,-24 43 1,22-23 436,2 1 0,-19 72 1,25-70-1484,3 1 0,1-1 0,2 1 0,3 0 0,3 46 0,3-29-850,2-1 1,4 0-1,1 0 0,4-1 1,27 68-1,-27-87-782,3-1 0,1 0 0,2-1 1,2-1-1,1-2 0,1 0 0,2-2 0,35 32 0,23 6-5979,7-9-4660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38.27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718 0 11621,'21'21'1135,"0"1"0,-2 0-1,0 2 1,-1 0 0,26 50 0,-15-16 553,34 101-1,-45-105-1023,-3 1 0,-3 1 0,10 93 0,-18-101-416,-2 0 0,-2 0 0,-3 0 0,-1 0 0,-3-1 0,-1 1 1,-3-1-1,-1-1 0,-35 83 0,10-50-305,-3-3 1,-4 0 0,-3-3-1,-74 90 1,82-116-364,-3-1 0,-1-2 0,-84 66 0,87-81-1117,-67 36 0,66-45-2701,-80 30 1,37-25-6210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38.95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67 266 11785,'-29'-25'1964,"13"10"-140,4-2-263,2 3-233,10-6-300,0 3-168,6-3-192,13-12-152,10 10-140,15 4-220,17-4-408,9 7-660,6-2-808,3 6-1153,16 11-1911,7 3-3757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39.14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74 361 13813,'-64'11'2432,"55"-19"5429,18-4-5829,17-10-487,21-4-301,17 3-256,15 0-96,17-5-656,18-4-404,19 1-644,29-1-632,10 4-561,-1-7-887,4 4 176,6 11-3505,0 0-5580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41.13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68 19 4328,'-29'-7'944,"23"5"-142,-27-8 2228,43 19-2765,-2-1-4965,-21-15 3015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45.32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156 395 6609,'9'-22'3071,"-1"1"1,-1-1-1,7-35 0,-10 25-498,-1 5-594,1 1 0,1-1 0,1 1 0,12-30 0,2 1-574,-13 39-1405,-1 8 0,-3 10 0,-3 12 0,0-13 0,-5 95 0,-5-1 0,-38 162 0,26-147 0,-136 494-2498,140-528-7118,9-8-8053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48.95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418 140 15101,'0'-44'2224,"-1"33"-951,1-1 1,0 1-1,1-1 1,0 1-1,1-1 1,5-15 3897,-6 30-4101,2 8-958,-1 0 0,0 1 0,0-1 0,-1 0 0,-1 0 0,0 1 0,-1 10 0,-17 84 488,10-65-536,-180 666-64,81-343 0,63-217 0,-23 92 0,63-195 0,3-43 0,1 0 0,0-1 0,0 1 0,0 0 0,-1 0 0,1 0 0,0-1 0,0 1 0,0 0 0,0 0 0,0 0 0,0-1 0,1 1 0,-1 0 0,0 0 0,0-1 0,0 1 0,1 0 0,-1 0 0,1-1 0,-1 1 0,0 0 0,1-1 0,-1 1 0,1 0 0,-1-1 0,1 1 0,0 0 0,11-5 0,-11 3 0,13-7 0,0-1 0,-1-1 0,-1 0 0,0-1 0,0 0 0,18-22 0,5-4 0,10-8 0,75-57 0,-104 90 0,0 1 0,1 0 0,0 1 0,1 1 0,0 1 0,0 1 0,1 0 0,0 1 0,22-3 0,-33 8 0,0 0 0,1 1 0,-1 0 0,0 0 0,1 1 0,-1 0 0,0 1 0,0 0 0,0 0 0,0 1 0,0 0 0,0 0 0,-1 1 0,1 0 0,-1 0 0,0 1 0,0-1 0,-1 2 0,1-1 0,6 8 0,-3-1 0,-1-1 0,0 1 0,0 1 0,-1-1 0,-1 1 0,0 1 0,-1-1 0,-1 1 0,0 1 0,-1-1 0,4 18 0,-2 4 0,-1 1 0,-2-1 0,-1 1 0,-2 0 0,-5 39 0,0-43-130,-12 117-2624,16-132 2133,0 0 0,2 0 0,0 0 0,1 0 0,9 34 0,-10-48-419,0-1 0,0 0 1,0 0-1,1 0 0,0 0 0,-1 0 0,1 0 1,0 0-1,5 4 0,-5-4 92,24 26-10879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49.62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422 357 9505,'21'-36'2422,"-20"34"-2113,0 0 0,0-1-1,0 1 1,0-1 0,-1 1-1,1-1 1,-1 1 0,0-1 0,0 1-1,0-1 1,0 0 0,0 1-1,0-1 1,-1 1 0,1-1 0,-1 1-1,-1-5 1,0 2 508,-28-99 12044,12 120-11345,5 2-1489,1 1-1,0 0 1,-13 33 0,-7 11-45,6-19 18,-43 76 0,-85 203 0,142-290 0,1 0 0,2 1 0,-6 43 0,13-62 0,0 0 0,2 1 0,0-1 0,0 0 0,1 0 0,1 0 0,1 0 0,0 0 0,1 0 0,5 14 0,-5-21 0,1 1 0,-1-1 0,2 0 0,-1-1 0,1 1 0,0-1 0,0 0 0,1-1 0,0 1 0,0-1 0,1-1 0,-1 1 0,1-1 0,0-1 0,1 1 0,-1-1 0,1-1 0,0 0 0,13 3 0,-10-3 0,1 0 0,-1-2 0,1 1 0,0-2 0,-1 0 0,1 0 0,0-1 0,-1-1 0,1 0 0,-1 0 0,0-2 0,1 1 0,22-11 0,-13 1 0,0-1 0,-1 0 1,-1-2-1,0-1 0,-1 0 0,0-1 0,-2-1 0,0-1 1,-1 0-1,-2-1 0,0-1 0,17-35 0,-10 13-2,-2 0 1,-3-2-1,-1 0 0,-2-1 0,11-84 0,-18 77-123,-2 0 0,-2 0 0,-8-84 0,3 112 75,-1 0 1,-1 0-1,-1 1 0,-2 0 1,0 0-1,-1 1 0,-2 0 1,0 0-1,-22-31 1,28 48 46,-1-1 1,0 1-1,-1 0 1,0 0 0,0 1-1,0 0 1,-1 0 0,0 0-1,0 1 1,0 1-1,-17-8 1,19 10 24,-1 0 1,0 0-1,0 1 1,0 0-1,0 0 0,-1 0 1,1 1-1,0 0 0,0 1 1,0 0-1,0 0 1,0 0-1,0 1 0,0 0 1,0 0-1,-8 5 1,-2 2 10,1 0 0,0 2 0,0 0 0,1 1 0,1 0 0,0 1 0,1 1 0,0 0 0,1 1 0,0 0 0,-17 32 0,12-15 10,1 2 0,1 0 0,2 0-1,1 1 1,-8 46 0,16-61-58,1 1 0,1-1-1,1 1 1,0 0 0,2-1 0,0 1-1,2 0 1,0-1 0,1 0 0,1 0-1,1 0 1,9 19 0,-8-22-43,2-1 0,-1-1 1,2 1-1,0-1 0,1-1 1,0 0-1,1 0 0,1-1 1,0-1-1,1 0 0,0-1 1,0-1-1,1 0 0,20 9 1,-5-5-987,1-1 0,1-1 1,0-3-1,60 12 0,-37-14-2958,0-2-1,63-2 0,-22-5-7490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50.06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216 143 12573,'-15'-46'3858,"15"42"-3596,0 0 0,1 1 0,-1-1 0,1 0 0,0 1 0,0-1 0,0 1 0,1-1 0,-1 1 0,1 0 0,0 0 1,0 0-1,0 0 0,0 0 0,0 0 0,1 0 0,-1 0 0,1 1 0,0 0 0,5-4 0,0 1-142,0 2-1,0-1 1,1 1-1,-1 0 1,1 1 0,-1 0-1,1 0 1,0 1 0,0 0-1,0 0 1,-1 1-1,11 1 1,-6 0-63,0 1 0,0 0 0,0 0 1,0 2-1,0-1 0,-1 2 0,16 6 0,-23-8-37,0 0 1,0-1-1,-1 2 0,1-1 1,-1 0-1,1 1 0,-1 0 0,-1 0 1,1 0-1,0 1 0,-1-1 0,0 1 1,0 0-1,0 0 0,-1 0 1,3 7-1,-3-5-9,0 1 0,-1-1 0,0 1 0,0-1 0,-1 1 1,0-1-1,-1 1 0,1-1 0,-1 1 0,-4 12 0,-4 8 14,-2 0 0,0 0-1,-2-1 1,-29 43 0,17-30-33,10-17 6,0 0 0,2 2-1,-11 27 1,22-47 8,0 0 0,1 0 0,0 0 1,0 0-1,1 0 0,-1 0 0,1 0 1,0 0-1,0 1 0,1-1 0,0 0 1,0 0-1,0 0 0,0 0 0,1 0 1,0-1-1,0 1 0,0 0 0,0-1 1,1 1-1,0-1 0,0 0 0,0 0 1,0 0-1,1 0 0,4 3 0,11 9-5,0-1 0,1-1-1,1-1 1,30 15-1,15 9 25,-64-36-23,-1 1-1,1 0 0,-1-1 1,1 1-1,-1 0 1,0 0-1,0 0 0,1-1 1,-1 1-1,0 0 0,-1 1 1,1-1-1,0 0 1,-1 0-1,1 0 0,-1 0 1,1 1-1,-1-1 0,0 0 1,0 0-1,0 1 1,-1-1-1,1 0 0,0 0 1,-1 0-1,1 1 1,-1-1-1,0 0 0,0 0 1,0 0-1,0 0 0,0 0 1,0 0-1,0 0 1,-1-1-1,1 1 0,-1 0 1,1-1-1,-1 1 0,0-1 1,-3 3-1,-17 11-137,0 0 0,-1-1-1,-1-2 1,0 0-1,-39 12 1,-130 31-3176,154-47 750,-42 2 1,27-3-2322,7 1-2771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16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428 87 12709,'-55'-63'3159,"51"60"-2706,-1 0-1,1 1 1,-1-1 0,1 1-1,-1 0 1,0 0-1,0 1 1,0-1 0,0 1-1,0 0 1,0 1-1,0-1 1,0 1 0,0 0-1,0 0 1,-6 1-1,-3-1 1317,6 1-1470,0 0 1,0 0-1,1 1 0,-1 0 0,0 0 1,1 1-1,-1 0 0,1 0 0,0 1 1,0 0-1,0 0 0,1 1 0,-10 8 1,0 0 349,1 2 0,1 0 0,1 0 1,-15 23-1,18-22-649,1 0 0,1 1 0,0 0 0,1 0 0,1 1 0,1-1 0,-4 28 0,4-14 0,1 0 0,2 0 0,3 54 0,2-57 0,2 0 0,0 1 0,2-2 0,1 1 0,19 43 0,73 122 0,-38-81 0,-57-101 1,0-1-1,-1 1 1,0 0 0,-1 0 0,0 0-1,0 0 1,0 13 0,-3-17-4,1 0 1,-1 0 0,-1-1 0,1 1 0,-1 0 0,-1-1-1,1 1 1,-1-1 0,0 1 0,0-1 0,-1 0 0,-6 11-1,7-13-340,-1-1-1,0 1 1,0 0 0,-1-1-1,1 0 1,-1 0-1,1 0 1,-1 0-1,0 0 1,0-1-1,0 0 1,0 0-1,-1 0 1,1 0 0,0 0-1,-1-1 1,-8 2-1,2-2-1636,0 0 0,0-1 0,0 0 0,0-1 0,0 0 0,-11-3 0,4-1-7738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50.31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356 1 13509,'-12'11'508,"-8"8"1612,-28 35-1,6-6 971,23-27-1942,1 0 1,1 1-1,-14 24 1,11-6-287,0 1-1,3 0 1,1 1 0,-18 83 0,18-39-368,-8 137 0,22-190-851,2 1 0,2-1 1,1 1-1,1-1 0,2 0 0,1-1 0,2 1 1,1-1-1,2-1 0,1 0 0,1-1 0,20 33 1,-16-36-731,0-1 0,2-1 0,1-1-1,1 0 1,1-2 0,0-1 0,53 37 0,3-11-4706,3-2-3332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50.5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867 1 11857,'7'7'388,"0"1"-1,-1 0 1,0 0 0,0 0-1,-1 1 1,0 0 0,0 0-1,-1 0 1,0 0-1,-1 1 1,0 0 0,1 10-1,-2-15-263,12 48 806,-2 0-1,-2 0 1,-3 1-1,-2 0 1,-3 0 0,-5 66-1,-2-65-538,-3 1 0,-2-1 1,-3-1-1,-2 0 0,-3-1 0,-1 0 0,-3-2 0,-3 0 0,-57 88 1,41-79-373,-2-2 1,-3-3-1,-3-1 1,-63 54-1,73-75-1159,-1-3 0,-61 35 1,65-45-1350,-1-2 0,-1-1 0,-53 15 0,1-7-8688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53.2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80 206 7933,'-4'-1'571,"0"-1"0,-1 0 0,1 0-1,1-1 1,-1 1 0,0-1 0,0 0 0,1 0 0,0 0 0,-1 0 0,1-1 0,1 1 0,-1-1 0,0 0 0,1 0 0,0 0 0,0 0 0,0 0-1,0 0 1,1 0 0,-1-1 0,1 1 0,0-1 0,0-6 0,-4-19 1497,3 25-1601,1-1 0,0 0-1,0 0 1,1 0 0,0 1 0,0-11-1,1 14-369,-1 0-1,1 1 0,-1-1 0,1 0 1,0 1-1,0-1 0,0 1 1,0-1-1,0 1 0,0-1 0,0 1 1,0-1-1,0 1 0,1 0 1,-1 0-1,1 0 0,-1 0 1,1 0-1,-1 0 0,1 0 0,-1 0 1,1 1-1,0-1 0,0 1 1,-1-1-1,1 1 0,2-1 0,4 0 12,1 0-1,0 1 0,0 0 1,-1 1-1,1-1 0,0 2 1,-1-1-1,1 1 1,-1 0-1,1 1 0,-1 0 1,0 0-1,8 6 0,5 1 150,-1 2 0,-1 1-1,33 27 1,-37-27-257,-1 2 0,0-1 0,-1 2 0,0 0 0,-2 0 0,0 1 0,0 1 0,-2 0 0,0 0 0,-1 1 0,-1 0 0,-1 0 0,-1 0 0,0 1 0,-1 0 0,-2 0 0,1 38 0,-4-21 0,-2-1 0,-1 1 0,-2-1 0,-2 0 0,-1-1 0,-2 0 0,-1 0 0,-1-1 0,-26 43 0,-53 85 0,59-110 0,15-25 0,-23 45 0,124-217 0,-46 76 0,49-105 0,-32 63 0,-24 54 0,-28 53 0,-1 0 0,2 1 0,-1-1 0,0 1 0,1-1 0,0 1 0,4-5 0,-6 8 0,-1-1 0,1 1 0,0-1 0,0 1 0,-1-1 0,1 1 0,0 0 0,0-1 0,0 1 0,-1 0 0,1 0 0,0 0 0,0 0 0,0 0 0,0 0 0,-1 0 0,1 0 0,0 0 0,0 0 0,0 0 0,0 0 0,-1 0 0,1 1 0,0-1 0,0 0 0,0 1 0,-1-1 0,1 1 0,0-1 0,-1 1 0,1-1 0,0 1 0,-1-1 0,1 1 0,-1-1 0,1 1 0,-1 0 0,1 0 0,-1-1 0,1 1 0,0 1 0,18 30 0,-1 2 0,20 50 0,-3-5 0,-17-41 0,2-2 0,2 0 0,1-2 0,2 0 0,1-2 0,2 0 0,1-2 0,1-1 0,1-2 0,63 42 0,-37-33 0,62 30 0,-88-52 0,0-1 0,1-1 0,66 14 0,-81-23-307,1-1 0,-1 0 0,1-1 0,21-3 0,146-19-6988,-153 16 3079,43-14 0,7-6-8305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53.53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86 221 14529,'-32'5'2681,"17"-7"-169,-8-7-248,7 0 3589,16-8-4625,10-8-256,15 5-452,13 2-412,10-2-576,9-2-868,83-18-2753,-61 22 1161,-2 1-588,-8 9-1957,1 16-4400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53.68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156 329 11337,'-95'57'2332,"76"-54"-272,0-9 53,-3 0 3907,31-2-4580,20-6-324,15-4-260,13-4-243,13-4-405,16-8-740,16-1-373,2-5-455,17-3-748,0-5-712,12-1-3221,7 9-5304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54.83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102 0 15189,'-12'6'2850,"10"-5"-1820,0 0 1,1 0-1,-1 0 0,1 0 1,-1 0-1,1 1 0,-1-1 1,1 0-1,-1 1 0,1 0 1,0-1-1,-1 3 0,-2 15-631,14 100 536,-10-110-935,-16 392 0,-6-208-401,18-163-2363,-10 41 0,-1 1-7277,10-19-3772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54.99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92 20378,'3'-23'6036,"-3"6"-4855,0-3-257,13 11-1764,0 4-661,-1-4-4743,4 0 323,10 18-5108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55.39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696 43 16121,'-1'0'515,"0"-1"0,0 1 0,0 0-1,-1-1 1,1 1 0,0-1-1,0 0 1,0 1 0,0-1 0,0 0-1,0 1 1,1-1 0,-1 0-1,0 0 1,0 0 0,0 0 0,1 0-1,-1 0 1,0 0 0,1 0-1,-1 0 1,1 0 0,0 0 0,-1 0-1,1 0 1,-1-2 0,-1-11 1303,1 11-2443,1 3 645,0 0 0,0 0 0,0 0 0,0 0 1,0 0-1,0 0 0,0-1 0,0 1 0,0 0 0,0 0 0,0 0 0,0 0 0,0 0 0,0 0 0,0 0 0,0-1 0,0 1 1,0 0-1,0 0 0,0 0 0,0 0 0,0 0 0,0 0 0,0 0 0,-1 0 0,1 0 0,0 0 0,0-1 0,0 1 0,0 0 0,0 0 1,0 0-1,0 0 0,0 0 0,-1 0 0,1 0 0,0 0 0,0 0 0,0 0 0,0 0 0,0 0 0,0 0 0,0 0 0,-1 0 1,1 0-1,0 0 0,0 0 0,0 0 0,0 0 0,0 0 0,0 0 0,0 0 0,-1 0 0,1 0 0,0 1 0,0-1 0,0 0 0,0 0 1,0 0-1,0 0 0,0 0 0,0 0 0,0 0 0,0 0 0,-25 8 202,11-4-218,0 1 1,0 0 0,0 1 0,1 0-1,-17 12 1,-21 18-5,-64 57 0,100-78 0,0 0 0,0 1 0,1 1 0,1 0 0,1 1 0,1 0 0,-17 36 0,24-45 0,1 0 0,0 0 0,1 0 0,0 0 0,1 1 0,0-1 0,0 0 0,1 1 0,0-1 0,0 1 0,1-1 0,3 13 0,-1-10 0,1 1 0,1-1 0,0 0 0,1 0 0,0-1 0,0 0 0,2 0 0,7 10 0,15 12 0,2-1 0,1-2 0,1-1 0,42 27 0,-65-48 0,80 53 0,-54-38 0,-2 1 0,55 49 0,-86-70 0,0 1 0,-1 0 0,0 0 0,1 0 0,-2 1 0,1-1 0,0 1 0,-1-1 0,0 1 0,0 0 0,2 9 0,-3-12 0,-1 1 0,0 0 0,0 0 0,0 0 0,0-1 0,0 1 0,-1 0 0,1 0 0,-1-1 0,0 1 0,1 0 0,-1-1 0,0 1 0,-1-1 0,1 1 0,0-1 0,-1 0 0,0 1 0,1-1 0,-1 0 0,0 0 0,-4 3 0,-4 3 0,-1 0 0,0-1 0,-1 0 0,0-1 0,0 0 0,-1-1 0,1 0 0,-1-1 0,-15 3 0,-127 17 0,111-19 0,26-3-54,-181 18-6092,156-18 2601,0-2 0,-71-9 0,83 5-9403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55.56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4 141 16718,'-3'-23'3128,"38"-6"-300,-7 12-188,4 0-415,3 3-437,0-3-356,12 5-304,7 4-328,7 5-736,9 3-688,6 0-1072,-3 3-572,-3-3-1041,6 14 57,3 20-3137,-6 9-5840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0:55.73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1 270 19438,'0'-12'3712,"12"-5"-396,-12 0-475,4 0-445,-1-6-1332,0 3-1064,-3-6 0,0 0 0,0 4 0,0-1 0,-3 3 0,-4 2-1652,4 1-972,-3 6-5737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16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1 126 11665,'66'-60'1944,"-44"46"-344,23-9-299,-4 9-261,0 8-236,10-2-432,13 10-556,2 1-732,4 3-633,-3 3-1055,-7 2-1296,4 9-2689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2:48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1 178 13301,'6'-37'2180,"-9"11"-323,13 3-285,-1 0-308,13 3-284,16-3-196,4 9-228,5 8-400,7 1-292,73 10-1936,-60 1 224,-10 11-485,-3 12-2435,-3 2-3741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2:59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91 189 12189,'-16'0'675,"14"-1"-488,-1 1 1,0 0-1,1 0 1,-1 0-1,0 0 1,0 0-1,1 1 1,-1-1-1,0 1 1,1 0-1,-1 0 0,0 0 1,1 0-1,-1 0 1,-5 4 3201,-18-19 3358,499-19-3979,-126 11-2393,-226 13-343,1710-106-1344,-1781 112 881,-20 0-566,1 2 0,50 5 0,-63 0-1418,-14 1-133,-26 7-3849,-17 6-3512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2:59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972 1 13661,'-2'1'4569,"0"-1"-4126,0 1 1,1-1-1,-1 1 1,0 0-1,1 0 1,-1-1-1,1 1 1,-1 0 0,1 0-1,-1 1 1,1-1-1,0 0 1,0 0-1,-1 1 1,1-1-1,0 0 1,-1 3-1,1 1 70,0-1 0,0 0 0,0 1 0,1-1 0,-1 1 0,2 8 0,1 27 243,3-1-1,1 1 1,22 70-1,5 34-814,-3 55 59,7 303 0,-37-393 0,-5 0 0,-5-1 0,-4 0 0,-41 156 0,41-218 5,-2 0 0,-1-1 0,-3-1 0,-1-1 0,-3 0 0,-1-2 0,-49 61 0,53-77-43,-1-1 0,-1-1 0,-1-1 0,-1-2 0,-1 0 0,-1-1 0,0-2 0,-2-1-1,1-1 1,-2-2 0,0 0 0,-38 9 0,53-18-271,1-1 0,-1 0 0,0-2 0,0 1 0,1-2 0,-1 0 0,0-1 0,0 0 0,0-1 0,-20-6 0,23 4-265,0 0-1,0-1 1,0 0 0,1-1-1,0-1 1,1 1-1,-1-2 1,1 0 0,1 0-1,-1 0 1,1-1-1,-12-17 1,10 12-1753,1-1 1,-12-22-1,-6-34-9155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2:59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360 166 13609,'-10'-11'221,"-45"-46"4004,-7 2 5692,62 55-9871,-1 0 0,1-1 1,-1 1-1,1 0 0,0-1 1,-1 1-1,1 0 0,-1 0 1,1 0-1,-1-1 0,1 1 0,-1 0 1,1 0-1,-1 0 0,1 0 1,-1 0-1,1 0 0,-1 0 0,1 0 1,-1 0-1,1 0 0,-1 0 1,1 0-1,-1 0 0,1 0 0,-1 1 1,1-1-1,0 0 0,-1 0 1,1 1-1,-1-1 0,1 0 0,-1 0 1,1 1-1,0-1 0,-1 1 1,-11 24 1021,1 38 267,10-60-1231,-13 327 451,12-193-535,-15 246-20,10-243 0,3-47 0,4 1 0,5-1 0,3 0 0,22 94 0,-23-154 0,3-1 0,0 0 0,2 0 0,23 42 0,-27-59 0,0-2 0,0 1 0,2-1 0,0-1 0,0 0 0,1 0 0,0-1 0,1 0 0,0-1 0,1-1 0,21 13 0,-25-18 0,0 0 0,1 0 0,-1-1 0,0 0 0,1-1 0,0 0 0,0-1 0,-1 0 0,1 0 0,0-1 0,0 0 0,0-1 0,0 0 0,0-1 0,-1 0 0,1 0 0,-1-1 0,1 0 0,-1-1 0,0 0 0,0 0 0,12-8 0,-6 1 0,0 0 0,0-1 0,-1-1 0,0 0 0,-1-1 0,-1 0 0,0-1 0,-1-1 0,-1 0 0,0 0 0,7-18 0,5-17-240,-3-1 0,-2 0 0,-3-1-1,13-87 1,-13 23-434,-3-131-1,-12 151 372,-4 0-1,-22-119 0,13 144 157,-3-1-1,-3 2 0,-46-105 0,54 148 147,-1 0-1,-2 2 1,-1 0-1,-1 0 1,-1 2-1,-1 0 1,-1 1-1,-23-20 0,33 34 43,0 1 0,-1 0 0,0 0-1,-1 2 1,1-1 0,-1 1 0,-1 1-1,1 0 1,-1 1 0,0 0-1,0 1 1,0 0 0,0 1 0,0 1-1,-1 0 1,1 0 0,0 2 0,-1 0-1,1 0 1,-19 5 0,18-2 30,0 0 0,1 1 0,-1 0 0,1 1 0,0 1 0,0 0 1,1 1-1,0 0 0,0 1 0,-14 14 0,11-8 41,2 1 1,-1 0-1,2 1 1,0 0-1,2 1 0,-16 33 1,13-18 7,1 1 0,1 0 1,3 1-1,0 0 0,2 0 0,2 1 1,1-1-1,3 47 0,3-52-58,1 1-1,2-1 0,1 0 1,1 0-1,2-1 1,0 0-1,28 50 0,-38-78-59,14 26-7,1-2 1,1 0-1,1-1 1,1 0-1,1-2 1,1 0-1,0-1 1,2-1-1,1-1 1,37 24-1,-10-13-590,2-2-1,1-2 0,109 36 0,-98-42-1056,1-3-1,131 16 1,26-23-9390,-135-15-243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00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0 16049,'-2'2'8799,"0"-1"-8417,1 1 0,-1-1 0,1 1 1,-1 0-1,1 0 0,0-1 0,0 1 0,-1 0 0,1 0 0,1 0 0,-1 0 0,-1 4 0,-1 33 2561,2-9-2934,-3 21-9,-2 0 0,-18 72 0,0 3-729,8-29-6831,11-53-480,9 3-5414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00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1 9333,'-1'0'153,"0"0"0,1 0 1,-1 0-1,1 0 0,-1 0 1,0 0-1,1 0 0,-1 1 0,1-1 1,-1 0-1,1 0 0,-1 1 1,1-1-1,-1 0 0,1 0 0,-1 1 1,1-1-1,-1 1 0,1-1 0,-1 1 1,1-1-1,0 0 0,-1 1 1,1-1-1,0 2 0,-22 25 2325,-20 36 1088,9-6-947,3 2 0,-43 118 0,-20 132 263,58-182-1978,-47 204 414,66-244-1041,-8 170-1,23-205-508,3 0 0,2 0 0,2 0 0,20 76 0,-16-91-315,3 0 1,0-1 0,3 0 0,1-2-1,1 0 1,44 60 0,-41-67-375,2-1 1,0-1 0,2-1-1,1-1 1,38 25-1,-24-21-3061,67 32 0,25 2-7439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00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14277,'24'25'1819,"41"36"-1,-43-41-869,0 0 0,-1 1-1,17 24 1,-4 2 75,143 207 2740,-20 15-2005,-131-214-1514,-1 2-1,32 117 0,-48-132-130,-1 1 0,-2 0 0,-2 0 0,-2 0 0,-3 49 0,-5-30-259,-3 0 0,-2-1 1,-3 0-1,-2-1 0,-4-1 0,-1-1 1,-4 0-1,-1-2 0,-36 54 0,29-59-977,-2-1 0,-3-1 0,-68 68-1,65-79-1011,-1-1 0,-2-3 0,-2-1-1,-53 29 1,2-11-7947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01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1 226 14545,'13'-57'1628,"3"34"-231,-1-6-309,-5 12-356,-4-6-352,16-8-556,13 11-852,7 6-940,8 2-2913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01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1 166 11589,'0'0'6461,"16"-6"-4389,3 1-404,19-7-344,28-8-540,4 9-808,3-6-380,7-3-812,2-6-1180,-2 0-3505,-4 3-5072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03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75 13277,'8'-41'2854,"-9"31"943,-16-14 5959,16 25-9640,-1 0 0,1-1 0,0 1 0,0 0 0,-1 0 0,1-1 0,0 1 0,0 0 0,0 0 0,0 0 1,0 1-1,-1 1 0,-1 0 119,-7 10-67,2 0 1,0 0 0,1 1 0,0 0 0,1 0 0,1 0 0,-7 28 0,6-23-181,-23 89-1683,-16 131 1,14-66-4325,11-51-1631,11 1-5075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17.2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0 12201,'-9'3'682,"1"-1"0,0 1 0,0 0 0,0 0 0,1 1-1,-1 1 1,1-1 0,0 1 0,0 0 0,0 0 0,1 1 0,0 0 0,0 0 0,0 1 0,-7 10-1,8-7-276,-1 1 0,1 0 0,1-1 0,-1 1 0,2 1 0,0-1 0,0 1 0,1-1 0,1 1 0,-1 16-1,2-8-304,1 0-1,1-1 1,0 1-1,2-1 0,0 1 1,1-1-1,1 0 0,1-1 1,0 1-1,1-2 1,2 1-1,-1-1 0,16 20 1,-14-24-356,1 0 0,-1-1 1,2-1-1,0 0 1,0-1-1,1 0 1,0-1-1,1 0 0,0-1 1,0-1-1,0-1 1,1 0-1,0-1 0,1 0 1,-1-2-1,18 3 1,-25-6 191,1-1 1,0 0 0,-1 0 0,1-1 0,-1 0 0,1 0 0,-1-1 0,0-1 0,16-7 0,-2-2-65,40-29-1,-55 36 111,60-51 90,-54 44 36,0 1-1,26-17 0,-33 25-87,0 0 0,1 1 0,-1 0 0,1 0 0,0 1 0,0 0 0,0 0 0,0 1 0,9-1 0,18-3 560,35-8 0,-39 7 206,0 3 1,0 0 0,0 2 0,38 3 0,-23 0-610,71-7 1,-21-11-1615,135-42 0,-187 48 1331,2 1 0,-1 3 1,78-2-1,-44 4-68,-36 4-196,-25 0-154,0 0 0,-1-1 0,1-1 0,29-7 0,-35 5-117,31-12-3368,-19-4-3021,-11 6-1594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03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1 306 19142,'44'-9'1981,"-31"7"-674,-1 0 0,0-1 0,0-1 0,0 0 1,0 0-1,19-10 0,-11 3-905,2 1 1,0 1 0,0 1-1,0 1 1,28-5-1,129-16-393,-122 21 61,801-79-39,5 36-375,-794 47 259,1019-30-7406,-802 46 85,-251-5 1804,-17 3-3284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03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13937,'34'-24'3536,"-23"15"-2828,0 1 0,0 0 0,1 1-1,0 0 1,0 1 0,1 1 0,-1 0 0,1 0 0,15-2 0,11 1-130,0 3 0,1 1 0,62 5-1,-29 4-79,74 18 0,-118-18-406,0 1-1,0 2 1,0 0-1,-2 2 1,1 1-1,-2 1 1,1 2-1,31 24 1,-45-29-57,0 0-1,-1 1 1,0 1-1,-1 0 1,0 1 0,17 27-1,-23-30-14,1 0 0,-2 0 0,1 0 0,-2 1 0,0 0 0,0-1 0,-1 1 0,0 0 0,-1 0 0,0 20 0,-3-12 1,0 0 1,-2 0 0,0-1-1,-1 1 1,-1-1 0,-1 0-1,-1-1 1,0 0 0,-1 0-1,-22 31 1,-10 5 90,-90 92-1,-5 8 154,133-151-268,0 1 0,0 0 0,0 0 0,1 0 0,0 1 0,0-1 0,0 0 0,0 1 0,1-1 0,-2 8 0,3-11-28,0 1 0,0-1 0,1 1 0,-1 0 1,0-1-1,1 1 0,-1-1 0,1 1 0,0-1 0,0 1 0,-1-1 0,1 1 0,0-1 0,0 0 0,0 1 0,0-1 1,1 0-1,-1 0 0,0 0 0,0 0 0,1 0 0,-1 0 0,1 0 0,-1-1 0,0 1 0,1 0 0,0-1 1,-1 1-1,1-1 0,-1 1 0,1-1 0,3 0 0,5 2-220,1 0 1,0-1-1,0 0 1,0-1-1,0 0 1,11-2-1,70-14-1607,-61 10 1116,148-38-4231,-60 5-1668,-6-3-3225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03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11985,'-13'40'6068,"0"-31"-2146,12-8-3798,0 0 1,0 0-1,0 0 0,0 1 1,0-1-1,0 0 1,0 1-1,0-1 1,1 0-1,-1 1 0,0-1 1,1 1-1,-1-1 1,1 1-1,0-1 1,0 1-1,-1 0 0,1-1 1,0 1-1,0-1 1,0 1-1,1 0 1,-1-1-1,0 1 0,1-1 1,-1 1-1,1-1 1,-1 1-1,1-1 1,1 3-1,2 4 186,0 0 0,0 0 0,1 0 0,9 9 1,0-1-23,0-1 1,1-1 0,0 0 0,2-1 0,22 14 0,96 47-324,-114-63-138,238 100-4102,-83-50-6093,-98-37-913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04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728 9 13265,'-111'-9'3317,"60"18"-393,7 2-452,-1 4-292,1 2-464,-1 6-304,-2 5-295,2 4-217,-6 10-428,4 1-544,5 3-1112,-2 0-765,-4-6 269,13 6-5624,7 2-7298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0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43 14169,'16'-8'866,"0"2"-1,0 0 0,1 0 0,0 2 1,0 0-1,0 1 0,0 0 0,1 2 1,-1 0-1,34 3 0,-41-1-720,0 0 0,-1 1-1,1 0 1,0 0 0,-1 1 0,0 1 0,1 0 0,-1 0-1,-1 0 1,1 1 0,-1 1 0,0-1 0,0 1 0,0 1-1,-1 0 1,0 0 0,0 0 0,-1 1 0,0-1 0,9 17-1,-10-15-104,-1 2 0,0-1 0,-1 0-1,0 1 1,-1-1 0,0 1 0,-1 0-1,0 0 1,0 0 0,-2 14 0,-3 16 29,-13 60 0,-2 17-132,18-98 26,0 0 0,2 0 0,0 0 0,1 0 0,1 0 0,1 0 1,0-1-1,2 1 0,0-1 0,11 20 0,-12-29-10,0 1 0,0 0 0,-1 0 0,0 0 0,-1 0 0,3 23 0,-6-29 37,1-1 0,-2 1 0,1 0 0,0 0 1,-1-1-1,0 1 0,0-1 0,0 1 0,-1-1 0,0 1 0,0-1 0,0 1 0,0-1 0,0 0 0,-1 0 0,0-1 0,0 1 1,0 0-1,0-1 0,-4 4 0,-11 7-145,0 0 1,0-2-1,-2 0 1,1-1-1,-28 12 1,-111 34-1298,125-46 1012,-86 26-2537,39-12-3387,70-23 5169,-45 14-8764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0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1266 115 7545,'-193'-30'3066,"75"14"-1033,-45-7-490,-73-11 204,203 23-795,32 11-913,0 1 1,0 0 0,0 0-1,-1-1 1,1 1 0,0 0-1,0 0 1,0 0 0,0 1-1,1-1 1,-1 0 0,-1 2-1,0 0 44,-4 7 112,0 1 1,0 0 0,1 0 0,1 1 0,-6 20 0,0 0 181,-102 360 2024,26 5-1524,70-318-697,-90 585 845,39 6-316,45-430-451,-26 661 1438,48-875-1606,-2-2 43,2-1 0,1 1 1,0-1-1,9 39 1,-9-56-112,1 0 0,0 0 0,1 0 0,-1-1 0,1 1 1,0 0-1,0-1 0,1 0 0,0 0 0,0 0 0,0 0 1,0-1-1,1 1 0,0-1 0,0 0 0,0-1 1,0 1-1,0-1 0,1 0 0,0 0 0,-1-1 0,9 3 1,2 0 10,-1-2 1,1 0-1,0 0 1,0-1 0,0-2-1,29-1 1,277-28 47,-281 24-73,246-29 35,422-34-1667,-462 49-1981,-141 1-7348,-78 12 2303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06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39 7077,'23'-17'8480,"-31"5"-5403,1 3-820,7 9-2165,-1 0-1,0 0 0,1 0 0,-1 0 1,0 1-1,1-1 0,-1 0 0,0 1 0,1-1 1,-1 0-1,0 1 0,1-1 0,-1 1 0,1-1 1,-1 1-1,1-1 0,-1 1 0,1 0 0,0-1 1,-1 1-1,1 0 0,-24 34 1891,2 1 0,-33 72 1,30-56-998,-37 86 327,-71 179 28,109-261-1249,3 1-1,-21 90 1,37-125-78,-4 14-13,2 0 0,2 1 0,1-1 0,2 1 0,1 0 0,6 52 0,-2-68 0,1 0 0,1 1 0,1-1 0,1-1 0,1 1 0,0-1 0,2-1 0,0 1 0,1-2 0,1 1 0,1-2 0,16 19 0,-4-11-548,2 0 1,0-1-1,2-2 1,0-1-1,2-1 1,0-2-1,66 29 0,-32-22-2968,2-3-1,0-3 0,85 13 0,-8-11-7818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14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407 356 4704,'-13'-2'1689,"10"1"-95,3-2-105,0-30 1241,0 29-1472,-3-70 5550,5 49-3986,-9 33-1277,-8 15-1184,-50 56 1127,36-46-896,-29 44-1,15-8-42,-46 98 1,73-130-447,1 0-1,2 1 1,1 1 0,-11 67 0,21-88-82,1 1 1,0-1-1,1 0 1,1 1-1,1-1 0,0 0 1,2 1-1,0-1 0,1-1 1,0 1-1,13 24 1,-13-32-40,0 0 1,1 0-1,1-1 1,-1 0-1,1 0 1,1-1-1,0 0 1,0 0-1,1 0 1,-1-2-1,2 1 1,-1-1 0,1 0-1,0-1 1,0 0-1,0 0 1,1-1-1,-1-1 1,21 5-1,-17-6-40,1 0-1,0-1 1,-1 0-1,1-1 1,0-1-1,0 0 0,0-1 1,-1 0-1,1-2 1,21-7-1,-25 7 22,-1-1-1,1 0 0,-1-1 1,-1 0-1,1-1 1,-1 1-1,0-2 0,0 1 1,-1-2-1,0 1 1,-1-1-1,0 0 0,0 0 1,6-13-1,-1-2-63,-1 0 0,-1-2 0,-1 1 0,-2-1 0,0 0 0,-2-1 0,-1 1 0,-1-1 0,-1 0 0,-2 0 0,-2-30 0,-7-24-81,-3 1 0,-30-106-1,-41-85-165,19 89 104,63 179 210,0 1-1,-1-1 1,1 0 0,0 1-1,-1-1 1,1 1-1,-1-1 1,-3-3-1,-2-2-391,4 10 39,1 1 0,0 0 0,-1 0 0,1 0 1,0 0-1,-2 7 0,3-1-108,1 1 0,0-1 0,0 0 0,1 0 0,0 1 0,3 10 0,3 30-2925,-4-3-1433,2 5-2613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15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38 8825,'-19'-15'6052,"7"4"-4560,2 0 1913,-6 28-8930,7 0 1421,25-9-3057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15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48 10901,'0'-2'298,"0"0"0,-1 0 0,1 1 0,0-1 0,0 0 0,-1 0 0,1 0 0,-1 1 0,1-1 0,-1 0 0,0 1 0,0-1 0,0 1 0,0-1 0,0 1 0,0-1 0,0 1 0,0-1 0,-1 1 0,1 0 0,-2-2 0,0 2-23,0-1 1,0 1-1,0-1 0,0 1 1,0 0-1,-1 0 1,1 1-1,0-1 1,0 1-1,-1-1 0,-3 1 1,1 0-84,-1 0 0,1 1 1,0 0-1,0 0 0,-1 0 0,1 1 0,0 0 1,0 0-1,0 0 0,1 1 0,-1 0 1,-7 5-1,0 4 62,0 0 0,0 1-1,1 0 1,1 1 0,0 1 0,1 0 0,1 0 0,0 1-1,1 0 1,1 0 0,-6 20 0,9-22-190,0 0-1,2 1 1,-1-1-1,2 1 1,0 0 0,0 0-1,2-1 1,0 1-1,0 0 1,2-1-1,-1 1 1,2-1 0,9 26-1,56 98 105,-43-91-109,27 68 0,-45-95-171,-1 1 1,-1 1 0,-1-1 0,3 26 0,-7-39-17,-1 1 0,0-1 1,0 1-1,-1-1 0,0 0 0,-1 1 0,1-1 0,-2 0 0,1 0 0,-1 0 1,0-1-1,-1 1 0,-8 14 0,0-7-723,0 0 1,-1-1-1,0-1 0,-1 0 1,0 0-1,-23 14 0,10-15-4398,17-10 2512,-9 6-5475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18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35 6177,'-1'2'996,"1"0"1,0 0-1,-1-1 1,1 1 0,0 0-1,0 0 1,1 0-1,-1 0 1,0 0 0,1 0-1,0 3 1,3 4-709,-3-7 1895,-11 7 31,10-9-2170,-1 0-1,1 0 1,0 0-1,0 1 1,-1-1-1,1 0 0,0 0 1,0 0-1,-1 0 1,1 1-1,0-1 1,0 0-1,0 0 0,0 1 1,-1-1-1,1 0 1,0 0-1,0 1 0,0-1 1,0 0-1,0 1 1,0-1-1,0 0 1,0 1-1,0-1 0,-1 0 1,1 0-1,0 1 1,1-1-1,-1 0 1,0 1-1,0-1 0,0 0 1,0 1-1,0-1 1,0 0-1,0 0 1,0 1-1,0-1 0,1 0 1,-1 0-1,0 1 1,0-1-1,0 0 1,1 0-1,-1 1 0,20 5 793,37-5-499,310-50-5055,-108 11-4737,-124 25 577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15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89 7781,'-6'-20'2092,"15"3"-340,4-3-220,3 12-276,0-1-168,0 3-232,3 1-135,9 2-145,1 3-152,2 5-564,20 1-580,-16 0-605,-19 2-511,19 4-2216,16 8-2969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16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0 4744,'-40'12'1193,"32"-9"-146,5-4-36,-8-1-67,0 1-1,0 0 0,0 1 0,-15 1 0,-38-3 4525,64 2-5408,1 0 1,-1 0-1,0 0 0,0 0 0,0 0 1,0 1-1,0-1 0,0 0 0,0 0 1,0 0-1,0 0 0,0 0 0,0 1 1,0-1-1,0 0 0,0 0 0,0 0 1,0 0-1,0 0 0,0 1 0,0-1 1,0 0-1,0 0 0,0 0 0,0 0 1,0 0-1,0 0 0,0 1 0,0-1 1,0 0-1,0 0 0,-1 0 0,1 0 1,0 0-1,0 0 0,0 0 0,0 0 1,0 1-1,0-1 0,0 0 0,0 0 1,-1 0-1,1 0 0,0 0 1,0 0-1,0 0 0,0 0 0,0 0 1,-1 0-1,1 0 0,0 0 0,0 0 1,0 0-1,0 0 0,22 7 627,36 3-713,39-5 310,110 10 4,-109-9-319,-95-6-191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17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384 60 5160,'-22'-40'10592,"12"31"-7990,10 8-2511,0 1 0,0-1 0,-1 1 0,1-1 0,-1 0 0,1 1 0,0-1 0,-1 1 0,1-1 0,-1 1 1,0-1-1,1 1 0,-1-1 0,1 1 0,-1 0 0,0-1 0,1 1 0,-1 0 0,0 0 0,1-1 0,-1 1 1,0 0-1,1 0 0,-1 0 0,-1 0 0,0 1 49,-1 0 0,1 0 1,0 0-1,-1 1 0,1-1 0,0 1 1,0 0-1,0-1 0,0 1 0,0 0 1,1 0-1,-1 0 0,0 1 0,1-1 0,-2 3 1,-14 43 1281,7-17-670,-28 75 827,-23 62-485,-29 92-3395,60-164-315,4-9-1373,10-29-1508,0 11-4929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17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689 52 6477,'0'-3'422,"-1"0"0,0 0 1,1 0-1,-1 0 0,1 1 1,0-1-1,0 0 1,0 0-1,0 0 0,1 0 1,-1 0-1,1 0 0,-1 0 1,5-8 7966,-5 25-8055,2-1 0,0 0 1,0 0-1,8 24 1,2 9 179,51 316 1388,-53-266-1492,-4 177 1,-11-207-283,-2 0 0,-24 92 0,17-107-168,-2-1 0,-2 0 0,-2-1 0,-3-1 0,-47 75 0,43-79-461,-2-2 0,-2-1 1,-1-1-1,-2-2 1,-62 53-1,61-62-1051,-1-2-1,-2-1 1,-68 34 0,36-26-3713,9-2-3105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18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27 4588,'-13'-16'1310,"13"16"-1260,0-1 1,0 1-1,0 0 0,0-1 0,0 1 0,0-1 0,0 1 1,0 0-1,0-1 0,0 1 0,0-1 0,0 1 0,0 0 0,1-1 1,-1 1-1,0 0 0,0-1 0,0 1 0,1 0 0,-1-1 1,0 1-1,1 0 0,-1-1 0,0 1 0,0 0 0,1 0 0,-1 0 1,1-1-1,-1 1 0,0 0 0,1 0 0,-1 0 0,0 0 1,1 0-1,-1-1 0,6 3 5206,-2-1-4793,1 1-344,0 0-1,0 0 1,0 1-1,0 0 0,0 0 1,0 1-1,-1-1 1,0 1-1,0 0 1,0 0-1,0 0 0,6 9 1,3 8 143,19 38 0,-27-50-205,-1 1 0,-1-1-1,0 1 1,0 0 0,-1 0 0,0 0 0,0 0 0,-2 0 0,1 0 0,-1 0-1,0 0 1,-1 1 0,0-1 0,-1 0 0,0 0 0,-1 0 0,0-1 0,0 1 0,-1-1-1,0 1 1,-1-1 0,0 0 0,0-1 0,-13 16 0,-107 116 2152,145-131-2022,1-4-887,0-1 0,0-1-1,0-1 1,1-1 0,33-2 0,8 1-4115,2 2-2490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20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66 4520,'0'0'5469,"-3"0"-4708,-32 0 600,32 0-59,0-1-777,-1-1-242,-1 1 0,1-1 1,0 0-1,-1-1 0,1 1 0,0-1 1,0 0-1,0 0 0,-4-5 0,6 6 218,-5-9 170,6 11-624,1-1 0,0 0-1,-1 0 1,1 0 0,-1 0 0,1 0 0,-1 0 0,1 1 0,-1-1 0,1 0-1,-1 0 1,0 1 0,1-1 0,-1 0 0,0 1 0,0-1 0,1 1 0,-1-1-1,0 1 1,0-1 0,-1 1 0,-6-2 63,0 0-1,-1 1 0,1 0 1,-1 0-1,1 1 1,-1 0-1,1 0 1,0 1-1,-1 0 1,1 1-1,0 0 1,0 0-1,-14 6 1,12-5 19,-26 11 703,35-13-825,1-1 0,0 0 0,0 0-1,0 0 1,0 0 0,0 0 0,0 1 0,-1-1 0,1 0 0,0 0 0,0 0-1,0 0 1,0 1 0,0-1 0,0 0 0,0 0 0,0 0 0,0 0 0,0 1-1,0-1 1,0 0 0,0 0 0,0 0 0,0 1 0,0-1 0,0 0 0,0 0-1,0 0 1,0 1 0,0-1 0,0 0 0,0 0 0,1 0 0,-1 0-1,0 0 1,0 1 0,0-1 0,0 0 0,0 0 0,0 0 0,1 0 0,-1 0-1,0 0 1,0 1 0,0-1 0,0 0 0,1 0 0,-1 0 0,0 0 0,0 0-1,0 0 1,0 0 0,1 0 0,-1 0 0,0 0 0,0 0 0,0 0 0,1 0-1,-1 0 1,0 0 0,0 0 0,0 0 0,0 0 0,1 0 0,-1 0-1,0 0 1,0 0 0,0 0 0,1-1 0,69 3 300,-63-3-301,1142-25 630,-1014 21-612,-45-1-156,150 12-1,-236-5-330,-8 0-2837,0 0 2021,0 1 0,0 0 0,0 0 0,0 1 0,-5 3-1,9-6 960,-11 11-7594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21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 6485,'-19'0'6817,"28"7"-2462,1-2-4456,-8-2 471,-1 0 1,1 0-1,-1 0 1,0 0-1,0 0 0,0 0 1,-1 0-1,1 0 1,-1 0-1,1 0 1,-1 5-1,0-8-365,-1 27 1082,-1 0 0,-1-1-1,-12 48 1,8-40-410,-49 202 1742,-8 35-3486,45-182-900,-12 81-3909,25-71-750,2-5-4303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29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454 38 12033,'2'-3'2274,"15"-25"6299,-19 27-6935,0 0-1484,1 0-1,-1 0 0,1 1 1,0-1-1,-1 1 1,1-1-1,-1 1 0,0 0 1,1-1-1,-1 1 0,1 0 1,-1 0-1,1 0 1,-1 0-1,1 0 0,-1 1 1,0-1-1,1 0 0,-1 1 1,1-1-1,-1 1 1,1-1-1,0 1 0,-1 0 1,1 0-1,0 0 1,-1 0-1,1 0 0,0 0 1,0 0-1,0 0 0,0 0 1,0 0-1,0 0 1,0 1-1,0-1 0,0 0 1,1 1-1,-1-1 0,0 3 1,-13 28 332,3 1 0,0 0 1,-8 52-1,17-80-471,-60 336-15,-10 45 0,54-306-21,-42 168-808,8-83-4054,11-44-611,18-50-492,-9 21-6584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29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559 1 9441,'0'0'10696,"0"3"-9648,-49 233 5081,27-140-4384,-42 111 1,-50 87-131,58-155-1311,-66 187-264,27 10-33,81-267-9,4 0 0,-3 135-1,15-152 4,1-1-1,3 0 1,2 0-1,26 89 1,-19-96-156,1-1 0,3-1-1,1-1 1,48 73 0,-41-76-576,3-1 1,1-2-1,1-1 1,2-1-1,1-2 0,2-2 1,0-1-1,43 23 1,-30-23-2106,90 37 0,-5-21-4332,-19-19-2424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32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236 140 7349,'-3'1'1714,"-1"0"-2002,-16 3 5450,18-4-4823,1-1-1,0 0 1,0 0 0,-1 0-1,1 0 1,0 0-1,0 0 1,0 0-1,0 0 1,0 0-1,0-1 1,1 1 0,-1 0-1,-1-3 1,1 2 1031,-3 1-1199,1 0 1,-1 0 0,1 0-1,-1-1 1,1 0-1,0 1 1,0-1-1,0 0 1,0 0-1,-4-4 1,-2 0 83,7 4-115,-26-19 549,-27-2 276,53 22-553,1 1-407,0 0-1,0 0 1,0 0 0,1 0-1,-1 0 1,0 0-1,0 0 1,0 0 0,1 0-1,-1 0 1,0 0-1,0 0 1,0 0 0,1-1-1,-1 1 1,0 0-1,0-1 1,0 0 0,-1 1 125,1-1 1,0 1 0,0-1-1,0 1 1,0 0 0,0-1 0,-1 1-1,1 0 1,0 0 0,0 0-1,0 0 1,-1 0 0,1 0 0,0 0-1,0 0 1,-2 1 0,-13 8 405,16-9-521,0 0-1,-1 0 1,1 0-1,0 0 1,0 1-1,0-1 1,0 0-1,0 0 1,0 0-1,0 1 1,0-1 0,0 0-1,0 0 1,0 0-1,0 1 1,0-1-1,0 0 1,0 0-1,0 0 1,0 0-1,1 1 1,-1-1-1,0 0 1,0 0-1,0 0 1,0 0-1,0 1 1,0-1-1,0 0 1,1 0-1,-1 0 1,0 0-1,0 0 1,0 0-1,0 1 1,1-1-1,-1 0 1,0 0 0,0 0-1,0 0 1,0 0-1,1 0 1,-1 0-1,39 9 543,43-1-161,119-4-1,-152-4-335,366-9 219,-68-2-12,-290 5-197,-56 6-66,0 0 0,-1 0 0,1 0 1,0 0-1,-1 0 0,1 0 0,-1 0 0,1 0 1,0 0-1,-1 0 0,1-1 0,-1 1 0,1 0 1,0 0-1,-1-1 0,1 1 0,-1-1 0,1 1 1,-1 0-1,1-1 0,0 0-349,-1 0 0,1 0 0,-1 0-1,0 0 1,1 0 0,-1 0 0,0-1 0,1 1 0,-1 0-1,0 0 1,0 0 0,0 0 0,0 0 0,0 0 0,0 0 0,-1-1-1,1 1 1,0 0 0,0 0 0,-1 0 0,1 0 0,-1 0 0,0-1-1,-1 0-116,1 0-1,-1 0 0,0 0 0,0 1 0,0-1 1,0 1-1,0-1 0,0 1 0,-1 0 1,1 0-1,0 0 0,-1 0 0,1 0 0,0 1 1,-1-1-1,1 1 0,-1-1 0,1 1 1,-5 0-1,-1-1-1431,-12-2-6020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23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1 160 7737,'6'-8'1628,"1"1"1,0 0-1,12-10 1,-17 16 1004,-2-2-2349,1 1 1,-1-1 0,1 1 0,-1-1 0,1 1-1,0-1 1,0 1 0,2-4 0,-1 2 124,1-4 44,0 0 0,-1-1 1,1 1-1,-2-1 0,1 0 0,0-10 1,-2 18-357,0 0 1,0 0 0,1 0-1,-1 0 1,0 0-1,1 0 1,-1 0-1,1 0 1,0 0 0,-1 0-1,1 0 1,0 0-1,-1 1 1,1-1-1,0 0 1,0 1 0,0-1-1,-1 0 1,1 1-1,2-2 1894,-13 36-1432,5-22-384,1 1-1,1-1 1,-2 13 0,0 15 200,-40 477 2024,45-395-2027,7-1-1,29 170 1,-27-239-426,2-1 0,2-1-1,2 0 1,33 72 0,-44-114-54,0 0-1,0-1 1,1 0-1,0 1 1,1-2 0,-1 1-1,1-1 1,0 1-1,12 8 1,-13-12-74,1 0 0,-1-1 0,0 1 0,1-1-1,0 0 1,-1-1 0,1 1 0,0-1 0,0 0 0,0-1 0,0 1 0,0-1 0,0 0-1,0-1 1,9-1 0,6-2-474,-1-2-1,0 1 1,-1-2-1,1-1 1,26-14-1,91-61-4769,-118 70 4551,93-67-6814,-55 46 753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18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57 12885,'-32'20'9205,"39"-37"-8401,2 0-440,23 11-352,25 1-232,7-4-580,15 0-776,26 4-552,19-1-1069,19 3-1263,25 3-3445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35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360 176 4620,'-1'0'108,"1"0"0,0-1 0,-1 1 0,1-1 0,0 1 0,-1-1 0,1 1 0,0 0 0,0-1 0,-1 1 0,1-1 0,0 1 0,0-1 0,0 0 0,0 1 0,-1-1 0,1 1 0,0-1 0,0 1 0,0-1 0,0 1-1,0-1 1,1 1 0,-1-2 0,0 2 1,0-1-1,0 1 1,0-1-1,0 0 1,0 1-1,0-1 1,0 0-1,0 1 0,0-1 1,0 1-1,0-1 1,0 1-1,0-1 1,-1 0-1,1 1 1,0-1-1,0 1 1,-1-1-1,1 1 1,0-1-1,-1 1 1,1-1-1,-1 1 0,1-1 1,-1 1-1,1 0 1,-1-1-1,-48-44 3573,47 44-3100,2 4-614,-6 25 3466,19-43-3168,-13 10 2729,-55-16-2646,53 20-360,-5 13 14,2-1 10,4-9 64,0-2-99,0 0 20,0 0 0,0 0 0,0 0 0,1 0 0,-1 0 0,0-1 0,0 1 0,0 0 0,0-1 0,0 1 0,1 0 0,-1-1 0,0 1 0,0-1 0,1 0 0,-1 1 0,0-1 0,1 1 0,-1-1 0,0-1 0,-13-15 55,-10-15-6,23 30-48,1 0 6,0 2-4,-1-2 0,1 0 0,0 0 0,0 1-1,0-1 1,0 0 0,0 0 0,0 0 0,0 1-1,1-1 1,-1 0 0,1 0 0,-1 1 0,1-1-1,0 0 1,-1 1 0,1-1 0,0 1 0,0-1-1,0 1 1,0-1 0,1 1 0,-1 0-1,0-1 1,0 1 0,1 0 0,-1 0 0,1 0-1,-1 0 1,1 0 0,0 1 0,-1-1 0,1 0-1,0 1 1,2-2 0,-2 2-1,7-1-15,0 0 1,1 0-1,-1 1 0,0 0 0,0 0 0,17 4 0,-15-1 14,1 0 1,0 1-1,-1 1 1,0-1-1,0 2 0,0 0 1,-1 0-1,0 1 1,18 16-1,-22-17 0,0 0 0,0 0 1,-1 1-1,0 0 0,0 0 0,-1 0 1,0 1-1,0-1 0,-1 1 0,0 0 1,0 0-1,-1 0 0,0 1 0,-1-1 1,2 9-1,-3 4 22,-1 0 1,0 0 0,-1-1-1,-1 1 1,-2-1-1,0 1 1,0-1-1,-2 0 1,-1-1-1,0 0 1,-1 0-1,-1-1 1,-20 27-1,-16 16 233,-2-2-1,-76 70 0,94-98-145,-92 85 255,120-114-350,0 0 1,1 0-1,-1 0 0,0 0 1,1 0-1,0 0 1,-1 1-1,1-1 1,0 0-1,0 1 0,0-1 1,-1 5-1,2-6-8,0 0 0,0 0 0,1 0 0,-1 1 0,0-1 0,0 0 0,0 0 0,1 0 1,-1 0-1,1 0 0,-1 0 0,0 0 0,1 0 0,0 0 0,-1-1 0,1 1 0,0 0 0,-1 0 0,1 0 0,0-1 0,1 2 0,4 1-5,0 1-1,1-1 1,-1 0 0,1-1-1,-1 0 1,1 0 0,8 1-1,-15-3 2,19 4-128,1-1 0,0-1 0,-1-1 0,1 0 0,20-3 0,100-17-1782,-90 11 880,100-23-2971,-50 6-1436,-21 4-1739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36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1 9993,'2'0'602,"0"0"1,-1 0-1,1 0 0,0 1 1,0-1-1,0 1 0,0-1 1,-1 1-1,1 0 0,0 0 1,-1 0-1,3 1 0,16 19 1926,-11-8-2795,-2 1 0,9 18 0,-6-12 1199,27 55-544,-2 2-1,-4 1 1,-3 1 0,26 121 0,-45-152-332,-3-1 0,-1 1-1,-2 0 1,-3 0 0,-2 0 0,-1 0 0,-3 0 0,-2-1 0,-2 0 0,-2 0 0,-2-2 0,-2 1 0,-2-2 0,-24 45-1,19-50-464,-1-1 0,-1-1-1,-3-2 1,0 0-1,-3-2 1,0-1-1,-2-2 1,-2-1 0,-74 48-1,95-68-428,-1-2-1,-1 0 0,-22 7 1,-18 1-4934,36-8-1283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36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51 9133,'-2'-31'2808,"3"30"-2617,0-1 0,0 1 0,0-1 0,0 1 1,0 0-1,1-1 0,-1 1 0,0 0 0,1 0 0,-1 0 0,1 0 0,0 0 0,-1 1 0,1-1 0,-1 0 1,1 1-1,3-1 0,11 3-44,-1 1 0,1 1 0,-1 0 0,0 1 0,-1 1 1,1 1-1,-1 0 0,0 0 0,-1 1 0,0 1 0,0 0 0,20 20 1,-26-22-116,0 1-1,0 0 1,-1 0 0,0 1 0,0-1 0,-1 1 0,0 0 0,-1 1 0,0-1 0,0 1 0,-1 0 0,0 0-1,-1 0 1,0 0 0,-1 0 0,0 1 0,0-1 0,-1 0 0,-1 1 0,-3 19 0,2-19 95,-1 0 0,-1 0 1,0 0-1,0-1 1,-1 1-1,0-1 1,-1 0-1,0 0 0,-1-1 1,-12 14-1,-6 2 293,-1-1-1,-32 24 0,33-30-51,2 1 0,0 2 0,-32 36 0,54-56-362,1-1-1,0 0 1,-1 1 0,1-1 0,0 1 0,-1-1-1,1 1 1,0-1 0,0 0 0,-1 1 0,1-1-1,0 1 1,0-1 0,0 1 0,-1 0 0,1-1-1,0 1 1,0-1 0,0 1 0,0-1 0,0 1 0,0-1-1,0 1 1,0-1 0,1 1 0,-1-1 0,0 1-1,0-1 1,0 1 0,1-1 0,-1 1 0,0-1-1,0 1 1,1-1 0,-1 1 0,0-1 0,1 1 0,1 0-10,0 0 0,0 1 1,0-1-1,0-1 1,0 1-1,0 0 1,0 0-1,1-1 1,3 1-1,54 2-567,101-16-3459,-47 3-2496,-26 8-1643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37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7861,'10'-11'12664,"-6"8"-11720,11-4-612,0 0 0,1 1 1,0 1-1,0 1 0,1 0 1,32-3-1,112-1-30,-82 7-78,664-9 463,-669 10-610,-46 0-76,93-3-55,-117 2-4,-8-9-7551,3 7 6541,-1-1 0,0 1 1,0 0-1,0 0 0,-5-4 0,-7-3-6906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3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41 8973,'7'-17'6671,"-8"15"-4859,-4-17 126,0 16-87,-8 34 887,12-28-2641,-7 27 1302,1 0 0,-4 36 1,-2 14 71,-48 232 1240,24-102-4278,9-49-3656,-1 0-4964,13-69-2312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40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59 11273,'0'0'3922,"-3"-1"-2031,-2 0-1075,0 0 1,-1 0-1,1 1 1,0 0-1,-1-1 0,1 2 1,-1-1-1,1 1 1,-1 0-1,1 0 1,-7 2-1,-16 6 425,25-8 132,-9 5-779,-1 2 2025,15-6-2570,1-1-44,13 14-5,-15-13-4,1-4 4,32-50-36,-3 9 79,-30 43-43,-1-1 0,0 1 0,0-1 0,1 1 0,-1-1 0,0 1 0,1-1 0,-1 1 0,0 0 0,1-1 0,-1 1 0,1 0 0,-1-1 0,0 1 0,1 0 0,-1 0 0,1-1 0,-1 1 0,1 0 0,-1 0 0,1 0 0,-1 0 0,1 0 0,-1-1 0,2 1 0,-1 2 0,0-1 0,0 1 0,0-1 0,0 1 0,0-1 0,0 1 0,-1 0 0,1 0 0,-1-1 0,1 1 0,-1 0 0,1 0 0,-1 0 0,0-1 0,0 1 0,0 2 0,1 39 0,-7 5 0,-1-1 0,-3-1 0,-1 0 0,-21 53 0,-7 30 0,-12 126-1733,41-168-2946,2-2-4618,6-19-4777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40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50 16185,'-13'-12'2857,"1"1"1331,-1-1-2656,0-2 980,35 14-5256,1 0 260,-4 6 76,19 5-3429,-3-2-4980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40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20 13589,'-5'-7'862,"-6"-6"7402,-12 31-3853,-14 21-2556,1 2 0,-42 63 0,65-84-1845,1 1-1,0 0 1,2 1-1,0 0 1,2 1-1,0-1 1,-8 46-1,13-49-9,0 0 0,2 0 0,0 1 0,1-1 0,1 1 0,1-1 0,0 0 0,2 1 0,0-1 0,1-1 0,1 1 0,1-1 0,1 0 0,11 20 0,8 6-49,2-1 1,65 75-1,-89-112-250,0 0 0,0 0 1,-1 1-1,4 9 0,10 14-1997,-16-28 1097,-21 4-1623,16-6 2600,0 1-1,0-1 1,-1 1 0,1-1 0,0 0 0,0 0 0,0-1 0,0 1 0,-1-1 0,1 1 0,0-1-1,0 0 1,0 0 0,0-1 0,0 1 0,1 0 0,-1-1 0,0 0 0,1 0 0,-1 1 0,1-2 0,-1 1-1,-2-4 1,-1 0-463,0-1 0,1 0 0,0 0 0,0-1-1,1 1 1,0-1 0,-5-13 0,-3-20-3707,4-2-2230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41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11101,'0'0'2272,"6"-11"-288,7-4-291,3 1-149,3 3-516,7 5-208,18-6-168,-6 7-208,7-4-336,8-2-612,11-1-984,-1 4-1072,4 2-2489,6 3-4012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41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30 223 14649,'-1'1'166,"0"-1"0,0 0 0,0 0-1,0 0 1,0 0 0,0 0 0,0 0-1,0 0 1,0 0 0,0 0-1,0 0 1,0 0 0,0-1 0,0 1-1,0 0 1,0-1 0,0 1 0,1-1-1,-1 1 1,0-1 0,0 1 0,0-1-1,1 0 1,-1 1 0,0-1 0,0 0-1,1 0 1,-1 1 0,1-1 0,-1 0-1,0-2 1,0 1 319,1-1-1,0 1 1,-1-1-1,1 0 1,0 1-1,1-1 1,-1 1-1,0-1 1,1 0-1,-1 1 1,3-5-1,-2 3-256,1-1 1,0 1-1,1 0 1,-1 0-1,1 0 0,-1 1 1,1-1-1,0 1 1,1-1-1,-1 1 1,0 0-1,1 0 0,0 1 1,0-1-1,0 1 1,0 0-1,5-2 0,9-4 108,1 1 1,33-7-1,-29 9-71,260-52-3574,-188 46-1219,1 3-3530,-31 4-4215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18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55 229 6441,'-54'-9'2416,"67"-5"-196,-1-3 1100,4 5-1992,-3-2-167,6 3-245,3 2-288,4-2-40,21-4-252,-9 1-308,10 0-464,6-1-584,9 4-737,4-12-515,9-3-1740,10 12-2889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41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359 143 14797,'-19'-59'7212,"18"57"-7047,1 0 0,0 1 1,-1-1-1,1 0 0,0 0 1,0 1-1,0-1 0,0 0 0,0 0 1,0 1-1,0-1 0,1 0 1,-1 0-1,0 1 0,1-1 1,0 0-1,-1 1 0,1-1 1,0 0-1,0 1 0,0-1 0,0 1 1,0 0-1,0-1 0,1 1 1,-1 0-1,0 0 0,1-1 1,-1 1-1,1 0 0,-1 0 1,4-1-1,2-2 161,0-1 0,1 2 1,0-1-1,0 1 0,14-4 0,-13 5-233,-1 0 0,1 1 0,0 1-1,-1-1 1,1 1 0,0 1 0,-1-1-1,1 2 1,0-1 0,-1 1 0,1 0-1,-1 1 1,0 0 0,13 7 0,-16-8-74,0 1 0,-1 0 0,1 0 0,-1 1 0,0-1 0,0 1 0,-1 0 0,1 0 1,-1 0-1,1 1 0,-1-1 0,-1 1 0,1 0 0,-1 0 0,1 0 0,-2 0 0,1 0 0,0 0 1,-1 0-1,0 1 0,0-1 0,-1 1 0,1-1 0,-1 8 0,-3 8-16,-1 0 0,-1-1-1,0 1 1,-2-1 0,0 0 0,-1 0-1,-21 36 1,15-32-56,2 1 0,1 1 0,-11 40 0,19-56 27,2 0-1,-1 0 0,1 0 0,1 0 0,0 0 0,0 0 0,1 0 0,0 0 0,1 0 0,0 0 0,0 0 0,1-1 0,8 17 0,-2-9-95,1 0 0,1-1 0,0-1 0,24 25 0,-22-26 7,-1 0-1,-1 0 1,0 1-1,-1 0 1,10 21 0,-19-33 99,1 1 1,-1-1 0,0 1 0,0 0 0,0-1-1,-1 1 1,0 0 0,1 0 0,-1-1 0,0 1-1,-1 0 1,1 0 0,-1 0 0,1-1 0,-4 8-1,2-5 3,-1 0 0,0 0-1,-1 0 1,1-1-1,-1 1 1,0-1-1,-1 0 1,-6 7 0,-9 4-127,0-1 1,-1-1-1,-39 21 1,58-34 114,-69 35-1855,-145 48 1,90-42-5009,86-30 3060,-19 6-7187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42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496 1 8585,'-9'26'1709,"-2"0"0,0 0 0,-1-2 1,-2 1-1,0-1 0,-18 22 0,-19 33 1458,38-58-2512,-19 34 1179,2 1 0,-29 79-1,-42 121 543,79-198-2246,3 2 0,3 0-1,-11 70 1,18-73-130,2 0 0,3 0 0,2 1 0,7 73 0,-1-96 0,1 0 0,2 0 0,2-1 0,1 0 0,1-1 0,2 0 0,1 0 0,24 38 0,-13-33-68,1-1 0,2-1 0,2-1 0,1-2 1,2-1-1,1-2 0,68 48 0,-50-45-939,2-2 1,1-3-1,1-2 0,1-2 0,80 21 1,327 57-10259,-206-63-670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42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1318 143 9673,'-70'-47'3797,"53"34"-2272,0 1 0,-1 0 0,0 2-1,-1 0 1,0 1 0,-31-10 0,36 14-949,11 4-318,0 0 1,-1 0-1,1 0 0,-1 1 1,0-1-1,1 1 1,-7 0-1,9 0-164,-1 0-1,1 1 1,-1-1-1,0 1 1,1 0-1,0-1 0,-1 1 1,1 0-1,-1 0 1,1 0-1,0 0 1,0 0-1,-1 0 1,1 0-1,0 1 1,0-1-1,0 0 0,0 1 1,1-1-1,-1 0 1,-1 4-1,-1 1 132,1 1 0,0-1 0,1 1 0,-1 0 0,1-1 0,0 1 0,1 0 0,0 0 0,0 0 0,2 10 0,2 11 382,9 33 1,-11-49-501,34 120 32,13 58-151,-37-118 12,-2-1 0,1 119 0,-12-153 0,-2 1 0,-1-2 0,-2 1 0,-2 0 0,-1-1 0,-27 69 0,10-52 15,-1-2 0,-3 0-1,-2-2 1,-2-1 0,-2-2 0,-49 48 0,9-20-1352,-3-2 1,-131 89 0,40-55-2760,38-45-2242,-5-9-9106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43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7981,'0'-1'298,"0"1"0,0-1 0,0 0 1,0 0-1,0 0 0,0 1 0,0-1 1,0 0-1,0 0 0,0 0 0,1 1 0,-1-1 1,0 0-1,1 0 0,-1 1 0,0-1 1,1 0-1,-1 1 0,1-1 0,-1 0 0,1 1 1,-1-1-1,1 1 0,0-1 0,-1 1 1,1-1-1,0 1 0,-1-1 0,1 1 0,0 0 1,1-1-1,0 1-109,0 0 0,0 0-1,0 0 1,1 0 0,-1 0 0,0 0 0,0 1 0,0-1 0,0 1-1,0 0 1,4 1 0,4 3-135,0 0-1,-1 0 1,17 13 0,-14-8 60,-1 0 1,0 1-1,-1 1 1,0-1-1,0 2 1,-1-1-1,-1 1 1,0 1 0,-1 0-1,-1 0 1,0 0-1,0 0 1,5 27-1,-9-27-61,0-1-1,0 1 0,-1-1 1,-1 1-1,-1 0 1,0-1-1,0 1 0,-1-1 1,-1 0-1,0 1 0,-1-1 1,-1-1-1,0 1 0,0-1 1,-13 20-1,3-10 120,-1 0-1,-2-1 1,-24 23 0,-68 54 664,70-63-583,-84 62 392,123-96-637,0-1 0,0 1 0,0 0 1,0 0-1,0-1 0,0 1 0,0 0 0,1 0 1,-1 0-1,0 0 0,1 0 0,-1 0 0,1 1 0,-1-1 1,1 0-1,0 0 0,-1 0 0,1 0 0,0 0 1,0 1-1,-1-1 0,1 0 0,0 0 0,1 1 0,-1-1 1,0 0-1,0 0 0,0 0 0,1 1 0,-1-1 1,0 0-1,1 0 0,-1 0 0,1 0 0,0 0 0,-1 0 1,1 0-1,0 0 0,-1 0 0,1 0 0,0 0 1,0 0-1,0-1 0,0 1 0,0 0 0,0-1 0,0 1 1,1 0-1,4 3-52,0-1 0,0 0 0,0 0 0,1-1 1,-1 1-1,1-1 0,10 1 0,36 3-1094,0-3 1,67-3-1,110-19-7730,-216 18 8058,103-13-8032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4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2424 264 7941,'-5'-5'298,"-9"-18"1689,14 22-1840,0 0 0,0-1 0,0 1-1,0 0 1,0-1 0,0 1 0,0 0 0,1 0-1,-1-1 1,0 1 0,1 0 0,-1 0 0,1-1 0,-1 1-1,1 0 1,0 0 0,0 0 0,-1 0 0,1 0-1,2-2 1,9-10 871,0 0-1,1 1 1,27-20-1,-23 21-800,0 1 0,1 1 0,0 1 0,0 0 0,36-9 0,56-10 380,179-21-1,-285 48-529,-1-1 0,0 1 0,0 0 0,0 0 0,0 0 0,1 1 0,-1-1 0,0 1 0,4 1 0,-6-2-33,-1 0-1,1 1 1,0-1 0,-1 1-1,1-1 1,0 1 0,-1 0-1,1-1 1,0 1 0,-1 0 0,1-1-1,-1 1 1,1 0 0,-1 0-1,0-1 1,1 1 0,-1 0-1,0 0 1,0 0 0,1 0-1,-1-1 1,0 1 0,0 0-1,0 0 1,0 0 0,0 0-1,0 0 1,0 0 0,0-1 0,-1 1-1,1 0 1,0 0 0,0 0-1,-1 0 1,0 1 0,-50 139 3004,-11 33-696,33-42-601,-17 182 0,31-196-1015,-43 419 608,-40 276-1217,70-661-124,-7-1-1,-5-3 1,-78 185 0,96-280 7,-3-1 0,-1-2 0,-3 0 0,-37 47 0,53-80 0,0-1 0,-1 0 0,-1-2 0,0 0 0,-1 0 0,-1-1 0,0-1 0,0-1 0,-1-1 0,-1 0 0,0-1 0,0-1 0,-1-1 0,-29 7 0,-4-5 0,-1-3 0,-106 0 0,-112-24 0,144 7 0,-314-15 0,254 19 0,-117 1-68,-2-1-2836,291 6 2381,-3 1-740,-35-6 1,49 5 542,-1-1 0,1 1 0,0-1 0,0 0 0,0 0 0,-7-5 0,12 7 539,-1 0 0,1 0 1,0 0-1,-1 0 0,1-1 0,0 1 1,-1 0-1,1 0 0,0 0 1,0 0-1,-1-1 0,1 1 1,0 0-1,0 0 0,-1-1 0,1 1 1,0 0-1,0 0 0,-1-1 1,1 1-1,0 0 0,0-1 1,0 1-1,0 0 0,0-1 0,0 1 1,-1 0-1,1-1 0,0 1 1,0 0-1,0-1 0,0 1 1,0 0-1,0-1 0,0 1 0,0 0 1,0-1-1,1 1 0,18-14-11494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44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66 12677,'0'0'6345,"-12"-14"-5449,2 3 580,-6-1-2980,4 4-752,-4-4-2977,3 4-4184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50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562 0 7801,'0'0'12141,"0"4"-11068,-1 7-510,-1 0-1,0 0 0,-1 0 0,-1 0 1,1 0-1,-2-1 0,-7 15 1,-13 34 1036,-103 314 3614,14-43-4772,75-212-441,-123 425 0,142-458 0,4 2 0,4 0 0,3 1 0,5 121 0,6-169 0,2 0 1,2 0-1,2-1 1,1 0-1,25 65 0,-23-77-3,1-1 0,2-1-1,0 0 1,2-1 0,0-1 0,2 0-1,1-1 1,36 34 0,-22-30-461,1-1 1,1-2-1,0-1 0,2-2 1,1-1-1,0-2 1,1-2-1,1-2 1,0-1-1,82 13 1,-38-16-2166,0-2 1,1-5-1,-1-3 1,123-18 0,8-12-8887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45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11841,'14'-5'2697,"2"-2"2921,6-7-3213,15-6 5139,-28-10-6725,-4 25-794,1 1 0,0 0 0,0 0 1,1 1-1,-1 0 0,1 0 0,-1 0 0,12-2 0,61-10-5,-36 8-15,312-32-1205,-289 33 702,279-9-3561,-230 13-263,0 2-4327,-74 0-814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3:45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185 229 15857,'-11'10'743,"0"-1"-1,0 0 1,-1-1-1,0 0 1,-1 0-1,-25 9 1,30-13 683,-1 0 1,0 0 0,1 0 0,0 1 0,0 0 0,-8 7-1,5-4-289,49-10-549,372-75-588,-348 63 0,276-67-1811,-7-20-6286,-221 63 656,-4 7-4993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04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227 594 7613,'0'0'-6,"-12"2"1265,0 0 0,0 2 0,0-1 0,-13 7 0,22-8-170,-1-1-4,-10 2-99,1 2-1,0 0 0,-19 10 1,-3 1 2327,0-24-2202,34 7-1075,1 1 0,-1-1 1,1 0-1,0 0 1,-1 0-1,1 0 1,0 0-1,-1 0 1,1 0-1,0 0 0,0 0 1,0 0-1,0 0 1,0 0-1,0 0 1,0 0-1,0 0 1,1-2-1,-1 3 29,0-33 172,2 1 1,1 0-1,1 0 1,2 0-1,2 0 0,0 1 1,2 0-1,28-58 1,-27 70-223,0 0 0,1 1 1,0 0-1,2 0 0,0 2 1,1 0-1,1 0 0,0 2 1,1 0-1,1 1 0,0 0 1,1 2-1,0 0 0,23-9 1,-10 8-12,0 2 0,1 1 0,0 1 0,0 2 0,1 2-1,0 1 1,0 1 0,-1 2 0,1 2 0,50 7 0,-67-6-7,0 0-1,0 1 0,0 0 1,0 1-1,-1 2 0,0-1 1,28 17-1,-39-21 6,18 11 3,-1 0-1,0 2 1,-1 0 0,-1 1-1,0 1 1,-1 1 0,-1 1-1,-1 0 1,-1 2 0,19 28-1,-29-37 7,0 0 0,0 0 0,3 14-1,10 20-7,-4-8 12,-1 0 0,-2 0 0,-2 1 0,6 42 0,13 50 274,-26-121-257,0 0 0,1-1 0,0 1 1,0-1-1,1 1 0,1-1 0,-1-1 1,1 1-1,1-1 0,0 0 0,0 0 1,0-1-1,13 9 0,-8-8-7,0 0-1,1-1 0,0 0 1,0-1-1,1-1 0,0 0 1,0-1-1,24 4 0,-2-3-14,0-3-1,1-1 1,-1-1-1,0-2 1,0-2-1,67-15 1,-28 0-598,-1-2-1,-2-4 1,0-3-1,-2-3 1,73-44 0,-131 67 302,-6 5-3,0 0 0,0 0 0,-1-1 0,1 0 0,-1 0 0,0-1 0,0 1 0,0-1 0,-1 0 0,7-10 0,-10 14 120,-1 1 0,0-1 0,1 1 0,-1-1-1,0 0 1,0 1 0,1-1 0,-1 1 0,0-1 0,0 0 0,0 1 0,0-1 0,0 0 0,0 1 0,0-1 0,0 1 0,0-1 0,0 0 0,0 1 0,-1-1 0,1 0 0,0 1 0,0-1 0,-1 1 0,1-1 0,-1 0 0,0-1-468,-1 1 0,1 0 1,-1 0-1,0 0 1,0 0-1,0 0 1,1 0-1,-1 0 0,0 1 1,-3-1-1,-18-3-6597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42.7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114 255 5124,'3'-1'1683,"-1"-1"-1333,0 1 1,0-1 0,0 1-1,0-1 1,0 0 0,0 1-1,-1-1 1,1 0 0,-1-1-1,1 1 1,-1 0 0,0 0-1,1 0 1,-1-1 0,0 1-1,-1-1 1,1 1 0,0-1-1,0-5 4111,0 4-3615,3-13-581,-3 10 1023,-1 1-1,0-1 0,0 1 0,-2-13 1,1 16-857,-27-10 1641,24 11-2063,-41-27 728,43 27-693,0 0-11,-36-34 678,37 34-471,-10-23 530,3 1-428,8 22 304,0 6-271,-9 416 504,13-164-4632,1 1-2693,-4-189-963,4-2-4766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05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507 343 9877,'-48'33'3238,"-2"-2"0,-56 26 0,24-14-1596,67-35-1200,-1 0-1,0-1 0,0-1 1,0-1-1,-1 0 1,-23 3-1,37-7-373,1-1 1,-1 0-1,0 1 0,1-1 0,-1 0 1,0-1-1,1 1 0,-1 0 1,1-1-1,-1 1 0,0-1 1,1 0-1,-1 0 0,1 0 1,0 0-1,-1-1 0,1 1 1,0 0-1,-4-4 0,4 2-17,-1 0 1,0 0-1,1-1 1,0 1-1,0-1 0,0 1 1,0-1-1,1 0 0,-1 0 1,1 0-1,-1-5 0,-1-10 10,1 1-1,1 0 0,1-1 1,2-24-1,-1 33-10,0-10-33,1 0 1,2 0-1,0 1 1,1-1-1,0 1 0,2 0 1,0 0-1,1 1 0,2 0 1,-1 0-1,15-18 1,-17 26-3,1 1-1,0-1 1,1 2 0,0-1 0,0 1 0,1 0 0,0 1 0,0 0 0,1 1 0,0 0 0,0 1 0,0 0-1,1 1 1,-1 0 0,1 1 0,0 0 0,0 0 0,0 2 0,13-1 0,4 2 81,-1 2 0,1 1 0,-1 2 1,0 0-1,0 2 0,-1 1 0,0 1 1,-1 1-1,1 2 0,-2 0 0,0 2 0,38 27 1,-15-5 131,-1 2 1,-3 2-1,-1 2 1,74 94-1,-38-23 45,-49-67-111,59 69-1,-67-91-115,2 0 0,0-2 0,2-1 0,36 24 0,-42-33-39,2-1 0,-1 0-1,1-2 1,1 0-1,0-2 1,41 9-1,-34-11-10,0-2 0,0-1-1,1-1 1,-1-1-1,0-2 1,0-1-1,1-2 1,38-10 0,-33 4-79,-1-1 0,0-2 0,-1-2 0,0-1 1,-2-1-1,43-32 0,-36 21-64,-1-1 1,63-67-1,-87 81 117,-1-1 1,0 0-1,-1 0 0,-1-2 0,0 1 0,-2-1 0,0-1 1,-1 1-1,6-27 0,-11 28-100,-1 1 1,0-29-1,-2 44-87,0 1-1,-1-1 1,1 1-1,0-1 0,-1 1 1,1 0-1,-1-1 1,0 1-1,1 0 0,-1-1 1,0 1-1,0 0 1,0-1-1,0 1 1,0 0-1,0 0 0,0 0 1,0 0-1,0 0 1,0 0-1,-3-1 0,-28-11-4918,26 11 4471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07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230 262 5304,'-3'-2'712,"-16"-5"5497,24-17-3482,-3 14 1501,-1 4-4649,1-11 3553,-4 18-2918,1 0 1,0-1-1,-1 1 1,1 0 0,0 0-1,0 0 1,0 0-1,0 0 1,0 0 0,0 0-1,0 0 1,0 0-1,1 1 1,-2 1 0,-17 26 540,1 0 0,2 0 0,1 2 0,-13 36-1,-37 133 1623,55-162-2092,1 1 1,1 0 0,3 0-1,-2 57 1,7-76-279,1 0 0,0 0 0,2-1 0,0 1 0,1-1 0,1 1 0,1-1 1,1-1-1,1 1 0,15 28 0,-15-34-7,1 0 0,0 0 0,1 0 0,0-2 0,1 1 0,1-1 0,0-1 0,0 0 0,1 0 0,0-2 0,0 1 0,1-2 0,0 0 0,0 0 0,1-2 0,0 1 0,0-2 0,1 0 0,-1-1 0,1-1 0,-1 0 0,21 0 0,-25-3-28,0 0 0,-1 0-1,1-1 1,-1 0 0,1-1 0,-1 0-1,0-1 1,0 0 0,0-1 0,-1 0-1,0 0 1,12-9 0,-9 4-28,0 0 0,-2-1 0,1 0 0,-1 0 0,-1-1 0,0-1 0,14-26 0,-9 9-13,-1 0 0,-2-1 0,-1-1 1,-1 1-1,-2-2 0,-2 1 0,4-47 0,-9 16 17,-2 0 0,-2 0 1,-4 1-1,-2 0 0,-3 0 0,-2 1 1,-27-65-1,33 100-34,-2-1 1,-1 2-1,-1-1 0,-1 2 1,-1 0-1,-1 0 1,-24-26-1,38 48-32,1 0 0,-1 1 0,1 0 0,-1-1-1,1 1 1,-1 0 0,0-1 0,0 1 0,0 0 0,0 0 0,1 1 0,-1-1-1,0 0 1,-1 1 0,1-1 0,0 1 0,0 0 0,0-1 0,0 1 0,0 0-1,0 0 1,0 0 0,0 1 0,-1-1 0,1 1 0,0-1 0,0 1 0,0-1-1,-3 3 1,-2 1-441,0 0-1,1 1 1,-1 0-1,1 0 1,-10 12-1,13-14 320,-3 3-848,1 0 1,0 1-1,0-1 1,0 1 0,1 0-1,0 0 1,0 1-1,-4 10 1,-8 34-9303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07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61 138 14845,'-20'-40'5069,"8"20"-3185,-1 3-196,7 2-336,-4 1 832,17 0-3588,-1-3-240,19 25-8965,1 1 228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08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610 157 12021,'0'-14'1372,"0"1"0,-2-1 0,0 1 0,-4-19-1,4 27-895,1 0 1,-1 0-1,0 1 0,0-1 0,-1 0 0,1 1 0,-1-1 0,0 1 0,0 0 0,0 0 0,-1 0 0,0 0 1,-7-5-1,10 8-393,0 1 0,-1-1 0,1 1 0,0-1 0,-1 1 1,1 0-1,-1 0 0,1-1 0,0 1 0,-1 0 0,1 0 0,-1 1 1,1-1-1,-1 0 0,1 0 0,0 1 0,-2 0 0,-3 0 151,-2 1-71,0 1 0,0 0-1,0 0 1,0 1 0,1 0 0,0 0 0,-1 0 0,2 1 0,-1 0-1,0 1 1,1 0 0,0 0 0,0 0 0,1 0 0,-8 12-1,-3 7 195,0 1-1,1 1 0,-11 30 0,15-25-183,1 0 0,2 0 1,1 1-1,1 0 1,2 1-1,1 58 1,4-62-124,2-1 1,1 0-1,1 0 1,14 45-1,47 97-62,-13-39 19,-39-95-14,34 113-357,-44-133 309,-1 0 0,-1 0 1,0-1-1,-1 1 1,-1 1-1,0-1 1,-4 19-1,2-27 31,0-1-1,-1 0 1,1 0 0,-2 0 0,1 0 0,-1 0-1,-1-1 1,1 0 0,-1 0 0,0 0-1,-1 0 1,0-1 0,0 0 0,0 0-1,-1 0 1,0-1 0,0 0 0,0 0-1,-8 3 1,-10 4-543,1-1-1,-2-2 1,1 0 0,-50 9-1,57-14-31,-1-2 0,1 0-1,0-1 1,-26-2 0,30 0-685,0-1 1,0 0-1,-18-6 1,12-1-5311,9-3-4335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08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15029,'31'-11'1581,"1"-4"-305,13-2-296,-4 6-236,7 2-144,6 1-284,6 2-308,3 0-432,1 3-776,-1 6-824,-2 6-2953,-4 2-3948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08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764 202 13121,'-9'-15'1086,"2"1"-1,0-1 1,-6-23 0,9 31-362,0 0 1,0 0 0,-1 0-1,0 0 1,0 1 0,0 0-1,-1 0 1,0 0 0,0 1 0,-13-9-1,9 5 27,6 6-554,0-1 0,0 1-1,-1 0 1,1 0 0,-1 1-1,1-1 1,-1 1 0,0 0-1,0 0 1,0 1 0,0 0-1,0-1 1,0 2 0,-1-1-1,-5 0 1,5 2-100,1 0 0,-1 0 0,0 1 0,1 0 1,-1 0-1,1 0 0,0 1 0,-1-1 0,1 1 0,0 0 1,1 1-1,-1-1 0,1 1 0,-7 7 0,-10 12 121,1 2-1,0 0 1,2 1-1,1 1 1,2 0 0,0 2-1,2-1 1,-18 60-1,22-59-215,2-1-1,1 1 1,1 1-1,2-1 1,1 1-1,1-1 0,2 1 1,0-1-1,2 1 1,2-1-1,0 0 1,11 29-1,10 13 3,56 106 1,-52-119-48,-2 1-1,35 115 1,-59-160 3,-1 1 0,-1-1 0,0 1 0,-1 0 0,0 0 0,-1-1 0,-1 1 0,0 0 0,-6 22 0,5-27 24,-2 0 1,1 0-1,-2-1 1,1 1-1,-1-1 1,0 0-1,-1 0 1,0 0-1,-1-1 1,0 0-1,0 0 1,0-1-1,-17 13 1,1-5 68,0-2 1,0 0-1,-1-2 1,-1 0-1,0-2 1,0-1-1,-1-1 1,0-1-1,0-1 1,-1-1-1,-28-1 1,48-2-45,0-1 0,0 0 1,0-1-1,1 0 0,-1 0 0,0 0 0,1-1 1,-1 0-1,1 0 0,-13-6 0,17 6-9,-1 0 0,0 0 0,0-1-1,1 1 1,-1 0 0,1-1 0,0 0-1,0 0 1,0 1 0,0-1 0,0 0 0,0-1-1,1 1 1,0 0 0,-1 0 0,1-1-1,0 1 1,1 0 0,-1-1 0,1 1-1,-1-1 1,1-6 0,1-4 0,1-1 0,0 1 0,0-1 0,2 1 0,0 0 0,6-16 0,43-83 0,-42 90 0,243-449-800,-47 159-3685,-51 119-3267,-143 179 4555,28-25-1,13 4-7153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08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169 146 14845,'-54'-20'3105,"45"11"-505,-4-2-332,0 2-284,4-8-392,-1 3-351,4 2-277,0 1-256,-4-3-2713,0-1-363,-5 10-1280,2-4-2653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09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91 12777,'-37'1'3703,"-55"-4"0,88 2-2101,37-13 968,13 3-2055,0 3 1,0 1-1,74 0 1,-47 3-241,1024-29 816,-819 29-1363,2970 52-1563,-3140-44 1753,244 15-1196,-348-19 297,-24 8-2353,-54-4-2015,47-4 2434,-39 2-5838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1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29 5456,'0'0'3513,"-4"-14"-6861,1 0 711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36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1 519 9585,'3'-3'1869,"6"-5"-687,1 1 0,1 0 0,-1 0 0,22-9 0,55-18 1065,-73 29-2081,98-29 819,176-31-1,-226 53-833,1029-166 270,-778 131-1019,418-41-4075,-718 87 4357,97-6-1515,-39 12-3649,-50 0-956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43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308 159 6045,'-64'-39'3861,"37"10"-169,15 23-2539,0-1-1,-23-7 1,-19-10 1434,44 18-1704,0 2-1,-1-1 1,-20-5 0,-10-4 3425,120 49-3847,137 42 1,-62-25-292,19 12-335,235 124 1,-357-159-159,-1 2 0,-2 3 1,75 68-1,-117-97 292,6 5-42,-1 1-1,0 0 1,-1 0-1,13 19 1,-18-22 52,-1 0 0,-1 0 0,1 0 0,-1 0 0,2 10 0,-4-10 2,1 0 0,-1 0 0,-1 0 0,1 0 1,-1 0-1,-1 0 0,0 0 0,0 0 0,0 0 0,-1 0 0,0 0 0,0 0 0,-1-1 0,0 1 0,-1-1 1,0 0-1,-5 8 0,-8 10-85,-2 0 0,-1-1 0,-24 23 0,29-31 17,-22 20-279,-1-1 0,-2-2 0,-57 36 0,-139 70-7485,216-128 6563,-15 6-3464,18-9-2497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36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915 0 10269,'-2'2'275,"-1"0"0,1 0 0,0 1 1,0-1-1,0 0 0,0 1 0,0-1 0,0 1 1,1 0-1,-1-1 0,1 1 0,0 0 0,0 0 1,0 0-1,0 0 0,0 0 0,1 0 0,-1 4 0,-5 22 4206,-7 5-1489,11-29-2644,-1 1 0,1 0 0,0 0 0,0 0-1,1 0 1,0 1 0,0-1 0,0 10-1,3 28 1051,12 61-1,-2-19-487,1 16-249,13 160 147,-23-140-922,-5 0 1,-5-1 0,-6 1-1,-48 205 1,52-297 7,-1 0 1,-1 0 0,-1-1-1,-2 0 1,-1-1-1,-1-1 1,-22 28-1,21-34 16,-1 0-1,-1-2 1,0 0-1,-2-1 0,0-2 1,-1 0-1,-1-1 1,-38 19-1,35-21-161,-1-1 0,-1-1 0,0-1 0,0-2 0,-1-1 0,-43 6 0,62-12-157,0 0 1,-1-1-1,1 0 0,0-1 0,0 0 1,-1-1-1,1 0 0,0 0 0,0-1 1,1 0-1,-1-1 0,1 0 0,-1-1 1,1 0-1,1 0 0,-1-1 0,1 0 1,0 0-1,0-1 0,0 0 0,-10-15 1,13 17-439,1-1 1,1 0 0,-1 0 0,1 0 0,0 0 0,-3-11-1,-4-46-8537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37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144 586 10617,'-23'0'1196,"11"0"5675,14 15-4478,-2 10-1256,-1 1 1,-8 45 0,1-6-52,-31 246 1475,-8 92-1318,42-321-1042,3 0 0,19 157 0,-13-217-184,0 0 0,1-1 0,2 0 0,0 0 0,1 0-1,14 24 1,-19-38-52,1-1 0,0 1-1,0-1 1,0 0-1,1 0 1,0 0-1,0-1 1,0 0 0,1 0-1,0 0 1,0-1-1,0 0 1,1 0-1,-1 0 1,1-1 0,0 0-1,0 0 1,0-1-1,0 0 1,0 0 0,1 0-1,7-1 1,-5 0-71,0-2 0,1 0-1,-1 0 1,0 0 0,0-2 0,0 1 0,0-1 0,0-1 0,-1 1 0,14-9 0,-10 5-85,0-2 1,-1 0-1,0 0 0,0-1 0,-1-1 1,14-17-1,-4 0-137,-1-2 0,-1 0 0,-1-1 0,-2-1 0,17-47 0,-3-8-164,-3-2 1,-4 0-1,-4-2 1,13-170-1,-27 134 202,-6 1 0,-5 0 0,-23-127 0,-19 24 62,35 185 186,-2 1 0,-1 1 0,-26-46 0,35 75 58,0 0 0,-2 1-1,0 0 1,0 0 0,-1 1 0,-21-19 0,26 26 7,0 0 0,0 1 0,1-1 0,-2 1 0,1 1 0,0-1-1,-1 1 1,1 0 0,-1 0 0,0 1 0,1-1 0,-1 1 0,0 0 0,0 1-1,0 0 1,0-1 0,0 2 0,0-1 0,1 1 0,-7 1 0,1 2 32,0 1 1,0-1 0,1 2-1,-1 0 1,2 0 0,-1 0-1,1 1 1,0 1-1,0 0 1,0 0 0,1 1-1,1-1 1,0 2 0,-11 17-1,-2 7 219,1 1 0,-27 74 0,34-73-156,1 0 0,2 1 0,2 0 0,1 0 0,2 1 0,2 0-1,1 0 1,2-1 0,2 1 0,1 0 0,2-1 0,2 0 0,1 0-1,1-1 1,3 0 0,0-1 0,3 0 0,1-1 0,1-1 0,2-1 0,1-1-1,1 0 1,2-2 0,1 0 0,1-2 0,2-1 0,0-1 0,2-2-1,0 0 1,66 34 0,-55-37-392,0-2-1,1-2 1,0-1-1,2-3 1,-1-1-1,52 5 1,-68-13-443,0-2 0,0 0 0,0-2 0,0 0 0,-1-2 0,1-1 0,0-2 0,-1 0 1,0-2-1,-1 0 0,36-18 0,1-9-4448,-4 2-2867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37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0 13077,'-22'23'2160,"9"-6"-11,1 3 111,-4-2-300,-10 7-316,10 1-328,-3 0-256,7 5-260,2 9-248,-3 0-592,7 9-668,-3-1-492,-1 1-1024,0 11-924,-2 3-2693,-1-3-4992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37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10493,'20'40'3312,"31"85"1,-44-100-2468,-1 0 0,-1 1 0,-1-1-1,-1 1 1,-1 26 0,-36 380 4213,5-156-3967,21-181-1345,5-1-1,17 182 1,-10-243-79,2-1 1,1 0-1,2 0 0,1-1 1,2 0-1,1 0 1,1-2-1,1 0 1,2 0-1,1-2 1,1 0-1,24 27 0,-23-34-331,1-1-1,1-1 0,0 0 0,2-2 0,-1 0 0,36 16 1,-21-15-2515,72 24 0,31-7-6075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37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578 0 12637,'-4'29'831,"2"0"1,1 0-1,1 0 0,1 0 0,2 0 0,8 39 0,55 170 2525,-20-84-2375,-23-62-593,-4 1 1,12 160-1,-29-184-502,-2 0 0,-3-1 0,-4 1 0,-21 98 0,8-80-514,-5-1 0,-68 159 0,71-199 20,-2-2 1,-2-1-1,-1-1 1,-3-1-1,-1-2 1,-62 62-1,53-66-1012,-1-2-1,-1-1 0,-2-2 1,-51 26-1,13-12-4542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38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16 166 13461,'-16'-25'1904,"35"13"-415,3 1-221,7-1-348,15-5-248,-12 0-332,13 0-484,5 3-588,11-3-652,5 5-517,8 4-2743,-1 5-3621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38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102 175 11425,'-73'66'2144,"64"-49"6301,-1-25-7133,1-4-240,37-2-300,23-9-724,-3 0-472,12-3-460,4-11-704,2 0-740,4 0-3609,3-3-5136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39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10577,'0'-2'409,"0"-1"1,1 0-1,-1 1 1,1-1-1,0 0 0,-1 1 1,1-1-1,1 1 1,-1-1-1,0 1 0,0 0 1,1-1-1,0 1 1,7-8 8403,-6 16-7897,19 41 2956,-18-37-3613,0 0 1,-1 0-1,-1 1 0,0-1 1,1 16-1,4 96 766,7 70-3627,-6-133 743,8 48-3207,1 0-4135,-4-33-1578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39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0 528 16490,'132'-38'6995,"3"4"-3662,272-55-1272,526-78-2336,6 33-3522,-621 98 1123,-74 9-3073,-212 24 597,-6 5-3102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39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 11913,'-4'-1'298,"-12"0"1178,14 3-542,6 2 286,-3-3-1039,1-1-1,-1 1 1,0-1-1,1 1 0,-1-1 1,1 0-1,-1 1 0,1-1 1,-1 0-1,1 0 0,-1 0 1,1 0-1,0 0 1,-1-1-1,3 0 0,3 0 325,44 2 1731,69 11-1,-84-7-1933,-1 2-1,1 2 1,-1 1 0,-1 2 0,34 17 0,-59-25-258,-1 0 0,0 1 0,0 0 1,0 1-1,0 0 0,-1 0 1,0 0-1,0 1 0,-1 0 0,0 0 1,0 1-1,-1 0 0,0 0 0,7 15 1,-8-13-19,-1 0 0,0 1 0,-1-1 0,0 1 0,0 0 0,-1-1 0,-1 1 0,0 0 0,0 0 0,-1-1 0,-1 1 0,-5 20 0,0-8 12,-1 1 0,-1-1 0,-1-1 1,-22 37-1,-63 81 169,34-54-68,61-86-137,-1 1 0,0 0 0,1 0 0,-1-1-1,1 1 1,-1 0 0,1 0 0,0 0 0,-1 0 0,1 0-1,0 0 1,0 0 0,-1 0 0,1 0 0,0 0 0,0-1 0,0 1-1,0 0 1,0 0 0,1 0 0,-1 0 0,0 0 0,0 0 0,0 0-1,1 0 1,-1 0 0,1 0 0,0 1 0,0-1-23,1 1 0,0-1 0,-1 1 1,1-1-1,0 0 0,0 0 0,0 0 1,0 0-1,0 0 0,0 0 0,0-1 0,3 2 1,4-1-126,-1 1 0,1-1 1,1 0-1,-1-1 0,13-1 0,25-8-1143,-1-2 0,-1-3-1,63-27 1,-50 19-784,36-16-3943,-1 0-3716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43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525 131 5404,'-3'1'309,"1"0"0,0 0-1,-1 0 1,1 0 0,0-1 0,-1 1-1,1-1 1,0 0 0,-1 0-1,1 0 1,-1 0 0,1 0-1,-1 0 1,1-1 0,0 1-1,-1-1 1,1 1 0,0-1-1,-1 0 1,1 0 0,0 0-1,0 0 1,0-1 0,-4-2-1,4 3 778,-5 0-751,-1 1 0,1 0 0,-1 0 0,1 1 1,0 0-1,-1 0 0,1 1 0,0-1 1,0 2-1,0-1 0,0 1 0,-10 6 0,-34 17 194,2 3 0,2 1 1,-75 63-1,37-13-412,83-77-148,4-2-102,0 1 127,0-1 0,1 0 0,-1 0 0,1 0 0,-1 0 0,1 0 0,0 0 0,-1-1 0,1 1 0,0-1 0,-1 0 1,1 0-1,0 0 0,0 0 0,-1 0 0,4-1 0,45-16-40,-14 4 10,-12 5 42,0 2 0,0 1 1,1 1-1,0 1 1,0 2-1,0 0 0,-1 1 1,1 2-1,0 1 1,0 1-1,-1 1 0,38 12 1,61 33 189,-89-34-175,0-1 0,1-2 0,68 14 0,-92-25-84,1 0 0,1-2 0,-1 0 0,0 0 0,0-1 1,0-1-1,0 0 0,-1-1 0,1 0 0,-1-1 0,1 0 0,-1-1 0,0 0 0,-1-1 0,1-1 1,-1 0-1,10-8 0,-9 5 74,-1 0 0,0-1 0,0 0 0,-1-1 0,-1 0 0,0-1 0,0 0 0,-2 0 0,0 0 0,0-1 0,-1-1 0,-1 1 0,7-29 0,2-61 574,-12 74 120,12-55 0,-5 58 64,-7 37-241,2 12-476,34 127-392,-8-49-3881,-22-74 2044,-7-23 1866,0 0-271,0 1-1,0-1 1,0 1-1,0-1 1,-1 0-1,1 1 1,-1-1-1,0 1 1,0-1-1,-1 5 1,-2 11-6158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40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13797,'-3'36'2004,"3"-33"-1669,0 0 0,1 0 0,-1 0 0,1 0 0,-1 0 0,1 0 0,0 0 0,0-1 0,0 1 0,1 0 0,-1 0 0,1-1 0,-1 1 0,1-1 0,0 0 0,2 3 0,1 1 505,3 2-514,0 0 0,0-1 0,1 0 0,0 0 0,0-1 0,0 0 0,1-1 0,20 8 0,-24-10-270,65 29-2097,113 34 0,-142-55-1026,0-1 1,53 5 0,-87-15 2539,58 3-2154,-64-3 2714,1 0-1,-1 0 0,0 0 0,1-1 1,-1 1-1,0-1 0,1 1 0,-1-1 1,0 0-1,0 0 0,0 0 0,1 0 1,-1 0-1,0 0 0,0-1 0,-1 1 0,1-1 1,0 1-1,0-1 0,-1 0 0,1 1 1,2-5-1,-4 5 103,0 0-1,0-1 1,0 1 0,0-1 0,0 1 0,0 0-1,0-1 1,0 1 0,0 0 0,-1-1-1,1 1 1,-1 0 0,1-1 0,-1 1-1,1 0 1,-1 0 0,0 0 0,1 0 0,-1-1-1,0 1 1,0 0 0,0 0 0,0 0-1,0 1 1,0-1 0,0 0 0,0 0 0,0 0-1,-1 1 1,1-1 0,0 1 0,0-1-1,-1 1 1,-1-1 0,-4-2 403,0 1 0,0-1 0,0 1 1,0 1-1,0 0 0,-9-1 0,-8 2-18,1 1 1,0 1-1,0 2 0,0 0 0,0 1 1,1 1-1,0 1 0,-42 20 0,40-14-1519,1 0 0,0 1-1,1 1 1,-29 26-1,26-13-4654,5 3-3456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40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20 12725,'50'-17'1634,"-47"17"-1463,-1-1 0,0 1 0,0-1 1,0 1-1,0 0 0,0 0 0,1 0 1,-1 0-1,0 0 0,0 0 0,0 1 1,0-1-1,1 1 0,-1-1 0,0 1 1,0 0-1,0 0 0,3 1 0,0 1 402,-5-3-504,1 1 1,0-1-1,0 1 0,0 0 0,-1-1 1,1 1-1,0 0 0,-1-1 0,1 1 1,0 0-1,-1 0 0,1 0 0,-1 0 1,1 0-1,-1 0 0,0-1 0,1 1 1,-1 0-1,0 2 0,1 0 133,11 17 428,-8-14-507,0 1 0,0-1 0,-1 1 0,0 0 1,0 1-1,-1-1 0,2 11 0,10 39 191,42 109 1,-29-91-333,-24-68 14,-1 0 1,0 0-1,-1 1 1,0-1-1,0 0 1,0 1-1,-1-1 1,0 1-1,-1-1 1,0 1-1,0-1 1,-4 14-1,1-10 16,0 0-1,-1-1 1,0 1-1,-1-1 1,0 0-1,-1-1 0,-11 14 1,-8 4-227,0-3 0,-2 0 0,-1-1 0,-38 22 0,-19 9-1462,24-21-2937,10-10-7080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41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1534 375 5713,'2'-17'661,"-1"0"1,-1 1-1,0-1 1,-2 0 0,1 0-1,-2 1 1,-1-1-1,-9-27 1,9 34-380,0 0 0,-1 1 0,-1-1 0,0 1 0,0 1 0,0-1 0,-1 1 0,-1 0 0,1 1 0,-1-1 0,-1 2 0,1-1 0,-1 1 0,-18-10 0,2 5-94,0 0-1,-1 2 0,0 0 1,0 2-1,-1 1 0,0 1 1,0 2-1,0 0 0,0 2 1,-31 2-1,36 0-141,0 2 1,0 0-1,0 1 1,0 2-1,1 0 1,-1 1-1,1 1 1,1 1-1,0 1 1,0 1-1,1 0 1,-31 26-1,40-29-31,1 2-1,1-1 1,-1 1-1,2 0 1,-1 1-1,2 0 1,-1 0-1,1 0 0,1 1 1,0 0-1,1 0 1,-4 14-1,0 16 106,1-1-1,-1 59 1,2-26 154,-11 132 551,-18 157 281,-80 167-29,-43-10 234,106-357-712,-106 385 1278,123-416-1414,6 1-1,-12 144 0,35-211-326,3 1-1,4-1 1,2 0-1,3 0 1,3 0-1,22 84 1,-20-115-83,1 0 0,1-1-1,2 0 1,2-1 0,1-1 0,1-1 0,42 51 0,-41-59-38,1 0 0,1-2 0,1-1 0,1-1 0,1-1 0,0 0 1,1-2-1,1-2 0,47 20 0,-16-14-184,1-2 0,0-3 0,122 14 0,-93-23-504,0-3-1,105-11 0,-166 6 247,0-1 1,0-2-1,48-14 0,-66 16-77,-1 0 0,1-1 0,-1 0-1,1 0 1,-1-1 0,-1 0-1,1 0 1,-1-1 0,0 0 0,0 0-1,0-1 1,-1 0 0,0 0 0,9-14-1,1-8-4933,0-2-3260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34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204 445 6301,'0'0'13253,"-1"4"-12551,-20 89 1456,1-12-766,-23 143 1284,-71 488-183,111-676-2440,2 0 0,1 1 1,2-1-1,1 0 0,2 0 1,15 55-1,-15-76-37,0 1-1,2-1 1,-1-1-1,2 1 0,0-1 1,1 0-1,14 17 1,-16-23-13,0 0 1,1-1 0,0 0-1,1 0 1,0-1-1,0 0 1,0 0-1,0-1 1,1 0-1,0-1 1,0 0-1,11 3 1,-11-5-16,0 0-1,0 0 1,0-1-1,0 0 1,0-1-1,0 0 1,0-1-1,0 0 1,0-1-1,0 1 1,15-6-1,-11 2-45,-1-1 1,0 0-1,0-1 0,0-1 0,-1 0 1,0 0-1,13-13 0,0-3-284,-2-2 0,0 0-1,-2-1 1,-1-2 0,31-57-1,-34 52-1,-2-1-1,-1 0 0,12-50 0,16-114-837,-39 181 1075,16-104-586,-5-2 0,-5 0 1,-6 0-1,-6 0 0,-19-134 1,-11 57 266,24 162 440,-2 0 0,-1 1 0,-19-39 0,26 66 21,-1 0 0,0 0 0,-1 0-1,0 1 1,-1 0 0,-10-12 0,15 20-8,0-1-1,0 0 0,0 1 1,0 0-1,0 0 1,0 0-1,-1 0 1,1 0-1,-1 1 0,1-1 1,-1 1-1,1 0 1,-1 0-1,0 1 0,0-1 1,0 1-1,1-1 1,-1 1-1,0 0 0,0 1 1,0-1-1,1 1 1,-1-1-1,-4 3 1,-4 2 65,0 0 1,0 2 0,0-1 0,1 2-1,0-1 1,0 2 0,1-1 0,0 1-1,1 1 1,-13 15 0,-6 11 211,-40 68 0,35-45-153,2 1 1,3 1 0,3 2 0,3 0-1,2 2 1,-19 113 0,35-149-106,2 1 0,0 0 0,2 0 0,1-1 0,2 1 0,9 45 0,-8-59-39,0-1 0,1-1 0,0 1 0,1-1 0,1 0 0,0 0 0,1 0 0,1-1 0,0-1 0,0 1 0,2-1 0,-1-1 0,1 0 0,15 11 0,-2-6-116,0-1 1,1-1-1,1-1 1,0-2 0,0 0-1,1-2 1,1 0 0,46 7-1,-5-7-1123,0-3 0,99-3 0,-112-7-1674,66-12 0,-87 11 98,32-4-4596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34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0 11505,'3'19'2217,"-3"-15"-124,-4-3 36,2-1-1995,-1 1 183,0-1 0,0 1-1,0 0 1,0-1 0,-1 1 0,2 1 0,-1-1 0,0 0-1,0 1 1,0-1 0,0 1 0,1 0 0,-1 0 0,1 0-1,0 0 1,-1 1 0,1-1 0,0 1 0,0-1 0,0 1-1,1 0 1,-3 4 0,-16 41 1273,1 1-1,-22 99 1,34-117-1626,1-6-625,2 1 0,1-1 1,-1 28-1,4 34-5367,1-41-125,1 8-6137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34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13 286 10721,'-13'-23'2112,"26"12"-356,-4-6-228,1-3-187,6 5-241,6-16-332,-13 22-100,20-11-176,19-11-320,-4 5-324,7 0-332,3 6-448,3 0-552,3 6-197,-6 11-355,-12 6-1972,-7 11-2889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34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58 9577,'-67'51'1840,"26"-13"3064,25-27 121,54-17-4961,29-8-496,-7-6-692,10-6-676,0-8-809,12 3-1879,10 5-3485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35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12389,'-4'9'668,"0"0"-1,-1 0 1,0 0-1,-1-1 1,1 0-1,-10 10 1,10-12-117,1 1 1,0-1-1,0 1 1,0 0-1,1 0 1,0 0-1,0 1 1,1-1-1,0 1 1,0-1-1,0 1 1,1 10 0,-5 13 602,-6 37 244,4 0 1,2 1-1,4 82 0,3-125-1252,1-1 0,1 0-1,2 0 1,0-1 0,1 1 0,2-1 0,0 0 0,13 24 0,-16-38-189,0-1 1,0 1 0,1-1-1,1-1 1,-1 1 0,1-1-1,1 0 1,-1 0 0,1-1 0,1 0-1,-1-1 1,1 0 0,0 0-1,1-1 1,-1 0 0,1 0-1,0-1 1,0-1 0,1 1-1,-1-2 1,17 3 0,-16-4-116,-1 0 1,1 0 0,0-1-1,-1-1 1,1 0-1,-1 0 1,1-1-1,-1-1 1,0 1 0,1-2-1,-1 1 1,-1-1-1,1-1 1,-1 0-1,1 0 1,-2-1-1,1 0 1,0-1 0,-1 0-1,-1 0 1,1 0-1,-1-1 1,0 0-1,-1-1 1,0 0 0,0 0-1,-1 0 1,0 0-1,5-14 1,-4 2-14,-1-1 0,0 0 0,-2 0 0,0 0 0,-2 0 0,0-1 0,-1 1 0,-2-1 0,0 1 0,-2 0 0,0 0 0,-10-29 0,2 14 91,-2 0-1,-1 1 0,-2 1 0,-1 1 0,-2 0 0,-31-40 1,29 48-60,-46-47 1,56 62-228,-1 0 0,-1 1 0,1 0-1,-2 1 1,-24-12 0,34 20-186,1-1 0,-1 1 0,1-1 0,-1 1 0,0 1 0,1-1-1,-1 0 1,-5 1 0,-5 3-4137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35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45 161 12013,'3'3'2216,"-16"-12"1169,4-14-2193,3 3 260,-1-3-1428,4 0-748,0 1-1028,0-1 19,0 3-11356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56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3660,'0'0'6516,"3"0"-6512,341 31-4029,-224-25 854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44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94 207 7149,'-14'-4'1166,"1"0"0,-1-1 0,1-1 0,0 0 0,-13-8 0,26 14-1128,0 0-1,0-1 1,0 1 0,0-1 0,0 1 0,-1 0 0,1-1 0,0 1 0,0 0 0,0-1-1,0 1 1,0 0 0,0-1 0,1 1 0,-1-1 0,0 1 0,0 0 0,0-1 0,0 1-1,0 0 1,0-1 0,1 1 0,-1 0 0,0-1 0,0 1 0,0 0 0,1 0 0,-1-1 0,0 1-1,1 0 1,-1 0 0,0-1 0,0 1 0,1 0 0,13-11 288,3 5-341,0 1 1,0 0 0,1 1-1,0 1 1,27-1 0,10-3-363,476-87-2575,-450 80 4415,-78 14-1051,27-4 1477,-38 12-1572,0 1 0,1 0 1,0 0-1,0 1 0,1 0 0,1 0 0,0 0 0,0 1 1,1 0-1,-5 15 0,8-21-224,0 1 0,0-1 0,0 0 0,1 0 0,0 1 0,0-1-1,0 0 1,1 1 0,-1-1 0,1 0 0,2 7 0,-1-9-136,-1 0 1,1 0-1,-1 0 0,1 0 0,0 0 1,0 0-1,1 0 0,-1-1 0,0 1 1,1-1-1,0 0 0,0 1 0,-1-1 1,1-1-1,0 1 0,0 0 0,1-1 1,4 3-1,4-1-1636,0 0 0,0 0 0,18 1 0,-17-2-644,37 6-5592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57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171 308 7233,'1'-3'771,"0"0"-181,0 0 1,0 0-1,1 0 0,-1 0 0,1 0 0,0 1 1,-1-1-1,1 0 0,0 1 0,4-4 1,-5-12 2460,-3-13 3683,-2 19-6234,3 10 339,-2 4-98,-5 3-473,1 0-1,0 1 0,0 0 1,0 0-1,1 0 0,0 1 0,0 0 1,0 0-1,-4 10 0,-1 1 171,2 1 0,1 0-1,-8 25 1,-2 17-190,3 0-1,2 1 1,3 0 0,3 1-1,2 0 1,4 1-1,10 106 1,-5-140-248,1-1 0,1 0 0,2 0 0,1-1 0,1 0 0,1-1 0,2 0 0,1 0 0,19 27 0,-24-41 0,0-1 0,0 0 0,2-1 0,-1 0 0,2 0 0,-1-1 0,1-1 0,1 0 0,0 0 0,0-2 0,0 1 0,1-2 0,0 0 0,1 0 0,-1-2 0,1 0 0,0 0 0,0-1 0,22 1 0,-15-4 0,-1-1 0,1 0 1,0-2-1,-1 0 0,0-2 0,0 0 0,0-1 1,0-2-1,-1 0 0,0-1 0,-1 0 1,0-2-1,-1-1 0,29-22 0,-24 15-45,-1-2 0,-1 0-1,-1-1 1,-1-1 0,-1-1 0,-1-1-1,-1-1 1,-1 0 0,-1 0 0,10-31-1,-11 22-35,-1-2 1,-3 1-1,-1-1 0,-1 0 0,-2-1 0,-2 0 1,-1 1-1,-2-1 0,-10-70 0,5 77 49,-2 0-1,-1 0 1,-1 1 0,-2 1 0,-1-1-1,-1 2 1,-1 0 0,-2 0-1,-1 1 1,-1 2 0,-1-1-1,-27-26 1,21 27 6,-2 0-1,0 2 1,-2 2-1,-45-28 1,54 38-92,1 1 0,-2 1 0,1 1 0,-1 1 0,0 0 0,0 2 0,-1 0 0,-31-2 0,47 7-157,1 0 0,-1 0-1,0 0 1,0 1 0,0-1 0,0 2 0,0-1 0,1 0-1,-1 1 1,0 0 0,1 1 0,0-1 0,-1 1-1,1 0 1,0 0 0,0 1 0,1-1 0,-1 1-1,1 0 1,0 0 0,0 1 0,0-1 0,-5 10-1,8-12-160,0 0 0,0 1 0,0-1 0,0 0 0,1 1 0,-1-1 0,1 1 0,-1-1 0,1 1 0,0-1 0,0 1 0,0-1 0,1 1 0,-1-1 0,1 1 0,-1-1 0,2 4 0,0 3-1519,12 40-8503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14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243 126 11017,'-210'-3'13409,"207"3"-12364,-16 0 492,8 1-217,36-2-801,401-35-2736,1-19-6217,-301 36 2570,-4 6-3484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14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166 114 11293,'-92'38'2228,"73"-33"-288,3 4 1277,-3-15-1889,0 3 792,47-5-1432,26-7-196,7 7-428,28-4-252,15-8-488,17-2-572,19 2-900,9-6-3545,10 0-4740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16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37 681 4140,'-28'14'19450,"29"-12"-19602,7 19 208,-6-18 89,-7-14-93,0-2-43,4 11-13,1-2-10,-3-61 26,1 51-17,0 0 1,1 0 0,1 0 0,0 0 0,1 0 0,0 0 0,1 0 0,1 0-1,0 0 1,1 1 0,0-1 0,1 1 0,1 0 0,11-20 0,-3 10 0,1 1 1,1 0 0,2 1-1,-1 1 1,2 1 0,38-31-1,-27 26-20,-9 6 49,34-22 1,-33 25-44,27-23-1,-38 27 16,0 2 0,1 0 0,0 0 0,0 1 0,1 0 0,0 1 0,0 1 0,0 0 0,18-5-1,-18 10 6,1-1-1,-1 2 1,0 0-1,1 0 0,-1 1 1,0 1-1,0 0 1,0 1-1,0 1 0,0-1 1,-1 2-1,1 0 0,-1 1 1,18 11-1,14 11 6,-2 2 0,56 51 0,-60-49-3,268 194 42,-266-201-38,1-2 0,1-2-1,0-1 1,2-3 0,0-1 0,1-2 0,78 13 0,-105-24-7,0 0 0,1-2 0,-1 0 0,0-1 0,1 0 1,-1-2-1,1 0 0,-1-1 0,0-1 0,0-1 0,0-1 1,20-8-1,-31 9-31,-1 1 0,1-1 0,-1 0 0,0 0-1,-1-1 1,1 0 0,-1 0 0,0 0 0,0-1 0,-1 1 0,0-1 0,0 0 0,-1 0 0,1-1 0,-2 1 0,4-13 0,0-2-460,-1 0 0,-2 0 0,0 0 0,0-35 0,-3 54 210,-1 0-1,1 0 1,-1 0 0,0 1 0,0-1 0,0 0-1,0 1 1,-1-1 0,1 1 0,-1-1 0,1 1-1,-1 0 1,0-1 0,0 1 0,0 0-1,0 0 1,0 0 0,-4-1 0,-12-4-5012,-1 12-1884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17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3 520 5388,'-3'8'564,"9"-14"2399,-2-1 174,-14 12-2054,14-25 5771,31-90-6226,-21 76-615,2 1 0,1 0 0,2 1 0,1 2 0,1 0 0,2 0 0,1 2 0,1 2 0,31-27 0,-47 46-11,0 0 1,0 1-1,1 0 1,0 1-1,0 0 1,1 0 0,-1 1-1,1 0 1,0 1-1,0 1 1,0-1-1,0 2 1,1-1-1,-1 2 1,0 0 0,1 0-1,-1 1 1,0 0-1,21 5 1,-14 0 25,1 1-1,-1 1 1,0 1 0,-1 0-1,31 22 1,75 72 234,-60-48-74,17 23 131,-63-60-259,1 0-1,1 0 1,0-2 0,1 0-1,44 25 1,-39-30-47,1-1 1,0-1 0,0-1 0,1-1-1,0-1 1,1-2 0,29 1 0,199-8 42,-143-2-40,-28 2-29,200 1 4,-261 3 19,0-1 0,0 0 0,41-8 0,-58 7-9,-1 0 1,1-1-1,-1 1 0,0-1 0,0-1 1,0 1-1,0-1 0,0 0 1,-1-1-1,1 1 0,-1-1 0,0 0 1,0 0-1,0-1 0,0 1 1,-1-1-1,0 0 0,7-11 0,-7 4-2,0 0-1,-1-1 1,-1 1-1,0-1 1,0 1-1,-1-20 0,1 2 23,-8-41-2736,6 69 2422,0 0 0,0 1 0,0-1 0,-1 0 0,1 0 0,-1 1 0,1-1 0,-1 0 0,1 1 0,-1-1-1,0 1 1,0-1 0,0 1 0,0-1 0,0 1 0,0 0 0,0-1 0,-2 0 0,-4-5-3313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33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0 180 10665,'1'0'83,"-1"0"0,1 1 0,-1-1 0,1 0 0,-1 0 0,1 1 0,-1-1 0,1 0 0,-1 0 0,1 0 0,-1 0 0,1 0 1,-1 0-1,1 0 0,-1 0 0,1 0 0,0 0 0,-1 0 0,1 0 0,-1 0 0,1 0 0,-1 0 0,1 0 0,-1-1 0,1 1 0,-1 0 0,1 0 0,-1-1 0,1 1 0,-1 0 0,0-1 0,1 1 0,-1 0 0,1-1 0,-1 1 0,0-1 0,1 0 1,15-22 1197,-8 12-208,2-1-632,1 1 0,0 1 1,1 0-1,0 0 0,0 1 1,1 0-1,0 1 0,1 1 1,19-8-1,-10 6-248,0 2 1,1 0-1,0 1 0,1 1 1,25-1-1,-35 5-148,0 1 1,0 1-1,0 0 0,0 1 1,0 0-1,-1 1 0,1 1 1,-1 0-1,0 1 0,0 1 1,0 0-1,-1 1 0,0 0 1,0 1-1,0 1 0,-1 0 1,-1 0-1,0 1 0,0 1 1,18 23-1,-15-16 6,-1 0 1,-1 2-1,-1 0 1,-1 0-1,0 1 1,-2 0-1,0 0 1,-1 1-1,-1 0 1,-2 0-1,0 1 1,-1 0-1,0 26 1,-5-16 79,0 0 1,-2 0-1,-2-1 0,-14 48 1,-2-13 371,-32 68 0,27-83 85,-49 75-1,46-81-48,-47 97-1,74-136-493,0-1 0,1 1 0,0-1 1,0 1-1,0 0 0,0 11 0,2-16-34,0 0 1,0 0-1,0 0 0,1 0 0,-1 0 0,1 0 0,-1 0 0,1-1 0,0 1 1,-1 0-1,1 0 0,0 0 0,0-1 0,1 1 0,-1 0 0,0-1 0,0 1 1,1-1-1,-1 1 0,1-1 0,-1 0 0,1 0 0,0 1 0,-1-1 1,1 0-1,0-1 0,2 2 0,5 0-12,0 0-1,1 0 1,-1-1 0,0 0 0,0-1 0,1 0-1,-1-1 1,0 0 0,13-3 0,-4 2-58,373-69-2541,-3-29-2453,-282 71 2849,37-10-3572,-3 1-3500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33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15025,'0'0'2393,"-10"12"-173,4 2 5501,9 3-6909,0-2 212,4 10-2260,2-2-353,13-23-3995,4 3-577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37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72 4336,'11'-4'986,"-11"4"-582,1-1-1,0 1 1,-1-1 0,1 1-1,0-1 1,-1 1 0,1-1-1,-1 1 1,1-1 0,-1 0-1,1 1 1,-1-1-1,1 0 1,-1 0 0,0 1-1,1-1 1,-1 0 0,0 0-1,0 1 1,1-1 0,-1 0-1,0 0 1,0 0 0,0 0-1,0 1 1,0-1 0,0 0-1,0 0 1,0 0 0,-1 0-1,1 0 1,-1-9-2180,1 7 3851,-5-11-1678,5 14-380,0 0 1,0 0 0,0-1-1,0 1 1,0 0 0,0 0-1,0-1 1,0 1-1,0 0 1,0 0 0,0-1-1,0 1 1,0 0-1,-1 0 1,1-1 0,0 1-1,0 0 1,0 0-1,0 0 1,0-1 0,-1 1-1,1 0 1,0 0 0,0 0-1,0-1 1,0 1-1,-1 0 1,1 0 0,0 0-1,0 0 1,-1 0-1,1 0 1,0 0 0,0-1-1,0 1 1,-1 0-1,1 0 1,-1 0 0,-11 20 114,8-8-69,4-8-49,-1-1-1,0 0 1,0 1-1,0-1 0,0 0 1,0 0-1,-1 0 1,1 0-1,-1 0 1,-4 5 51,5-5-60,1-1 0,-1 1 0,1 0 0,0-1 0,0 1 0,0 0 0,0-1 1,0 1-1,1 3 0,4-9-13,-2 1 1,0-1 1,0 1 0,0 0 0,0-1 0,0 1-1,-1-1 1,1 0 0,-1 0 0,0 0-1,2-4 1,-1 3-5,-1 0 1,0 0-1,-1 0 0,1-1 0,-1 1 1,0-1-1,0 1 0,0-1 0,0 1 1,-1-1-1,0 0 0,0 1 0,0-1 1,-2-6-1,2 7 31,-5 4-18,1 0-1,0 1 0,-1-1 0,1 1 0,0 0 0,0 0 0,-1 0 0,1 1 0,0-1 1,0 1-1,0 0 0,1 0 0,-6 4 0,-3 4 22,1 0 0,0 1 0,-11 16 0,17-22-14,4-2 1,-7 15-5,7-16 15,4-1-23,0 0-1,-1 0 0,1 0 1,0-1-1,0 1 0,0-1 0,-1 1 1,1-1-1,4 0 0,-7 0 3,3-1 4,1 1 0,-1-1 0,0 1 0,0-1 0,1 0 0,-1 0 0,0-1 0,0 1 0,0-1 0,0 1 0,4-4 0,5-3-12,-12 8 9,1 0-1,-1 0 0,1 0 1,-1 0-1,0 0 0,1-1 1,-1 1-1,0 0 1,1 0-1,-1-1 0,0 1 1,1 0-1,-1-1 0,0 1 1,1 0-1,-1-1 1,0 1-1,0 0 0,0-1 1,1 1-1,-1 0 1,0-1-1,0 1 0,0-1 1,0 1-1,0 0 0,0-1 1,1 1-1,-1-1 1,0 1-1,0-1 0,0 1 1,-1 0-1,1-1 0,0 1 1,0-1-1,0 1 1,0 0-1,0-1 0,0 1 1,-1-1-1,1 1 0,0 0 1,0-1-1,0 1 1,-1 0-1,1-1 0,0 1 1,-1 0-1,1-1 0,0 1 1,-1 0-1,1 0 1,0 0-1,-1-1 0,1 1 1,0 0-1,-1 0 1,1 0-1,-1-1 0,-7-6 7,6 5-11,-2 2-5,-1 1 0,0-1 0,0 1 0,1 0 0,-1 0 1,0 0-1,1 0 0,-9 5 0,-1-2-7,12-3 7,2 1-154,0-1 163,0 0 0,0 0 0,0 0 0,0 0 0,0 0 0,0 1 1,-1-1-1,1 0 0,0 0 0,-1 0 0,1 0 0,-1 0 0,1 0 1,-1 0-1,1 0 0,-1 0 0,0 0 0,1 0 0,-1 0 0,0 0 1,0-1-1,0 1 0,1 0 0,-1-1 0,0 1 0,0 0 0,0-1 1,0 1-1,-1-1 0,1 0 0,0 1 0,0-1 0,-2 1 0,-2-1-19,-1 0 1,0 0-1,0 0 0,0-1 0,-10-2 0,-8-1-1358,23-1-457,-4-12 822,6 9-4562,7 1-1165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35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26 207 6693,'-1'-1'50,"1"1"0,0 0 0,0-1 0,0 1 0,-1 0 0,1 0 0,0-1 0,0 1 0,-1 0 0,1 0 0,0-1 0,0 1 0,-1 0 0,1 0 0,0 0 0,-1 0 1,1-1-1,0 1 0,0 0 0,-1 0 0,1 0 0,0 0 0,-1 0 0,1 0 0,-1 0 0,1 0 0,0 0 0,-1 0 0,1 0 0,0 0 0,-1 0 0,1 0 0,0 0 0,-1 0 1,1 1-1,0-1 0,0 0 0,-1 0 0,1 0 0,0 0 0,-1 1 0,1-1 0,-1 1 0,-8 1 4530,13-22-2584,-2 14-1785,0 1 0,0 0-1,1-1 1,0 1 0,0 0-1,0 0 1,1 0-1,-1 1 1,1-1 0,0 1-1,0 0 1,1 0 0,0 0-1,6-4 1,8-4 63,1 1 0,28-12-1,-41 20-174,25-10 47,1 2 0,0 1 0,1 2 1,0 1-1,0 1 0,0 2 0,43 1 0,-63 3-116,-1 1-1,1 0 1,-1 1 0,0 0-1,0 1 1,15 6 0,-21-7 1,0 1 0,0 1 1,0-1-1,-1 1 0,0 0 0,1 0 1,-1 1-1,-1 0 0,1 0 1,-1 1-1,0-1 0,6 8 1,-9-9-3,-1 0 0,1-1 1,0 1-1,-1 0 0,0 0 0,0 0 1,0 0-1,0 0 0,-1 0 1,0 0-1,1 0 0,-1 0 0,-1 0 1,0 5-1,0 1 35,-1 0 0,0-1 0,-1 1 1,-6 14-1,-1-5 47,-1 0 1,-1 0-1,-1-1 0,0-1 1,-16 16-1,16-20-47,1 2-1,0-1 0,1 2 1,0-1-1,2 1 0,-14 30 1,22-41-56,-1 0 1,1-1-1,1 1 1,-1 0-1,1 0 0,-1-1 1,1 1-1,1 0 1,-1 0-1,1-1 1,0 1-1,0 0 0,0-1 1,0 1-1,1-1 1,0 1-1,0-1 1,3 5-1,4 6 2,1-2 1,1 1-1,20 19 0,-12-12 7,39 39 35,-32-34-41,-1 0 1,-1 1-1,39 59 1,-58-79 15,0 1 0,-1 1 1,-1-1-1,1 1 0,-1-1 1,-1 1-1,1 0 0,-1 0 0,-1 0 1,0 0-1,0 0 0,-1 0 1,0 0-1,-1 1 0,0-1 1,0 0-1,-1 0 0,0 0 1,0 0-1,-6 12 0,2-10 20,0 0 0,-1-1-1,1 0 1,-2 0 0,0-1 0,0 1 0,-1-2-1,0 1 1,-12 8 0,-15 8 110,-45 25 0,80-49-155,-309 145 362,93-48-4811,195-88 1450,8-3-2431,1 1-3960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35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69 13637,'-10'-17'2164,"-9"17"2105,-3-9-2529,0-2-244,3 8-288,0-3-252,-13-5-200,16 5-7844,0 1 1387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44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17 460 11589,'-4'-3'2782,"3"3"-2693,1 0 0,-1-1 0,0 1 0,1 0 0,-1 0 0,1-1 0,-1 1 0,1 0 0,-1-1 0,1 1 0,-1 0 0,1-1 0,-1 1 0,1-1 0,-1 1 0,1-1 0,-1 1 0,1-1 0,0 1 0,0-1 0,-1 1 0,1-1 0,0 0 0,0 1 0,-1-1 0,1 1 0,0-1 0,0 0 0,0 1 0,0-1 0,0 0 0,0 0 0,1-16 624,1 1 0,0-1-1,1 1 1,1 0 0,0 0-1,1 0 1,1 1 0,1 0-1,10-19 1,3-9 81,-18 37-745,0 0-1,0 0 1,0 0-1,1 0 1,0 1 0,0-1-1,1 1 1,0 0-1,0 0 1,0 0 0,0 0-1,1 1 1,-1 0-1,1 0 1,1 0-1,9-6 1,-12 10-43,-1-1 1,1 1-1,0-1 1,-1 1-1,1 0 0,0 0 1,0 0-1,-1 0 0,1 1 1,0-1-1,-1 1 0,1 0 1,0-1-1,-1 1 1,1 0-1,-1 1 0,4 1 1,3 2-5,0 1 0,0 0 0,12 11 0,-10-6-17,-1 1 1,0 0 0,-1 1 0,0 0 0,-1 0-1,0 1 1,-1 0 0,-1 0 0,6 18-1,-3-4-142,-1 0 0,-2 0 0,-1 1 0,2 31 0,-6-13-99,-3 0 1,-14 90 0,9-92 149,4-6-148,24-44-38,-3-5 142,-1-1 1,0-1-1,-1 0 1,0-1-1,25-28 1,1 1-205,18-16-202,-3-3-1,-1-2 1,75-110 0,-82 88 1353,-47 79-521,-4 3-207,-1 0 0,1 0 0,0 1 0,0-1 1,-1 0-1,1 1 0,0-1 0,-1 1 1,1 0-1,-5 0 0,3 2-35,0 0-1,0 0 1,0 0 0,0 1 0,0-1-1,1 1 1,-1 0 0,1 0 0,0 0-1,0 0 1,0 1 0,0-1-1,0 1 1,1 0 0,0 0 0,0 0-1,0 0 1,0 0 0,-1 7-1,0-3 3,0 0-1,1 1 0,0-1 0,1 1 0,0-1 0,0 1 1,1 0-1,0 0 0,1 8 0,0-10-27,1 0 0,0 0 0,1 0-1,-1 0 1,1-1 0,1 0 0,-1 1 0,1-1 0,0 0-1,0-1 1,1 1 0,0-1 0,0 0 0,0 0 0,0 0-1,1-1 1,0 0 0,0 0 0,0 0 0,11 4-1,6 2-77,1-2 0,1 0 0,-1-1 0,37 4 0,-35-7-2,1-1-1,-1-2 1,1 0-1,0-2 1,0-1 0,-1-1-1,1-1 1,-1-2-1,0 0 1,0-2 0,-1-1-1,44-21 1,-51 20 105,1-1-1,-2 0 1,1-1 0,-2-1 0,0-1 0,0 0 0,-1-1-1,-1-1 1,-1 0 0,0-1 0,-1 0 0,0-1-1,-2 0 1,0-1 0,-2 0 0,12-36 0,-6-4 1706,7-77-1,-22 136-1651,-1 0-1,1 0 0,0 0 1,-1 0-1,1 0 1,-1 1-1,1-1 0,-1 0 1,1 1-1,0-1 0,-1 1 1,1 0-1,0-1 0,-2 2 1,-4 3 21,1 0 0,1 0 0,-1 0-1,1 1 1,0 0 0,0 0 0,0 0 0,1 1 0,0-1 0,0 1 0,1 0 0,0 0-1,0 1 1,-2 9 0,-3 12 103,1 1 0,-5 41 0,10-42-678,0 0 1,2 0-1,2-1 1,0 1-1,2 0 1,7 29-1,13 17-4177,-16-57 300,18 32 0,-1-16-5745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38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61 5124,'-1'-9'1299,"1"-1"0,0 1 0,1-1 0,2-12 5135,-4 26-5634,-42 176 2499,37-147-2862,1 1 1,2 1 0,1 48 0,3-74-355,0 1 0,0-1 0,0 0 0,1 0 0,1 0 0,0 0 1,0 0-1,0 0 0,1-1 0,1 0 0,-1 0 0,12 15 0,-11-18-50,0 0-1,0 0 1,0-1 0,1 1-1,0-1 1,0 0 0,0-1-1,0 0 1,1 1 0,0-2-1,-1 1 1,1-1 0,0 0-1,0-1 1,0 0 0,14 1 0,29 0 45,0-4 1,0-1-1,0-2 1,56-14-1,-11-4-653,106-41 1,59-45-2655,-7 3-5774,-153 71 736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38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9117,'-7'20'501,"3"-12"-228,1 0 1,0-1 0,1 1 0,0 0 0,0 0-1,0 0 1,1 1 0,1-1 0,-1 0-1,2 12 1,-1-10 272,0-1 0,0 0 0,-1 0 0,0 0 0,-4 17 0,-2 19 959,4 69 1134,3-99-2438,1 1 1,1-1-1,1 0 0,8 28 0,-8-37-165,0 0-1,1-1 0,0 0 0,0 1 1,0-1-1,0-1 0,1 1 1,0-1-1,0 1 0,0-2 1,0 1-1,1 0 0,0-1 0,-1 0 1,1 0-1,0-1 0,11 3 1,-3-1-151,-1-1 0,1 0 0,0-2 0,0 1 1,0-2-1,24-1 0,-7-2-1046,45-10 1,-50 6-636,0-1 0,26-11 1,-27 9-423,49-20-5759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57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0 209 15161,'0'0'13724,"2"-2"-12500,1-3-1072,0 1-1,1 0 0,-1-1 0,1 1 0,1 0 0,-1 1 0,0-1 0,1 1 0,0 0 0,0 0 1,0 0-1,0 1 0,8-3 0,10-3-529,44-10 0,-50 15 193,343-66-8387,-163 34-1481,-99 13 378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58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29 13457,'-57'-24'6294,"55"23"-5650,-1 0 0,0 1-1,0-1 1,0 0 0,0 1-1,0 0 1,0 0 0,1 0 0,-1 0-1,-6 1 1,2 1 82,0-1 1,0 1-1,0 1 0,0-1 0,-9 6 1,8-3-555,0 1 0,1 0 0,-1 0 0,1 0 0,1 1 0,-1 0 0,1 1 0,1-1 0,-7 12 0,-6 13-276,-15 34-1,30-59 171,-34 83-66,3 1 0,5 1 0,-22 118 0,38-131-1974,-5 112 0,13-10-10500,2-107-887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58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998 29 10729,'-10'-28'8656,"1"42"-6139,8-7-2247,-1 1 0,1-1 0,0 0 0,1 1 1,-1-1-1,2 1 0,-1-1 0,1 0 0,0 1 0,0-1 0,3 8 0,5 15 501,16 37-1,24 52 334,14 30 196,47 174 0,-96-271-1166,-3 0-1,-1 0 1,-4 1-1,-1 0 1,-3 0-1,-2 1 1,-10 77-1,-1-69-173,-3 0 0,-3-1 0,-2-1 0,-2 0 0,-4-2 0,-2-1 0,-2-1 0,-2-1 0,-77 98 0,53-86-883,-3-2 0,-3-3 0,-2-3 0,-115 83 0,98-88-2555,-169 85 0,128-82-2816,14-4-3913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59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6477,'2'-3'1942,"3"-4"-1129,1 1 0,0-1 0,0 1 0,1 0 0,0 0 1,0 1-1,0 0 0,11-6 0,-9 6-530,1 0 0,0 0 0,0 1 1,0 1-1,0-1 0,0 2 0,1-1 0,0 1 0,-1 1 0,1 0 0,16 1 0,-17 1-190,-1 0 0,0 1-1,0 0 1,0 1 0,0 0-1,0 0 1,0 1-1,-1 0 1,1 1 0,-1-1-1,11 11 1,-13-11-58,-1 2-1,0-1 0,-1 1 1,1-1-1,-1 1 1,0 0-1,0 1 1,-1-1-1,0 1 1,0-1-1,-1 1 1,0 0-1,0 0 1,0 0-1,0 12 1,0 9 82,-2-1-1,-1 1 1,-1 0 0,-1 0 0,-1 0-1,-2-1 1,-1 0 0,-18 45-1,-8 8 355,-64 111-1,63-136-272,21-35-46,0 1-1,2 0 0,1 1 1,-13 34-1,22-53-140,1 1 1,-1-1-1,0 1 0,1-1 0,0 1 0,0-1 1,0 1-1,0 0 0,0-1 0,1 1 0,-1-1 1,1 1-1,0-1 0,0 1 0,1-1 0,-1 0 1,1 0-1,-1 1 0,1-1 0,0 0 0,0-1 1,1 1-1,-1 0 0,0 0 0,1-1 0,0 0 1,-1 1-1,1-1 0,0 0 0,0 0 0,6 2 1,8 4-174,-1-1 1,2-1 0,-1 0 0,35 5 0,12-1-2203,1-3 0,119-4 0,-92-3-2101,34 5-4291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4:59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7 269 17546,'0'0'4536,"-3"-17"-2444,0 3-472,22-6-404,22-6-255,6 6-209,14 0-316,15-3-308,19-2-480,20 2-648,5 3-289,-5 0-755,2 5-724,-6 4-744,-12 0-1957,-1 8-4400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00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6 10393,'-4'-5'5588,"3"5"-5294,1 0 0,0 0 1,-1 0-1,1 0 0,-1 0 0,1 0 0,0-1 0,-1 1 0,1 0 0,0 0 0,-1 0 1,1 0-1,0 1 0,-1-1 0,1 0 0,-1 0 0,0 0 0,-12 13 3852,-8 27-2483,19-37-907,-13 35 773,2 0-1,-11 49 1,3-11-1189,3-6-1459,-15 105 0,12-9-8970,17-126 5787,-5 28-8851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0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184 207 11941,'0'0'9398,"-3"-1"-7996,1 1-1220,-1 0-1,1 0 1,-1 0-1,1 1 1,-1-1-1,1 1 1,-1-1-1,1 1 1,-1 0-1,1 0 1,0 0-1,-1 0 1,1 0-1,0 1 1,0-1-1,0 1 1,0-1-1,0 1 1,0 0-1,0 0 1,1 0-1,-1 0 1,1 0-1,-1 0 1,1 0-1,0 0 1,-2 4-1,-4 10 334,0 0 0,1 1 0,-5 19 0,3-9 159,-17 52 488,-20 114-1,40-164-1175,1 0 0,2 1 0,1-1-1,1 1 1,1-1 0,2 0 0,9 44 0,-8-60 14,1 1 0,0-1 0,1 0 0,0-1 0,1 1 0,0-1 0,1-1 0,1 1 0,-1-1 0,19 17 0,-19-21 0,0 0 0,0-1 0,0 0 0,1 0 0,0-1 0,0 0 0,1 0 0,-1-1 0,1-1 0,0 1 0,0-2 0,0 1 0,0-1 0,1-1 0,11 1 0,-11-2 0,0 0 0,0-1 0,0 0 0,0-1 0,0 0 0,0-1 0,0 0 0,0 0 0,-1-1 0,0-1 0,0 0 0,0 0 0,0-1 0,-1 0 0,0-1 0,0 0 0,-1 0 0,0-1 0,0 0 0,-1 0 0,0-1 0,0 0 0,-1 0 0,8-16 0,-3 2 0,0 0 0,-2-1 0,-1-1 0,-1 1 0,-1-1 0,-1 0 0,3-44 0,-5 6 0,-11-124 0,-3 100-47,-5 0-1,-3 1 1,-38-104 0,56 186-323,-1 0 1,0 0-1,0 0 1,0 0-1,0 0 1,-1 0-1,1 1 1,-5-5 0,2 2-633,-6 19-3868,10-10 4101,0 0 1,0-1-1,0 1 0,0 0 1,1 0-1,-1 0 0,1 0 1,0 0-1,0 0 0,0 0 1,0 1-1,1 3 1,4 32-9637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01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0 189 17086,'0'0'3072,"3"-23"-512,4 3-308,-1 9-492,0-1-379,13 4-309,13-9-320,0 5-552,6 1-464,13 2-888,3-2-269,9 2-651,4-2-760,0-4-532,-1 7-2305,4-4-4708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45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13 103 12213,'-13'-29'5105,"33"32"-2969,-1 0-484,16-9-348,28 1-196,-6-4-248,13 0-456,16 4-684,-1-4-252,8 1-420,11 2-600,1 0-512,0-2-284,-13 5-2689,-6-3-3996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01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46 12693,'-1'0'102,"0"-1"1,0 1-1,1 0 0,-1-1 1,0 1-1,1-1 0,-1 1 1,0-1-1,1 1 0,-1-1 1,1 1-1,-1-1 0,1 0 1,-1 1-1,1-1 0,-1 0 1,1 1-1,0-1 0,-1 0 1,1 0-1,0 0 0,0 1 1,-1-1-1,1 0 0,0 0 0,0 0 1,0 1-1,0-1 0,0 0 1,0 0-1,0 0 0,1 1 1,-1-1-1,0 0 0,0 0 1,1 0-1,-1-1 0,4-17 6877,-3 26-6599,-1 0 0,1 0-1,1 0 1,-1 0 0,3 7-1,5 27 194,-8-17-360,-1 0 0,-1 1-1,-1-1 1,-1 0 0,-1 0-1,-1-1 1,-1 1 0,-2-1 0,-14 33-1,-12 13 455,-70 106 0,9-17 88,88-147-698,1 0 0,1 1 0,0 0 0,1 0 1,0 0-1,-3 16 0,6-25-58,1 1 0,0-1 0,0 1 0,0-1 0,0 1-1,1-1 1,-1 1 0,1-1 0,0 0 0,0 1 0,0-1 0,1 0 0,-1 0 0,1 0 0,-1 0 0,1 0 0,0 0 0,0 0 0,0-1-1,1 1 1,-1-1 0,1 1 0,-1-1 0,1 0 0,0 0 0,0 0 0,5 2 0,9 4-365,0 0 0,0-1 0,0-2 1,1 1-1,33 4 0,93 3-2845,-90-12 698,57-6 1,1-7-4644,-15 1-3270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01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715 81 11565,'-43'-25'2093,"36"20"-1021,0-1 1,0 1-1,1-2 1,0 1 0,1-1-1,-10-12 3478,16 29-4127,0 1-1,0-1 1,1 0-1,0 0 1,1 0 0,6 14-1,30 58 322,-23-51-307,19 43 37,-4 0 1,-3 2-1,-3 1 1,-3 1-1,-4 0 1,13 141-1,-29-181-581,-2 0 0,-2 0 0,-1 0-1,-2 0 1,-2-1 0,-1 1 0,-2-2 0,-1 1 0,-2-2 0,-2 0-1,-1 0 1,-37 57 0,15-34-1078,-2-1 1,-2-2-1,-3-2 0,-2-3 0,-82 70 0,80-82-1746,-2-2 0,-1-2 0,-92 43 0,39-30-5962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01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400 4 8973,'-1'-1'428,"0"1"0,0-1 1,-1 1-1,1-1 0,0 1 0,-1 0 0,1 0 1,0-1-1,-1 1 0,1 0 0,0 0 1,-1 0-1,1 0 0,0 1 0,-1-1 1,1 0-1,0 0 0,-2 2 0,0-1-148,0 1 0,0-1-1,0 1 1,0 0 0,0 0-1,1 0 1,-4 4 0,-3 3 78,1 2 0,0-1 0,-8 15 0,-28 52 2402,-63 154 0,69-128-1666,5 2 0,-34 187 0,60-244-909,1 0-1,3 1 1,2-1-1,2 1 0,2-1 1,14 71-1,-8-77-169,3 0 0,1-1 0,2 0-1,2-1 1,1-1 0,3-1 0,37 55 0,-28-53-480,2-2-1,1-1 1,2-2 0,2-1-1,1-2 1,1-1 0,1-3 0,2-1-1,78 37 1,-52-33-2090,137 41 1,83-8-6087,-99-39-963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02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23 140 7589,'-3'-6'895,"0"0"0,0 1 0,0-1 0,1 0 0,0 0 0,0-1 0,1 1 1,-1 0-1,1-1 0,1 1 0,-1 0 0,2-12 0,-1 16-767,1 0 1,-1-1-1,1 1 0,0 0 1,-1 0-1,1 0 0,0 0 0,1 0 1,-1 0-1,0 0 0,0 0 0,1 1 1,-1-1-1,1 0 0,2-1 1,-1 1-97,1 0 1,-1 0 0,0 0 0,1 1 0,-1 0-1,1 0 1,-1 0 0,1 0 0,0 0 0,-1 1-1,9-1 1,-5 1 1,1 0 0,0 1-1,-1 0 1,1 0 0,0 1-1,-1 0 1,1 0 0,-1 1-1,0-1 1,0 2-1,0-1 1,0 1 0,-1 0-1,1 1 1,-1-1 0,0 1-1,0 0 1,-1 1 0,0-1-1,0 1 1,0 0 0,0 1-1,-1-1 1,5 10 0,-2 0-9,1 0 1,-2 0 0,0 1-1,-1 0 1,0 0 0,-2 0-1,0 0 1,-1 1 0,0 32-1,-4-5 52,-1 0 0,-2 0 0,-2-1 0,-2 1 0,-29 82 0,0-12 223,37-112-296,0-1 1,0 1-1,1 0 1,-1 0-1,1-1 1,0 1-1,0 0 1,0 0-1,0-1 1,0 1-1,1 0 0,-1 0 1,1-1-1,-1 1 1,1 0-1,0-1 1,0 1-1,1-1 1,-1 1-1,0-1 1,1 0-1,0 1 1,-1-1-1,1 0 1,3 3-1,1-1-47,-1-1 0,0 0 0,1 0 0,0-1 0,-1 1 0,1-1 0,0-1 0,0 1 0,10 0 0,0 1-427,0-1-1,0-1 0,0-1 0,0-1 0,0 0 1,20-4-1,-12 2-347,61-13-3223,-36 5-189,17 1-3619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05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51 13069,'-14'-16'11780,"14"16"-11569,18-7 6640,1 3-9223,81-8 2989,190 1-1,-194 11-805,364 5-3764,-454-5 3832,233 13-5161,-207-11 4043,18 2-2441,-15 3-2229,-10 1-1506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05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629 11 11793,'-24'-9'2335,"24"9"-2164,-1-1 0,0 1-1,0 0 1,0 0 0,0 0 0,0 0-1,0 0 1,0 0 0,0 0 0,0 0 0,0 0-1,1 1 1,-1-1 0,0 0 0,0 0-1,0 1 1,0-1 0,0 1 0,1-1 0,-1 1-1,0-1 1,0 1 0,0 0 0,-3 2 570,-2 0-177,0 1 0,1 0 0,-1 0 0,1 0 0,0 1 0,0-1 0,1 1 0,-1 0 0,-5 10 0,-29 57 2954,22-37-2670,-117 244 2868,16 11-6081,32-75-3311,24-72-1351,45-103 4064,-32 72-8712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06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238 324 11001,'-2'-4'1222,"1"1"0,-1 0 1,1 0-1,-1 0 0,0 1 0,0-1 1,0 0-1,0 1 0,-1-1 0,-4-3 1,-11 29 2073,-6 8-2271,1 2 0,1 1 1,2 1-1,-28 64 0,37-70-1039,1 0-1,1 1 1,1 0-1,1 1 1,2 0-1,-1 54 1,6-67 14,1 1 0,1-1 0,0 1 0,2-1 0,0 0 0,1 0 0,1 0 0,0-1 0,1 0 0,1 0 0,11 16 0,-11-21 0,0-1 0,1 1 0,1-2 0,-1 1 0,2-1 0,0-1 0,0 0 0,0 0 0,1-1 0,0-1 0,1 0 0,0 0 0,0-2 0,26 9 0,-21-9 0,1-1 0,0-1 0,0 0 0,1-1 0,-1-2 0,0 0 0,1 0 0,-1-2 0,0-1 0,36-9 0,-42 8 0,0-1 0,0 0 0,-1-1 0,1 0 0,-1-1 0,-1 0 0,0-1 0,0 0 0,0-1 0,-1 0 0,0-1 0,-1 0 0,0-1 0,-1 1 0,0-2 0,8-13 0,-6 4 0,-1-1 0,-1 0 0,0-1 0,-2 0 0,-1 0 0,0 0 0,-2 0 0,-1-1 0,-1 1 0,0-1 0,-5-31 0,0 18 0,-2 0 0,-2 1 0,-1-1 0,-2 1 0,-1 1 0,-24-47 0,2 15 16,-3 2 1,-79-104-1,15 55-4341,93 107 1877,9 30-10554,15 12 2945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06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33 375 15517,'-26'-11'3065,"23"-1"-545,0-11-236,3 0-320,9 6-456,4-3-323,6 0-105,10-14-628,-1 8-384,10 3-496,19-5-736,1 5-341,5-3-679,7 6-644,0 0-648,-3-5-1901,6 2-4320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06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34 11497,'-5'-4'545,"3"2"-154,0 0-1,0 0 0,0 0 1,0 0-1,0 1 0,-1-1 1,1 1-1,-1 0 0,1 0 1,-6-2 2505,-10-7 2853,9 9-3333,14 11-1139,5 4-1184,-1 1 1,0-1-1,-1 2 0,0-1 1,-2 1-1,0 0 0,0 0 1,-2 1-1,5 30 1,-2 12 498,-2 90 0,0-14-257,-4-123-355,-1 0-1,0 0 0,-1 0 1,0 0-1,-1 0 0,0 0 1,0 0-1,-2-1 0,1 1 1,-2-1-1,1 0 0,-1 0 1,-10 15-1,6-14-26,-1 1-1,0-1 1,-1-1 0,0 0-1,-1-1 1,0 0 0,0 0-1,-1-2 1,-27 15 0,-181 81-3081,71-52-4129,132-47 970,2 2-4032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0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781 20 14253,'-1'-2'338,"0"0"-1,-1 1 0,1-1 1,0 1-1,-1 0 0,0-1 1,1 1-1,-1 0 1,0 0-1,0 0 0,0 0 1,0 0-1,0 1 0,1-1 1,-1 1-1,0-1 1,-1 1-1,1-1 0,0 1 1,0 0-1,0 0 0,0 0 1,0 0-1,0 1 0,-4 0 1,3 0 1298,5 14-789,0 0 1,0-1-1,2 1 0,0 0 1,7 17-1,6 22 249,-10-26-638,13 52 308,11 95 0,-29-149-774,0 1 0,-1 0 0,-2 0 0,-1 0 0,-1-1 0,-1 1 0,-13 43 0,2-31-269,0-2 1,-3 0-1,-1 0 1,-2-2-1,-1-1 1,-2 0-1,-1-2 0,-45 45 1,23-32-1474,-2-1-1,-2-3 1,-2-2 0,-92 51 0,31-33-5192,-3-7-4659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45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83 7265,'-38'9'1908,"25"-21"-252,0 1 2812,10-3-3448,0-4-207,6 4-3018,7-3-2107,2 11-3317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07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0 9281,'-1'3'2253,"-61"99"5717,32-53-5097,-48 100 0,49-74-1612,2 2 1,4 1-1,3 1 1,-14 118-1,29-144-1109,2-1-1,3 1 0,2-1 0,2 1 0,2-1 1,3-1-1,30 102 0,-21-105-237,1 0 1,3-1-1,1 0 1,3-2-1,1-2 1,60 73-1,-56-82-569,1-1-1,2-1 1,1-2-1,2-2 1,0-1-1,2-2 1,77 37-1,-50-33-1773,74 20 0,4-10-3950,42 0-6324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07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108 113 4464,'-1'-1'62,"1"0"0,0 0-1,0 0 1,-1 0 0,1 0-1,-1 0 1,1 0 0,-1 0-1,1 0 1,-1 0 0,0 0-1,1 0 1,-1 0 0,0 1-1,0-1 1,0 0 0,0 0-1,1 1 1,-1-1-1,0 1 1,0-1 0,0 1-1,0-1 1,0 1 0,-1-1-1,1 1 1,0 0 0,0 0-1,0-1 1,0 1 0,0 0-1,0 0 1,0 0 0,-1 0-1,1 1 1,0-1 0,0 0-1,-1 1 1,-12-1 752,11 0 256,2 0-892,0 1-1,0-1 1,0 0-1,0 0 1,0 0-1,0 0 1,0-1-1,1 1 1,-1 0-1,0 0 1,0-1-1,0 1 1,0 0-1,0-1 1,0 1-1,1 0 1,-1-1-1,0 0 1,0 1-1,1-1 1,-1 1-1,0-1 1,1 0-1,-1 1 1,0-3-1,-17-20 3182,15 18-3046,1 3 793,1 0-605,-1 0 0,1-1 0,-1 1 0,1-1-1,0 0 1,0 1 0,-1-6 0,2 7-472,0-1 0,1 1 0,0-1 0,-1 1 0,1-1 0,0 1-1,-1 0 1,1-1 0,0 1 0,0 0 0,0 0 0,0 0 0,0 0-1,1-1 1,-1 2 0,0-1 0,0 0 0,1 0 0,-1 0 0,0 0 0,1 1-1,-1-1 1,1 1 0,-1-1 0,1 1 0,-1 0 0,1-1 0,-1 1-1,1 0 1,0 0 0,-1 0 0,1 0 0,-1 0 0,1 1 0,-1-1-1,1 0 1,-1 1 0,1-1 0,-1 1 0,3 1 0,3 1 1,0 1 0,-1 0 0,1 0-1,-1 1 1,0 0 0,0 0 0,-1 0 0,1 1 0,-1 0 0,-1 0 0,1 0 0,-1 1 0,0-1 0,0 1 0,-1 0 0,4 10-1,3 13 49,-1-1 0,9 54-1,-14-60-81,-1-2 23,-1 1 0,0-1 0,-2 1 0,-1-1 0,0 0 0,-2 1 0,0-1 0,-9 28 0,4-22 156,-1-1 0,-1 0 0,-1-1 0,-1 0 0,-2-1 0,-17 23 0,23-36 160,-1 0-1,-1-1 0,0 0 1,-1-1-1,-14 10 1,31-22-454,0 1 1,0-1 0,1 1 0,-1 0 0,1 1 0,8-2-1,12-2-347,162-63-5260,-74 25-1364,-6 5-3293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08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2515 151 12561,'-1'0'142,"0"-1"0,0 0 0,0 0-1,0 1 1,0-1 0,0 0 0,1 0-1,-1 0 1,0 0 0,0 0 0,1 0 0,-1 0-1,1-1 1,-1 1 0,1 0 0,0 0-1,-1 0 1,1 0 0,0-1 0,0 1 0,0 0-1,-1 0 1,1-1 0,1 1 0,-1 0 0,0-3-1,14-37 3226,-11 33-2702,0 4-502,-1 0 0,1 0 0,0 0 0,0 0 0,1 0 0,-1 1 0,1 0 0,-1 0 0,1 0 0,0 0 0,0 0 0,1 1 0,-1 0 0,0-1 0,1 2 0,0-1 0,6-1 0,3-1 0,1 0-1,-1 2 1,0-1-1,26 1 1,-20 3-43,1 0 0,-1 2 1,0 0-1,0 1 0,30 11 1,-37-11-57,-1 1 1,0 1 0,0-1 0,-1 2 0,1 0 0,-2 0 0,1 1 0,-1 0-1,16 17 1,-20-17 20,-1 0 0,0 1 0,0-1 0,-1 1 0,0 0 0,0 0 0,-1 1 0,-1-1 0,1 1 0,-1-1 0,-1 1 0,0 0 0,0 0 0,-1 0 0,-1 0 0,1-1 0,-3 12 0,-4 18 330,-2 1-1,-24 66 1,29-93-323,-120 382 2014,64-195-1093,-149 383 233,44-130-1248,-103 292 2,172-529 0,76-177 0,-3-2 0,0 0 0,-41 47 0,50-70 0,-1 0 0,-1 0 0,0-1 0,-1-1 0,0-1 1,0-1-1,-2 0 0,1-1 0,-1-1 0,0-1 0,-1 0 0,-38 7 0,-18-2-4,-1-3 0,-85-1 0,119-7-2,-485-4-2904,264-11-932,2-3-3712,151 9 2821,-8 0-5994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55:41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2860,'-19'6'1660,"10"8"-1736,-4-2-172,-9-18-168,0 6-696,3 6 340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2:27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0 249 4940,'1'-1'391,"0"0"-1,0 0 1,0 0-1,0 0 1,1 0-1,-1 0 1,0 0-1,0 0 1,1 1-1,-1-1 1,0 0-1,1 1 1,-1-1-1,1 1 1,-1 0-1,1-1 1,-1 1-1,1 0 0,2 0 1,34 5 63,-3 0 23,-7-6-303,0-2 1,47-10-1,-9 1-88,26-3-337,450-73-2165,-180 20-1973,-145 22 139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2:28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1 372 5064,'0'0'1153,"4"0"-185,54-4-48,1-3 1,-1-2-1,65-19 0,-6 2-727,279-49-643,309-67-3022,-530 101 1493,-3 1-195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2:28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1 395 5717,'0'-2'139,"0"-1"1,1 1 0,0-1 0,-1 1 0,1-1 0,0 1-1,0 0 1,0 0 0,1-1 0,-1 1 0,0 0 0,1 0 0,0 0-1,-1 0 1,1 1 0,0-1 0,0 0 0,0 1 0,4-3-1,50-27 1383,-42 25-1133,25-12 46,1 3-1,52-14 1,92-14-2,-119 29-305,673-105-1941,-382 62-2530,-351 56 4207,98-16-2877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16.8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30176,'0'8136'0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21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 16050,'10766'0'0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27.922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1 1 8229,'0'0'12554,"1"2"-11538,9 27 1195,-9-26-1089,22 24 1738,-10-15-2479,1-2 0,0 0 1,1 0-1,0-2 0,29 14 0,1 0-33,159 77-2930,-66-39-6535,-118-52 3043,4-2-3796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50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98 9057,'0'-5'872,"1"0"0,-1 0 0,1 1 0,0-1 0,0 1 1,0-1-1,1 1 0,4-9 0,-5 11-569,0 0 1,0 1-1,0-1 1,0 0-1,0 1 1,1-1-1,-1 1 1,0-1-1,1 1 0,0-1 1,-1 1-1,1 0 1,0 0-1,-1 0 1,1 0-1,0 0 1,0 0-1,0 1 1,0-1-1,0 1 1,0-1-1,0 1 0,3-1 1,-3 4 106,1 0 1,-1 0-1,-1 0 0,1 0 1,0 0-1,-1 0 0,2 4 1,3 9 223,-1 1 0,-1-1 0,-1 1 1,0 0-1,1 30 0,-7 89 651,2-123-1155,-8 146-54,-12 301-77,21-459 1,1 118 0,0-102 0,1-1 0,1 0 0,0 0 0,1 0 0,8 20 0,-12-34 0,1 0 0,0 0 0,-1 0 0,1-1 0,0 1 0,0 0 0,0-1 0,0 1 0,0-1 0,0 1 0,0-1 0,1 0 0,-1 1 0,1-1-1,-1 0 1,1 0 0,-1 0 0,1 0 0,-1 0 0,1 0 0,0-1 0,-1 1 0,1 0 0,0-1 0,0 1 0,0-1 0,0 0 0,-1 0 0,1 0 0,0 0 0,0 0 0,0 0 0,0 0 0,0 0 0,-1-1 0,1 1 0,0-1 0,2 0 0,24-14-15,0-1 0,-2-2 1,49-40-1,13-9-26,-61 49 41,1 1 0,0 1 1,1 1-1,57-19 0,-65 28 0,1 1 0,-1 0 1,1 2-1,0 1 0,0 0 0,0 2 0,-1 1 0,27 3 0,0 5-64,85 28 0,4 1 2,-117-33 68,1-2 1,0-1 0,0 0-1,34-2 1,-46-1-10,-1 0 0,1 0 0,-1-1 0,0 0 0,0 0 0,0-1-1,0 0 1,0 0 0,-1-1 0,0 0 0,1 0 0,-1-1 0,-1 0 0,1 0 0,-1 0 0,0-1 0,0 0 0,0-1 0,-1 1 0,0-1-1,7-13 1,-6 9 21,-1-1 0,-1 0 0,0-1 0,0 1 0,-1-1 0,-1 1 1,0-1-1,-1 0 0,-1 0 0,0 0 0,0 1 0,-1-1 0,-4-19 0,-5-10-42,-1 1 1,-26-61 0,-44-73-421,43 98-2217,-37-108 1,63 152 949,-5-19-4699,36 38-9346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28.158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286 0 6389,'-54'58'1836,"39"-44"72,-1 3-388,0-6 40,3 1-164,-6 11-232,-3 11-203,0-5-201,6 2-228,0 6-224,-3-3-276,3 1-736,3-1-713,7-20-619,-4 15-2052,-2 19-3049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28.496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150 16 10869,'-1'1'143,"0"0"0,0-1 0,0 1 1,0-1-1,0 1 0,0-1 0,-1 1 0,1-1 0,0 0 0,0 0 1,-1 0-1,1 0 0,0 1 0,0-1 0,-1-1 0,1 1 0,0 0 1,0 0-1,-1 0 0,1-1 0,0 1 0,0-1 0,0 1 1,0-1-1,-1 1 0,1-1 0,0 0 0,0 1 0,0-1 0,0 0 1,0 0-1,1 0 0,-1 0 0,0 0 0,-1-1 0,-2-2 485,1 3-235,0 0 0,-1 0 0,1 1 0,0 0 0,0-1-1,-1 1 1,1 0 0,0 0 0,0 1 0,-1-1 0,-5 2 0,6 0-157,0-1 0,0 0 0,0 1 0,0-1 0,0 1 0,0 0 0,1 0 0,-1 0 0,1 1 0,-1-1 0,1 1 0,0-1 0,0 1 0,0 0 0,0-1 0,1 1 0,-1 0 0,1 0 0,-1 0 0,0 6 1,-1-2-49,1 0 1,0 1 0,1-1 0,0 1 0,0-1 0,1 1 0,0 0-1,1 7 1,4 7-314,1-1 1,0-1-1,2 1 0,1-1 0,0 0 1,1-1-1,21 29 0,20 40-4517,-15-1-4584,-17-43-945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30.994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45 103 6557,'-10'-23'1789,"7"18"1661,-10-20 2022,10 21-4842,1-1-1,-1 1 1,1-1-1,0 1 1,1-1-1,-1 0 1,1 1 0,-1-10-1,18 18-432,14 9-64,31 16 0,-42-18-466,1-1 0,0-2 1,0 0-1,0 0 0,31 5 1,18-6-3020,-22-9-3946,-27-1-469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31.165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267 0 10709,'-35'18'2456,"23"-24"1701,-11 6-2129,1 0-200,3 6-276,-10 11-364,7 3-156,0 5-200,3 1-208,6 8-276,4 9-740,-1 3-400,1 5-548,2-8-856,-2 9-780,2 5-2705,7-3-4712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32.923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1 522 9569,'25'-20'4585,"-19"-3"-975,-3 17-3350,0 0-1,0 0 0,0 0 0,0 1 1,1-1-1,0 1 0,0 0 1,1 0-1,-1 0 0,1 1 0,0-1 1,1 1-1,-1 1 0,1-1 1,-1 1-1,1 0 0,0 0 0,0 0 1,8-2-1,16-5 202,1 1 0,48-9 0,-54 13-228,21-3-355,1 2 1,54 0 0,-4 1-1330,-53 2 333,-6 0-1081,39-8-1,-62 8 1292,-2 1 222,0-1-1,-1 0 1,0 0-1,0-2 1,14-6 0,-22 9 629,-1-1 0,1 1 1,-1-1-1,1 0 1,-1 0-1,0 0 0,-1 0 1,1-1-1,0 1 0,-1-1 1,0 1-1,0-1 0,0 0 1,0 0-1,0 0 1,-1 0-1,0 0 0,0-1 1,1-3-1,-1-3 351,0 1-1,-1-1 1,0 1 0,0 0-1,-1-1 1,0 1-1,-1-1 1,-4-12 0,5 17 13,-1 0 1,0 1-1,0-1 0,-1 0 1,0 1-1,0 0 1,0-1-1,0 1 1,-1 0-1,0 1 1,0-1-1,0 1 1,-1 0-1,1 0 1,-8-5-1,9 8-220,0-1 0,-1 1 0,1 0 0,0 0 0,-1 1 0,1-1 0,0 1 0,-1-1 0,1 1 0,-1 0 0,1 1-1,0-1 1,-1 0 0,1 1 0,-1 0 0,1 0 0,0 0 0,0 0 0,-1 0 0,1 1 0,0-1 0,0 1 0,-3 3 0,-3 0 12,1 2 1,1-1 0,-1 1-1,1 0 1,0 0-1,1 1 1,-6 9 0,-106 166-1949,46-55-6667,40-66 344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35.312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20 0 496,'-19'3'-172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36.327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266 4 15914,'-263'151'0,"795"-151"0,-801-151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45.19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7366 22572,'11021'-7366'0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54.266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0 114 13017,'3'-10'852,"-3"8"-169,1-1-1,0 1 0,-1-1 1,1 0-1,-1 1 0,0-1 1,0 1-1,0-1 0,0 0 1,-1 1-1,0-6 0,1 7-502,0 0 0,0 0-1,0 0 1,0-1 0,0 1-1,0 0 1,0 0 0,0 0-1,0 0 1,1 0 0,-1-1-1,0 1 1,1 0 0,-1 0-1,1 0 1,0 0 0,-1 0-1,1 0 1,0 0 0,-1 0-1,1 0 1,0 1 0,0-1-1,0 0 1,0 0 0,0 1-1,0-1 1,0 1 0,0-1-1,0 0 1,0 1 0,0 0-1,0-1 1,1 1 0,46-13 1267,33 2-162,112-1 0,-7 19-4017,-100-3-387,-27-1-918,0 2-4432,-15 3-2553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54.405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318 9 14721,'-70'-9'2805,"32"12"-269,-13 6-356,32-7-316,-3 10-340,-13 5-368,13 3-223,3 9-161,3-1-284,-3 7-360,12 42-2017,10-34 21,-3-3-912,0-3-708,4 3-2197,18-9-4728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24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283 0 11473,'-6'12'1961,"-14"30"3737,19-39-5540,1 0 1,-1 0-1,1 0 0,0 0 0,0 0 0,0 0 0,0 1 0,1-1 0,-1 0 0,1 0 1,-1 0-1,1 0 0,2 4 0,19 42 1177,32 53 1,-47-90-1272,-1 0 0,-1 0 0,0 0 1,0 1-1,-1-1 0,-1 1 0,0 0 0,-1 0 1,0 1-1,-1-1 0,0 0 0,-2 1 1,1-1-1,-1 0 0,-5 21 0,0-14-37,0-1-1,-1 0 1,-1 0-1,-1-1 1,0 0-1,-1 0 1,-1-1 0,-1-1-1,-22 25 1,1-4-174,-68 72-685,30-43-3191,35-45-4519,17-14-240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51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184 375 10545,'0'0'2463,"-2"-3"-1633,1 1 1,-1 0 0,1 0-1,0-1 1,0 1-1,0-1 1,0 1 0,-1-5-1,8-5-297,1 1 0,1 0 0,0 0 0,0 1 0,1-1 0,0 2 1,19-16-1,4-7-86,-20 21-308,-1-2 0,-1 1 1,17-28-1,-24 35-75,0 0 1,-1 0 0,1 0 0,-1-1 0,-1 1-1,1-1 1,-1 1 0,0-1 0,0 1-1,0-1 1,-1 0 0,0 1 0,0-1-1,-2-10 1,2 14-15,-1 0 0,0-1 0,1 1 0,-1 0 0,0 0 0,-1 0 0,1-1 0,0 1 0,0 0 0,-1 1 0,0-1 0,1 0 0,-1 0 0,0 1 0,0-1 0,1 1 0,-1-1 0,-4-1 0,2 1 61,-1 0 1,1 1 0,-1-1-1,1 1 1,-1 0 0,0 0-1,0 1 1,-9-1 0,4 1 82,0 1 0,-1 0 0,1 1 0,0 0 0,0 0 0,-1 1-1,-15 7 1,12-1-12,-1 1-1,2 1 0,-1 0 0,1 0 1,1 2-1,0-1 0,1 2 0,0-1 1,1 1-1,1 1 0,0 0 0,1 0 1,-11 30-1,15-36-181,1-1 0,1 0 0,-1 1 0,2 0 0,-1-1 0,1 1 0,0 0 0,1 0 0,0 0 0,1-1 0,-1 1 0,2 0 0,-1 0 0,1-1 0,1 1 0,-1-1 0,1 0 0,1 1 0,0-1 0,0-1 0,0 1 0,1-1 0,0 1 0,1-1 0,-1-1 0,1 1 0,1-1 0,12 10 0,-4-5-46,2 0 0,0-1 0,0-1 0,0-1 0,1 0 0,0-1 1,38 9-1,-28-11-55,0 0 0,0-2 1,1-1-1,50-2 0,-56-3 42,-1 0 1,1-1-1,-1-1 0,0-2 0,0 0 0,-1-1 0,0-1 0,-1-1 0,1-1 1,35-25-1,-24 10 312,-1-1 0,-1-1 0,-2-1-1,-1-2 1,28-40 0,-29 36-252,38-37-1,-65 72 0,1 0 0,0 0 0,0 0 0,0 0 0,0 1 0,0-1 0,0 0 0,0 0 0,0 0 0,0 0 0,0 1 0,0-1 0,0 0 0,0 0 0,0 0 0,0 0 0,0 1 0,0-1 0,0 0 0,0 0 0,0 0 0,0 1 0,0-1 0,0 0 0,0 0 0,0 0 0,1 0 0,-1 0 0,0 1 0,0-1 0,0 0 0,0 0 0,0 0 0,0 0 0,1 0 0,-1 0 0,0 1 0,0-1 0,0 0 0,0 0 0,1 0 0,-1 0 0,0 0 0,0 0 0,0 0 0,0 0 0,1 0 0,-1 0 0,0 0 0,0 0 0,0 0 0,0 0 0,1 0 0,-1 0 0,0 0 0,0 0 0,0 0 0,1 0 0,-1 0 0,0 0 0,0 0 0,0-1 0,0 1 0,0 0 0,1 0 0,-3 23 0,1-15 0,0 35-333,2-1 0,2 1 0,2-1 0,2 0 0,19 67 0,-23-99-945,1 0 0,1 0 0,0-1 0,6 10 1,0 0-2376,1 4-4536,-6-8-1365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54.593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1 100 9333,'28'-23'1672,"-5"29"-376,-1-12-252,25-2-388,-18 2-28,9-5-504,10 2-536,12 3-372,0 1-292,-2-10-624,-1 4-1504,3 5-1389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54.856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182 44 9065,'12'-35'7719,"65"27"-3264,-60 8-4326,0 1-1,0 1 0,0 1 1,0 0-1,0 1 1,26 10-1,-28-8-905,-1 1 0,-1 0 0,1 1 0,16 13 0,-10-7-1593,-17-13 1388,-5 1 196,1 3 596,0-3 99,0 0 0,0 0 0,0 0 0,0 0 0,0 0 0,0 0 0,-1 0 0,1 0 0,-3 2 0,1-2 85,0-1 0,0 1-1,0-1 1,0 0-1,0 0 1,0 0-1,0-1 1,0 1 0,-4 0-1,-29 2 574,1-2 0,-1-1 1,-41-5-1,43 1-114,1 2 0,-1 2 1,-63 7-1,90-6-780,0 1 1,0 0 0,-1 0-1,2 1 1,-9 3-1,-13 12-5326,15-9-784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55.059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0 9 10429,'61'-6'1264,"-1"4"-128,-9 4-176,-4 1-160,-2 0-164,12 3 56,3 2-488,1 1-340,2-3-300,4 2-356,0 1-156,-4 2-316,1-8 20,-14-3-404,-8-3-1204,2-11-965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55.214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124 292 7085,'-8'-131'1591,"7"121"-1274,0 0 0,-1 0 0,0 1 0,-1-1 0,0 1 0,-1-1-1,-5-11 1,6 15-30,0 0-1,-1 0 1,0 0-1,0 0 0,0 0 1,-1 1-1,0 0 0,0 0 1,0 0-1,0 1 1,-7-4-1,11 7-273,1 1-1,-1 0 1,1-1 0,-1 1 0,1 0-1,-1 0 1,1-1 0,-1 1 0,0 0-1,1 0 1,-1 0 0,1 0-1,-1 0 1,0 0 0,1 0 0,-1 0-1,1 0 1,-1 0 0,0 0 0,1 0-1,-1 0 1,1 1 0,-1-1-1,1 0 1,-1 0 0,1 1 0,-1-1-1,1 0 1,-1 1 0,1-1 0,-1 0-1,1 1 1,-1-1 0,0 1-1,0 2 27,0-1 0,-1 1-1,1-1 1,0 0-1,0 1 1,1 0-1,-1-1 1,0 5-1,-1 52-91,8-9-965,0 9-750,-10-17-3011,-2-16-59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31.618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12 141 11333,'-11'-36'1934,"11"34"-1686,-1 0 0,1-1 0,0 1 0,0-1 1,0 1-1,0 0 0,1-1 0,-1 1 0,1-1 1,-1 1-1,1 0 0,0 0 0,0-1 0,0 1 1,0 0-1,0 0 0,2-3 0,-1 4 104,0-3-140,1 0 0,0 1-1,0-1 1,0 1-1,1 0 1,-1 0 0,1 0-1,0 0 1,0 1-1,0-1 1,0 1 0,0 0-1,6-2 1,1 1 26,0-1 1,0 2 0,12-2-1,-4 2-53,0 1 0,0 1-1,0 0 1,29 6 0,-14-2-36,204 39-69,-165-27-805,-38-8-46,101 19-2689,-44-14-4030,-47-10-236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31.787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413 9 9841,'-19'-2'2240,"-3"-4"-296,-19 9-340,15 14-151,1 0-265,0 3-300,-1 6-184,-2 11-136,2 6-84,-2 0-384,-1 8-476,10 3-688,-6 3-724,-4 1-1009,0 2-1539,14 2-3333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32.464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1 150 12089,'2'3'10670,"14"3"-7949,191 60-2164,-10 15-8308,-188-77 6869,0-1-1,0 0 0,0 0 0,0-1 0,1 0 1,16 1-1,-24-2 821,-1-1 0,1 0 0,0 0 0,0 0 0,0 0 0,0 0 0,-1 0 0,1-1 0,0 1 0,0-1 0,0 1 0,-1-1 0,1 0 0,0 1 0,-1-1 0,1 0 0,-1 0 0,1 0 0,-1 0 0,1 0 0,-1-1 0,0 1 0,1 0 0,-1-1 0,0 1 0,0-1 0,0 1 0,0-1 0,0 1 0,-1-1 0,1 0 0,0 0 0,-1 1 0,1-1 0,-1 0 1,0 0-1,1-1 0,-1-14 329,0 1 1,-1 0 0,0-1 0,-1 1 0,-1 0 0,-1 0 0,-11-29 0,12 36 204,-1 0 1,0 0-1,0 0 0,-1 0 1,-1 1-1,1 0 0,-1 0 0,-1 1 1,1-1-1,-1 2 0,0-1 1,-1 1-1,0 0 0,-11-7 1,16 12-396,0 0 1,-1 0 0,1 0 0,-1 0-1,1 1 1,-1-1 0,1 1-1,-1 0 1,1 0 0,-1 0-1,0 0 1,1 1 0,-1 0-1,1-1 1,-1 1 0,1 1-1,0-1 1,-1 0 0,1 1 0,0 0-1,0-1 1,0 1 0,0 1-1,-3 2 1,-3 2 31,0 1 1,1 0-1,0 1 1,0-1-1,1 1 1,-9 16-1,-5 13-642,1 2-1,-15 47 1,-5 28-6021,35-99 5066,-20 55-7574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52.411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1 32 7993,'0'-1'169,"0"0"0,0 0 0,1 0 0,-1 0 0,0 0-1,1 0 1,-1-1 0,1 2 0,-1-1 0,1 0 0,0 0 0,-1 0 0,1 0 0,0 0 0,0 0 0,0 1 0,-1-1 0,1 0 0,0 0 0,0 1 0,0-1 0,0 1 0,0-1 0,0 1 0,0 0 0,0-1-1,0 1 1,2-1 0,38-5 6978,-28 4-5672,-10 2 1159,20 0-596,-12 2-1696,-1 1-1,1 0 1,-1 0-1,0 1 1,0 0-1,18 11 1,5 1-86,152 70-1445,-44-20-4406,-125-59 4498,0 1-1036,1-1 0,19 5 0,-12-8-1903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52.566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286 15 9245,'-13'-15'2456,"-9"15"-244,0 0-308,0 0-307,-1 9-273,-15 8-304,16 3-160,0 3-192,-4 8-128,4 12-172,6 6-216,-3-4-476,7 4-876,5 8-860,7-2-3533,3-4-4592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55.930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0 84 11949,'2'-1'341,"-1"-1"1,0 0-1,1 0 1,-1 0-1,0 0 0,0 0 1,0 0-1,-1 0 1,1-1-1,0 1 0,-1 0 1,1 0-1,-1-1 1,0 1-1,0 0 0,0 0 1,0-1-1,0 1 1,-1 0-1,1 0 0,-2-5 1,2 4 1253,2 1-1368,0 0 1,-1 0-1,2 0 0,-1 1 0,0-1 0,0 0 0,1 1 0,-1 0 0,0-1 1,1 1-1,0 0 0,-1 0 0,1 1 0,3-2 0,11-1 144,0 1 0,0 0 0,0 1 0,33 3 0,68 14 55,-109-15-429,214 40-2835,-149-25-779,0 1-3423,-27-6-3221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51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4484,'16'-40'776,"-7"29"-511,-2-1-638,-1 1-1143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56.100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254 1 12025,'-76'20'1824,"48"-6"-224,-1 15-215,0-3-289,10-4-240,0 4-200,0 8-256,7 1-444,5 2-828,7 3-864,-9 6-1121,2-4-1267,11-2-3101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56.551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10 41 5693,'-9'-14'2448,"18"2"-2256,1-2-756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56.854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0 22 9245,'2'-2'761,"-1"1"0,1-1 1,0 0-1,0 1 0,0-1 1,0 1-1,0-1 0,1 1 0,-1 0 1,4-1-1,27-3 2651,-19 6-3240,0 1 0,27 7 0,-18-4 724,51 11-39,102 38 0,60 47-3444,-159-66 259,-6-3-1441,-24-7-1500,-9 0-1951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56.978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80 0 7829,'-51'63'1404,"42"-31"-284,-1-1-292,1 6-148,9-20-504,0 15-552,3-1-680,3 9-2100,13 26-1309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52.827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0 49 13301,'10'-14'2060,"2"6"-295,4-1 1095,0 0-1752,0 4-232,3 2-160,0 3-116,22 6-72,26-4-584,-19 4-192,-1 0-448,4 0-548,6-4-540,0-2-232,-6-2-625,0-7-1743,0 3-3377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52.960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318 29 9641,'-38'-29'2344,"-13"35"-304,39 0-240,-17 2-311,-6 12-273,10 3-320,-4 6-160,7 8-176,0 6-92,6 5-168,6 4-408,1 5-540,-1 3-960,4-6-928,3 3-2345,3 6-3844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53.197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0 3 11077,'51'-3'1924,"-25"15"-224,18 5-224,-9-6-191,0 1-293,6-4-220,7 4-164,6-4-248,9-2-424,4 0-568,3-4-632,6-2-597,-3 0-943,-3-2-1120,9-10-2737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53.382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359 11 12189,'-63'-2'3984,"41"-4"-2463,6 3 703,3 9-1420,-3-1-168,3 7-112,-2-1-68,-1 12-144,0 14-136,6-8-200,-37 80-2152,31-69 492,-3 5-316,-10 10-941,1 2-1095,9-3-2945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53.555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0 0 7917,'0'0'5488,"22"0"-4568,1 3-200,5 3-128,17 3-288,-7-4-232,0-2-540,9 3-528,-2-6-396,-1-3-2428,10 0-2533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57.510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30 5 4336,'-9'-5'9036,"2"5"-4389,6 1-4593,0-1 0,0 0 0,1 1 0,-1-1 0,0 1 0,0-1 0,1 1 0,-1 0 0,0-1 0,1 1 0,-1 0 0,1-1 0,-1 1 0,1 0 0,-1 0 0,1 0 0,0-1 0,-1 1 1,1 0-1,0 0 0,-1 0 0,1 0 0,0 0 0,0 0 0,0 0 0,0-1 0,0 1 0,0 0 0,0 0 0,0 0 0,0 0 0,1 0 0,-1 0 0,0 0 0,0-1 0,1 1 0,-1 0 0,1 1 0,9 10 261,0 0 1,1-1-1,1 0 1,-1 0 0,2-2-1,-1 1 1,18 9-1,-19-12-124,194 126-527,-130-88-3302,-2-5-4209,-38-20-189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51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157 223 8657,'0'0'25,"1"-7"451,1 1-1,-2-1 1,1 1 0,-1-1-1,0 1 1,0-9 0,-1 11 203,0 0 1,0 1 0,-1-1 0,1 0-1,-1 0 1,0 1 0,0-1-1,-2-3 1,0 1-237,1 1 0,-1 0 0,0 0 0,-1 0 0,1 0 0,-1 0 0,0 1 0,0 0 1,0 0-1,-1 0 0,1 1 0,-1 0 0,0 0 0,0 0 0,0 1 0,0 0 0,0 0 0,-11-2 0,13 4 116,-15-3-248,18 3-403,1 0-1,-1 0 0,1 0 1,-1 0-1,0 0 0,1 0 1,-1 0-1,1 0 1,-1 0-1,0 0 0,1-1 1,-1 1-1,1 0 1,-1 0-1,1-1 0,-1 1 1,1 0-1,-1 0 0,1-1 1,-1 1-1,1-1 1,-1 1-1,0-1 0,12-8-2067,-7 7 2707,-2 1-666,-8-34-300,6 33 281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57.665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134 0 10249,'-57'34'1468,"28"-11"-272,14-11-184,2 11-224,3-1-128,7 4-372,-3 3-816,9 2-752,3 21-2720,7-12-2869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33.281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48 104 10373,'-37'-22'1728,"30"18"47,4-18 1502,3 20-3115,0 0 0,0 0 0,0 0 1,0 0-1,0 0 0,0 0 0,1 0 0,-1 0 0,1 1 1,-1-1-1,1 0 0,0 0 0,-1 0 0,1 1 0,0-1 1,0 0-1,0 1 0,1-1 0,-1 1 0,3-3 1,-1 2-40,-1 0 1,1 1 0,0-1-1,0 1 1,0-1 0,0 1 0,0 0-1,0 0 1,1 1 0,-1-1-1,5 0 1,7 1 17,0 0 0,-1 1 1,1 0-1,17 5 0,-28-5-65,82 19-474,0 4-1,102 44 0,17 5-10644,-156-58 3441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33.420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375 1 12689,'-31'14'1484,"-1"6"-212,-6 9-243,6 5-205,-3 9-184,-3 11-448,-3 3-740,3 6-1109,-7 12-2995,1 7-3637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58.115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1 0 7881,'0'0'6508,"16"6"-5292,-4 0-139,14-1-197,12 4-180,0 2-184,-3-2-172,6 5-128,0-2-340,-3 2-468,7-3-684,-7 7-433,-6-7-875,-4 3-1208,4 1-2485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58.237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140 0 5953,'-54'75'1212,"41"-41"-188,0 0-264,4 3-388,-1 3-428,-2 0-784,-4 9-1596,3 8-569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59.428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20 1 10389,'-19'22'4600,"25"13"-1935,0-21-1669,13 9-328,7-3-40,2 0-184,14-3-460,5 3-504,1 6-804,6-6-604,0 3-2957,0-3-3848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09:59.592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255 1 12041,'-61'28'1612,"20"-11"-276,19 3-216,-3 6-411,-1 0 43,10 2-164,-3 12-460,10 3-680,-1 0-776,-3 3-637,4 0-2183,6 2-3161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00.556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0 137 6029,'1'-8'708,"1"0"1,0 1 0,0-1 0,0 0-1,1 1 1,0 0 0,1-1 0,0 1 0,0 0-1,0 1 1,1-1 0,0 1 0,6-6-1,-8 9-618,1 0-1,-1 0 1,1 0 0,0 1-1,0-1 1,0 1-1,0 0 1,0 0-1,0 1 1,1-1-1,-1 1 1,0 0-1,1 0 1,-1 1-1,1-1 1,-1 1-1,1 0 1,-1 0 0,1 0-1,-1 1 1,1 0-1,-1 0 1,1 0-1,7 3 1,2 2-987,0 2 1,0-1 0,24 19-1,24 14-6326,-45-33 2826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00.680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289 0 4956,'-73'23'1397,"51"-3"-261,-6-3-92,2 3-152,7 3-188,-6-3-52,3 11-316,6-5-404,0 11-428,-3-5-1260,3 5-808,10 0-685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52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78 8237,'-12'-29'1661,"11"28"-1483,0 0 1,0-1-1,0 1 0,1 0 1,-1-1-1,0 1 0,1-1 1,-1 1-1,1-1 0,-1 1 0,1-1 1,0 1-1,0-1 0,0 1 1,0-1-1,0 1 0,0-1 1,0 0-1,0 1 0,0-1 0,1 1 1,-1-1-1,1 1 0,-1-1 1,1 1-1,-1 0 0,1-1 1,0 1-1,4-6 7640,-3 10-6723,5 14-489,-1 1 0,0 0 1,-1 0-1,-1 0 0,2 27 1,3 6 85,2 2-129,29 167 977,-28-136-1172,4 22 99,3 149-1,-25 284 48,5-498-469,2-1 0,6 41-1,-6-76-21,0 0 1,0 0-1,0-1 0,1 1 0,0 0 0,0-1 0,4 9 0,-5-12-19,0-1 0,-1 1-1,1 0 1,0 0 0,-1 0-1,1-1 1,0 1 0,0 0-1,-1-1 1,1 1 0,0 0-1,0-1 1,0 1 0,0-1-1,0 0 1,0 1 0,0-1-1,0 0 1,0 1 0,0-1 0,0 0-1,0 0 1,0 0 0,1 0-1,-1 0 1,0 0 0,0 0-1,0-1 1,0 1 0,0 0-1,0-1 1,0 1 0,0 0-1,0-1 1,0 1 0,0-1 0,0 1-1,-1-1 1,1 0 0,0 1-1,0-1 1,0 0 0,-1 0-1,2-1 1,21-23 1,0-1-1,-1-1 1,-2-1-1,27-50 1,30-39-31,-39 68 9,2 1 0,49-43-1,-65 69 10,0 1 0,2 2 0,1 0 0,0 2 0,51-24 0,-65 35 13,1 2 0,-1 0 0,1 0 0,-1 1-1,1 0 1,0 2 0,0-1 0,0 2 0,0 0 0,0 1 0,0 0-1,0 1 1,0 0 0,0 1 0,21 8 0,-19-4 1,0 0 0,-1 1 0,0 0-1,-1 1 1,0 1 0,0 0 0,-1 1 0,-1 1 0,0 0 0,0 0 0,-1 1 0,14 22 0,-8-8-4,-2 1 0,-1 0 1,-1 1-1,-2 0 0,-1 1 0,-1 0 1,-1 1-1,-2 0 0,-1 0 0,1 53 1,-6-20-28,-4-1 0,-2 0 1,-2 0-1,-23 81 0,10-56-2157,10-32-4253,11-53 2547,16-23-13291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52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395 186 7537,'1'-3'447,"0"-1"0,0 1 1,0-1-1,-1 1 1,0-1-1,1 1 0,-1-1 1,-1 0-1,1 1 0,0-1 1,-1 1-1,0-1 1,0 1-1,0-1 0,0 1 1,-1-1-1,1 1 0,-1 0 1,0 0-1,0 0 1,0 0-1,0 0 0,0 0 1,-1 1-1,1-1 0,-1 1 1,-4-4-1,4 4-319,0 1-1,0-1 0,0 1 1,0-1-1,0 1 1,0 0-1,0 0 0,-1 1 1,1-1-1,0 1 1,-1-1-1,1 1 0,0 0 1,-1 0-1,1 1 1,-1-1-1,1 1 0,0 0 1,0-1-1,-1 1 1,1 1-1,0-1 0,-5 3 1,-5 3 99,2 0 0,-1 0 0,1 1 0,-16 15 0,1 1 80,1 1-1,2 1 1,0 1 0,-28 45-1,43-60-303,0 1-1,1 1 0,1 0 0,0 0 1,1 0-1,0 0 0,1 1 1,1 0-1,0-1 0,1 1 1,1 1-1,0-1 0,2 17 1,-1-28-30,1 0 0,-1 1 0,1-1 0,0 0 0,1 0 1,-1 0-1,1 0 0,0 0 0,0 0 0,0 0 0,0 0 0,0-1 1,1 1-1,0-1 0,0 0 0,4 4 0,-3-4 9,0-1 0,-1 0 0,1 0 1,0-1-1,0 1 0,1-1 0,-1 0 0,0 0 0,0 0 0,1 0 0,-1-1 0,0 0 0,1 0 0,-1 0 1,0 0-1,1-1 0,-1 0 0,8-2 0,11-5-6,0-1 0,-1-1 1,27-17-1,26-12 134,-72 38-109,0-1-1,1 1 1,-1 0-1,0 0 1,1 0-1,-1 0 1,1 1-1,-1-1 1,1 1-1,-1 0 1,1 0-1,-1 0 0,1 1 1,-1-1-1,1 1 1,-1 0-1,1 0 1,-1 0-1,0 0 1,1 1-1,-1-1 1,0 1-1,0 0 1,0 0-1,0 0 1,-1 0-1,1 0 1,0 1-1,-1-1 1,0 1-1,1 0 1,-1 0-1,0 0 0,3 6 1,0 1-5,1 1 1,-2 1 0,1-1-1,-1 1 1,-1-1-1,0 1 1,-1 0-1,0 0 1,0 13-1,-1 234 60,-4-190-98,-22 118 0,-2-31 258,26-155-223,-4 17 445,2-16-120,-1-12-121,4 3-160,0-1 1,0 1-1,1-1 0,-1 1 0,2 0 0,-1-1 0,1 1 0,5-13 0,-1-2 5,99-319-599,158-344-1846,-228 591 2235,22-51 148,-56 143 99,-1 3-62,1 0 0,0 1 0,-1-1 0,1 0 1,0 0-1,0 1 0,0-1 0,0 0 0,0 0 1,0 0-1,0 0 0,0 0 0,1-1 0,1 3 0,13 11 142,-15-8-140,1 1-1,-1 0 1,-1 0 0,1-1-1,-1 1 1,0 0 0,-2 12 0,1-2 6,-5 93 95,2-60-122,2 0 0,2-1 0,12 93 0,-9-115-76,-3-23 64,0 0 0,0 0 0,0 0 0,0 0 0,1 0-1,0 0 1,0 0 0,0 0 0,0-1 0,0 1 0,1 0-1,0-1 1,-1 1 0,1-1 0,1 1 0,-1-1 0,0 0-1,1 0 1,0 0 0,4 3 0,-5-5 4,0 0 1,0 0-1,0 0 1,1 0-1,-1 0 1,0-1-1,1 1 1,-1-1-1,1 0 1,-1 0-1,1 0 1,-1 0-1,0 0 1,1 0-1,3-1 1,42-15-49,-40 12 80,1 0 1,0 1-1,17-3 1,17 4 122,0 1 0,0 2 0,58 10 0,-8-1 28,-47-7-314,-1-1 0,1-3 0,-1-1 1,64-12-1,-89 10 110,0-1 1,0-1-1,-1 0 0,0-2 0,0 0 1,-1-1-1,0-1 0,0-1 1,-1 0-1,0-1 0,-1-1 1,17-18-1,-26 24 213,0-1-1,-1 0 1,0-1 0,0 1 0,-1-1-1,0 0 1,-1-1 0,0 1 0,0-1-1,-1 1 1,0-1 0,-1 0 0,0-1-1,0 1 1,-1 0 0,-1 0 0,0-12-1,-2 7 801,1 0-1,1 0 0,0 0 1,5-28-1,-20 104-605,3 1-1,-8 98 1,15-107-342,4-39-662,0 0 1,3 27 0,2-15-3644,12 44 1,-8-25-5638,-2-20 563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53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61 557 7609,'-1'-2'53,"-1"-1"312,1 0 1,-1 0-1,1 0 1,0-1-1,0 1 1,0 0 0,0-1-1,1 1 1,0-1-1,-1 1 1,1-1-1,0 1 1,0-1-1,1 1 1,-1-1-1,1 1 1,0 0 0,0-1-1,2-6 1,-2 6 160,0 0 0,0-1 0,-1 1 1,1-1-1,-1 1 0,0 0 0,-1-1 1,1 1-1,-3-9 0,2 2 420,0 7-482,1 0-1,-1 0 0,0 1 1,0-1-1,0 0 1,0 1-1,-1-1 0,0 1 1,-3-6-1,3 7 345,-1-1 94,-8-5-543,10 7-341,1 1 1,0 0-1,0 0 1,0 0-1,-1 0 1,1 0-1,0-1 1,0 1-1,0 0 1,-1 0 0,1 0-1,0 0 1,0 0-1,-1 0 1,1 0-1,0 0 1,0 0-1,-1 0 1,1 0-1,0 0 1,0 0 0,-1 0-1,1 0 1,0 0-1,0 0 1,0 0-1,-1 0 1,1 0-1,0 0 1,0 0-1,-1 1 1,1-1 0,0 0-1,0 0 1,0 0-1,-1 0 1,1 0-1,0 1 1,0-1-1,0 0 1,-4 13 146,1-1 0,0 1 1,1-1-1,1 1 0,0 0 0,1 0 0,0-1 0,4 22 1,-2 12 93,37 396 769,-24-354-1030,4-2-1,4 0 0,34 83 1,-46-141-73,1-1 1,27 42 0,-32-57 45,1-1 0,1 0 0,0-1 0,0 0 0,1-1 0,0 1 0,22 13 0,-29-21 23,0 0-1,0-1 1,0 0 0,0 0 0,1 0-1,-1 0 1,0 0 0,0 0 0,1-1 0,-1 0-1,0 0 1,1 0 0,-1 0 0,0 0-1,1 0 1,-1-1 0,0 0 0,0 0-1,0 0 1,1 0 0,4-3 0,-1 1 0,-1-1 0,0 0 0,0 0 0,0-1 0,0 1 0,-1-1 0,0-1 0,8-9 0,-4 2-30,0-1 0,-1-1 0,0 0 0,-1 0-1,-1 0 1,4-17 0,21-99-404,-25 96 292,12-58-725,-5-1-1,-4 0 0,-6-182 0,-8 209 581,-3 1-1,-2 0 1,-4 0 0,-2 2 0,-3-1-1,-37-82 1,45 123 210,-2 0-1,-23-34 1,28 47 62,0 1 1,-1 0-1,-1 0 1,1 1-1,-1 0 0,-22-15 1,28 22 27,0 0 0,0 0 1,0 0-1,0 1 0,0 0 1,-1 0-1,1 0 0,0 0 1,0 0-1,-1 1 0,1 0 1,-1 0-1,1 0 0,0 0 0,-1 1 1,1 0-1,0 0 0,0 0 1,-1 0-1,1 0 0,0 1 1,0 0-1,0 0 0,1 0 1,-1 1-1,0-1 0,1 1 0,-4 3 1,-2 2 59,1-1 0,1 2 1,-1-1-1,1 1 0,1 0 1,0 0-1,0 1 0,1 0 0,0 0 1,-4 13-1,0 12 239,1-1-1,-5 70 1,9-72-153,0 12-28,2 1 0,2 0 0,2-1 0,1 1 1,3-1-1,2 0 0,1 0 0,2-1 0,20 48 0,-21-67-105,2 0 0,0-1-1,2 0 1,0-1 0,1 0-1,2-1 1,22 22 0,-24-28-72,1-2 1,0 0 0,1-1-1,0-1 1,1-1-1,0 0 1,0-1 0,1-1-1,0-1 1,24 6-1,-23-8-271,0-1 0,0-1 0,1-1 0,-1-1 0,1 0 0,-1-2 0,0 0 0,1-1 0,-1-1 0,0-2-1,0 1 1,-1-2 0,1-1 0,-1 0 0,-1-2 0,1 0 0,-1-1 0,-1 0 0,0-2 0,0 0 0,23-22-1,-27 21-419,0 1 0,-1-1 0,0-1 0,-1 0 0,0-1 0,-1 0-1,9-20 1,1-11-2999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54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36 170 6093,'-2'-2'1738,"-2"-4"-249,0 0 1,1 0-1,-1-1 0,1 1 0,1-1 0,-4-10 0,-1-7 384,7 22-1230,0-2-86,0 0-463,1 0 0,-1 1 1,1-1-1,-1 0 0,1 0 0,0 1 1,0-1-1,1 0 0,-1 1 0,1-1 1,0 1-1,0 0 0,0-1 0,0 1 1,1 0-1,-1 0 0,1 0 0,-1 1 1,1-1-1,0 1 0,0-1 0,1 1 1,-1 0-1,5-2 0,-7 4-76,0-1 1,0 1-1,0 0 0,1 0 0,-1-1 0,0 1 0,0 0 1,1 0-1,-1 0 0,0 0 0,0 1 0,1-1 0,-1 0 1,2 1-1,5 1 30,-2-1-17,0 0 0,0 0 1,0 1-1,0 0 0,0 0 1,0 1-1,-1-1 0,1 1 1,-1 0-1,0 1 0,0-1 1,0 1-1,8 9 0,1 1 24,-1 1-1,0 0 0,11 20 1,-17-21-37,0 0 0,-1 0-1,-1 0 1,-1 1 0,0 0 0,4 24 0,0-2 70,-4-16-92,-1 0-1,-1 1 0,0-1 0,-3 36 1,-17 85-7,11-93-62,-3 72 0,10-117 53,11 15-53,-9-20 77,1-1 0,-1 0 0,0 0 0,1 0 0,-1 0-1,0 0 1,0 0 0,0 0 0,-1-1 0,1 1 0,2-5 0,-1 3 6,18-33-25,-2 0 0,-1-1 0,-1-1 0,15-57 1,-15 46-4,-5 14-12,11-56-1,-16 59 25,1 1-1,16-41 1,-19 60 4,-5 12 1036,1 4-606,19 96 729,-15-68-968,1 0 0,2 0 0,13 36 0,-13-49-262,1-1 1,1 1-1,0-2 1,1 1 0,1-2-1,1 1 1,0-2-1,1 0 1,22 18-1,-24-22-399,0 0-1,1-2 0,0 1 0,20 9 1,-26-15-12,-1 0 0,1-1 0,0 0 1,0 0-1,0 0 0,0-1 0,0 0 1,0-1-1,0 1 0,0-1 0,0-1 0,8 0 1,-15 1 474,1 0-254,1 0 0,-1 0 0,0-1 0,0 1 1,0 0-1,1 0 0,-1-1 0,0 1 0,0 0 0,0-1 0,0 1 0,0-1 0,0 0 1,1 1-1,-2-1 0,1 0 0,0 0 0,0 0 0,0 1 0,0-1 0,0 0 0,-1 0 1,1 0-1,0 0 0,-1 0 0,1 0 0,-1-1 0,1 1 0,0-1 0,5-18-7339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54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0 9837,'-3'3'38,"-18"20"2211,-36 52 0,51-66-1727,1 0 0,0 0 0,0 1 0,1-1 0,0 1-1,1 0 1,0 0 0,1 1 0,0-1 0,0 14 0,2 5 231,1-1 0,2 1 0,1 0 0,9 32 0,39 110 837,-36-129-1538,2 1 0,1-2 0,3 0-1,1-2 1,2-1 0,2 0 0,49 54 0,-44-60-1280,0-2 0,71 52 0,-71-61-1258,1-1 0,1-2 0,59 24 0,-29-21-6786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54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 1 10897,'17'7'387,"-4"-1"14,0 0 0,-1 0 0,0 1 0,0 0 0,-1 1 0,0 1 1,11 9-1,4 8 623,-2 2 1,-1 0 0,-1 1-1,-1 1 1,31 62 0,-43-73-873,-2 0 1,0 1-1,-1 0 1,-1 0-1,-1 1 1,-1 0 0,0 0-1,-2-1 1,0 1-1,-2 0 1,-4 35-1,-3-20-73,-1 0-1,-2-1 1,-1-1-1,-1 0 1,-3-1-1,0 0 1,-2-1-1,-36 47 0,-6-1-1242,-139 136 0,160-176-110,-17 15-1857,22-15-2047,10-6-3104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55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20 212 10425,'-20'-12'2124,"27"-5"-280,-1 3 1141,-3-3-1869,4 0-300,9 5-168,-4 1-124,17-3-172,12-6-468,0 2-304,4 4-500,2 3-588,11-1-349,-1-2-779,0 8-1240,3 3-2641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55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61 292 10837,'-19'0'3952,"-3"6"-2187,3 0 2171,31-23-3176,17-9-148,-1 12-260,23-6-220,10-3-352,5-6-560,10 6-580,4-11-540,-4-3-765,3-3-1819,7 0-3469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2:02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60 166 8537,'-1'-2'179,"1"0"0,0 1 0,0-1 0,0 0 0,0 1 0,0-1 0,0 0 0,0 1 0,0-1 0,1 1 0,-1-1 0,1 0 0,-1 1 0,1-1 0,0 1 0,0-1 0,-1 1 0,1-1 0,0 1 0,0 0 0,0-1 0,1 1 0,1-2 0,-35-26 11163,31 28-11189,0 0 1,0 1-1,0-1 1,0 1-1,0-1 1,0 1-1,0-1 1,0 1-1,0 0 0,0-1 1,0 1-1,-1 0 1,1 0-1,0 0 1,0 0-1,0 0 1,0 0-1,-1 0 1,1 0-1,0 1 1,0-1-1,0 0 0,0 1 1,0-1-1,0 1 1,0-1-1,0 1 1,-2 0-1,0 1-329,2 3 720,11 22 15,-2-9-170,-1 0 0,-1 1 0,-1 0 0,5 35 0,-7 46 198,-13 140 1,4-153-493,-8 127-95,-9 260 0,24-393 0,4 0 0,4-1 0,33 145 0,-31-184 0,19 41 0,-24-67 0,1-1 0,0 1 0,1-1 0,1-1 0,18 24 0,-23-33 0,0 0 0,0 0 0,1-1 0,-1 1 0,1-1 0,-1 0 0,1 0 0,0 0 0,0-1 0,0 0 0,1 0 0,-1 0 0,1-1 0,-1 1 0,11 0 0,-8-2 0,1 0 0,-1-1 0,0 0 0,0 0 0,0-1 0,0 0 0,0 0 0,0-1 0,13-7 0,-1-1 0,0-1 0,-2-1 0,1-1 0,-2-1 0,0 0 0,28-33 0,-25 23 0,-2 0 0,0-1 0,19-39 0,3-12 0,-4-2 0,37-114 0,-38 68-477,-7-1 1,18-172-1,-38 193 96,-4 0 0,-4 0 0,-20-139 0,-5 90 73,19 130 295,0 0 0,-2 0-1,-1 1 1,-12-26 0,18 44 26,0 0 1,0-1-1,0 2 1,-1-1-1,0 0 1,0 1-1,0-1 1,0 1-1,-1 0 1,1 1-1,-7-5 1,6 6 11,1 0-1,0 1 1,-1-1 0,1 1 0,-1 0-1,1 0 1,-1 0 0,1 1 0,-1-1-1,0 1 1,1 0 0,-1 1 0,0-1-1,1 1 1,-7 1 0,-3 3 45,1 0 1,0 0-1,0 2 0,1-1 1,-1 2-1,1-1 1,1 2-1,0-1 0,0 2 1,0-1-1,-16 22 1,-9 14 240,-49 77 1,42-51-164,2 1 0,4 1 0,2 2 0,4 2 0,4 1 1,-24 107-1,47-160-140,0 1 0,2 1 0,1-1 0,0 0 0,2 0 0,2 1 1,0-1-1,1 0 0,16 48 0,-14-57-37,0-1 1,1 0-1,1-1 0,0 1 1,1-2-1,1 1 0,0-1 1,1-1-1,1 0 0,0 0 1,0-1-1,2-1 0,-1 0 1,1 0-1,29 15 0,-24-17-67,1-1 0,0 0 1,0-1-1,1-2 0,0 0 0,0-1 0,0-1 0,0 0 0,29-2 0,-20-3-125,-1-1-1,0-1 0,0-1 1,0-2-1,-1-1 1,29-12-1,-6-2-404,-1-2 0,66-42 0,78-71-1313,-155 107 1424,-1-1 1,-2-2-1,-1-2 1,-2-1-1,45-65 0,-76 98 158,1 0 0,-1-1 0,-1 1 0,1-1 0,0 0 0,-1 0 0,0 0-1,1-5 1,-1 4-398,-1 4 432,0 0-1,-1 1 0,1-1 1,0 0-1,-1 1 0,1-1 0,-1 1 1,1-1-1,-1 1 0,1-1 1,-1 1-1,1-1 0,-1 1 0,0-1 1,1 1-1,-1-1 0,1 1 1,-1 0-1,-1-1 0,-12-8-8958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2:03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239 123 7913,'-1'0'92,"1"0"0,0 0 1,-1 0-1,1 0 1,0 0-1,-1-1 0,1 1 1,0 0-1,-1 0 0,1 0 1,0-1-1,-1 1 1,1 0-1,0 0 0,-1-1 1,1 1-1,0 0 1,0-1-1,0 1 0,-1 0 1,1-1-1,0 1 0,0 0 1,0-1-1,0 1 1,0-1-1,-1 1 0,1 0 1,0-1-1,0 1 0,0-1 1,0 1-1,0 0 1,0-1-1,0 1 0,0-1 1,1 1-1,-1 0 0,0-1 1,0 1-1,0 0 1,0-1-1,0 1 0,1 0 1,-1-1-1,0 1 0,0 0 1,1-1-1,-1 1 1,0 0-1,0-1 0,1 1 1,-1 0-1,0 0 0,1 0 1,-1-1-1,1 1 1,0-1 208,-1 1 1,1-1 0,0 1-1,-1-1 1,1 0 0,-1 0 0,1 1-1,-1-1 1,1 0 0,-1 0-1,1 0 1,-1 1 0,0-1 0,1 0-1,-1 0 1,0-1 0,0 0-28,0 0 1,0 0-1,0 0 1,-1 0-1,1 0 1,0 0-1,-1 0 1,0 0-1,0 0 1,1 0-1,-1 0 1,0 1-1,0-1 1,-1 0-1,1 0 1,0 1-1,0-1 1,-1 1-1,1 0 1,-1-1-1,1 1 1,-1 0-1,0 0 1,-2-1-1,3 1-178,0 0 0,-1 1 0,1 0 0,-1-1 0,1 1 0,-1 0 0,1 0 0,-1 0-1,1 0 1,-1 0 0,1 0 0,-1 0 0,1 0 0,0 0 0,-1 1 0,1-1 0,-1 1 0,1-1 0,0 1-1,-1 0 1,1-1 0,0 1 0,-1 0 0,1 0 0,0 0 0,0 0 0,0 0 0,0 0 0,0 0 0,0 0-1,0 0 1,-1 2 0,-12 24 392,1-1 1,2 2-1,0 0 0,2 0 0,-10 51 0,7-32-144,4-16-246,1-1 1,1 1-1,2 0 0,1 1 0,2 47 1,2-70-79,0 1 1,0-1 0,0 1 0,2-1-1,-1 0 1,1 0 0,0 0 0,1 0-1,0 0 1,0-1 0,1 1 0,0-1-1,0 0 1,1-1 0,0 0 0,1 1-1,-1-2 1,1 1 0,1-1 0,-1 0-1,1-1 1,11 7 0,-11-8-21,1-1 0,-1 0 0,1 0 0,0 0 0,0-1 0,0-1 0,1 1 0,-1-2 0,0 1 0,0-1 0,1-1 0,-1 1 0,0-1 0,0-1 0,0 0 0,0 0 0,0-1 0,0 0 0,0-1 0,-1 0 0,16-9 0,-14 6 0,-1 1 0,1-1 0,-1-1 0,0 0 0,-1 0 0,0-1 0,-1 0 0,1 0 0,-2-1 0,1 0 0,-1 0 0,-1 0 0,0-1 0,0 0 0,-1 0 0,-1 0 0,3-13 0,-4 5 0,0 0 0,-2 0 0,0 0 0,-1 0 0,-1 1 0,-1-1 0,-1 0 0,0 1 0,-1 0 0,-1 0 0,-1 0 0,-15-27 0,8 19 0,-1 0 0,-1 2 0,-2 0 0,0 1 0,-2 0 0,0 2 0,-33-27 0,41 39 3,0 0-1,0 1 1,-1 0-1,0 1 1,0 0-1,0 1 1,-26-7-1,32 11-7,0 1-1,0-1 0,0 2 1,0-1-1,0 1 0,0 0 1,-1 0-1,1 1 0,0 0 1,0 0-1,0 0 0,0 1 0,1 0 1,-1 1-1,0-1 0,1 1 1,-9 6-1,13-8-56,0 0 0,0 0 0,1 1 0,-1-1 0,1 0 0,-1 1 0,1-1 0,-1 1 0,1 0 0,0-1 0,0 1 0,0 0 0,0 0 0,0 0 0,0 0 0,0 0 0,1 0 0,-1 0 0,1 0 0,-1 0 0,1 4 0,0-3-138,1 1 0,-1-1 0,1 1 0,0-1 0,0 1 0,0-1 0,1 1 0,-1-1 0,1 0 0,0 0 0,4 5 0,4 5-1523,2-1 1,-1 0-1,1-1 1,22 16 0,8 2-4951,12 7-3979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2:03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54 14177,'-25'-40'8657,"12"32"-7405,1 2-356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14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362 60 4072,'-3'0'909,"-1"0"0,1 0 0,-1-1 0,1 0 0,-1 1-1,1-1 1,0-1 0,-6-1 0,-3-4-841,9 5 633,-1-1-96,-1 0 0,1-1 0,-1 1 0,1-1 0,0 0 0,-5-6 0,2 0 48,5 8 485,-10 8-468,8-2-600,0-1 0,1 1 0,0-1 0,0 1 1,0 0-1,0 1 0,0-1 0,-2 7 0,-5 6 55,-79 112-366,66-93-1706,-27 61-1,12-17-4921,24-38 385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52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99 103 12849,'-35'-31'3108,"7"28"-191,6-3 1323,15-5-2676,1-1-316,22 10-344,22-7-427,16 9-882,16-3-563,12-5-696,10 5-908,4-6-628,5 3-2321,14 9-4472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14.4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 8773,'10'-11'8921,"-4"22"-8185,0 4-184,4 2-108,3 0-112,3 9-448,3 14-516,-7-9-756,-2 6-549,-1 6-2635,4 0-3557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15.3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2 540 4124,'-1'1'121,"1"0"-1,0 0 1,0 0-1,0 0 1,-1 0-1,1 0 1,0 0-1,0 0 1,0 0-1,1 0 0,-1 0 1,0 0-1,0 0 1,0 0-1,1 0 1,-1 0-1,1 0 1,-1 0-1,1 0 1,-1 0-1,1 0 1,-1 0-1,1 0 0,0-1 1,-1 1-1,1 0 1,0 0-1,0-1 1,0 1-1,-1-1 1,1 1-1,0-1 1,0 1-1,0-1 0,0 1 1,0-1-1,0 0 1,0 1-1,0-1 1,0 0-1,0 0 1,0 0-1,0 0 1,0 0-1,0 0 1,0 0-1,0 0 0,2-1 1,2 1-1,1-1 0,-1 0 0,0 0 0,0 0 0,0-1 0,0 0 0,0 0 0,0 0 0,0-1 0,0 1 0,-1-1 0,0 0 0,1 0 0,-1-1 0,0 1 0,0-1 0,-1 0 0,1 0-1,3-6 1,6-11 436,-1-2-1,-1 1 0,-1-2 0,-1 1 0,11-47 0,-10 37-9,6-30 1103,11-104 0,-22 133-1071,-5 30-482,1-1 1,0 1-1,0-1 0,0 1 1,1-1-1,1-4 0,-1 10-63,-1 1 0,1-1-1,-1 1 1,0-1 0,0 1 0,0 0-1,0 0 1,0-1 0,0 1-1,0 0 1,0 0 0,-1 0 0,1 0-1,-1 0 1,1 2 0,2 30 97,0 0 0,-6 67 0,0-19-8,2 13-37,4 119-63,-1-179-87,3-1 1,0 0-1,2 0 0,13 36 1,-19-67 48,0 0 0,0 0 1,0 0-1,0-1 0,0 1 1,1 0-1,-1-1 0,1 1 1,0-1-1,0 0 0,0 1 1,0-1-1,0 0 0,0 0 0,0 0 1,1-1-1,-1 1 0,1 0 1,0-1-1,-1 0 0,1 1 1,0-1-1,0 0 0,-1-1 1,1 1-1,0 0 0,0-1 1,0 0-1,0 1 0,0-1 1,0 0-1,0-1 0,5 0 1,6-2-39,0-1 1,0-1-1,0 0 1,0-1-1,18-11 1,-9 5 17,-7 5 17,88-39 97,-90 41-79,1 1 1,-1 0 0,0 2-1,1-1 1,26 0 0,-29 2-156,0 0 0,-1-1 0,1 0 1,-1 0-1,0-2 0,0 1 0,0-1 0,0-1 0,0 0 0,-1-1 1,15-10-1,-23 14-96,1 0 1,-1 0 0,0 0-1,0-1 1,0 1 0,0-1-1,0 1 1,-1-1-1,2-3 1,13-19-3206,18-23-6558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15.4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38 8949,'38'-15'1856,"-51"10"-628,-3-4 1748,4 3-4052,-4 3-92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23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0 6609,'-22'0'1582,"36"13"1050,-12-11-203,0-2-2116,1 0 1,-1 1-1,1-1 0,-1 1 1,0 0-1,1 0 1,-1 0-1,0 0 0,0 0 1,0 0-1,0 1 1,0-1-1,0 1 0,0-1 1,0 1-1,0 0 1,-1 0-1,1 0 0,-1 0 1,2 2-1,5 5 396,-6-6-154,0-1-76,17 12 129,1-1 0,41 21 0,-30-20-1140,1 0-1,40 11 1,3-8-3556,-60-15 1462,1 0 0,25-2 0,-16 0-4227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23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315 0 7245,'-35'23'1768,"16"-14"-268,0 5-356,3-2-328,-6 2-32,3 0-144,-3 3-148,-16 15-184,12-7-376,1-2-380,6 6-432,-3 2-592,-1 1-2000,14-18-1901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43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0 215 4568,'19'-20'2509,"0"20"-1193,0-3 2476,-9-14-2648,-1 0-80,-6 0 0,1-1-168,-4 1-167,3 3-145,-6-6-184,-1 0-508,1-9-2617,-3 7-1691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24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0 133 6873,'50'-2'1404,"-39"1"-325,-1 0-1,0-1 1,1 0-1,13-4 1,10-3 9,118-12-831,-145 20-500,0 0-1,-1 0 1,1-1 0,0 0 0,-1 0-1,0-1 1,1 0 0,-1 0 0,0 0 0,0-1-1,-1 0 1,9-7 0,3-3-709,-16 13 925,1 0 1,-1 1 0,0-1-1,0 0 1,0 0 0,0 0-1,0 0 1,0 0-1,0 0 1,0-1 0,0 1-1,0 0 1,-1 0 0,1-1-1,0-1 1,2-12 1608,-13 23-677,-16 28-10,-29 89-581,23-35-5586,19-43-647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26.2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1527 3300,'-29'2'630,"23"-1"995,9-1-1745,8 2 111,2-1 146,-21-22 2641,6 22-2263,-6 0 179,0-1 0,-1 0 0,1 0 0,0-1 0,0 0 0,-10-2 0,-11-2 839,12-22 281,-25-24 1242,42 50-3031,-1 0 0,1 0 0,0 0 0,-1 0 0,1 0 1,0-1-1,-1 1 0,1 0 0,0 0 0,0 0 0,0 0 0,0 0 0,0 0 0,1 0 0,-1 0 0,0-1 0,0 1 0,1-2 0,0 0 43,2-5-29,-1 1-1,1 0 0,0-1 0,1 2 1,0-1-1,0 0 0,0 1 1,1-1-1,0 1 0,0 1 1,1-1-1,-1 1 0,1 0 1,13-8-1,-2 1-20,0 2 0,1 0 0,24-9 0,0 0-11,53-25-12,2 5 1,138-36-1,614-111-597,11 54 76,-849 131 522,1245-168-598,61-8 187,213-47 200,-1112 158 220,259-34-2259,-693 94-2595,-14 0 1807,-14 5-2771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27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2742 5933,'3'22'983,"-3"-22"-950,0 0-1,0 0 0,1 1 0,-1-1 0,0 0 0,0 0 0,1 1 1,-1-1-1,0 0 0,1 0 0,-1 0 0,0 0 0,1 0 0,-1 1 1,0-1-1,1 0 0,-1 0 0,0 0 0,1 0 0,-1 0 0,1 0 0,-1 0 1,0 0-1,1 0 0,-1 0 0,0 0 0,1 0 0,-1-1 0,0 1 1,1 0-1,-1 0 0,0 0 0,1 0 0,-1-1 0,0 1 0,1 0 1,-1 0-1,0-1 0,0 1 0,1-1 0,2 0 3368,-35 6 3536,49-27-5786,-6 13-1015,0 0-1,1 0 0,0 1 0,0 0 0,27-11 0,79-27 260,-90 36-331,844-280-105,-155 54-881,-408 130 735,551-199-392,-23-54 1351,-578 218 227,-226 120-813,-2-1 0,0-2-1,-2-1 1,0-1 0,36-45 0,-63 70-175,-1-1 0,1 0 0,-1 0 0,0 0 1,0 0-1,0 0 0,0 0 0,0 0 0,0-1 0,0 1 1,-1 0-1,1 0 0,-1-1 0,0 1 0,0 0 0,0-1 1,0 1-1,0 0 0,0-1 0,-1-2 0,0 2-3,0 0 0,-1-1 0,1 1 0,-1 0 0,0 0 0,0 0 1,0 0-1,0 1 0,-1-1 0,1 1 0,-5-5 0,-3 0-9,0 0 0,-1 1 1,1-1-1,-1 2 0,-15-6 1,-26-7-83,37 14 34,1-1 0,0 0-1,0-2 1,-17-9-1,31 16 47,-6-4-25,0 0-1,0 0 0,1 0 0,-10-10 1,13 12 16,0-1 1,0 1 0,1-1 0,-1 0-1,1 1 1,0-1 0,0 0 0,0 0-1,0 0 1,0 0 0,0 0-1,1 0 1,0 0 0,-1-6 0,1-5-10,-1 7 10,1 1 1,0-1-1,1 1 1,-1-1-1,3-8 1,-2 10-1,0 1-1,0-1 1,0 1 0,-1-1-1,1 1 1,-1-1 0,0 0 0,-1 1-1,1-1 1,-1 1 0,0-1-1,0 1 1,0-1 0,-1 1-1,0 0 1,1-1 0,-1 1 0,-1 0-1,1 0 1,-1 1 0,-3-6-1,0 4-25,1-1 0,-1 1 0,0 0 0,-1 0 0,1 1 0,-1 0 0,0 0 0,0 0 0,0 1 0,-1 0 0,-10-3 0,-64-18-568,80 23 596,1 0 0,-1 1 0,1-1 0,0 0 0,-1 0 0,1 0 0,0 0 0,-1 0 0,1 0 1,0 0-1,0-1 0,0 1 0,0 0 0,0-1 0,0 1 0,0 0 0,1-1 0,-1 1 0,0-3 1,-7-30-83,7 26 153,0-2-54,0-1 0,0 1 0,1-1 0,0 1 0,1 0 0,0-1 0,4-13 0,26-72 325,-15 48-277,-5 19-44,-7 19-22,0 1 1,-1-1-1,0 0 1,-1-1 0,0 1-1,0 0 1,-1-1-1,-1-15 1,0 23-235,0 0 1,0 1 0,0-1-1,-1 0 1,1 1-1,-1-1 1,0 1-1,0-1 1,1 1-1,-2-1 1,1 1 0,0 0-1,0-1 1,-1 1-1,-3-4 1,3 5-204,0 0 0,-1 0 1,1 0-1,-1 0 0,1 0 0,-1 0 1,0 1-1,1-1 0,-1 1 0,0 0 1,1-1-1,-1 1 0,0 1 0,1-1 1,-6 1-1,-22 4-5943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27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0 166 6325,'41'-11'1080,"-3"-4"-192,1 1-152,-4 0-188,15-3-128,4 5-556,10-8-124,2 0-676,7-3-1584,4 3-641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52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66 8481,'-4'-20'1800,"1"6"-476,-3 3 400,9-9-12069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28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22 437 9117,'-1'0'140,"0"0"-1,0-1 1,-1 1 0,1-1 0,0 0-1,0 1 1,0-1 0,0 0 0,0 1-1,0-1 1,0 0 0,0 0 0,0 0-1,0 0 1,1 0 0,-1 0 0,0 0-1,1 0 1,-1 0 0,0-1 0,1 1-1,0 0 1,-1 0 0,1 0 0,0-1-1,-1 1 1,1 0 0,0-1 0,0 1-1,0 0 1,0 0 0,0-1 0,1 1-1,-1 0 1,0 0 0,0-1 0,2-1-1,-2 0 1341,1 2-1302,-1-1 0,1 0 0,-1 1 0,1-1 0,0 1 0,0-1 0,0 1-1,0-1 1,0 1 0,0 0 0,2-2 0,-3 2-11,5-4-25,0 1 0,0-1-1,0 1 1,0 0 0,1 1 0,-1-1 0,1 1-1,0 0 1,0 1 0,9-3 0,71-17 515,-63 17-522,534-107 337,120-27-1737,-579 112 377,-39 4-2935,-78 20-2473,-6 2 519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28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7 12829,'-1'-1'146,"0"0"-1,0 1 1,0-1-1,0 0 1,0 1-1,-1-1 1,1 1-1,0 0 1,0-1-1,0 1 1,-1 0-1,1 0 1,0-1 0,0 1-1,-1 0 1,1 0-1,0 0 1,0 1-1,-1-1 1,1 0-1,0 0 1,-2 2-1,0 0 255,1 0-1,0 0 1,-1 0-1,1 0 1,0 1-1,1-1 1,-1 1 0,-1 3-1,-1-1-56,-2 5 461,1 0 0,0 1 1,1-1-1,0 1 1,1 0-1,0 0 0,1 1 1,0-1-1,1 1 1,-1 17-1,3 14 683,9 62 0,-7-78-1023,47 362-471,-8-132-5407,-16-143-1737,-18-83 3039,5 31-8621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29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0 272 12749,'130'40'5841,"-111"-32"-4956,0 0-1,0 1 1,-1 1 0,29 21-1,-31-18-661,0 1 0,0 1 0,-2 0 0,0 0 0,0 2 0,-2 0 0,0 0 0,-1 1 0,0 1 0,-2-1 0,0 2 0,10 33 0,-13-31-163,-2-1 0,0 2 0,-1-1 0,-1 0 0,-1 1 1,-1-1-1,-5 40 0,-2-25-29,-1-2 1,-1 1 0,-28 65-1,18-48 270,18-49-45,3-8-112,20-40-68,2 1 1,2 2 0,38-47-1,-23 32-38,38-51-8,6 2 1,116-110-1,-7 31 88,-192 182-70,-1 3-46,0-1-1,0 1 1,0-1-1,-1 1 1,1-1-1,0 1 0,0 0 1,-1 0-1,1-1 1,0 1-1,-1 0 1,1 0-1,0 0 1,-1 0-1,0 0 1,1 0-1,-1 0 1,1 0-1,-1 0 1,0 0-1,0 1 0,6 22-17,0 18 36,-1-9-92,8 32 0,-10-54-55,1 0 0,0 0 0,1 0 1,0-1-1,0 1 0,12 14 0,-11-16-64,1 0 0,1-1 0,-1 0 0,1 0 0,1-1 1,-1 0-1,1 0 0,10 5 0,-14-10 131,0 1 0,0-1 1,0-1-1,0 1 0,0 0 1,0-1-1,0 0 0,0 0 1,0-1-1,1 1 0,-1-1 1,0-1-1,0 1 0,1 0 1,-1-1-1,0 0 0,0-1 1,10-3-1,-7 1 31,1 0 1,0-1 0,-1 0-1,0 0 1,0-1-1,-1 0 1,1-1-1,-1 0 1,-1 0 0,1 0-1,-1-1 1,-1 0-1,9-15 1,-8 14 43,0 0 1,1 0-1,0 0 1,0 1-1,1 0 1,0 0-1,11-7 0,-14 11-13,0 0-1,1 1 0,0 0 0,-1 0 0,1 0 0,0 1 0,0 0 0,0 0 0,0 1 0,1-1 0,-1 2 0,0-1 0,12 0 1,22 4-87,-4 0-208,46-2 0,-71-2 234,-1 0 1,1 0-1,-1-1 1,0-1-1,1 1 1,-1-2-1,0 1 1,18-11-1,-17 6 53,-1-1 1,0-1-1,0 1 1,-1-2-1,0 1 0,-1-1 1,0 0-1,0-1 1,-1 0-1,5-14 0,14-19 116,-12 19 57,-1 0-1,18-56 0,-29 48 77,-2 31 207,-4 5-199,-6 1-146,2 2 0,-1-1 0,0 1-1,1 0 1,0 1 0,0 0 0,1 0 0,-1 1 0,2 0 0,-12 13 0,-8 14 275,-25 42-1,44-65-338,0 1 1,1-1-1,0 1 0,1 0 0,-4 16 0,8-23-48,0-1 1,0 0-1,0 0 0,1 1 1,0-1-1,0 0 0,0 1 0,0-1 1,1 0-1,0 0 0,0 1 1,0-1-1,0 0 0,0 0 1,1 0-1,0 0 0,0 0 0,0-1 1,4 6-1,0-2-92,0-1 0,1 0 1,0 0-1,0-1 0,0 0 0,1 0 0,0 0 1,-1-1-1,2 0 0,-1-1 0,0 0 0,1 0 1,-1-1-1,1 0 0,17 1 0,4 0-408,0-2 0,0-1 1,40-5-1,-28 0-348,0-2 0,41-11 0,-64 12 14,0 0 0,0-2 0,0 0 0,-1-1 0,0 0 0,23-18 0,-12 4-3422,3 4-2463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29.6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0 14373,'-3'1'225,"1"-1"0,0 0 0,0 1 0,0-1-1,0 1 1,1 0 0,-1 0 0,0 0 0,0-1 0,0 2-1,0-1 1,1 0 0,-1 0 0,1 1 0,-1-1 0,1 0-1,-1 1 1,1 0 0,0-1 0,0 1 0,0 0 0,0 0-1,0-1 1,0 1 0,0 0 0,0 0 0,1 0 0,-1 0-1,1 0 1,-1 3 0,0 6 550,1 1 0,0 0-1,0 0 1,4 17 0,-1 7 747,20 191 2661,-5-66-2338,1 109-1900,23 227-855,-10-275-3970,-2-76-6143,-14-79-1892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30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68 13281,'46'7'1849,"-28"-4"-883,0 0 0,0 0-1,0 2 1,32 12-1,-41-13-815,1 0-1,-1 1 0,0 0 0,0 0 0,-1 1 1,0 0-1,0 0 0,0 1 0,0 0 0,-1 0 0,-1 1 1,1 0-1,-1 0 0,8 15 0,-13-19-113,0-1 1,0 1-1,-1 0 0,1 0 1,-1-1-1,0 1 1,0 0-1,0 0 0,-1 0 1,1 0-1,-1-1 0,0 1 1,0 0-1,0-1 0,0 1 1,-4 5-1,0 2 5,-1 1 0,-1-1 1,-12 16-1,-55 55 96,53-62-208,2 1 0,1 0 0,0 1 0,-14 26 0,33-47 30,-1 0 0,1 0 0,0-1 0,0 1 0,0 0 0,0-1 0,0 1 0,0 0 0,0-1 0,0 1 0,0-1 0,0 0 0,1 1 0,1-1 0,-3 0-22,6 2-15,-1-1 1,0 0 0,1 0 0,-1 0-1,1-1 1,-1 0 0,1 0 0,-1 0-1,1-1 1,-1 1 0,1-1 0,7-3-1,5-2-103,-1-1-1,25-13 0,-5 0-128,-2-2 1,53-42-1,55-61 725,-96 83 319,-46 41-710,1 0 0,0 1 0,0-1 1,0 1-1,0 0 0,0-1 0,0 1 0,0 0 0,0 0 0,0 0 0,0 1 0,0-1 0,0 0 0,0 1 0,-1-1 0,1 1 0,0 0 1,3 1-1,3 4 26,-1 0 1,1 1 0,-1 0 0,-1 0 0,7 9 0,12 12 8,8 1-427,1-2 1,1-1-1,1-1 1,58 27-1,-71-42-76,-22-10 439,-1 0 0,0 0-1,0 0 1,0 0 0,0 0 0,0 0 0,1 0 0,-1 0 0,0 0 0,0 0 0,0 0-1,0 0 1,0 0 0,0 0 0,1 0 0,-1 0 0,0 0 0,0 0 0,0 0 0,0 0-1,0 0 1,0 0 0,0-1 0,1 1 0,-1 0 0,0 0 0,0 0 0,0 0 0,0 0-1,0 0 1,0 0 0,0 0 0,0-1 0,0 1 0,0 0 0,0 0 0,1 0 0,-1 0-1,0 0 1,0 0 0,0-1 0,0 1 0,0 0 0,0 0 0,0 0 0,0 0-1,0 0 1,0 0 0,0-1 0,0 1 0,0 0 0,-1 0 0,1 0 0,0 0 0,0 0-1,0 0 1,0-1 0,0 1 0,0 0 0,0 0 0,0 0 0,0 0 0,0 0 0,-26-32-149,14 19 342,3 2-101,1 0 1,1-1 0,0 0-1,0 0 1,1-1 0,-9-25-1,13 30-68,-1-1 0,1 1 1,0 0-1,1-1 0,0 1 0,1-1 0,-1 0 0,2 1 1,-1-1-1,1 1 0,0-1 0,1 1 0,0 0 0,1-1 1,-1 1-1,1 0 0,1 0 0,0 1 0,0-1 0,0 1 1,1 0-1,0 0 0,8-9 0,4-1-9,0 1-1,1 0 1,1 1 0,0 1-1,1 1 1,37-19 0,-49 28 20,0 1 0,0-1 1,0 1-1,0 1 0,1-1 1,-1 1-1,1 1 0,0 0 1,-1 0-1,12 0 1,-16 2 19,-1-1-1,0 1 1,1-1 0,-1 1 0,1 0 0,-1 0 0,0 1 0,0-1 0,0 1 0,0 0 0,0-1 0,0 1 0,0 1 0,0-1 0,-1 0 0,1 1 0,-1-1 0,0 1 0,0 0 0,0-1 0,0 1 0,0 0 0,0 0-1,-1 1 1,1-1 0,-1 0 0,1 5 0,3 13 165,0 0 0,-2 1 0,1 36-1,-3-38-158,0-1 0,2 0 0,0 1 0,10 31 0,-4-25-217,18 46-2575,-3-30-5977,-8-24 295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30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 5444,'22'-31'1257,"-3"25"-129,3 6-404,0 0-296,-3 9-296,4-1-536,-8 1-636,5 2-1177,5 4-251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30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0 364 4908,'0'0'4968,"3"1"-3544,7 1-1659,16 11 9168,-16-5-7575,-8-6-1040,10 29 201,-10-26-499,0-1 1,0 0-1,0 0 0,1 0 1,0 0-1,-1 0 1,2 0-1,-1-1 0,0 0 1,1 1-1,-1-1 1,1 0-1,0-1 1,0 1-1,0-1 0,0 0 1,1 0-1,-1 0 1,1 0-1,-1-1 1,1 1-1,8 0 0,7 0-38,1 0 0,0-1-1,39-4 1,-35 1 40,6 0-47,-12 0 24,-1 1 0,19 2 0,-32-1 12,0 1-1,1-1 1,-1 1-1,0 1 1,0-1-1,0 1 1,0 0-1,0 0 0,-1 0 1,1 1-1,7 5 1,28 24 106,72 43 0,-95-65-138,1-1 0,0-1 0,0-1 0,1 0 0,0-1 0,0-1 0,26 3 0,-41-7 3,0 0 1,0-1-1,0 0 0,0 0 0,0 0 0,0 0 0,0-1 0,0 1 0,-1-1 0,1 0 0,0 0 0,0-1 0,-1 1 0,1-1 1,0 0-1,-1 0 0,0 0 0,6-4 0,-5 1 3,-1 1-1,0 0 1,0-1-1,0 1 1,-1-1 0,1 0-1,-1 0 1,-1 0 0,1 0-1,0 0 1,-1 0 0,0 0-1,0-9 1,0-7-2,-1 0 0,-1 0 0,-6-37 0,2 24-53,-3-15 70,4 26-46,-3-48-1,-8 86-11,12-11 20,1 0 1,0 0-1,0 0 1,0 0-1,1 0 0,0 0 1,-1 1-1,2-1 1,-1 0-1,0 1 1,1-1-1,0 1 1,0-1-1,0 1 1,1 6-1,2 10-459,10 40 1,-9-42 98,2-1 1,0 0 0,11 21 0,-16-39 377,-1 0 0,1 1 0,0-1 0,0 0 0,0 0 0,-1 0 0,1 0 0,0 0-1,0 0 1,0 0 0,-1 0 0,1 0 0,0 0 0,0-1 0,0 1 0,-1 0 0,1 0-1,0-1 1,1 0 0,-1 1-31,2-1 49,1-1-1,-1 1 1,0 0 0,0-1 0,1 0-1,-1 0 1,-1 0 0,1 0-1,0-1 1,0 1 0,-1-1-1,1 1 1,-1-1 0,0 0 0,0 0-1,0 0 1,2-4 0,6-12 269,14-35 1,-14 30-17,59-162 1702,-11 27-181,-55 152-1688,0 0 36,0-1 0,0 1 1,1 0-1,6-10 0,-9 17-105,-1-1 0,1 0 0,-1 1 0,1-1 0,0 1 0,-1-1 0,1 1 1,0-1-1,-1 1 0,1-1 0,0 1 0,-1-1 0,1 1 0,0 0 0,0 0 0,0-1 0,-1 1 0,1 0 0,0 0 0,1 0 0,-1 0-2,0 1 0,1-1 0,-1 1-1,0-1 1,0 1 0,0-1 0,0 1 0,0 0-1,0 0 1,-1-1 0,1 1 0,0 0 0,0 0-1,-1 0 1,1 0 0,0 0 0,-1 0 0,1 0-1,0 1 1,3 7-107,0 1-1,0-1 0,-1 1 1,0 0-1,0 0 0,-1 0 1,1 15-1,-2 78-3421,-2-74-1255,5 58 0,4-46-2452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31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47 9201,'0'-2'291,"-1"0"-1,0 1 1,1-1 0,-1 0-1,1 0 1,0 0 0,0 1-1,0-1 1,0 0 0,0 0-1,0 0 1,0 0 0,0 1 0,1-1-1,-1 0 1,1 0 0,-1 1-1,1-1 1,0 0 0,-1 1-1,1-1 1,2-2 0,-1 1 3064,-4 4-1879,0 1-1334,1-1 0,0 0 0,0 1 0,0-1 0,0 0 0,0 1 0,0 0 0,0-1 0,0 1-1,1-1 1,-1 1 0,0 0 0,1 0 0,0-1 0,-1 1 0,1 0 0,0 0 0,0-1 0,0 1 0,0 2 0,6 42 1113,-5-38-977,39 187 2777,-18-102-1861,16 177 0,-34-169-1964,-12 142-1,1-180-3965,-25 100 0,23-121-1648,5 0-3910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31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0 462 9053,'89'-66'5830,"-61"42"-3315,32-34 0,-42 37-2043,0 0-1,-1-2 0,-2 0 1,20-36-1,-30 49-388,61-109 697,-65 116-764,1 0 1,0 1 0,1-1-1,-1 0 1,1 1-1,-1-1 1,1 1 0,0 0-1,-1 0 1,1 0-1,0 0 1,0 0 0,1 1-1,-1-1 1,4 0-1,-3 1-13,0 1-1,1-1 1,-1 1-1,1 0 0,-1 0 1,0 1-1,1-1 1,-1 1-1,0 0 1,0 0-1,0 0 0,1 1 1,3 1-1,8 5 10,0 1 1,0 1-1,0 1 1,-1 0-1,-1 0 0,0 1 1,-1 1-1,0 1 0,-1 0 1,20 29-1,-20-26 4,-2 1-1,1 0 1,-2 1 0,-1 0-1,0 1 1,-1 0 0,-1 0-1,-1 0 1,4 34 0,-9-37-25,0 0 0,0 0 0,-2 0 1,0 0-1,-1 0 0,0-1 0,-2 1 0,0-1 0,0 0 1,-2 0-1,0 0 0,-11 17 0,1-8-1047,0 0-1,-2-1 1,-1-1-1,-1-1 0,-45 38 1,14-14-4526,11 0-3123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31.8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52 4088,'-86'-52'-1188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27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1791 5308,'2'-2'1257,"12"-10"12637,-25 3-13641,11 8-211,-1 1 0,1 0 1,0 0-1,-1-1 0,1 1 1,0 0-1,-1-1 1,1 1-1,0-1 0,-1 1 1,1 0-1,0-1 0,-1 1 1,1-1-1,0 1 0,0-1 1,0 1-1,0-1 0,0 1 1,-1-1-1,1 1 0,0-1 1,0 1-1,0-1 0,0 1 1,0-1-1,0 1 0,1-1 1,-1 0-1,12-9-11,2 0 0,-1 1 0,1 0 1,22-9-1,68-25 3,-56 24-24,814-304 141,-11 36-124,-772 261-22,888-277-35,-400 118-25,-316 98 9,-98 34 296,150-77-1,-254 107-75,-1-3-1,-1-2 0,-2-1 1,49-43-1,-92 70-107,0 2-730,1 0 520,-1 0 0,0 0 0,0-1 1,1 1-1,-1-1 0,0 1 0,0-1 0,0 0 0,0 0 0,0 0 0,0 0 0,0 0 0,0-1 0,0 1 0,-1 0 0,1-1 1,0 0-1,2-2 0,-1-1-1322,0 0 0,0 0 1,-1 0-1,1 0 1,-1-1-1,2-5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33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52 3964,'-29'0'7140,"27"-5"-6702,-4-12 223,5 13-53,3 2-438,2-1-58,-1 1 0,2-1 0,-1 1 0,0-1 0,1 1 0,-1 1 0,1-1 0,-1 1 0,1-1 0,0 1 0,5 0 0,-8 1-90,0 0 0,1 1-1,-1 0 1,0-1 0,0 1 0,0 0-1,0 0 1,1 0 0,-1 0 0,-1 0-1,1 0 1,0 1 0,2 1-1,2 1 27,39 22-33,-31-16-714,0-2-1,1 1 1,0-2 0,0 0 0,0-1 0,1-1-1,32 7 1,-31-8-2008,-1 3-700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33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0 5601,'-19'9'888,"0"0"16,6-1-188,3 1-136,-6-1-108,1 4-172,2 5-380,3-3-292,-2 0-720,-4 4-1188,3-7-373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34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3304,'0'0'964,"9"14"-340,1 1 1,6-21-2650,0 3 1517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35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70 6813,'1'-4'1966,"3"-7"-1207,-1 4 1478,-1-1 0,1 1 0,-1-1-1,-1 0 1,2-8 0,1 17-1313,16 8-495,-1 1 1,0 1-1,-1 0 1,0 1-1,27 24 0,42 28 142,92 40-1762,-55-38-2583,-123-65 3633,12 6-1332,0-1 0,25 9 0,-10-11-5401,-7-4-773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35.8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423 0 10473,'-70'32'2388,"29"-18"-244,15 0-223,-9-8-117,10 8-168,-4 3-184,1 3-356,-1 9-164,4 0-140,3 2-180,3 3-496,3 4-584,0-1-504,3-3-776,4 0-784,-4 6-3309,7 0-4980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36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51 5877,'-29'-16'2036,"28"15"-1892,0 0-1,1 0 1,-1 0-1,1 0 0,0 1 1,-1-1-1,1 0 1,0 0-1,-1 0 0,1 0 1,0 0-1,0 0 1,0 0-1,0 0 0,0 0 1,0 0-1,0 0 1,0 0-1,0 0 0,0 0 1,1 0-1,-1 0 1,0 0-1,1 0 0,-1 1 1,1-1-1,-1 0 1,1 0-1,0-1 0,7-4 5320,3 8-5121,0 1-1,0 0 1,0 0-1,0 1 0,0 1 1,-1-1-1,18 13 1,73 54 979,-66-45-979,178 148 520,2 2-4711,-194-160 2687,25 17-6628,-24-22 640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36.4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277 0 11873,'-51'43'2008,"20"-23"-252,5-3-307,1 6-249,-17 26 424,23-24-1044,7 7-124,-7 2-200,3 0-356,3 6-428,4-5-616,2 2-620,4-20-617,0 9-2051,3-1-3437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36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6325,'83'49'1456,"-48"-32"-256,0-9-232,3 1-264,0 0-168,6-4-48,4 1-312,3 0-352,9-1-288,0 1-324,-2-6-344,-1-6-324,0 4-804,0-4-333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36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4 6401,'-16'6'11863,"24"-16"-10847,-7 10-1052,0 0-1,1 1 1,-1-1 0,0 0 0,0 1 0,0-1 0,0 1-1,0-1 1,0 1 0,0-1 0,0 1 0,0 0 0,0-1 0,0 1-1,0 0 1,-1 0 0,1 0 0,1 1 0,8 6-1633,17 8-2691,-10-5-603,-4-3 346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36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340 12 5981,'-73'-11'1364,"47"19"-140,-5 12-128,5 0-280,1-2-240,3-1-156,-4 3-232,7 8-304,0-2-456,-10-3-428,4 0-1964,6 8-1065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28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483 261 6217,'0'-1'-93,"0"-4"792,1 0 0,-1 0 0,1 0 0,0 0 0,1 0 0,-1 1 0,1-1 0,3-7-1,0 3 151,0 0 0,-1 0 1,0 0-1,-1-1 0,1 0 0,-2 0 0,3-13 0,-4 17-647,-1 0 0,0 0-1,1 0 1,-2 1 0,1-1 0,-1 0 0,0 0 0,0 1 0,0-1 0,-1 0 0,0 1 0,0 0 0,-1-1 0,-3-6 0,3 9-151,1 1 1,-1-1-1,1 1 0,-1 0 0,0 0 1,0 0-1,0 0 0,0 1 0,0-1 1,-1 1-1,1 0 0,0 0 0,-1 0 1,1 0-1,0 1 0,-1-1 0,1 1 1,-1 0-1,1 0 0,-1 0 0,1 0 1,-7 2-1,-7 1 101,0 0 0,-32 11 0,27-4-81,1 0 0,-1 2 0,2 0 1,0 1-1,0 1 0,1 1 0,1 1 0,-21 23 1,23-23-96,2 0 0,0 1 1,1 0-1,1 1 0,1 1 1,0 0-1,2 0 0,0 1 1,1 0-1,1 0 0,0 1 1,2 0-1,1 0 1,-3 29-1,7-42-30,0 0-1,1 0 1,0-1 0,1 1-1,-1 0 1,1 0 0,1-1-1,0 1 1,0-1 0,0 0-1,1 0 1,6 10 0,-7-13 14,0 0 1,0-1-1,0 1 0,0 0 1,1-1-1,-1 0 1,1 0-1,0 0 0,0 0 1,1 0-1,-1-1 0,0 0 1,1 0-1,-1 0 1,1 0-1,0-1 0,0 0 1,-1 0-1,1 0 1,0-1-1,7 1 0,1-3 22,-1 0 0,0 0-1,0-1 1,0-1 0,0 0-1,0-1 1,-1 0 0,1 0 0,-1-1-1,-1-1 1,1 0 0,-1-1-1,-1 1 1,1-2 0,-1 0-1,-1 0 1,1 0 0,-2-1-1,1 0 1,-1-1 0,-1 1-1,10-23 1,6-17 26,10-25 97,-15 25 64,-8 25 228,12-49-1,-21 71 463,2 3-809,0 0 0,0 0 0,-1 1 0,1-1 0,0 1 0,0-1 0,-1 1 0,1 0 0,-1-1 0,1 1 0,-1 0 0,1 0 0,-1 0 0,1 0 0,-1 0 0,0 1 0,1-1 0,-1 0 0,0 1 0,0-1 0,0 0 0,0 1 0,0-1 0,0 3-1,3 4 117,0 1-1,-1 0 0,3 14 0,0-3 76,13 50 255,-2 1 0,10 108 0,-6 149-225,-20-303-264,-2 1 1,0 0-1,-10 47 0,10-66-6,-1 1 0,0-1 0,0 1 0,-1-1-1,0 0 1,0 0 0,-1 0 0,0 0-1,0-1 1,0 0 0,-1 0 0,0 0-1,0 0 1,-1-1 0,0 1 0,-12 8 0,-1-5 14,0 0 0,0-1 0,-1-1 0,0 0 0,-24 4 0,-105 9 105,21-3-973,89-16-1635,38 0 2409,0-1 0,1 0 0,-1 0 0,1 0-1,-1-1 1,0 1 0,1 0 0,-1 0 0,1 0-1,-1 0 1,1-1 0,-1 1 0,0 0 0,1 0-1,-1-1 1,1 1 0,-1 0 0,1-1 0,0 1 0,-1-1-1,1 1 1,-1-1 0,1 1 0,0 0 0,-1-1-1,1 0 1,0 1 0,-1-1 0,1 1 0,0-1-1,0 1 1,0-1 0,0 1 0,-1-1 0,1 0-1,0 1 1,0-1 0,0 1 0,0-1 0,0 0 0,0 1-1,0-1 1,1 1 0,-1-1 0,0 0 0,0 1-1,0-1 1,1 1 0,-1-1 0,0 1 0,1-1-1,-1 1 1,0-1 0,1 1 0,-1-1 0,1 0 0,3-5-1000,0 0 1,0 0 0,1 0-1,0 0 1,0 1 0,0 0 0,7-5-1,19-8-7711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39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1586 4416,'-13'3'2920,"15"1"-1204,29 4-484,12 3-215,-22 0-502,8 4 18,1-1 0,0-1 0,52 14 0,-2-13-318,1-4 0,99 1 0,-154-10-192,890-25-1687,-567 4 880,1549-87-1201,383-187 2302,-1557 138 779,-536 105 607,323-133-1,-454 156-1142,-1-3 0,-1-1-1,-1-4 1,-3-1 0,-1-3-1,76-77 1,-83 74-371,2 3-1,2 1 1,1 2-1,2 2 1,2 3-1,101-48 1,169-47-91,-303 121-103,21-7 125,-2-1 0,73-38-1,-108 51-62,-16-9 15,2 1-73,-2 6-118,1 0 0,0 1 0,0 1 0,-1 0 0,-19 1 0,-5 0-848,-19-8-2443,20-1-2489,17 3-946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39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31 13269,'0'0'29,"1"-1"161,0 0-1,-1 0 1,1 0 0,0 0 0,0 0-1,-1 0 1,1 0 0,-1 0 0,1 0-1,-1 0 1,0-1 0,1 1 0,-1 0-1,0 0 1,0 0 0,1-1-1,-1 1 1,0 0 0,-1 0 0,1-1-1,0 1 1,0 0 0,-1-2 0,0 1 1909,-1 3-195,0 1-1646,0 0-1,0-1 0,0 1 0,0 0 0,1 0 0,-1 0 1,1 0-1,-1 1 0,1-1 0,0 0 0,0 1 0,0-1 1,0 0-1,0 1 0,0-1 0,1 1 0,-1 3 0,0 49 801,3-28-438,-1 179 1989,-2 175-2274,0-281-1568,-2 76-2546,-9 0-3406,4-99 978,6-7-3511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39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6 12145,'-24'-4'2173,"19"3"3031,-8 10-2285,12-7-2814,0 0 0,0 0-1,0 0 1,0 0 0,0 0 0,1 0 0,-1 0 0,1 0 0,0 0 0,-1 0 0,1 0 0,0 0-1,0 0 1,0 0 0,0 1 0,1-1 0,-1 0 0,1 0 0,-1 0 0,1 0 0,0 0 0,0 0-1,1 3 1,29 61 732,-25-53-551,20 37 263,32 69 290,-52-104-768,-1 1-1,0 0 1,-1 0-1,-1 0 1,2 32 0,-5-21-150,-2-1 1,0 0-1,-2 0 1,0 0 0,-10 28-1,-16 35-3248,-5-3-6687,20-54-1083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40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12117,'34'17'3612,"-20"-10"-2623,1 0 1,-2 1 0,21 15 0,-16-8-574,-1 0-1,-1 1 1,0 0 0,-1 2-1,17 24 1,-23-28-304,-1 0-1,-1 0 1,0 1 0,-1-1-1,-1 2 1,0-1 0,-1 0-1,3 27 1,-5-28-79,-1-1 0,-1 1 1,0-1-1,-1 1 0,0 0 1,-1-1-1,-1 0 0,0 1 1,0-1-1,-1 0 0,-1-1 1,-1 1-1,1-1 1,-2 0-1,0 0 0,-13 16 1,19-27 5,-1 0 1,0 0 0,0 0 0,0 0 0,0 0 0,0 0 0,0-1 0,0 1 0,0-1 0,0 1 0,0-1 0,0 0-1,0 0 1,0 0 0,-3 0 0,4-1-28,0 1 1,1-1-1,-1 0 0,0 1 0,1-1 0,-1 1 0,1-1 0,-1 0 1,1 1-1,-1-1 0,1 0 0,-1 0 0,1 0 0,0 1 1,-1-1-1,1 0 0,0 0 0,0 0 0,0 1 0,0-1 0,0 0 1,0 0-1,0 0 0,0 0 0,0 0 0,0 1 0,0-1 1,0 0-1,1 0 0,-1 0 0,1-1 0,12-30 112,14-4-559,1 1 0,41-41 0,-32 37-558,-25 26 599,95-100-3782,-31 41-1789,-3 8-3123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40.8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1152 6565,'7'-1'472,"-1"1"0,1 0 0,0-1 1,-1-1-1,1 1 0,-1-1 1,0 0-1,1 0 0,-1-1 1,0 0-1,-1 0 0,1 0 1,0-1-1,-1 0 0,0 0 0,0 0 1,0-1-1,0 1 0,-1-1 1,1 0-1,-1-1 0,-1 1 1,1-1-1,-1 1 0,5-12 0,-5 10-253,0-1-7,1 0 0,-1 0 0,0-1 1,-1 0-1,0 1 0,0-1 0,-1 0 0,0 0 1,-1 0-1,1 0 0,-3-10 0,2 17-197,-16-78 1237,15 73-1069,-1 1 1,0 0-1,-1 0 0,1 0 1,-1 0-1,0 0 1,-1 1-1,1-1 0,-1 1 1,0 0-1,-5-5 0,7 9-135,0 0 0,0-1 1,0 1-1,0 0 0,0 1 0,0-1 0,0 0 0,0 1 0,-1-1 0,1 1 0,0-1 0,0 1 0,-1 0 0,1 0 1,0 0-1,0 0 0,-1 1 0,1-1 0,0 0 0,0 1 0,0 0 0,0-1 0,-1 1 0,1 0 0,0 0 0,0 0 1,1 1-1,-1-1 0,0 0 0,0 1 0,-3 2 0,-2 3 91,-1 1-1,1 0 1,0 0-1,1 0 1,-9 14 0,6-6-46,0 1 0,1 0 0,1 0 0,0 1 0,2-1 0,0 2 0,0-1 0,2 0 0,1 1 0,0 0 0,1 28 0,2-36-100,0 0-1,0 1 1,2-1-1,-1 0 1,1 0-1,1 0 0,0 0 1,0-1-1,1 0 1,0 0-1,1 0 1,0 0-1,1-1 0,0 0 1,1 0-1,-1-1 1,2 0-1,-1 0 1,19 12-1,0-4-260,1-1 0,1-2 0,0-1 0,0-1 0,1-1 0,0-2 0,1-1 0,0-1 0,0-2 0,46 1 0,-32-5 32,0-1 1,-1-3-1,1-1 0,-1-3 1,0-1-1,73-26 0,-94 26 183,-1 0 0,0-1 0,-1-1 0,0-1 0,-1-1 0,-1-1 0,0-1 0,26-24 0,-37 30 52,0 0 0,-1 0 0,0-1 0,-1 0 0,0 0 0,0 0 0,-1-1 1,-1 0-1,1 0 0,-2 0 0,0 0 0,0-1 0,-1 1 0,0-1 0,-1 0 0,0 0 0,-1 1 0,-3-24 0,2 24 17,-1 1-1,0 0 1,0 0-1,-1 0 1,-1 0-1,1 0 0,-11-18 1,12 25-10,0 0 0,-1 0 0,1 0 1,-1 0-1,1 1 0,-1-1 0,0 0 0,0 1 0,0 0 1,0 0-1,-1 0 0,1 0 0,-1 1 0,1-1 1,-1 1-1,1 0 0,-1 0 0,0 0 0,1 0 0,-1 1 1,0-1-1,0 1 0,0 0 0,1 0 0,-8 2 0,3-1 1,1 1 0,-1 0 0,0 0 0,1 1 0,0 0-1,0 0 1,0 1 0,0 0 0,0 0 0,1 1-1,0 0 1,0 0 0,0 0 0,0 0 0,1 1-1,0 0 1,0 1 0,1-1 0,-1 1 0,2-1-1,-1 1 1,1 1 0,0-1 0,0 0 0,1 1-1,0-1 1,0 1 0,-1 11 0,2-6-18,0-1-1,0 0 1,1 1 0,1-1 0,0 0-1,1 1 1,0-1 0,1 0-1,1 0 1,0-1 0,0 1 0,1-1-1,0 1 1,9 12 0,-8-15-43,0 0 0,1-1-1,0 1 1,0-1 0,1-1 0,0 1 0,0-1 0,1-1 0,0 1-1,0-1 1,0-1 0,1 0 0,0 0 0,0-1 0,0 0 0,15 2-1,-18-4 24,0-1 0,0 0 0,1 0 0,-1-1 0,1 0 0,-1-1 0,0 0 0,1 0 0,-1 0 0,0-1 0,0 0 0,0 0 0,0-1 0,0 0-1,0 0 1,-1 0 0,0-1 0,1 0 0,-1 0 0,-1-1 0,1 0 0,6-7 0,-1-1 35,0 0 0,-1-1 0,0-1 0,-2 0-1,1 0 1,-2 0 0,0-1 0,6-22 0,93-423 654,-81 328-503,41-221 237,-59 289-298,-7 57-67,1 0 1,0 0-1,0-1 0,0 1 0,1 1 1,0-1-1,1 0 0,0 0 0,0 1 1,5-9-1,-5 17 80,-1 11-41,-1 27 5,0-10-10,35 376 245,-29-347-242,29 109 0,-25-132-89,1 0-1,1-1 0,2 0 1,24 38-1,-33-61 7,1-1 1,0 0-1,1 0 0,1-1 0,-1 0 0,1-1 1,1 0-1,10 8 0,-16-13 0,1-1 1,-1 1-1,1-1 0,0 0 1,0 0-1,0 0 0,0-1 1,1 1-1,-1-1 0,0-1 1,1 1-1,-1-1 0,0 0 1,1 0-1,-1 0 0,0-1 1,1 0-1,-1 0 0,0 0 1,9-4-1,-2 0 15,-1-1 0,0-1 0,1 0 0,-2 0 1,1-1-1,-1 0 0,-1-1 0,1 0 0,-2-1 0,1 0 0,-1 0 1,-1-1-1,8-14 0,8-18 582,-2-1 0,19-58-1,-17 39 1109,-8 24-801,-14 35-322,18 18-314,-13-9-477,-1 1 1,1 0 0,-1 0-1,0 0 1,-1 0-1,0 1 1,0 0 0,0 0-1,-1 0 1,5 12-1,3 6-1270,1 15-4101,-6-15-889,3 1-3184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40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52 10537,'-6'-46'7321,"22"41"-6877,9 10-496,-12 4-856,12 8-569,1 0-771,-7 9-1688,13 11-2761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41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303 41 12097,'-9'-5'179,"-3"-2"591,-1 1 0,1 0 0,-1 1 1,-14-4-1,22 8-358,0 1 0,0-1 0,0 0 0,0 1 0,0 0 0,0 1 0,0-1 0,0 1-1,0 0 1,1 0 0,-1 0 0,0 1 0,0-1 0,1 1 0,-8 4 0,3 0-8,-1 1 0,1-1 0,0 2 0,0-1 0,1 1 0,0 1 0,1 0 0,0 0 0,0 0 0,0 1 0,2 0 0,-1 0 0,1 0 0,1 1 0,-1-1 0,2 1 0,0 1 0,0-1 0,1 0 0,-1 19 0,1-4-269,2 0 0,0 1 0,2-1 0,1 0 0,2 0 1,0-1-1,17 49 0,-13-51-477,1 0-1,1 0 1,1-1 0,1-1 0,1 0-1,1-1 1,0 0 0,2-1 0,0-1-1,1-1 1,1 0 0,23 15 0,-27-22-43,1 0-1,0-1 1,0 0 0,1-2 0,0 0 0,0 0 0,1-2 0,0 0 0,0-1-1,0-1 1,0-1 0,1 0 0,-1-1 0,1-1 0,-1-1 0,1-1-1,18-4 1,-23 2 293,0 0 0,0-1-1,-1-1 1,0 0 0,0-1 0,-1 0-1,0-1 1,0 0 0,0-1 0,-1 0-1,12-15 1,-5 5 353,-2-1 0,0-1 0,-1 0 0,-1-1-1,15-34 1,59-115 3608,-88 171-3847,1 0-1,-1 0 1,0 0 0,1-1 0,-1 1 0,1 0 0,-1 0 0,1 0-1,-1 0 1,1 0 0,-1 0 0,1 0 0,-1 1 0,0-1 0,1 0-1,-1 0 1,1 0 0,-1 0 0,1 1 0,-1-1 0,0 0 0,1 0-1,-1 1 1,0-1 0,1 0 0,-1 1 0,0-1 0,1 0 0,-1 1-1,0-1 1,1 0 0,-1 1 0,0 0 0,12 12 139,-8 2-515,0-1 0,-1 1 0,-1 0 0,0 0 0,-1 0 0,0 0 0,-3 16 0,5 43-3660,-3-66 2374,1 0-1,-1-1 1,0 1 0,-1 11 0,1-18 1410,-4 28-7641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41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1365 8493,'205'-122'6481,"-151"95"-5247,113-37 0,-120 50-994,239-69 614,-150 42-708,-88 21 186,-46 19-277,-1 0 0,1 0 0,-1 0 1,0 0-1,1 0 0,-1 0 0,0 0 0,0-1 1,1 1-1,-1 0 0,1-3 0,3-2 1190,-8 5-1222,0 1-1,0-1 1,-1 0 0,1 1 0,0 0 0,-1 0 0,1 0 0,0 0 0,0 0 0,-1 1 0,1 0 0,0-1 0,0 1 0,0 0-1,-1 1 1,1-1 0,1 0 0,-1 1 0,0 0 0,0 0 0,0 0 0,1 0 0,-1 0 0,1 0 0,0 0 0,-1 1 0,1-1 0,0 1-1,1 0 1,-3 4 0,4-5-19,0 1 0,0-1 0,1 0 0,-1 1 0,1-1 0,-1 0-1,1 0 1,0 1 0,0-1 0,0 0 0,0 0 0,1 0 0,-1 0 0,0 0-1,3 2 1,1-1-57,0 0 0,0-1 0,0 1 0,0-1 0,1 0 0,-1 0 0,1-1 0,-1 0 0,1 0 0,0 0-1,-1-1 1,10 0 0,-2 1-95,15 1-97,-1-1 1,1-1 0,0-2-1,-1-1 1,41-9 0,-51 8 240,-1-1-1,0 0 1,0-1 0,-1-1-1,1-1 1,-2 0 0,1-1-1,-1 0 1,0-1-1,14-14 1,-25 22 59,-1 0-1,0-1 1,1 1 0,-1 0-1,0-1 1,0 1-1,0-1 1,0 0 0,-1 0-1,1 0 1,-1 0-1,0 0 1,1 0 0,-1 0-1,-1 0 1,1 0-1,0-1 1,-1 1 0,0 0-1,0 0 1,0-1-1,0 1 1,0 0 0,-1-1-1,1 1 1,-1 0-1,0 0 1,0 0 0,-2-6-1,0 6 0,1-1 1,-1 1-1,0 0 0,0 0 0,0 0 1,-1 0-1,1 1 0,-1-1 0,1 1 0,-1 0 1,0 0-1,0 0 0,0 0 0,0 1 1,0-1-1,0 1 0,0 0 0,-1 1 0,1-1 1,0 1-1,-8 0 0,3 0-27,1 1 0,-1 1 0,1-1 0,-1 2 0,1-1 0,0 1-1,0 0 1,0 1 0,0 0 0,1 0 0,-1 0 0,1 1 0,0 0 0,1 1 0,-1-1 0,1 1 0,0 1-1,1-1 1,-1 1 0,1 0 0,0 0 0,1 1 0,0-1 0,0 1 0,1 0 0,0 0 0,0 0 0,1 1 0,-3 13-1,4-9-13,-1 0 0,2 0 0,0 1 0,1-1 0,0 0 0,5 20 0,-5-27-49,1 0 0,0 0 0,0 0 0,1-1 0,0 1 0,0-1 0,0 1 0,0-1 0,1 0 0,0-1 0,0 1 0,0-1 0,1 1-1,-1-1 1,1 0 0,6 3 0,-7-5 5,0 0 0,-1-1 0,1 1 0,0-1 0,0 0 0,-1 0 0,1 0 0,0-1 0,0 1 0,0-1 0,0 0-1,0 0 1,0-1 0,0 1 0,0-1 0,0 0 0,0 0 0,0 0 0,0 0 0,-1-1 0,1 1 0,-1-1 0,1 0-1,-1 0 1,1-1 0,-1 1 0,0-1 0,5-4 0,1-2-13,0-1 1,0 0-1,-1 0 0,0-1 0,-1 0 0,0 0 1,8-19-1,4-20 101,-2-2 1,14-75-1,12-41 320,45-78 34,28-88 674,-112 323-1029,-1-2 66,1 0 0,0 0 0,1 1 0,7-13 1,-12 25-101,1-1 1,-1 0 0,0 1 0,1-1-1,-1 0 1,1 1 0,-1-1-1,1 1 1,-1-1 0,1 0 0,-1 1-1,1 0 1,0-1 0,-1 1 0,1-1-1,0 1 1,-1 0 0,1-1 0,0 1-1,-1 0 1,1 0 0,0-1 0,0 1-1,-1 0 1,1 0 0,0 0 0,0 0-1,-1 0 1,1 0 0,0 0 0,0 0-1,-1 1 1,1-1 0,0 0 0,0 0-1,-1 1 1,1-1 0,0 0 0,-1 1-1,1-1 1,0 0 0,-1 1 0,2 0-1,0 1 23,0 0-1,-1 0 1,1 0-1,0 0 1,-1 0 0,1 1-1,-1-1 1,0 0-1,1 1 1,0 4-1,0 3 44,-1 0 0,-1 1 0,0-1 0,0 0 0,-3 17 0,1-1 21,-45 345-772,-7-127-3440,41-188-467,-8 66-1,13-43-4583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42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280 34 14333,'-23'-31'2468,"22"30"-2356,1 1 0,0 0 0,-1 0 0,1 0 1,0-1-1,-1 1 0,1 0 0,0 0 0,-1 0 0,1 0 0,-1 0 0,1 0 1,0 0-1,-1 0 0,1 0 0,-1 0 0,1 0 0,0 0 0,-1 0 1,1 0-1,0 0 0,-1 0 0,1 0 0,-1 0 0,1 1 0,0-1 1,-1 0-1,1 0 0,0 0 0,-1 1 0,1-1 0,0 0 0,0 0 0,-1 1 1,1-1-1,0 0 0,0 1 0,-1-1 0,1 0 0,0 1 0,0 0 1,-10 13 1816,6-6-1264,1 1 0,0-1 0,0 1 0,1 0 0,0 0 0,-1 17 0,-3 14 752,-73 313 174,-37 212 73,109-515-2867,3 0 0,4 80 0,3-85-908,2 0-1,3 0 0,1 0 1,2-1-1,27 69 1,-7-46-11394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43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0 109 11485,'55'15'719,"-20"-6"580,51 22 0,-60-21-361,0 1 0,0 1-1,-1 2 1,0 1 0,34 26 0,-57-39-904,0 0 0,0 0 0,0 0 0,-1 0 0,1 0 0,0 0 0,-1 1 0,1-1 0,-1 0 0,0 1 0,0-1 0,0 1 1,0 0-1,0-1 0,-1 1 0,1-1 0,-1 1 0,0 0 0,0 0 0,0-1 0,0 1 0,0 0 0,0-1 0,-1 1 1,1 0-1,-1-1 0,0 1 0,0 0 0,0-1 0,0 1 0,0-1 0,-1 0 0,1 1 0,-1-1 0,1 0 0,-1 0 0,-3 4 1,-4 3 10,0 0 0,0-1 0,-1 0 0,0 0 1,-1-1-1,-19 10 0,3-5-27,-47 14 0,47-17-232,1 0-1,-31 16 1,54-23 60,7-2-74,17-1 46,0-1-1,1-1 0,-1-1 1,0-1-1,-1-1 1,1 0-1,19-11 0,135-72-371,-168 85 558,70-47 91,-59 37 105,1 1 0,0 1 0,0 1 0,39-16 0,-54 27-176,1-1 1,-1 0 0,0 1 0,1 0 0,-1 0 0,1 0 0,-1 1 0,0-1 0,0 1 0,1 0 0,-1 1 0,0-1 0,0 0 0,0 1 0,0 0 0,0 0 0,0 0 0,5 5 0,30 13 36,29 4-217,-5-2-1387,75 37 0,-118-50 993,-16-7 89,-5-5-506,0 0 938,-1 0 0,1 1 0,-1-1 0,1 0 0,-1 1 0,0-1 0,0 1 0,-3-4 0,-2-1 37,-9-13 45,12 16-29,0 1 0,1-1 1,0 0-1,0 1 0,0-2 0,0 1 0,0 0 1,1 0-1,0-1 0,0 1 0,0-1 0,1 0 1,-1 0-1,1 1 0,0-1 0,1 0 0,-1 0 1,1 0-1,0-5 0,2 2 3,0 1 1,0-1-1,1 1 0,-1 0 0,2 0 1,-1 0-1,1 1 0,0-1 0,1 1 1,-1 0-1,1 0 0,0 0 0,1 1 1,-1-1-1,1 1 0,11-6 0,11-8 74,2 2 0,47-21 0,-41 21 174,-32 15-226,12-6 503,1 0 0,1 1 0,-1 0 1,1 1-1,19-3 0,-38 11-445,-1-1 0,1 0 0,-1 1 0,1-1 0,0 1 0,-1-1 0,1 1 0,0 0 0,0 0 0,-1 3 0,-7 9 209,-17 13 43,18-21-341,0 1-1,1 0 1,0 1 0,1 0-1,0 0 1,0 0 0,1 1-1,0-1 1,0 1 0,1 1-1,0-1 1,0 0-1,-2 14 1,-1 41-2566,7-57 1441,0 1-1,1-1 1,0 1-1,0 0 1,0-1-1,4 10 1,10 12-7845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29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35 163 6725,'0'1'306,"-1"-1"0,0 1 0,1 0 1,-1 0-1,1-1 0,-1 1 1,0-1-1,0 1 0,1-1 1,-1 1-1,0-1 0,0 1 0,0-1 1,1 1-1,-1-1 0,0 0 1,0 0-1,0 1 0,-1-1 1,3-15 6127,1 3-1855,0-2-3845,-1 13-618,-1 0-1,0 1 0,1-1 1,-1 0-1,0 0 1,1 0-1,-1 0 1,0 0-1,0 1 1,0-1-1,0 0 1,0 0-1,0 0 0,0 0 1,0 0-1,0 0 1,0 0-1,0 1 1,-1-1-1,1 0 1,0 0-1,-1 0 1,1 0-1,-1 1 0,0-2 1,1 2-122,-17-17 503,12 17-97,7 14-216,52 193 544,-48-186-709,32 131 211,-37-149-193,17-29-45,24-114 22,-30 105-20,3 1 0,1 1 0,1 1 0,2 0 0,45-58 0,-60 85 14,1-1-1,-1 1 1,1 0 0,0 0 0,1 1 0,-1-1 0,1 1-1,0 1 1,0-1 0,0 1 0,0 0 0,1 0 0,-1 1-1,1 0 1,0 0 0,0 0 0,-1 1 0,1 0 0,8 0-1,-7 1 38,-1 1 1,0 0-1,0 0 0,0 0 0,0 1 0,0 0 0,0 1 0,0-1 0,-1 1 0,1 1 0,7 4 0,-3 0 38,0 0-1,-1 1 1,0 0-1,-1 1 1,14 17-1,-3 0 46,-2 2 0,-1 1-1,-1 0 1,12 34 0,8 44-144,-12-32-1848,-1-28-2822,-6-25-2178,-12-21 971,11-5-3290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45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5477,'0'0'10052,"2"2"-9304,14 21 1247,-12-17-1679,-1 0-1,1 0 0,0-1 1,0 0-1,1 0 0,0 0 0,-1 0 1,2-1-1,10 8 0,23 6-108,1-3 1,0-1-1,60 13 0,34-5-1455,-41-16-3035,-68-9 1848,-7-3-1929,-2 0-2576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45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248 0 8257,'-22'20'5060,"12"-8"-3616,-2-4-196,-1 9-223,0 0-205,1 6-280,-7 20-92,6-6-284,-3 9-332,-6-3-808,-7-3-573,4-6-747,3 12-1748,2 5-2945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46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91 8129,'0'-3'1892,"-4"-12"-226,-4-32 7062,8 46-8663,0 0 1,0 0 0,0 0 0,0 0 0,0 0 0,0 0 0,0 0 0,0 0-1,1 0 1,-1 0 0,0 1 0,1-1 0,-1 0 0,1 0 0,-1 0 0,1 0-1,-1 1 1,1-1 0,0 0 0,-1 1 0,1-1 0,0 0 0,-1 1 0,1-1-1,0 1 1,1-2 0,0 2 14,0-1 0,1 1 1,-1-1-1,0 1 0,0 0 0,1 0 0,-1 0 0,0 0 1,0 0-1,1 0 0,1 1 0,6 2 102,0-1-1,-1 2 1,0-1 0,13 8 0,200 125 1132,-50-28-1587,-138-88-88,-5-2-2015,54 25 1,-80-42 1825,0 0-1,1 0 1,-1-1-1,1 1 1,0-1-1,-1 0 1,7 0-1,0 0-1080,-10 0 1545,0 0 0,0 0 0,0 0 0,1 0 0,-1 0 0,0 0 0,0 0 0,0 0 0,0 0 0,0 0 0,1 0 0,-1 0 0,0 0 0,0 0 0,0 0 0,0 0 0,0 0 0,0 0 0,1 0 0,-1 0 0,0 0-1,0 0 1,0 0 0,0 0 0,0 0 0,0 0 0,1 0 0,-1 0 0,0-1 0,0 1 0,0 0 0,0 0 0,0 0 0,0 0 0,0 0 0,0 0 0,0 0 0,0 0 0,1-1 0,-1 1 0,0 0 0,0 0 0,0 0 0,0 0 0,0 0 0,0-1 0,0 1 0,0 0 0,0 0 0,5-17-6587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46.9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372 0 7617,'-27'2'7393,"1"1"-3565,23-2-3717,0-1 0,0 1 0,0 1-1,0-1 1,0 0 0,0 1 0,1-1 0,-1 1 0,1 0 0,-1 0 0,1 0 0,0 0 0,0 0 0,0 0-1,0 1 1,0-1 0,0 1 0,1 0 0,-3 3 0,-11 22 382,1 1 1,-17 53-1,-12 26-351,-60 114-4364,89-193 429,-18 48 0,15-25-4093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48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28 4292,'0'0'12003,"0"-3"-11492,0-3-1490,-1-6 3712,1 6 1125,1 16-2584,-1 7-736,3-15-470,-1 0 17,1 0 0,-1 1 0,1-1 0,-1 1 0,0 0 1,0 0-1,0-1 0,0 1 0,-1 0 0,1 1 0,-1-1 0,0 0 0,0 0 0,0 0 0,1 7 0,5 0 174,-7-10-234,1 1-1,0-1 1,-1 1-1,1-1 1,0 1-1,-1 0 1,1-1-1,-1 1 1,1 0-1,-1 0 1,1-1-1,-1 1 1,0 0-1,1 0 1,-1 0-1,0 0 1,1-1 0,-1 1-1,0 0 1,0 1-1,-16 192 1888,12-126-1636,5-64-218,-2-1-84,1 3 42,-1-1 1,1 1 0,0 0 0,0 0 0,1 0 0,0 0-1,2 7 1,-3-10 23,9 40 10,-3-20-14,-5-21-9,0 1 6,6 24 70,-3-17-22,-1 0 1,-1 0-1,0 0 0,1 12 1,16 20 141,-15-26-154,1-1-1,0 0 1,1 0-1,1-1 1,14 24-1,-10-19-2,5 23 284,-14-37-322,-1 0 0,1 0 0,0 0 1,0 0-1,0 0 0,6 7 0,-6-10 31,4 10-18,12 25 377,-17-35-208,13 23 263,-1-7-291,-11-15-150,1 0-1,-1-1 0,0 1 0,0 0 0,0 1 0,-1-1 0,1 0 0,-1 0 1,1 1-1,-1-1 0,0 0 0,-1 1 0,1 0 0,-1-1 0,1 1 0,-1-1 0,0 1 1,0-1-1,-1 1 0,0 4 0,1-8-31,1-1 0,-1 1 0,0 0 0,0 0 0,1-1 0,-1 1 0,0 0 0,1 0 0,-1-1 0,0 1 0,1 0 0,-1 0 0,0 0 0,1 0 0,-1 0 0,0-1 0,1 1 0,-1 0 0,1 0 0,-1 0 0,0 0 0,1 0 0,-1 0 0,1 0 0,-1 0 0,0 0 0,1 1 0,-1-1 0,0 0 0,1 0 0,-1 0 0,1 0 0,-1 0 0,0 1 0,1-1 0,-1 0 0,0 0 0,0 1 0,1-1 0,-1 0 0,0 0 0,0 1 0,1-1 0,-1 0 0,0 1 0,0-1 0,1 0 0,-1 1 0,0-1 0,0 0 0,0 1 0,0-1 0,0 1 0,0-1 0,0 0 0,0 1 0,0-1 0,0 1 0,0-1 0,0 0 0,0 1 0,0-1 0,0 0 0,0 1 0,0-1 0,-1 1 0,3-2-233,0 0 1,-1-1-1,1 1 0,-1 0 1,1-1-1,-1 0 1,1 1-1,-1-1 0,0 0 1,0 1-1,0-1 0,0 0 1,0 0-1,-1 0 0,1 0 1,0 0-1,-1 0 0,1 0 1,-1 0-1,0-3 1,-1-46-9609,0 39 7265,0-9-9905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51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 3100,'17'-22'3482,"-5"14"-1660,-9 8-538,-1-1 1,1 1-1,0-1 0,-1 1 0,1 0 1,0 0-1,-1 0 0,1 0 0,3 1 0,14 1-2173,-7 32 1810,-10-25-797,0 0 0,1 0 1,0 0-1,1-1 0,-1 0 0,2 0 1,7 11-1,-5-9-60,11 24 113,7 9-11,-14-27-70,-2 0-1,0 0 0,13 32 0,11 16 153,-23-33-155,3 1 30,3-7-111,-11-14 4,1-1 0,0 0 0,0 0 1,1-1-1,1 0 0,-1 0 0,18 12 1,5 6-13,-30-25 102,1 0-89,19 19 16,-18-19 323,-1 0-220,-1-1-177,0 0-1,0 0 0,1 0 1,-1 0-1,0-1 0,1 1 0,-1 0 1,0-1-1,1 1 0,-1-1 1,1 1-1,-1-1 0,1 0 1,0 1-1,-1-1 0,1 0 1,-1 0-1,1 0 0,-1-1 1,1 1-1,-1 0 0,1 0 1,-1-1-1,1 1 0,-1-1 1,1 1-1,-1-1 0,1 0 1,-1 0-1,0 1 0,1-1 1,-1 0-1,0 0 0,0 0 0,0 0 1,0-1-1,0 1 0,0 0 1,0 0-1,1-2 0,16-36-4357,-9 17-1619,1 2-3190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53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 4164,'32'-6'14270,"-29"5"-14140,0 0 2,0 0-1,0 1 1,0-1-1,0 1 1,0 0-1,0 0 1,0 0-1,0 0 1,1 0-1,-1 1 1,0-1-1,5 2 0,5 1-301,-10-2 317,-3 0-137,0-1 1,0 1 0,0 0-1,1 0 1,-1-1-1,0 1 1,1 0-1,-1 0 1,1-1-1,-1 1 1,1 0 0,-1-1-1,1 1 1,-1-1-1,1 1 1,-1 0-1,2 0 1,-1-1 9,0 1-1,0 0 1,-1-1 0,1 1-1,0 0 1,0 0 0,-1 0-1,1 0 1,-1-1 0,1 1-1,-1 0 1,1 0 0,-1 0-1,1 0 1,-1 0 0,0 0 0,0 0-1,1 2 1,-1 10 129,1 0 0,0 0 0,1 0 0,0 0 1,7 19-1,-2-10-25,2-2 0,0 1 0,1-1 0,20 29 0,-24-40-104,-1 0 0,0 1 0,0 0 0,-1 0 0,0 0 0,4 21 0,-7-27-16,1-1 0,0 1 0,0-1 0,0 1 0,0-1 0,0 0 0,1 0 0,3 4 0,7 9-15,20 36 115,7-9 102,-25-28-136,-1 0 0,13 19 0,14 48 293,-39-79-71,4 9-171,-1-1-56,-4-9 2015,1 0-2210,16 7-1185,-18-15-2579,-3-8-3315,3 14 7085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54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23 3884,'0'0'5737,"-19"-9"-4293,10 5 1586,-9-4-1576,11 7 736,13 9-1260,0 1-657,0 0-1,-1 1 1,0 0 0,0-1-1,-1 1 1,-1 1 0,1-1-1,2 19 1,14 36 261,-14-48-434,-1 1 1,-1 1-1,0-1 0,1 26 0,1 9-28,0-18-13,1-1 0,1 1 0,16 40 0,58 125 58,-25-42-107,-52-141 7,0-6 108,-5-11-126,1 1 0,-1-1 0,1-1 0,-1 1 0,0 0 0,1 0 0,-1 0 0,1 0 0,-1 0 0,1 0 0,-1 0 0,0-1 0,1 1 0,-1 0 0,0 0 0,1 0 0,-1-1 0,0 1 0,1 0 0,-1-1 0,0 1 0,1 0 0,-1-1 0,0 1 0,0 0 0,1-1 0,-1 1 0,0-1 0,5-6-623,-1 0-1,0-1 1,0 1 0,4-12 0,4-7-4276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56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38 4252,'0'-1'136,"-1"0"0,1 1 0,0-1 1,-1 0-1,1 0 0,0 1 0,0-1 0,0 0 0,-1 0 0,1 1 0,0-1 0,0 0 0,0 0 0,0 0 0,1 1 0,-1-1 0,0 0 0,0 0 0,0 0 0,0 1 0,1-2 0,13 1 4595,12 2-3968,451-20 2592,-467 19-3322,573 24-25,1 28-869,-425-37 642,1175 176-663,-663-83 699,78-25-834,-433-53 467,712 34-254,-750-51 853,717 42 438,-4 41-32,-551-29-449,69 9 28,-252-33 191,-12-3 12,564 46 539,-527-64-503,341 16 753,-459-38-259,227-29 0,-76-2-443,-217 23-173,-62 7-627,1-2 0,55-12 0,-59 2-2147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56.9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 1 10337,'1'1'489,"1"-1"-1,0 1 1,-1 0 0,1 0-1,-1 0 1,0 0 0,1 0 0,-1 0-1,0 1 1,0-1 0,1 0-1,-1 1 1,0-1 0,0 0 0,1 4-1,-1-2-84,1 1 0,-1-1 0,0 1 0,-1 0-1,1-1 1,0 1 0,-1 4 0,0 6 202,-1 0 1,0-1-1,-4 15 1,5-26-472,-65 238 4890,42-170-4004,-25 141 1,42-170-889,-1 1 69,1 1 1,3 0-1,1 0 0,6 62 0,-2-93-253,0-1 0,0 0 0,1 1 0,0-1 0,1 0 0,0-1 0,1 1 1,0-1-1,1 0 0,0 0 0,1 0 0,0-1 0,0 0 0,1 0 0,0-1 0,0 0 0,1-1 0,0 1 0,1-2 0,0 1 0,16 7 1,-6-5-484,0-1 1,1-2 0,-1 0 0,1-1 0,0 0 0,1-2 0,-1-1 0,1-1 0,-1 0 0,32-4 0,-19-2-1625,1 0 0,-2-2 0,1-2 0,-1-1 0,60-27 0,-9-4-7086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30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416 866 7549,'-6'6'1472,"4"-8"-249,5-13 889,-1 8-1221,-3 6-687,0 1 0,0-1 1,0 0-1,0 0 0,0 0 0,0 0 0,0 1 0,0-1 0,-1 0 1,1 1-1,0-1 0,0 1 0,0 0 0,-2-1 49,-6-3 272,-1 1-1,1 0 1,-1 1-1,1 0 1,-1 0-1,0 1 1,0 0-1,1 1 1,-1 0-1,0 0 1,0 1-1,0 0 1,1 1-1,-12 4 1,9-2-258,0 1 1,0 0-1,1 1 1,0 1-1,0 0 1,0 0-1,1 1 1,0 0-1,1 1 1,-13 13-1,10-8-124,1 1-1,0 0 1,1 0-1,1 1 0,0 0 1,1 1-1,1 0 1,0 0-1,1 0 0,1 1 1,1 0-1,1 0 1,-3 34-1,6-45-128,1 0 0,-1 0 1,1 0-1,0-1 0,1 1 0,0 0 1,0-1-1,0 1 0,1-1 0,-1 0 0,2 1 1,-1-1-1,1-1 0,0 1 0,0-1 0,0 1 1,10 8-1,-10-11-35,0-1 0,0 1 1,0-1-1,0 0 0,1 0 1,-1 0-1,1 0 0,-1-1 0,1 0 1,0 0-1,0 0 0,-1 0 1,1-1-1,0 0 0,0 0 1,-1 0-1,1-1 0,0 1 0,0-1 1,-1 0-1,1-1 0,0 1 1,-1-1-1,0 0 0,1 0 0,-1 0 1,6-4-1,11-9-174,-1-1 0,0-1 0,-1 0 0,-1-2 1,-1 0-1,0-1 0,-2 0 0,0-2 0,14-27 0,52-130-1249,-66 139 1072,-2-1-1,14-67 1,-11-26-86,-5 0-1,-7-139 1,-4 254 441,-4-28 92,4 47-71,0-1 0,0 1 0,0 0 0,0 0 0,0 0 0,0-1 0,0 1 0,0 0 0,0 0 0,0 0 0,0 0 0,0-1 0,0 1 0,0 0 0,0 0 0,0 0 0,0 0 0,0-1 1,0 1-1,0 0 0,-1 0 0,1 0 0,0 0 0,0 0 0,0-1 0,0 1 0,0 0 0,-1 0 0,1 0 0,0 0 0,0 0 0,0 0 0,0 0 0,-1 0 0,1 0 0,0 0 0,0 0 0,0-1 0,-1 1 0,1 0 0,0 0 0,0 0 0,0 0 0,-1 1 0,1-1 0,0 0 0,0 0 0,0 0 0,0 0 0,-1 0 0,1 0 0,0 0 0,0 0 0,-11 24 243,3 8-117,2 0-1,1 1 1,-1 56-1,2-24 10,0-6-21,3 0 1,6 66-1,-2-97-86,1-1 1,1 0-1,1 0 0,2 0 0,0-1 1,22 45-1,-26-64-68,0 1 0,0-1 0,1 0 0,0 0 0,0 0 0,1-1 0,-1 1 0,1-1 0,1-1 0,-1 1 0,1-1 0,0 0 0,0-1 0,1 0 0,-1 0 0,1 0 0,0-1-1,0 0 1,0-1 0,1 0 0,-1 0 0,0-1 0,1 0 0,-1 0 0,1-1 0,-1 0 0,1 0 0,-1-1 0,1 0 0,14-5 0,-10 2-82,1-1 0,-1-1-1,-1 0 1,1 0 0,-1-1-1,0-1 1,-1 0 0,0-1-1,0 0 1,-1-1 0,0 0 0,17-23-1,2-7-342,-2-2 0,26-56 0,-52 97 457,12-26-172,13-37 0,-23 56 215,0 0 1,-1 0-1,1-1 0,-2 1 0,0-1 0,0 1 0,0-1 0,-2-16 0,1 24-23,0 0 0,0 0 0,0 1 1,0-1-1,0 0 0,0 0 1,-1 1-1,1-1 0,0 0 1,0 1-1,-1-1 0,1 0 0,0 1 1,-1-1-1,1 0 0,-1 1 1,1-1-1,-1 1 0,1-1 1,-1 1-1,1-1 0,-1 1 1,0-1-1,1 1 0,-1 0 0,0-1 1,1 1-1,-1 0 0,0-1 1,0 1-1,1 0 0,-1 0 1,0 0-1,1 0 0,-1 0 0,0 0 1,0 0-1,1 0 0,-1 0 1,0 0-1,0 0 0,1 0 1,-2 1-1,-2 1 61,0-1 0,0 1 0,0 1 0,1-1 0,-1 1 0,1-1 0,-5 6 0,-3 3 9,0 0 0,1 2 0,1-1-1,0 1 1,1 0 0,0 1 0,1 0 0,1 0 0,0 0-1,1 1 1,0 0 0,2 0 0,-1 0 0,2 0 0,0 1 0,1-1-1,0 1 1,1 0 0,1-1 0,5 24 0,-5-34-88,0-1 0,1 1 0,-1-1 0,1 0 0,0 1 0,1-1 0,-1 0 0,1 0 0,-1-1 0,1 1 0,0 0 0,1-1 0,-1 0 0,7 5 0,-3-4-31,-1 0 1,1 0 0,0-1 0,0 0-1,0 0 1,1 0 0,-1-1 0,11 1-1,-4-1-60,0 0 0,0-2-1,0 1 1,0-2 0,-1 0-1,1-1 1,0 0-1,0-1 1,20-7 0,-16 3-25,-1-1 1,0-1-1,-1 0 0,0-1 1,-1-1-1,0-1 1,0 0-1,-1 0 1,19-24-1,-18 17 8,0-2 0,-2 1 0,0-2 0,-2 1 0,0-2 0,12-36 0,-9 6 173,-1 0 1,-4 0-1,-1-1 1,-3 0-1,-2 0 1,-5-56-1,2-36 1264,0 142-662,-8 29-20,-11 52 1010,-19 151 1,14 87 212,21-261-1651,-4 54 71,4 0 0,20 194 0,-13-278-735,1 0-1,2 0 0,0-1 1,1 0-1,1 0 1,2-1-1,0 0 0,1-1 1,22 29-1,-29-43-125,1 0 0,0-1 0,1 1-1,-1-1 1,9 5 0,12 2-2836,1-10-3486,-8-4-1850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57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66 11757,'0'0'5713,"-3"-17"-4297,3 0-408,19 9-216,16-4-140,0 4-148,9 8-184,17-3-352,2 3-444,10 0-780,3 3-788,-6 2-3437,-10 1-4408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57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 7701,'99'-23'1384,"-52"17"-536,4 1-564,9-7-480,-2 1-1048,2 2-1312,13 1-681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57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0 197 9089,'44'25'1132,"-26"-16"139,-1 1 0,26 20 0,-38-26-1066,0 0 0,-1 1-1,1-1 1,-1 1 0,0 0 0,-1 0 0,1 0 0,-1 1 0,0-1 0,0 1 0,-1 0 0,4 10 0,-5-8-74,0-1 0,0 0 0,-1 1 1,0-1-1,-1 0 0,1 1 1,-1-1-1,-1 0 0,1 0 0,-1 0 1,-1 0-1,1 0 0,-1 0 1,0 0-1,-1-1 0,0 0 0,0 1 1,0-1-1,0-1 0,-1 1 1,0-1-1,-9 8 0,-46 33 2059,59-46-2156,0 0 0,0 0 1,1-1-1,-1 1 0,0 0 1,0-1-1,1 1 0,-1-1 1,0 1-1,1-1 1,-1 1-1,0-1 0,1 1 1,-1-1-1,1 0 0,-1 1 1,1-1-1,-1 0 0,1 0 1,-1 1-1,1-1 0,-1-1 1,1 1 15,-1-2-12,0 0 1,1 0-1,-1 0 0,1 0 0,-1 0 0,1-1 0,0 1 0,0 0 0,1 0 0,-1 0 0,0 0 0,1 0 0,0 0 0,0 0 0,0 0 0,0 0 0,1 0 0,-1 0 0,1 0 0,1-2 1,8-12 160,23-30 1,10-1-498,2 2 0,2 2 1,58-40-1,-78 62-196,93-62-3066,-36 36-2953,-15 13-2691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58.1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0 287 8521,'11'-2'230,"-2"-2"327,0 2 0,0-1-1,1 1 1,-1 1 0,1 0-1,-1 0 1,1 1 0,0 0-1,-1 0 1,1 1 0,-1 1-1,19 4 1,2 6 406,0 1 0,-1 1 0,-1 2-1,32 22 1,-48-30-817,-1 2 1,0 0-1,0 0 0,-1 0 0,0 2 0,-1-1 0,0 1 0,-1 1 1,0-1-1,-1 1 0,9 24 0,-13-29-101,1 0-1,-2 0 1,1 1-1,-1-1 1,0 1-1,-1 0 1,0-1-1,0 1 1,-1 0-1,-1 0 1,1 0-1,-1-1 1,-3 14-1,-14 33 647,17-52 607,4-21-740,-1 8-470,1 1 1,1-1-1,-1 1 0,2-1 0,6-11 0,2-2-8,-2 0-234,2 1 0,0 1 1,1 0-1,22-23 0,73-69-2101,-83 87 1479,17-16-1308,2 2 1,1 2 0,2 2 0,63-35-1,-69 50 1016,-40 20 1339,-3 18 700,-1 0 0,0 0 0,-5 17 0,2-14-271,2 0 0,-2 24 0,5-29-586,0 1 1,1-1 0,0 1-1,1-1 1,1 1-1,1-1 1,0 0-1,1 0 1,1 0-1,0-1 1,1 0 0,0 0-1,1-1 1,1 0-1,0 0 1,0-1-1,2 0 1,-1-1-1,2 0 1,17 14-1,-9-10-63,1-1 0,1 0-1,0-2 1,0 0-1,40 13 1,-44-19 34,0-1-1,0-1 0,0-1 1,0 0-1,1-1 1,-1-1-1,1-1 0,27-3 1,-39 2-10,1-1 0,-1 1-1,0-1 1,0-1 0,1 1 0,-2-1 0,1-1 0,0 1 0,-1-1-1,1 0 1,-1 0 0,0-1 0,0 0 0,-1 0 0,0-1 0,0 1-1,0-1 1,0 0 0,5-10 0,-5 7 30,-1-1 0,1 0 0,-2 0 0,0 0 0,0 0 0,0-1 0,-1 1 0,-1-1-1,0 1 1,-1-1 0,1 0 0,-2 1 0,-2-14 0,-3-9-26,-3 1 0,0 0-1,-2 1 1,-1 0 0,-2 0 0,-1 2-1,-1 0 1,-2 0 0,-1 2 0,-31-36-1,41 52-542,0 1 0,-21-17 1,0 11-2706,27 15 2240,0 0-1,-1 0 0,1 0 1,0 1-1,-1-1 0,1 1 1,-7 0-1,-9 4-8695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58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 7513,'15'-1'508,"-1"1"0,1 0 0,-1 1-1,0 1 1,1 0 0,-1 1 0,0 1 0,0 0 0,-1 1 0,1 0 0,-1 1 0,0 0 0,0 1 0,-1 1 0,20 16 0,-22-16-303,0 1-1,-1 1 1,0-1 0,0 2-1,-1-1 1,-1 1 0,1 0 0,-2 1-1,0-1 1,0 1 0,-1 1 0,-1-1-1,0 1 1,0 0 0,-1-1 0,-1 2-1,1 20 1,-3-9-33,-1 0 0,-1-1 0,-1 1 0,-2 0 0,0-1 0,-2 0 0,-15 38-1,1-15 1141,-2-1-1,-48 70 1,70-116-1172,-1 0 0,1 0 0,-1 0 0,0 0 0,1-1 0,-1 1 0,1 0 0,-1-1 0,1 1 0,-1-1 0,1 1 0,-1-1 1,1 0-1,-1 1 0,1-1 0,0 0 0,-1 0 0,-1-2 0,3-2-36,0 0 1,0 0-1,0 0 0,1 0 1,-1 0-1,1 0 0,1 1 1,-1-1-1,1 0 0,-1 0 1,4-4-1,-1 0 29,15-39 3,2 2 1,3 0 0,1 1-1,3 2 1,1 1 0,47-52-1,-32 46-2291,65-55 0,-56 60-3024,64-39 0,-25 24-6806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58.5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1 152 8873,'22'-34'1700,"-13"17"-536,7-9-1088,3-17-992,-12 26-2316,8 3-1449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25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69 159 8417,'-8'-28'4173,"-2"1"0,-1 0-1,-17-29 2774,28 55-6512,-1-1 0,0 0 1,1 0-1,-1 1 1,0-1-1,0 0 0,0 1 1,0-1-1,0 1 1,-3-3-1,17 118-313,11 147-134,-12 61 13,-5-173 0,-1 0 0,36 210 0,-37-334 0,9 40 0,-13-64 0,-1 0 0,0-1 0,0 1 0,1 0 0,-1 0 0,0 0 0,1 0 0,-1 0 0,1-1 0,-1 1 0,1 0 0,-1 0 0,1 0 0,-1-1 0,1 1 0,1 1 0,0-2 0,-1 0 0,0 0 0,1 0 0,-1 0 0,0 0 0,1-1 0,-1 1 0,0 0 0,1-1 0,-1 1 0,0-1 0,0 1 0,1-1 0,-1 1 0,0-1 0,0 0 0,0 0 0,0 1 0,2-3 0,19-20 0,-15 10 0,-1 0 0,0 0 0,-1-1 0,-1 1 0,0-1 0,-1-1 0,3-22 0,-1 5 0,7-33 0,3-20 0,37-119 0,-41 176 0,0 0 0,2 2 0,0-1 0,2 2 0,28-38 0,-40 60 0,-1-1 0,1 1 0,0 0 0,0 0 0,0 1 0,0-1 0,0 0 0,1 1 0,-1 0 0,1 0 0,-1 0 0,1 0 0,0 1 0,0-1 0,0 1 0,0 0 0,0 0 0,0 1 0,0-1 0,0 1 0,0 0 0,0 0 0,1 0 0,-1 0 0,0 1 0,0 0 0,0-1 0,0 2 0,0-1 0,0 0 0,-1 1 0,1 0 0,0 0 0,6 4 0,0 2 0,1 0 0,-1 1 0,0 0 0,-1 0 0,0 1 0,-1 1 0,0-1 0,0 2 0,9 18 0,3 12 0,-2 1 0,-2 1 0,-2 1 0,-2 0 0,8 59 0,11 234 0,-31-323 0,1 1-902,1-1 0,0 1 0,1 0 0,1-1-1,9 26 1,-11-34 220,1-1 0,0 0 0,1 0-1,-1 0 1,1-1 0,0 1 0,1-1-1,-1 0 1,1 0 0,0 0-1,0-1 1,1 1 0,-1-1 0,1-1-1,7 4 1,5 1-12772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26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58 510 7765,'13'-24'2638,"-10"19"-214,-10-1 1328,-1-2-2026,1 4 2866,6 3-4363,-1 1-1,1-1 1,-1 1-1,0-1 0,1 1 1,-1 0-1,1-1 1,-1 1-1,0 0 0,1 0 1,-1 0-1,0 1 1,1-1-1,-1 0 0,1 1 1,-1-1-1,0 1 1,1-1-1,-1 1 0,1-1 1,-1 1-1,-1 1 0,2 0-96,-1-1-1,1 1 0,0 0 0,0-1 1,0 1-1,0 0 0,0 0 0,0-1 1,1 1-1,-1 0 0,0 0 0,1 0 1,-1 0-1,1 0 0,0 0 0,0 0 1,0 0-1,0 0 0,0 4 0,6 182 485,4 62 307,-6-216-848,1-1 1,2 1-1,1-2 1,2 1-1,17 39 1,-23-63-76,0 0 0,1-1 0,0 1 0,1-1 0,0 0 0,0 0 0,0-1 0,1 0 0,0 0 0,1 0 0,10 7 0,-14-12 0,0 0 0,-1 0 0,1-1 0,0 1 0,0-1 0,0 0 0,0 0 0,0 0 0,0-1 0,0 1 0,0-1 0,0 0 0,0 0 0,0 0 0,0-1 0,0 1 0,0-1 0,0 0 0,0 0 0,0-1 0,0 1 0,0-1 0,-1 0 0,1 0 0,-1 0 0,1 0 0,-1-1 0,0 1 0,5-6 0,3-3 0,-2 0 0,1-1 0,-1 0 0,-1 0 0,0-1 0,-1 0 0,0 0 0,-1-1 0,-1 0 0,7-27 0,-2 0 0,-2 0 0,3-74 0,-8 31-284,-5-1 0,-3 1 0,-4 0 0,-4 0 0,-3 1 0,-37-112 0,43 163 197,-26-53-1,33 78 106,-1 0 1,0 0-1,0 1 1,0 0-1,-1 0 1,0 0-1,0 0 0,0 0 1,-1 1-1,0 0 1,0 1-1,0-1 1,-12-5-1,16 9 13,0 1 0,0-1 0,0 1 0,0 0 0,0-1 1,0 1-1,0 0 0,0 1 0,0-1 0,0 0 0,0 0 0,0 1 0,0-1 0,0 1 0,0 0 0,0-1 0,0 1 0,0 0 0,1 0 0,-1 0 0,-2 3 0,-27 25 377,24-19-324,1 0 0,1 0 0,-1 0 0,2 1 0,-1 0 0,1 0 0,1 0 0,-3 16 0,-1 2-26,1-4-58,1 0 0,1 0 0,1 0 0,1 0 0,2 1 0,0-1 0,2 0 0,1 1 0,0-1 0,2 0 0,1-1 0,12 30 0,-10-31 0,2-1 0,0-1 0,2 0 0,0 0 0,1-1 0,1-1 0,1 0 0,1-1 0,1-1 0,0 0 0,1-1 0,0-1 0,23 13 0,-29-20-597,1-1 0,1 0 0,-1-1 0,1 0 0,0-2 0,1 1 1,-1-2-1,1 0 0,26 2 0,-34-5 112,0 0-1,0 0 1,1 0 0,-1-1-1,0-1 1,0 1 0,0-1-1,0 0 1,0-1 0,-1 1 0,1-1-1,-1-1 1,1 1 0,-1-1-1,0 0 1,0-1 0,-1 1 0,0-1-1,1 0 1,-2-1 0,1 1-1,4-7 1,13-24-12167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26.9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18 135 12365,'-2'-11'2231,"0"0"0,-1 0 0,-8-16 0,11 26-2082,0 0-1,0 0 0,0 0 1,1 0-1,-1 0 0,0 0 0,0 0 1,0 0-1,1 0 0,-1 0 1,0 1-1,1-1 0,-1 0 1,1 0-1,-1 0 0,1 0 1,-1 1-1,2-2 0,-1 0 269,1-1-265,0 0-1,0 0 1,1 1 0,-1-1-1,0 1 1,1-1-1,0 1 1,-1 0 0,1 0-1,0 0 1,0 0-1,0 1 1,0-1 0,1 1-1,-1 0 1,4-2-1,8-1 194,1 0 0,19-1 0,-15 2-195,0 2 1,0 0-1,0 2 1,0 0-1,0 1 0,-1 1 1,1 1-1,-1 1 1,1 0-1,-2 2 0,1 0 1,19 11-1,-27-13-123,-1 1 0,0 0 0,0 1 0,-1 0 0,0 1 0,0-1 0,-1 2 0,0-1 1,0 1-1,-1 1 0,0-1 0,-1 1 0,0 0 0,-1 1 0,0-1 0,0 1 0,-1 0 0,0 1 0,-1-1 0,-1 0 0,3 20 0,-5 6-64,-1 0-1,-10 64 0,5-57-194,-1 46 0,8-89 228,0-1 1,1 1 0,-1-1-1,0 0 1,0 1 0,0-1-1,0 0 1,0 0 0,1 0-1,-1 0 1,0 0-1,0 0 1,0 0 0,2-1-1,-3 1 1,4 0-1,0-1-1,-1 0 1,1 0-1,0 0 1,-1-1-1,1 1 1,-1-1-1,0 0 0,1 0 1,-1 0-1,0 0 1,0-1-1,5-4 1,33-44 1,-24 29-1,4-8 12,-2-1-1,-2-1 1,0 0-1,17-51 1,-7 34 133,-25 49-105,0 0 0,0 0 0,0 0 0,0 1 0,0-1 0,0 0 0,0 1-1,0-1 1,0 1 0,0 0 0,0-1 0,0 1 0,0 0 0,-1 0 0,3 2 0,-1 1 27,1 1-1,-1 0 1,0 0 0,-1 1 0,4 8-1,2 2 76,29 65 457,9 16-375,-37-79-324,2 0 0,0-1 1,1-1-1,0 0 0,24 23 1,-28-32-393,0-1 0,1 0 1,0 0-1,0-1 0,10 5 0,-9-5-808,1-1-1,0-1 0,-1 0 0,1-1 0,15 2 0,2-3-5380,-2-1-4288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27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 0 12441,'-10'10'1274,"-1"-1"0,-1 0 0,-14 8 0,18-13-703,1 0 0,0 1 0,0 0 0,1 0 0,-1 0 0,1 1-1,0 0 1,0 0 0,1 1 0,0-1 0,0 1 0,1 0 0,-7 14 0,-2 14 117,2 0 1,1 0 0,2 1 0,2 0 0,1 1 0,2-1-1,1 1 1,2 0 0,6 41 0,-2-48-709,1 0 1,2 0 0,1-1-1,1 0 1,2 0-1,1-1 1,1 0 0,1-1-1,1-1 1,2 0-1,26 32 1,-17-30-731,0-1 1,1 0 0,2-3-1,1 0 1,0-2-1,2-1 1,47 23-1,30 2-4208,7-12-3358,-43-19-1615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00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101 594 9813,'-10'-9'3931,"-3"0"4728,11 7-8153,0-2-308,0 0-1,0-1 1,1 1-1,-1-1 1,1 0 0,0 1-1,0-1 1,1 0-1,-1 0 1,1 0-1,0 0 1,1 1-1,-1-1 1,1 0-1,2-7 1,-3 12-212,5-46 372,6-36-151,14-31 220,-23 64 41,-2 44-353,-1 0 0,1 0 0,0 0 1,0 0-1,1 1 0,-1-1 0,1 0 1,0 0-1,0 0 0,1 1 0,2-7 1,-3 9 777,-20 6-678,15-2-201,1-1-1,0 1 1,0 0 0,0 0 0,1 0 0,-1 0-1,0 1 1,1-1 0,-1 1 0,1-1 0,0 1-1,0 0 1,0 0 0,0 0 0,-2 5 0,-19 53 115,22-57-117,-8 25 57,1 0 1,2 0-1,-4 46 1,9-58-59,1 0 0,1 0 1,0 1-1,1-1 0,1 0 0,1 0 1,8 23-1,-6-25-36,0 0-1,1 0 1,1 0 0,0-1 0,1-1 0,1 1-1,17 18 1,-24-28 1,0 0-1,1-1 0,0 1 1,0-1-1,0 0 0,0 0 1,0 0-1,1-1 0,-1 0 1,1 0-1,0 0 0,-1 0 1,1 0-1,0-1 0,0 0 1,0 0-1,0-1 0,0 1 1,0-1-1,1 0 0,-1 0 1,0-1-1,0 1 0,0-1 1,0-1-1,0 1 0,-1 0 1,10-5-1,-4 0-22,-1 0 0,-1 0 0,1-1 0,-1 0 0,0 0 0,0-1 0,-1 0 0,0 0 0,-1-1 0,8-12 0,7-17-129,22-52 0,-15 30 54,14-32 140,-41 90-55,3 3-2,4 2 56,-6-3-16,-1 0-1,1 0 1,-1 1 0,1-1 0,-1 0 0,1 1-1,-1 0 1,1-1 0,-1 1 0,1 0 0,-1-1-1,0 1 1,1 0 0,-1 0 0,0 0 0,0 0-1,0 1 1,0-1 0,0 0 0,0 0 0,0 1 0,0-1-1,0 0 1,-1 1 0,1-1 0,0 1 0,-1-1-1,1 1 1,-1-1 0,0 1 0,0-1 0,1 1-1,-1 0 1,0 2 0,3 20 25,1 1 0,1-1 0,2 0 0,10 26 0,-16-48-19,0 0 0,0 0 0,1-1 0,-1 1-1,0 0 1,1-1 0,-1 1 0,1-1 0,0 0 0,0 1 0,1 0 0,4 3 13,-6-4-18,0-1 0,0 0 0,0 1 0,0-1 0,0 0 0,0 0 0,0 0 0,0 1 0,0-1 0,0-1 0,0 1 0,0 0 0,0 0 0,0 0 0,0 0 0,0-1 0,2 0 0,-1 1 4,2-1-2,1 0 0,-1 0 1,0 0-1,0 0 0,1-1 1,-1 1-1,0-1 0,0 0 1,-1-1-1,1 1 0,0-1 1,3-3-1,41-43-8,-5 6 62,-15 21-59,-26 20-84,16-7 89,-17 8-4,1 0 1,0 0 0,-1 0-1,1 1 1,0-1-1,0 1 1,-1-1 0,1 1-1,0 0 1,0 0 0,0-1-1,0 1 1,-1 0-1,1 1 1,0-1 0,0 0-1,0 1 1,-1-1 0,1 1-1,0-1 1,0 1-1,-1 0 1,1-1 0,0 1-1,-1 0 1,1 0-1,-1 1 1,0-1 0,1 0-1,-1 0 1,2 2 0,2 4-3,0 1 0,0 0 1,-1-1-1,0 1 0,4 12 0,5 7 9,-12-25 51,22-2-70,-19 0 14,0 0 0,0-1-1,0 1 1,0-1-1,0 0 1,0 0 0,0 0-1,0-1 1,0 1 0,4-4-1,0 1 0,1 1-1,-1-1 1,1 1 0,0 1-1,11-3 1,-2 4-2,-1 0 0,1 1 0,-1 0 0,1 2 0,17 3 1,50 3 1,-61-8-2,7 1-50,-1-2 0,1-1 0,46-9 0,-69 10 42,0-2 0,0 1-1,0-1 1,0 0 0,0-1 0,0 0-1,-1 0 1,0-1 0,0 1-1,0-2 1,0 1 0,-1-1 0,0 0-1,0 0 1,0-1 0,-1 1 0,7-13-1,3-9 37,-2 0 0,-1 0 0,-1-1 0,-2-1 1,-1 1-1,-1-2 0,-1 1 0,2-50 0,-1 7 471,-7 69 106,-1 9-288,-11 38 388,-8 57 0,3-9-132,-107 714-281,121-785-832,2 0 0,0 0 1,0 0-1,2 1 0,1-1 0,0 0 0,2 0 0,9 31 0,-13-49 287,1 0 0,-1-1 0,1 1 0,0-1 0,0 1 0,0 0 1,0-1-1,0 1 0,0-1 0,0 0 0,0 1 0,1-1 0,-1 0 0,0 0 0,1 0 0,-1 0 0,1 0 1,-1 0-1,1 0 0,0-1 0,-1 1 0,1 0 0,3 0 0,-2-1-429,0 0-1,0 0 1,0 0-1,0-1 1,-1 1-1,1-1 1,0 0-1,0 0 0,0 0 1,0 0-1,4-2 1,33-26-9929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25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321 1078 12529,'-4'26'13975,"4"-29"-13189,0-6-443,0 6-241,0 1-1,0-1 0,0 1 0,0-1 1,0 1-1,0-1 0,1 1 1,-1 0-1,1-1 0,0 1 1,-1-1-1,1 1 0,0 0 0,1 0 1,-1 0-1,0 0 0,3-4 1,2-1-10,-1-1 1,0 0 0,0-1 0,-1 1 0,0-1-1,0 0 1,2-10 0,13-70 52,-11 49-124,5-21-103,32-186-558,-24 98 372,-10 83 142,5-113 0,-15 143 167,0 25-30,0 0 0,-1-1 0,0 1 0,-1 0 0,-4-21 0,5 32-4,0-1 1,0 0-1,-1 0 0,1 1 0,0-1 1,0 0-1,-1 0 0,1 1 0,0-1 1,-1 0-1,1 1 0,-1-1 0,1 0 1,-1 1-1,1-1 0,-1 1 0,1-1 1,-1 1-1,-1-2 0,-15 6 129,13-2-104,0 1-1,0-1 1,1 1-1,-1-1 1,1 1-1,0 0 1,-1 0-1,1 0 1,0 1-1,1-1 1,-1 1-1,-3 7 1,-24 52 360,30-63-389,-27 71 704,-22 88-1,40-121-637,1 0 0,3 1 1,1-1-1,2 1 0,1 0 0,2-1 0,2 1 1,2-1-1,1 1 0,2-1 0,2-1 0,1 0 1,1 0-1,25 46 0,-14-38-148,2-1 0,2-2 1,42 50-1,107 105-481,-112-129 414,-5-7-273,32 35-275,-78-81 570,-1 1 1,0 1-1,-1 0 0,11 23 1,-21-38 111,1 1-1,-1 0 1,0 0 0,-1 0 0,1 0-1,0 0 1,-1 0 0,1 0 0,-1 0-1,0 0 1,0 0 0,0 0 0,0 0 0,-1 0-1,1 0 1,-1-1 0,0 1 0,0 0-1,0 0 1,0 0 0,0 0 0,-1-1 0,1 1-1,-1-1 1,0 1 0,0-1 0,0 0-1,0 1 1,0-1 0,0 0 0,0 0 0,-4 2-1,-4 2 14,1 0 0,-1-1-1,0 0 1,0-1 0,-1 0-1,1-1 1,-14 3 0,-105 18 168,-204 9 1,29-4-1110,226-18-2420,77-11 3059,0 0 0,-1 0 1,1 0-1,-1-1 1,1 1-1,0 0 0,-1-1 1,1 0-1,0 1 0,-1-1 1,1 0-1,0 1 0,0-1 1,0 0-1,-1 0 1,1 0-1,0 0 0,0 0 1,1 0-1,-3-2 0,4 0-351,1 0-1,-1 0 1,0 0-1,1 0 0,-1 0 1,1 0-1,0 1 0,0-1 1,0 0-1,0 1 1,1 0-1,3-3 0,21-18-7221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30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66 9809,'4'-8'1128,"1"-1"1,0 1-1,1 0 1,0 1-1,10-11 1,-13 17-996,0-1 1,0 1 0,0 0 0,0 1 0,0-1 0,0 0 0,0 1 0,0 0 0,0 0-1,1 0 1,-1 0 0,0 0 0,0 0 0,0 1 0,0 0 0,5 1 0,-5-1-3,3 0-51,-1 1 0,1 0-1,0 0 1,-1 0 0,1 1-1,-1-1 1,0 2 0,0-1 0,0 0-1,0 1 1,-1 0 0,0 0-1,1 0 1,-1 1 0,-1 0 0,1-1-1,-1 1 1,1 1 0,-1-1-1,-1 0 1,3 6 0,-3-4-7,1 0 0,-1 0 0,-1 0 0,0 0 0,0 1 0,0-1-1,-1 0 1,0 0 0,0 1 0,-1-1 0,0 0 0,0 0 0,0 0 0,-1 0 0,0 0 0,-1 0 0,-5 10 0,1-5-36,0-1 1,-1 1-1,0-2 1,-1 1-1,0-1 0,-1-1 1,0 0-1,-18 13 1,20-17-1370,28-18-8934,12-6 2457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27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0 11949,'5'2'572,"1"-1"0,0 1 0,-1 0 1,1 0-1,-1 1 0,1-1 0,-1 1 0,0 0 0,0 1 0,0-1 1,-1 1-1,1 0 0,-1 0 0,0 1 0,0-1 0,4 7 0,6 10 493,-1 0-1,17 39 0,-7-12 213,16 23 31,-4 1-1,45 134 1,-69-168-1127,-2 0 0,-1 0 0,-2 1 0,-2 0 0,-1 0 1,-3 0-1,-6 72 0,-4-52-293,-3 0 1,-2-1-1,-32 82 1,12-57-1102,-75 129 1,-18-30-1869,30-47-2480,70-101-1014,22-28 4424,-8 11-6143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27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8745,'29'-11'1904,"-7"0"-396,19-7-368,-6 13-80,-19-1-176,22 6-228,26 0-496,-20 3-616,-2 3-464,-8 2-432,1 4-2512,-9 10-2617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27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0 229 10645,'20'-20'2136,"-5"17"-88,14-12-303,0 1-285,2 0-352,11-3-232,2 0-252,4-9-456,-1 0-916,4-5-1368,-3 5-3225,12 6-4280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29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92 350 8881,'-12'-20'1660,"10"17"-1224,1 0 1,-1 0-1,1 1 1,-1-1 0,0 0-1,0 1 1,0-1-1,0 1 1,-1 0-1,-3-3 1,2 1 222,1 0 1,0 0-1,-1 0 1,1 0-1,1 0 1,-1-1 0,1 1-1,-1-1 1,1 1-1,-1-7 1,-6-7 1240,8 15-804,-9-15 1398,7 16-1704,14 15-116,-1 0-479,0 1 0,-1 0 0,0 1 0,-2 0 0,0 0 0,0 0 0,5 22 0,26 123 1365,-31-121-1465,88 479-95,-74-413 0,5-1 0,58 151 0,-80-245 0,0-1 0,1 0 0,0 0 0,0-1 0,1 1 0,1-1 0,-1 0 0,10 8 0,-14-14 0,0-1 0,1 1 0,-1-1 0,1 0 0,-1 0 0,1 0 0,-1 0 0,1 0 0,0 0 0,-1-1 0,1 1 0,0-1 0,0 0 0,-1 0 0,1 0 0,0 0 0,0 0 0,-1 0 0,6-2 0,-2 0 0,0 1 0,0-1 0,-1 0 0,1-1 0,0 0 0,-1 0 0,8-5 0,3-5-10,-1-1 0,-1 0 0,-1-1 0,0-1 0,0 0 0,-2 0 0,0-1 0,-1-1 0,-1 0 0,0 0 0,-2-1 0,11-34 0,-3-11-128,-3 0 0,7-105-1,-13 87-390,-4 0-1,-4 0 1,-21-147-1,12 170 339,-2 1 0,-3 1 0,-3 0 0,-2 1 0,-55-105 0,68 148 199,0 0-1,-1 0 1,-1 1-1,0 0 1,0 1-1,-1 0 1,-24-19 0,31 27 20,-1-1 1,0 1 0,0 1 0,0-1-1,0 1 1,0-1 0,-1 2 0,1-1-1,-1 1 1,1-1 0,-1 1 0,0 1-1,1-1 1,-1 1 0,0 0 0,1 0-1,-1 1 1,0 0 0,1 0 0,-1 0-1,1 1 1,-1-1 0,1 1 0,-9 5-1,4 0 42,0-1 0,1 2 0,0-1 0,1 2 0,0-1 0,0 1 0,1 0 0,0 0 0,0 1-1,1 0 1,0 0 0,1 1 0,-8 21 0,0 6 117,2 2 0,-11 67 1,15-58-63,1 1 1,3 0 0,2 1 0,2-1-1,13 79 1,-10-103-142,1 0-1,2 0 1,1-1 0,0 0 0,2-1-1,1 1 1,1-2 0,1 0-1,1 0 1,1-1 0,1-1 0,25 26-1,-32-39-146,1 0 1,1 0-1,-1 0 0,1-2 0,1 1 1,-1-1-1,1-1 0,0 0 0,0-1 1,1 0-1,-1-1 0,1 0 0,0-1 1,-1 0-1,1-1 0,0-1 0,0 0 1,0-1-1,0 0 0,0-1 0,16-4 1,-7 0-649,-1 0 1,1-2 0,-2 0-1,1-1 1,-1-1 0,-1-1 0,0-1-1,0 0 1,-1-2 0,-1 0 0,25-26-1,5-10-5171,0 1-3568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30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89 12865,'-10'-1'1004,"1"0"418,0 0 4537,3 8-2232,-6 18-1233,10-13-2105,0-1 0,1 1 0,0-1 0,1 1 0,0-1 0,2 14 0,16 71 2072,-14-77-2349,3 17-112,2 0 0,26 65 0,-30-89 0,0-1 0,1 0 0,0 0 0,1-1 0,1 0 0,-1 0 0,2 0 0,-1-1 0,1 0 0,0-1 0,1 0 0,12 7 0,-19-13 0,0-1 0,1 1 0,0-1 0,-1 0 0,1 0 0,0 0 0,-1 0 0,1-1 0,0 0 0,0 1 0,0-1 0,0-1 0,-1 1 0,1 0 0,0-1 0,0 0 0,-1 0 0,6-2 0,-2 0 0,0 0 0,0 0 0,0-1 0,-1 0 0,0 0 0,1-1 0,-1 1 0,5-7 0,-2 0 0,0 1 0,-1-2 0,-1 1 0,0-1 0,-1 0 0,0-1 0,0 1 0,-2-1 0,1 0 0,-2 0 0,0-1 0,0 1 0,-1-1 0,0-16 0,-1 3 0,-1-1 0,-2 0 0,0 1 0,-2-1 0,-1 1 0,-9-28 0,-1 13-1021,-22-46 0,35 84 490,0 0-1,0 0 0,-1 1 1,1 0-1,-1-1 0,0 1 0,0 0 1,-3-3-1,5 5 40,0 0 1,0 0 0,0 1-1,0-1 1,-1 0-1,1 0 1,0 1-1,0-1 1,-1 1-1,1-1 1,0 1-1,-1-1 1,1 1-1,0 0 1,-1 0 0,1 0-1,-1 0 1,1 0-1,-1 0 1,1 0-1,0 0 1,-1 0-1,1 1 1,0-1-1,-3 2 1,-12 6-9687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39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0 136 3672,'7'15'4939,"-7"-18"-4513,1-2-371,0 3-7,-1 1 1,0 0-1,0-1 0,0 1 0,1 0 1,-1-1-1,1 1 0,-1 0 0,1 0 1,-1 0-1,1-1 0,0 1 0,-1 0 1,1 0-1,0 0 0,0 0 0,0 0 1,0 0-1,0 0 0,0 0 0,0 1 1,0-1-1,2-1 0,-2 2 130,0-1-1,0 0 1,0 0-1,0 1 0,0-1 1,0 0-1,-1 0 1,1 0-1,0 0 0,0 0 1,-1 0-1,1-1 1,-1 1-1,1 0 1,-1 0-1,1 0 0,-1 0 1,0-1-1,1 1 1,-1 0-1,0 0 0,0-1 1,0-1-1,1-6-658,0 6 589,0 1-15,3-4-44,-1 1 1,1 0-1,0 0 1,0 0-1,1 1 1,-1-1-1,1 1 1,0 0-1,0 1 1,1-1-1,-1 1 1,1 0-1,0 0 1,-1 1-1,1 0 0,0 0 1,0 0-1,1 1 1,9-2-1,4 1 114,0 1-1,1 1 0,-1 1 1,37 5-1,-54-5-216,-1 0 90,2 0-24,-1 0-7,0 0 0,-1-1 1,0 1-1,1 0 0,-1 1 0,1-1 1,-1 0-1,0 1 0,0-1 0,0 1 1,0 0-1,0 0 0,0-1 0,2 4 0,3 5 11,-5-8 14,-2 1-35,18 63-849,-17-64 702,0 0-1,0 1 1,0-1 0,0 1 0,0-1-1,0 0 1,1 0 0,-1 0-1,1 0 1,0 0 0,2 2-1,10 17-2458,-8-8-700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39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2307 5188,'12'-6'720,"-1"0"0,0 0-1,0-1 1,0-1 0,-1 0-1,0 0 1,0-1 0,15-18-1,-9 10 46,31-25-1,639-397 3079,-320 217-3192,-256 153-546,906-547 388,-790 492-436,207-118 62,-22-27-161,-393 256 27,12-8-256,-1-2 0,40-41 0,-68 63 189,0 0 0,0 0 1,0 0-1,0 0 0,0 0 1,0-1-1,0 1 0,0 0 1,0 0-1,-1-1 0,1 1 1,-1 0-1,1-1 0,-1 1 1,1-1-1,-1 1 0,0-1 1,0 1-1,0-1 0,0 1 1,0-1-1,0 1 0,0-1 1,0 1-1,0-1 0,-1 1 1,1-1-1,-1-1 0,-1 1-80,1 1 0,0-1 0,-1 1 0,1 0 0,-1-1 0,1 1 0,-1 0 0,0 0 0,0 0 0,1 0-1,-1 0 1,0 0 0,0 1 0,0-1 0,0 1 0,0-1 0,0 1 0,-3-1 0,-45 0-3549,-1 8-1738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40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 0 10437,'0'0'5751,"-3"0"-4661,-3 1-900,0 0 0,1 0 1,-1 1-1,0 0 1,0 0-1,1 0 0,0 1 1,-1-1-1,1 1 1,0 0-1,0 1 0,0-1 1,1 1-1,0 0 1,-1 0-1,1 1 0,0-1 1,-5 9-1,-4 7 72,0 0 0,0 0-1,-12 33 1,20-41-203,0 0 0,1 1 0,1-1 0,0 1 0,1 0 0,0 0 0,1 1 0,0-1 0,2 14 0,-1-21-47,0 0 0,1-1 0,0 1 0,0 0 0,1-1 0,0 1 0,0-1 0,0 1 0,0-1 0,1 0 0,0 0 0,0 0 0,0 0 0,1 0 0,0-1 0,0 0 0,0 0 0,0 0 0,0 0 0,1 0 0,0-1 0,0 0 0,7 4 0,-9-6-3,1 0 1,0 1-1,0-1 0,0 0 0,-1-1 0,1 1 1,0-1-1,0 0 0,0 0 0,0 0 1,0 0-1,0-1 0,0 0 0,-1 1 0,1-1 1,0-1-1,0 1 0,-1 0 0,1-1 1,-1 0-1,1 0 0,-1 0 0,0 0 1,0-1-1,4-2 0,0-2 75,1-1 0,-1 0 0,0 0 1,-1 0-1,0-1 0,0 0 0,-1 0 0,6-15 1,-6 12 315,1-1 0,-2 0 1,0 0-1,0 0 1,-1-1-1,-1 1 1,1-26-1,3-33 1590,18 91-1477,-9 3-482,0 0 0,-1 1 0,-2 0 0,0 1 0,-1 0 0,-2 1 0,0 0 0,-2 1 0,-1 0 0,0 0 1,-2 0-1,-2 1 0,0-1 0,-2 1 0,-2 28 0,-1-37-24,-1 0-1,0 0 1,-2 0 0,0 0 0,-1-1 0,0 0-1,-1 0 1,-2-1 0,1 0 0,-2-1 0,0 0-1,0 0 1,-2-1 0,0-1 0,-16 13 0,-5 1-92,0-1 1,-2-2 0,-1-2 0,-1-1-1,-53 20 1,86-38-217,0-1 0,0 0-1,-1-1 1,1 1 0,0-1-1,-1 0 1,1-1 0,-10 1 0,14-1 157,0 0 0,0 0 0,0-1 1,0 1-1,0 0 0,0-1 0,0 1 1,0-1-1,0 1 0,0-1 0,0 1 1,0-1-1,0 0 0,0 1 0,0-1 1,0 0-1,1 0 0,-1 0 0,0 0 1,1 0-1,-1 1 0,0-1 0,1 0 1,-1-1-1,1 1 0,0 0 0,-1 0 1,1 0-1,0 0 0,-1 0 0,1 0 1,0 0-1,0 0 0,0-1 0,0 1 1,0 0-1,1 0 0,-1 0 0,0 0 1,0 0-1,1-2 0,0-1-606,0 0-1,0 0 1,0 0 0,1 1-1,-1-1 1,1 0-1,0 1 1,0-1 0,0 1-1,5-6 1,-5 6 187,25-34-8511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41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 9617,'6'-14'1122,"1"-7"199,-4 5 5344,-3 20-6295,1 1 0,0-1 1,1 0-1,-1 0 0,1 1 0,0-1 1,0 0-1,0 0 0,0-1 0,4 5 0,11 22 440,-6 7-519,-1 0 0,-2 1 1,-2 0-1,3 73 0,-9-109-279,1 1 1,-1-1-1,1 0 1,-1 1-1,1-1 1,0 1-1,0-1 0,0 0 1,2 3-1,0 0 11,-2-5-19,0 0 0,0 0 0,0 0 0,0 0-1,-1 0 1,1 0 0,0-1 0,0 1 0,0 0-1,0-1 1,0 1 0,0 0 0,0-1 0,-1 1-1,1-1 1,1-1 0,7-5 4,0 0 1,-1-1-1,0-1 0,0 0 0,-1 0 1,0 0-1,-1-1 0,8-13 1,-2-1-13,1 2 0,2 0 0,0 0 0,1 1 1,1 1-1,39-35 0,-43 45 24,0 0 0,22-11 1,-30 18-6,0 1 1,1 0 0,-1 0-1,1 0 1,-1 0-1,1 1 1,0 0 0,0 0-1,0 1 1,8 0 0,-11 0-10,0 1-1,0 0 1,0 0 0,0 0 0,0 0 0,-1 0 0,1 1-1,0-1 1,-1 1 0,1 0 0,3 3 0,27 28-6,-19-19-46,32 41-1171,1-1-2561,-43-50 2812,1 0-1,0 0 1,0-1 0,0 1-1,0-1 1,1 0-1,0 0 1,-1-1-1,9 3 1,5 0-6971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41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20 126 6033,'-4'-9'559,"1"1"1,0-1 0,1 0 0,-1 1 0,2-1 0,-1 0 0,1-1 0,1 1 0,0 0-1,0 0 1,3-19 7101,15 49-6108,-6-3-1246,0 0 1,-1 2 0,-1-1-1,13 38 1,22 93-160,-24-75-676,10 52-2430,-21-40-4962,-9-44-781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31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1 143 8061,'0'-1'190,"0"1"0,0-1 0,0 1 1,0-1-1,-1 1 0,1-1 0,1 1 0,-1-1 1,0 1-1,0-1 0,0 1 0,0-1 1,0 1-1,0 0 0,0-1 0,1 1 0,-1-1 1,0 1-1,0-1 0,1 1 0,-1 0 0,0-1 1,1 1-1,-1 0 0,0-1 0,1 1 1,-1 0-1,0-1 0,1 1 0,-1 0 0,1 0 1,-1-1-1,0 1 0,1 0 0,-1 0 0,1 0 1,-1 0-1,1 0 0,-1 0 0,1-1 1,0 1-1,32 0 1681,-29 1-1689,1-1 0,0 0-1,0 1 1,-1-2 0,1 1-1,0-1 1,0 0 0,8-2-1,-8 1-29,-1-1-1,1 0 0,0 0 0,-1 0 1,1-1-1,-1 1 0,0-1 0,0 0 0,5-8 1,-8 9-89,-1 0 1,1 1-1,-1-1 1,0 0-1,0 0 1,0 1 0,-1-1-1,1 0 1,-1 0-1,1 1 1,-3-6-1,2 6-25,-1-1-1,1 1 1,-1-1 0,0 1-1,0-1 1,0 1-1,0 0 1,0 0-1,-1 0 1,-4-3 0,6 4-32,0 1-1,-1-1 1,1 1 0,0 0 0,-1-1 0,1 1 0,-1 0 0,1 0 0,-1 0 0,1 0 0,0 0 0,-1 0 0,1 0 0,-1 0 0,1 1 0,0-1 0,-1 1 0,1-1 0,0 1 0,-1-1 0,1 1 0,0 0 0,0 0 0,-1-1 0,1 1 0,0 0-1,0 0 1,-1 1 0,-2 2 3,1 1 0,-1-1 0,1 0-1,0 1 1,1 0 0,-1 0 0,1-1-1,-1 2 1,2-1 0,-1 0-1,0 0 1,0 6 0,-1 6 13,1 0-1,0 30 1,2-31-19,2 0 0,0-1-1,0 1 1,2-1 0,0 0-1,0 0 1,12 26 0,-13-35-12,0 1 1,0-1-1,0 0 0,1-1 1,0 1-1,0-1 0,1 1 1,-1-1-1,1-1 0,0 1 1,0-1-1,1 1 0,-1-1 1,1-1-1,0 1 0,0-1 1,0 0-1,0-1 0,1 1 1,9 1-1,-12-3 7,1-1-1,-1 0 1,1 0-1,-1 0 1,1 0-1,-1-1 1,0 0-1,1 0 1,-1 0-1,0 0 1,0-1-1,0 0 1,0 0-1,0 0 1,0 0-1,0 0 1,-1-1-1,1 0 1,-1 0-1,4-3 1,4-7-2,0 0 0,-1 0 0,17-29 1,-9 12 39,27-48-5,-31 53 60,0 0-1,31-39 1,-43 62-82,0 2-5,1 0 0,0 0 0,0 1 0,-1 0 0,1-1 0,-1 1 0,1 0 0,-1 0 0,1 1 0,-1-1 0,1 0 0,-1 1 0,0-1 0,0 1 0,0 0-1,0 0 1,0 0 0,0 0 0,0 0 0,-1 0 0,1 0 0,-1 1 0,1-1 0,1 4 0,2 7-5,0 1 1,0-1 0,4 23-1,-1-6 0,7 2-2,-14-29 11,5-5 1,-1 1 0,0-1 0,0 1 1,0-2-1,0 1 0,-1 0 0,1-1 0,0 0 0,-1 0 0,0 0 0,0-1 1,0 1-1,0-1 0,0 0 0,-1 0 0,0-1 0,0 1 0,3-6 0,17-28 93,-3 6 301,0 1-1,33-39 0,-50 68-357,-1-1-1,0 1 1,1 0 0,-1-1-1,1 1 1,0 0-1,0 1 1,0-1 0,0 0-1,0 1 1,0 0-1,0 0 1,0 0-1,1 0 1,-1 0 0,0 0-1,1 1 1,-1 0-1,6 0 1,-4 0 24,0 1-1,0 1 1,0-1-1,0 1 1,-1 0 0,1 0-1,0 0 1,-1 0-1,0 1 1,1 0-1,6 6 1,0 2-157,0 0 1,0 0-1,-1 2 1,0-1-1,-1 1 0,-1 0 1,10 21-1,-10-16-736,12 24-3464,-3-17-2529,-1-10-3584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41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111 115 6081,'7'-2'756,"0"-1"0,0 0 0,0 0 0,0-1 1,-1 0-1,1 0 0,-1 0 0,11-11 0,11-7 1957,-27 21-2584,0 0-1,0 0 1,-1 0-1,1-1 0,0 1 1,-1 0-1,1 0 0,-1-1 1,0 1-1,1 0 1,-1 0-1,0-1 0,0 1 1,1 0-1,-1-1 0,0 1 1,-1 0-1,1-1 1,0 1-1,0 0 0,0-1 1,-1 1-1,1 0 0,-1 0 1,1-1-1,-1 1 1,0 0-1,1 0 0,-1 0 1,0 0-1,0 0 0,1 0 1,-1 0-1,-2-1 1,1 0-53,-1 1 1,0 0 0,1 0 0,-1 0 0,0 1 0,1-1 0,-1 1-1,0-1 1,0 1 0,0 0 0,0 0 0,1 0 0,-1 1 0,0-1-1,0 1 1,0-1 0,1 1 0,-1 0 0,0 0 0,1 0 0,-1 0-1,1 1 1,-5 2 0,-4 3 77,0 1 0,0 0 0,-14 15 0,17-16-94,1 2 0,-1-1 0,1 1 0,1 1 0,0-1-1,0 1 1,1 0 0,0 0 0,1 1 0,0-1 0,-5 22-1,8-26-110,0 1-1,0 0 0,1 0 1,0 0-1,0 0 0,0-1 1,1 1-1,0 0 0,0 0 1,1-1-1,0 1 1,0 0-1,0-1 0,1 0 1,0 0-1,0 0 0,1 0 1,0 0-1,0 0 0,8 8 1,-4-6-410,0-1 1,0 0-1,1 0 1,0 0-1,0-1 1,1 0-1,0-1 1,11 5 0,-10-7-1038,-1 0 1,0 0 0,1-1 0,-1 0 0,18 0 0,21 0-4579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42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0 192 8149,'1'-1'172,"0"-1"0,0 1 0,0 0 0,0 0 0,0 0 0,0-1 0,1 1 0,-1 1 0,0-1 0,0 0 0,1 0 0,-1 0 0,1 1 0,-1-1 0,1 0 0,-1 1 0,1 0 1,-1-1-1,1 1 0,-1 0 0,1 0 0,-1 0 0,2 0 0,1 1 17,0 0-1,0 1 1,0-1 0,-1 1 0,1 0-1,-1 0 1,0 0 0,1 1 0,2 2-1,6 6 60,1 0-1,-2 1 1,0 0-1,0 1 0,-1 0 1,-1 1-1,0 0 1,13 28-1,-12-19-138,-1 0-1,-1 2 1,-1-1-1,-2 1 0,4 26 1,-10-10 83,0-37-77,1 1 1,0 0-1,0-1 0,0 1 0,0-1 1,0 1-1,2 5 0,2 7 510,-4-14 997,2-5-1217,14-20-253,-2 0 0,-1-1 0,0 0 0,-2-1 0,17-50-1,-1 3-1016,30-73-2720,7-18-4992,-42 117 2868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42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0 7489,'-13'5'4069,"21"3"-11,8 6-3084,-13-7-730,0 0-1,-1 0 1,0 1 0,0-1-1,0 0 1,0 10-1,9 31 453,-6-36-715,0 0 0,0 0 0,1-1 1,1 0-1,0 0 0,0 0 0,1-1 0,1 0 0,0-1 0,0 0 0,12 10 0,-18-17-116,0-1-1,-1 1 1,1 0 0,0-1-1,0 0 1,1 1-1,-1-1 1,0 0-1,0-1 1,0 1-1,1-1 1,-1 1-1,0-1 1,1 0 0,-1 0-1,0-1 1,0 1-1,1 0 1,-1-1-1,0 0 1,0 0-1,6-3 1,4-2-356,0 0 1,0-2-1,22-17 1,-14 10 220,-19 13 282,1-1 13,1 0 0,-1 0 1,1 0-1,-1 0 0,1 1 1,0-1-1,0 1 1,0 0-1,4-2 0,-7 4-13,32-18 513,57-43 0,-41 27-148,-47 33-79,6 3 30,-7-3-316,0 1-1,0 0 1,-1 0 0,1 0 0,0 0 0,0 0 0,0 0 0,-1 1 0,1-1 0,0 0 0,0 0 0,0 1 0,-1-1 0,1 0 0,0 1 0,0-1 0,-1 0 0,1 1 0,0-1 0,-1 1 0,1 0 0,-1-1 0,1 1 0,0-1 0,-1 1 0,1 0 0,-1-1 0,1 2 0,-1 7 62,-1 1-145,1 0 0,0 0 0,0 0 0,1 0 0,1 0 0,-1 0 0,2 0 0,-1 0 0,2-1 0,-1 1 0,6 9 0,-9-18 30,1 0 0,0 0 0,0 1 0,-1-1 0,1 0 0,0 0 0,0 0 0,0 0 0,0 0 0,1 0 0,-1 0 0,0 0 1,0-1-1,1 1 0,-1 0 0,0-1 0,1 1 0,-1-1 0,0 1 0,1-1 0,-1 0 0,1 0 0,-1 1 0,0-1 0,1 0 0,-1 0 0,1-1 0,-1 1 0,1 0 0,-1 0 0,1-1 0,-1 1 0,0 0 0,1-1 0,-1 0 0,0 1 0,1-1 0,-1 0 0,0 0 0,0 1 1,0-1-1,1-1 0,4-3-38,-1 0 1,0 0 0,0-1 0,-1 1 0,0-1 0,6-10 0,-9 14 41,9-4-188,-10 6 219,1-1 1,-1 0 0,1 1-1,0-1 1,-1 0-1,1 1 1,0-1-1,-1 1 1,1 0 0,0-1-1,-1 1 1,1-1-1,0 1 1,0 0-1,0 0 1,0-1-1,-1 1 1,1 0 0,2 0-1,28 2 124,-27-1 906,-3-3-669,0 0-300,1 1 1,-1-1 0,0 0-1,1 1 1,-1 0-1,1-1 1,0 1-1,-1 0 1,1 0-1,0 0 1,0 0-1,0 0 1,0 0-1,0 1 1,0-1 0,0 1-1,0-1 1,0 1-1,0 0 1,0-1-1,0 1 1,0 0-1,0 0 1,0 1-1,0-1 1,4 1-1,-5 0-42,0 0 0,0 0-1,0 0 1,0 0-1,0 0 1,0 0-1,0 1 1,0-1 0,0 0-1,-1 0 1,1 1-1,0-1 1,-1 0-1,1 1 1,-1-1 0,1 1-1,-1-1 1,0 1-1,0-1 1,0 3-1,-2 3-11,0 0 0,-1 0-1,-1 0 1,1-1 0,-1 1-1,0-1 1,0 0 0,-1 0-1,1-1 1,-1 1 0,-1-1-1,1 0 1,-10 6 0,-46 31-1639,59-40 846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42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0 160 5328,'2'-16'181,"-1"-1"705,1-1 0,0 1-1,2 0 1,0 0 0,1 0 0,9-22 0,-13 37 637,-20 27-853,17-20-655,0 1-1,0-1 0,1 1 0,0-1 1,-1 1-1,2 0 0,-1 0 0,1 0 1,0-1-1,0 1 0,1 0 0,1 8 0,1 3-2281,2 0 0,11 31 0,-7-28-2036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43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1 258 6641,'0'-2'237,"1"-1"1,0 1-1,-1-1 1,1 1-1,-1-1 1,1 1 0,-1-1-1,0 1 1,-1-5-1,1 5-79,0 0 1,0 0-1,0 0 0,0 0 0,0 0 0,0 0 0,1 0 0,-1 0 1,0 0-1,1 0 0,0 1 0,-1-1 0,1 0 0,0 0 0,0 1 1,0-1-1,0 0 0,1 1 0,1-4 0,12-8 368,-1 0 0,1 0 0,1 1 0,0 1 0,1 1-1,24-11 1,-20 10-1639,0-1-1,-1 0 1,31-26-1,-41 27-2309,-1 0-1576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49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120 118 2696,'0'0'3277,"-2"2"-2895,1 0-310,-1 0 1,1 1 0,-1-1 0,0 0-1,0-1 1,0 1 0,0 0 0,0-1-1,0 1 1,0-1 0,-1 1-1,1-1 1,-1 0 0,1 0 0,-1 0-1,1 0 1,-1-1 0,1 1 0,-4 0-1,3-1 231,1 1-257,0 0-1,0 0 1,0-1-1,0 1 1,-1-1 0,1 1-1,0-1 1,0 0-1,-4 0 1,-10 1 686,5 1-1106,-6 0 2434,32 0-549,16-4-1364,-1-2-1,1-1 0,53-15 1,-9 2-30,-28 8-969,0-3 1,64-25 0,-47 2-3430,-35 22 900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49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72 4064,'0'0'3341,"26"-8"-3209,18-1-68,0 6-204,7-3-204,6-8-296,4-3-1269,9 3 325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31.2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70 10745,'1'1'76,"-1"-1"0,0 1 0,1 0 0,-1 0 0,0-1-1,0 1 1,1 0 0,-1 0 0,0 0 0,0-1 0,0 1 0,0 0 0,0 0 0,0-1 0,-1 1 0,1 0-1,0 0 1,0 0 0,0-1 0,-1 1 0,1 0 0,0-1 0,-1 1 0,1 0 0,-1-1 0,1 1 0,-1 0-1,1-1 1,-1 1 0,1-1 0,-1 1 0,0-1 0,1 1 0,-1-1 0,1 1 0,-1-1 0,0 0 0,0 1-1,1-1 1,-1 0 0,0 0 0,-1 1 0,-3-1 323,0 0 0,1 0 0,-1-1 0,0 0 0,-9-2 1,4 1 47,-5-1 2213,-29-3 1684,41 6-1776,9 0-1554,735-37 2245,-651 31-3242,80-8-469,42-3-1655,-71 10-2177,-101 9 761,-24 2-2937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31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21 16329,'-3'-2'201,"1"-1"200,0 1-1,-1 0 1,1 0 0,-1 0 0,1 0-1,-1 1 1,-5-3 0,7 4-165,0 0 0,0 0 1,0 0-1,0 0 0,0 0 0,0 0 1,0 0-1,0 0 0,0 1 1,0-1-1,0 0 0,0 1 0,0-1 1,0 1-1,0-1 0,0 1 1,0-1-1,0 1 0,0 0 0,1-1 1,-1 1-1,0 0 0,0 0 0,1-1 1,-2 3-1,3 3 3218,5 4-2657,-5-9-233,2 7-295,0 0 1,-1 1-1,0 0 0,0-1 0,0 1 1,-1 11-1,3 11-81,121 672-4908,-117-667 693,2 0 1,15 37-1,4 2-8956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31.9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190 148 15337,'-50'5'5815,"56"13"-439,0-4-3601,33 243 1466,-14-75-2018,134 535-1223,-151-690 0,0 0 0,2-1 0,1-1 0,1 0 0,2 0 0,29 42 0,-41-65 0,-1-1 0,0 1 0,1 0 0,-1-1 0,1 0 0,0 1 0,-1-1 0,1 0 0,0 0 0,0 0 0,0 0 0,0 0 0,0-1 0,0 1 0,0 0 0,0-1 0,0 1 0,0-1 0,0 0 0,0 0 0,0 0 0,0 0 0,0 0 0,0 0 0,0-1 0,0 1 0,1-1 0,-1 1 0,-1-1 0,1 0 0,4-2 0,0 0 0,0-1 0,-1 0 0,1 0 0,-1-1 0,0 0 0,0 0 0,-1 0 0,5-6 0,3-8 0,0 0 0,-2-1 0,0 0 0,-1-1 0,11-40 0,18-111 0,-24 77-47,-5-1-1,-4 1 1,-4-1 0,-4 0-1,-5 0 1,-20-98 0,-12 23-156,31 142 205,-1 0 1,-2 1-1,-25-45 1,33 65 11,-1 1 0,0 0 1,0 1-1,-1-1 0,0 1 0,0 0 0,0 0 1,-1 1-1,0 0 0,0 0 0,0 1 0,0 0 1,-1 0-1,0 0 0,0 1 0,0 0 0,0 1 1,0 0-1,-14-2 0,9 3 4,1 1 1,-1 0-1,0 1 1,1 1-1,-1 0 1,1 0-1,0 1 1,0 1-1,0 0 1,0 1-1,0 0 1,-16 10-1,7-1-18,1 1 0,0 1 0,1 1 0,1 0 0,1 1 0,0 1 0,2 1 0,0 0 0,1 1 0,1 0 0,1 1 0,1 1 0,1 0 0,1 0 0,1 1 0,1 0 0,1 1 0,-5 40 0,10-51 0,0 0 0,2 0 0,-1 0 0,2 0 0,0 0 0,0 0 0,1-1 0,1 1 0,1-1 0,-1 0 0,2 0 0,0 0 0,1-1 0,10 16 0,-5-13 0,0 0 0,1-1 0,1 0 0,0-1 0,0-1 0,2 0 0,-1-1 0,2-1 0,33 17 0,-13-12-488,1 0-1,1-3 1,0-1-1,0-2 1,66 6 0,-46-10-523,1-3 1,-1-3-1,71-9 1,-90 3-670,0-1 0,67-24 0,14-13-5680,-25 7-3051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34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318 675 7693,'-62'-50'5689,"60"48"-5503,-1 1 0,0 0 0,1 0 0,-1 0 0,0 0 0,0 1 1,1-1-1,-1 1 0,0-1 0,0 1 0,0 0 0,0 0 0,1 0 0,-1 1 0,0-1 0,0 1 1,0 0-1,1-1 0,-1 1 0,0 0 0,1 1 0,-1-1 0,0 0 0,1 1 0,0-1 0,-1 1 1,1 0-1,-2 2 0,-4 3 37,1-1 1,0 2 0,0-1-1,0 1 1,1 0-1,-8 13 1,-7 19 335,2 1-1,1 0 1,-17 66 0,26-76-391,3 0 1,0 1 0,2 0 0,2 0 0,2 53-1,0-82-157,0 1 0,0 0 0,0-1 0,1 1-1,0-1 1,-1 1 0,2-1 0,-1 1 0,0-1-1,0 0 1,1 0 0,0 1 0,0-1-1,0 0 1,0 0 0,0-1 0,4 4 0,-4-4-5,1-1 1,-1 0-1,1 0 0,0 0 1,-1 0-1,1 0 1,0-1-1,0 1 1,0-1-1,0 0 1,0 0-1,0 0 1,-1 0-1,1 0 1,0-1-1,0 1 1,0-1-1,0 1 1,-1-1-1,1 0 1,5-3-1,11-4-8,0-1 1,0-1-1,-1-1 0,0 0 0,-1-1 0,-1-1 0,30-29 1,-25 19-89,-1-1 1,-1-1 0,-1-1 0,26-51 0,-21 28-74,-2-1 1,-3-1-1,-2-1 1,-2-1-1,13-103 1,-17 68 156,-3-1 1,-4 0-1,-14-133 1,11 219 36,0 0 1,-1-1-1,0 1 1,0 0-1,0-1 0,0 1 1,0 0-1,-1 0 1,0 0-1,1 0 1,-3-3-1,3 6-21,1-1 0,0 1 0,-1 0-1,1-1 1,-1 1 0,1 0 0,-1-1 0,1 1 0,-1 0-1,1 0 1,-1 0 0,1-1 0,-1 1 0,1 0-1,-1 0 1,1 0 0,-1 0 0,1 0 0,-1 0-1,1 0 1,-1 0 0,1 0 0,-1 0 0,1 0-1,-2 0 1,1 1 16,0 0-1,-1 0 0,1 0 0,0-1 1,0 1-1,0 0 0,0 1 1,0-1-1,0 0 0,0 0 1,0 0-1,0 1 0,-1 1 0,-2 8 61,-1-1-1,1 1 1,1 0-1,0 0 0,0 0 1,1 0-1,0 17 0,0 75 318,3-83-378,-1 18 35,2 0 0,2-1-1,1 0 1,2 0 0,2 0 0,1-1-1,2 0 1,25 53 0,-31-77-111,1 0 0,1 0 0,0-1 0,0 0 0,1-1 0,1 0 0,-1 0 0,2-1 0,-1-1 0,24 15 0,-27-18 10,1-1 0,0 0 0,0-1 0,0 1 0,0-2 0,0 1 0,1-1 0,0 0 0,-1-1 0,1 0 0,0-1 0,-1 1 0,1-2 0,0 1 0,0-1 0,-1 0 0,1-1 0,11-4 0,-6 0 7,1-1 1,-1 0-1,0-1 0,-1-1 0,0 0 1,0-1-1,-1 0 0,0-1 0,-1-1 1,-1 1-1,1-2 0,-2 1 0,10-17 0,-8 12 0,25-30 0,-29 40 29,-6 5-4,7 30 2,-7-4 17,-1-18-10,1 0 1,-1-1-1,1 1 0,0-1 1,2 9-1,4 17 1,-7-29-2,0 0 1,0-1-1,0 1 1,0 0-1,1 0 1,-1 0 0,0-1-1,1 1 1,0 0-1,-1-1 1,1 1-1,0 0 1,0-1-1,0 1 1,0-1 0,0 1-1,0-1 1,0 0-1,0 1 1,1-1-1,-1 0 1,1 0 0,-1 0-1,0 0 1,1 0-1,0 0 1,-1 0-1,1-1 1,0 1-1,-1-1 1,1 1 0,2 0-1,0-1 1,-1 1-1,1-1 0,0 0 1,-1 0-1,1 0 0,-1-1 1,1 1-1,-1-1 1,1 0-1,-1 0 0,1 0 1,-1 0-1,0-1 1,1 1-1,-1-1 0,6-4 1,6-5-6,1-1 1,13-14-1,-2 2-1,-18 16 25,2-1-18,0 1 1,0 0-1,13-6 0,-19 11 11,0 1-1,0 0 1,1 1 0,-1-1 0,1 1 0,-1 0-1,1 0 1,-1 1 0,1 0 0,8 0-1,-3 1-84,1-1 0,-1-1 0,1 0 0,-1 0 0,0-1 0,0-1 0,0 0 0,0 0 0,0-1 0,0-1 0,-1 1 0,15-11 0,-12 6 45,0 0-1,0-1 0,-1-1 1,-1 0-1,0-1 0,-1 0 0,0-1 1,13-20-1,7-22 278,-3 0 0,-2-2 0,25-85 0,-39 120 531,-11 22-724,1 0-1,-1 0 0,0 1 1,1-1-1,-1 0 0,0 0 1,1 1-1,-1-1 0,0 0 1,0 0-1,1 1 1,-1-1-1,0 0 0,0 1 1,0-1-1,1 0 0,-1 1 1,0-1-1,0 0 1,0 1-1,0-1 0,0 1 1,0-1-1,0 0 0,0 1 1,0-1-1,0 0 0,0 1 1,0-1-1,0 1 1,0 45 1442,-6 11-490,3-26-490,-1 49 1,5-32-293,-1-22-631,0 0-1,2 1 1,7 33-1,-4-8-1584,-4-15-1700,9-2-5955,1-15 287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32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17878,'7'-23'3568,"-1"38"-260,0-4 1849,7 3-3065,-3 1-1328,-10 2-764,0 20 0,9 46 0,-2-35 0,2 7 0,1 5 0,-4-6 0,10 6 0,-10-14-3892,4 5-57,-4 18-3371,0-9-7302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32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38 11477,'0'-1'241,"1"-1"0,-1 0-1,0 1 1,0-1 0,0 0 0,0 1 0,0-1 0,0 0-1,0 1 1,-1-1 0,1 0 0,-1 1 0,1-1-1,-1 0 1,0 1 0,-1-3 0,1 3 26,0 0 0,0 1-1,-1-1 1,1 0 0,0 1 0,-1-1 0,1 1 0,0-1 0,-1 1 0,1-1 0,-1 1-1,1 0 1,-1 0 0,1 0 0,-1 0 0,1 0 0,-1 0 0,1 0 0,-3 1 0,-1 0 131,1 0 0,-1 0 1,1 1-1,-1-1 0,1 1 0,-1 0 1,1 1-1,0-1 0,0 1 1,0-1-1,1 1 0,-1 1 1,0-1-1,1 0 0,0 1 1,0-1-1,0 1 0,0 0 1,1 0-1,-1 0 0,-1 7 1,-6 10 274,2 1 0,1 0 1,-6 28-1,8-31-340,0 4-319,1 0 0,1 1 1,2-1-1,0 1 1,4 41-1,26 118-30,-22-152 15,6 30-1743,2 0 0,4-1-1,35 78 1,-35-97-191,2-2 1,1 0-1,3-1 0,0-1 1,48 50-1,-36-52-9263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32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42 10917,'-1'-2'599,"1"0"0,0 0-1,0 0 1,0 1 0,0-1 0,0 0 0,1 0 0,-1 0-1,0 0 1,1 0 0,0 0 0,-1 0 0,1 0 0,0 1-1,0-1 1,2-3 0,0-1-1161,2 6 1464,9 4-619,-1 1 0,0 0 0,0 1 0,0 1 1,-1 0-1,0 0 0,0 1 0,-1 1 0,0 0 0,10 12 1,-8-7-195,0 1 1,-1 0 0,-1 1 0,-1 1 0,0 0-1,-1 0 1,-1 0 0,0 1 0,-2 1 0,0-1-1,-1 1 1,5 36 0,-9-51-91,3 34-131,0 68-1,-7-71-123,-1-1 0,-14 52 0,4-24-19,13-56 224,0 0 1,0 0 0,0 0-1,1 0 1,0 0 0,0 0-1,1 0 1,0 6 0,18-20-21,-15 7 62,0-1 0,0 0 0,0 0-1,-1 0 1,1-1 0,-1 1 0,0-1 0,0 0 0,0 0-1,0 0 1,3-4 0,29-45-36,-25 35 32,71-132-37,-54 94 316,39-57 0,-38 77 913,-11 67 10,-13-20-1264,74 185 570,-65-171-2349,28 41-1,-30-52-833,1-1 0,0 0 0,24 20-1,-11-15-6853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33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454 1 9717,'1'1'246,"0"0"-1,-1-1 1,1 1-1,-1 0 1,1 0 0,-1 0-1,0 0 1,1 0 0,-1 0-1,0 0 1,0 0-1,0 0 1,0 0 0,0 0-1,0 0 1,0 0 0,0 0-1,0 0 1,0 0-1,0 0 1,-1 0 0,1 0-1,0 0 1,-1 0 0,1 0-1,-1 0 1,1 0 0,-1 1-1,-4 20 2021,7-5-1323,1 0 1,6 21-1,4 17 506,27 143 1889,-16-88-2052,10 116 0,-30-151-953,-2 0 0,-4 1 0,-3-1 0,-28 140 0,20-158-661,-3-1 1,-2-1 0,-3 0-1,-2-2 1,-2 0-1,-61 92 1,71-124-440,-1-2 1,-1 0-1,0-1 0,-26 20 1,-88 54-8712,31-29-2895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57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1 135 7125,'0'0'9847,"13"-4"-8474,-6 3-1212,-1 0-1,1 0 1,0 1 0,-1 0 0,1 0-1,10 1 1,21 1 77,219-21-894,128-42-5051,-247 27 285,-77 17 483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57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91 101 6993,'-15'1'628,"11"0"-320,0-1-1,0 1 1,0-1 0,0 1 0,-1 1-1,1-1 1,-4 2 0,-22 0 3411,22-6-2043,19-2-803,10 0-742,0 2 1,1 0 0,33 1-1,15-2-624,266-35-3236,-111 6-1628,-121 17 1043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57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10 272 7381,'-10'6'1772,"13"-26"-236,13 8-248,0 4-308,10-10 52,18 1-196,7 3-176,9 0-124,16-1-87,10 1-173,6 0-296,7-6-329,5 0-327,4 0-324,3 3-240,-12 2-468,-7-5-1748,-6 0-1857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57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83 223 7981,'-64'-14'5024,"55"5"-3544,-1 1 1777,26-9-2593,16-12-220,9 12-268,16 3-404,10-1-272,12-2-484,16-3-381,1-3-263,2 3-2492,10 0-3097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58.1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23 264 7429,'-23'-3'1540,"36"-3"-72,0 0-228,6-5-96,16-6-156,-4 0-172,8 2-292,15-2 28,6 3-116,10 0-175,6-1-282,6 1-263,4-3-196,3 3-304,-3-4-228,3 7-216,130-43-8377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58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19 269 9361,'-19'-17'2960,"41"5"-1864,13-2 24,-6 2-64,9-2-191,16 0-197,10-3-116,15 2-92,7-5-268,9 0-180,6 9-248,1-6-364,6 3-376,-10-6-205,-5 0-451,-8 2-2332,-5 4-2805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34.5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26 12189,'-15'11'5469,"30"-19"-4309,27-1 364,2 6-1224,1 0-732,5-2-636,14 2-724,-4 0-1173,7 0-1171,9 3-3129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1:59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23 5849,'0'0'13199,"3"-1"-12830,18-4 222,-18 5-189,-14 6-312,-65 33-189,73-38 77,-23 10 65,23-10-51,4-4 44,6-10-273,4-12 1023,-7 6-7582,-14 4-4423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2:14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84 3320,'0'0'7898,"-2"-2"-7600,-22-10 3553,12-7-3586,8 8-4597,1-25-316,3 33 980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2:17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46 108 4212,'-6'-12'411,"-2"-3"57,6 2 3104,-20 11-2275,15 0 1720,10 1-1189,25-2-631,38-1-871,209 2 706,-78 2-791,1215-26-156,325 0-2487,-1685 25 2394,-26 1-2257,-62 9-752,10-5 35,1-1-1046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2:17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 84 3840,'1'0'118,"0"0"0,-1 0 0,1 0-1,0 0 1,-1 0 0,1 0 0,0 0 0,-1 0-1,1-1 1,0 1 0,-1 0 0,1 0-1,0 0 1,-1-1 0,1 1 0,-1 0 0,1-1-1,-1 1 1,1-1 0,-1 1 0,1-1-1,-1 1 1,1-1 0,-1 1 0,1-1 0,-1 1-1,0-1 1,1 1 0,-1-1 0,0 0-1,1 1 1,-1-1 0,0 0 0,0 1 0,0-1-1,0 0 1,0 1 0,0-1 0,0 0-1,0 1 1,0-1 0,0 0 0,0 1 0,0-1-1,0 0 1,0 1 0,-1-1 0,1 0 0,0 1-1,-1-2 1,-2-8-483,3 9 408,0 0 0,0 0 0,0 1 0,0-1 0,0 0 0,0 0 0,1 1 0,-1-1 0,0 0 0,0 1 0,0-1 0,1 0 0,-1 0 0,0 1 0,1-1 0,-1 1 0,0-1 0,1 0 0,-1 1 0,1-1 0,0 0 0,6-12 1452,-2-8-255,-3 29 822,-3 42 853,0-34-3451,-8 112 1149,-38 176-1,39-260-675,-86 398-3055,-38 265-6834,121-582 7240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2:23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13585,'28'3'1828,"-21"17"-311,-1-6-241,4 1-224,6-4-196,6-5-144,0 11-148,26 12-108,-13-9-84,12 5-16,1 1-328,-1-3-352,7 3-472,4-1-680,-1-5-532,-3 3-1033,0 0-1283,0 0-3325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2:23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550 52 13169,'-63'-51'2324,"31"62"265,0 4-229,-9 2-264,6 0-160,-3 9-468,3 8-364,-6 12-223,6 14-225,3 11-464,3 9-1120,4 14-949,-7-5-1387,-9 17-3433,3 14-6328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12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74 116 5549,'26'-12'15311,"-36"-22"-11322,10 31-3368,0 0-516,0 0 1,0 0-1,0 0 1,0 1 0,0-1-1,1 0 1,-1 0 0,1 1-1,0-1 1,0 0-1,0 1 1,0-1 0,0 0-1,1 1 1,-1 0-1,1-1 1,-1 1 0,1 0-1,3-4 1,-3 5 183,1 0-237,-1-1 0,0 1 0,1 0 0,-1 0 0,0 0 1,1 0-1,0 1 0,-1-1 0,1 1 0,-1-1 0,4 1 1,0 1-15,0 0 1,1 1 0,-1 0 0,0 0 0,0 1-1,0-1 1,0 1 0,7 5 0,46 35 209,-35-25-187,27 20 54,72 70 0,-98-82-99,-1 1-1,-1 0 1,-2 2-1,24 41 1,-40-59-19,0 0 0,-1 0 0,-1 1 0,0 0 0,0-1 0,-1 1 0,-1 0 0,0 0 0,0 0 0,-2 0 0,1 0 0,-1 0 0,-5 19 0,4-21 0,-1 0 0,0 0 1,-1-1-1,0 0 0,0 0 0,-1 0 0,0 0 0,-1-1 0,0 0 0,-9 10 0,-5 3-72,-2-1-1,-24 18 0,33-27 15,-131 101-1026,-103 87-5110,241-193 5593,-34 28-2370,13-14-4377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0:12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91 192 10401,'-27'-59'9246,"27"58"-9035,0 0 0,-1 0 0,1 1 0,0-1 0,-1 0 0,1 0 0,-1 0 1,1 1-1,-1-1 0,1 0 0,-1 1 0,0-1 0,1 0 0,-1 1 0,0-1 0,1 1 0,-1-1 0,0 1 0,0 0 0,1-1 0,-2 1 0,1 0-71,1 0 0,-1 0 0,0 0 0,1 0-1,-1 1 1,1-1 0,-1 0 0,1 0 0,-1 1 0,1-1-1,-1 0 1,1 1 0,-1-1 0,1 1 0,-1-1 0,1 1-1,0-1 1,-1 1 0,1-1 0,0 1 0,-1-1 0,1 1-1,-12 34 1483,-6 156-43,15-132-1353,1-41-179,-1 17 5,1 1 0,2 0 1,8 66-1,-7-98-64,0 0-1,0 0 1,1 1 0,-1-1 0,1 0-1,0-1 1,0 1 0,1 0 0,-1 0-1,5 4 1,-6-7 6,0-1 0,0 0 0,0 1 0,1-1 0,-1 0 0,0 0 0,0 0 0,0 0-1,0 0 1,1 0 0,-1 0 0,0-1 0,0 1 0,0 0 0,0-1 0,0 1 0,2-1 0,0 0-7,8-2-2,-1 1 1,0-2-1,0 1 1,-1-2 0,1 1-1,-1-1 1,0-1 0,11-7-1,31-17-83,-16 11 43,-20 11 23,0 0 0,0 1 0,1 0 0,0 1-1,0 1 1,0 1 0,24-4 0,50 5-54,-54 2 53,44-5-1,-70 4 33,-1-1 0,1 0 0,-1 0 0,0-1 0,0 0 0,-1 0 0,1-1 0,-1-1 0,13-10 0,-14 11 39,-1 0 1,0-1-1,0 0 1,-1 0-1,0 0 1,0-1-1,0 0 0,-1 0 1,0 0-1,0 0 1,5-15-1,-7 10 114,0-1 0,0 1-1,-1 0 1,-1-1 0,0 1 0,-1 0-1,0-1 1,-3-12 0,-2 1 45,-1 0 0,-12-29 1,-24-39-961,20 45-4622,22 45 4536,-1 0 0,1 1 0,-1-1 0,0 0 0,0 0 0,1 1 0,-1-1 0,0 1 0,0-1 0,-3 0 0,-1-2-3321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2:25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0 110 12149,'0'0'2775,"2"2"-1736,1 0-778,0 0 0,0 1 0,-1 0 0,0-1 0,1 1 0,-1 0 0,0 0 0,0 0 0,-1 1 0,3 4 1,-2-4-132,0 0 0,0 0 0,0-1 0,0 1 0,1 0 0,-1-1 0,1 0 1,0 0-1,0 1 0,4 1 0,26 22 330,-26-20-379,1 0 0,0-1 0,0 0-1,1 0 1,0-1 0,0 0 0,0 0 0,11 3-1,-18-8-73,17 7 53,1-1 0,-1-2-1,23 4 1,-34-8-47,0 0-1,0 0 1,0 0 0,0-1-1,0 0 1,0-1-1,0 1 1,0-2 0,-1 1-1,1-1 1,10-5 0,-4 0 56,-1 0 0,-1-1-1,1 0 1,-2-1 0,1-1 0,-1 0 0,-1 0 0,0-1 0,0 0 0,9-16 0,-10 12 770,0-1 0,-1 0-1,-1 0 1,10-35 0,-16 50-716,-1 1-1,1-1 1,0 0 0,-1 1-1,1-1 1,0 1 0,0-1 0,0 1-1,0-1 1,0 1 0,0 0-1,1-1 1,-1 1 0,0 0-1,1 0 1,1-1 0,-2 2-87,-1-1 0,1 1 0,0 0 0,0 0 1,0-1-1,0 1 0,0 0 0,0 0 0,0 0 1,0 0-1,0 0 0,-1 0 0,1 0 1,0 1-1,0-1 0,0 0 0,0 0 0,0 1 1,0-1-1,0 1 0,-1-1 0,1 0 0,0 1 1,0-1-1,-1 1 0,1 0 0,0-1 0,-1 1 1,1 0-1,0-1 0,-1 1 0,1 0 0,-1 0 1,1 0-1,-1 1 0,13 21 162,-2 1 1,-1 0-1,-1 1 0,-2 0 0,0 1 0,5 39 1,-4 4-221,-2-1 0,-4 1 0,-3 0 0,-18 128 1,-77 269-1249,0-126 446,86-310 758,1-1 35,-2-1 0,-1-1 0,-29 51 0,40-76 30,-1 0 0,1 0-1,0-1 1,-1 1 0,1 0 0,-1-1-1,0 1 1,0-1 0,1 0-1,-1 0 1,0 1 0,0-1 0,0-1-1,0 1 1,0 0 0,0 0-1,-4 0 1,5-1 3,0 0 0,0 0-1,0 0 1,0 0 0,0 0 0,0 0-1,0-1 1,0 1 0,0 0 0,0-1-1,0 1 1,0-1 0,0 1 0,0-1-1,1 1 1,-1-1 0,0 1 0,0-1-1,0 0 1,1 0 0,-1 1 0,0-1-1,1 0 1,-1 0 0,1 0 0,-1 0-1,1 0 1,-1 0 0,1 0 0,0 0-1,-1 0 1,1 0 0,0 0 0,0 0-1,-1 0 1,1 0 0,1-2 0,-2-11 4,1 0 0,1 0 1,1 0-1,3-17 0,-1 13-11,3-20-182,2 0 0,1 0 1,3 1-1,1 1 1,1 0-1,2 1 0,1 1 1,2 0-1,2 2 0,33-40 1,-17 25-1000,2 3 1,2 1-1,2 2 1,2 2-1,1 2 1,2 2-1,54-29 1,99-40-7360,-147 78 2354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2:25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26 6861,'-35'17'1204,"16"-8"-4,7-1 88,2 4 7597,20-32-10545,-1 0-617,1 3-2231,-1 2-3501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35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193 806 10349,'0'0'7646,"-21"-18"-3225,19 17-4406,0-1 0,0 1 1,1-1-1,-1 1 0,1-1 0,-1 0 1,1 1-1,0-1 0,-1 0 0,1 0 0,0 0 1,0 0-1,0 0 0,1 0 0,-1 0 0,0 0 1,1-1-1,-1 1 0,1 0 0,0 0 1,0-1-1,0 1 0,0 0 0,0 0 0,0-1 1,1 1-1,-1 0 0,1 0 0,-1 0 0,1 0 1,0 0-1,0 0 0,0 0 0,0 0 0,0 0 1,1 0-1,2-3 0,-3 4 28,0 0 0,0 0-1,0 0 1,-1-1 0,1 1 0,0 0-1,-1 0 1,1-1 0,0 1 0,-1 0-1,1-1 1,-1 1 0,0 0 0,0-1 0,1 1-1,-1-1 1,0 1 0,0 0 0,0-1-1,0 1 1,-1-1 0,1 1 0,0 0-1,0-1 1,-1 1 0,1-1 0,-1 1-1,1 0 1,-1 0 0,0-1 0,0 1-1,1 0 1,-1 0 0,0 0 0,-1-1 0,0 0 1845,5-17-1597,16-137 189,6-32-409,-20 155-59,-3 1 1,0-1 0,-3-33-1,-1 27 138,6-51-1,-4 86 157,-1 4-260,-1 1 1,1 0 0,0 0 0,-1 0 0,1 0 0,0 1-1,-1-1 1,1 0 0,0 0 0,0 1 0,0-1 0,-1 3-1,0-1 52,-4 7 22,1 0 1,1 0-1,0 1 0,0-1 0,1 1 0,0 0 1,1 0-1,0 0 0,1 0 0,0 15 0,-1-1 88,-24 417 2008,23-355-1999,0 786-161,3-858-155,7 108-835,-5-111 673,0 0 0,0 0 1,1 0-1,1-1 0,0 1 1,0-1-1,11 18 0,-14-26 167,0-1 0,1 0 0,-1 0 0,1 0-1,-1 0 1,1 0 0,0-1 0,0 1 0,0-1 0,0 1-1,0-1 1,0 1 0,0-1 0,0 0 0,0 0-1,1 0 1,-1 0 0,0-1 0,1 1 0,-1 0 0,1-1-1,-1 0 1,1 0 0,-1 1 0,1-2 0,-1 1-1,0 0 1,1 0 0,-1-1 0,1 1 0,-1-1 0,1 0-1,-1 0 1,0 0 0,0 0 0,1 0 0,-1 0-1,0 0 1,0-1 0,2-1 0,5-4-154,0 0 0,-1-1 0,1 0-1,-1-1 1,-1 1 0,0-2 0,8-11 0,-3 0-8,0-1 0,-1-1 0,-2 1 0,0-2 0,-1 1 0,-2-1 0,0 0 1,-2-1-1,2-27 0,-5 35 222,0-1 1,-2 0-1,0 0 1,-1 0-1,-1 1 1,-1-1-1,0 1 1,-2 0-1,1 0 1,-2 0-1,0 1 1,-2 0-1,-14-22 1,9 17 132,-2 1 1,0 0-1,-33-29 1,-49-41 303,38 39-230,41 36-108,1-1-1,-19-22 1,35 36-81,0 0 1,0-1-1,1 1 1,-1 0 0,1 0-1,-1-1 1,1 1-1,0-1 1,0 1-1,0-1 1,0 0-1,0 1 1,1-1 0,-1 0-1,1 1 1,0-1-1,0 0 1,0 0-1,0 0 1,0 1 0,0-1-1,1 0 1,-1 1-1,1-1 1,0 0-1,0 1 1,0-1 0,0 1-1,0-1 1,1 1-1,-1-1 1,3-2-1,2-2-219,1 0 0,0 0 0,0 1 0,0 0-1,1 0 1,0 0 0,16-8 0,21-8-2527,1 2-1,1 1 1,86-21 0,-62 27-2633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2:19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66 3840,'0'0'3453,"-1"-3"-3221,-1-30 216,2 29 1420,0 2-1583,-3-22 744,2 24-905,0 0-1,0 0 0,0 1 1,0-1-1,0 0 1,0 0-1,1 1 0,-1-1 1,0 0-1,0 1 1,0-1-1,0 1 0,1-1 1,-1 1-1,0 0 1,0-1-1,1 1 0,-1 0 1,-3 3 5012,-24 18-6451,26-21 1089,0 0 0,-1 0 0,1 1 0,0-1 0,0 1 0,0-1 0,0 1 1,0 0-1,0 0 0,0 0 0,1 0 0,-1 0 0,1 1 0,0-1 0,-1 0 0,1 1 0,0-1 0,0 1 0,0 2 1,0-2-316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2:19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76 4576,'0'-28'1046,"0"22"673,12-12 134,-11 12 1452,-8-1-3269,6 6-33,0 0 0,0 0 0,0 0 0,0 0 0,0 0 0,0 1 0,0-1 0,0 0 0,0 1 0,-1-1 0,1 1-1,0-1 1,0 1 0,-3-1 0,1 1 7,-1 1 0,1-1 0,0 1 1,0-1-1,0 1 0,-1 0 0,1 0 0,0 1 0,0-1 0,0 1 0,-3 2 0,-24 20-28,28-23 20,1 2-184,-1-1 29,1 1 1,0 0 0,0-1 0,0 1 0,1 0 0,-1 4-1,14-31 188,-12 22 157,-1-1-184,-1-1 170,-3-13-619,1 15-8,-2 11 170,5-9-199,-4 10 1186,4-4-6822,11 1 4302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2:21.7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1 132 2448,'25'-20'656,"-12"-6"-256,9 6-368,-3-3-624,10 3-280,12-3 208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3:15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77 7193,'-2'4'12502,"-3"3"-8017,-7 10-9824,30 7-692,-16-23 5979,0 0-1,0 0 1,-1-1 0,1 1 0,0 0-1,0-1 1,0 0 0,0 1-1,0-1 1,0 0 0,0 0 0,0 0-1,0 0 1,0-1 0,0 1 0,0 0-1,0-1 1,0 1 0,0-1 0,0 0-1,0 0 1,0 0 0,-1 0 0,1 0-1,2-2 1,-1 2 1303,-5-4-773,2 1-1,-1-1 0,0 1 1,1 0-1,0-1 0,0-8 0,1 9 113,-1 0 0,0 0 0,0 0 0,-1 0 0,1 0 0,-1 0 0,0 0 0,0 0 0,0 0 0,-1 0 0,1 0 0,-1 0 0,-3-5 0,4 7 628,-22-18 2827,10 182-844,13-74-5289,16 123 0,-8-113-5361,-5-64 2684,2 30-8628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3:15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52 13057,'-6'-15'917,"4"11"-272,0-1 1,-1 0-1,1 1 0,-1 0 0,-7-11 4012,6 16-3118,1 0-1348,-1-1 1,1 1-1,0 0 0,-1 0 1,1 1-1,0-1 0,0 1 1,-1 0-1,1-1 0,1 1 0,-1 1 1,0-1-1,0 0 0,1 1 1,-1-1-1,1 1 0,0 0 0,0 0 1,0 0-1,0 0 0,0 0 1,1 0-1,-3 7 0,0-1-27,0 1-1,1 0 1,0 1-1,1-1 1,0 0-1,-1 21 1,4 64 337,0-77-389,0-3-60,0-1 0,1 0 0,1 1 0,0-1 0,1 0 1,1-1-1,6 15 0,-8-21-36,0-1 0,1 0 0,-1 0 0,1-1 0,0 1 0,1-1 0,-1 0 0,1 0 0,0 0 0,1-1 0,-1 1 0,1-1 1,0-1-1,0 1 0,0-1 0,7 3 0,-12-7-5,0 1 0,0-1 1,0 1-1,0-1 0,0 0 1,0 0-1,0 0 0,0 1 1,0-1-1,0 0 0,-1 0 1,1 0-1,0 0 0,0 0 0,0-2 1,-1 3 5,2-4 28,0 1-1,0-1 1,0 0-1,0 0 1,-1 0-1,1 1 1,-1-2-1,0 1 1,-1 0-1,1 0 1,-1 0-1,1 0 1,-1 0-1,0 0 1,-1 0-1,1-1 0,-1 1 1,0 0-1,0 0 1,-3-8-1,-1-3-70,-2-1-1,1 1 0,-18-28 0,-7-1-1959,-20-16-6402,37 49 1549,-3 11-4424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3:16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57 6373,'-3'-1'196,"1"0"-29,1 0 0,-1 1 0,1-1 0,-1 0 0,1 1 0,-1-1 0,1 1 0,-1-1 0,0 1 0,1 0 0,-1 0 0,0 0 0,1 0 0,-1 0 0,0 0 0,1 0 0,-1 1 0,0-1 0,1 0 0,-6 3 7339,71-11-5810,53-1-896,117-6-1147,-87 3-2348,-63 3-3668,-57 8-1159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3:16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25 6105,'0'0'5868,"-1"2"-4962,-1 1-734,0 0-1,0 0 0,0 0 1,1 1-1,-1-1 1,1 0-1,0 1 0,0-1 1,0 1-1,0-1 1,1 1-1,0-1 0,-1 1 1,1 0-1,0-1 1,1 1-1,-1-1 0,1 1 1,-1-1-1,1 1 1,0-1-1,0 1 0,3 4 1,-1 3 51,2 1 0,-1-1 0,1 0 1,1 0-1,0 0 0,0-1 0,1 1 0,0-2 0,14 15 1,-15-19-172,0 0 1,0 0 0,0-1-1,0 0 1,1-1 0,-1 1-1,1-1 1,0 0 0,0-1 0,0 0-1,1 0 1,-1 0 0,0-1-1,1 0 1,-1-1 0,1 0-1,7 0 1,-8-1 3,1 1 1,0-1-1,0-1 0,-1 0 0,1 0 0,-1 0 1,1-1-1,-1 0 0,0 0 0,0-1 0,-1 0 1,12-9-1,-15 11-33,0-1 0,0 0 0,0 0 1,-1 0-1,1 0 0,-1-1 0,0 1 0,0-1 1,0 1-1,0-1 0,-1 0 0,1 1 1,-1-1-1,0 0 0,0 0 0,0 0 0,-1 0 1,1 0-1,-1 0 0,0 0 0,-1 0 0,1 0 1,0 0-1,-1 0 0,-2-7 0,0 2-55,-1 1-1,0-1 1,-1 1-1,1 0 0,-2 0 1,1 1-1,-1 0 1,0 0-1,0 0 1,-1 0-1,0 1 0,0 0 1,-1 1-1,0 0 1,0 0-1,0 0 0,0 1 1,-1 0-1,1 1 1,-1 0-1,-11-2 1,12 3-346,0 1 1,0 1-1,0 0 0,0 0 1,-1 0-1,1 1 1,0 0-1,0 1 1,0 0-1,-12 4 1,7-2-506,-29 12-4035,4 8-2935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3:17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 9993,'0'0'6402,"-21"16"-142,19-10-5817,0 0 0,1 1 0,-1-1 0,1 1 0,1-1 0,-1 1 0,1-1 0,0 1 0,1-1 0,-1 1 0,2-1 0,2 13 0,3 26 886,-10 93 492,0 9-4593,5-73-1209,1 21-6059,8-32-1747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3:18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18778,'0'0'8236,"-3"17"-6847,-4 0-297,14 3-364,-4 3-496,3 3-676,4 20-984,-4-12-805,-3-14-1207,4 20-3313,5 23-6420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3:18.8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61 132 6873,'-61'15'8212,"61"-35"-7052,0 2-175,19 7-253,23-3-156,12 8-248,16-8-388,18 2-652,24-2-796,15-3-541,19 3-2135,31 8-3185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36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241 100 6133,'-11'1'6235,"23"2"-4489,25-1-1283,-18-3-223,-1-1 1,1 0 0,-1-2 0,0 0 0,0-1-1,0-1 1,16-9 0,-11-7 678,-21 20-446,-3-1 34,0 1-449,-1-1-1,1 1 0,0 0 1,-1-1-1,1 1 1,-1 0-1,0 0 0,0 0 1,1 0-1,-1 0 1,-1 0-1,1 0 0,0 1 1,0-1-1,-1 1 0,1 0 1,0 0-1,-1 0 1,0 0-1,1 0 0,-1 0 1,1 1-1,-1-1 1,0 1-1,0-1 0,1 1 1,-1 0-1,0 0 0,0 1 1,1-1-1,-4 1 1,-19 2 66,0 1 1,0 1 0,0 1 0,1 2 0,0 0 0,1 1 0,-1 2-1,2 0 1,0 1 0,0 2 0,1 0 0,1 1 0,-37 35 0,54-46-112,0 0 1,-1 0 0,1 1 0,1-1-1,-1 1 1,1-1 0,0 1 0,0 0-1,0 0 1,1 0 0,-1 0-1,0 9 1,2-11-25,-1 0 0,1 0 0,1 0 0,-1 0 0,0 0 0,1 0 0,0 1 0,-1-1 0,1 0 0,0 0-1,1-1 1,-1 1 0,0 0 0,1 0 0,0-1 0,-1 1 0,1 0 0,0-1 0,1 0 0,-1 0 0,0 1 0,4 1 0,5 3-101,2 0 0,-1-1 0,1 0 1,0-1-1,0 0 0,0-1 0,0 0 1,1-2-1,0 1 0,-1-2 1,1 0-1,25-1 0,-13-1-30,1-1-1,-1-2 1,0-1 0,-1 0-1,47-18 1,-55 16 99,-1 0 1,0-2 0,28-18-1,-43 26 42,0 1-1,0-1 0,0 0 0,0 1 1,-1-1-1,1 0 0,0 0 0,0 0 1,0 0-1,-1 1 0,1-1 0,-1 0 0,1 0 1,0-1-1,-1 1 0,0 0 0,1 0 1,-1 0-1,0 0 0,1-2 0,-1 2 2,0 0 0,0 1 0,-1-1 0,1 0 0,0 1 0,0-1 0,-1 1 0,1-1 0,0 1 0,0-1-1,-1 1 1,1-1 0,-1 1 0,1-1 0,0 1 0,-1-1 0,1 1 0,-1 0 0,1-1 0,-1 1 0,0 0 0,1-1 0,-1 1-1,1 0 1,-1 0 0,1-1 0,-2 1 0,-9-1-290,11 5-1005,14 10-394,-12-12 1869,-1-2-224,0 1 0,1 0 1,-1-1-1,1 0 0,0 1 1,-1-1-1,1 0 0,-1 0 1,1 0-1,-1 0 0,1 0 0,0 0 1,-1 0-1,1 0 0,-1-1 1,1 1-1,2-2 0,6 0-194,-5 1 337,0 0-1,1-1 1,-1 1 0,0-1 0,0 0-1,0-1 1,-1 1 0,1-1-1,0 0 1,-1 0 0,0-1 0,0 1-1,0-1 1,0 0 0,0 0-1,-1 0 1,0 0 0,0-1-1,0 0 1,0 1 0,3-9 0,-6 12-82,6-9 262,-1 0 1,0 0-1,-1 0 1,0 0 0,-1 0-1,0-1 1,0 0-1,-1 0 1,1-20 0,-3 28-129,-8-7 65,8 10-209,0-1-1,-1 0 1,1 1 0,0-1 0,-1 0-1,1 1 1,0-1 0,-1 0-1,1 1 1,-1-1 0,1 1 0,-1-1-1,1 0 1,-1 1 0,1 0-1,-1-1 1,0 1 0,1-1 0,-1 1-1,0 0 1,1-1 0,-1 1-1,0 0 1,0 0 0,-1-1 0,-11 2 10,0 0 0,0 1 0,0 0 0,0 1 0,0 1 0,1 0 1,0 1-1,-1 0 0,-20 12 0,7-2-25,23-14-34,0 1-37,1-1-2,0 0 1,0 0-1,-1 0 1,1 0 0,0 1-1,0-1 1,0 1-1,0 0 1,-1 1 0,4-1-1198,1 0 801,0 0-1,1 0 0,-1 0 1,0-1-1,1 1 1,-1-1-1,1 0 1,-1 1-1,1-1 1,-1 0-1,1-1 1,0 1-1,0 0 1,0-1-1,-1 0 1,4 1-1,1 0-1157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13:19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0 8281,'0'0'312,"-16"9"-3605,7-1 977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0:12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338 0 30025,'0'8391'0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01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533 120 12005,'-27'-25'1698,"12"11"-232,0 0 1,-2 1 0,-21-15 0,31 24-1166,0 1 0,-1-1-1,1 1 1,-1 1 0,1-1 0,-1 1 0,0 1 0,0-1-1,0 1 1,0 1 0,0-1 0,-11 2 0,1 1-94,1 0 1,0 1-1,0 1 1,0 0-1,1 1 1,-1 1-1,1 1 1,-21 12-1,25-12-131,1 0-1,1 1 0,-1 1 1,1 0-1,1 0 0,0 1 1,0 0-1,1 1 0,0-1 1,1 2-1,-11 21 0,15-27-94,1-1 0,-1 1-1,2 0 1,-1-1-1,1 1 1,-1 0-1,2 0 1,-1 0 0,1 0-1,0 0 1,0 0-1,0 0 1,1 0 0,0 0-1,0 0 1,1 0-1,-1-1 1,1 1 0,0 0-1,1-1 1,0 0-1,0 1 1,0-1-1,4 5 1,-3-5-22,1 1 1,0-1-1,0 0 0,0-1 1,1 1-1,-1-1 0,1 0 1,0 0-1,1-1 0,-1 1 0,0-2 1,1 1-1,0-1 0,0 0 1,-1 0-1,1 0 0,0-1 1,0 0-1,1-1 0,-1 0 1,0 0-1,0 0 0,0-1 1,0 0-1,0 0 0,0-1 0,0 0 1,0 0-1,-1-1 0,1 1 1,-1-2-1,0 1 0,1-1 1,-2 1-1,11-10 0,-6 5 118,0-1 0,0 0-1,-1-1 1,0 0 0,-1-1-1,0 0 1,-1 0 0,0 0-1,-1-1 1,0 0 0,-1 0-1,0-1 1,-1 0 0,3-15-1,3-116 3637,-9 140-2824,0 7-651,17 30-59,-1 0 0,-2 2 0,-2 0 0,14 56 0,-7-25-134,40 116 44,63 211-22,-99-302-178,-5 1 1,11 128 0,-27-174 43,-2 1 0,-2-1-1,-12 77 1,10-104 48,-1-1 0,0 0 0,-2 0-1,0 0 1,-1-1 0,-1 1 0,0-2-1,-1 1 1,-1-1 0,-1-1 0,-23 27-1,30-37 38,-1-1-1,0 1 0,0-1 0,0 0 0,0 0 1,-1-1-1,0 0 0,0 0 0,0 0 0,0-1 0,0 0 1,0 0-1,0 0 0,-1-1 0,-9 1 0,12-2 13,-1 0 0,0-1-1,0 0 1,1 0-1,-1 0 1,0 0 0,1-1-1,-1 0 1,1 0-1,0 0 1,0 0 0,0-1-1,0 0 1,0 1-1,0-1 1,1-1 0,-1 1-1,1-1 1,0 1-1,0-1 1,-4-7 0,-3-6 28,0 0 0,2 0 1,0-1-1,1 0 1,1-1-1,0 1 0,2-1 1,0 0-1,-2-38 1,5 10-215,1 0 0,3 0 0,8-46 0,-3 47-559,3 1 0,1 0 0,2 1 1,2 1-1,2 0 0,1 2 0,32-50 1,-27 54-1725,2 1 0,1 1 1,2 1-1,46-41 1,0 13-8111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01.6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61 150 11973,'-11'-12'1154,"1"0"1,-12-20-1,20 27-749,-1 0-1,1 0 1,0 0 0,0 0-1,0 0 1,1-1-1,0 1 1,0 0-1,0-1 1,0-6-1,2 10-304,0 1 0,-1-1 0,1 0 0,0 1 0,0-1 0,0 1 0,0-1 0,0 1 0,1-1 0,-1 1 0,0 0 0,1 0 0,-1 0 0,1 0 0,-1 0 0,1 0 0,-1 0 0,1 0 0,2-1 0,2 2-25,-1 0 1,0 0-1,1 0 0,-1 0 1,0 1-1,0 0 0,0 0 1,1 0-1,5 3 0,-2-1 8,6 2-14,-1 1 0,1 0 0,-1 1 0,0 1 0,-1 0 0,0 1 0,13 12 0,1 2 10,48 55 1,-53-51-96,-1 1-1,-2 2 1,-1 0 0,-1 0 0,-1 2 0,-2 0-1,-1 1 1,-2 0 0,11 54 0,-19-66 23,0 1 0,-2-1 1,0 1-1,-2 0 0,0-1 0,-6 26 0,6-43 75,0 0 1,0-1-1,0 1 0,0-1 0,-1 1 0,1-1 0,-1 0 0,0 0 0,-3 5 0,1-3 200,3-4-219,0-1 1,0 0-1,0 1 1,0-1-1,0 0 1,0 0 0,1 0-1,-1 0 1,0 1-1,0-1 1,0-1-1,0 1 1,0 0 0,0 0-1,0 0 1,0 0-1,0-1 1,-1 0-1,1 1 88,-2 0-85,1-1 0,0 0 0,0 0 1,-1 0-1,1 0 0,0 0 1,0-1-1,0 1 0,0-1 0,0 1 1,0-1-1,1 0 0,-1 1 0,0-1 1,1 0-1,-1 0 0,1 0 0,0 0 1,0-1-1,0 1 0,0 0 0,-1-3 1,-2-5 95,1 1 1,0-1-1,1 0 0,-2-13 1,2-1-94,1 0 0,2 1 0,0-1 0,2 0 0,0 1-1,2-1 1,0 1 0,2 0 0,0 1 0,11-22 0,-2 10-1102,0 1-1,3 1 0,0 1 1,2 1-1,45-50 1,-47 61-493,0 0 1,28-18 0,17-6-4936,-8 14-2193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02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359 1227 9697,'-27'-10'2201,"27"10"-2080,-1 0 1,1 0-1,0 0 0,-1 0 1,1 0-1,-1 1 0,1-1 1,-1 0-1,1 0 1,0 0-1,-1 1 0,1-1 1,-1 0-1,1 0 1,0 1-1,-1-1 0,1 0 1,0 1-1,-1-1 0,1 0 1,0 1-1,0-1 1,-1 0-1,1 1 0,0-1 1,0 1-1,0-1 0,0 1 1,-1 0-1,-5 15 751,5-13-258,-43 30 2216,10-4-2548,1 0 1,1 2-1,2 2 0,1 0 1,2 2-1,-38 64 0,56-75-428,8-21 136,1-1 0,-1 1 0,0 0 0,0-1 0,0 1-1,0-1 1,-1 1 0,-2 3 0,21-11 24,-6 3-13,9-6 0,0-1 0,-1 0 1,0-2-1,0 0 0,25-20 1,20-13 111,-22 16 37,2 2 0,47-20-1,-85 44-134,1 0 1,-1 1-1,1-1 0,0 2 0,-1-1 0,1 1 0,0 0 0,-1 0 0,1 0 0,0 1 0,-1 0 0,1 1 0,-1-1 1,1 1-1,-1 1 0,0-1 0,0 1 0,0 0 0,0 0 0,0 1 0,-1 0 0,1 0 0,6 7 0,17 20 18,-1 1-1,-1 2 0,22 37 0,-31-45-29,-4-7-15,1 0 1,0-1-1,2-1 0,0-1 0,1 0 0,1-1 0,0-1 0,1-1 0,38 19 0,-54-30 8,0 0 1,0-1-1,0 0 0,0 0 1,1 0-1,-1 0 0,0 0 0,0-1 1,1 0-1,-1 0 0,0 0 1,1 0-1,-1-1 0,0 0 1,0 0-1,0 0 0,0 0 0,0-1 1,0 1-1,0-1 0,0 0 1,0 0-1,-1-1 0,1 1 0,3-3 1,-3 1 6,1 0 1,-1 0 0,0 0-1,0-1 1,-1 1-1,1-1 1,-1 0 0,0 0-1,0 0 1,-1 0-1,0 0 1,0-1-1,0 1 1,0-1 0,-1 0-1,0 1 1,0-1-1,0-6 1,-16-508 272,5-240-405,20 610 87,3-98-130,-13 245 153,-13 17-55,9-7 77,1 0 0,0 0-1,0 1 1,0-1 0,1 0 0,0 1 0,1-1-1,0 1 1,0 0 0,0 13 0,2 14 21,6 37 0,-3-39-12,3 40 1,4-1 1,3 0-1,4 0 1,2-2-1,3 0 1,56 112-1,-54-139-309,1-1 0,3-2-1,1 0 1,2-2 0,2-1 0,38 32-1,-35-45-14,-28-19 245,-5-3-15,14-29-458,-18 23 376,-1 0-1,0 0 0,0 0 0,0 0 0,0 0 0,-1 1 0,-2-7 0,-3-6-496,3 3-1635,-1-1-1,-13-23 1,-3 4-5344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03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259 1146 5617,'-5'-6'883,"-1"0"1,1 0 0,-2 0 0,1 1 0,0 0-1,-1 0 1,-12-6 0,-7-12 3471,24 22-2239,1 0-2059,0 0 1,0 0 0,0 0-1,0 0 1,0 0-1,0 0 1,0 1 0,0-1-1,-1 0 1,1 1-1,0-1 1,0 1-1,-1-1 1,1 1 0,0 0-1,-1 0 1,1 0-1,-1-1 1,1 1 0,0 0-1,-1 0 1,1 1-1,0-1 1,-1 0 0,1 0-1,0 1 1,-1-1-1,1 1 1,0-1 0,-1 1-1,1 0 1,0-1-1,0 1 1,0 0 0,0 0-1,0 0 1,0 0-1,0-1 1,0 2 0,0-1-1,-1 1 1,-4 6 67,0 0 0,1 0 1,0 1-1,-6 13 1,7-14-58,-9 19 61,2 0 1,1 1-1,1 1 0,-6 37 1,5-8-3,-2 67 0,11-113-111,0 0 1,1 0 0,1 0-1,-1 0 1,2 1-1,0-1 1,0 0 0,1-1-1,5 15 1,-7-25-14,-1 1-1,1-1 1,0 0 0,-1 0 0,1 1 0,0-1 0,0 0 0,0 0-1,0 0 1,0 0 0,0 0 0,0 0 0,0 0 0,1 0 0,-1 0-1,0 0 1,1-1 0,-1 1 0,0-1 0,1 1 0,-1-1-1,0 1 1,1-1 0,1 0 0,0 0 6,0 0 1,0 0-1,0-1 0,0 1 0,0-1 1,0 0-1,-1 0 0,1 0 0,0 0 1,-1-1-1,4-1 0,5-4-1,-2 0 0,1-1 0,-1 0 0,11-13 0,-2 1-9,-2-2 0,0 0 0,-1-1 0,-2-1 0,0 0 0,16-42 0,-14 20-6,-2-1 1,14-88-1,-17 48 23,-4 0 0,-4 0 0,-10-113 0,-59-256-48,21 213 112,46 240 358,1 62 319,3 0-1,14 73 1,-3-24-187,61 375 809,-72-464-1338,19 95 149,43 123 1,-54-200-563,2-2 0,2 0 0,1-1-1,2 0 1,1-2 0,47 59 0,-60-83 126,0 0-1,1-1 0,0 0 0,1-1 1,0 0-1,0 0 0,0-1 1,0 0-1,1 0 0,0-1 0,0-1 1,0 1-1,0-2 0,1 1 0,-1-2 1,1 1-1,-1-1 0,19-1 0,-15-1-98,1-1 0,0 0 0,-1-1 0,0 0 0,0-2 0,0 1-1,0-2 1,-1 0 0,0 0 0,0-1 0,-1-1 0,23-17 0,-10 2 94,0-2-1,-2 0 1,0-1 0,28-46 0,-23 28 1675,-2-2 0,25-61-1,-34 53 741,-16 51-761,2 4-695,0 2-584,1-1 0,-1 1 0,1 0 0,-1 0 0,0 0 1,0 0-1,0 1 0,-1-1 0,1 1 0,-1-1 0,0 1 0,3 5 0,19 59 116,-2-7-1129,14 18-3022,-16-29-4219,-13-30-2045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03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10125,'3'43'1040,"9"-26"-356,-2-3-424,15 6-784,7 14-1184,0-8-1224,6-3-1029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04.2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87 626 9701,'5'-5'518,"-4"5"-421,0-1 1,0 1-1,0-1 0,-1 1 0,1-1 0,0 1 1,0-1-1,-1 1 0,1-1 0,-1 0 0,1 1 0,0-1 1,-1 0-1,1 0 0,-1 0 0,1 1 0,-1-1 1,0 0-1,1 0 0,-1 0 0,0 0 0,0 0 1,1 1-1,-1-1 0,0 0 0,0 0 0,0 0 1,0 0-1,0 0 0,0 0 0,-1 0 0,1 0 1,0 0-1,0 1 0,-1-1 0,1 0 0,-1-1 1,1 0 78,-1 0 0,1 0 0,-1 0 0,1 0 0,0 0 0,0 0 0,0 0 0,0 0 0,0 1 0,1-1 0,-1 0 0,1 0 0,-1 0 0,1 0 0,-1 0 0,1 0 0,0 1 0,0-1 0,0 0 0,0 1 0,0-1 0,1 1 0,-1-1 0,2-1 0,11-20 1016,2-14-37,0 1 672,14-44 1,-26 67-1541,-1-1 0,-1 1 0,0 0 0,0-1 0,-1 0 0,-1 1 1,-2-19-1,-7-25 493,9 57-778,0 0 1,0 0 0,0 0-1,0-1 1,0 1 0,0 0-1,0 0 1,0 0-1,0 0 1,0 0 0,-1 0-1,1-1 1,0 1-1,0 0 1,0 0 0,0 0-1,0 0 1,0 0 0,0 0-1,0 0 1,-1 0-1,1 0 1,0 0 0,0 0-1,0 0 1,0-1-1,0 1 1,-1 0 0,1 0-1,0 0 1,0 0 0,0 0-1,0 0 1,0 0-1,-1 0 1,1 0 0,0 0-1,0 1 1,0-1-1,0 0 1,0 0 0,-1 0-1,1 0 1,0 0 0,0 0-1,0 0 1,0 0-1,0 0 1,0 0 0,0 0-1,-1 1 1,-6 0 32,0 1 1,0 0-1,0 1 1,1 0-1,-1 0 0,0 0 1,1 1-1,0 0 1,0 0-1,0 0 1,1 1-1,-1 0 1,-9 11-1,5-3 16,1 0 0,0 1-1,1 0 1,1 0 0,-11 27 0,12-26-95,1 0 0,0 1 0,1-1 0,1 1 1,1 0-1,0 0 0,0 0 0,2 0 0,0 0 1,1 0-1,1 0 0,0 0 0,1 0 0,1-1 1,0 1-1,1-1 0,1 0 0,0 0 0,1-1 1,1 0-1,0 0 0,1-1 0,0 0 0,1 0 1,21 20-1,-15-18-556,1-1 1,0 0-1,1-1 1,1-1 0,0-1-1,0-1 1,33 13-1,-43-20 324,0 0-1,0-1 0,0 0 0,1 0 1,-1-1-1,0 0 0,1-1 0,-1 0 1,1 0-1,-1-1 0,0 0 0,1-1 1,-1 0-1,0 0 0,0-1 1,0 0-1,-1-1 0,1 1 0,-1-2 1,13-8-1,-13 6 189,1 0 0,-1-1 0,-1-1 0,1 1 0,-1-1 0,-1-1 1,0 1-1,0-1 0,-1 0 0,0 0 0,-1-1 0,5-16 0,3-17 934,10-81 0,-14 73 98,-6 34-318,0-1 0,-2-34-1,0 20-3,4 35-426,1-1-166,0 1 1,0 1-1,-1-1 1,1 0-1,-1 1 1,1 0-1,-1 0 1,0 1-1,0-1 1,0 1-1,5 6 1,-3-1-15,0 0 0,-1 0 1,0 1-1,0 0 1,4 14-1,25 96 107,-23-75-143,20 54-1,-30-98 22,-1 1-1,0-1 0,1 1 0,-1-1 1,1 0-1,0 1 0,0-1 0,-1 0 1,1 0-1,0 0 0,0 1 1,0-1-1,0 0 0,0 0 0,0 0 1,0 0-1,1-1 0,-1 1 0,0 0 1,0 0-1,1-1 0,-1 1 1,1-1-1,-1 1 0,0-1 0,1 0 1,-1 1-1,1-1 0,-1 0 0,1 0 1,-1 0-1,1 0 0,-1 0 1,0 0-1,1-1 0,-1 1 0,1 0 1,-1-1-1,1 1 0,-1-1 0,0 0 1,3-1-1,4-3 29,0 0 0,0-1 0,0 0 0,0-1 0,6-7 0,-6 6 27,30-31 253,32-44 0,-41 46-113,54-51 0,-80 85-190,0 0 0,0 0 1,1 0-1,-1 1 0,1 0 1,-1-1-1,1 1 1,0 0-1,0 1 0,0-1 1,0 1-1,0 0 0,0 0 1,0 0-1,0 0 0,0 1 1,1-1-1,-1 1 0,0 1 1,0-1-1,1 0 0,-1 1 1,0 0-1,5 1 0,3 4-18,-1-1-1,0 2 0,0-1 0,0 1 0,-1 1 0,13 12 1,-22-19 6,7 5-155,-1 0 0,1 0 1,0-1-1,1 0 0,-1 0 0,1-1 1,0 0-1,0-1 0,0 0 0,0 0 0,1-1 1,-1-1-1,14 2 0,-15-3 67,-1 0 0,0-1 1,0 0-1,0 0 0,0 0 0,0-1 1,0 0-1,-1-1 0,1 1 0,-1-1 0,1 0 1,-1-1-1,0 0 0,0 0 0,0 0 1,-1-1-1,10-9 0,-4 1 127,-1 0 0,0-1 0,-1 0 1,-1 0-1,0-1 0,8-20 0,27-96 1107,-35 102-889,13-57 630,-16 58-409,2 0 1,1 1-1,13-32 1,-19 60-438,0-1 0,-1 0 0,1 1 0,0-1 1,-1 1-1,1-1 0,0 1 0,-1 0 0,1 0 0,-1 0 1,0 0-1,1 0 0,-1 0 0,0 0 0,3 3 0,0 4-18,0 0-1,0 0 0,-1 1 1,0 0-1,0-1 0,-1 1 1,2 14-1,4 15-54,19 93-1067,-9-38-1805,-11-64-1355,12 33-1,-4-29-3946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04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0 189 9725,'16'-43'1820,"16"18"-336,-4 10-284,10-2-288,0 3-152,10 3-440,3 2-676,9-5-784,-3-6-1164,10 11-1324,16-2-2181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05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937 1072 10321,'0'-11'643,"-2"-1"0,0 0 1,0 1-1,-1-1 0,0 1 0,-1 0 1,0 0-1,-8-12 0,8 16-299,0 1 1,0-1-1,-1 1 0,0 0 0,-1 1 0,1-1 1,-1 1-1,0 0 0,0 0 0,-1 1 1,1 0-1,-1 0 0,-11-4 0,10 5-104,0 0 0,0 1 0,0 0 0,0 0 0,0 1 0,-1 0 0,1 1 0,0 0 0,-15 1 0,-14 3 217,0 1 0,0 2 0,0 1 0,1 2-1,0 1 1,1 3 0,-48 24 0,50-19-337,1 3 0,1 0 0,1 2 0,1 1 0,1 2 1,2 0-1,0 2 0,2 1 0,2 1 0,0 1 0,-22 46 0,38-66-161,0 1-1,1 0 0,1 0 1,0 1-1,1-1 1,0 1-1,2-1 1,-1 1-1,1 18 0,2-23-66,0 0-1,1 1 1,-1-1-1,2 0 1,-1-1 0,1 1-1,1 0 1,0-1-1,0 0 1,0 1-1,1-2 1,0 1-1,1-1 1,11 13-1,-6-9-50,0-1-1,1 0 0,0 0 0,1-2 0,-1 1 1,2-2-1,-1 1 0,1-2 0,0 0 1,1-1-1,14 4 0,-10-5 5,-1-1 0,1-1-1,0 0 1,0-2 0,0 0 0,0-1 0,0 0-1,22-6 1,-15 0 64,0 0-1,0-2 1,-1 0-1,0-2 0,-1-1 1,-1-1-1,0-1 1,0 0-1,-1-2 1,-1-1-1,-1-1 1,30-33-1,-29 23 122,-1 0 0,-1-2 0,-1 0 0,-2-1 0,-1-1 0,-2 0 0,-1-1 0,-1-1 0,8-43-1,-1-28 185,8-183 0,-29-352 2310,-4 506-212,8 142-2094,0 0 0,1 0 0,-1 0-1,1 0 1,1 0 0,5 11 0,4 17 95,27 172 1053,-15-73-889,-13-76-370,17 87-1027,62 191 0,-82-316 447,65 172-3493,-58-162-999,35 56-1,-11-33-7069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37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111 345 7913,'-4'15'-571,"-1"-5"4745,7-29 2292,-1 18-6417,-1 0 0,1 0 0,-1 1 0,1-1 0,0 0-1,0 1 1,-1-1 0,1 0 0,0 1 0,0-1 0,0 1-1,-1-1 1,1 1 0,0 0 0,0-1 0,0 1 0,0 0-1,0 0 1,2-1 0,-2 1 68,99-35 964,-60 22-795,52-23 1,-80 30-257,0 0 1,0-1-1,-1-1 1,0 0-1,0 0 1,-1-1-1,0-1 0,10-12 1,-16 18-26,-2 0 0,1 0 0,0 0 0,-1-1 1,0 1-1,0-1 0,0 0 0,0 0 0,-1 1 0,0-1 0,0 0 1,0 0-1,-1 0 0,1 0 0,-2-10 0,1 12 10,-1 0 0,1-1 0,-1 1-1,0 0 1,0 0 0,0 0 0,0 0 0,-1 0 0,1 0-1,-1 0 1,0 0 0,0 1 0,0-1 0,0 0 0,0 1-1,0 0 1,-1 0 0,1-1 0,-1 2 0,0-1 0,0 0-1,-5-2 1,0 1 53,1 0-1,-1 1 0,0 0 0,0 0 1,1 1-1,-1 0 0,0 0 0,0 1 1,0 0-1,0 1 0,-13 2 1,8 0 132,1 0 0,-1 1 0,2 1 0,-1 0 1,0 0-1,-18 13 0,7-2 200,2 1 0,-1 1 1,2 1-1,1 1 0,0 1 0,-18 26 1,28-34-269,0 0 1,1 1-1,0 0 0,1 0 1,0 1-1,2 0 1,-1 0-1,2 0 0,-5 30 1,8-38-108,1 0 1,0 0 0,0 0-1,0 0 1,1 0 0,0 0-1,0 0 1,1 0-1,0 0 1,0-1 0,1 1-1,0-1 1,0 1 0,0-1-1,1 0 1,0 0 0,0 0-1,0-1 1,1 0-1,0 1 1,0-2 0,0 1-1,1 0 1,8 4 0,-2-2-84,0-1 1,0 0-1,1 0 1,0-1-1,0-1 1,0-1-1,1 1 1,24 1 0,10-2-570,55-3 1,-88 0 479,19-2-173,-1-2-1,1-1 0,-1-2 0,-1-1 0,1-1 0,-1-2 0,43-22 0,202-125-2345,-226 127 2324,-2-3 1,-2-2-1,-1-1 0,-2-3 0,64-74 0,-106 112 392,0 0 0,0-1 0,-1 0 0,1 1-1,-1-1 1,1 0 0,-1 0 0,0 0-1,0 0 1,1-5 0,-1 3 68,-2 3-37,0 0-1,0 0 0,-1 0 0,1-1 0,0 1 0,-1 0 0,1 1 0,-1-1 0,0 0 0,1 0 0,-4-1 0,-1 1 220,-9 6-199,1 1 0,0 1-1,1 0 1,0 0 0,-1 2 0,2-1-1,-1 2 1,1-1 0,1 2-1,-11 10 1,-19 22 19,-45 58-1,34-37-116,40-49-197,-1 2 1,2-1 0,-19 34-1,29-46 75,15-5 110,1-1 0,0-1 0,-1 0 0,0 0 0,0-2-1,0 0 1,-1 0 0,19-12 0,-18 9 132,1 1 1,0 1-1,0 0 0,1 1 1,-1 1-1,27-6 0,-27 9 29,0 0-1,0 2 0,27 1 0,-36-1-134,0 1 1,0 1-1,0-1 1,0 1-1,0 0 1,0 0-1,-1 1 1,1-1-1,-1 2 0,0-1 1,1 0-1,5 6 1,18 22-617,-24-25-124,0 0-1,0 0 0,1-1 1,-1 0-1,1 0 0,0 0 1,0-1-1,1 1 0,-1-2 1,10 5-1,4-1-3878,4 3-2452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05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0 264 9193,'21'-2'728,"197"-29"5362,-160 21-4785,98-33 0,-139 37-1169,0 0-1,0-2 1,24-14-1,-38 20-91,1 0-1,-1 0 0,0-1 0,0 1 0,0-1 0,0 1 0,0-1 0,-1 0 0,1 0 0,-1 0 0,0 0 0,0-1 0,0 1 0,0-1 1,0 1-1,-1-1 0,0 1 0,0-1 0,0 0 0,0 0 0,0 0 0,-1 1 0,1-6 0,-2 7 0,1 0 0,0 0-1,0 0 1,-1 0 0,1 0 0,-1 0-1,0 0 1,1 0 0,-1 0 0,0 1 0,0-1-1,0 0 1,-2-2 0,0 2 9,1 0 1,-1 0 0,0 0-1,1 1 1,-1-1 0,0 1 0,0 0-1,0-1 1,0 1 0,0 1-1,0-1 1,0 0 0,-5 0-1,-2-1 106,0 0-14,-1 1 0,1-1 0,0 1 1,-1 1-1,1 0 0,0 1 0,-1 0 0,1 0 0,0 1 0,0 0 1,0 1-1,-11 4 0,2 2 188,-1 1 0,1 1 1,1 1-1,0 1 1,0 0-1,1 1 0,-20 22 1,25-23-161,1 0 0,0 1 1,0 0-1,2 1 1,0 0-1,0 1 1,1 0-1,1 0 0,-7 27 1,11-33-112,1 1 1,1-1-1,0 1 1,0-1-1,1 1 0,0-1 1,1 1-1,0-1 1,0 0-1,1 1 0,1-1 1,0 0-1,6 13 1,-3-10-74,0-1 1,2 0-1,-1-1 1,2 0-1,-1 0 0,1 0 1,1-1-1,0-1 1,14 11-1,-2-4-394,0-2 1,1 0-1,1-2 0,0 0 0,1-2 0,0-1 0,0 0 0,1-2 0,0-1 0,28 3 1,-33-8-472,0 0 1,1-1 0,-1-1-1,0-1 1,39-9 0,50-22-7004,-47 11-226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05.9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141 1 8485,'-51'86'8647,"40"-63"-7718,0 0 0,1 1 1,-12 43-1,11-21-279,2-1 0,-6 87 0,15-107-557,0-1-1,1 0 1,1 0 0,2 0-1,0 0 1,2 0 0,10 28-1,-11-41-78,0 0 0,1-1-1,0 0 1,1 0 0,0-1 0,1 0-1,-1 0 1,2-1 0,11 10 0,-16-15-32,0 0 1,1-1 0,-1 1 0,1-1-1,-1 0 1,1-1 0,0 1 0,0-1-1,0 0 1,0 0 0,0 0 0,0 0-1,0-1 1,0 0 0,0 0 0,0-1-1,0 1 1,0-1 0,0 0 0,-1 0-1,1-1 1,0 0 0,0 0 0,-1 0-1,6-3 1,4-3-137,0 0-1,-1-1 1,0 0 0,-1-1-1,0 0 1,18-20 0,-6 3-87,-2 0 0,0-2 1,-2 0-1,-1-1 0,23-50 1,-2-15 438,-29 82-34,-11 12-153,1 1 0,0-1 0,-1 1-1,1-1 1,0 1 0,-1-1 0,1 1 0,-1-1 0,1 0-1,-1 0 1,1 1 0,-1-1 0,0 0 0,1 1 0,-1-1-1,0 0 1,1 0 0,-1 0 0,0 1 0,0-1-1,0-1 1,3-29 59,-3 28 1514,-12 12-13989,-1 2 4835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06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1 833 5993,'8'21'1812,"-7"-17"1676,18-41 2089,-6 3-3443,15-72-1,-22 79-1866,13-59 165,-4 1 0,-4-2 1,1-104-1,-12 179-372,0-19 75,-4-32 0,3 55-91,0 0-1,0 0 1,-1 1 0,-1-1-1,1 0 1,-1 1 0,0-1 0,-1 1-1,-6-9 1,10 15-25,-1 0 0,0 0 0,0 0 1,1 0-1,-1 0 0,0 0 0,0 1 0,0-1 0,0 0 0,0 1 0,0-1 0,0 0 0,0 1 0,0-1 1,-1 1-1,1 0 0,0-1 0,0 1 0,0 0 0,0 0 0,-1 0 0,1 0 0,0 0 0,0 0 0,0 0 1,-1 0-1,1 0 0,0 1 0,0-1 0,0 0 0,0 1 0,-1-1 0,1 1 0,0-1 0,0 1 0,0 0 1,0-1-1,0 1 0,0 0 0,0 1 0,-3 1 43,1 0 1,-1 1-1,1-1 0,0 1 1,0 0-1,1 0 0,-1 0 1,1 0-1,-3 7 0,3-2 10,-1 0 0,2 1-1,-1-1 1,1 1-1,1-1 1,0 1-1,0 0 1,1-1 0,0 1-1,1-1 1,0 1-1,0-1 1,1 0 0,6 14-1,0-1 5,1-1 0,2 0 0,0-1 0,27 34 0,6-4-338,2-2 0,92 72 0,42 42-1118,-172-153 1306,-1 0 0,0 0 0,0 1 0,-1 1 0,0-1 0,-1 1 0,0 1 0,-1-1 0,0 1-1,4 15 1,-8-20 51,0-1-1,0 1 1,-1 0 0,0-1-1,0 1 1,0 0-1,-1 0 1,0-1-1,0 1 1,-1 0-1,0-1 1,0 0-1,-1 1 1,1-1 0,-1 0-1,-1 0 1,1 0-1,-1-1 1,0 1-1,-7 7 1,-2 0-6,-1 0 0,0-1 0,-1-1 1,-1 0-1,1-1 0,-2 0 0,1-2 0,-23 10 0,-148 43-1974,158-53 1166,24-7 170,0 0 0,0 0 1,0-1-1,0 0 0,0 1 0,0-2 0,0 1 0,0 0 0,0-1 0,-8-3 1,7 3-1350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07.6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74 847 9929,'-3'-29'10816,"1"33"-9610,-11 30-20,1 2-1,2-1 1,2 2 0,-7 63 0,7-20-184,5 134-1,4-190-945,2 0 0,0 0 0,2 0 0,0 0 0,2 0 0,1-1 0,0 0 0,2-1 0,24 42 0,-28-56-101,1 0 0,1 0 0,-1 0 0,1-1 0,1-1 1,-1 1-1,1-1 0,0 0 0,0-1 0,1 0 0,0-1 0,0 0 1,0-1-1,0 1 0,0-2 0,1 0 0,-1 0 0,1-1 0,11 0 1,-1 0-181,1-1 0,-1-1 1,0 0-1,0-2 1,0-1-1,0-1 1,0 0-1,31-14 1,-23 6-98,1-2 0,-2-2 0,0 0 1,-1-2-1,-1-1 0,-1-1 1,39-42-1,-35 29 49,-2-1 0,-1-2 0,-2 0 0,-1-2 0,20-47 0,97-268-669,-115 286 918,-7 26 109,-11 27-14,0-1 1,8-32-1,-14 45 58,-6 5-110,1 0-1,1 1 1,-1-1 0,0 1 0,0 0-1,1 0 1,0 0 0,0 0 0,0 0-1,0 1 1,0 0 0,-3 5 0,1-2-1,-12 16 19,1 1-1,1 0 0,2 2 0,0-1 0,1 2 1,-11 41-1,17-48-26,2 0 1,0 0 0,1 0-1,1 0 1,1 1 0,1-1-1,1 0 1,1 1 0,0-1-1,6 21 1,-5-31-8,0 0 1,0 0-1,1-1 0,0 1 1,0-1-1,1 0 0,1 0 1,-1 0-1,1 0 0,1-1 1,0 0-1,10 9 0,-15-15-4,1 0 0,-1 0-1,0 0 1,1-1-1,-1 1 1,1-1-1,-1 0 1,1 0-1,0 0 1,-1 0-1,1 0 1,0 0 0,0-1-1,0 1 1,-1-1-1,7 0 1,-1 0-6,-4 1 4,0-1-1,1 0 1,-1-1-1,1 1 1,-1-1-1,1 1 1,-1-2-1,0 1 1,1 0 0,-1-1-1,0 0 1,0 1-1,0-2 1,0 1-1,5-5 1,2-1-3,0-1 1,-1 0 0,0 0-1,-1-1 1,0-1-1,-1 1 1,14-23 0,43-95-74,-47 92 36,2-10-17,-12 28 34,0-1 0,1 1 0,0 1 1,2 0-1,0 0 0,0 1 0,21-20 0,-28 32 20,1 1 0,0 0-1,-1 0 1,1 0-1,1 1 1,-1-1-1,0 1 1,1 0-1,-1 1 1,1 0 0,-1-1-1,1 2 1,0-1-1,-1 1 1,1 0-1,0 0 1,10 2-1,4 1 4,1 2-1,-1 0 0,25 10 0,-39-12 1,-3-2 27,0-1-22,1 0 0,-1 1 0,1-1 0,-1-1 0,1 1 0,-1 0 0,1-1 0,-1 0 0,1 0 0,-1 0 0,0 0 0,0 0 0,1-1 0,-1 1 0,0-1 0,0 0 0,0 0 0,-1 0 0,1 0 0,0-1 0,-1 1 0,1-1 0,-1 1 0,3-6 0,255-290-74,-234 269 72,-1-2-1,-1 0 0,-1-2 1,-2 0-1,-2-1 0,26-63 1,-29 54 489,-2-1 1,-2 0 0,10-64 0,-22 104 164,-1 4-568,0 1-1,-1-1 0,1 1 1,0-1-1,0 1 0,-1-1 1,1 1-1,0 0 0,0 0 1,0 0-1,0 0 0,-1 1 1,-3 2 99,-2 3-76,1 1 0,0-1 0,1 1 0,-1-1 0,2 2 0,-1-1 0,1 0 0,0 1 0,1 0 0,0 0 0,-3 12 0,0 6 22,1 0-1,-3 50 0,8-33-797,3 0-1,2 0 1,10 45-1,-6-37-634,-4-26-1041,14 48 1,8-11-4807,-1-14-2465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07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94 10245,'57'-37'1396,"-38"26"-420,0-1-40,6 7-404,23-7-816,-7 4-708,7 2-2736,0 3-2369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07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83 7161,'-3'-31'1284,"9"17"-632,7-1-696,-3 4-1400,-1 0-3181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02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4636,'0'0'10510,"-13"6"-10062,13-4 471,8 0-413,25-1-296,25 1-218,-39 2 49,152 35 36,-19 1-45,-71-19 8,109 13 1,86-5 76,-153-18-101,52 6-61,377 42 47,-330-35-199,-114-15 165,519 20 7,1-30 77,10-1-92,182 53 223,-6 52-52,-292-32-167,-130-27 464,402-8 1,-207-37-128,1011 10-65,-1119 2-182,517 19-48,-629-16-39,204 15 115,-479-26 375,-1-4 0,133-19-1,-185 15-204,0-2-1,-1-1 1,0-2-1,-1-2 0,0-2 1,59-30-1,-76 30-160,-17 11-72,0 0 0,0 0 1,1 1-1,-1 0 0,1-1 0,-1 1 0,1 1 1,0-1-1,0 0 0,4-1 0,-6 2-74,0 0-1,0-1 0,0 1 0,0-1 0,0 0 0,-1 0 1,1 0-1,-1 0 0,1 0 0,-1 0 0,0 0 0,0 0 1,0 0-1,0-1 0,1-3 0,-1-5-1861,1-14-8210,-2 22 10293,1-18-6924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05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 14353,'-11'22'1535,"1"1"0,2 0 0,0 1 0,1 0-1,1 0 1,2 1 0,-2 28 0,3 91-308,6-1 0,7 0 0,6 0 0,35 140 0,-34-204-1227,3 0 0,4-2 0,50 114 0,-60-161 0,2 0 0,0-1 0,2-1 0,2 0 0,0-2 0,1 0 0,2-1 0,1-1 0,0-2 0,2 0 0,35 23 0,-43-35-125,0-1 0,0-1 1,1 0-1,0-1 0,0-1 0,0-1 0,1 0 1,0-2-1,0 0 0,0-2 0,0 0 0,0-1 1,1-1-1,-1-1 0,24-5 0,-20 2-151,0-2-1,-1-1 1,1 0 0,-2-2-1,1-1 1,-1 0-1,-1-2 1,0-1-1,-1 0 1,-1-1-1,0-1 1,17-20-1,-12 9-2343,34-48-1,-12 0-3678,9-28-6353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05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99 255 12757,'-44'-48'2892,"25"39"41,3 1-549,6-4-404,1 4-324,21-7-404,11-13-320,15 11-175,12-1-225,17-2-392,13 0-816,12 3-373,6 0-683,0 3-856,-5 11-628,-8 12-2433,1 5-4672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06.0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1 389 14345,'22'-63'4389,"10"34"-2765,6 4-352,10-1-372,12-3-492,13-5-488,0-3-684,13-3-780,-4 3-688,-6-3-3237,1 11-4396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37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14 8869,'6'-12'2200,"-5"10"-336,-2 5-278,-6 27 1228,4-18-2210,0 1 0,1 0 0,-1 25-1,14 148 899,-1-65-2947,-10-2-4559,-9-70 146,3-33 899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06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37 444 15189,'-3'-1'225,"1"1"-1,0-1 0,0 0 0,0 0 0,0 0 0,0 0 0,0 0 1,0 0-1,1 0 0,-1-1 0,0 1 0,0 0 0,1-1 1,-1 0-1,1 1 0,0-1 0,-1 0 0,0-3 0,1 3 80,1-1-1,0 1 0,0-1 0,0 1 1,0-1-1,0 1 0,1 0 0,-1-1 1,1 1-1,-1-1 0,1 1 0,0 0 1,0-1-1,0 1 0,0 0 1,1 0-1,-1 0 0,3-4 0,0 2-48,-1 0-1,1 0 0,0 1 0,0-1 1,0 1-1,1 0 0,-1 0 0,1 0 1,-1 1-1,1 0 0,0-1 1,0 2-1,0-1 0,10-2 0,-2 2-15,1-1 0,0 2 0,0 0 0,20 1 0,-13 2-142,-1 1-1,0 0 0,0 2 0,0 1 0,0 0 0,-1 1 1,21 11-1,-13-4-201,-1 1-1,-1 2 1,-1 0 0,28 26 0,-33-25-83,-1 1-1,-1 1 1,-1 1 0,27 43 0,-38-56 132,11 19-129,0 0 1,-2 2-1,-1-1 1,10 36-1,-19-49 184,0 0 0,-1 1 0,0 0 0,-2-1-1,0 1 1,0 0 0,-2 0 0,0 0 0,-4 19 0,4-29 137,0-1 0,-1 1 0,1-1 0,-1 0-1,-4 7 1,5-10 387,0-2-471,0 0-1,0 0 1,0 0-1,0 0 1,0 0-1,0 0 1,0 0 0,0 0-1,0-1 1,0 1-1,0 0 1,0-1-1,0 1 1,1-1-1,-1 1 1,0-1 0,0 1-1,0-1 1,1 0-1,-1 1 1,0-1-1,1 0 1,-1 1-1,0-1 1,1 0-1,-1 0 1,1 0 0,-1 0-1,1 1 1,0-1-1,-1-2 1,0-1-4,1 0 1,0 0 0,0-1-1,0 1 1,0 0 0,1-6-1,64-356-1663,19 1-8311,-49 217 2418,-13 65-2319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06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1 355 11661,'19'12'9400,"-16"-10"-8110,25 18 126,-13-10-994,-1 0 1,0 1-1,-1 1 1,15 16 0,-10-7-246,0 1 1,-1 1-1,-1 0 1,-2 1-1,0 1 1,-1 0-1,-2 1 1,-1 1-1,10 38 1,-13-38-9,-2 0 0,-1 0 0,-1 1 0,-1 0 0,-1 0 0,-6 51 0,3-71-326,-2 23 2129,1-28-786,0-19-612,2-14-506,2 1 0,1-1-1,2 1 1,6-30 0,1-8-86,5-36-1610,32-114 1,-36 174 202,3 0 1,1 2-1,2 0 0,1 1 0,35-51 1,28-19-7409,-44 73-281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06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0 202 9433,'0'14'717,"0"29"3689,6 45 1,-4-73-3680,0 0 0,1-1-1,1 0 1,1 0 0,0 0 0,0 0 0,9 13 0,5 1-290,1-1 0,0 0 0,3-2 1,0-1-1,1 0 0,1-2 0,1-1 1,1-1-1,1-1 0,37 18 0,-58-33-386,1 0 0,0 0-1,1-1 1,-1 0-1,1-1 1,-1 0 0,1 0-1,0 0 1,-1-1-1,16-1 1,-20 0-39,0 0 0,0-1 0,0 0 0,0 0 0,0 0 0,0-1 0,-1 1 1,1-1-1,-1 0 0,1 0 0,-1 0 0,1 0 0,-1-1 0,0 1 0,0-1 0,0 0 0,-1 0 0,1 0 0,-1 0 1,0 0-1,1 0 0,-1-1 0,-1 1 0,1-1 0,0 0 0,1-4 0,0-4 20,-1 0 0,1 0 0,-2-1 0,0 1 1,0 0-1,-1-1 0,-1 1 0,0 0 0,0 0 0,-5-16 0,-2-6 84,-2 1-1,-20-45 1,11 36-158,-1 2 0,-3 0 1,-1 2-1,-2 1 0,-1 0 0,-2 2 0,-1 1 0,-58-48 0,83 78-407,0 1 0,1-1-1,-2 1 1,1 1-1,0-1 1,0 1 0,-1 0-1,1 0 1,-7-1-1,9 2 67,-2 3-4515,-2 12 282,0 7-8802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07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36 783 14661,'-32'-50'2946,"31"49"-2717,1 0 0,0 1 0,-1-1 1,1 0-1,-1 0 0,1 0 0,0 0 0,0 0 0,-1 0 0,1 0 1,0 0-1,0 0 0,0 0 0,0 0 0,0 0 0,0 0 0,0 1 1,1-1-1,-1 0 0,1-1 0,11-14 1215,-12 16-1190,2-2-95,0 1 0,1 0 1,-1 0-1,0 0 0,1 0 1,-1 0-1,0 0 0,1 0 1,-1 1-1,1 0 0,-1-1 0,1 1 1,0 0-1,-1 0 0,1 0 1,-1 0-1,1 1 0,-1-1 1,1 1-1,2 1 0,48 18 571,-48-17-591,16 8 86,0 0 0,-1 2 0,-1 1 0,0 0-1,-1 1 1,27 30 0,-13-10 34,-2 3 0,32 51 0,-25-23-88,-2 2 0,45 129 0,-19-41 702,-36-107-371,-8-30-357,-17-19-144,0 0 0,1 0 0,-1 0 0,0 0 1,1 1-1,-1-1 0,1 0 0,-1 0 0,0 0 0,1 0 0,-1 0 1,0 0-1,1 0 0,-1 0 0,1 0 0,-1 0 0,0 0 0,1 0 0,-1-1 1,0 1-1,1 0 0,-1 0 0,0 0 0,1 0 0,-1-1 0,0 1 0,1 0 1,-1 0-1,0 0 0,0-1 0,1 1 0,-1 0 0,0-1 0,0 1 1,1 0-1,-1-1 0,0 1 0,0 0 0,0-1 0,0 1 0,0 0 0,1-1 1,-1 1-1,0 0 0,0-1 0,10-37-1,0-1 0,-3 1 0,-1-1 0,0-55 0,-2 37 0,9-129 38,15-150-20,-16 247-302,41-153 1,-46 219-43,10-37-2266,28-64 0,-40 113 1722,0 0 0,1 1-1,1 0 1,0 0-1,0 0 1,14-13-1,90-73-16798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08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22 121 13021,'-2'-1'5787,"-11"-6"-2713,7 9 316,8 25-701,-1-24-2851,13 59 2106,26 67 0,-6-19-969,209 673-870,-237-768-105,2 10 0,15 30 0,-20-49 0,0 0 0,0-1 0,1 1 0,0-1 0,0 0 0,0 0 0,0-1 0,1 1 0,0-1 0,8 6 0,-11-9 0,0 0 0,0-1 0,-1 1 0,1-1 0,0 1 0,0-1 0,0 0 0,0 0 0,-1 1 0,1-2 0,0 1 0,0 0 0,0 0 0,0 0 0,0-1 0,-1 1 0,1-1 0,0 0 0,0 1 0,-1-1 0,1 0 0,-1 0 0,4-2 0,30-28 0,-34 30 0,18-21 0,-2-2 0,0 0 0,-2-1 0,-1 0 0,18-44 0,-14 31 0,22-51-42,45-86-179,-71 150 185,2 0 0,0 0 0,2 2-1,31-33 1,-43 50 21,1 1 0,-1-1 1,1 1-1,0 0 0,0 0 1,1 1-1,-1 0 0,1 0 0,0 1 1,0 0-1,0 0 0,0 1 0,15-2 1,-12 3 19,0 1 1,-1 0 0,1 1-1,0 0 1,-1 1 0,1 0-1,-1 1 1,0 0 0,0 1-1,15 7 1,3 4 101,34 24 1,-45-27-159,-1-1 1,2-1-1,-1 0 1,1-1-1,1-1 1,24 7-1,-38-14-2,1 0 0,-1-1 0,0 1 0,1-1-1,-1 0 1,0-1 0,1 1 0,-1-1 0,0 0 0,1 0-1,-1-1 1,0 1 0,8-5 0,1-2-54,-1 0 0,0 0 0,15-14 0,29-18-122,-41 31 176,-14 7-17,0 1 0,0-1 0,1 1 0,-1 0 1,1 0-1,-1 0 0,1 0 0,0 0 0,-1 1 0,6-1 0,2-1-245,0 0-1,0 0 0,0-1 0,0-1 0,0 1 1,-1-1-1,1-1 0,10-7 0,-17 11 264,0-1 0,-1 0 0,0 1-1,1-1 1,-1 0 0,0 0 0,0 0 0,0 0 0,0-1 0,0 1-1,-1 0 1,1-1 0,-1 1 0,1-1 0,-1 0 0,0 1-1,0-1 1,0 0 0,-1 0 0,1 0 0,-1 1 0,1-1-1,-1 0 1,0 0 0,0 0 0,0 0 0,-1 0 0,1 0-1,0 0 1,-1 0 0,0 1 0,0-1 0,-2-4 0,-3-9 15,1-1 1,1 1-1,0-1 1,-2-31 0,0 11-17,4-21 87,2 46-64,0 1-1,-1-1 1,0 0 0,-4-17 0,4 25 272,-1 5-188,-1 0 0,1 0-1,0 0 1,0 0-1,-1 1 1,1-1 0,0 0-1,1 1 1,-1 0-1,0-1 1,0 1 0,1 0-1,-1 0 1,1 0-1,-1 0 1,0 2 0,-10 11 317,4-9-200,1 0 0,0 1 0,1 0-1,-12 16 1,17-21 87,0-1-252,1-1 0,-1 0 0,0 1-1,1-1 1,-1 0 0,1 1 0,-1-1 0,0 1 0,1-1-1,-1 1 1,1-1 0,-1 1 0,1-1 0,0 1 0,-1-1-1,1 1 1,0 0 0,-1-1 0,1 1 0,0-1 0,0 1-1,-1 0 1,1-1 0,0 1 0,0 0 0,0 0-1,0 1 1,-4 7 170,4-9-173,-1 0-1,1 0 0,-1 0 1,1 0-1,-1-1 0,1 1 0,-1 0 1,1 0-1,-1-1 0,1 1 1,-1 0-1,1 0 0,0-1 1,-1 1-1,1 0 0,0-1 1,-1 1-1,1 0 0,0-1 1,-1 1-1,1-1 0,0 1 1,0-1-1,-1 1 0,1-1 1,-28-29-36,27 30 39,0-1 1,0 1-1,0 0 0,0-1 1,0 1-1,0 0 1,-1 0-1,1 0 0,0 0 1,0 0-1,0 0 1,0 0-1,-1 0 0,1 1 1,0-1-1,-2 1 1,0 0 23,-6 0 36,0 1 0,0 0 0,0 0 0,0 1 0,0 0 0,0 1 0,1 0 0,0 0 0,-1 1 0,-13 11 0,8-5 77,0 1-1,0 1 1,1 0-1,-17 24 1,25-31-87,0 1 0,0 0-1,1 0 1,0 0 0,1 1 0,0-1 0,0 1-1,0 0 1,1 0 0,-2 9 0,4-14-44,0 0 1,0 0-1,0 1 1,1-1 0,-1 0-1,1 0 1,-1 0-1,1 0 1,0 0-1,1 0 1,-1 0-1,0 0 1,1 0-1,-1-1 1,1 1-1,0-1 1,0 1 0,0-1-1,0 1 1,1-1-1,-1 0 1,0 0-1,1 0 1,0-1-1,-1 1 1,1 0-1,0-1 1,5 2-1,2 1-12,0 0 1,-1-1-1,1 0 0,1-1 0,-1 0 0,0-1 0,0 0 0,1-1 0,-1 0 0,0 0 0,1-1 0,-1 0 0,0-1 0,0 0 0,0-1 0,0 0 0,0-1 0,-1 0 0,0 0 0,1-1 0,8-6 0,2-3-20,0 0-1,-1-2 0,-1 0 0,-1-1 0,0-1 0,-1 0 0,25-40 0,-37 51 11,1 0 0,0 1 0,0-1-1,0 1 1,1 0 0,0 0 0,0 1-1,0 0 1,1 0 0,9-6 0,-13 11 13,1 0-1,-1 1 1,0-1 0,0 1 0,0-1-1,1 1 1,-1 0 0,0 0 0,0 1 0,0-1-1,-1 0 1,6 4 0,-8-5-3,12 8 12,-1 1 0,0-1 0,-1 2 0,18 19-1,4 5 8,-30-32 29,20-5-11,-20 2-34,1 0 0,-1 0 0,0 0-1,0-1 1,0 1 0,0-1 0,0 1 0,0-1-1,0 1 1,0-1 0,-1 0 0,1 0 0,-1 0-1,1 0 1,-1 0 0,0 0 0,0-1 0,0 1-1,0 0 1,0 0 0,0-1 0,-1 1 0,1-1-1,0-4 1,2-12 20,0 0 0,-1-21 0,-1 24 19,3-56 142,6-51 18,-8 108-152,1-1 0,1 1 0,0 0 0,1 0 0,11-23 1,-14 35-41,-1 0 0,1 1 0,-1-1 0,1 1 0,0-1 0,0 1 0,0-1 1,0 1-1,1 0 0,-1 0 0,1 0 0,-1 1 0,1-1 0,-1 0 1,1 1-1,0 0 0,0-1 0,4 0 0,-3 2 2,0-1 1,1 1-1,-1-1 0,0 1 1,1 1-1,-1-1 0,1 1 0,-1-1 1,0 1-1,0 1 0,7 1 1,2 3 45,0 1 0,-1 0 0,1 0 1,-2 1-1,1 1 0,17 17 1,-9-6 19,-2 0-1,0 2 1,-1 0 0,-1 1 0,25 49 0,-33-53-38,0 0-1,0 0 0,-2 1 1,-1 0-1,0 0 0,-1 0 0,-1 1 1,0 36-1,-4-40-199,0 0 0,0 0 1,-2 0-1,0 0 0,-1 0 0,-1-1 0,0 0 0,-1 0 1,-1 0-1,-1-1 0,0 0 0,-1 0 0,0-1 1,-1 0-1,-1 0 0,0-1 0,-1-1 0,0 0 1,-28 20-1,31-27-1777,0 1 0,-1-2 1,-14 6-1,8-4-4329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08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15 11757,'-54'-14'5845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09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32 14833,'-18'-11'1158,"15"8"-797,0 1-1,0 0 1,-1 0-1,0 0 1,1 0-1,-1 0 1,0 1 0,0 0-1,0 0 1,0 0-1,0 0 1,-10 0 6413,13 19-3931,1-15-2693,0 1 0,-1-1 0,1 0 0,1 0 0,-1 1 0,0-1 0,2 5 1,78 235 922,7 28-515,-41-73-558,70 253 0,-114-444 0,1 3 0,0 0 0,1 0 0,0-1 0,1 1 0,8 13 0,-12-21 0,1 0 0,0 0 0,0 0 0,0 0 0,0-1 0,0 1 0,0-1 0,0 1 0,0-1 0,0 1 0,1-1 0,-1 0 0,1 0 0,-1 0 0,1-1 0,-1 1 0,1-1 0,-1 1 0,1-1 0,0 0 0,-1 0 0,1 0 0,0 0 0,-1 0 0,1-1 0,-1 1 0,5-2 0,3-1 0,1 0 0,-1 0 0,0-2 0,13-6 0,54-39 0,-56 35 0,115-77 0,-94 64 0,1 2 0,1 1 0,1 2 0,62-20 0,-103 41 0,0 1 0,0 0 0,0 0 0,0 0 0,0 1 0,0 0 0,1-1 0,-1 1 0,7 1 0,-11 0 0,1-1 0,0 0 0,-1 0 0,1 0 0,0 0 0,0 1 0,-1-1 0,1 0 0,0 0 0,-1 1 0,1-1 0,-1 1 0,1-1 0,-1 1 0,1-1 0,0 1 0,-1-1 0,0 1 0,1-1 0,-1 1 0,1-1 0,-1 1 0,0 0 0,1-1 0,-1 1 0,0 0 0,0-1 0,1 1 0,-1 0 0,0 0 0,0-1 0,0 1 0,0 0 0,0-1 0,0 1 0,0 0 0,0 0 0,0-1 0,0 1 0,-1 0 0,1-1 0,0 1 0,0 0 0,-1-1 0,1 1 0,0 0 0,-1-1 0,1 1 0,-1 0 0,-4 8 0,-1-2 0,0 1 0,0-1 0,-1 1 0,1-2 0,-1 1 0,-1-1 0,-11 8 0,-72 40 0,5-9-402,-166 63-1,236-105-1066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10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1 838 13921,'18'-13'869,"186"-127"9614,-194 131-10210,0 0-1,0-1 1,-1 0-1,0 0 1,-1-1 0,0 0-1,-1-1 1,0 0 0,0 0-1,5-16 1,-10 23-206,-1 0 0,1 0 0,-1 1 0,0-1 0,0 0 0,0 0 0,-1 0 0,1 0 0,-1 0 0,-1 0 0,1 0 0,-1-1 0,1 2 0,-2-1 0,1 0 0,0 0 0,-1 0 0,0 0 0,0 1 0,0-1 0,-1 1 0,0 0 0,1 0 0,-2 0 0,1 0 0,0 0 0,-1 0 0,1 1 0,-1 0 0,-6-4 0,6 4-26,1 1 0,-1 0 1,0 1-1,1-1 0,-1 1 0,0-1 0,0 1 0,0 0 0,0 1 0,0-1 0,0 1 0,0 0 0,0 0 0,0 0 0,-1 0 0,1 1 0,0-1 0,0 1 0,0 0 0,0 1 0,1-1 0,-1 1 0,0-1 0,0 1 0,1 0 0,-1 0 0,1 1 0,0-1 0,0 1 0,-6 5 0,1 1 74,-1 0-1,2 0 1,-1 0 0,1 1-1,1 0 1,0 1-1,0 0 1,1-1-1,-6 19 1,8-18-115,0 1 0,1 0 0,1 0 0,0 0 0,0-1 0,2 1 0,-1 0 0,1 0 0,1 0 0,0 0 0,1-1 0,0 1 0,0-1 0,1 0 0,1 0 0,0 0 0,1 0 0,0-1 0,0 0 0,1 0 0,0-1 0,1 0 0,0 0 0,1-1 0,-1 0 0,1 0 0,1-1 0,0 0 0,10 5 0,-6-5-113,1-1 0,-1-1-1,1 0 1,0-1 0,1-1 0,-1-1-1,0 0 1,1 0 0,-1-2 0,1 0-1,-1 0 1,1-2 0,28-6 0,-23 3-56,-1-2 1,-1 0 0,0-2 0,0 0 0,0-1-1,-1 0 1,0-2 0,-1 0 0,28-27-1,-32 26 118,-1 0-1,-1-1 0,-1 0 0,0-1 0,-1 0 0,0-1 0,-1 1 1,-1-2-1,0 1 0,7-31 0,-8 21 99,-1 0 0,-1-1 1,-1 0-1,-2 1 0,-1-1 0,-4-38 0,4 61-18,0 0-1,-1 0 1,0 0-1,0 0 1,0 0-1,0 0 0,-1 0 1,0 0-1,0 0 1,0 1-1,-2-4 1,-10 22 287,12-11-289,-1 0 0,1 0 0,0 1 0,1-1 0,-1 1 0,1-1 0,0 1 0,0 0 1,0 0-1,0 7 0,4 52 117,-2-53-106,0 6 11,2 0-1,0 0 1,0 0 0,13 32-1,-13-41-38,1 1-1,1-1 0,-1 0 1,1 0-1,1-1 1,0 1-1,0-1 1,0 0-1,1-1 1,12 11-1,-16-15-36,1 0 0,0 0 0,0 0 0,0 0 0,0 0 0,0-1 0,1 0 0,-1 0 0,0 0 0,1 0 1,-1-1-1,1 1 0,-1-1 0,0 0 0,1-1 0,5 0 0,0-1-59,1-1 0,-1 0 1,1 0-1,18-10 0,-16 6 22,0-1-1,-1 0 0,0 0 0,0-2 0,-1 1 1,0-1-1,-1-1 0,0 0 0,0 0 1,13-24-1,1-6-12,-3-1 0,17-47-1,2-2 62,-40 89 16,1 0-1,0 0 1,0 1 0,0-1 0,0 0 0,0 0 0,0 1 0,1-1 0,-1 1 0,0-1-1,1 1 1,-1 0 0,1 0 0,0-1 0,-1 1 0,1 0 0,0 0 0,0 1 0,0-1-1,-1 0 1,1 0 0,0 1 0,0 0 0,0-1 0,0 1 0,0 0 0,0 0 0,0 0-1,0 0 1,4 0 0,3 3-9,0 0 0,0 0 0,0 0 1,-1 1-1,14 8 0,12 6-106,-8-7-271,1 0-1,1-2 1,43 9-1,-60-16 297,1-1-1,0 0 1,0 0-1,0-2 1,0 1-1,-1-1 1,1-1 0,0 0-1,0-1 1,-1 0-1,16-6 1,1-6-21,1-1-1,-2-1 1,27-20 0,21-15-448,-25 25-1784,0 2 0,87-29 1,-41 18-5266,-51 18 138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10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 9089,'3'-12'2192,"3"-5"6205,-3 3-7813,0 0-304,10 2-1676,-3 1-164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11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18 390 14173,'-6'-9'1090,"-2"-6"308,6 5 3962,1 25-1066,1-12-4009,0 0-1,0 0 0,0 0 1,0 0-1,0 0 0,0 0 1,1 0-1,0 0 0,-1-1 1,1 1-1,0 0 0,0 0 1,3 3-1,21 37 554,34 44-1,21 34-41,-45-61-796,-7-11 0,33 75 0,-53-111 0,-2-14 0,-2-8 0,2-2 0,-1 0 0,0-1 0,-1 1 0,0-1 0,3-18 0,-4 15 0,1 1 0,0 0 0,9-20 0,13-21 0,-13 25 0,24-40 0,-30 60 0,0 0 0,1 0 0,0 1 0,0 0 0,1 0 0,0 1 0,14-10 0,-13 11 0,0 0 0,1 2 0,0-1 0,0 1 0,0 1 0,0 0 0,1 0 0,13-1 0,11 0 0,1 2 0,38 2 0,-68 0 0,-1 0 0,1 0 0,0-1 0,0 0 0,0 0 0,-1-1 0,1 1 0,-1-2 0,0 1 0,0-1 0,0 0 0,-1 0 0,1 0 0,-1-1 0,8-8 0,-5 5 0,1 1 0,0-1 0,0 2 0,0-1 0,12-4 0,-12 7 0,1 0 0,-1 0 0,1 1 0,0 0 0,12-1 0,65 2 0,-60 2 0,-22 0 0,-1 0 0,1 0 0,0 0 0,-1 0 0,1-1 0,-1 0 0,1 0 0,-1 0 0,1 0 0,-1-1 0,0 0 0,0 0 0,0 0 0,0 0 0,0-1 0,0 1 0,0-1 0,-1 0 0,1 0 0,-1 0 0,0-1 0,0 1 0,0-1 0,-1 0 0,1 1 0,-1-1 0,0 0 0,0-1 0,0 1 0,0 0 0,1-7 0,12-36 0,-2 5 0,34-73 0,-46 113 0,1 0 0,-1 0 0,1 0 0,0 0 0,-1 0 0,1 0 0,0 0 0,0 0 0,0 1 0,0-1 0,0 1 0,1-1 0,-1 1 0,0 0 0,1 0 0,-1 0 0,1 0 0,-1 0 0,1 1 0,-1-1 0,1 1 0,-1 0 0,1 0 0,0 0 0,-1 0 0,1 0 0,-1 0 0,1 1 0,0-1 0,-1 1 0,1 0 0,-1-1 0,4 3 0,1 0 0,0 0 0,0 0 0,0 1 0,-1 0 0,1 0 0,-1 0 0,0 1 0,-1 0 0,1 0 0,-1 1 0,7 8 0,91 118 0,-92-122 33,-4-13-1,-4-7-359,-1 4-447,0 0 1,-1 0-1,0 1 0,0-1 1,-1 0-1,0 0 0,0 0 1,0 0-1,-1-7 0,-1-16-8041,2 4-4154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38.1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61 213 6369,'-2'-4'376,"-1"0"1,1 0-1,-1 0 1,0 0 0,0 0-1,0 1 1,-1-1-1,1 1 1,-1 0-1,0 0 1,-6-4 0,9 7-260,0-1 1,0 1 0,0-1 0,0 0-1,0 1 1,0-1 0,0 0-1,0 0 1,1 0 0,-1 1 0,0-1-1,0 0 1,1 0 0,-1 0-1,1 0 1,-1 0 0,1 0 0,-1-1-1,1 1 1,0 0 0,-1 0 0,1 0-1,0 0 1,0 0 0,0 0-1,0-1 1,0 1 0,0-2 0,1 1-23,0-1 0,0 1 0,1 0 0,-1-1 0,1 1 0,-1 0 0,1 0 0,-1 0 0,1 0 0,0 0 0,0 0 0,3-1 0,6-5 68,1 0 0,0 1 1,0 0-1,17-6 0,32-9 101,85-18-1,-144 39-229,0 1 0,-1 0 0,1-1 0,0 1 0,0 0 0,-1 0 0,1 0-1,0 0 1,0 0 0,-1 1 0,1-1 0,0 0 0,0 1 0,-1-1 0,1 1 0,-1 0 0,1 0 0,0-1-1,-1 1 1,0 0 0,1 0 0,-1 1 0,1-1 0,-1 0 0,0 0 0,0 1 0,0-1 0,0 0 0,0 1-1,0-1 1,0 1 0,0-1 0,0 1 0,-1 0 0,2 3 0,0 4 168,0 1 0,0 1-1,-1-1 1,1 19 0,-2-14-65,1-1-29,0 0 1,0 1-1,2-1 0,0 0 0,5 15 0,-6-25-106,0 1 0,0-1 0,1 1 0,0-1 0,0 0 0,0 0 0,0 0 0,0 0 0,1 0 0,0-1 0,0 0 0,0 0 0,0 0 0,0 0 0,1 0 0,-1-1 0,1 0 0,6 2 0,-4-1-1,0-1-1,0 0 1,0 0-1,0-1 1,0 0-1,1 0 0,-1-1 1,1 0-1,-1 0 1,0 0-1,1-1 0,-1 0 1,0-1-1,1 0 1,-1 0-1,0 0 1,-1-1-1,1 0 0,0-1 1,-1 1-1,1-1 1,-1 0-1,0-1 0,-1 1 1,1-1-1,-1-1 1,0 1-1,0-1 1,0 1-1,-1-1 0,6-11 1,19-20 1346,-27 35-853,-1 3-477,0 1-1,-1 0 1,1 0-1,0-1 1,1 1-1,-1 0 0,0-1 1,0 1-1,1-1 1,-1 1-1,4 1 1,2 5-11,-3-1-326,0 1-1,0 0 1,-1 0 0,0 0 0,0 0 0,-1 0 0,2 11-1,-2-7-1911,1-1-1,0 0 1,5 12-1,1-6-5284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12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64 137 10909,'-41'-60'2512,"35"49"-336,-1-12-343,-2 0 1787,18 12-4616,4 2-764,-6 21-913,8 10-1875,1 1-3541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12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46 401 13229,'-43'-73'13032,"43"72"-12590,0 0-299,-1 1 0,1-1 0,0 1 0,-1-1 0,1 1 0,0-1 0,0 1 0,0-1 0,0 1 1,-1-1-1,1 1 0,0-1 0,0 1 0,0-1 0,0 1 0,0-1 0,0 1 0,0-1 0,0 1 0,0-1 0,0 1 0,1-1 0,-1 0 1,7-27 2216,-6 22-2245,0 2-88,-1 0 1,1 0 0,0 0 0,0 0-1,0 0 1,1 1 0,2-5-1,-4 7-29,1 0 0,0 0 0,0 0 0,-1 0 0,1 1 0,0-1 0,0 0 0,0 1 0,0-1 0,0 1 0,0-1 0,0 1 0,0-1 0,0 1 0,0-1 0,0 1 0,0 0 0,1 0 0,-1 0 0,0 0 0,0 0 0,0 0 0,0 0 0,0 0 0,1 0 0,-1 0 0,0 0 0,0 1 0,0-1 0,0 1 0,0-1 0,1 1 0,8 4 2,-1 0 0,1 0 0,-1 0 0,0 2 0,-1-1 0,0 1 0,0 0 0,0 0 0,-1 1 0,0 0 0,9 15 0,8 14 0,28 57 0,-41-74 0,57 132 0,-66-148 0,0 1 0,0-1 0,1 0 0,-1 0 0,7 8 0,-6-8 0,17 19 0,-13-21 0,-2-2 0,-3 0 0,0 0 0,0 0 0,0-1 0,0 1 0,0 0 0,0-1 0,0 1 0,0-1 0,0 0 0,0 0 0,0 0 0,0 0 0,-1 0 0,1 0 0,0 0 0,-1 0 0,1-1 0,-1 1 0,1-1 0,-1 1 0,1-1 0,-1 0 0,0 1 0,0-1 0,1-2 0,28-53 0,-28 53 0,79-204 0,14-31 0,-86 219 0,-3 6 0,1-1 0,0 1 0,1 0 0,0 1 0,1 0 0,19-22 0,-25 33 0,-1 1 0,0-1 0,1 0 0,-1 1 0,1-1 0,0 1 0,0 0 0,-1 0 0,1 0 0,0 0 0,0 0 0,0 1 0,0-1 0,0 1 0,0 0 0,0 0 0,0 0 0,0 0 0,0 0 0,0 1 0,0 0 0,0-1 0,0 1 0,0 0 0,-1 0 0,1 1 0,4 2 0,5 3 0,0 0 0,-1 1 0,0 1 0,14 14 0,-22-19 0,46 46 0,70 96 0,-79-101 0,-20-30 0,-11-16 0,-5 0 0,-2 1 0,-1 0 0,1 0 0,-1 0 0,0-1 0,1 1 0,-1 0 0,1-1 0,-1 1 0,0-1 0,1 0 0,-1 1 0,0-1 0,0 0 0,0 0 0,1 0 0,-1 0 0,0 0 0,0 0 0,0 0 0,0 0 0,-1 0 0,1 0 0,1-3 0,17-39 0,-6 13 0,-2 6 1,-1 0-1,0-1 1,6-29 0,18-53-17,-33 107-184,0 0 0,0 0 0,1 0 0,-1 0 0,0 0-1,0 0 1,0 1 0,1-1 0,-1 0 0,0 1 0,0-1-1,0 1 1,0-1 0,2 2 0,-2-1-226,6 1-819,11 6-3418,-6-1-1922,1 4-7264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12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55 16586,'-42'-34'8980,"55"22"-7744,0 4-299,15 19-437,20 9-644,-7-3-833,4 9-835,-1-3-1160,4 6-3621,6 2-6164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13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1 240 14717,'18'-37'3607,"-14"27"-2344,1-1 0,0 1-1,1 1 1,7-10 0,-10 15-965,0 1 1,0 0-1,1 0 1,-1 0-1,1 0 1,0 0 0,0 1-1,0 0 1,0 0-1,0 0 1,0 0-1,0 0 1,9-1-1,-6 1-158,-1 1 0,1 0 0,0 0 0,0 1 0,0 0 0,-1 0 0,1 0 0,0 1 0,0 0 0,-1 0 0,1 1 0,0 0 0,-1 0 0,1 0 0,-1 1 0,0 0 0,0 0 0,0 1 0,0 0 0,-1 0 0,9 8 0,-4-1-65,0 0-1,-2 0 1,1 1-1,-2 0 1,1 1-1,-2 0 0,0 0 1,0 0-1,4 18 1,39 182-240,-38-154-136,-9-51 239,1 0 0,-1-1 0,1 1 0,0-1 0,1 0 0,7 12 0,-1-2-156,-9-15 82,2-2-262,0 0 363,0-1-1,-1 1 0,1 0 1,-1-1-1,1 1 1,0-1-1,-1 0 1,1 0-1,-1 0 0,0 0 1,1 0-1,-1 0 1,0-1-1,0 1 1,1-1-1,2-2 0,0-3-43,1 1-1,-1-1 1,0 0-1,5-12 0,5-11 97,-2-1-1,11-38 0,16-37 288,-35 94-244,2 0 1,-1 1-1,1-1 1,1 1-1,0 1 0,12-13 1,-18 21-50,1 0-1,0 0 1,0 0 0,0 0 0,0 0-1,0 0 1,0 1 0,0-1 0,1 1 0,-1 0-1,1 0 1,-1 0 0,1 0 0,-1 1-1,1 0 1,-1-1 0,1 1 0,-1 1 0,1-1-1,-1 0 1,1 1 0,-1 0 0,7 2-1,5 2 54,0 1 0,-1 1 0,0 1 0,14 9 0,1 0 85,-27-16-136,-1 0 0,1 0 0,0 0 0,-1 0 0,1-1 0,0 1 0,-1-1 0,1 1 0,0-1 0,0 0 0,0 0 0,-1 1 0,1-1 0,0-1 0,0 1 0,0 0 0,-1 0 0,1-1 0,0 1 0,0-1 0,-1 1 0,1-1 0,0 0 0,-1 1 0,1-1 0,-1 0 0,1 0 0,-1 0 0,1-1 0,-1 1 0,2-2 0,2-4 8,0 1 1,0-1 0,-1 0 0,0-1-1,4-11 1,0 2 5,11-21 208,1 0-1,29-38 1,-39 62-235,-6 8 0,0 1 0,1-1 0,-1 1 0,1 0 0,0 0 0,6-4 0,-10 8 0,1 0 0,-1 0 0,1 0 0,-1 0 0,1 1 0,0-1 0,-1 1 0,1-1 0,0 1 0,0 0 0,-1 0 0,1 0 0,0 0 0,0 0 0,-1 0 0,1 0 0,0 0 0,-1 1 0,1-1 0,0 0 0,-1 1 0,1 0 0,0-1 0,-1 1 0,1 0 0,-1 0 0,1 0 0,-1 0 0,2 2 0,3 1 2,-1 1-1,0 0 1,0 1-1,-1-1 1,1 1-1,-1 0 1,0 0-1,-1 0 1,5 9-1,0 7-6,9 34-1,1 1-73,3-18-3008,-6-31-9441,-10-5 9889,14 8-8815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13.4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0 13849,'-25'3'7629,"21"11"-5949,1 3-332,13 3-268,12 12-464,3-1-896,4 9-604,0-8-1144,-1 2-1128,7 9-2745,3 0-5068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14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1218 15793,'-3'-7'766,"-1"-1"-1,2 1 0,-1-1 1,1 1-1,0-1 0,1 0 1,-2-15-1,3 19-300,1-1 0,-1 1 1,1-1-1,0 1 0,0-1 0,0 1 0,1 0 0,-1 0 0,1 0 0,0-1 0,0 2 1,0-1-1,1 0 0,0 0 0,4-5 0,1 0-157,0 1-1,1 0 1,0 0 0,0 1 0,0 0-1,20-10 1,-26 15-265,0 1 1,0 0-1,0 0 0,0 0 0,0 0 1,0 1-1,1-1 0,-1 1 1,0 0-1,1 0 0,-1 0 0,0 0 1,1 0-1,-1 1 0,0-1 0,0 1 1,1 0-1,-1 0 0,0 1 1,0-1-1,0 0 0,0 1 0,0 0 1,-1 0-1,1 0 0,0 0 0,-1 0 1,5 5-1,8 11-43,0 1 0,-2 0 0,18 32 0,13 20 0,-30-53 0,1-1 0,19 18 0,-16-18 0,22 28 0,-35-37-84,0 0 0,0 0-1,-1 0 1,0 1 0,-1-1 0,0 1 0,0 0 0,-1 0-1,0 1 1,1 10 0,0 13-645,-4 52 0,0-36 431,-4 37-478,7-84 751,1-1-1,-1 0 1,0 0-1,1 0 0,-1 0 1,0 0-1,1-1 1,-1 1-1,1-1 0,0 1 1,-1-1-1,4 0 1,-1-1 16,1-1 1,-1 1 0,0-1 0,1 0-1,-1-1 1,0 1 0,0-1 0,5-4-1,17-8-13,25 1-99,-52 15 126,1 0-1,-1 0 0,0 0 1,1 0-1,-1 0 0,0 0 1,1 0-1,-1 0 1,0 0-1,0 0 0,0 0 1,0 0-1,0 0 0,0 0 1,-1 1-1,1-1 3,-1 12 48,-1 0 0,-1 1 0,0-1 0,0 0 0,-12 24 0,2-1 152,12-33-5,1-1-148,0 0 1,0 0-1,0 0 1,0 0-1,0 1 1,1-1-1,-1 0 0,0 0 1,1 0-1,0 0 1,0 0-1,1 3 1,13-18-104,-1 0 1,-1-1 0,0-1-1,0 0 1,17-29 0,16-19-591,-22 28-127,-1-2 0,36-77 0,-51 98 608,128-326-1079,-130 325 1665,-1-1-1,0 0 1,-1 0 0,-1 0 0,-1 0-1,-1-1 1,0 1 0,-1-1 0,-1 1-1,-5-28 1,5 44 126,-2 3-82,0 1-398,-1 0 1,1-1 0,0 1-1,0 1 1,0-1 0,0 0 0,0 1-1,0-1 1,1 1 0,-1 0 0,1 0-1,0 0 1,-3 5 0,3-3-40,-1 1 1,1 0-1,0 0 1,1 0 0,-1 0-1,1 0 1,0 0-1,0 10 1,1-2-35,0 0 1,1 1-1,1-1 1,0 0-1,1 0 0,0 0 1,9 22-1,-8-27-1,0 0 0,1 0 0,0-1 0,0 1-1,1-1 1,0-1 0,0 1 0,1-1 0,0 0 0,0 0-1,0-1 1,13 8 0,-9-8-118,0 0 0,0-1 0,1 0 1,0 0-1,0-1 0,0-1 0,0 0 0,1-1 0,0 0 0,-1-1 0,1 0 1,-1-1-1,1-1 0,0 0 0,20-4 0,-15 0-62,0 0-1,0-1 1,0 0 0,-1-2-1,0 0 1,-1-1 0,0-1-1,0 0 1,-1-1 0,15-14-1,-22 16 172,0 0-1,0 0 1,-1-1-1,0 0 1,-1 0-1,0-1 1,-1 0-1,0 0 0,0 0 1,-1 0-1,-1-1 1,0 1-1,-1-1 1,0 0-1,0 0 1,-2 0-1,0-13 1,-1-16 163,-2 0 1,-2 0 0,-17-67 0,-20-28 731,41 132-759,-4 8 78,-13 10-87,15-3-96,1 0 1,0 0-1,1 0 0,1 1 1,-1-1-1,2 0 1,2 16-1,-2-13-5,1 15 23,2 1 0,11 45 1,-13-66-45,1-1 1,0 0-1,0 0 1,0 0-1,1 0 1,0 0 0,1-1-1,0 0 1,0 0-1,0 0 1,1 0-1,0-1 1,7 6-1,-12-12-6,0 0 0,0 0 0,0 0-1,0 0 1,0 0 0,0 0 0,0 0-1,0 0 1,0 0 0,0 0-1,0-1 1,0 1 0,0 0 0,0-1-1,0 1 1,0-1 0,-1 1 0,1-1-1,1 0 1,0 0-25,2-1 14,-1 0 1,0 0 0,0 0 0,0 0-1,0 0 1,0 0 0,-1-1-1,1 0 1,-1 1 0,1-1-1,-1 0 1,0 0 0,0 0-1,-1-1 1,1 1 0,0 0-1,0-4 1,4-11-22,0 0-1,3-21 1,26-216-170,-19 106 198,21-204 241,-36 272-44,-1 78-165,-3 5-20,-3 3 3,-6 17 9,-32 56 156,43-76-222,18 6-2861,-10-5-1448,20 9-15906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15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398 1192 9917,'2'-4'790,"0"0"0,0 0 1,-1 0-1,0 0 0,0 0 0,0 0 0,0 0 1,-1 0-1,1-1 0,-1 1 0,0 0 0,0 0 1,-1-1-1,1 1 0,-1 0 0,-2-7 0,1 6-367,-1 0-1,1 1 0,-1-1 0,1 1 1,-2 0-1,1 0 0,0 0 0,-1 0 0,1 1 1,-1-1-1,0 1 0,-5-3 0,0 0-156,0 1-1,-1 0 0,1 1 0,-1 0 0,0 1 1,0 0-1,0 0 0,0 1 0,0 0 0,-1 1 1,1 0-1,-17 2 0,17-1-248,1 2 0,0-1 0,-1 2 0,1-1 0,0 1 0,0 0 0,1 1 0,-1 0 0,1 0 0,0 1 0,0 0 0,0 1 0,0-1 0,-8 10 0,8-6-4,1 0 0,0 0 1,1 1-1,-1 0 0,2 0 0,0 0 0,0 1 0,1-1 1,0 1-1,-4 18 0,5-8-7,0 0 0,1 0 0,1 0 1,1 0-1,1 0 0,0 0 0,2 0 0,1 0 0,0 0 1,1-1-1,2 0 0,11 26 0,-11-31-6,1 0 0,0 0 0,1-1 0,1-1 0,0 1 0,1-2 0,15 14 0,-25-25 0,1 1 0,0-1 0,0 0 0,0 0 0,0-1 0,0 1 0,0 0 0,0-1 0,0 1 0,0-1 0,0 1 0,0-1 0,0 0 0,0 0 0,0 0 0,1 0 0,-1 0 0,0-1 0,0 1 0,0-1 0,3 0 0,0-1 0,-1 0 0,1 0 0,-1 0 0,0-1 0,0 0 0,0 1 0,7-7 0,4-7 0,-1 0 0,-1-1 0,-1 0 0,0-1 0,-1-1 0,-1 1 0,0-2 0,8-26 0,4-24 0,15-79 0,-27 108 0,33-176 0,-10-2 0,-9-2 0,-5-238 0,-20 408 0,32 469 0,43 22 0,-64-399-1589,2 0 1,2-1-1,19 40 1,-27-67 716,0-1 0,1 1 1,1-1-1,0-1 0,1 1 0,0-1 1,0-1-1,2 0 0,-1 0 0,1-1 1,0 0-1,21 12 0,21 0-11224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15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41 12377,'-41'-35'2680,"25"30"5037,3 16-7673,4 3-688,-1 9-4268,-2-3-197,15 9-4060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0:20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77 286 8825,'-1'-12'1197,"-1"1"1,-1-1-1,0 0 0,0 1 1,-1-1-1,-1 1 0,1 0 1,-10-13-1,-22-29 5589,35 51-5459,1 7-759,3 47 300,10 53 1,-3-32-480,6 82 240,25 181 0,-28-265-552,3 0 1,40 112-1,-46-157-59,2 0 0,0 0-1,2-1 1,24 33 0,-33-50-29,1-1 1,0 0-1,0 0 0,1-1 1,0 1-1,0-1 1,0-1-1,1 0 1,-1 0-1,1 0 0,1-1 1,-1 0-1,0-1 1,1 1-1,0-2 0,0 1 1,14 1-1,-17-4-7,0 0-1,0 0 1,0-1-1,0 0 1,-1 0-1,1 0 1,0-1-1,0 0 0,-1 0 1,1 0-1,-1-1 1,0 1-1,0-1 1,0-1-1,0 1 1,0-1-1,-1 0 1,1 0-1,-1 0 1,0 0-1,0-1 0,-1 0 1,4-5-1,5-11-98,-1 1 0,-1-1 0,0 0 0,9-34-1,2-24-972,21-157 0,-36 197 727,3-32-308,-3 0-1,-2 0 1,-8-82-1,1 116 462,-2 1 0,-1-1 1,-2 2-1,-1-1 0,-2 1 0,-1 1 0,-33-64 0,38 86 169,0 1 1,0 0-1,-1 1 0,-1 0 0,0 0 1,0 0-1,-1 1 0,0 1 1,-1 0-1,1 0 0,-20-10 1,22 15 42,0-1 0,0 1 0,0 1 1,-1-1-1,1 2 0,0-1 0,-1 1 0,0 0 1,1 1-1,-1-1 0,1 2 0,-1-1 1,0 1-1,1 1 0,0 0 0,-1 0 0,1 0 1,-13 7-1,9-4 45,1 2-1,0-1 1,1 2 0,-1-1-1,1 1 1,1 1 0,0 0 0,0 0-1,0 1 1,1 0 0,1 0 0,0 1-1,-7 13 1,9-15 7,1 1-1,0-1 1,1 1 0,-1 0-1,2 0 1,-1 0 0,2 0-1,-1 1 1,1-1 0,1 0 0,0 1-1,1-1 1,-1 0 0,2 1-1,0-1 1,5 18 0,-2-16 23,0 0 0,0 0 1,1 0-1,1-1 0,0 1 1,1-2-1,0 1 1,1-1-1,0 0 0,0-1 1,1 0-1,0-1 0,21 14 1,-15-13-3,0-1 0,1-1 0,0 0 0,1-1 0,0-1 0,0 0 0,0-2 0,0 0-1,25 1 1,15-4 9,112-14 0,-80 4-2665,-3 5-4634,-77 6 1714,14 4-3196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0:21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23 10809,'-35'9'2696,"26"-24"253,-10 4-97,0 5 1968,-4 9-2696,4 0-279,4 14-293,-11 17-280,17 4-244,2 4-208,1 13-820,3 8 0,0 5-908,-1-2-1472,1 8 91,10 12-5679,5-6-8270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38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7713,'0'0'2944,"4"2"-1774,4 2-868,1 0 0,-1 1 0,0 0 0,0 0 0,0 1 0,-1 0 0,0 0 0,0 1 0,0 0 0,-1 0 0,9 13 0,-10-12-151,1 1-1,-1-1 0,0 1 1,0 0-1,-1 0 0,-1 0 0,1 1 1,-2-1-1,1 1 0,-1 0 1,-1 0-1,0 0 0,0 0 0,-1 0 1,0 0-1,-1 0 0,0 0 1,0 0-1,-1 0 0,0-1 0,-7 17 1,-33 56 2144,40-80-2194,0-1 0,0 1 0,0-1 1,0 0-1,-1 1 0,1-1 0,0-1 1,-1 1-1,1 0 0,-1 0 0,1-1 1,-1 0-1,-2 1 0,3-1 64,-1 1 328,-6-35 489,9 30-982,1-1 0,-1 0 1,1 0-1,0 1 0,0-1 1,1 0-1,0 1 0,-1-1 1,1 1-1,1 0 0,-1 0 1,0-1-1,1 2 0,0-1 1,6-6-1,7-8-767,35-27-1,-36 32 207,73-56-3802,-27 25-2600,-20 20-746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11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 8865,'-5'7'1270,"2"-3"181,1-1 0,-1 1 0,1-1 0,0 1 1,0 0-1,-2 7 0,6 5 2526,-1-15-3972,0 0 1,0 0-1,0 0 1,0 0 0,0 0-1,0 0 1,0 0-1,1 0 1,-1 0-1,0 0 1,0-1 0,3 2-1,12 4 549,0 0-1,1-2 0,-1 1 0,1-2 1,32 3-1,89-5 546,-107-2-923,217-17-370,-86-12-3045,-87 10 65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11.6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29 184 10257,'-14'-4'1142,"1"2"3330,13 3-4375,0-1 0,-1 1-1,1-1 1,0 1-1,0-1 1,0 1 0,0-1-1,0 0 1,0 1 0,-1-1-1,1 1 1,0-1 0,0 1-1,0-1 1,1 1 0,-1-1-1,0 1 1,0-1 0,0 1-1,0-1 1,0 1 0,0-1-1,1 0 1,-1 1 0,0-1-1,0 1 1,1-1 0,-1 1-1,9 27 1486,-1 0-1,-1 1 0,4 43 0,-7-38-1042,2 0 0,12 38 0,-11-51-391,-6-14-96,1 0 1,1 0-1,-1-1 0,1 1 0,0 0 0,0-1 1,1 0-1,0 0 0,0 0 0,0 0 0,9 8 1,-7-9-30,0-1 0,0 1 1,1-1-1,-1-1 0,1 1 1,0-1-1,0 0 0,0-1 1,0 0-1,0 0 1,1 0-1,-1-1 0,1 0 1,-1-1-1,1 1 0,-1-2 1,1 1-1,-1-1 0,1 0 1,-1 0-1,0-1 1,1 0-1,-1 0 0,0-1 1,0 0-1,0 0 0,-1-1 1,1 0-1,8-7 0,-4 4 56,-1-1-1,-1 0 1,0-1-1,0 0 0,0-1 1,-1 0-1,-1 0 0,1 0 1,-2-1-1,1 0 0,-2-1 1,1 1-1,-2-1 1,0 0-1,0 0 0,-1-1 1,2-14-1,-4 12 10,-1-1 0,-1 0 1,0 1-1,-1-1 0,0 1 0,-2 0 1,0 0-1,0 0 0,-2 0 0,1 0 1,-2 1-1,0 0 0,-1 1 0,0 0 0,-20-24 1,18 24-63,-2 1 1,1 0-1,-1 1 1,-1 1-1,0 0 1,0 0-1,-1 1 1,0 1-1,-1 1 0,0 0 1,0 0-1,0 2 1,-1 0-1,-29-6 1,40 11-166,1 0 1,-1 0-1,0 0 0,1 1 1,-1-1-1,0 1 0,1 0 1,-1 1-1,1-1 0,0 1 1,-1 0-1,1 0 1,0 0-1,0 1 0,0-1 1,-6 6-1,8-6-260,0 1 1,0 0-1,0-1 0,0 1 0,0 0 1,1 0-1,-1 0 0,1 0 0,0 0 1,0 0-1,0 0 0,0 1 0,1-1 1,-1 0-1,1 0 0,0 1 0,0-1 1,0 0-1,1 5 0,14 26-6416,14 14-4365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11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51 11417,'-13'-14'6853,"26"6"-6357,3-1-844,-3 0-3157,3-2-803,6 20-3313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12.0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53 10793,'-48'-25'2993,"37"20"-1256,-1 0 0,0 1 0,0 0 0,-24-4 0,32 7-1191,-1 1 0,0 0 0,1-1-1,-1 2 1,0-1 0,1 0 0,-1 1 0,1 0 0,-1 0-1,0 0 1,1 1 0,0-1 0,-1 1 0,-6 4 0,8-3-371,-1 0 1,1-1 0,0 1-1,0 0 1,1 1 0,-1-1-1,1 0 1,-1 1 0,1-1 0,0 1-1,-2 7 1,2-7-176,1 0 0,0 1 0,1-1 0,-1 0 0,1 1 0,0-1 0,0 0 0,0 1 0,0-1 0,1 0 0,0 1 0,0-1 0,0 0 0,0 0 0,1 0 0,3 7 0,3 4 0,1 0 0,18 25 0,2-1-477,-2 3-1,-1 0 1,-3 1-1,-1 1 1,27 83 0,-47-122-228,0 1 0,-1 0 0,0 0 1,0 0-1,-1 0 0,1 9 0,-3 6-4269,0-4-2523,2 3-2017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12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87 8793,'6'-38'1672,"19"24"-448,4 0-236,-4 11-284,1-3-396,9 1-760,117-1-9801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2:15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47 4092,'-2'0'109,"1"0"0,-1 1 0,1-1 0,-1 0 0,1 1-1,-1-1 1,1 1 0,-1 0 0,1-1 0,0 1 0,-1 0 0,1 0-1,0 0 1,0 0 0,-1 0 0,1 0 0,0 0 0,-3 4 3052,5-5-3050,0 0 0,0-1 0,0 1 0,-1 0 0,1-1 0,0 1 0,-1 0 0,1-1 0,0 1 0,-1-1 0,1 1 0,0-1 0,-1 0 0,1 1 0,-1-1 0,1 0 0,-1 1 0,1-1 0,-1 0 0,0 1 0,1-1 0,-1 0 0,0 0 0,1 0 0,-1 1 0,0-1 0,0 0 0,0 0 0,0 0 0,0 1 0,0-1 0,0 0 0,0 0 0,0 0 0,0 0 0,-1 1 0,1-1 0,0 0 0,0 0 0,-1-1 0,0 1-312,0 0 0,1 0 0,-1 0 0,1 0 0,-1 0 0,1 0 0,0 0 0,-1 0 0,1 0 0,0 0 0,0 0 0,0 0 0,0 0 0,0-1 0,0 1 0,0 0 0,0 0 0,0 0 0,0 0 0,1 0 0,-1 0 0,0 0 0,1 0 0,-1 0 0,1 0 0,-1 0 0,2-2 0,0-1-712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2:17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84 4932,'0'0'1333,"-3"-1"-147,-9-2 628,0 0-1,0 1 0,-22-1 1,31 3-570,3-3-1080,2-16-185,-1 16-596,0 0 0,-1 1 0,1-1 0,1 0-1,-1 1 1,0-1 0,1 1 0,-1 0 0,1-1 0,-1 1 0,3-2 0,-4 1-1929,-3-11-611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2:18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23 4456,'-9'-8'10648,"19"3"-3476,-3 2-8186,-5 3-622,1-1 1528,18 0-200,3 2-436,1 0-1761,-13-2-5739,-9 0 6088,10-4-421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2:20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169 149 5188,'0'0'7082,"-2"-1"-6521,1 1-343,0-1 1,0 0 0,-1 1 0,1-1 0,0 0 0,0 1 0,0-1 0,0 0-1,0 0 1,0 0 0,0 0 0,0 0 0,1 0 0,-1 0 0,0 0 0,0 0 0,1-1-1,-1 1 1,1 0 0,-1 0 0,1-1 0,0 1 0,-1 0 0,1-2 0,3-16-258,-3 17 1146,0 2-1102,-1-1 0,1 1 0,-1 0 0,1 0 1,-1-1-1,1 1 0,-1 0 0,1-1 0,0 1 0,-1 0 0,1-1 0,0 1 0,-1-1 0,1 1 0,0-1 1,-1 1-1,1-1 0,0 1 0,0-1 0,-1 1 0,1-2 0,0 2 34,0-1 1,-1 0-1,1 1 0,0-1 1,-1 0-1,1 0 1,0 1-1,-1-1 0,1 1 1,-1-1-1,1 0 0,-1 1 1,1-1-1,-1 1 1,0-1-1,1 1 0,-1-1 1,0 1-1,1 0 0,-1-1 1,0 1-1,1 0 0,-1-1 1,-1 1-1,-30-2 197,31 2-216,-1 1 0,1 0 0,0 0 1,-1 0-1,1 0 0,0 0 0,-1 0 0,1 0 0,0 0 0,0 0 0,0 0 0,0 1 0,0-1 0,0 0 0,-1 3 0,0-1 35,-5 6 60,0-1-1,1 1 1,-1 1 0,-6 14 0,12-21-101,0 0 0,-1 0 0,1 0 0,1 0 0,-1 1 0,0-1 0,1 0 0,-1 0 0,1 1 0,0-1 0,0 0 0,1 1 0,-1-1 0,1 0 0,-1 1 0,1-1 0,0 0 0,0 0 0,3 6 0,-2-7-6,-1 0 0,1 0 1,0 0-1,0 0 1,0-1-1,0 1 0,0 0 1,0-1-1,1 1 0,-1-1 1,0 0-1,1 0 0,-1 0 1,1 0-1,-1 0 1,1-1-1,3 1 0,41 3 57,-46-4-67,9 0 8,0-1 1,0 0-1,0-1 0,0 0 1,-1-1-1,1 0 0,-1 0 1,1-1-1,16-10 0,-21 11-4,1 0-1,0-1 0,-1 0 1,0 0-1,0-1 0,0 1 1,-1-1-1,0 0 0,1 0 1,-2-1-1,1 1 0,-1-1 1,1 0-1,-2 0 0,4-7 1,-5 11-5,-1 0 0,1 0 1,0 0-1,-1-1 0,1 1 1,-1 0-1,0 0 0,0 0 0,0-1 1,0 1-1,0 0 0,0 0 1,-1-1-1,1 1 0,-1 0 1,0 0-1,1 0 0,-1 0 1,0 0-1,0 0 0,0 0 1,0 0-1,-1 0 0,1 0 0,0 1 1,-1-1-1,0 0 0,1 1 1,-1 0-1,0-1 0,-2 0 1,-2-1 3,0 0 1,0 1-1,0 0 1,0 0 0,-1 1-1,1-1 1,-9 1-1,10 0 1,3 1-2,-1-1 1,1 1-1,0 0 0,0 0 1,0 1-1,0-1 1,0 0-1,0 1 0,0-1 1,0 1-1,0-1 1,-4 3-1,0-1-3,3-1-3,-18 4-16,13-3 29,-5 1-25,-14 19 19,22-17 1,0 1-1,0 0 0,1 1 0,-4 7 0,-2 2 9,9-14-2,2 1-14,12 23 24,-12-23 1,1-4-17,-1 1 0,0 0 0,1 0 0,-1-1 0,0 1 0,1 0-1,-1 0 1,0 0 0,0 1 0,1-1 0,-1 0 0,0 0 0,1 1 0,-1-1 0,2 1 0,22 3-6,-20-4 3,1-1 0,-1 0 0,0 0 0,1 0 0,-1-1 1,0 1-1,0-1 0,0 0 0,0-1 0,-1 1 0,1-1 0,-1 0 1,1 0-1,-1 0 0,0-1 0,0 0 0,0 1 0,-1-1 0,1-1 1,2-4-1,1-2 25,-5 8-24,0 0-1,0 0 1,-1 0 0,1 0-1,-1-1 1,1 1 0,-1 0 0,0-1-1,0 1 1,-1-1 0,1 1-1,-1-1 1,0 0 0,0 1 0,0-1-1,0 1 1,0-1 0,-1 1 0,0-1-1,0 1 1,-2-7 0,2 8-3,1 0 0,-1 0 0,0 0 0,0 0 0,0 0 0,0 0 1,-1 0-1,1 0 0,0 0 0,-1 1 0,1-1 0,-1 1 0,0-1 0,1 1 1,-1 0-1,0-1 0,-4-1 0,2 1-1,0 1-1,-1-1 1,1 1-1,-1 0 1,1 0-1,-1 0 1,0 1 0,-5 0-1,0 0 2,1 0-1,0 1 1,0 1 0,0 0-1,0 0 1,0 0-1,0 1 1,-11 6 0,12-3 2,0 0 0,0 0 0,0 1 1,1 0-1,0 1 0,1-1 0,-1 1 1,1 1-1,-7 14 0,1-5-11,11-17 10,1 0 0,0 0 0,-1 0 0,1 0 1,0 0-1,0 0 0,0 0 0,0 1 1,0-1-1,0 0 0,0 0 0,0 0 0,0 0 1,0 0-1,0 0 0,1 0 0,-1 0 0,1 1 1,0 2 3,0 0 2,-1-1-1,1 0 1,0 0-1,0 0 0,0 0 1,1 0-1,-1 0 1,1 0-1,-1 0 1,1-1-1,0 1 0,0-1 1,0 1-1,0-1 1,1 0-1,-1 1 1,1-1-1,-1 0 0,1-1 1,0 1-1,0 0 1,-1-1-1,1 0 1,0 1-1,0-1 0,5 0 1,6 2 10,0 0-1,0-1 1,0-1 0,22-1 0,-25 0-8,-6-1-5,-1 0 0,1 0-1,-1 0 1,0 0 0,1-1-1,-1 0 1,0 0 0,0 0-1,0 0 1,5-4 0,7-4 0,-15 10-2,-1-1-1,1 1 0,0-1 1,-1 0-1,1 1 1,-1-1-1,1 0 1,-1 1-1,1-1 1,-1 0-1,0 0 1,1 1-1,-1-1 0,0 0 1,0 0-1,1 0 1,-1-1-1,1-2-1,1 2 5,-1-1-1,1 0 1,-1 1 0,0-1-1,0 0 1,0 0-1,0 0 1,0 0-1,-1 0 1,1 0-1,-1 0 1,0 0-1,0-5 1,0-1-2,-2-7-29,0 12 23,-6-19-3,2 19 4,2 3 0,0-3-7,-7-2-44,-22 10 39,27-2 11,1-1-1,0 1 1,-1 1 0,1-1-1,0 1 1,0 0 0,1 0-1,-1 0 1,1 1-1,-1 0 1,1-1 0,-3 6-1,-8 4 33,14-11-52,0 0 11,0 0 21,0-1 0,0 1 0,0 0 0,1 0 0,-1 1 0,1-1 0,-1 0 0,1 0 0,0 0 1,0 0-1,0 0 0,0 0 0,0 3 0,7-3-3,-1 0 0,1-1 0,-1 1 0,1-1 0,0 0 0,0-1 0,-1 0 0,1 0 0,0 0 0,0-1 0,-1 0 0,1 0 0,-1 0 1,1-1-1,-1 0 0,1-1 0,-1 1 0,0-1 0,0-1 0,0 1 0,-1-1 0,1 0 0,-1 0 0,0 0 0,0-1 0,5-5 0,-10 9-2,1 0-1,-1 1 0,0-1 1,0 0-1,1 1 0,-1-1 0,0 0 1,0 0-1,0 0 0,0 1 1,0-1-1,0 0 0,0 0 1,0 1-1,0-1 0,0 0 0,0 0 1,-1 0-1,1 1 0,-1-2 1,0-1-2,2-3 6,-1 6-7,0-1 1,0 0-1,0 1 1,1-1-1,-1 0 1,0 1-1,0-1 1,0 0-1,-1 1 1,1-1 0,0 0-1,0 1 1,0-1-1,0 0 1,-1 1-1,1-1 1,0 0-1,0 1 1,-2-2-1,0 1-3,0-1 0,0 1 0,0-1-1,0 1 1,0 0 0,0 0 0,-1 0-1,1 0 1,-1 0 0,1 1 0,-5-1-1,0-1 2,0 1 0,1 0 0,-1 0 0,0 1 0,0 0 0,0 0 0,0 1 0,0 0 0,0 0 0,1 0 0,-1 1 0,0 0 0,1 1 0,-1-1 0,1 1 0,0 0 0,0 1 0,0-1 0,1 1 0,-1 1 0,1-1 0,0 1 0,-8 8 0,7-7 32,-9 13-32,14-17 4,1 0 1,-1 1 0,1-1-1,0 0 1,0 1 0,0-1-1,1 0 1,-1 1-1,0-1 1,1 0 0,0 1-1,1 3 1,-1-4-3,-1 1-2,11 0-27,-8-2 20,0 0 1,0 0 0,0 0 0,0-1 0,0 0 0,1 1 0,-1-1-1,0 0 1,0 0 0,6-2 0,-3 1-6,0-1 0,0 0-1,0 0 1,0-1 0,10-6 0,-14 8-8,4-31-104,-7 30 115,1 0-1,-1-1 1,1 1 0,-1 0-1,0 0 1,0-1-1,0 1 1,0 0-1,0 0 1,0 0 0,0 0-1,-1 0 1,-2-2-1,-1-3-38,3 4 23,0-1 0,-1 1 1,1 0-1,-1 0 0,0 0 0,0 1 0,0-1 0,0 1 0,-1-1 0,1 1 0,-1 0 0,-4-2 0,5 3 3,1 1 12,0 1 1,-1-1 0,1 0-1,-1 1 1,1-1 0,0 1-1,-1 0 1,1 0 0,0 0-1,0 0 1,0 0 0,-3 2-1,4-1 19,0 0-1,0-1 0,0 1 1,0 0-1,1 0 1,-1 0-1,1 0 1,-1 0-1,1 0 0,0 0 1,0 0-1,0 0 1,0 0-1,0 0 0,0-1 1,0 1-1,1 0 1,-1 0-1,1 0 1,0 0-1,-1 0 0,1 0 1,0-1-1,0 1 1,0 0-1,0-1 0,0 1 1,2 2-1,-1-2 21,2-2-21,0 0-1,-1 0 1,1 1 0,0-1-1,-1 1 1,7 2 0,-8-3 0,2 1 7,28-7 24,-29 6-50,-3-1-2,0 0 0,0 1 1,-1-1-1,1 0 0,0 0 1,0 0-1,0 1 0,0-1 1,1 0-1,-1 0 0,0 0 1,0 1-1,0-1 0,1 0 1,-1 1-1,0-1 0,1 0 1,-1 0-1,0 1 0,1-1 1,0 0-1,1-6-784,-15 9 373,-3-2-185,18-9-310,-1 7 936,0 0-1,-1 0 1,1 0 0,0 1-1,-1-1 1,0 0 0,1 0-1,-1 0 1,0 0 0,0 0-1,0-3 1,-1 3-2,1 0-11,0 0 1,0 0-1,-1 0 1,1-1-1,-1 1 1,1 0 0,-1 1-1,0-1 1,0 0-1,0 0 1,0 0-1,0 0 1,0 1-1,-1-1 1,1 0-1,0 1 1,-1-1-1,1 1 1,-4-2-1,5 2-105,0 1 0,-1 0-1,1-1 1,-1 1 0,0 0-1,1-1 1,-1 1 0,1 0-1,-1 0 1,1 0 0,-1-1-1,0 1 1,1 0-1,-1 0 1,1 0 0,-1 0-1,0 0 1,1 0 0,-1 0-1,1 0 1,-1 0 0,0 1-1,1-1 1,-1 0 0,1 0-1,-1 0 1,1 1 0,-2 0-1,-10 17-4691,16-17 1720,11 4-1034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2:35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10481,'521'15'1128,"-544"-15"-1736,-2 0-204,3-12-2224,-20-11-1133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25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71 552 8021,'0'0'15766,"0"-3"-15607,0-62 2037,-20 47 131,16 22-2211,0 2 1,0-1-1,1 0 0,0 1 0,0-1 0,0 1 1,1 0-1,0 0 0,0 0 0,0 0 0,0 8 0,-4 14 39,1 1-1,2-1 0,1 1 0,2 31 0,1-48-187,0 1 0,1-1 0,0 1 0,1-1 0,0 0 0,1 0 0,1 0 0,10 20 0,-13-28-10,0-1 0,1 1 0,-1-1 0,1 0 0,0 1 0,-1-1 0,1-1 0,1 1 0,-1 0 0,0-1 0,1 1 0,-1-1 0,1 0 0,0 0 0,-1-1 0,1 1 0,0-1 1,0 0-1,0 0 0,0 0 0,0 0 0,0-1 0,1 0 0,-1 1 0,0-2 0,0 1 0,0 0 0,0-1 0,0 0 0,8-2 0,3-2-56,0-1 0,0 0 1,0-1-1,-1-1 0,-1 0 1,20-15-1,67-69-248,-59 52 305,-40 39 38,7-8 28,2 0-1,-1 1 1,1 0-1,0 0 0,21-10 1,-28 17-9,0-1 0,0 1-1,0 0 1,0 1 0,1-1 0,-1 1 0,0-1 0,1 1 0,-1 0 0,0 0-1,1 0 1,-1 1 0,0-1 0,1 1 0,-1 0 0,0 0 0,0 0-1,0 0 1,0 0 0,0 1 0,0 0 0,0-1 0,0 1 0,0 0 0,-1 0-1,5 5 1,16 14 65,-2-1-46,0-1 0,2-1 0,0-1-1,1 0 1,47 23 0,-61-36-80,0-1 0,1 1 0,-1-1 0,1-1 0,0 0-1,0-1 1,0 0 0,0-1 0,0 0 0,0 0 0,-1-1 0,1-1 0,0 0 0,0 0 0,14-6 0,-12 3 18,0 0 1,0-1-1,0-1 1,-1 0 0,0-1-1,-1 0 1,0-1-1,0 0 1,-1-1 0,0 0-1,16-21 1,-12 8 8,0 1 1,-2-2-1,-1 0 0,-1 0 1,-1-1-1,-1 0 0,-1-1 1,-1 0-1,3-28 0,-1-37 505,-2-112 0,-6 197-446,0-20 361,2 0 1,8-44-1,-10 75-276,0-1-1,0 0 1,0 0 0,1 1 0,-1-1 0,1 0 0,3 7 0,2 16 206,-4 39 467,-9 110 0,3-118-666,-68 634-132,2-22 0,61-562 0,2-35 0,3 0 0,7 104 0,-2-167-278,1 0 0,1 0 0,-1-1 0,2 1 0,-1-1 0,10 18 0,-12-26 45,-1 1 0,1-1 0,0 0-1,0 1 1,0-1 0,0 0-1,0 0 1,0 0 0,0 0-1,0 0 1,0 0 0,1 0-1,-1 0 1,0 0 0,1 0-1,-1-1 1,1 1 0,-1-1 0,1 1-1,-1-1 1,1 1 0,-1-1-1,1 0 1,-1 0 0,1 0-1,-1 0 1,3 0 0,-1 0-442,-1-1 0,1 0 0,-1 0 0,1 0 0,-1 0 0,1 0 0,-1-1 0,0 1 0,1 0 0,-1-1 0,0 0 0,0 0 0,0 1 0,3-5 0,26-31-10505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38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235 185 4512,'0'0'7228,"2"-2"-6386,4-2-387,9-10 906,0 0 1,-1-1-1,15-19 0,-28 31-1250,0 0 0,0 0 0,-1 0 0,1 0 0,-1 0 0,0 0 0,0 0 0,0 0 0,0 0 1,-1 0-1,0-4 0,1 3 137,0 2-184,0-1 1,0 1-1,1 0 1,-1 0 0,-1 0-1,1 0 1,0 0-1,0 0 1,-1 0 0,1 0-1,-1 0 1,0 0-1,0 0 1,0 0 0,0 0-1,0 0 1,0 1-1,0-1 1,0 0 0,-1 1-1,1-1 1,-1 1-1,1-1 1,-1 1 0,1 0-1,-1 0 1,0-1-1,0 1 1,0 0 0,0 1-1,1-1 1,-1 0-1,0 1 1,0-1 0,-1 1-1,1-1 1,0 1 0,0 0-1,0 0 1,0 0-1,-3 0 1,-4 1 157,1 1 1,0-1-1,1 1 0,-1 1 1,0 0-1,0 0 0,1 0 1,-14 9-1,1 1 231,0 2 0,1 0 1,0 1-1,-17 19 0,29-27-343,0 1 0,1 0-1,-1 0 1,2 0 0,-1 1 0,1-1-1,1 1 1,0 0 0,0 1-1,1-1 1,-3 18 0,5-24-107,1 1 0,-1-1 0,1 0 0,0 1 0,1-1 0,-1 1 1,1-1-1,0 1 0,0-1 0,0 0 0,1 1 0,-1-1 0,1 0 0,0 0 0,0 0 0,4 5 0,-1-3-125,0-1 0,0 0 0,0 0 0,1-1 0,-1 1 0,1-1 0,0-1 0,1 1 0,8 3 0,10 3-731,0-2-1,0-1 1,1-2-1,36 5 1,71 2-4329,-43-11-1163,-11-3-2069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2:58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77 955 3264,'-5'-24'986,"4"19"1333,-5-26-769,5 28-1156,11-43 1312,-4 23-918,-6 20 37,-2 2-417,-10-6-117,9 4 208,0 1-1,0 0 1,0 0 0,0 0 0,0 1 0,-1-1 0,1 1 0,-1-1 0,1 1 0,-1 1 0,-6-2 0,-10-14 1290,30 23-1667,-1 0-1,-1 0 1,1 1-1,-2 0 1,1 0-1,7 10 0,23 24 363,-3 1 256,-33-41-639,-2 18 106,0-17-147,0 1 0,0 0 0,-1 0-1,0-1 1,1 1 0,-1 0-1,-1-1 1,1 1 0,0-1 0,-1 1-1,0-1 1,-3 6 0,-32 37 404,25-31-438,10-14-4,-5 17 128,-14 23-158,20-40 21,4 31 43,-2-29-37,-1 9 22,-1-2-3,1-1 0,1 1 0,-1-1 0,5 17 0,-4-22 60,10 24-29,-8-20 17,0-1 0,0 0 0,-1 1-1,0 0 1,0 0 0,-1-1 0,0 1 0,0 15-1,4 22 142,-2-33-170,0 0 0,0 0 0,1-1 0,0 0 0,1 0 0,1 0 0,-1 0 0,2-1 0,0 0 0,9 11 0,-7-9 95,-1 1 0,0-1 1,-1 1-1,9 22 0,-10-20-89,1-1-1,1 0 0,10 15 0,14 19 110,-18-27-26,30 36 0,104 94 185,-112-117-197,-1 2 1,-2 1 0,31 45 0,68 119 685,-22-45-374,-80-114-361,15 21-18,-2 2 0,62 125-1,-69-119-50,-24-50-12,0 0 0,10 31 0,-13-28-2,2 0 0,1 0-1,0-1 1,24 31 0,-8-21 5,-26-31-6,0-1-1,-1 1 0,1 0 0,0-1 0,-1 1 1,0 0-1,1 0 0,-1 0 0,1 4 0,3 3 0,5 9 7,-1 1-1,0 0 1,-2 1-1,0 0 1,-1 0-1,4 31 1,2 36-15,-6-48 2,1 52 0,-6-79 9,0 1 1,1-1 0,0 0-1,1 1 1,1-1-1,7 19 1,-7-21-9,-1-1-2,-1 1 1,0-1 0,0 1-1,0 10 1,-1-12-4,-1-1 0,1 0 0,1 1-1,0-1 1,3 10 0,-3-12 18,-1 0-1,0 0 1,0 0-1,0 0 1,-1 9-1,1 3-1,18 58 42,1-4-52,-13-52 4,0 0 0,2-1 0,0 1 0,1-2 0,19 27 0,1 3 0,5 15 2,-18-31-10,35 50 1,9 3 21,6 16 18,-28-23-24,-15-26-3,13 20-1,61 128 16,-47-65-32,-34-84-3,47 93 0,-56-129 20,29 47 13,-32-54-17,1 1 1,-1-1 0,0 1 0,-1-1 0,0 1 0,0 1 0,0-1 0,3 13 0,8 27-2,-14-45-34,13 30 55,-1-4 8,-2 0-27,-4-16-3,-5-9 2,1 0 1,-1 0 0,-1 1 0,1-1 0,-1 1 0,1-1-1,-1 1 1,0 7 0,5 19-22,-5-28 27,-1 1-2,-4 181-52,7-160 68,1 28-17,-6-49-5,1 1 2,5 24-2,4 4 3,-8-31 10,1 1-8,35 92-8,-35-93 6,13 30 17,48 117-8,-61-147-17,10 27 4,-10-28 0,36 74-5,-33-68 7,0-1-1,1 1 1,0-1 0,0 0 0,0 0 0,1-1-1,12 10 1,-6-6 7,-1 0 1,18 21-1,-17-18-13,-1-1 0,17 12 0,65 40 16,165 84 0,-124-79-23,-114-55-26,20 8 72,-17-9-28,0 0 1,-1 2 0,0 0-1,-2 1 1,33 31 0,-17-16-3,10 11-8,-24-21 0,1-1 0,36 24-1,0-4 16,60 51-1,-78-57-18,48 25-31,-48-33 49,-31-21-19,-7-2-29,-2-1 40,-1 0 0,1-1-1,-1 1 1,1 0 0,0-1 0,-1 1 0,1 0 0,0-1 0,0 1 0,0-1 0,-1 1-1,1-1 1,0 1 0,0-1 0,0 0 0,1 1 0,14 8 39,28 35-24,-42-41-9,-1-2-4,0 1 0,-1-1 0,1 1 0,0-1 0,0 0-1,0 0 1,0 1 0,0-1 0,0 0 0,0 0 0,0 0-1,2 1 1,7 8-16,57 55-9,-18-9 9,-26-32 29,-2 1 0,27 41-1,-41-57-15,0 0-1,0 0 1,10 9-1,10 11 11,69 78 0,10 14-4,-54-65-7,8 7 9,-58-61 11,0 1-21,0 1 1,1-1-1,-1 0 1,1 1-1,0-1 0,0-1 1,0 1-1,5 4 1,33 16 15,-38-21-6,18 16-2,3-6-20,-21-11 14,-1 1-8,107 58 44,-36-19-58,-31-19 14,-40-21 10,30 16-7,-29-15-8,1 0 14,25 13 18,-18-12-19,0-1 1,1 0-1,-1 0 0,1-1 0,0-1 0,-1 0 0,23-3 0,-17 2 26,63-6-12,0-4 1,146-40-1,151-73-32,-237 74-14,56-32 68,-136 54-20,33-19-7,-3-4 0,-2-4-1,96-78 1,-139 93-30,73-80-1,-92 91 2,-2 1 41,39-56-1,-28 33-11,24-28 0,70-124 1,-82 123-20,-25 45 9,20-45 1,28-97-31,-39 94 36,58-111-1,-50 125-11,158-318-34,-109 192-23,-36 83 76,45-139 0,-46 73-23,-11 16 15,-19 70-15,3-14-7,31-109-14,-23 118 42,63-134 0,-36 104-15,-23 34 1,2-7-11,130-211-50,-140 267 64,38-69-26,-57 95 41,-1 0 0,-1-1 0,-1 0 0,7-33 0,-3-4-23,-2 0-1,-1-58 1,4-240-37,4 143 16,-5 59 61,-9 131-31,1-95-12,-8-58-32,6 148 38,1 0 0,2 0 0,0 0-1,2 1 1,1-1 0,13-37-1,-7 26 11,11-69 0,-11 48-11,-8 38 4,0 0 0,1-22 0,13-145-14,-3 38 5,15-39-12,-3 41 31,-16 86-38,2 0 1,27-70-1,-28 95 50,8-25-58,-6 23 53,-3 0 0,10-54 0,5-130-56,-14 135 54,-11 85-8,-1-18 0,1-1-14,7-47-23,-8 66 52,1-2-7,2-8-8,-2 4-4,1 1 0,0-1 0,0 0 1,5-9-1,-6 15-33,5-27 13,-6 26-34,3 1-119,-3 1 235,3-2-459,-1 1 0,0-1 1,1 0-1,0 1 0,-1 0 1,1 0-1,0 0 0,0 0 1,0 0-1,0 0 0,6-1 1,-3 0-529,1 1-526,3 1-6494,11 1-3778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00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1544 6325,'-3'-1'89,"1"1"25,0-1-1,0 1 1,0-1 0,-1 1 0,1 0 0,0-1 0,0 1-1,0 0 1,0 1 0,0-1 0,0 0 0,-1 1 0,1-1-1,0 1 1,0-1 0,0 1 0,0 0 0,0 0 0,1 0-1,-1 0 1,0 0 0,0 1 0,1-1 0,-3 2 0,-3 3-1074,-7-1 12580,26-11-9436,197-77 273,-164 66-2208,570-183 1023,15 36-944,-576 151-300,213-54-36,1363-353-436,-605 125 1430,-943 271-438,-2-3 0,113-55 0,-194 80-523,1 1 0,-1-1 1,1 1-1,-1 0 0,0-1 0,1 1 0,-1-1 1,0 1-1,0 0 0,0 0 0,0 0 0,0 0 1,-1 0-1,1 0 0,-3-2 0,-2 3-9,-1 0-1,1 0 1,-1 0-1,1 1 1,-1 0-1,1 1 1,-1 0-1,1 0 1,0 0 0,-9 5-1,-19 4-682,56-16-399,0-1 1,42-17 0,-55 18 318,0 1 1,-1-1-1,1 0 0,-1-1 1,0 0-1,-1-1 0,0 1 1,0-1-1,12-16 0,4-9-5041,5-1-3300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00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78 10981,'-11'-27'1942,"11"27"-1815,-1-1 1,1 0 0,0 0 0,-1 1 0,1-1 0,-1 0 0,0 0 0,1 1 0,-1-1 0,1 1 0,-1-1 0,0 0 0,0 1 0,1-1 0,-1 1 0,0 0 0,0-1 0,1 1 0,-1 0 0,0-1 0,0 1-1,0 0 1,-1-1 0,-2 1 376,3-1-188,-1 0 0,0 0 1,1 0-1,-1-1 0,1 1 0,-1 0 1,1 0-1,-1-1 0,1 1 0,0-1 1,0 0-1,0 1 0,0-1 0,0 0 1,0 1-1,0-1 0,0 0 0,1 0 1,-1 0-1,0-3 0,1 3 472,3 3-104,109 50 603,147 46 1,59 24-962,-219-73-218,179 114 0,-230-127-167,0 1 1,-3 2 0,-1 2 0,-1 3 0,44 57 0,-73-81 21,0 1 1,-2 0-1,0 1 1,-1 1-1,-2 0 1,0 0 0,-1 1-1,-1 0 1,5 35-1,-9-39 8,-1 1-1,-1 0 1,-1 0 0,-1-1-1,-1 1 1,0 0 0,-2-1-1,0 1 1,-1-1 0,-1 0-1,-16 35 1,3-20-65,-1-1-1,-2-1 1,-1 0-1,-1-2 1,-2-1-1,-38 34 1,-190 144-889,198-165 777,-29 22-554,-150 118-779,126-82-1859,9 8-3868,62-55-1598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13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12 7577,'-23'-5'1937,"18"4"145,2 0-14,-5 0-502,0-1-1,1 1 1,-1 1 0,0 0 0,-10 0-1,-4 2-353,18-2 1683,5 4-2688,1-1-1,0 0 1,-1 0-1,1-1 1,0 1-1,0 0 1,0-1-1,1 1 1,-1-1-1,0 1 1,1-1 0,0 0-1,-1 0 1,1-1-1,0 1 1,4 1-1,10 4 23,1-1-1,-1-1 1,1-1-1,0-1 1,0 0-1,24 0 1,2 1-42,60 6-1528,187-6 1,-28-29-6415,-152 10 503,1 4-4539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14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14 155 7513,'0'-1'99,"1"1"-1,-1-1 1,0 0 0,1 1 0,-1-1 0,0 1 0,1-1 0,-1 0 0,0 1-1,0-1 1,1 0 0,-1 1 0,0-1 0,0 0 0,0 1 0,0-1 0,0 0-1,0 1 1,0-1 0,0 0 0,0 1 0,0-1 0,-1 0 0,1 0 0,0 1-1,0-1 1,-1 1 0,1-1 0,0 0 0,-1 1 0,1-1 0,0 1 0,-1-1-1,1 1 1,-1-1 0,1 1 0,-1-1 0,1 1 0,-1-1 0,0 1 0,1 0-1,-1-1 1,0 1 0,0 0 0,-5-6 3528,7 4-3223,1-1 0,-1 0 1,0 0-1,0 0 0,0 0 0,0 0 1,-1 0-1,2-5 0,-2 5 674,1-4-967,0 4 33,-1 0 0,0 0 0,1 0 0,0 0 0,0 1 0,0-1 0,0 0-1,0 1 1,0-1 0,1 0 0,-1 1 0,1 0 0,0-1 0,-1 1 0,5-4 0,-4 5 1297,-8-34 6631,22 74-7537,-8-9-535,-1 0 0,6 58 0,-4 64 0,-9-151 0,0 56-1446,-1-30-1757,4 34-1,-2-52 2147,1 0 0,0 0 1,0 0-1,1 0 0,0 0 1,0-1-1,9 14 0,0-2-12419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14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61 15409,'-29'-20'10217,"42"8"-9533,0 4-1016,15 2-2572,-2 3-88,-11-2-2973,8-1-5168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14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111 147 12477,'-2'0'266,"1"-1"0,-1 1 0,1-1 0,-1 1 0,1 0 0,-1 0 0,1 0 0,-1 0 0,0 0 0,1 0 0,-1 0 0,1 0 0,-1 1 0,1-1 0,-1 1 0,1-1 0,-1 1 0,1 0 0,-1-1 0,1 1 0,0 0 0,-1 0 0,0 1 0,-37 26 4137,36-25-4057,0 0 1,0 1-1,0-1 0,1 1 0,0 0 0,0-1 0,0 1 1,0 0-1,0 0 0,1 1 0,0-1 0,-1 6 1,-1 1 259,1 1 0,1 0 1,0 21-1,2-16-422,0 0-1,1 1 1,1-1 0,1 0 0,0 0-1,1-1 1,1 1 0,0-1-1,1 0 1,1-1 0,1 1-1,0-2 1,20 26 0,-24-34-249,1-1-1,-1 0 1,1 0 0,-1 0 0,1-1 0,1 0 0,-1 0 0,0 0-1,1-1 1,11 4 0,-16-6 45,0-1 1,0 1-1,0-1 0,1 1 0,-1-1 1,0 0-1,0 0 0,1 0 0,-1 0 1,0 0-1,0-1 0,0 1 0,1 0 1,-1-1-1,0 0 0,0 0 0,0 0 1,0 0-1,0 0 0,0 0 0,0 0 1,0 0-1,0-1 0,-1 1 0,1-1 1,-1 1-1,1-1 0,-1 0 0,1 0 1,-1 0-1,0 1 0,0-1 0,0 0 1,0 0-1,0-1 0,0 1 0,-1 0 1,1-3-1,3-7-10,-2-1-1,0 0 1,0 0 0,-2 1-1,1-1 1,-2 0 0,1 0-1,-2 0 1,0 0 0,-6-22-1,-3-2-17,-2 1-1,-22-48 0,-58-78-1398,89 153 749,0 2-1,-1-1 1,0 0 0,-1 1-1,-11-12 1,-18-10-10471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15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57 212 11113,'-44'17'2120,"31"-22"4341,19-10-5581,23-5-188,6 12-128,19-4-116,19 1-176,9-1-244,17-8-292,3-8-540,9 2-644,3 3-636,-9-2-3265,-4 2-4296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15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52 9917,'0'-29'9397,"-9"18"-7585,2-1 2016,-2 29-2956,-1 1-216,7 7-148,-3-2-424,12 11-748,0 15-452,1-9-676,2-3-792,4 0-3613,-3 3-5540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15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 6785,'6'-28'952,"17"28"-520,-1 0-836,-9-6-1836,-1 0-301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48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 90 4452,'0'0'7618,"1"-2"-6551,2-11 352,-1 7-292,-1 0-1,0 1 0,0-1 0,0 0 0,-1-1 0,0-8 0,-23-8-660,21 23-443,0 0-1,0 0 0,0 0 0,0 0 0,0 1 0,1-1 1,-1 0-1,0 1 0,0 0 0,0-1 0,1 1 0,-1 0 1,0 0-1,1 0 0,-1 0 0,-2 2 0,-16 10 43,0 1 0,1 1 0,0 0 0,1 2 0,1 0 1,1 1-1,0 0 0,2 1 0,0 1 0,1 1 0,-12 24 0,22-37-61,0 0 0,0 0 0,1 1 0,0-1 0,0 1 0,1-1 0,0 1 0,0 16 0,2-21-10,-1-1-1,0 0 1,1 1-1,0-1 1,0 0-1,0 0 1,0 0-1,1 0 0,-1 0 1,1 0-1,0 0 1,-1 0-1,1 0 1,0-1-1,1 1 1,-1-1-1,0 0 1,1 0-1,0 0 1,-1 0-1,1 0 1,0 0-1,0 0 0,0-1 1,0 0-1,4 2 1,1-1-12,-1 0 0,1 0 0,0 0 0,0-1-1,0 0 1,0-1 0,1 0 0,-1 0 0,0-1 0,0 0 0,0 0 0,0-1 0,0 0 0,-1 0 0,1-1 0,-1 0 0,1 0-1,-1-1 1,0 0 0,0 0 0,9-8 0,9-10 24,-1 0-1,-1-1 1,-1-2 0,20-28-1,4-4-68,-33 41 65,-9 11 12,-1 0-1,1 0 1,1 1-1,-1 0 0,8-6 1,-11 10-1,1 1 0,0-1 0,0 1 0,-1 0 1,1 0-1,0 0 0,-1 0 0,1 0 0,-1 0 0,1 0 0,-1 0 0,0 1 1,0-1-1,1 0 0,-1 1 0,2 2 0,6 14 25,-1 1 0,0 0-1,-1 0 1,-1 1 0,-1-1-1,-1 1 1,3 27 0,-3-7 15,0 69 1,-5-93-72,0 0 0,-1-1-1,-1 1 1,-1 0-1,0-1 1,-1 0 0,-8 19-1,5-19-1,0 0-1,-1 0 1,-1 0 0,0-1-1,-1-1 1,-1 0-1,0 0 1,0-1 0,-2-1-1,1 0 1,-1-1-1,-1 0 1,0-1 0,-19 8-1,19-10-340,-2 0 0,1-1-1,-1-1 1,0 0 0,0-2-1,0 0 1,0 0 0,-1-2-1,1 0 1,-22-2 0,34 0-99,0 0 0,0 0 0,0-1 0,0 1 0,0-1-1,0 0 1,0-1 0,-7-4 0,-4-7-5006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16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29 9509,'1'0'193,"-1"0"-1,1-1 1,-1 1 0,1 0 0,0 0-1,-1-1 1,1 1 0,-1 0 0,1-1-1,-1 1 1,1 0 0,-1-1 0,0 1-1,1-1 1,-1 1 0,1-1 0,-1 1-1,0-1 1,0 1 0,1-1 0,-1 1 0,0-1-1,0 1 1,1-1 0,-1 0 0,0 1-1,0-2 1,-14-14 9026,-4 42-7643,17-14-1412,1-1 0,-1 0 0,2 1 0,-1-1 1,2 0-1,-1 0 0,5 16 0,1 7-402,-2 1 1,-2 1-1,-1-1 1,-3 40-1,-1-64-481,0 0 0,-1-1 0,0 1 0,0-1 0,-1 0 0,-1 0 0,-7 14 0,6-12-847,-7 13-6238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0:22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7 633 5344,'-6'-6'993,"10"3"-485,4-5 1666,-14-4 142,6 11-2258,-1 0 0,0 1 0,1-1 1,-1 0-1,1 0 0,-1 0 0,1 0 0,-1 1 0,1-1 0,0 0 0,-1 0 0,1 0 0,0 0 0,0 0 0,0 0 0,-1-2 0,3 1 54,0-1 0,-1 0 0,1 1 0,0-1 0,0 1 0,0-1 1,1 1-1,-1 0 0,0 0 0,1 0 0,0 0 0,-1 1 0,6-3 0,1-2 161,33-22 660,2 3-1,54-24 1,100-31 271,-109 45-723,219-81 347,99-40-384,-363 139-598,-26 11-979,1-1 0,-2-2 0,21-11 0,-66 31-5218,-9 5 453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0:22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15 6657,'-16'-15'8069,"4"22"-5805,10-6-2135,1 1 0,-1 0-1,1-1 1,0 1 0,-1 0-1,1 0 1,0 0 0,0 0-1,0 0 1,1 0 0,-1 0 0,0 0-1,1 0 1,-1 0 0,1 0-1,0 0 1,0 0 0,0 1-1,0-1 1,0 0 0,0 0 0,1 0-1,0 4 1,15 51 981,-15-53-1027,38 89 1829,84 148 0,10 21-868,-98-180-845,-4 0 1,22 91-1,-47-148-166,-1 1 0,0 0-1,-3 0 1,0 0 0,-1 0-1,-2 0 1,0 0 0,-2 0-1,-1 0 1,-1 0 0,-14 40 0,12-50-140,0 0 1,-2 0 0,0-1 0,-1 0 0,0-1 0,-14 16 0,16-21-84,0-1 0,0 0 0,-1 0 0,0-1 0,0 0 0,-1-1 0,0 0 0,0 0 0,0-1 0,-12 4 0,16-8-149,-1 0 0,1 0 0,-1 0 0,1-1 0,-1 0 1,0 0-1,1-1 0,-1 0 0,1 0 0,-1-1 1,1 1-1,0-1 0,0-1 0,-11-4 0,16 6 272,-2 0-394,-1-1 0,1 1 0,0-1 0,-1 0 0,1 0-1,0 0 1,0-1 0,0 1 0,0-1 0,1 1 0,-1-1 0,1 0-1,0 0 1,0 0 0,0 0 0,0-1 0,-3-5 0,-4-32-7403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0:23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492 376 9453,'-7'-9'754,"1"1"1,-1 0 0,-1 0-1,1 0 1,-1 1-1,-1 0 1,-14-10-1,-70-34 4599,91 50-5277,0 1-1,1-1 1,-1 0 0,0 0-1,0 1 1,0-1 0,0 1-1,1 0 1,-1-1 0,0 1 0,0 0-1,0 0 1,0 0 0,0 0-1,0 1 1,0-1 0,0 0-1,0 1 1,1 0 0,-1-1-1,-2 2 1,1 0 21,0 0 1,1 0-1,-1 0 0,1 1 0,0-1 0,-1 1 1,1-1-1,0 1 0,1 0 0,-1 0 1,-2 4-1,-2 8 260,1 0-1,0 1 1,-5 31 0,9-46-341,-3 26 122,1 1 0,2 0 0,0-1-1,2 1 1,1 0 0,1-1 0,1 0 0,2 1 0,0-1 0,2-1 0,1 0-1,1 0 1,1-1 0,2 0 0,0-1 0,2 0 0,0-1 0,32 36 0,-32-42-218,-1-2 1,2 0-1,0-1 1,1 0-1,0-2 0,1 0 1,20 10-1,-27-16-76,0 0-1,1-1 0,-1 0 0,1-1 0,0-1 0,0 0 0,14 2 0,-23-4 120,-1-1 1,1 0-1,0 1 1,-1-1-1,1 0 0,0 0 1,0-1-1,-1 1 0,1 0 1,0-1-1,-1 0 0,1 0 1,-1 0-1,1 0 1,-1 0-1,1 0 0,-1 0 1,1-1-1,-1 1 0,0-1 1,0 0-1,0 0 0,0 0 1,0 0-1,0 0 1,-1 0-1,1 0 0,-1-1 1,1 1-1,-1 0 0,0-1 1,0 1-1,0-1 0,0 0 1,0 1-1,0-4 1,1-13-95,-1 0 0,-1 1 0,0-1 0,-1 0 0,-2 1 0,0-1 0,0 1 0,-10-28 0,-62-145-1046,65 169 1022,-22-51-232,-3 2 0,-3 2 0,-2 1 0,-4 2 1,-94-108-1,126 161 335,0 1 0,0 1-1,-2 0 1,-21-14 0,32 23 60,0-1 0,-1 2 0,1-1 0,-1 0 0,1 1 0,-1-1 0,0 1 0,1 0 0,-1 0 0,0 1 0,0-1 0,0 1-1,0 0 1,0 0 0,0 0 0,0 0 0,0 1 0,1 0 0,-1 0 0,0 0 0,0 0 0,1 0 0,-1 1 0,0-1 0,-5 5 0,2 0 39,0 1 1,0 0-1,0 0 1,1 1-1,0 0 1,1 0-1,0 0 1,0 1-1,1-1 1,0 1-1,0 0 1,1 1-1,-4 16 1,1 1 91,2 1 1,0 0-1,1 45 1,3-53-87,2-1 1,1 1-1,0-1 1,1 0 0,1-1-1,1 1 1,1-1 0,0 0-1,1 0 1,1-1-1,1 0 1,1 0 0,0-2-1,1 1 1,15 16 0,-6-11-1,1-1-1,0-1 1,2 0 0,0-2 0,1-1 0,0-1 0,1-1 0,1-1 0,37 12 0,-49-20-58,1-1 0,-1 0 0,23 1-1,108 4-381,-128-9 154,0-1 0,0-1 0,-1 0 0,1-1 0,23-7 0,-30 6-146,0 0 0,-1-1 0,1 0 1,-1-1-1,0 0 0,-1-1 0,12-9 0,-17 12-160,0 0 0,1 0 1,-2-1-1,1 1 0,0-1 0,-1 1 1,0-1-1,0 0 0,-1-1 0,1 1 0,-1 0 1,3-10-1,5-25-6850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0:23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193 8 7325,'-34'-7'2153,"33"7"-2041,0 0 0,0-1 0,0 1 1,0 0-1,1 0 0,-1 0 0,0 0 1,0 1-1,0-1 0,0 0 0,1 0 1,-1 0-1,0 1 0,0-1 0,0 0 1,1 1-1,-1-1 0,0 0 0,1 1 1,-1-1-1,0 1 0,1 0 0,-1-1 1,0 1-1,1-1 0,-1 1 0,0 1 1,-2 2 399,-9 7 116,0 1 0,1 1 1,1-1-1,0 2 0,1 0 1,1 0-1,0 0 0,-9 22 0,9-15-239,1 1 0,1 0 0,1 0 0,1 0 0,-2 42-1,5-38-327,2-1 0,1 1 0,0 0 0,2-1 0,1 1 0,1-1 0,1 0 0,1-1 0,2 0 0,0 0 0,23 38 0,-11-32-419,1 0-1,1-2 1,1-1-1,1-1 1,2-1-1,0-1 1,61 38-1,-36-31-1801,2-1 0,2-4 0,114 39 0,-35-29-5200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0:23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9 6849,'-10'-8'4375,"29"15"-2599,-8-1-1362,0 1 1,0-1 0,-1 1-1,0 1 1,0 0 0,-1 1-1,0 0 1,12 16-1,7 12 536,23 42 1,-27-40-491,14 23 133,-1 3 0,-4 1 0,33 94 1,-49-107-439,-2 0 1,-2 2-1,-3-1 0,-2 1 1,0 64-1,-7-45-219,-3-1 0,-4 0 0,-14 72 0,11-103-424,-2-1-1,-1 0 1,-2 0-1,-2-2 1,-1 1-1,-36 55 1,3-23-3511,-105 116 1,41-67-3743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16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 5733,'54'-17'1436,"-35"17"-448,6 3-212,0 0-328,1-1-472,-1 1-968,-6 0-1428,3 0-541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16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0 215 6061,'10'-23'6568,"9"20"-5548,19-5-180,3-4-24,10-2-284,13-3-128,12 2-111,6-2-257,1 0-437,6-3-347,3 3-556,-13 0-344,-9 0-1992,-9 0-2205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17.5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 7001,'1'-3'1816,"11"-18"7009,-8 42-101,-2-2-10384,2 43 2962,-3-34-771,7 44 0,-4-44-1524,0-1 0,-2 0 0,-2 1 0,-3 41 0,4 16-6431,0-73 5636,2 40-8121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18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1 183 4564,'22'-19'6496,"9"-20"-3525,-5 6-1489,-16 22-1052,1 1-1,0 0 0,0 1 0,1 1 0,0-1 0,1 2 0,13-7 0,-21 12-368,-1 0 0,1 0 0,-1 0 0,1 1-1,0 0 1,-1 0 0,1 0 0,0 0 0,0 1 0,0 0 0,-1 0 0,1 0-1,0 1 1,0-1 0,0 1 0,-1 0 0,1 1 0,0-1 0,-1 1-1,1 0 1,-1 0 0,0 0 0,0 1 0,0-1 0,6 6 0,-1 1-37,-1 0 1,0 1-1,-1 0 1,0 1-1,-1 0 1,0 0-1,0 0 1,-1 1-1,-1-1 1,0 1-1,0 0 1,-2 1-1,1-1 1,-1 0-1,-1 1 1,0-1-1,-2 14 1,1-3-9,-2-1 1,0 1 0,-1-1-1,-2 0 1,0 0 0,-2 0 0,0-1-1,-19 39 1,12-35 78,-1-1 1,-1-1-1,-1-1 1,-1 0-1,-1-1 0,-1-1 1,-39 30-1,3-16 769,53-31-627,-5-8 81,8 5-312,-1 0-1,0-1 0,1 1 1,-1 0-1,0 0 1,0-1-1,1 1 0,-1-1 1,1 1-1,-1 0 0,0-1 1,1 1-1,-1-1 0,1 1 1,-1-1-1,1 0 0,-1 1 1,1-1-1,-1 1 0,1-2 1,3-2 22,0 0 0,0 0 1,1 1-1,-1-1 0,1 1 1,0 0-1,0 0 0,6-3 1,-8 5-17,51-32-700,103-48 1,64-10-6266,-154 66 2590,0-1-3644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49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26 515 6245,'-26'11'15761,"44"14"-14894,-16-21-724,-1-4-119,-1 1 0,0 0 0,1 0 0,-1 0 0,0 0 0,0 0 0,1-1 0,-1 1 0,0 0 0,0 0 0,0 0 0,0 0 0,0 0 0,0 0 0,-1 0 0,1 0 0,0-1 0,0 1 0,-1 2 0,0 1 69,1 15 88,2-1-1,0 1 1,1-1-1,10 34 0,-8-34-25,19 46-18,-24-63-133,1 1 1,-1-1-1,1 1 0,-1-1 1,1 0-1,0 1 0,-1-1 1,1 0-1,0 1 0,0-1 1,0 0-1,0 0 0,0 0 1,0 0-1,0 0 0,0 0 1,1 0-1,-1 0 1,0-1-1,1 1 0,-1 0 1,0-1-1,1 1 0,-1-1 1,1 1-1,-1-1 0,1 0 1,-1 0-1,1 0 0,-1 0 1,1 0-1,-1 0 0,1 0 1,-1 0-1,1 0 0,-1-1 1,0 1-1,1 0 0,-1-1 1,1 0-1,-1 1 0,0-1 1,1 0-1,-1 1 0,0-1 1,2-2-1,5-2 0,-1 0 1,-1-1-1,1 0 0,-1 0 0,10-13 0,12-20-34,52-64 24,-69 92-3,-1 0 0,2 0 1,0 1-1,0 0 0,1 1 1,15-8-1,-22 14 12,1 0 1,-1 0 0,1 1-1,0 0 1,0 1-1,-1-1 1,1 1-1,0 0 1,0 1-1,0 0 1,0 0-1,0 0 1,0 1-1,0 0 1,0 0-1,0 1 1,11 4-1,4 4-24,0 0-1,-1 2 0,35 24 0,-17-9-80,-24-18 47,-12-6-3,0-1-1,0 0 0,0 0 1,0 0-1,1 0 0,-1-1 1,1 1-1,-1-1 0,1 0 1,0 0-1,-1 0 0,9 1 1,-7-3 15,1 0 0,-1 0 1,0 0-1,1-1 1,-1 0-1,0 0 1,0 0-1,0-1 1,0 1-1,-1-1 1,1 0-1,-1-1 0,1 1 1,-1-1-1,0 0 1,0 0-1,-1 0 1,7-9-1,-1 0 8,0-1-1,-1 0 1,0-1 0,-1 1-1,6-22 1,12-52-58,27-176 0,-49 240 143,1 2 139,-1 0 0,0-28-1,-3 49-146,0 0-1,0 0 1,0 1-1,0-1 1,0 0-1,0 0 0,0 0 1,0 0-1,0 0 1,-1 0-1,1 0 0,0 1 1,-1-1-1,1 0 1,0 0-1,-1 0 1,1 0-1,-1 1 0,0-1 1,1 0-1,-1 1 1,0-2-1,0 2-3,0 1-1,1-1 1,-1 0 0,0 1 0,1-1-1,-1 0 1,0 1 0,1-1-1,-1 1 1,1-1 0,-1 1 0,1-1-1,-1 1 1,1-1 0,-1 1-1,1-1 1,-1 1 0,1 0 0,0-1-1,-1 2 1,-19 41 956,20-42-973,-22 69 996,2 1 1,-13 97-1,20-95-645,-24 148 354,30-166-1117,3 111 0,6-99-752,-2-24-2007,13 85-1,-12-125 2515,0 1 0,0 0-1,0 0 1,1-1-1,-1 1 1,1-1-1,0 1 1,4 5 0,-2-3-879,1-5-3126,11-8-2557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18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35 11249,'3'-8'1992,"-22"-7"1949,3 10-3205,0-1-484,29 12-15438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19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52 8421,'5'-2'8468,"-14"12"-5836,4-4-2456,-1 0 0,1 1 0,1-1 0,-6 10 0,6-5-12,1 0 0,1 0 0,0 0 0,0 0 0,1 0 0,0 1 0,1-1 0,1 0 0,3 22 0,-1-17-91,0 0-1,1 0 1,1-1 0,1 0-1,0 0 1,11 18-1,-14-27-92,0-1 0,1 0 0,0 0 0,0 0-1,1 0 1,-1-1 0,1 1 0,0-1-1,0 0 1,1-1 0,-1 1 0,1-1 0,0 0-1,-1-1 1,10 4 0,-5-4-23,0 0 0,0 0-1,0-1 1,1 0 0,-1 0 0,0-1 0,1-1 0,11-2-1,-19 3 36,1-1-1,-1 0 1,0 0-1,0 0 0,1 0 1,-1 0-1,0-1 0,0 1 1,-1-1-1,1 0 1,0 0-1,0 0 0,-1 0 1,1-1-1,-1 1 1,0 0-1,0-1 0,0 0 1,0 0-1,0 1 1,0-1-1,-1 0 0,0 0 1,1-1-1,-1 1 1,0 0-1,0 0 0,0-7 1,0 1 11,0 0 1,0-1-1,-1 1 0,-1-1 1,0 1-1,0-1 1,0 1-1,-4-10 1,-2 0-36,0 0 1,-2 0 0,0 1 0,-1 0 0,-1 1 0,0 0-1,-2 1 1,0 0 0,0 1 0,-1 0 0,-1 2-1,-27-21 1,37 30-232,0 1-1,0-1 1,0 1-1,0 0 1,0 0-1,-1 1 0,1-1 1,-1 1-1,0 0 1,0 1-1,0 0 1,0-1-1,0 2 1,0-1-1,0 1 1,0 0-1,-6 1 1,3 0-754,0 1 1,0 1 0,1 0 0,-1 0 0,1 0-1,-11 7 1,-3 9-5356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20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46 3252,'-2'-1'554,"-1"0"-1,1 1 1,-1-1-1,1 0 1,0 1-1,-1 0 0,1-1 1,-1 1-1,1 0 1,-1 0-1,1 1 1,-1-1-1,1 0 1,-4 2-1,-11 6 4743,21-8-5064,132-9 647,-31 1-1590,78-9-2695,-76 6-1673,-26 4-702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20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72 6129,'-1'-1'144,"0"0"1,0 0-1,1 0 1,-1 0-1,0 0 1,1 0 0,-1 0-1,1 0 1,-1 0-1,1 0 1,-1 0 0,1 0-1,0-1 1,0 1-1,-1 0 1,1 0 0,0 0-1,0-1 1,0 1-1,0 0 1,1 0-1,-1 0 1,0-1 0,0 1-1,1 0 1,-1 0-1,1 0 1,-1 0 0,1 0-1,-1 0 1,2-2-1,0 0-123,-1 0 722,2 1-152,11-4-140,0-1 1,25-5 0,-38 11-434,0 1 1,0 0 0,0 0-1,0 0 1,0-1 0,0 1 0,0 0-1,0 1 1,0-1 0,0 0-1,0 0 1,1 0 0,-1 1 0,0-1-1,0 0 1,1 1 0,5 1 26,-2-1-19,0 0 1,1 0-1,-1 0 0,0 1 1,1 0-1,-1 0 0,0 0 1,0 0-1,0 1 0,-1 0 0,1 0 1,-1 0-1,1 0 0,-1 1 1,5 6-1,1 3-5,-1 0 0,-1 0 0,0 1 0,7 16 0,-12-23-36,4 6-187,0-1-1,0 0 1,2 0-1,-1-1 0,14 14 1,-16-19-447,0 0 1,1 0 0,-1-1-1,1 0 1,1 0 0,-1-1-1,1 0 1,0 0-1,14 5 1,-2-5-3008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21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11 6009,'1'-10'9183,"2"20"-7296,-2-6-1955,0 0 0,1 0 0,-1 0 0,1 0 0,0 0 0,0 0 0,3 5 1,-2-6 15,0 0 1,0 0 0,-1 0 0,1 0 0,-1 0 0,0 1 0,0-1 0,0 1 0,0 0-1,-1 0 1,0 0 0,1-1 0,-1 1 0,-1 0 0,1 1 0,0-1 0,-1 0 0,0 0-1,0 0 1,0 0 0,-1 0 0,1 0 0,-1 0 0,0 0 0,0 0 0,0 0 0,-1 0-1,0 0 1,1-1 0,-4 5 0,-2 3-754,0 0 1,-1-1-1,0 0 0,-1 0 1,0-1-1,-1 0 0,0 0 0,-15 9 1,-1 0-3921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21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15 5244,'0'0'3389,"-13"-6"-2093,1-3 644,15 24-4044,0 2-788,7-6-997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21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 6317,'9'-5'986,"0"1"0,1 0 0,0 0 1,0 1-1,0 0 0,0 1 1,1 0-1,11 0 0,-3 0-379,-16 1 138,-2 2-705,-1-1 0,1 1 0,-1-1-1,1 1 1,-1-1 0,1 1 0,0-1 0,-1 1 0,1-1 0,-1 0 0,1 1 0,0-1-1,-1 0 1,1 1 0,0-1 0,-1 0 0,1 0 0,0 0 0,0 0 0,0 0 0,0 0-3,0 0-1,0 0 1,0 1 0,0-1 0,-1 0 0,1 0 0,0 0 0,0 1 0,0-1 0,-1 0 0,1 1-1,0-1 1,0 1 0,-1-1 0,1 1 0,0-1 0,-1 1 0,1-1 0,0 1 0,-1 0 0,1-1 0,-1 1-1,1 1 1,-1 6 118,1-2 94,-1 0 1,0-1-1,-1 1 0,1 0 1,-3 8-1,2-10-196,0-1 0,0 1 0,0 0 0,1-1 0,0 1 1,0 0-1,-1 0 0,2-1 0,-1 1 0,0 0 0,1-1 0,0 1 0,0 0 0,0-1 0,0 1 0,1-1 0,-1 1 0,1-1 0,0 0 0,0 0 0,0 0 0,0 0 1,1 0-1,-1 0 0,1-1 0,0 1 0,-1-1 0,7 5 0,8 4 23,-1-1 0,2-1 1,-1-1-1,24 9 0,-37-16-56,28 13-2,-19-8-172,0 0-1,1-1 1,16 4-1,-28-9 77,-1 0-1,0 0 0,0 1 1,0-1-1,1 1 0,-1-1 1,0 1-1,0-1 0,0 1 1,0 0-1,0 0 1,0-1-1,0 1 0,0 0 1,1 2-1,-1-2-537,0 1 0,0-1 0,-1 0 0,1 1 0,-1-1 0,1 0 0,-1 1 0,1-1 0,-1 1 0,0-1 0,0 1 0,1-1 0,-1 1 0,0-1 0,-1 4 0,-2 9-6545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22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5573,'0'0'4876,"7"-14"-3772,-1 2 724,4 1-7636,2-3 1219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2:37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 3448,'0'0'704,"13"-5"-132,3-1 469,-32 0-2342,3 3 13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2:38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171 166 3088,'0'-3'331,"0"-1"-1,0 0 0,0 1 1,0-1-1,-1 0 0,0 1 1,-1-7-1,0 2-719,1 6 823,-1 1-357,0 0 0,0 0 0,0 0 1,0 0-1,1 0 0,-1 0 0,0 0 0,0-1 1,1 1-1,-1-1 0,1 1 0,-1-1 1,0-1-1,-16-14 1231,-32-9-545,48 25-571,-33-5 4,32 6-22,0 0-129,-19 1 632,17 1 671,16 1-744,15-1-374,0-2-1,1 0 1,-1-1-1,44-9 0,-8 2-57,125-12-93,-183 20-112,0 0-103,31 0 22,-32 0 40,-16 6-142,-1 0 107,0-1 1,0 0-1,0 0 1,-1-1-1,1-1 1,-17 1-1,-47 12-53,-33 11 297,108-26 189,3-2-317,0-1-1,0 1 1,0-1 0,0 1-1,1-1 1,-1 1 0,0-1 0,1 1-1,-1-1 1,1 1 0,-1 0-1,1-1 1,0 1 0,0 0 0,0-1-1,0 1 1,0 0 0,0 0-1,0 0 1,0 0 0,0 0 0,0 0-1,0 0 1,1 0 0,-1 0-1,0 0 1,1 1 0,2-2 0,4-1 8,1 0 0,0 0 1,15-2-1,-13 3 4,134-36-684,-141 37 208,-7 0-1264,-26-9-2391,10 10 1250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50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0 562 6365,'0'-2'464,"1"-3"275,-1 0 1,1 0 0,0 0 0,0 0 0,0 1-1,1-1 1,4-8 0,-5 11-652,1 1 0,0-1 0,0 0 0,0 1 1,0-1-1,0 1 0,0 0 0,0-1 0,1 1 0,-1 0 0,0 0 0,1 1 0,-1-1 0,1 1 0,-1-1 0,1 1 1,2-1-1,0 0 75,0 1 1,0-1 0,0 1-1,1 0 1,-1 0 0,0 1-1,0 0 1,0-1 0,0 2-1,0-1 1,0 1 0,6 2-1,-9-3-85,0 0 1,0 1-1,0-1 0,0 1 0,0-1 0,0 1 0,0 0 0,0 0 0,-1 0 1,1 0-1,-1 0 0,1 0 0,-1 0 0,0 1 0,0-1 0,0 0 0,0 1 1,0-1-1,-1 1 0,1-1 0,-1 1 0,1-1 0,-1 1 0,0 0 0,0-1 1,-1 5-1,-1 7 137,0 0 0,-2-1 1,1 1-1,-2-1 0,-9 20 1,-5 16 136,18-46-264,2 0-9,0-1-79,-1 0 0,1 0-1,0-1 1,0 1-1,0 0 1,0 0 0,0-1-1,0 1 1,0-1 0,0 1-1,1-1 1,-1 1 0,0-1-1,1 0 1,0 0 0,-1 0-1,1 0 1,0 0 0,-1 0-1,4 1 1,-1-1-11,-1-1 0,1 0 1,0 0-1,0 0 0,0 0 0,-1 0 1,1-1-1,0 0 0,-1 1 0,1-1 0,0-1 1,3-1-1,11-4-50,0-2 1,0 0-1,0-1 1,-1-1-1,-1-1 1,28-24-1,-2-6-39,38-47 0,-50 55 41,-18 22 74,-1 0 0,-1 0 0,13-20-1,25-34 92,-46 64-65,5-6-135,-7 7 111,0 0-1,1 1 1,-1-1 0,0 0 0,1 1-1,-1-1 1,1 0 0,-1 1 0,1-1-1,0 0 1,-1 1 0,1-1 0,0 1 0,-1-1-1,1 1 1,0 0 0,-1-1 0,1 1-1,0 0 1,0-1 0,-1 1 0,1 0-1,1 0 1,30-3 11,-29 3-33,13-45 33,-10 1 236,-6 41-106,-1 0-101,1-1 0,-1 0 1,0 1-1,1-1 0,0 0 1,0 1-1,0-5 0,0 7-22,0-2 2132,-3 24-1961,-2 13-87,2 1 0,1 0 0,2 0 0,7 61 1,-4-75-59,3 7 110,-1-22-180,0-2 15,-4-3-3,0 1 0,0-1 0,0 1 1,0-1-1,0 0 0,1 0 0,-1 1 0,0-1 0,1 0 1,-1 0-1,1-1 0,-1 1 0,1 0 0,0 0 0,-1-1 0,1 1 1,0-1-1,-1 1 0,1-1 0,0 0 0,0 0 0,1 1 1,1-2-4,0 1-1,-1-1 1,1 0 0,0 0 0,-1 0 0,1-1 0,-1 1 0,0-1 0,1 0 0,2-2 0,6-4-12,0-2 0,-1 1 1,0-1-1,14-18 1,6-19 55,-25 37-68,0 1-1,1-1 1,0 1 0,13-14 0,17-18 36,-36 40 8,0 0 0,0 0 0,0 0 1,0 1-1,0-1 0,0 0 0,0 1 1,0-1-1,0 0 0,0 1 0,1 0 1,-1-1-1,0 1 0,0 0 0,1-1 1,-1 1-1,0 0 0,1 0 0,-1 0 1,0 0-1,0 0 0,1 0 0,-1 1 1,0-1-1,0 0 0,1 1 0,-1-1 1,0 1-1,0-1 0,2 2 0,30 21 547,-29-21-543,24 23 231,-14-13-178,1 1 0,0-2 1,24 15-1,-32-23-192,0 0 1,0-1-1,0 0 1,0 0-1,1 0 1,-1-1-1,1 0 1,-1-1-1,14 0 1,-17 0 50,0 0 0,1-1 0,-1 1 0,0-1 1,0 0-1,0 0 0,0 0 0,0-1 0,0 0 1,0 1-1,-1-1 0,1-1 0,-1 1 0,1 0 0,-1-1 1,0 0-1,0 0 0,5-5 0,-4 2 28,0 1 0,0-2-1,0 1 1,0 0 0,-1-1-1,0 1 1,-1-1 0,0 0 0,0 0-1,0 0 1,1-13 0,-2 7 14,15-260 1453,-16 263-440,-2 19-575,-2 24-43,18 211-1627,-4-164-3589,3-4-5191,-10-60 2793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2:39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2632,'0'0'1644,"19"6"-1284,-3 0-180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2:41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94 3752,'0'0'3727,"13"-16"-2214,-8 14 1910,-2 4-3410,0 0 0,-1 0 0,1 0 0,0 0-1,0 0 1,0 0 0,1-1 0,-1 0 0,0 0 0,0 0-1,1 0 1,-1 0 0,1 0 0,-1-1 0,1 0 0,-1 0 0,1 0-1,4 0 1,-6 0 3,-1 0-9,0 0 0,0-1 0,0 1 0,0 0 0,-1 0 0,1 0 0,0-1 0,0 1-1,0 0 1,-1-1 0,1 1 0,0-1 0,0 1 0,-1-1 0,1 0 0,0 1 0,-1-1 0,1 1 0,-1-1 0,1 0-1,-1 0 1,1 1 0,-1-1 0,1 0 0,-1 0 0,1-1 0,3-20 173,-4 22-181,0-1 1,0 1 0,0-1-1,0 1 1,0-1-1,0 1 1,0-1 0,0 1-1,0 0 1,0-1-1,0 1 1,0-1 0,0 1-1,0-1 1,0 1-1,-1-1 1,1 1-1,0 0 1,0-1 0,0 1-1,-1-1 1,1 1-1,0 0 1,-1-1 0,1 1-1,0 0 1,-1-1-1,1 1 1,0 0-1,-1 0 1,1-1 0,-1 1-1,1 0 1,0 0-1,-1 0 1,1 0 0,-1-1-1,1 1 1,-1 0-1,1 0 1,-1 0 0,1 0-1,-1 0 1,1 0-1,0 0 1,-1 0-1,1 0 1,-1 1 0,1-1-1,-1 0 1,1 0-1,-1 0 1,1 0 0,0 1-1,-1-1 1,1 0-1,-1 0 1,1 1 0,-1 0-1,-17 3-30,17-2 33,-1 1-1,0 0 1,1 0 0,-1 0 0,1 0-1,0 0 1,-2 6 0,-2 22 7,4-28-27,2 0 9,1 2 8,-2-4 5,0 1 0,1 0 0,-1 0-1,1 0 1,-1-1 0,1 1 0,0 0 0,-1-1 0,1 1 0,0-1 0,0 1 0,0-1 0,1 1 0,-1-1 0,0 0-1,0 1 1,1-1 0,-1 0 0,1 0 0,-1 0 0,1 0 0,-1 0 0,1 0 0,0-1 0,-1 1 0,1 0-1,0-1 1,0 1 0,-1-1 0,1 0 0,0 0 0,3 0 0,25 0 13,-30 1-17,1-1 1,0 0-1,0 0 0,0-1 0,0 1 1,0 0-1,0 0 0,0 0 0,0 0 1,-1-1-1,1 1 0,0-1 0,0 1 1,0 0-1,0-1 0,-1 1 0,1-1 1,0 0-1,-1 1 0,1-1 0,0 0 1,-1 1-1,1-1 0,0-1 0,2-1 1,1-1 2,-1 1 1,1 0-1,-1-1 1,0 0-1,0 0 1,0 0-1,-1 0 1,1 0-1,-1-1 1,0 1-1,0-1 1,-1 1-1,1-1 1,-1 0-1,0 0 1,1-8-1,-3 10-5,1 1 0,0 0-1,0 0 1,-1-1 0,1 1-1,-1 0 1,0 0 0,0 0-1,0 0 1,-2-4-1,0-1-3,3 5 3,-1 0 0,1 1 0,-1-1 1,1 0-1,-1 1 0,0-1 0,0 1 1,0-1-1,0 1 0,0-1 0,0 1 1,0 0-1,0-1 0,0 1 0,-1 0 1,1 0-1,0 0 0,-1 0 0,1 0 1,-1 0-1,1 0 0,-1 0 0,0 1 1,1-1-1,-1 1 0,0-1 0,1 1 1,-1-1-1,0 1 0,0 0 0,1 0 1,-1 0-1,0 0 0,0 0 0,-1 1 1,-5 0-13,1 0 0,0 1 1,0-1-1,0 2 0,0-1 0,0 1 1,-7 4-1,11-6 23,-28 19-11,29-19-2,1 0 0,-1 0 0,1 0 0,0 0 0,-1 0 0,1 1 0,0-1 0,0 1 0,0-1 0,0 1-1,0-1 1,0 1 0,0 0 0,1-1 0,-1 1 0,0 0 0,0 3 0,3-3 8,0-1 0,0 1 1,0-1-1,0 0 0,0 0 0,0 0 1,0 0-1,1 0 0,-1 0 1,3 0-1,4-3 2,0-1 1,0-1-1,0 0 0,0 0 1,10-7-1,-17 9 56,-1 0-66,0 0 0,0 1-1,0-1 1,0 0 0,0 0-1,-1 0 1,1 0 0,-1 1 0,0-1-1,1 0 1,-1 0 0,0 0-1,0-4 1,-2 5 2,0-1-1,0 1 1,0 0-1,-1 1 0,1-1 1,0 0-1,0 0 1,-1 1-1,1 0 1,0-1-1,0 1 1,-1 0-1,1 0 1,0 0-1,-1 0 1,1 1-1,0-1 0,-1 0 1,1 1-1,0 0 1,0 0-1,0 0 1,-1-1-1,1 2 1,0-1-1,0 0 1,0 0-1,1 1 0,-1-1 1,0 1-1,-2 2 1,2-2 1,0-1-1,0 1 1,0 0 0,0 0 0,0 0 0,0 1 0,0-1-1,1 0 1,-3 4 0,3 9 27,1-12-21,0 2-5,-1-1 1,1 1 0,0-1-1,0 0 1,1 1 0,0 5-1,0-4-2,0-4 5,1 1 0,-1-1 1,1 0-1,-1 0 1,1 1-1,0-1 1,-1 0-1,1 0 0,0-1 1,0 1-1,1 0 1,-1-1-1,4 3 1,26 10 34,-29-13-31,0-1 0,0 1 0,-1-1-1,1 0 1,0 0 0,0 0 0,0-1 0,0 1 0,0-1 0,-1 1 0,1-1 0,0 0 0,4-2 0,36-34-18,-41 36 53,-5-34-160,3 34 116,-1 1-1,1-1 0,0 0 1,-1 0-1,1 0 1,0 1-1,-1-1 0,1 0 1,-1 1-1,1-1 1,-1 0-1,0 1 1,1-1-1,-1 0 0,0 1 1,1-1-1,-1 1 1,0 0-1,0-1 0,1 1 1,-1-1-1,0 1 1,0 0-1,0 0 1,1-1-1,-1 1 0,0 0 1,0 0-1,0 0 1,0 0-1,0 0 0,1 0 1,-1 0-1,0 0 1,0 1-1,0-1 1,0 0-1,0 0 0,1 1 1,-1-1-1,0 0 1,0 1-1,1-1 0,-2 1 1,-1 2 11,-3 10-28,-3 11-2,9-21 32,1-1 0,-1 1 0,1-1 0,0 1 0,0-1 0,0 1 0,0-1 0,0 1 0,0-1 0,1 0 0,1 3 0,-2-4 73,1-3-66,0 0 1,1 1-1,-1-1 1,0 0-1,0 0 1,0 0-1,-1 0 1,1-1-1,-1 1 1,1 0 0,-1-1-1,0 1 1,1-1-1,-1 0 1,-1 1-1,1-1 1,0 0-1,0-4 1,0 5-4,-1 1-19,0-1 0,0 1 1,0 0-1,0 0 0,0 0 0,-1 0 1,1 0-1,0 0 0,0-1 0,-1 1 1,1 0-1,-1 0 0,1 0 0,-1 0 1,1 0-1,-1 0 0,0 0 0,1 0 1,-1 1-1,0-1 0,0 0 0,1 0 1,-1 0-1,0 1 0,0-1 0,0 1 1,0-1-1,0 0 0,-2 0 0,0 1-17,0-1 0,1 1 0,-1-1 0,0 1 0,0 0-1,0 0 1,0 1 0,-4 0 0,5 0 7,-1 0 0,1 0 0,0 0 0,0 1 0,0-1 0,0 1 0,0-1 0,1 1 0,-1 0 0,0-1 0,1 1 0,-1 0 0,1 0 0,0 1 0,-1-1 0,1 0 0,0 0 0,0 0 0,1 1 0,-1-1 0,0 0 0,1 1 0,-1-1 0,1 1 0,0-1-1,0 3 1,-33-18 256,27 5 599,0 0-4672,0 17 1186,5-8 2400,-2 9 276,1-6-2841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11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96 139 4144,'-6'-6'1121,"-1"-1"0,1 0 0,0 0 0,0 0 0,0-1 0,1 0 0,-5-10 0,-25-36 4955,34 54-5999,1-1 0,-1 0 0,0 1 1,1-1-1,-1 0 0,0 0 0,1 1 0,-1-1 0,1 0 1,-1 0-1,1 0 0,0 0 0,-1 1 0,1-1 1,0 0-1,0 0 0,-1 0 0,1-2 0,13 4 1411,28 21-713,-15-1-591,-1 0-1,39 46 1,-22-24-169,169 189-3039,-82-65-5889,-76-87 351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11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74 10609,'-12'-31'1404,"31"20"-132,0-4-384,-6 10-196,-1-4-124,14 9-168,-1-3-368,10 6-352,22 0-548,-9 3-288,-4-6-520,-9 8-1800,6 1-1909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11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0 11545,'-42'18'2120,"23"-18"-340,7 14-307,-7 12-217,3-1-304,3 7-188,-3 8-164,3 8-120,-2 7-140,2 2-348,6 6-600,1-3-552,6 5-788,0 7-3269,3-1-4168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11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50 13473,'-10'-20'2112,"16"5"-267,-2 1 2215,27 20-3056,23 8-124,-9 0-200,9 9-136,9 6-624,17 2-236,-1 3-640,4 6-440,-1 0-656,-9 3-572,0 3-2453,-3 5-4036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11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0 12069,'-23'0'1988,"1"3"2729,28 14-4065,13 15-132,-3-7-112,7 7-396,5 2-352,4 9-608,3-3-676,-3-6-605,2 9-2183,1 6-3417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12.5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42 12413,'-1'0'122,"0"0"0,1 0 0,-1 0-1,1-1 1,-1 1 0,1 0 0,-1 0 0,1-1-1,-1 1 1,1 0 0,-1-1 0,1 1-1,0-1 1,-1 1 0,1-1 0,-1 1 0,1-1-1,0 1 1,0-1 0,-1 1 0,1-1 0,0 1-1,0-1 1,-1 1 0,1-1 0,0 0 0,12-8 3865,33 0 1519,-37 7-5477,32-3 1166,0 2 0,1 1 0,73 7 0,122 28-890,-128-15-1117,109 21-6621,-192-34 5514,22 9-4626,-4 5-4071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12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6 11433,'-15'0'1804,"34"-3"4001,3 3-6173,0 3-560,4 0-1833,-1 0 1049,-6-9-2136,0 0-2593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12.9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4 12449,'-16'-3'2048,"10"14"3401,-10 6-3749,0-5-240,0 5-280,7 0-220,-1 9-212,1-3-404,9 5-700,3 4-448,-3-1-1024,0 3-1060,3 1-3185,-6 19-5332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50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127 249 11653,'-76'-25'2492,"70"7"73,-4-2-217,-6 3-408,0 6 916,16-9-1860,-3 3-468,29 2-656,21-5-372,-2 3-556,12 0-808,9-3-652,11 3-3237,12 3-4824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13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5 11777,'0'-1'394,"-1"1"-1,1 0 1,-1-1-1,1 1 1,-1 0-1,1-1 1,-1 1-1,0 0 1,1-1-1,-1 1 1,1 0 0,-1 0-1,0 0 1,1 0-1,-1 0 1,0 0-1,1 0 1,-1 0-1,0 0 1,1 0-1,-1 0 1,0 0-1,1 0 1,-1 0-1,-1 1 1,9 13 2788,29 23-1653,25 10 143,3-3 0,78 41 0,-46-29-947,20 14-652,225 142-500,-177-95-3095,-10 14-4344,-110-83 1128,-10 3-4259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13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 12997,'-3'25'1960,"19"-8"-271,3-5-217,13 2-268,-4-2-208,4-1-16,16 0-376,9 4-108,16-1-272,3 0-224,10-8-368,6 3-448,0-4-552,0-8-416,-3-2-393,-3-7-2535,-4 1-3701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13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260 0 12917,'-9'17'2104,"-7"-8"-131,3-1 103,-9 12-288,-3 15-200,3-4-284,-1 6-260,7 3-224,4 12-804,-1 5-760,0 3-1144,-9 3-1348,-10 11-2637,10 9-5032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14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12777,'0'0'2008,"4"1"-98,-4-1-1900,11 1 1369,1 1-1,-1 0 1,0 1-1,15 6 0,2 1-573,0-1-1,1-1 1,47 6-1,95 3-675,-86-10-727,-41-2-81,155 15-2778,-68 1-5982,-79-12-348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14.2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14525,'0'0'10245,"3"14"-9261,1 4-236,18 2-156,13 8-303,3-2-654,6 2-367,7 4-324,3-1-464,0 1-712,0-1-288,-6 3-3133,-7 4-4668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14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1 103 6837,'57'-54'-236,"-25"28"-1705,-13 3 265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15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2023 6305,'12'42'3823,"-11"-41"-3675,-1 0-1,1 0 0,-1 0 0,1 0 1,-1-1-1,1 1 0,0 0 1,-1 0-1,1 0 0,0 0 1,0-1-1,0 1 0,0 0 0,-1-1 1,1 1-1,0-1 0,0 1 1,0-1-1,0 0 0,0 1 1,1-1-1,-1 0 0,1 1 0,-1-1 131,0 0-1,0 0 0,0 0 0,0 1 0,0-1 0,0 1 0,0-1 1,0 0-1,-1 1 0,1-1 0,0 1 0,0 0 0,0-1 0,-1 1 1,2 1-1,20-15 2212,-13 6-2184,0-1-1,0 1 1,-1-2 0,0 1-1,0-1 1,-1 0-1,0-1 1,-1 1 0,11-22-1,3-12 346,15-52-1,-22 60-405,229-776 747,-197 643-1614,41-226-2006,-18 66-4395,-51 273 2039,1 15-2937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15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257 253 9853,'2'-32'697,"0"11"807,-1 1 0,-1-1 1,0 0-1,-7-39 0,3 7 842,4 49-1850,1 2-96,8-14 10,-3 14-104,7 27 58,-8-12-306,-2-2 11,1 1 1,-1 0-1,-1 0 0,-1 0 1,1 1-1,-2-1 1,0 0-1,-2 23 0,-5 8-24,-13 48 0,9-47-8,-22 74-1656,-5-3 1,-61 129-1,54-138-1797,22-55-1206,1-9-2702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15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7813,'4'7'467,"-1"-1"0,1 1 0,1 0 0,0-1 0,0 0 0,0 0 0,0-1 0,1 1 0,0-1 0,0 0 0,0-1 0,1 0 0,11 6 0,63 33 1395,2-3 1,142 45-1,-69-28-4395,-5 9-5200,-132-56 1045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16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381 72 6557,'-5'6'2690,"1"-14"-636,-2-27 1123,3 17-1099,1 17-1941,1-1 1,-1 1 0,0-1 0,0 1 0,1 0 0,-1 0 0,0-1 0,0 1 0,0 1 0,0-1 0,-1 0 0,1 0 0,0 1 0,0-1 0,-5 1 0,3 0-57,0 1 0,-1 0 1,1 0-1,-1 0 0,1 0 0,0 1 0,0 0 1,0 0-1,0 0 0,0 0 0,-7 6 0,-37 35 313,11-5-1853,-54 75 0,67-78-2284,-22 42 1,22-23-3002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50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207 543 10653,'-5'-14'572,"0"1"486,2 0 6496,8-10-6460,-4 15-1011,1 0-1,0 0 1,1 1-1,6-15 1,-5 12 3,0 0 0,-1-1 0,0 1-1,0-1 1,-1 0 0,0 0 0,-1 0 0,0-16 0,-11-92 555,6 86-397,-2-8 676,-1 0 0,-13-39 0,9 93 50,8-4-820,1-1 0,0 0 0,0 1 0,1 0 1,0-1-1,0 1 0,1 9 0,7 69 700,-2-41-351,1 80 109,-5 0 1,-29 224-1,-77 243 1038,96-544-1632,-10 47-301,-7 111 1,26-199 143,0-1 1,0 1 0,1-1 0,0 1 0,0-1 0,1 1 0,0-1 0,0 0-1,1 0 1,6 13 0,-7-17 7,-1 0-1,1 0 0,0-1 0,0 1 1,1 0-1,-1-1 0,1 1 1,-1-1-1,1 0 0,0 0 1,0 0-1,-1 0 0,1-1 1,1 1-1,-1-1 0,0 1 0,0-1 1,0 0-1,1 0 0,-1-1 1,1 1-1,-1-1 0,0 0 1,1 0-1,-1 0 0,6-1 0,-2 0-41,-1 0 0,0-1 0,0 1-1,0-2 1,-1 1 0,1-1-1,0 0 1,-1 0 0,0 0-1,1-1 1,5-5 0,-2 1-98,-1 0 0,0-1 1,0 0-1,-1-1 1,11-18-1,-11 14 77,1-1-1,-2 0 1,0 0-1,0 0 1,-2-1-1,0 0 1,-1 0-1,0 0 0,0-20 1,-4 12 45,0 0 0,-2 1 0,-7-33 0,10 56 152,-6-29-1,-1 0-1,-2 1 1,-19-45-1,-74-110 911,76 140-610,23 39-327,1 0 1,-1 0-1,1-1 0,0 1 0,1-1 0,-1 1 0,1-1 0,0 0 1,0 0-1,0 1 0,1-1 0,0 0 0,-1 0 0,2 0 0,-1 1 0,1-1 1,-1 0-1,1 0 0,1 1 0,-1-1 0,1 0 0,-1 1 0,1-1 1,1 1-1,-1 0 0,1 0 0,-1 0 0,1 0 0,0 0 0,0 1 0,1-1 1,-1 1-1,8-6 0,7-3-743,-1 0 0,1 1 0,1 1 0,24-10 0,23-12-2254,-9 1-1276,5-1-2334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16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 3956,'48'-15'804,"-29"10"-128,6-1-187,-3 0-129,-6 3-112,6 1-148,-3-1-168,0 3-116,-3-6-308,7 3-1265,-8-3 609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30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6 9325,'-9'-2'797,"1"0"266,0 0 2917,0 17-1125,1-1-2171,1 1-1,0 0 0,-5 23 0,0 2 161,-7 30 330,3 1 0,-7 85 0,15-102-723,-5 49 385,4 0 1,12 202-1,1-251-699,2 0 0,3-1 0,2 0 0,2 0-1,2-2 1,3 0 0,35 69 0,-38-93-286,1 0 0,1-1 0,1-1 0,2 0 0,0-2 0,2 0 0,0-2 0,1 0 0,1-2 0,1 0 0,1-2 0,0-1 0,2-1 0,-1-2 0,2-1 0,-1-1 0,2-1 0,-1-2 0,1-1 0,1-1 0,-1-2 0,1-1 0,0-1 0,-1-2 0,44-6 0,-51 4-58,0-2 0,-1-1 1,1 0-1,-1-2 0,0-1 1,28-14-1,-44 19 171,0-1 1,-1 1-1,0-1 0,0-1 1,0 1-1,0-1 0,0 0 0,-1 0 1,0-1-1,0 0 0,-1 1 0,1-2 1,-1 1-1,-1 0 0,1-1 1,-1 0-1,0 0 0,0 0 0,-1 0 1,0 0-1,-1 0 0,1-1 1,-1 1-1,0-9 0,-2 8 40,0 0 1,0 0-1,-1 0 0,0 1 0,0-1 1,-1 0-1,0 1 0,0 0 1,-1 0-1,1 0 0,-2 0 0,1 0 1,-1 1-1,0 0 0,0 0 1,-1 0-1,0 1 0,0-1 0,0 1 1,-8-4-1,-6-4 97,0 1 1,-1 1-1,0 1 0,-1 0 1,-38-10-1,10 7 168,-1 2-1,0 3 1,0 1 0,-1 3-1,0 2 1,-89 8-1,384-46 259,-199 35-399,0 2 0,0 2-1,1 1 1,-1 3 0,0 1 0,54 13-1,-74-11 30,0 1-1,0 1 0,-1 1 0,0 2 0,-1 0 0,0 1 0,-1 1 1,0 1-1,-1 1 0,-1 1 0,0 0 0,28 33 0,-31-28 29,0 0 0,-2 0 0,-1 2-1,0 0 1,-2 0 0,14 40 0,-14-25 36,-1 0 1,-2 1 0,5 68 0,-11 5-110,-4 0 1,-19 121 0,14-172-239,-14 207-2076,18-195-1349,13 119 1,3-118-3582,7-14-4831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31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1 15441,'-17'3'1040,"-14"3"3200,32-1-2050,12 109 3284,-1 4-2851,20 62-2023,85 535 559,-42-312-5397,-57-340 2887,2-1 1,2-1 0,4-1 0,42 74 0,-26-74-5739,7-7-4616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31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2 12673,'-2'-1'295,"0"1"0,0 0 0,0 0 0,0 0-1,0 0 1,0 0 0,0 0 0,0 1 0,0-1 0,0 0 0,0 1 0,0 0-1,0-1 1,1 1 0,-1 0 0,0 0 0,0 0 0,1 0 0,-1 1-1,0-1 1,1 0 0,-1 1 0,1-1 0,0 1 0,-2 2 0,-2 1 132,1 1 1,0 0-1,0 0 1,0 0-1,1 1 1,-4 9-1,2 2 253,1 0-1,1 1 1,0 0-1,1-1 1,1 1-1,1 0 1,2 22-1,1-15-268,1-1-1,0 0 1,2-1-1,16 43 1,-12-46-250,0 0 1,1-1-1,1 0 1,1-1-1,1-1 1,1 0-1,21 21 0,-24-27-133,1-1 0,0 0-1,1-1 1,0 0 0,1-1-1,0-1 1,0 0-1,0-1 1,1-1 0,22 6-1,-32-10-30,0-1 0,0 0 0,0 0 0,1 0 0,-1-1 0,0 1 0,1-2 0,-1 1 0,0-1 0,0 0 0,1 0-1,-1 0 1,0-1 0,11-5 0,-16 6 2,0 1 0,1-1 0,-1 0 0,0 0 1,0 0-1,0 0 0,0-1 0,0 1 0,0 0 0,0 0 0,-1 0 0,1-1 0,0 1 0,-1-1 0,1 1 0,-1 0 0,1-1 0,-1 1 0,0-1 0,0 1 0,1-1 0,-1 1 0,0-1 0,0 1 0,0-1 1,-1 1-1,1-1 0,0 1 0,-1-1 0,1 1 0,0 0 0,-1-1 0,0 1 0,1 0 0,-2-3 0,-2-3-5,0 0 0,0 1-1,-1-1 1,0 1 0,-9-9 0,-6-4-2,0 2-1,-2 0 1,-43-25-1,-73-29-1256,131 68 1061,-2-1-719,1 1-1,0 0 1,-17-3 0,14 3-364,8 2-1129,31-8-18000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31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64 11393,'-18'-21'1120,"-22"-21"8478,24 66-5703,12-14-3483,0 0 0,0 0 0,1 0 0,1 0 0,-1 1 0,2-1 0,-1 1 0,2 0 0,0 17 0,13 104 1544,-10-117-1790,24 202 85,49 270-7,-61-419-240,4-1 0,2-1 0,3 0 0,3-2 0,36 62 0,-52-108-13,1 1-1,1-1 1,0-1-1,2-1 1,0 0-1,0 0 1,19 12-1,-25-21-6,-1-1 0,2 0-1,-1 0 1,1-1 0,0 0-1,0-1 1,0 0 0,0-1-1,1 0 1,-1 0 0,1-1 0,0-1-1,0 0 1,0 0 0,19-2-1,-26 1-14,0-1 0,0 0-1,0 1 1,1-1 0,-2-1-1,1 1 1,0-1 0,0 1-1,0-1 1,-1 0 0,1 0-1,-1-1 1,1 1 0,-1-1-1,0 1 1,0-1 0,0 0-1,-1 0 1,1-1 0,-1 1-1,1-1 1,-1 1 0,0-1-1,-1 1 1,1-1 0,0 0-1,-1 0 1,0 0 0,0 0-1,0 0 1,-1 0 0,1 0-1,-1 0 1,0-1 0,0 1-1,0 0 1,-1 0-1,0 0 1,1 0 0,-1 0-1,-1 0 1,1 0 0,0 0-1,-1 0 1,0 1 0,0-1-1,-3-4 1,-3-2 13,0 0-1,0 0 0,-1 1 1,0 1-1,-1-1 1,0 1-1,0 1 1,-1 0-1,0 1 0,0-1 1,-21-6-1,-8-2-57,-1 1 0,-46-7 0,70 17-422,0 1 0,0 0-1,0 1 1,-1 1-1,1 1 1,0 0 0,-1 1-1,-25 5 1,41-5 142,-1 0 1,0 0-1,1 0 0,-1 1 1,1-1-1,-1 1 1,1-1-1,-1 1 0,1 0 1,0 0-1,0 0 1,-3 4-1,4-6 148,1 1 0,-1-1 0,1 1 1,-1 0-1,1-1 0,-1 1 0,1-1 0,0 1 0,-1 0 0,1-1 0,0 1 1,0 0-1,-1-1 0,1 1 0,0 0 0,0 0 0,0-1 0,0 1 0,0 0 0,0 0 1,0-1-1,0 1 0,0 0 0,0-1 0,1 1 0,-1 0 0,0-1 0,0 1 1,1 0-1,-1-1 0,0 1 0,1 0 0,-1-1 0,1 1 0,-1-1 0,1 1 0,-1-1 1,1 1-1,-1-1 0,1 1 0,-1-1 0,1 1 0,0-1 0,0 1 0,25 10-8820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32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1690 11741,'-40'19'2144,"32"-15"2813,-25-9-2805,25 4-1763,8 4-277,0-1 1,-1 1 0,1-1 0,0 0-1,0 1 1,1-1 0,-1 0 0,0 1-1,1-1 1,1 4 0,-2-5-33,14 37 215,-11-34-345,-1 0 0,0 0 0,-1 1 0,1-1 0,-1 1 0,0 0 0,0-1 0,0 1 0,0 0 0,-1 5 0,-1-1-46,1 0 1,0 1-1,0-1 0,1 0 0,0 1 1,1-1-1,3 11 0,25-36 965,14-17-422,100-67 154,-16 30-421,-52 29-79,122-85-1,-192 121-96,0-1-1,0 1 1,0-1-1,-1-1 1,1 1-1,-2-1 1,1 1-1,-1-1 1,0-1-1,0 1 0,-1-1 1,0 1-1,0-1 1,2-13-1,-2 3 17,-1-1-1,0 0 0,-2 1 0,0-1 0,-5-28 1,-16-221 1528,6 59-306,-18-549 4583,33 755-5825,0 0 1,0 0-1,0 0 1,1 1-1,-1-1 0,1 0 1,-1 0-1,1 1 1,0-1-1,0 1 1,2-4-1,-3 5 0,1 1 0,-1-1 0,1 1 0,0 0 0,0-1 0,-1 1 0,1-1 0,0 1 0,0 0 0,-1 0 0,1 0 0,0-1 0,0 1 0,0 0 0,-1 0 0,1 0 0,0 0 0,0 0-1,0 0 1,-1 1 0,1-1 0,0 0 0,0 0 0,0 0 0,-1 1 0,1-1 0,0 0 0,0 1 0,-1-1 0,1 1 0,0-1 0,-1 1 0,1-1 0,-1 1 0,1-1 0,-1 1 0,1 0 0,0 0 0,5 5 0,1 0 0,-1 0 0,-1 1 0,1 0 0,-1 0 0,0 0 0,6 14 0,23 62 0,-27-64 0,34 107 10,41 234 1,-44-175-449,-11-25-3258,6 26-8046,-1-80-2186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35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 39 4520,'-28'-31'7994,"9"25"-7490,18 6-482,1 0 1,-1-1-1,0 1 1,0 0 0,1 0-1,-1 0 1,0 0-1,1 0 1,-1 0-1,0 0 1,1 0-1,-1 0 1,0 0-1,0 0 1,1 0-1,-1 0 1,0 1 0,1-1-1,-1 0 1,0 0-1,1 1 1,-1-1-1,1 1 1,-1-1-1,1 0 1,-1 1-1,0-1 1,1 1-1,0-1 1,-1 1-1,1 0 1,-1-1 0,1 1-1,0-1 1,-1 1-1,1 0 1,0-1-1,-1 1 1,1 0-1,0-1 1,0 1-1,0 0 1,0-1-1,0 1 1,0 0 0,0 0-1,0-1 1,0 2-1,-4 14 188,-23 61 609,6-21-488,2 1 1,-13 73-1,29-113-270,2 0-1,0 0 1,0 0 0,5 31 0,-4-46-57,0 3-5,0-1 0,1 1 0,0-1-1,0 0 1,0 1 0,0-1 0,1 0 0,0 0 0,0 0 0,0 0 0,0 0 0,0 0 0,1 0 0,0-1-1,0 0 1,0 1 0,0-1 0,0 0 0,0 0 0,1-1 0,0 1 0,0-1 0,-1 1 0,1-1 0,0 0 0,1-1-1,-1 1 1,0-1 0,0 0 0,1 0 0,-1 0 0,1-1 0,4 1 0,5-1-55,1 0-1,-1 0 1,1-2 0,-1 0-1,0-1 1,1 0 0,-1-1 0,22-9-1,-1-2-84,-1-1 0,34-22 0,-52 27 105,0 0 0,-1-1 0,0-1 0,-1-1 1,23-27-1,-36 40 33,11-13-38,-1 0 1,0-1-1,-1 0 0,-1-1 1,0 0-1,-1 0 1,0-1-1,-2 0 1,8-30-1,-6 0-310,-7 36 129,-3 13-106,-1 0 293,0 0 0,0 0-1,1 0 1,-1 0 0,1 0-1,-1 1 1,1-1 0,0 1-1,-2 3 1,3-4 17,1 0 0,-1 0 1,1 1-1,0-1 0,-1 1 1,1-1-1,0 0 0,0 1 1,1-1-1,-1 0 0,0 1 0,1-1 1,-1 0-1,1 0 0,1 4 1,1 3-42,-1-1 1,1 0 0,0 0 0,1-1 0,0 1 0,0-1-1,0 0 1,1 0 0,0 0 0,1-1 0,-1 1 0,1-1 0,0-1-1,1 1 1,0-1 0,0 0 0,0 0 0,0-1 0,0 0-1,1-1 1,8 4 0,-14-7 60,1 1 0,-1 0-1,0-1 1,1 0 0,-1 1-1,1-1 1,-1 0 0,0 0 0,1-1-1,-1 1 1,1 0 0,-1-1-1,0 1 1,1-1 0,-1 0 0,0 0-1,1 0 1,-1 0 0,0 0-1,2-2 1,-2-2 75,-4-1-69,2 3-3,-1 0-1,0 0 1,0 0-1,0 0 1,0 0-1,0 0 1,-1 1 0,1-1-1,-1 0 1,0 1-1,0-1 1,0 1-1,0 0 1,0 0 0,-5-4-1,-4-2-39,0 1 0,-1 0 0,0 1 0,0 1 0,-1-1 0,0 2 0,0 0-1,0 1 1,0 0 0,0 0 0,-1 2 0,-21-1 0,5 7-979,28-4 570,15-3 69,13-7 157,1 0 0,-2-2-1,1 0 1,-1-2 0,-1-1-1,31-23 1,-41 27 335,0-1 0,-1-1 1,22-24-1,-37 34-186,0 0 0,0 1 0,0-1-1,0 1 1,-1-1 0,1 1 0,0 0 0,-1 0 0,1 0 0,-5-1 0,2 2-269,0 0 1,0 0-1,0 0 1,0 1-1,-1-1 1,1 1-1,0 0 1,-5 3-1,-19 9-1771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07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52 12253,'0'-3'514,"0"0"0,-1 0 0,0 0-1,0 0 1,0 0 0,0 0 0,0 1 0,0-1 0,-1 0-1,1 1 1,-1-1 0,0 1 0,0 0 0,0-1-1,0 1 1,-9-7 11461,9 12-11666,-4 4-307,0 1-1,1 0 0,1 0 1,-1 1-1,1-1 0,1 1 1,-4 12-1,-16 73-3,18-70 2,5-23 0,-38 214-203,21-102-4231,3-31-5708,7-12-4862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07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 9 13657,'29'-9'12428,"-26"10"-11676,-1 0-695,0 0 0,0 0-1,1 0 1,-1 1 0,0-1-1,0 0 1,0 1 0,0 0 0,0-1-1,0 1 1,-1 0 0,1 0-1,-1 0 1,1 0 0,-1 0 0,0 0-1,1 0 1,-1 1 0,0-1 0,-1 0-1,1 1 1,0-1 0,-1 1-1,1-1 1,-1 1 0,0-1 0,0 1-1,0-1 1,0 1 0,0 2-1,-2 7 5,0 0-1,-1 0 0,0-1 1,0 1-1,-7 11 0,-13 28-28,-3 0 1,-3-2-1,-1-2 0,-42 51 0,-30 22 218,79-94-48,22-25-161,-1 0 1,1 1-1,0-1 0,0 1 0,0-1 1,0 1-1,0 0 0,0-1 1,1 1-1,-1 0 0,0 2 0,1-3-32,0-1 0,0 1 0,0-1 0,0 1 0,0 0-1,0-1 1,0 1 0,0-1 0,0 1 0,0-1-1,1 1 1,-1-1 0,0 1 0,0-1 0,1 1 0,-1-1-1,0 1 1,1-1 0,-1 1 0,0-1 0,1 1-1,-1-1 1,1 0 0,0 1 0,0 0-6,1 0 0,0 0 0,0-1 0,0 1 0,1-1 0,-1 1 0,0-1 0,0 0 0,0 0 0,0 0 0,0 0 0,0 0 0,0-1 0,0 1 0,0 0 0,0-1 0,3-1 0,270-110-5453,-115 41-4959,-68 36-1088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07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95 14453,'0'0'3081,"-16"-9"-449,3 3 4224,16-14-8216,4 3-508,-4-3-1136,0-3-3161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51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50 173 7757,'15'-9'9616,"37"-18"-6681,24-11-2964,-57 28 152,-14 7-82,0 0 1,1 0 0,-1 0 0,0 0 0,0-1 0,-1 0 0,7-7 0,-10 9-32,0 1 0,-1 0 1,1-1-1,-1 1 1,0-1-1,1 1 1,-1-1-1,0 1 0,0-1 1,0 0-1,0 1 1,0-1-1,0 1 1,-1-1-1,1 1 0,0-1 1,-1 1-1,1-1 1,-1 1-1,1 0 1,-1-1-1,0 1 0,0 0 1,0-1-1,0 1 1,0 0-1,0 0 1,0 0-1,0 0 0,-2-2 1,-1 2 35,0-1 0,0 0 0,0 1 0,0 0 0,0 0 0,-1 0 1,1 1-1,0-1 0,-1 1 0,1 0 0,-1 0 0,1 1 0,0-1 0,-1 1 0,1 0 0,0 0 0,0 0 0,0 1 1,0 0-1,0-1 0,0 2 0,0-1 0,0 0 0,1 1 0,-1-1 0,1 1 0,-4 4 0,-4 3 126,1 0-1,0 1 1,1 0-1,0 1 0,0 0 1,-12 25-1,10-16 50,2 1 0,0 0-1,-6 28 1,13-41-171,0-1 1,1 1 0,0-1-1,0 1 1,1-1 0,0 1-1,1-1 1,0 1-1,0-1 1,1 1 0,0-1-1,4 10 1,-3-9-72,1 1-1,1-1 1,-1 0 0,1 0-1,1 0 1,0-1 0,0 0-1,1 0 1,0 0 0,0-1 0,0 0-1,1 0 1,0-1 0,1 0-1,-1 0 1,1-1 0,1 0-1,-1-1 1,0 0 0,1 0-1,0-1 1,0-1 0,0 1-1,0-2 1,0 1 0,0-1 0,1-1-1,18-1 1,-12-1-18,0-1 0,0 0 0,0-1 0,0-1 0,-1-1 0,0 0 1,0-2-1,0 1 0,-1-2 0,0 0 0,-1-1 0,0 0 0,-1-1 0,0 0 0,0-1 0,-1-1 0,-1 0 0,0-1 1,-1 0-1,-1 0 0,11-21 0,-12 17 31,-1 1 1,-1-1-1,-1 0 1,0 0 0,3-34-1,2-6-55,-10 56 62,1-1-1,-1 1 0,1 0 1,-1-1-1,0 1 0,0 0 1,0-1-1,0 1 0,-1-1 0,1 1 1,-1 0-1,1 0 0,-1-1 1,0 1-1,0 0 0,0 0 0,0 0 1,0 0-1,0 0 0,-1 0 1,1 0-1,-1 0 0,1 0 1,-1 0-1,0 1 0,1-1 0,-1 1 1,0 0-1,0-1 0,0 1 1,0 0-1,0 0 0,-1 0 0,1 0 1,0 1-1,0-1 0,-1 0 1,1 1-1,0 0 0,-1-1 0,1 1 1,-1 0-1,1 0 0,0 1 1,-1-1-1,1 0 0,0 1 1,-1 0-1,1-1 0,0 1 0,0 0 1,0 0-1,-1 0 0,1 0 1,0 1-1,0-1 0,1 0 0,-4 3 1,-3 4-55,0 0 0,0 1 1,1-1-1,0 2 0,0-1 1,1 1-1,1 0 0,-1 0 1,2 0-1,-1 1 0,1 0 0,-2 12 1,5-21 36,1 0 1,-1 0 0,1 0-1,0 0 1,0 0 0,0-1-1,0 1 1,0 0 0,0 0-1,0 0 1,1 0-1,-1 0 1,0 0 0,1-1-1,0 1 1,-1 0 0,1 0-1,0-1 1,0 1 0,0 0-1,0-1 1,0 1-1,1-1 1,-1 1 0,0-1-1,1 0 1,-1 0 0,1 0-1,-1 1 1,1-1 0,0 0-1,-1-1 1,1 1 0,0 0-1,0 0 1,-1-1-1,1 1 1,0-1 0,0 0-1,0 0 1,0 1 0,0-1-1,0 0 1,0 0 0,3-1-1,6 0-13,-1 0-1,1-1 1,-1-1 0,0 1-1,1-2 1,17-7-1,51-33 1243,-76 42-1015,0 6-127,-1-1 1,1 0-1,-1 1 1,0-1-1,0 1 0,2 5 1,9 37 18,-12-38-697,1 0-1,1 1 1,-1-1-1,1 0 1,1 0 0,6 11-1,-10-18 272,1-1-1,0 1 1,-1 0-1,1 0 1,0-1-1,-1 1 1,1-1-1,0 1 1,0-1-1,0 1 1,0-1-1,-1 1 1,1-1-1,0 0 1,0 1-1,0-1 1,1 0-1,3 2-1556,11 6-6424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08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128 136 11225,'16'-1'1484,"-20"-3"130,3 3-1357,1 1 1,-1-1-1,0 1 0,0-1 0,0 0 0,0 1 0,0-1 0,1 0 0,-1 0 0,0 0 0,1 1 0,-1-1 0,1 0 0,-1 0 0,1 0 0,-1-2 3570,-6 11-1268,7-8-2465,-1 0 0,0 1 0,1-1 0,-1 0 0,1 1 0,-1-1 0,1 1 0,-1-1 0,1 1 0,-1-1 0,1 1 0,0 0 0,-1-1 0,1 1 0,0-1 0,-1 1 0,1 0 0,0-1 0,0 1 0,-1 0 0,1-1 0,0 1 0,0 0 0,0-1 0,0 1 0,0 1 0,6 31 485,1 0 0,1 0 1,2-1-1,1 0 0,2-1 1,0 0-1,3-1 0,32 48 1,-45-74-570,-1 0 0,1-1 1,0 1-1,0-1 0,1 0 0,-1 0 1,1 0-1,-1 0 0,1-1 1,0 1-1,0-1 0,0 0 1,1 0-1,-1 0 0,0-1 0,1 0 1,-1 1-1,1-2 0,5 2 1,-7-3-12,1 1 0,-1-1 1,0 1-1,1-1 1,-1 0-1,0-1 0,0 1 1,1 0-1,-1-1 1,0 0-1,-1 0 1,1 0-1,0 0 0,0 0 1,-1 0-1,1-1 1,-1 1-1,0-1 0,0 0 1,0 0-1,0 0 1,0 0-1,-1 0 0,1 0 1,-1 0-1,1-5 1,3-5-4,-1-1 0,-1 1 1,0-1-1,0 0 0,-2 0 1,0-1-1,0 1 1,-2 0-1,-2-22 0,-1 9-19,-2 0 0,0 0-1,-2 0 1,-12-27 0,16 45-72,0 1 1,0 0-1,-1 0 1,0 0-1,0 0 0,-1 1 1,0 0-1,0 0 1,-1 1-1,0-1 1,0 1-1,-1 1 0,1-1 1,-1 1-1,0 1 1,0 0-1,-1 0 0,-10-4 1,4 4-969,1 1 1,0 0-1,-1 1 1,1 0-1,-1 2 1,0-1-1,0 2 0,1 0 1,-1 0-1,-21 7 1,32-8 278,1 1 0,-1 0 0,1 0 0,-1 1 0,1-1 0,-1 1 0,-3 2 0,-13 17-9086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05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178 248 13089,'-17'-28'1194,"13"20"-658,0 1 1,0 0 0,-1 1-1,0-1 1,0 1 0,0 0-1,-1 0 1,-10-8-1,13 11 63,0 0-1,1-1 1,-1 1-1,1 0 0,0-1 1,0 0-1,0 1 0,0-1 1,1 0-1,-2-5 1,-8-41 4387,3-1-2900,8 51-2086,0 0 0,0 0 0,0-1 0,0 1 0,0 0 0,0-1 0,0 1 0,0 0 0,0 0 0,0-1 0,0 1 0,0 0 0,-1-1 0,1 1 0,0 0 0,0 0 0,0-1 0,0 1 0,0 0 0,-1 0 0,1-1 0,0 1 0,0 0 0,0 0 0,-1 0 0,1-1 0,0 1 0,0 0 0,-1 0 0,1 0 0,0 0 0,0 0 0,-1-1 0,1 1 0,0 0 0,-1 0 0,1 0 0,0 0 0,0 0 0,-1 0 0,1 0 0,0 0 0,-1 0 0,1 0 0,0 0 0,-1 0 0,1 0 0,0 0 0,0 1 0,-1-1 0,1 0 0,0 0 0,0 0 0,-1 0 0,1 0 0,0 1 0,-8 10 0,8-10 0,-7 11 0,2 1 0,0 0 0,0 0 0,1 1 0,1-1 0,0 1 0,-1 15 0,-3 103 0,6-117 0,15 404-2758,-5-254-217,-3-61-5955,6-3-6190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05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1 129 16726,'0'-23'9664,"16"15"-7311,-4 5 1671,-12-23-5992,-9-20-1641,2 23-3,17 35-3328,3-1-6714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05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23 15161,'-1'0'419,"0"-1"-1,0 0 0,0 1 0,0-1 0,0 0 0,0 1 0,1-1 0,-1 0 1,0 0-1,1 0 0,-1 0 0,0 0 0,1 0 0,-1 0 0,1 0 0,0 0 1,-1 0-1,1 0 0,0 0 0,0-5 6379,0 21-4351,-1 7-2446,1 1 0,0-1 0,2 1 0,5 21 0,-2-4 0,1-8 0,2 0 0,17 49 0,-14-52 0,-2 1 0,0 1 0,6 53 0,-14-76 0,-1 1 0,0 0 0,0-1 0,-1 1 0,0-1 0,-1 1 0,1-1 0,-2 1 0,1-1 0,-1 0 0,0 0 0,-1 0 0,0 0 0,0-1 0,-1 0 0,0 0 0,-11 13 0,-33 28-4191,32-32-225,-1-2 0,-27 18-1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05.7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0 112 13409,'35'-43'2492,"-26"32"109,4-1-493,6 4-448,0-4-240,7 6-272,-4 1-236,-3-4-300,6 3-720,1 6-524,-1 0-832,-3 9-4440,-3 0 459,-15 13-4380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06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57 9693,'-9'-7'1216,"-1"0"0,0 0 0,-16-7 0,-11-8 10941,42 45-8712,21 76-2486,-14-60-629,-2 0-1,-1 0 1,-2 1 0,3 76 0,-10-110-339,-2 27-1492,2 0 1,1 0-1,2 0 0,9 46 0,1-22-6855,-11 3-5558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54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15 3612,'-19'25'9129,"10"-29"-8148,8 4-975,0 0 0,0-1 0,0 1-1,1 0 1,-1 0 0,0 0-1,0 0 1,0-1 0,1 1 0,-1 0-1,0-1 1,1 1 0,-1-1-1,0 1 1,1-1 0,-1 1 0,0-1-1,1 1 1,-1-1 0,1 0 0,-1 1-1,0-2 1,-2-18-1069,1 14-3781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01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3 9965,'-11'2'5646,"35"-7"1164,-3 30-2877,-13-18-3446,-1 0 1,-1 1 0,0 0-1,0 0 1,0 0-1,-1 1 1,0-1 0,-1 1-1,0 1 1,0-1-1,3 13 1,34 133-205,-32-131-1894,1 0-1,0 0 0,2-1 1,17 25-1,2 6-6875,-5-1-4472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01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1 12161,'-1'2'295,"0"-1"0,0 1 1,-1 0-1,1 0 0,0 0 0,-1-1 0,1 1 0,-1-1 0,1 1 0,-1-1 1,0 1-1,0-1 0,0 0 0,1 0 0,-1 0 0,0 0 0,0 0 1,0-1-1,-1 1 0,-2 0 0,2 0-6,0 0 0,0 0-1,0 0 1,1 0 0,-1 1 0,1-1 0,-1 1-1,1 0 1,-1 0 0,1 0 0,0 0-1,0 0 1,0 0 0,0 0 0,0 1 0,-1 2-1,-24 45 1790,25-44-1963,-4 10 154,1 0-1,1 0 1,0 1-1,2-1 1,0 1-1,0 0 1,2-1 0,0 1-1,1 0 1,1 0-1,5 27 1,-3-31-193,0 1-1,0 0 1,1-1 0,1 0-1,0 0 1,1 0-1,0-1 1,18 22 0,-19-27-54,0 0-1,1 0 1,0-1 0,0 0 0,0 0 0,1-1 0,0 0-1,0 0 1,0-1 0,0 0 0,1 0 0,-1-1 0,1 0-1,0 0 1,11 1 0,-11-3-9,2 1-3,0-1 0,-1 0 0,19-2 0,-25 1 0,-1-1 0,0 1 0,1-1 0,-1 0 0,0 0 0,0 0 1,0 0-1,0-1 0,0 1 0,0-1 0,0 0 0,0 0 0,-1 0 0,1 0 0,-1 0 1,1-1-1,1-2 0,3-3 13,-5 6 0,0 0 1,0 0 0,-1-1 0,1 1 0,0 0-1,-1-1 1,0 1 0,1-1 0,-1 0-1,0 1 1,0-1 0,-1 0 0,1 0 0,0 1-1,-1-1 1,0 0 0,0 0 0,0 0-1,0 0 1,0 0 0,-1-5 0,-4-8 43,0-1 0,-1 0 0,0 1 0,-2 0 0,0 1 0,0 0 0,-2 0 1,0 1-1,0 0 0,-15-15 0,3 6-37,-1 1-1,-1 1 1,-1 2 0,-51-32 0,67 45-548,-2 0 1,1 1 0,-1 1-1,1 0 1,-13-3 0,20 6-1265,16 13-4002,12 4-903,4-1-4354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01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38 8765,'-19'-3'3988,"29"-11"-4380,-1 0-464,13 8-7665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51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38 7309,'-1'-1'144,"0"0"0,1 0 0,-1 0-1,0 0 1,1 0 0,-1 0 0,1 0 0,-1 0 0,1 0 0,0 0 0,-1 0 0,1 0 0,0-1 0,0 1 0,0 0 0,-1 0 0,1 0 0,0 0 0,1 0 0,-1-1 0,0 1 0,0 0-1,0 0 1,1 0 0,-1 0 0,1 0 0,-1 0 0,1 0 0,-1 0 0,4-5 4122,14 37-1961,-6 4-2071,-2-1-1,10 64 0,-15-57-1840,-2 0 1,-2 50-1,-1-80 742,-2-1-1,1 0 1,-1 0 0,-1 0 0,0 0-1,0 0 1,-7 12 0,3-6-3307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01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7 10793,'-5'-2'333,"-1"1"-1,1 0 1,-1 0 0,1 0-1,-1 0 1,1 1 0,-1 0-1,-8 1 1,9 0 335,-1 0 0,1 0 0,0 1 0,0 0 0,0 0 0,0 0 1,0 0-1,0 1 0,0 0 0,1 0 0,-1 0 0,-6 7 0,6-5 151,1 1-1,-1-1 1,1 1 0,0 0-1,0 0 1,1 0 0,0 0 0,0 1-1,-4 11 1,5-10-468,1-1 1,-1 1-1,1-1 0,1 1 1,0 12-1,1-5-351,1 0 0,0 0 0,1 0 0,1 0 0,8 19 0,37 66 0,-47-96 0,13 24-57,-1 1 1,19 57-1,-30-78 3,-1 1 0,0-1 0,-1 1 0,1 0 0,-2 0 1,1-1-1,-1 1 0,-1 0 0,1 0 0,-2 0 0,1-1 0,-1 1 0,0 0 0,-1-1 0,-5 12 0,7-19-397,0 1 0,0 0 0,0-1-1,0 1 1,-1-1 0,1 1 0,0-1 0,-1 0 0,1 1-1,-1-1 1,0 0 0,1 0 0,-1 0 0,0 0-1,0 0 1,0-1 0,0 1 0,1-1 0,-1 1 0,0-1-1,0 1 1,0-1 0,-4 0 0,4 0 56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02.1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 11469,'25'0'2380,"-15"-12"-368,9 10-363,3-4-361,0 6-288,0 3-244,7 0-348,0-3-836,-10-9-1316,19 9-628,-13 11-2449,4 1-3792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02.8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23 11753,'0'0'113,"1"-1"0,-1 1 0,0 0 0,0-1 0,1 1 0,-1-1 0,0 1-1,0-1 1,0 1 0,0-1 0,0 1 0,0-1 0,0 1 0,0-1 0,0 1 0,0-1 0,0 1 0,0-1 0,0 1 0,0-1-1,0 1 1,-1-1 0,1 1 0,0-1 0,0 1 0,0-1 0,-1 1 0,1 0 0,0-1 0,-1 1 0,1-1 0,0 1 0,-1 0 0,1-1-1,0 1 1,-1 0 0,1 0 0,-2-1 0,-28-5 15310,52 9-14236,-4 3-1187,-16-4 0,1 0 0,-1 1 0,0 0 0,0 0 0,0 0 0,0-1 0,0 2 0,-1-1 0,1 0 0,-1 0 0,0 0 0,1 4 0,10 47 0,-10-38 0,8 45-1616,-4 1-1,-2 105 1,-2-23-5812,6-55-10078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03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17 14353,'-35'-17'16236,"37"52"-15400,7 47-1,-4-47-582,1 48 1,-2 58-628,-4-129-912,0-1 0,-1 0 0,0 0 0,-1 0 0,0 0 0,0 0 0,-7 15 1,0 4-3459,-7 32-9634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04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26 14117,'-31'6'2240,"27"-23"-315,1 3 1987,-13 17-3900,-3-1-560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04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14 100 16109,'0'0'2892,"-2"2"-220,0 3-2307,0 0 0,0 0 0,1 0 0,0 0 0,0 0 0,0 0 0,0 0 0,1 0 0,-1 1 0,1-1 0,1 0 0,-1 0 0,1 0 0,0 1 0,0-1 0,4 10 0,3 10 1264,2 0 1,12 23 0,-6-20-1630,0-1 0,2-1 0,1-1 0,1-1 0,1 0 0,1-2 0,1 0 0,47 33 0,-64-51 0,-1-1 0,1 1 0,-1-2 0,1 1 0,0 0 0,0-1 0,0 0 0,0-1 0,1 1 0,-1-1 0,0-1 0,7 1 0,-10-1 0,1 0 0,-1 0 0,0-1 0,0 1 0,0-1 0,0 0 0,0 0 0,0 0 0,0 0 0,0-1 0,0 1 0,0-1 0,-1 0 0,1 1 0,-1-1 0,1 0 0,-1-1 0,0 1 0,1 0 0,-1-1 0,-1 1 0,1-1 0,0 0 0,0 1 0,1-6 0,1-3 0,-1-1 0,0 1 0,-1-1 0,0 0 0,0 1 0,-2-1 0,1 0 0,-2 0 0,1 0 0,-2 0 0,0 1 0,0-1 0,-1 1 0,0-1 0,-7-15 0,0 3 0,0 1 0,-2 1 0,-1-1 0,0 2 0,-2 0 0,-22-25 0,14 24-62,-1 0-1,-1 2 1,0 1-1,-1 1 1,-38-19-1,61 35-305,0 1-1,0-1 1,-1 1-1,1 0 1,-1 0-1,1 0 1,-1 1-1,1-1 1,-1 1-1,-4-1 1,-6 0-2123,6 2-3277,0 4 2853,5-3 465,-13 7-9281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55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 4348,'16'-8'1024,"-3"-1"785,-16-2-4834,-1-6 1853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1:57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254 135 5721,'0'0'1307,"-2"-2"27,-11-6 1175,-2 2 6817,-3 7-2759,-1 3-8965,12-2 2455,1 0-1,-1 0 1,1 0-1,0 1 1,0 0-1,0 0 1,0 1-1,1-1 0,-1 1 1,1 0-1,0 1 1,0-1-1,0 1 1,1 0-1,0 0 1,0 1-1,0-1 1,0 1-1,1 0 1,0 0-1,0 0 1,-2 8-1,3-7-28,-1-1-1,1 1 1,1 0-1,-1-1 1,1 1 0,0 0-1,0 0 1,1 0-1,0 0 1,1 0 0,-1 0-1,1 0 1,0 0 0,1 0-1,0 0 1,0-1-1,0 1 1,1-1 0,0 1-1,0-1 1,8 10-1,-8-12-15,0-1 0,0 0 1,0 0-1,1 0 0,-1-1 0,1 1 0,0-1 0,0 0 0,0 0 0,0 0 0,0-1 0,0 1 0,0-1 0,0 0 0,1 0 0,-1 0 0,1-1 0,-1 1 0,0-1 0,1 0 0,-1-1 0,1 1 0,-1-1 0,0 0 0,1 0 0,-1 0 0,0 0 0,0-1 1,0 0-1,0 0 0,0 0 0,0 0 0,0-1 0,-1 1 0,7-6 0,-5 2-24,1 0 0,0 0 1,-1 0-1,0-1 0,-1 1 1,1-1-1,-1-1 0,-1 1 1,1 0-1,-1-1 0,-1 0 1,1 0-1,-1 1 0,-1-1 1,1-1-1,-1 1 0,-1 0 1,0 0-1,-1-13 0,-2-34-210,-8 59 375,10-4-145,0 0 1,0 0-1,0 1 1,-1-1-1,1 0 1,0 1-1,0-1 1,0 1-1,0-1 1,0 1-1,-1 0 0,1-1 1,0 1-1,1 0 1,-3 1-1,-9 25 182,12-25-176,-3 27 100,3-26 48,3-4-142,-1 1-19,0 0 0,0-1 0,0 1 0,1-1 0,-1 0 0,0 1 0,0-1 0,0 0-1,-1 0 1,1 0 0,0-1 0,0 1 0,0 0 0,-1-1 0,2-1 0,0-1-8,-1 0 0,1 0 0,-1 0 0,-1-1 0,1 1 0,2-8 0,-2 5-18,-1 0-1,1 1 0,-1-1 1,0 0-1,-1 0 0,0 0 0,0 0 1,0 0-1,-3-13 0,2 16 14,0 0-1,0 0 1,0 0-1,-1 1 1,0-1-1,0 0 0,0 1 1,0-1-1,0 1 1,-1 0-1,0 0 1,1 0-1,-1 0 1,0 1-1,0-1 1,-1 1-1,-6-5 1,9 7 16,0-1 1,0 1 0,0 0 0,-1-1-1,1 1 1,0 0 0,0 0 0,0 0-1,-1 0 1,1 0 0,0 0-1,0 0 1,0 0 0,-1 1 0,1-1-1,0 0 1,-1 1 0,-4 1 20,-9 0 30,0 2 1,1 0 0,-1 0 0,1 2-1,0-1 1,0 2 0,1 0-1,0 1 1,0 0 0,1 1-1,0 0 1,0 1 0,1 0-1,-11 13 1,19-19-46,0 1 0,1-1 0,-1 1 0,1-1 1,0 1-1,1 0 0,-1 0 0,1 0 0,-2 6 0,3-8 0,-1-1 47,18 26 11,-14-27-63,-1 1 0,0 0 1,1-1-1,-1 1 1,1-1-1,-1 0 1,1 0-1,0 0 1,-1 0-1,1 0 0,0-1 1,0 1-1,0-1 1,0 1-1,0-1 1,-1 0-1,1 0 1,0-1-1,3 0 1,4 0-20,0-1 0,0 0 1,-1 0-1,14-6 0,-15 5-6,-1 0 0,1-1-1,-1 0 1,0-1 0,-1 1-1,1-1 1,-1 0 0,0-1 0,0 0-1,0 0 1,-1 0 0,0 0-1,0-1 1,-1 0 0,0 0 0,0 0-1,0-1 1,-1 1 0,0-1-1,-1 0 1,0 0 0,2-10-1,-3 10-10,-1-1 0,0 0 0,0 0 0,-1 0 0,-2-12 0,2 18-71,-2 3 85,-3 0 47,0 1-1,0 0 0,1-1 1,-1 2-1,1-1 1,-1 1-1,1-1 0,-1 1 1,1 1-1,0-1 1,0 1-1,0 0 0,0 0 1,1 1-1,-1-1 1,1 1-1,0 0 0,-7 9 1,0 0 53,4-6-51,0 0 0,1 1 1,0 0-1,1 0 1,0 0-1,0 0 0,0 1 1,1 0-1,-5 17 1,9-23-26,0-1 1,0 1-1,0 0 1,0-1-1,0 1 1,1-1 0,-1 1-1,1-1 1,1 4-1,-1-1-10,0-3 9,0-1 0,0 1 1,0-1-1,0 0 1,1 1-1,-1-1 1,0 0-1,1 0 0,-1 0 1,1 0-1,-1 0 1,1 0-1,-1 0 1,1 0-1,0-1 1,-1 1-1,1-1 0,0 1 1,2 0-1,15-1-11,-13 1 11,0-1 0,1 1-1,-1-1 1,0-1 0,0 1-1,0-1 1,1 0 0,-1 0-1,0-1 1,0 0 0,-1 0 0,1 0-1,10-7 1,-11 6-6,1-1 0,-1 0 0,0 0-1,0-1 1,-1 0 0,1 0 0,-1 0 0,0 0 0,0 0 0,-1-1 0,1 0-1,-1 0 1,-1 0 0,1 0 0,-1 0 0,0-1 0,0 1 0,-1 0 0,0-1-1,1-7 1,-2 6-14,0 0-1,-1 1 0,0-1 1,0 1-1,0-1 1,-1 1-1,0-1 0,-1 1 1,0 0-1,-4-8 0,6 13 27,-1-1-1,0 1 1,1 0-1,-1 0 1,0 0-1,0 0 1,0 1-1,-1-1 1,1 0-1,0 1 1,-1 0-1,1-1 1,-1 1 0,1 0-1,-1 0 1,0 0-1,1 1 1,-1-1-1,0 1 1,1-1-1,-1 1 1,0 0-1,0 0 1,1 0-1,-1 0 1,0 1-1,0-1 1,1 1-1,-1 0 1,0-1-1,-3 3 1,-3 1 47,0 0 1,0 0 0,0 0 0,1 1-1,0 1 1,0-1 0,1 1 0,-14 14-1,5-2 37,0 1-1,-19 31 0,31-43-61,1 1 0,0-1 0,0 1 0,1 0 0,-1 0 0,2 0 0,-2 10 0,3-16-32,0 0 4,1 0 0,0-1 0,0 1 1,0 0-1,0 0 0,0-1 0,0 1 0,1 0 0,-1-1 0,1 1 0,-1-1 0,1 0 1,-1 1-1,1-1 0,2 1 0,-3-1 3,1 1-3,1-1-1,0 1 0,0-1 0,1 0 0,-1 0 1,0 0-1,0 0 0,0-1 0,1 1 0,3-1 1,1 1 8,-4 0-12,0-1 0,0 0 0,0 0 1,0-1-1,1 1 0,-1-1 0,0 0 1,0 0-1,6-3 0,-5 3 6,-1-1-6,1 1 1,-1-1-1,0 0 1,0 0-1,0 0 1,0-1 0,-1 1-1,1-1 1,-1 0-1,1 0 1,-1 0-1,0 0 1,0-1-1,0 1 1,-1-1 0,1 0-1,1-4 1,2-5-11,-1 1 1,-1-1 0,0 0-1,2-15 1,-5 21-2,-2-10-77,0 13 82,1 2 3,0 1 0,0 0 0,0 0 1,-1-1-1,1 1 0,0 0 0,-1-1 1,1 1-1,0 0 0,-1 0 0,1 0 1,-1 0-1,0-1 0,0 1 0,1 0 1,-1 0-1,0 0 0,0 0 0,0 0 1,0 1-1,0-1 0,0 0 0,0 0 1,-2 0-1,-1-2-13,2 3 10,1 0 0,0-1 0,0 1-1,-1 1 1,1-1 0,0 0 0,-1 0 0,1 0 0,0 1 0,0-1 0,0 1-1,-1-1 1,0 1 0,0 0-1,-4 1 12,0 1 0,0-1 0,1 1 0,-1 0 0,1 0 0,0 1 0,0 0 0,0 0 0,-7 7 0,-37 47 100,39-45-83,-8 27 45,17-38-12,7 17-18,-6-18-39,0 0 0,1 0 0,-1 0 0,1 0 0,-1 0 0,1 0-1,-1 0 1,1 0 0,0 0 0,-1 0 0,1-1 0,0 1 0,0 0-1,0 0 1,0-1 0,0 1 0,0 0 0,0-1 0,0 1 0,0-1-1,0 1 1,0-1 0,0 0 0,1 1 0,2 0 1,-1-1-1,0 0 1,1 0 0,-1 0 0,1 0 0,-1 0-1,0-1 1,5-1 0,2 0 8,-1-1 1,0-1-1,0 1 0,0-2 0,9-5 1,-15 7-8,0 0 0,1 0 0,-1 0 0,0 0-1,-1 0 1,1-1 0,-1 0 0,1 1 0,-1-1 0,3-8 0,-4 11-3,-1 0 0,1 0 0,-1 1 0,1-1 0,0 0 0,-1 0 0,0 0 0,1 0 0,-1 0 0,1 0 0,-1 1 0,0-1 1,0 0-1,0 0 0,1 0 0,-1 0 0,0 0 0,0 0 0,0 0 0,0 0 0,-1 0 0,1 0 0,0 0 0,0 0 0,-1 0 0,1 0 0,0 0 1,-1 0-1,1 0 0,-2-1 0,1-1-5,0 2 3,1-1 0,-1 0 1,0 0-1,1 0 0,-1 0 0,0 1 0,0-1 0,0 0 0,0 1 0,0-1 0,0 1 0,-1-1 0,1 1 0,-1-1 0,1 1 0,-1 0 0,1 0 0,-1 0 0,1 0 0,-1 0 0,0 0 0,0 0 0,0 0 0,-2 0 0,0 1 1,1 0 0,0 0 0,-1 1-1,1-1 1,-1 1 0,1-1 0,0 1 0,-1 1-1,1-1 1,0 0 0,-6 4 0,4-2-3,-1 1-1,1 0 1,0 1 0,0-1 0,1 1 0,-1 0 0,1 0 0,0 1 0,0-1-1,1 1 1,0 0 0,0 0 0,0 0 0,-2 8 0,0-3 32,4-9-26,0 1-1,0-1 1,1 1 0,-1 0 0,0-1 0,1 1 0,0 0 0,0-1 0,0 1 0,0 0-1,0 0 1,0-1 0,0 1 0,1 0 0,0-1 0,-1 1 0,1-1 0,0 1-1,0-1 1,0 1 0,3 2 0,-3-3 10,21-1-2,-18 0-7,-1 0 0,0-1 0,1 0 0,-1 0 0,1 0 0,-1 0 0,0 0 0,1-1 1,-1 1-1,0-1 0,1 0 0,-1 0 0,0-1 0,0 1 0,0 0 0,0-1 0,0 0 0,5-4 0,-3 2-12,-1-1 0,0 0 0,0 0-1,0 0 1,-1-1 0,1 1-1,-1-1 1,-1 0 0,1 0-1,2-8 1,-3 8-34,-1 3-72,-2 0-28,-7-23-151,8 23 163,-4 4-10,-4 0 95,0 0 1,0 1-1,0 0 1,0 1 0,1 0-1,-1 0 1,1 0-1,0 1 1,0 0-1,-10 7 1,15-9-127,-8 23-463,23-27 652,-9 2-17,-1-1 0,0 1 0,1-1 0,-1 0 0,0 0 0,0 0 0,0 0 0,0 0 0,1-1 0,-2 1 0,1-1 0,0 0 0,0 0 0,-1 0 0,1 0 0,-1-1 0,1 1 0,-1-1 0,3-3 0,18-29-436,-21 33 81,11-30-6437,-10 16-1260,3 1-891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18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309 216 5953,'-1'-3'525,"1"0"0,-1 0 0,0 0 0,1 0 1,-2 0-1,1 0 0,0 0 0,0 0 1,-1 0-1,0 0 0,0 1 0,1-1 0,-2 1 1,1-1-1,0 1 0,-3-3 0,3 4 336,0-1-42,-2-2-627,0 1 1,-1-1-1,0 1 0,0 0 1,1 0-1,-2 0 1,1 1-1,0 0 0,0 0 1,-1 0-1,1 1 0,-1 0 1,1 0-1,-1 0 1,0 0-1,1 1 0,-1 0 1,0 0-1,0 1 1,1 0-1,-1 0 0,1 0 1,-1 0-1,1 1 0,-10 4 1,7-2-137,0 1-1,0 0 1,0 0 0,0 1 0,1 0 0,0 0-1,0 1 1,1-1 0,0 2 0,0-1-1,0 1 1,1-1 0,1 1 0,-1 1 0,-4 11-1,4-7-31,1 0-1,0 0 0,1 1 0,1-1 0,-2 18 0,4-23-15,0 0 0,0 0-1,1 0 1,0 0 0,0 0-1,0-1 1,1 1 0,1 0-1,-1-1 1,7 13 0,-7-18-6,-1 1 1,1 0-1,0-1 0,1 1 1,-1-1-1,0 0 1,1 1-1,-1-1 0,1 0 1,0-1-1,0 1 1,-1 0-1,1-1 0,0 0 1,0 1-1,1-1 1,-1 0-1,0-1 0,0 1 1,0 0-1,1-1 1,-1 0-1,0 0 0,0 0 1,1 0-1,3-1 1,1 0-1,0-1 0,-1 0 0,1 0 0,-1 0 0,0-1 0,1 0 0,-1-1 0,-1 0 0,1 0 0,8-6 0,-3 0 3,1-1 0,-1 0-1,-1-1 1,0-1 0,-1 0 0,0 0-1,-1 0 1,12-24 0,-17 26-3,1-1 0,-1 1 1,-1 0-1,0-1 0,0 0 1,-1 0-1,-1 0 0,0 0 1,-1 0-1,0 0 0,-1 0 0,-3-20 1,3 25 0,0 0-1,-1 0 1,0 0 0,0 1 0,-1-1-1,1 0 1,-1 1 0,-1 0 0,1-1-1,-1 1 1,0 1 0,-1-1 0,1 0-1,-8-5 1,10 10 0,-1 0 0,0 0 0,0 0 0,0 0-1,0 1 1,0-1 0,1 1 0,-1 0 0,0 0 0,0 0 0,0 0 0,0 0 0,-5 2-1,6-2 0,-4 2 3,0 0-1,0 0 0,0 0 1,1 1-1,-1 0 1,0 0-1,1 0 1,0 1-1,0-1 1,0 1-1,0 1 1,1-1-1,-1 1 0,1 0 1,0 0-1,1 0 1,-1 0-1,1 1 1,-3 6-1,1-3-6,1-1 1,0 1-1,1 1 0,0-1 0,0 0 0,1 1 0,0-1 1,1 1-1,0 0 0,1-1 0,-1 1 0,3 12 0,-2-19 2,1-1-1,0 1 1,0 0-1,0-1 1,0 1-1,0-1 1,0 1-1,1-1 1,-1 1-1,1-1 0,0 0 1,0 0-1,0 0 1,0 0-1,0 0 1,0 0-1,0 0 1,0-1-1,1 1 1,-1-1-1,1 0 1,-1 0-1,1 0 0,0 0 1,-1 0-1,1 0 1,0-1-1,-1 1 1,1-1-1,0 0 1,0 0-1,0 0 1,-1 0-1,1 0 1,3-1-1,4 0 2,0-1 0,-1 0 1,1 0-1,-1-1 0,0 0 0,0-1 0,0 0 1,0 0-1,12-8 0,-12 5 7,0 1-1,0-2 0,-1 1 1,0-1-1,0 0 1,-1-1-1,0 1 1,0-2-1,-1 1 1,0-1-1,-1 0 1,0 0-1,-1 0 1,0-1-1,3-11 0,-6 17-3,9-44-38,-10 46 30,0 0 0,0 0-1,0 0 1,0-1 0,0 1-1,-1 0 1,1 0 0,-1 1-1,0-1 1,0 0 0,0 0-1,0 0 1,-2-4 0,1 6 3,1-1 0,0 1 0,0-1 0,0 1 0,-1 0 0,1 0 1,-1-1-1,1 1 0,-1 0 0,1 0 0,-1 1 0,0-1 0,1 0 0,-1 0 0,0 1 0,1-1 1,-1 1-1,0 0 0,-3-1 0,1 1 2,0 0 0,0 1 0,0-1 0,0 1 0,0 0 0,1 0 0,-1 0 0,-7 4 0,1 0 13,-1 1 0,1 0 0,0 1 1,1 0-1,-12 11 0,11-6 12,0 0 0,0 0 0,-12 21 0,3-4 15,14-20-32,1-1 1,1 0-1,0 1 0,0 0 0,0 0 1,1 0-1,1 0 0,-1 0 0,2 0 1,-1 1-1,1-1 0,1 0 0,1 14 0,-2-21-4,1 0-1,-1-1 1,0 1-1,1 0 1,-1 0-1,1-1 1,-1 1-1,1 0 1,0-1-1,0 1 1,0-1-1,0 1 1,0-1-1,0 1 1,0-1 0,1 0-1,-1 1 1,0-1-1,1 0 1,-1 0-1,2 1 1,1 0-4,0-1 1,-1 1 0,1-1 0,0 0 0,0 0 0,0 0 0,0 0 0,8 0 0,3-2 5,-1 1 1,1-2-1,26-5 0,-26 3 6,-2 0 0,1-1 0,0-1 1,-1 0-1,0-1 0,-1 0 0,1-1 1,17-15-1,-23 18-17,-1-1 1,0 0-1,0 0 1,-1 0-1,1-1 1,-2 0-1,1 0 1,-1 0-1,0 0 1,0-1-1,-1 0 1,0 0-1,0 0 1,-1 0-1,3-15 0,-5 21 8,0 0 0,1 0 0,-1 0 0,0 0 0,-1 1 0,1-1 0,0 0 0,-1 0 0,1 0 0,-1 1 0,1-1 0,-1 0 0,0 1 0,1-1 0,-1 0 0,0 1 0,0-1 0,0 1 0,-1-1 0,1 1 0,0 0 0,0-1 0,-2 0 0,0 0-9,0 1 0,-1-1 0,1 1 0,0 0 0,0 0 0,-1 0 0,1 0 0,-1 0 0,1 1 0,0 0 0,-7-1 0,1 2-8,-1 0-1,0 0 0,0 1 1,1 0-1,-1 0 0,1 1 1,0 0-1,-13 7 0,7-1 8,0 2-1,1 0 0,0 0 1,0 1-1,1 1 1,-15 19-1,21-24-15,1 0-1,0 1 0,1-1 1,-1 1-1,2 0 0,-1 0 1,2 1-1,-1-1 0,1 1 0,0 0 1,1 0-1,-2 19 0,4-27 14,0 0 0,0 0 0,0 1 0,1-1 0,-1 0 0,0 0 0,1 0 0,-1 0 0,1 1 0,0-1 0,0 0-1,0 0 1,0 0 0,0 0 0,3 3 0,-3-4 6,0 0-1,0 0 1,0-1-1,0 1 1,1 0-1,-1-1 1,0 1-1,0-1 0,0 1 1,1-1-1,-1 1 1,0-1-1,1 0 1,-1 0-1,0 0 1,1 0-1,-1 0 1,0 0-1,1 0 1,0 0-1,2-1 1,-1 0 1,0 0-1,1 0 0,-1-1 0,0 1 1,0-1-1,0 0 0,0 0 1,-1 0-1,1 0 0,0 0 0,-1-1 1,1 1-1,-1-1 0,0 0 0,0 1 1,0-1-1,0 0 0,2-6 0,-2 5-17,-1 0 0,0-1 0,1 1 0,-1 0 0,-1 0 0,1 0 0,-1-1 0,1 1 0,-1 0 0,-1-1 0,1 1 0,-1 0 0,1-1 0,-1 1 0,0 0 0,-1 0-1,1 0 1,-1 0 0,0 0 0,0 0 0,0 0 0,0 0 0,0 1 0,-1-1 0,0 1 0,0 0 0,0 0 0,0 0 0,0 0 0,-6-3 0,5 3-283,0 1 0,0 0 0,0 0 0,-1 0 0,1 1 0,-1-1 0,1 1 0,-1 0 0,1 1 0,-1-1 0,1 1 0,-1 0 0,0 0 0,1 0 0,-1 0 0,1 1 0,-1 0 0,0 0 0,-4 2 0,-25 11-4779,9 5-3036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19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1068 154 5020,'-6'-28'8563,"9"13"-6723,-3-30 4563,-27 24-3418,24 19-2783,-1-1 152,-1 0-1,1 0 1,0-1-1,0 0 1,0 1-1,0-1 1,-4-7-1,8 11-308,-1-1 0,0 0 0,1 1 0,-1-1 0,0 1 0,1-1 0,-1 1 0,0-1 0,0 1 0,0-1 0,1 1 0,-1 0 0,0-1 0,0 1 0,0 0 0,0 0 0,0 0 0,0 0 0,1 0 0,-1 0 0,0 0 0,0 0 1,0 0-1,-2 0 0,2 1 27,-1-1 1,0 0-1,0 1 1,1-1-1,-1 1 1,0-1 0,1 1-1,-1 0 1,0 0-1,1 0 1,-1-1-1,-1 3 1,-4 8 60,0 0 0,0 0 0,2 1-1,-1 0 1,1 0 0,1 0 0,-5 20 0,-4 11 206,-275 728 1116,-123 412-1455,386-1104 0,-107 310 0,122-365 0,-12 47 0,21-55 0,4-13 0,5-11 0,-8 8 0,7-7-111,-2 0-1,1 0 1,-1 0-1,0-1 1,0 0 0,-1 0-1,5-14 1,18-31-801,42-66-3491,-34 34-1653,-19 49-590,-1 8-4229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51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60 346 8109,'-3'-3'271,"-1"0"0,1 0 0,-1 1 1,0-1-1,1 1 0,-1 0 0,0 0 1,-1 0-1,-5-1 0,9 2-162,0 1 0,1-1 0,-1 1 0,0-1 0,1 1 0,-1-1 0,1 0 0,-1 1 0,1-1 0,-1 0 0,1 1 0,-1-1 0,1 0 0,0 0 0,-1 1 0,1-1 0,0 0 0,0 0 0,-1 0 0,1-1 0,0 0 232,-2-1-178,1-1 0,1 1 0,-1-1 0,0 0-1,1 1 1,0-1 0,0 0 0,0 1 0,0-1 0,1 1 0,-1-1-1,1 0 1,0 1 0,0-1 0,0 1 0,0-1 0,1 1 0,0 0-1,-1 0 1,1 0 0,0 0 0,0 0 0,1 0 0,-1 0 0,6-4-1,7-8 33,1 0 0,1 2 0,21-14-1,-31 22-113,34-20-155,2 2 0,58-23 0,-49 23 1,-41 19 52,-7 3 94,0 0 1,0 0 0,0-1-1,0 0 1,0 1 0,6-6-1,-8 8 37,0 0 0,-1 0-1,1 0 1,0 0-1,-1 0 1,1 0-1,-1 0 1,0 1 0,1-1-1,1 3 1,-3-4-14,0 3-37,0 0-1,0-1 0,0 1 1,0-1-1,-1 1 0,1 0 1,-1-1-1,0 0 0,0 1 1,-1 2-1,0-1-7,1-1-1,0 1 1,0 0-1,0-1 1,0 1-1,1 0 1,-1 5 0,2-4-72,0 0 1,1 0-1,0 0 1,-1 0-1,2 0 1,-1 0-1,1-1 1,-1 1-1,1-1 1,1 1 0,-1-1-1,0 0 1,1 0-1,0-1 1,0 1-1,0-1 1,0 0-1,9 5 1,-1-1-236,-1-1-1,1 0 1,0-1-1,1 0 1,-1-1-1,19 3 1,-26-5 216,0-2-1,1 1 1,-1-1 0,0 1-1,0-1 1,0-1 0,1 1-1,-1-1 1,0 0 0,0 0-1,0 0 1,0-1 0,0 0-1,0 0 1,0 0 0,-1-1-1,6-3 1,5-7 503,-12 11-338,-1 0 0,1 0 0,-1 0 0,0 0 0,0 0 0,0 0 0,0-1 0,-1 1 0,1-1 0,0 1 0,-1-1 0,2-3 0,11-42 3195,-13 45-663,-2 7-2657,0 0 0,0 0 0,0 0 1,1 1-1,-1-1 0,1 0 0,1 7 1,20 69-4688,-20-72 3658,5 23-3042,-1-11-1637,1-5-2063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49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168 815 4548,'-25'-37'4685,"3"33"-2936,11 1-1010,0-1 1,0-1-1,0 1 0,1-2 0,-1 1 0,1-1 0,0-1 0,1 0 0,0 0 0,-9-10 0,47-1-434,-17 16-274,1 0-1,0 1 1,0 0-1,0 1 0,18 3 1,9-1 37,577 27 108,167 4-225,1136-76 67,-460-30-83,-5-48 115,262-44 24,260-27-148,-1105 84 347,-822 100-222,-15 3-218,52-3 0,-64 1-1358,-19 4-773,-16 5 602,10-1 1336,-1-1 0,1 1 0,-1-1 0,0 0 0,1 0 0,-1 0-1,1 0 1,-1-1 0,1 1 0,-1-1 0,1 0 0,-1 1 0,1-1 0,-1 0 0,-2-2-1,-15-6-5162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50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523 0 2540,'-2'1'76,"1"-1"-1,-1 1 0,1-1 0,-1 1 1,1-1-1,-1 1 0,1 0 0,0 0 1,-1 0-1,1 0 0,0 0 1,0 0-1,0 0 0,0 0 0,0 0 1,0 0-1,0 1 0,0-1 0,0 0 1,1 1-1,-1-1 0,0 1 1,1-1-1,-1 0 0,1 1 0,0 0 1,-1-1-1,1 1 0,0-1 1,0 4-1,-2-3-20,1 0 1,-1 0 0,0 0-1,0 0 1,0 0-1,0-1 1,-1 1 0,1-1-1,-5 3 1,1 0 966,3-2-815,0-1-1,0 1 1,0-1-1,-1 0 1,1 0 0,-1 0-1,1-1 1,-1 1 0,1-1-1,-1 1 1,-4-2 0,-41-4 1925,44 5-2132,-26 1 749,21 0-595,7 0-96,0-1 1,-1 1-1,1 0 0,0 1 0,0-1 1,0 0-1,0 1 0,1 0 0,-1 0 1,0-1-1,-3 5 0,1-2 75,-5 4-44,0 0 0,1 1-1,0 1 1,0-1 0,1 1 0,0 1-1,1-1 1,1 1 0,-1 1 0,2-1-1,-8 22 1,7-19-56,2 1 0,0 0-1,1 0 1,0 0 0,1 0-1,1 0 1,1 0 0,0 0 0,3 24-1,-2-33-24,1-1 0,-1 1 0,1 0 0,1-1 0,-1 1-1,1-1 1,0 0 0,0 0 0,0 0 0,1 0 0,0 0 0,0-1-1,0 0 1,0 0 0,1 0 0,-1 0 0,1 0 0,7 3 0,-7-4-3,1 0 0,-1-1 0,0 1 0,1-1 1,-1 0-1,1-1 0,0 1 0,0-1 0,-1-1 1,1 1-1,0-1 0,0 0 0,0 0 0,0 0 1,0-1-1,0 0 0,-1 0 0,1 0 0,0-1 1,10-5-1,-5 3 2,-1-1 0,0-1 0,0 0-1,-1 0 1,0-1 0,0 0 0,0-1 0,-1 0 0,11-13 0,-10 8-7,0 0 0,-1 0 0,0-1 1,-1 0-1,-1-1 0,0 0 1,7-28-1,-11 34 2,0 0 0,-1-1 0,0 1 0,0 0 1,-1-1-1,0 1 0,-1 0 0,0-1 0,0 1 0,-1 0 1,-1 0-1,1 0 0,-1 0 0,-7-13 0,8 19 8,-1-1-1,0 0 0,0 1 1,0 0-1,-1 0 0,1 0 0,-1 0 1,0 0-1,0 1 0,0-1 1,0 1-1,0 0 0,0 0 0,-1 1 1,1 0-1,-1-1 0,1 1 1,-1 0-1,1 1 0,-1-1 1,1 1-1,-1 0 0,-7 1 0,-6 0 4,-1 2-1,1 0 1,-1 0-1,-26 10 1,17-3 13,0 1 1,0 1-1,1 2 1,-26 17-1,42-24-27,0 1 0,0 0-1,1 0 1,0 1 0,0 0-1,1 1 1,1 0 0,-1 1-1,2 0 1,-1 0 0,-8 20-1,15-29 0,0-1 0,0 1 0,1 0 0,-1 0 0,0 0 0,1-1 0,0 1 0,0 0 0,-1 0 0,1 0 0,0 0 0,0 0 0,1-1 0,-1 1 0,0 0 0,0 0 0,1 0-1,0 0 1,-1-1 0,1 1 0,0 0 0,1 2 0,0-2-4,0-1 0,-1 1 0,1 0-1,1-1 1,-1 1 0,0-1 0,0 0 0,0 1-1,1-1 1,-1 0 0,1-1 0,-1 1 0,1 0-1,2 0 1,6 0-23,1 1-1,-1-2 0,1 0 0,-1 0 0,19-4 1,-7 0-43,0-1-1,-1-2 1,0 0 0,-1-1 0,1-1 0,29-19-1,-37 20 40,-2 0-1,1-1 0,-1-1 0,0 0 0,-1-1 0,0 0 0,-1 0 0,0-1 0,-1-1 0,11-18 1,-18 27 24,0-1 1,0 1 0,0 0 0,0 0 0,-1-1 0,0 1 0,0-1-1,0 1 1,0-1 0,-1 0 0,0 1 0,0-1 0,0 1 0,0-1-1,-2-6 1,1 9 6,0-1-1,0 1 1,0-1 0,-1 1-1,1-1 1,-1 1-1,0 0 1,0 0-1,1 0 1,-1 0-1,0 0 1,-1 0 0,1 0-1,0 1 1,0-1-1,-1 1 1,1 0-1,-1 0 1,0 0-1,1 0 1,-1 0 0,1 0-1,-1 1 1,-5-1-1,0 0 6,-1 1-1,1 0 1,-1 1 0,1 0-1,0 0 1,-1 1 0,1 0-1,0 0 1,0 1-1,0 0 1,1 1 0,-1-1-1,1 2 1,0-1-1,0 1 1,0 0 0,-11 10-1,10-7 1,0-1 0,0 1 0,1 0 0,0 1 0,0 0 0,1 0 0,0 1 0,1-1 0,0 1 0,0 0-1,1 1 1,0-1 0,-2 15 0,5-18-2,0 0 0,1 0 0,0 0-1,0 0 1,0 0 0,1 1 0,0-1 0,1 0-1,-1 0 1,1-1 0,5 12 0,-5-13-2,1-1 1,-1 0 0,1 0-1,0 0 1,0 0-1,1 0 1,-1-1 0,1 1-1,0-1 1,0 0 0,0 0-1,0 0 1,0-1-1,1 0 1,-1 0 0,1 0-1,9 3 1,-6-3 0,1-1 0,-1 1 0,1-2 0,-1 1 0,1-1 0,-1 0 0,1-1 0,0 0 1,-1 0-1,0-1 0,1 0 0,-1-1 0,13-5 0,-15 5 4,-1 1-1,0-1 1,0 0 0,0 0 0,0-1-1,-1 1 1,1-1 0,-1 0 0,0 0-1,0-1 1,-1 1 0,1-1 0,-1 1-1,0-1 1,0-1 0,-1 1 0,1 0-1,-1 0 1,0-1 0,0 1 0,0-9-1,-1 10 5,-1 1-1,-1-1 1,1 0 0,0 0-1,-1 1 1,0-1-1,0 0 1,0 1 0,0-1-1,-1 1 1,1-1-1,-1 1 1,0 0-1,0-1 1,0 1 0,-1 0-1,1 1 1,-1-1-1,1 0 1,-1 1 0,0-1-1,0 1 1,0 0-1,0 0 1,-1 0-1,-5-3 1,-2 0 4,-1 0 0,1 1 1,-1 0-1,0 0 0,1 1 0,-1 1 0,-19-2 0,16 3-170,1 1-1,-1 0 1,0 1 0,0 1-1,0 0 1,1 1-1,-1 0 1,1 1-1,0 1 1,-25 12-1,39-15-163,0 0 0,0 0 0,1 0 0,-1-1-1,1 1 1,-1 0 0,1 0 0,0-1-1,-1 1 1,1 0 0,0-1 0,0 1-1,0-1 1,1 1 0,1 1 0,14 6-3839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51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62 188 3608,'1'1'76,"0"1"-1,0 0 0,0 0 1,0 0-1,0 0 0,0-1 1,0 1-1,1 0 0,-1-1 1,0 0-1,1 1 0,-1-1 1,1 0-1,0 1 0,0-1 0,-1 0 1,3 1-1,0-1 73,-1-1 0,1 1 0,0-1 1,-1 1-1,1-1 0,0 0 0,0-1 0,-1 1 0,1-1 0,4 0 0,11-3 66,0-1 0,0 0-1,26-12 1,-38 14-183,0 0 1,0-1-1,0-1 1,0 1-1,-1-1 0,0 0 1,0-1-1,0 1 1,0-1-1,8-12 0,-13 16-19,1-1-1,-1 1 0,0-1 0,1 1 0,-1-1 1,-1 0-1,1 1 0,0-1 0,0 0 1,-1 0-1,0 0 0,0 1 0,0-1 0,0 0 1,0 0-1,0 0 0,-1 0 0,1 0 0,-1 1 1,0-1-1,1 0 0,-2 1 0,1-1 1,0 0-1,0 1 0,-1-1 0,1 1 0,-4-4 1,2 3 0,0-1-1,0 1 1,-1 0 0,0 0 0,1 0 0,-1 0 0,0 1 0,0-1 0,0 1 0,0 0 0,-1 0 0,1 1 0,-1-1 0,1 1 0,-1 0 0,-6-1-1,0 2-20,1 0 0,-1 1 0,0 1-1,0-1 1,1 1 0,-1 1-1,1 0 1,0 1 0,-1 0-1,2 0 1,-1 1 0,0 0-1,1 1 1,0 0 0,0 0 0,1 1-1,0 1 1,0-1 0,1 1-1,0 0 1,0 1 0,-8 12-1,13-18 1,1-1-1,-1 1 1,1 0-1,0-1 1,0 1-1,0 0 0,0 0 1,0 0-1,1-1 1,-1 1-1,1 0 1,0 0-1,-1 0 1,2 0-1,-1 0 0,0 0 1,0 0-1,1 0 1,0 0-1,-1 0 1,1-1-1,0 1 1,1 0-1,-1 0 0,0-1 1,1 1-1,-1-1 1,1 1-1,0-1 1,0 0-1,0 0 0,0 0 1,0 0-1,1 0 1,-1 0-1,0 0 1,1-1-1,0 1 1,-1-1-1,1 0 0,0 0 1,-1 0-1,1 0 1,0 0-1,0 0 1,0-1-1,0 0 0,0 1 1,5-1-1,10-1-3,0 0 0,-1-1 0,1-1 0,0 0-1,-1-2 1,0 0 0,0 0 0,0-2-1,-1 0 1,27-16 0,-38 19 26,0 0-1,0 0 1,-1 0-1,1-1 1,-1 1-1,0-1 1,0 0-1,-1 0 1,1 0-1,-1-1 1,0 1-1,3-9 1,-6 13 0,-1 0 0,1 0 0,0 0-1,0 0 1,-1 0 0,1 0 0,-1 0 0,1 0 0,-1 0 0,1 1 0,-1-1 0,0 0 0,1 0 0,-1 1 0,0-1 0,1 0 0,-2 0 0,1 0 18,-1 0-23,1-1 0,-1 1 0,0 0 0,0 0 1,1 0-1,-1 0 0,0 0 0,0 0 0,0 0 1,0 1-1,0-1 0,0 1 0,0-1 0,0 1 0,0 0 1,0 0-1,0 0 0,0 0 0,-1 0 0,1 0 1,0 1-1,0-1 0,0 1 0,0-1 0,0 1 0,0 0 1,-2 1-1,-9 4-9,1-1 0,-21 15 1,31-19-9,-9 7-101,0 0 1,0 1 0,0 0-1,1 0 1,1 1 0,0 1-1,-10 14 1,18-23 89,0 0-1,0 0 1,0 0 0,0 0 0,1 0-1,-1 1 1,1-1 0,0 0-1,0 0 1,-1 1 0,1-1 0,1 0-1,-1 3 1,0-1-30,1-3 42,-1 0-1,1 1 1,0-1-1,-1-1 1,1 1 0,0 0-1,-1 0 1,1 0 0,0 0-1,0 0 1,0-1-1,0 1 1,0 0 0,0-1-1,0 1 1,0-1 0,0 1-1,2 0 1,0 1-22,1 0 0,1 0 0,-1 0 0,1 0 0,0-1 0,0 0 1,0 1-1,-1-2 0,1 1 0,0-1 0,0 1 0,1-1 0,-1-1 0,0 1 0,7-2 0,2-1-15,-1 0 0,1-1 0,22-10 0,-34 12-93,-1 1 0,0 0 0,0-1 0,0 1 0,0-1 0,0 1 0,0-1-1,0 0 1,0 1 0,-1-1 0,1 0 0,0 0 0,-1 0 0,0 1 0,1-4 0,-12-5-771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53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5795 5465,'-25'12'9578,"69"-43"-8609,74-29-818,161-110 0,95-101-607,-129 90 251,47-26 17,224-163-18,1162-892-356,-687 513-648,-539 403 454,525-395-1370,21 33 21,-736 534 1655,316-219-447,-540 363 20,39-40-1,-57 51-126,7-6-406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53.6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4801 5052,'0'-10'252,"1"0"0,1 1-1,0-1 1,0 1 0,1-1-1,0 1 1,1 0-1,0 0 1,0 0 0,1 1-1,9-13 1,5-5 226,2 1 1,29-29 0,41-27-1,4 3 1,114-71 0,799-498-73,35 43-1222,597-398-823,-772 407 988,-30-33 1519,-516 351 151,-264 221-707,-2-3 0,-3-2 1,54-81-1,-26 1 9,-53 91-330,-27 47-153,30 13-511,47 61-2875,-74-67 1539,4 6-307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55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17 498 4340,'0'1'56,"-1"-1"-1,1 0 1,0 0-1,0 1 1,0-1-1,-1 0 1,1 1-1,0-1 1,-1 0-1,1 0 0,0 1 1,0-1-1,-1 0 1,1 0-1,0 0 1,-1 1-1,1-1 1,0 0-1,-1 0 1,1 0-1,-1 0 0,1 0 1,0 0-1,-1 0 1,1 0-1,0 0 1,-1 0-1,1 0 1,-1 0-1,1 0 1,0 0-1,-1 0 0,1 0 1,0 0-1,-1 0 1,1-1-1,0 1 1,-1 0-1,1 0 1,0 0-1,-1-1 1,1 1-1,0 0 0,0 0 1,-1-1-1,1 1 1,-1-2 2227,1-1-1719,2-3-442,0 0 0,1 1 0,-1-1 0,1 0-1,1 1 1,-1-1 0,1 1 0,-1 0 0,1 0 0,10-8-1,53-44 136,-63 54-226,101-72-1027,165-87 0,-253 153 908,-2 0 4,170-85-414,-155 78 597,-27 15 28,-1 2-60,4 4-40,-1-1-1,0 1 1,-1-1 0,1 1-1,-1 1 1,0-1 0,0 1 0,-1-1-1,1 1 1,-1 0 0,0 0-1,1 7 1,8 11 53,20 35 155,6 10 196,-2 2 0,43 125 0,-38-50-367,22 161 0,1 155-802,6 40-1130,-53-396-1161,-8-65 512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55.7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1 283 4868,'73'-8'1201,"-3"-10"-525,-19 4-132,12 6-104,-3-7-108,13-2-60,16-6 88,19-2-348,7-1-92,5 0-164,245-54-3033,-253 57 1157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4:00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143 108 3680,'25'-33'3310,"-24"32"-3108,1 0-203,0 1 0,0-1 0,0 0 0,0 0 0,0 0 0,-1 1 0,1-2 0,0 1 0,0 0 0,-1 0 0,1 0 0,-1-1 0,3-1 0,-3 1 155,0 1 0,1-1 1,0 1-1,-1 0 0,1 0 1,0-1-1,0 1 1,-1 0-1,1 0 0,0 1 1,0-1-1,0 0 0,3 0 1,-11 10 295,6-8-417,0-1 1,0 1 0,0 0-1,0 0 1,0-1 0,-1 1-1,1 0 1,0-1 0,-1 1-1,1 0 1,0-1 0,-1 1 0,1-1-1,-1 1 1,1-1 0,-1 1-1,1-1 1,-1 1 0,1-1-1,-1 1 1,0-1 0,1 1-1,-2-1 1,-30 8 443,29-7-257,0-1-5,-64 19 399,64-18-582,1 0 0,-1 1 0,1 0 0,0 0 0,0-1 0,0 1 0,0 1 0,0-1 0,1 0-1,-4 4 1,0 1 18,2-3-20,-1 0 0,1 0 0,0 1 0,0-1-1,0 1 1,1-1 0,0 1 0,0 0-1,0 0 1,0 0 0,-1 10 0,2-12-26,1-1 0,0 1 0,0 0 0,0-1 1,1 1-1,-1 0 0,1-1 0,-1 1 0,1-1 0,0 1 1,0-1-1,0 1 0,0-1 0,1 0 0,-1 0 0,1 1 1,-1-1-1,1 0 0,0 0 0,0-1 0,-1 1 1,1 0-1,5 2 0,0 1-6,0-1-1,1 0 1,0 0-1,0 0 1,0-1 0,0-1-1,0 0 1,17 3 0,-5-3-117,0-1 0,34-2 0,-47 0 102,-1 0 0,1-1 0,-1 1 0,0-1-1,1 0 1,-1-1 0,0 0 0,0 0-1,-1 0 1,1 0 0,-1-1 0,1 0-1,-1 0 1,0-1 0,-1 1 0,7-9-1,-2 2 2,-1 0 1,-1 0-1,0 0 0,-1-1 0,0 0 0,8-24 0,-13 33 10,-1-1 1,0 1-1,1 0 0,-1 0 1,0 0-1,-1-1 1,1 1-1,-1 0 0,1 0 1,-1 0-1,0 0 1,0 0-1,0 0 1,0 0-1,-1 0 0,1 0 1,-1 0-1,0 1 1,0-1-1,-4-3 0,4 3 14,0 1-1,-1 0 0,1 1 0,-1-1 1,0 0-1,1 1 0,-1-1 0,0 1 1,0 0-1,0 0 0,0 0 0,0 1 0,0-1 1,-1 1-1,1-1 0,0 1 0,-3 0 1,0 0 22,0 0 1,0 1 0,0 0-1,0 0 1,0 0-1,-11 4 1,14-3-2,-1 1-1,1-1 0,0 1 1,0 0-1,0 0 1,0 0-1,0 0 0,1 0 1,-5 7-1,1-1 17,-5 9-20,0 1 1,1-1-1,1 1 1,1 1-1,-6 24 1,13-9 50,1-22-58,1-12-21,-1 0 0,1 0 1,-1 0-1,1-1 0,-1 1 0,1 0 0,-1 0 0,1-1 1,0 1-1,-1 0 0,1-1 0,0 1 0,0 0 0,0-1 0,-1 1 1,1-1-1,1 1 0,1 0-8,-1 1 1,0-1 0,1 0-1,-1 0 1,1 0 0,-1 0 0,1 0-1,0 0 1,-1-1 0,1 1-1,0-1 1,-1 0 0,1 0 0,0 0-1,0 0 1,-1-1 0,1 1-1,0-1 1,-1 1 0,1-1 0,4-2-1,59-26-268,-49 21 221,-10 4 31,-1 1 0,0-1 0,0 0 0,0 0-1,0-1 1,-1 1 0,0-1 0,0-1 0,0 1-1,0-1 1,3-6 0,-6 10 23,-1-1-2,0 0 1,0 0 0,-1 1-1,1-1 1,-1 0-1,0 0 1,1 0 0,-1 0-1,-1 0 1,1 0-1,0 0 1,-1-3 0,0 2-9,1 1 10,-1 1-1,1-1 0,-1 1 1,1-1-1,-1 1 0,0-1 1,0 1-1,-1 0 0,1-1 1,0 1-1,-1 0 0,1 0 1,-1 0-1,0 0 0,1 0 1,-1 0-1,0 0 0,0 1 1,0-1-1,-1 1 0,1-1 1,0 1-1,-5-2 0,-16-14-37,22 17 41,0-1 0,1 1 0,-1-1 0,0 1 0,0-1 0,0 1 0,0-1 0,0 1 0,0 0 0,0 0 0,0-1 0,-1 1 1,1 0-1,0 0 0,0 0 0,0 0 0,-2 1 0,-1-1-2,-1 0 7,-1 0-1,0 0 0,0 1 0,0 0 0,1 1 1,-1-1-1,1 1 0,-1 0 0,1 0 0,-1 1 0,1-1 1,0 1-1,0 0 0,1 1 0,-1-1 0,1 1 1,-1 0-1,-3 5 0,-7 7 19,0 0 1,1 1-1,-16 28 0,21-32 10,1 1-1,1 0 1,0 0 0,1 1-1,0 0 1,-5 25-1,11-38-24,0 0 0,0-1 0,0 1 0,0-1 0,0 1 0,0-1 0,0 1 0,0-1 0,1 1 0,-1-1 0,1 1-1,-1-1 1,1 1 0,1 1 0,2 12-10,0-15 5,2 0-2,0-1 0,-1 0 0,1 1 0,0-2 0,-1 1 0,0-1-1,1 0 1,-1 0 0,0 0 0,0-1 0,0 0 0,0 0-1,0 0 1,-1-1 0,1 1 0,-1-1 0,0 0 0,0 0 0,-1-1-1,1 1 1,2-6 0,3-5 0,-1 0 0,0 0 0,-2-1-1,0 0 1,0-1 0,3-21 0,-7 28-25,-1-1-1,0 1 1,-1-1 0,0 1 0,-1-1-1,0 1 1,0-1 0,-1 1-1,-1 0 1,1 0 0,-7-14-1,8 21 22,0 0 0,0 1 0,0-1-1,-1 1 1,1 0 0,-1-1-1,1 1 1,-1 0 0,0 0 0,0 0-1,0 0 1,0 1 0,0-1 0,-1 0-1,1 1 1,0-1 0,-1 1-1,1 0 1,-1 0 0,-4-2 0,3 3 0,0-1 0,0 1 0,0 0 1,-1 1-1,1-1 0,0 0 1,0 1-1,0 0 0,0 0 1,1 0-1,-1 1 0,-7 3 0,1 0 4,0 1 0,0 1 0,0 0 0,1 0 0,0 1 0,0 0-1,1 1 1,-14 18 0,18-21-23,-2 2 13,0 0 1,1 0-1,0 0 1,0 0-1,1 1 1,1 0-1,-1 0 1,1 0-1,1 1 1,-2 10-1,3-19 5,1 0 0,1 0 0,-1 0 0,0 0 0,0 0 0,0 0 1,0 0-1,1 0 0,-1 0 0,1 0 0,-1 0 0,0 0 0,1 0 0,0 0 0,-1 0 0,1 0 0,0 0 0,-1-1 0,1 1 0,0 0 0,0-1 0,-1 1 1,1 0-1,0-1 0,0 1 0,0-1 0,0 1 0,0-1 0,0 1 0,0-1 0,0 0 0,0 0 0,0 1 0,0-1 0,0 0 0,0 0 0,0 0 1,1 0-1,-1 0 0,0 0 0,0-1 0,0 1 0,2-1 0,6-1-119,0 0-1,0 0 1,16-8 0,-19 8 40,2-2-125,-1 0 0,1 0 0,-1-1 0,0 0 0,0 0 0,-1-1 0,0 0 0,11-12 0,11-10-981,-27 26 1101,1 1 0,-1-1 1,0 0-1,0 0 0,0 0 0,0-1 0,0 1 1,0 0-1,0 0 0,0-4 0,0 2-99,0 1-278,-3 2 271,-1 0 0,1 0 1,0 0-1,0-1 1,0 1-1,0-1 1,0 1-1,1-1 0,-4-3 1,3 2-758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4:02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64 2604,'-15'-4'510,"14"3"-498,1 1 0,0 0 0,0 0 0,0 0 0,0-1 0,0 1 0,0 0 0,0 0 0,0-1 0,0 1 0,0 0 0,0 0 0,0-1 0,0 1 0,0 0 0,0 0 0,0-1 0,0 1 0,0 0 0,0 0 0,0-1 0,0 1 0,0 0 0,1 0 0,-1-1 0,0 1 0,0 0 0,0 0 0,0 0 0,1 0 0,-1-1 0,0 1 0,0 0 0,0 0 0,1 0 0,-1 0 0,0 0 0,0-1 0,0 1 0,1 0 0,1-2 588,8-4-163,-9 5-359,-1 1 0,1-1 0,0 1 0,-1-1 1,1 0-1,0 1 0,-1-1 0,1 1 0,0 0 1,0-1-1,-1 1 0,1 0 0,0-1 0,0 1 1,0 0-1,-1 0 0,1-1 0,0 1 0,0 0 1,0 0-1,0 0 0,1 0 0,8 3-159,4 0 1512,-13-6-766,-7-3-492,-22-23 428,27 27-372,-4 2-188,0 1 0,-1-1 1,1 1-1,0 1 0,0-1 0,0 1 0,0 0 1,0 0-1,0 0 0,1 1 0,-1 0 1,1-1-1,-1 2 0,1-1 0,0 0 0,0 1 1,1 0-1,-1 0 0,1 0 0,-5 7 0,2-1-10,0 0 0,0 1 0,1-1-1,1 1 1,0 0 0,0 1 0,1-1-1,-2 13 1,6 4 166,0-19-199,0-8 0,-1-1 1,1 1 0,-1 0-1,0-1 1,1 1 0,-1 0-1,1-1 1,-1 1-1,1 0 1,0-1 0,-1 1-1,1-1 1,0 1 0,-1-1-1,1 0 1,0 1 0,-1-1-1,1 0 1,0 1 0,0-1-1,1 0 1,0 1-6,2 1-14,0-1 1,-1 0-1,1 0 1,0 0-1,0-1 1,1 1-1,-1-1 1,0 0-1,0 0 1,0-1-1,0 1 1,0-1-1,0 0 1,0 0-1,0 0 1,-1 0-1,1-1 1,0 1-1,-1-1 0,1 0 1,-1 0-1,1-1 1,4-3-1,1-1-88,-1 1-1,0-1 0,0 0 0,-1-1 1,0 0-1,0 0 0,-1-1 1,7-12-1,-9 12 25,0 0 1,-1 0 0,0-1-1,2-18 1,-6 26 98,0 0 1,-1 0 0,1 1-1,-1-1 1,1 0-1,-1 0 1,0 1-1,1-1 1,-1 1-1,0 0 1,0-1 0,-4 0-1,-17 4 160,-39 9 638,57-9-765,1-1-1,-1 1 1,1 0-1,0 0 0,0 0 1,0 0-1,0 1 1,0 0-1,0 0 0,1 0 1,0 0-1,-4 4 1,4-3-18,1 1 0,-1-1 0,1 1 0,0 0 0,0 0 0,1 0 0,-2 5 0,3-8-43,3-2-96,3-1 46,-1 1-1,1-1 0,0-1 1,-1 1-1,1-1 1,-1 0-1,1 0 0,-1-1 1,0 0-1,0 0 0,0 0 1,0 0-1,-1-1 0,1 1 1,-1-1-1,5-7 1,-8 10 12,0 1 1,-1-1 0,1 0 0,-1 0-1,0 0 1,1 0 0,-1 0 0,0 0 0,1 0-1,-1 0 1,0 0 0,0 0 0,0 0-1,0 1 1,0-1 0,0 0 0,0 0-1,0 0 1,-1 0 0,1 0 0,0 0 0,0 0-1,-1 0 1,1 0 0,-1 0 0,1 0-1,-1 0 1,1 1 0,-1-1 0,1 0 0,-2-1-1,-1-3-187,2 4 99,0 1 0,0-1 0,0 1-1,0 0 1,0-1 0,0 1-1,0 0 1,0 0 0,0 0 0,0 0-1,1 0 1,-1 0 0,0 0 0,0 0-1,0 0 1,0 0 0,-2 1-1,2-1-225,-18 3-1526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4:02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32 3020,'0'0'640,"-19"-18"-808,7 4-868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52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7765,'8'-6'724,"-5"3"-250,0 1 0,0-1 1,0 0-1,-1 0 0,1 0 1,3-6-1,-5 7 1072,30 11 1883,-22-1-3181,-1 0 0,0 0 0,-1 1 0,0 1 0,0-1 0,-1 1 0,-1 0 0,1 0 0,5 18 0,-3-8-80,-2 1 1,0 0-1,-2 0 1,4 28 0,-6-31 123,-1 0 0,-1 0 0,0 0 1,-2 1-1,0-1 0,0 0 0,-2 0 1,-11 32-1,14-47 985,-15-14-38,15 11-1192,-1-1 0,1 0 0,0 0 0,-1 0 0,1 0 0,0 0 0,0 0 0,0 0 0,0 0 0,0 0 0,0-1 0,0 1 0,0 0 0,0-1 0,1 1 0,-1-1 0,0 1 0,1 0 0,-1-4-1,0 1 12,1 1-1,0-1 0,0 0 0,0 1 0,0-1 1,1 1-1,-1-1 0,3-5 0,1-4-167,1 0 0,1 0 0,13-23-1,-5 15-657,1 0 0,1 1 0,0 1 0,1 1 0,26-22 0,-12 15-3839,39-24 0,-20 17-4853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4:03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 4024,'-3'0'104,"0"-1"-1,0 1 1,0 1-1,0-1 1,0 0-1,0 1 1,1 0-1,-1-1 1,0 1-1,0 0 1,0 0-1,1 1 1,-1-1 0,0 1-1,1-1 1,0 1-1,-1 0 1,1 0-1,0 0 1,0 0-1,0 0 1,0 0-1,0 1 1,0-1-1,1 1 1,-1-1-1,-1 6 1,-24 38 988,26-44-966,1-2-117,1 0-1,-1 1 1,1-1-1,-1 0 0,1 0 1,-1 0-1,0 1 0,1-1 1,-1 0-1,1 1 1,-1-1-1,0 0 0,1 1 1,-1-1-1,0 0 1,1 1-1,-1-1 0,0 1 1,0-1-1,1 0 0,-1 1 1,0-1-1,0 1 1,0 0-12,1 0 1,-1-1 0,0 1 0,1 0-1,-1-1 1,0 1 0,1-1 0,-1 1 0,1-1-1,-1 1 1,0-1 0,1 1 0,0-1-1,-1 1 1,1-1 0,-1 0 0,1 1 0,-1-1-1,1 0 1,0 1 0,-1-1 0,1 0-1,0 0 1,-1 0 0,1 1 0,0-1 0,-1 0-1,2 0 1,22-2-886,-1-1 0,0-1 0,33-10 0,-32 6-854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4:03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 3276,'-12'11'744,"5"4"-148,-2-4-140,-1 1 253,1 5-525,-1-6-100,-3 3-236,4 1-236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4:03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6 4868,'-19'-5'7878,"-1"11"-7859,13-1 3113,6-4-3215,1 0 0,-1-1 0,0 1 0,1 0 0,-1 0 0,1 0 0,-1 0 0,1 0 0,-1 0 0,1 0 0,0 0 0,-1 1 0,1-1 0,0 0 0,0 0 1,0 0-1,0 0 0,0 0 0,0 0 0,0 0 0,0 0 0,1 1 0,-1-1 0,1 1 0,1-1-155,-1 1 0,1-1 1,0 0-1,0 0 0,0 0 0,0-1 1,0 1-1,0 0 0,0-1 0,4 1 1,0 1 283,-5-2-190,0 0 0,-1 0-1,1 0 1,0 0 0,-1 0 0,1 0 0,0 0 0,-1 0 0,1 0 0,0 0 0,-1-1 0,1 1 0,-1 0 0,1 0 0,0-1-1,-1 1 1,1-1 0,-1 1 0,1 0 0,-1-1 0,1 1 0,-1-1 0,1 1 0,-1-1 0,2-1-691,14-9-2998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4:04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32 8873,'-25'8'1288,"12"-22"-320,1 3 444,-4 2-752,3 3-88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32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44 329 12865,'-10'-20'1477,"5"14"553,0-1 0,0 1 1,0 0-1,-9-6 8095,17 11-9969,3 0-154,0 1 0,-1 0 0,1 0 1,0 0-1,0 1 0,-1 0 0,1 0 0,0 0 1,-1 1-1,1 0 0,-1 0 0,10 5 1,2 3-5,-1 1 0,24 19 1,-21-14 0,-16-13 1,1 0 0,0-1 0,0 0 0,-1 1 0,2-1 0,-1-1 0,0 1 0,0 0 0,0-1 0,1 0 0,-1 0 0,1 0 0,-1-1 0,1 0 0,-1 1 0,1-1 0,-1-1 0,1 1 0,-1-1 0,7-1 0,1-2 0,-1-1 0,1 0 0,-1 0 0,0-1 0,13-10 0,-6 5 0,108-74-540,26-16-279,-126 86 639,1 1 0,0 0-1,52-16 1,-77 29 174,1 1-1,-1-1 1,0 1 0,0 0 0,1 0 0,-1 0-1,0 0 1,0 0 0,1 0 0,-1 1 0,0-1-1,0 1 1,0-1 0,1 1 0,-1 0-1,0 0 1,0 0 0,0 0 0,2 2 0,1 1-3,0 1 1,0-1 0,-1 1 0,0 0-1,4 7 1,-5-9 7,-1 1 0,0-1 0,1 1 0,-1-1 0,1 0 0,0 0 0,0-1-1,0 1 1,0 0 0,1-1 0,-1 0 0,1 0 0,6 3 0,-4-4 10,0 0 0,0-1-1,0 0 1,0 0 0,0 0-1,-1-1 1,1 1 0,0-2-1,9-2 1,54-22 24,-49 17-25,51-22 93,49-18 462,-100 42-416,1 1 1,-1 1 0,1 1 0,1 1-1,-1 1 1,0 1 0,1 0-1,-1 2 1,33 4 0,-38-2-147,16 1-16,0-1 0,0-1 0,55-5 0,-78 3-639,1 0 0,-1 1-1,0 0 1,1 1-1,-1 0 1,0 0 0,10 5-1,-18-7 675,1 1-252,0 1 0,0-1 0,0 1 0,-1 0 0,1 0 0,0-1 0,-1 1 0,1 0 1,-1 0-1,0 0 0,1 1 0,-1-1 0,0 0 0,1 4 0,-1-5-46,11 43-3873,-10-37 2270,0 0 1,-1 0-1,2 0 0,-1 0 0,7 12 0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33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7 315 7429,'-7'-92'432,"14"58"-208,2-17-400,-9 5-640,0 0-1257,6 0 37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33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0 578 7897,'21'-22'8971,"90"-108"940,-110 128-9873,0 1 0,0 0 0,0 0 0,0 0 0,0 0 0,0-1 0,0 1 0,1 1 0,-1-1 0,0 0 0,1 0 0,-1 0 0,0 1 0,1-1 0,-1 1 0,1-1 0,-1 1 0,1-1 0,-1 1 0,1 0 0,-1 0 0,1 0 0,-1 0 0,1 0 0,0 0 0,2 1 0,1 1-14,-1 0 0,1 0 0,-1 1 0,0 0-1,0-1 1,7 8 0,-7-7-8,0 1 1,0-1-1,0 0 0,0-1 0,1 1 0,-1-1 0,7 3 0,-2-3-32,-1 1 0,1-2-1,-1 0 1,1 0 0,-1 0 0,1-1-1,15-1 1,156-19-336,-139 17 344,45 4 0,-58 1-350,0-2 0,0-1 0,0-1 0,42-8 0,-57 6 313,0-1 1,0 0-1,-1-1 0,1 0 0,-2-1 1,1 0-1,-1-1 0,0 0 1,0-1-1,-1 0 0,0-1 0,9-11 1,-17 19 220,0 0 0,1 0 0,0 0 1,-1 0-1,1 0 0,0 1 0,0-1 1,-1 1-1,1 0 0,4-1 0,-4 3-66,-1 1-1,0 0 0,0 0 0,0 0 1,0 0-1,0 0 0,0 1 0,0-1 1,-1 0-1,1 1 0,-1 0 0,2 3 1,-1-1-153,1 1 0,1-1 1,-1 0-1,1 0 0,0 0 0,0-1 1,0 1-1,0-1 0,1 0 1,0 0-1,10 6 0,-6-6-943,-1 1-1,1-1 1,0-1-1,0 0 1,0 0-1,17 3 1,-23-6 612,-1-1 0,0 0 0,1 1 0,-1-1 0,1 0 0,-1 0 0,0 0 0,0 0 0,0-1 0,1 1 0,-1 0 0,3-4 0,-3 3-182,0 0 351,-1 0 0,1-1 0,-1 0-1,1 1 1,-1-1 0,0 0 0,0 1 0,0-1 0,0 0 0,-1 0 0,1 0 0,-1 0 0,0 0 0,0-4 0,0 7 136,2-69-782,5-45 1174,-5 96-185,0-2 119,2 0 0,6-25 1,-8 40-255,0-1 0,0 1 0,0 0 1,1 0-1,0-1 0,0 2 0,0-1 1,0 0-1,1 1 0,0 0 0,0-1 1,7-4-1,-7 7-85,-1 0 0,1 0 0,0 0-1,-1 1 1,1 0 0,0 0 0,0 0 0,0 0 0,0 0 0,0 1 0,0 0 0,0 0-1,0 0 1,4 1 0,2 0-187,0 0 0,-1 1 0,1 1-1,11 4 1,48 22-3800,-36-10 666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3:33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1 146 6665,'3'1'886,"61"23"4645,-57-21-5043,0-1 0,0 0 0,1 0 0,-1 0 0,1-1 0,-1 0 1,1 0-1,8-1 0,-1 1-40,-8 0-185,-1-1 1,1 0-1,0 0 0,-1 0 1,1-1-1,-1 0 0,1 0 0,-1 0 1,1-1-1,-1 0 0,0 0 1,0-1-1,6-3 0,-4 1-4,0-1-1,-1 0 1,0 0-1,0 0 1,-1-1-1,1 0 1,-2 0-1,7-10 1,-7 10-150,0 1 0,0 0 0,1 0 0,0 0 0,0 0 0,0 1 1,0 0-1,1 0 0,0 1 0,0 0 0,0 0 0,1 0 1,-1 1-1,1 0 0,0 1 0,0 0 0,0 0 0,0 1 1,0-1-1,9 1 0,12 2-1330,0 0 1,0 2 0,0 2-1,36 9 1,-55-11 479,8-1-228,0 0-1,0-1 1,-1-1 0,1-1-1,0 0 1,0-2 0,-1 0-1,18-5 1,-29 6 335,-1 1 0,1-1 1,0-1-1,-1 1 0,0-1 0,6-4 1,12-5-2608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4:06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76 393 8277,'-1'0'1,"-4"-6"711,-1-1 0,1-1 0,0 1 0,1-1 0,0 1 0,0-1-1,1-1 1,-1 1 0,2 0 0,-3-12 0,0-26 2251,3 27-1386,0 0 0,-7-25 0,3 31-631,3 6 1515,20 10-1117,-10 1-1187,1-1 1,-1 1-1,0-1 1,0 2-1,-1-1 0,1 1 1,-1 0-1,0 1 0,0-1 1,-1 1-1,1 0 1,4 8-1,9 14 380,25 49 0,-26-44-329,187 354 580,-100-152-2896,-105-234 2085,0-1 1,1 1-1,-1 0 0,0-1 1,0 1-1,0-1 0,1 1 1,-1-1-1,0 1 0,1-1 0,-1 1 1,0-1-1,1 1 0,-1-1 1,1 1-1,-1-1 0,1 1 0,-1-1 1,1 0-1,-1 1 0,1-1 1,-1 0-1,1 0 0,-1 1 1,1-1-1,-1 0 0,1 0 0,0 0 1,-1 0-1,1 1 0,-1-1 1,1 0-1,0 0 0,-1 0 0,1-1 1,0 1-1,0 0 0,1-1-6,0 0-1,0 0 1,0-1-1,0 1 1,0-1-1,0 1 1,-1-1-1,1 0 1,0 0-1,1-3 1,4-4-45,-1 0 0,-1-1-1,0 0 1,5-13 0,35-148-495,-4 8 223,-33 136 317,2 0 0,0 1 0,2 0 0,0 1-1,25-36 1,-32 54 25,0 0 0,1 0-1,0 1 1,1 0 0,-1 0 0,1 0-1,0 1 1,0 0 0,1 0 0,-1 1-1,1 0 1,0 0 0,0 1 0,1 0-1,-1 1 1,1 0 0,-1 0 0,1 0-1,0 1 1,-1 1 0,17 0 0,41 5 31,-25-1-37,-1-3 0,47-3 0,-61 2-28,63 5 27,-79-6 17,0 0-1,0 0 1,0-1-1,0-1 1,0 1-1,0-2 1,-1 1-1,0-1 1,1 0-1,-1-1 1,-1 0-1,1-1 1,11-9-1,9-10 60,-2-1 1,33-40-1,-11 11 416,-40 46-273,0 0 1,1 1 0,-1 0 0,2 0 0,-1 1 0,1 0 0,15-6-1,-18 10-145,1 0 0,-1 0-1,1 1 1,0 0-1,-1 1 1,1 0-1,0 0 1,0 1-1,0 0 1,0 1 0,10 1-1,3 3-80,0 1-1,26 10 1,35 8-1752,19 6-4174,-99-29 4040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4:06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55 13773,'-48'-20'2184,"42"6"-183,2 2 2979,20 6-5180,0 4-736,3 4-1048,0 4-996,0 6-1981,10 10-3932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26.6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1 309 9585,'0'-7'856,"0"-1"0,0 1 0,1-1 0,0 1 1,0 0-1,1 0 0,0 0 0,6-13 0,-7 18 213,2 2-247,9-1-680,-1 0 1,0 1-1,0 0 0,1 1 1,-1 1-1,0 0 0,0 0 0,0 1 1,0 0-1,-1 1 0,1 0 1,-1 1-1,0 0 0,0 1 0,-1 0 1,0 0-1,0 1 0,0 1 1,-1-1-1,0 1 0,8 10 0,-11-13-123,0 1 0,-1 0 0,0 0-1,0 0 1,0 0 0,-1 1-1,0-1 1,0 1 0,-1 0 0,1 0-1,-2 0 1,2 9 0,-2-6-4,-1 0 0,0 0 0,-1 0 0,0 0 0,-1 0 0,0 0 0,0 0 0,-5 11 0,-2 1 3,0-1 0,-15 23 0,-6 14 9,28-54-9,5-2-6,1 0-18,0 0 1,0 0 0,0-1-1,0 1 1,1-1-1,-1 0 1,0 0-1,0-1 1,1 1 0,-1-1-1,9-1 1,-3 0-19,1 0 0,-1-1 0,0-1 0,16-6 0,6-4-118,-2-2 1,31-20-1,-59 34 130,36-23-133,0 0-1,-2-3 1,-1-1-1,-2-1 1,-1-2-1,-1-1 1,-1-2 0,-2-1-1,42-69 1,-44 61 891,-23 37 506,-6 8-996,0-1-204,1 0 0,-1 1 0,0-1 0,1 1 1,-1 0-1,1 0 0,0 0 0,0 0 0,0 0 0,0 0 1,0 1-1,0-1 0,-1 3 0,-14 40 311,16-42-355,-1 5 66,0 0 0,0 0 0,1 0-1,0 0 1,0 0 0,1 0 0,1 15 0,2-7 33,1 0 1,10 26 0,-11-33-87,-1-4-14,1 1 0,-1-1 0,1 1-1,0-1 1,0 0 0,1 0 0,-1-1 0,1 1 0,0-1 0,1 1-1,-1-1 1,1-1 0,-1 1 0,10 5 0,-6-5-39,0 0 0,1-1 1,0 0-1,-1 0 0,1-1 0,0 0 1,0 0-1,1-1 0,9 0 0,-8 0-17,1-1-1,-1-1 1,0 0-1,1-1 1,-1 0-1,0-1 1,0 0-1,0 0 1,0-1-1,-1-1 1,0 0-1,1 0 1,-2-1-1,1 0 1,16-15-1,-16 9 26,0 1-1,-1-2 1,0 1-1,-1-1 0,-1-1 1,0 1-1,-1-1 1,0 0-1,-1-1 1,-1 1-1,0-1 1,-1 0-1,-1 0 0,0 0 1,-1 0-1,-2-29 1,0-1 36,-5-33 6,5 72-4,0 0 0,-1-1 0,0 1 0,0 1 0,0-1-1,-1 0 1,1 0 0,-1 1 0,-1 0 0,-3-6 0,5 9 73,2 6 6,0-1-70,1 1 0,-1-1-1,0 1 1,1-1 0,0 1-1,0-1 1,0 0 0,0 0-1,0 1 1,1-1 0,-1 0 0,5 5-1,-1-1-18,1-1 0,0 1 0,0-1-1,9 6 1,71 52 45,25 20-69,-104-77 22,-1 0 1,1 0-1,-1 1 1,-1 0-1,0 0 1,0 0-1,0 1 0,-1-1 1,0 1-1,-1 0 1,1 1-1,1 12 1,1 10 183,-2 0 0,0 45 0,-2-16 121,-1-55-273,-1 4 39,1 1 1,0 0-1,1-1 0,6 19 1,-7-26-112,0 0 0,0-1 0,0 1 1,1 0-1,0-1 0,-1 1 1,1-1-1,0 1 0,0-1 0,0 0 1,0 0-1,1 0 0,-1 0 0,1 0 1,-1-1-1,1 1 0,-1-1 1,1 0-1,0 1 0,0-1 0,0 0 1,5 0-1,5 1-247,0-2 0,0 0 0,0 0 0,21-4 0,-23 2 78,13-2-589,0-1 1,-1-1 0,0 0-1,33-16 1,82-47-7825,-81 40 1106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52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53 401 6361,'0'0'71,"0"0"0,0 1 0,0-1 0,-1 0 0,1 1 0,0-1 0,0 0 0,0 1 1,-1-1-1,1 0 0,0 0 0,0 1 0,0-1 0,-1 0 0,1 0 0,0 0 0,-1 1 1,1-1-1,0 0 0,-1 0 0,1 0 0,0 0 0,0 0 0,-1 0 0,1 0 0,0 1 1,-1-1-1,1 0 0,0 0 0,-1 0 0,1 0 0,0 0 0,-1-1 0,1 1 0,0 0 0,-1 0 1,1 0-1,0 0 0,-1 0 0,1 0 0,0 0 0,-1-1 0,1 1 0,0 0 0,-1-1 1,1-15 3073,0 6-2623,1 9-388,-1-1 1,1 1 0,-1-1 0,1 1 0,0 0 0,-1 0 0,1-1 0,0 1-1,0 0 1,0 0 0,0 0 0,0 0 0,0 0 0,0 0 0,0 0 0,0 0 0,1 1-1,-1-1 1,3-1 0,3-3 1001,-3 2-856,0 0 0,0 0-1,0-1 1,-1 1 0,0-1 0,1 0-1,-1 0 1,-1 0 0,1-1 0,-1 1-1,4-8 1,-3 0 211,1 0 0,-1 0 0,1-14 0,-3 15-348,0 8 150,-20-3 241,18 6-508,-1 0 0,1-1 0,-1 1 0,1 0 0,-1 0 0,1 0 0,-1 1 0,1-1 0,-1 0 0,1 1 0,-1-1 0,1 1 0,-1-1 0,1 1 0,-1 0 0,1-1 0,0 1 0,-1 0 0,1 0 0,0 0 0,0 0 0,0 0 0,0 0 0,-2 2 0,-26 37 163,20-27-96,4-4-114,1 0 0,-1 1 1,1-1-1,1 1 0,0 0 0,0 0 0,1 0 1,0 1-1,1-1 0,0 0 0,1 1 0,0-1 1,1 1-1,0-1 0,0 0 0,1 1 0,1-1 1,-1 0-1,2 0 0,-1-1 0,1 1 0,1-1 1,0 1-1,0-1 0,1-1 0,9 12 1,-12-16-49,0 1 0,1-1 0,0-1 0,0 1 0,0 0 0,0-1 0,1 0 1,-1 0-1,1 0 0,0-1 0,0 1 0,0-1 0,0 0 0,0-1 1,0 1-1,0-1 0,1 0 0,-1 0 0,1-1 0,-1 1 0,0-1 0,1-1 1,7 0-1,-3-1 74,0-1 1,-1 0-1,0 0 1,1-1-1,-1 0 1,-1 0-1,1-1 1,-1 0-1,0-1 1,0 0 0,0 0-1,-1-1 1,0 0-1,0 0 1,9-14-1,-8 10 91,-1-1 0,0 0 0,-1 0 1,0-1-1,-1 0 0,0 0 0,-1 0 0,-1-1 0,0 1 0,2-24 0,6-75 694,3-74 1298,-11 138-1653,-2 43-128,26 25-55,0 1-218,-19-10-23,-1 1 1,0 1-1,-1-1 1,0 1-1,-1 0 1,5 20-1,4 8 40,-5-17-41,0 0 0,-2 0-1,8 51 1,-14-66-10,0 1 1,-1 0-1,0-1 1,-1 1-1,0 0 0,0-1 1,-1 1-1,-1-1 0,1 0 1,-1 1-1,-1-1 0,0 0 1,-9 15-1,6-13-299,-1 1-1,0-1 1,-1-1-1,0 1 0,-1-1 1,0-1-1,0 0 1,-1 0-1,0-1 1,0-1-1,-1 0 1,0 0-1,-1-1 1,1-1-1,-1 0 0,0-1 1,-15 4-1,-110 28-9339,81-18 287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4:07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26 169 14545,'-1'0'315,"1"-1"0,-1 1 0,1-1 0,0 1-1,-1 0 1,1-1 0,-1 1 0,1 0 0,-1 0-1,1-1 1,-1 1 0,1 0 0,-1 0 0,1 0-1,-1-1 1,1 1 0,-1 0 0,1 0 0,-1 0 0,1 0-1,-1 0 1,1 0 0,-1 0 0,0 0 0,1 0-1,-1 1 1,-8 11 2413,9-9-2590,-1-1-1,1 1 0,-1 0 1,1-1-1,0 1 0,0 0 1,0-1-1,0 1 0,1 0 1,-1-1-1,1 1 0,1 4 1,58 102 2113,-51-91-2526,0-1 0,2-1-1,0 1 1,1-2 0,1 0 0,0 0 0,17 14 0,-27-27 175,0 0 0,0 0 0,0 0 0,0 0 0,1-1 0,-1 0 1,1 1-1,-1-1 0,0 0 0,1-1 0,0 1 0,-1-1 1,1 1-1,-1-1 0,1 0 0,0 0 0,-1-1 0,1 1 1,-1-1-1,1 0 0,-1 0 0,1 0 0,-1 0 0,0-1 1,1 1-1,-1-1 0,0 0 0,0 0 0,5-4 0,8-7-50,0 0 0,-1-1-1,-1-1 1,13-17 0,-21 25 71,14-15 94,2 1 0,1 1 0,0 1-1,2 1 1,0 1 0,1 1 0,0 1 0,49-19 0,188-87-350,-254 116 440,-1 0-1,-1 0 1,1-1-1,-1 0 0,9-9 1,10-8 1169,-24 21 1936,-1 6-3090,-1-1-1,1 1 0,0-1 0,0 1 1,0-1-1,0 1 0,3 3 0,5 22-53,-6-21-449,-1 0 0,1 0-1,0 0 1,0 0 0,1-1-1,0 0 1,1 1 0,-1-2-1,7 8 1,12 10-4021,0-6-3597,-3-11-2490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4:07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66 10889,'-45'-17'2472,"36"6"-352,-1-4-167,1 4-277,-1-1 1792,29 24-3380,45 51-2688,-42-35 540,-9-11-969,-1 15-1303,17 19-3329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4:07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1 673 5613,'31'-38'2450,"-10"12"-97,1 0-1,1 2 1,2 0 0,27-20 0,-45 39-2108,-1 1-1,1 1 1,0-1-1,1 1 1,-1 1-1,1-1 1,-1 1-1,10-1 1,64-3 155,-7 1-1337,-12-2-1565,110 4 0,-104 4 2100,-56-2 227,0 0-1,0 0 1,0-1 0,0-1 0,-1 0-1,1-1 1,-1 0 0,19-9 0,3-6-654,44-32 0,-29 18 313,-5 2 215,76-73 0,-10 8 3609,-106 93-3146,1 1 0,0-1 0,0 1 1,0 0-1,0 0 0,0 0 0,1 1 0,-1 0 0,1-1 1,-1 2-1,7-2 0,52 3 674,-7 1-1226,-31-5 305,0-2-1,0 0 1,-1-2-1,0-1 1,33-15 0,-56 22 125,1 0 0,-1 1 0,0-1 0,1 1 0,-1-1 0,1 1 0,0 0 1,-1-1-1,1 1 0,-1 0 0,1 0 0,-1 0 0,1 0 0,2 1 0,-3-1-36,-1 0-1,1 0 0,-1 1 1,1-1-1,-1 0 0,1 1 0,-1-1 1,1 0-1,-1 1 0,0-1 1,1 1-1,-1-1 0,1 1 0,-1-1 1,0 1-1,0-1 0,1 1 1,-1-1-1,0 1 0,0-1 0,1 1 1,-1 0-1,0-1 0,0 1 1,0 0-1,0 1-222,0 1 0,0-1 0,-1 1 0,1-1 0,0 0 0,-1 1 0,0-1 0,0 0 0,0 0 0,0 1 0,0-1 0,0 0 0,0 0 0,0 0 0,-1 0 0,-1 1 0,-7 9-4013,1 5-2436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16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33 3708,'0'0'2811,"-1"-3"-2934,1 2 16,-1-1 1,1 1-1,-1-1 0,0 1 1,1-1-1,-1 1 1,0-1-1,0 1 0,0-1 1,0 1-1,0 0 1,0 0-1,-1 0 0,1-1 1,0 1-1,-1 1 0,1-1 1,-1 0-1,1 0 1,-1 0-1,1 1 0,-1-1 1,1 1-1,-1-1 1,0 1-1,1-1 0,-1 1 1,0 0-1,1 0 0,-1 0 1,0 0-1,-1 0 1,0 0-677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17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29 2736,'0'0'684,"-9"-12"-196,5 1 604,-15 8-2152,0 0-92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51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721 229 6349,'-29'-10'1794,"23"8"-100,-15-9 1553,9 8 4328,-22-2-6441,31 4-624,-17-27 1665,18 22-2094,0 0 1,1 0 0,-1 0 0,1 0 0,1 0-1,-1 0 1,1-11 0,0 16-102,0-2 199,4-31 861,-3 27-886,0 0 0,0 1 0,-1-1 0,0 0 0,-1 1 0,-1-12 0,2 16 377,-2 0-490,0 1-1,1 0 1,-1 0 0,0 0-1,1 0 1,-1 0 0,0 0-1,0 1 1,0-1 0,0 1-1,0-1 1,0 1 0,0 0-1,0-1 1,0 1 0,0 0-1,-2 1 1,-14 2 71,0 1 1,0 1-1,1 1 1,0 1-1,0 0 0,0 1 1,1 0-1,1 2 1,-1 0-1,1 1 0,1 0 1,-13 14-1,-9 10 27,1 2-1,2 1 1,-33 50-1,50-65-95,1 1 0,1 1 0,1 0 0,1 1 0,1 1 0,2-1 0,-9 39 0,16-53-27,0 0-1,1 1 1,0-1 0,1 0 0,1 0-1,0 0 1,0 0 0,5 18 0,-3-21-20,0-1 0,0 0 0,1 0 0,0 0 0,0-1 0,1 1 0,0-1 1,0 0-1,1 0 0,0-1 0,0 1 0,14 9 0,17 10-86,2-3 0,1-1 1,1-1-1,51 16 0,25 13-136,-90-36 160,-1 0 0,0 1-1,-1 2 1,-1 0-1,42 41 1,-53-46 36,-6-6 19,-1 0-1,1 0 1,-2 1 0,1 0 0,-1 0 0,0 1 0,0 0-1,-1 0 1,0 0 0,0 0 0,-1 0 0,0 1 0,-1-1-1,0 1 1,0 0 0,-1 0 0,0 0 0,0 0 0,-1 0 0,0 0-1,-1 0 1,-1 9 0,-4 4-9,1-1-1,-2 0 1,-1 0-1,-1-1 1,0 0-1,-22 33 1,4-12-47,-2-2 1,-53 58 0,-80 59-350,86-91 223,-88 56 1,156-115 200,-7 4-21,0 0-1,-18 8 1,30-16 10,0-1 0,0 0-1,0 1 1,0-1 0,0 0 0,0-1 0,0 1 0,0 0 0,0-1 0,-1 0 0,1 0 0,0 0 0,0 0 0,0 0 0,-1 0 0,1-1-1,0 0 1,0 1 0,-3-3 0,4 2 4,0-1 0,1 1-1,-1-1 1,0 0-1,1 1 1,0-1 0,-1 0-1,1 0 1,0 0 0,0 0-1,0 0 1,1 0 0,-1 0-1,0 0 1,1 0 0,-1-1-1,1 1 1,0 0-1,-1 0 1,1-1 0,0 1-1,1 0 1,-1 0 0,0-1-1,1 1 1,0-4 0,2-3-8,-1 0 0,1-1 0,0 2 0,1-1 1,5-10-1,5-2 30,0 1 0,1 0 0,1 1 0,1 0 0,1 2 0,39-31 0,-54 46-1,0-1-1,0 1 0,0 0 0,0 1 1,0-1-1,0 0 0,1 1 0,-1 0 1,1 0-1,-1 0 0,1 0 0,0 0 1,-1 1-1,1 0 0,0 0 0,-1 0 1,1 0-1,0 0 0,-1 1 0,5 0 1,-4 1 11,-1 0 1,1 0-1,-1 0 1,0 1 0,1-1-1,-1 1 1,-1-1-1,1 1 1,0 0-1,-1 0 1,1 1 0,-1-1-1,0 0 1,0 1-1,2 5 1,4 11 114,-2 1 0,0 0 0,-1 0-1,-1 0 1,2 29 0,5 322 844,-12-253-578,4 1-1,23 134 1,-19-214-716,2-1-1,2 0 1,1 0 0,24 49-1,-24-64-38,1-2-1,0 1 0,2-2 0,1 0 0,0 0 0,2-2 0,33 30 1,-11-17-2929,69 42 1,-3-16-4570,-6-14-3320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52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13 336 8057,'-5'-21'677,"3"15"-409,1 1-1,-1-1 0,1 0 1,0 0-1,1 0 1,-1 0-1,1 0 0,0 0 1,1 0-1,0 0 1,0 0-1,3-11 0,3 0 421,0 0 0,2 1 0,0 0-1,0 0 1,2 1 0,0 0 0,0 1-1,1 0 1,1 1 0,20-16-1,-26 23-569,1 1 0,-1 0 0,1 1 0,0 0 0,0 0 0,0 1 0,1-1-1,-1 2 1,1-1 0,11 0 0,-14 2-61,1 1 1,-1 0-1,0 0 0,1 1 0,-1 0 1,0 0-1,1 0 0,-1 1 0,0 0 1,0 0-1,0 1 0,-1-1 0,1 1 1,0 1-1,8 5 0,-7-3-3,-1 1 1,1-1-1,-1 1 0,0 0 0,0 1 1,-1 0-1,0-1 0,-1 1 1,0 1-1,0-1 0,0 1 0,-1-1 1,-1 1-1,1 0 0,-1 0 1,-1 0-1,0 1 0,0 17 0,-1 4 72,-2-1 0,-1-1 0,-2 1 0,-12 46 0,-97 262 337,-10 42-163,120-363-285,1 0-1,0 0 0,1 0 0,1 0 1,0 0-1,3 26 0,-1-39-9,-1 1 0,1-1 0,0 0-1,0 0 1,1 0 0,-1 1-1,1-1 1,0-1 0,0 1 0,0 0-1,0 0 1,1-1 0,-1 1 0,1-1-1,0 0 1,0 0 0,0 0-1,1 0 1,-1-1 0,1 1 0,-1-1-1,1 0 1,0 0 0,0 0 0,0 0-1,0-1 1,0 0 0,0 1-1,0-2 1,8 2 0,1-1-2,-1-1 0,1-1 0,-1 0-1,0-1 1,1 0 0,-1-1 0,0 0 0,0 0 0,0-2 0,11-5 0,22-12 49,48-33 1,-73 43-52,59-36 664,-3-3 0,80-68 0,-155 118-590,1-1 0,0 0-1,-1 1 1,1-1-1,-1 0 1,1 0-1,-1 0 1,0 0-1,0-1 1,0 1-1,0 0 1,0 0 0,0-1-1,-1 1 1,1-4-1,1-1 138,-2 7-206,0 1 0,0-1 1,0 0-1,0 0 0,-1 0 1,1 0-1,0 0 0,0 0 1,0 0-1,0 0 0,0 0 1,0 0-1,0 0 0,0 0 1,0 0-1,0 0 0,0 0 1,-1 0-1,1 0 0,0 0 1,0 0-1,0 0 0,0 0 1,0 0-1,0 0 0,0 0 1,0 0-1,0 0 0,0 0 1,-1 0-1,1 0 0,0 0 1,0 0-1,0 0 0,0 0 1,0 0-1,0 0 0,0 0 1,0 0-1,0 0 1,0 0-1,0 0 0,0 0 1,-1 0-1,1 0 0,0 0 1,0 0-1,0-1 0,0 1 1,0 0-1,0 0 0,0 0 1,0 0-1,0 0 0,0 0 1,0 0-1,0 0 0,0 0 1,0 0-1,0-1 0,0 1 1,0 0-1,0 0 0,0 0 1,-10 3 72,-1 0 1,1 1 0,0 0 0,0 1 0,0 0 0,1 1-1,0-1 1,0 2 0,0 0 0,1 0 0,0 0 0,0 1-1,1 0 1,0 0 0,0 1 0,-7 12 0,8-10-54,0 1 0,0-1 1,1 1-1,1 0 0,0 0 1,0 0-1,1 1 1,1-1-1,0 1 0,1 0 1,0-1-1,1 1 0,3 25 1,8 10 11,2-1-1,1-1 1,35 72 0,16 52-82,-58-147 28,-1 1 1,-1 0-1,-1 0 0,-1 0 1,0 35-1,-4-45 7,-1 1 0,0-1 0,-1 1 0,-1-1 0,0 0 0,-1 0 0,0-1 1,-1 1-1,-1-1 0,0 0 0,-1-1 0,0 0 0,-16 18 0,-10 8 0,-2-2-1,-62 47 1,91-77 7,-228 167-2900,225-168 2344,0 0 0,-1-1 0,1 0 0,-1 0 0,0-1 0,0-1 0,-15 2 0,-14 5-2809,26-3-2899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31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388 241 13089,'-8'-25'804,"6"18"-463,0 0-1,0 1 1,0-1 0,-1 1 0,0 0-1,0-1 1,-1 1 0,0 1-1,0-1 1,0 0 0,-7-6 0,1 4 921,1-1-1,0-1 1,1 0 0,0 0 0,1-1 0,0 0 0,-7-13 0,12 18-714,-1 1 0,1-1 0,-2 1 0,-6-10 0,10 15-491,-1-1 0,1 1 0,-1 0 0,1-1 0,0 1 0,-1-1-1,1 1 1,-1 0 0,1 0 0,-1-1 0,1 1 0,-1 0 0,1 0 0,-1 0 0,1-1-1,-1 1 1,1 0 0,-1 0 0,0 0 0,1 0 0,-1 0 0,1 0 0,-1 0-1,0 1-23,0-1-1,0 1 1,0 0-1,0-1 1,0 1-1,1 0 1,-1-1-1,0 1 1,1 0-1,-1 0 1,0 0-1,1 0 1,-1 0-1,1-1 1,-1 1-1,1 0 1,-1 1-1,-29 78-32,-34 134 0,1 92 0,38-164 0,-10 257 0,35-324 0,2 0 0,5 0 0,2-1 0,3 1 0,28 89 0,-29-130 0,2 0 0,1 0 0,2-2 0,1 0 0,1 0 0,2-2 0,35 43 0,-39-55 0,0-2 0,0 0 0,1-1 0,1-1 0,1 0 0,0-1 0,1-2 0,0 0 0,0 0 0,1-2 0,1-1 0,44 11 0,-42-15 0,1-1 0,0-1 0,-1-1 0,1-1 0,0-1 0,0-1 0,-1-1 0,1-2 0,-1 0 0,0-2 0,-1 0 0,1-2 0,-1-1 0,-1 0 0,0-2 0,-1 0 0,0-2 0,0 0 0,-2-1 0,0-1 0,-1-1 0,0-1 0,-1 0 0,14-22 0,-4 2 0,-2-2 0,-2-1 0,-2-1 0,-2-1 0,-1 0 0,-3-1 0,-1-1 0,-2-1 0,-3 0 0,-1 0 0,-2-1 0,-1-57 0,-5 99 0,0-1 0,-1 1 0,0-1 0,1 1 0,-2 0 0,-1-8 0,2 12 0,1 1 0,0-1 0,0 1 0,0 0 0,-1-1 0,1 1 0,0-1 0,0 1 0,-1-1 0,1 1 0,0 0 0,-1-1 0,1 1 0,-1 0 0,1-1 0,0 1 0,-1 0 0,1 0 0,-1-1 0,1 1 0,-1 0 0,1 0 0,-1 0 0,0-1 0,1 2 0,-1-1 0,0 0 0,0 1 0,0-1 0,1 0 0,-1 1 0,0-1 0,0 1 0,1-1 0,-1 1 0,1-1 0,-1 1 0,0 0 0,1-1 0,-1 1 0,1 0 0,-1-1 0,1 1 0,-1 1 0,-4 9 0,0 0 0,1 1 0,0 0 0,0-1 0,1 1 0,1 1 0,0-1 0,1 0 0,0 0 0,2 15 0,1 23 0,9 53 0,-5-59 0,2 1 0,2-1 0,1 0 0,3-1 0,2-1 0,1 0 0,26 43 0,-32-67 0,0-1 0,2 0 0,0 0 0,1-2 0,1 1 0,1-2 0,23 18 0,-25-23 0,0 0 0,1 0 0,1-2 0,-1 0 0,1-1 0,0 0 0,0-1 0,1-1 0,0-1 0,20 2 0,-25-4 0,1 0 0,0-1 0,0 0 0,0-1 0,0 0 0,0-2 0,-1 1 0,1-1 0,-1-1 0,0 0 0,1-1 0,-2 0 0,1-1 0,-1 0 0,0-1 0,0 0 0,-1-1 0,0 0 0,0-1 0,-1 0 0,0 0 0,0-1 0,-1 0 0,-1-1 0,0 1 0,0-1 0,-1-1 0,0 0 0,-1 1 0,0-1 0,4-20 0,-5 16 0,-1-1 0,-1 1 0,0-1 0,-1 0 0,-1 1 0,0-1 0,-2 0 0,0 1 0,0-1 0,-2 1 0,0 0 0,-8-21 0,3 17 0,0 1 0,-1 1 0,-1-1 0,-1 2 0,0 0 0,-2 0 0,0 1 0,-31-28 0,21 25 0,0 0 0,-2 2 0,-1 0 0,0 2 0,0 1 0,-2 1 0,1 1 0,-2 2 0,1 1 0,-2 1 0,1 2 0,-1 1 0,-41-2 0,53 7-431,0 1 0,0 0-1,1 1 1,-1 1 0,-33 10 0,44-10 154,0 0 1,-1 0 0,2 1-1,-1 0 1,0 1 0,1-1-1,0 1 1,0 1 0,0-1-1,1 1 1,-1 1-1,1-1 1,1 1 0,-8 10-1,12-15-337,0 0-1,0 0 1,0 1-1,0-1 1,0 0-1,1 0 1,-1 1-1,1-1 1,-1 0-1,1 1 0,0-1 1,0 1-1,0-1 1,0 0-1,0 1 1,0-1-1,2 3 1,6 31-11375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32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84 13529,'5'-52'2901,"-5"41"535,0 9-3084,-1 1-1,1 0 0,0-1 0,-1 1 1,1 0-1,-1-1 0,0 1 0,1 0 1,-1-1-1,0 1 0,0 0 0,0 0 1,-2-2 3553,9 7-3711,0 1 1,0 0-1,-1 0 1,0 0-1,0 1 1,0 0-1,-1 0 1,1 0-1,-1 0 1,-1 1-1,1 0 0,-1 0 1,2 7-1,4 15 233,-2-1 0,5 34 0,-4-18-162,16 93-164,-10-52-71,46 156 0,-50-223-30,-9-18 0,0 1 0,0-1 0,0 0 0,0 1 0,0-1 0,-1 0 0,1 0 0,0 0 0,0 0 0,0 0 0,0 0 0,0 0 0,0 0 0,0 0 0,0 0 0,0-1 0,0 1 0,0 0 0,0-1 0,0 1 0,-1 0 0,2-2 0,18-11 0,-14 9 0,-2-1 0,1 0 0,0 0 0,-1-1 0,0 1 0,0-1 0,-1 0 0,6-11 0,17-57 0,-18 48 0,22-72 0,4-9 0,50-111 0,-82 214 0,2-5 0,0 0 0,1 1 0,0-1 0,8-9 0,-12 16 0,1 0 0,0 0 0,0 1 0,0-1 0,0 0 0,0 1 0,0-1 0,0 1 0,0 0 0,1 0 0,-1 0 0,0 0 0,1 0 0,-1 0 0,1 1 0,-1-1 0,1 1 0,-1 0 0,1-1 0,-1 1 0,5 1 0,0 0 0,-1 1 0,0 0 0,0 1 0,0-1 0,0 1 0,0 0 0,0 1 0,-1-1 0,1 1 0,-1 0 0,0 0 0,0 1 0,-1 0 0,1 0 0,-1 0 0,0 0 0,4 7 0,6 11 0,0 1 0,20 48 0,-3 13 31,23 100 0,-33-104-187,54 134-1,-49-151-1816,-1-3-2681,4-4-5590,-7-27-2417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32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0 175 12889,'13'16'883,"0"0"0,-1 1 0,-1 0 0,-1 1 0,0 0-1,-1 1 1,-1 0 0,-1 0 0,-1 1 0,6 34 0,-2 5 291,43 239 2237,-34-210-2676,43 116 1,-55-185-577,1 1 0,13 21 0,-18-36-102,0 0 0,0 0 0,0-1 0,1 0 0,0 1 0,-1-1 0,2-1 0,-1 1 0,0 0 0,1-1 0,-1 0 0,11 5 0,-12-8-13,0 1 0,0 0 0,0-1 0,1 0 1,-1 0-1,0 0 0,1 0 0,-1-1 0,0 1 1,0-1-1,1 1 0,-1-1 0,0-1 0,0 1 1,0 0-1,0-1 0,0 1 0,0-1 0,-1 0 1,1 0-1,3-3 0,3-2 49,-2 0 0,1 0 0,-1-1 0,0 0 0,9-15 1,-2-2 50,-2 0 1,0-1-1,-2 0 1,12-45-1,17-118 43,-31 148-221,22-181-580,-1 7-1708,-20 170-177,2 0 0,28-75 1,-33 102 925,1-2-887,2 6-3200,8 2-3512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58.8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81 666 6913,'-16'-23'3700,"14"21"-3400,0 0 0,0 0 1,0 0-1,1 0 0,-1-1 0,1 1 1,-1 0-1,1-1 0,0 1 1,0-1-1,0 1 0,-1-5 1,1-2 256,-1 1 1,0-1-1,0 1 1,-1 0-1,-5-10 1,5 11-222,-1-1 1,1 0-1,1 0 1,0 0 0,-3-16-1,2-17 360,1 22-478,0 0-1,2 0 1,0 0 0,1 0 0,7-37-1,-2 27-15,5-40 0,2-13 18,5-29-52,-17 108-170,-2 27-18,-10 155 61,12-155-36,0 0 0,2 1 0,1-1-1,1 0 1,12 35 0,-5-33-17,0 0 0,2-1 1,1 0-1,1-1 0,1-1 1,32 34-1,8 11-66,-55-65 65,5 6-14,0 0 1,0 0-1,-1 1 0,5 12 0,-10-19 27,0-1 0,0 1 0,0-1 0,0 1-1,-1-1 1,1 1 0,-1 0 0,1-1 0,-1 1 0,0 0 0,0 0-1,-1-1 1,1 1 0,0 0 0,-1-1 0,0 1 0,1-1 0,-1 1-1,0-1 1,0 1 0,-1-1 0,1 1 0,-3 3 0,-4 2-2,1 0 1,-1-1-1,0 0 1,0 0-1,-1-1 1,0 0-1,-13 6 1,-75 31-1915,50-25-1046,-3 1-4195,30-10-225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32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231 202 11133,'3'-10'1077,"1"1"0,-2-1 0,1-1 1,-1 1-1,-1 0 0,0 0 0,0-1 0,-1 1 0,-2-19 0,2 25-827,-1 0 0,1 1-1,-1-1 1,0 0-1,-1 0 1,1 1-1,-1-1 1,1 1 0,-1-1-1,0 1 1,0 0-1,-1-1 1,1 1-1,-1 0 1,1 1 0,-1-1-1,0 0 1,0 1-1,0 0 1,0-1-1,-1 1 1,1 0 0,-1 1-1,1-1 1,-1 1-1,1-1 1,-1 1-1,-7-1 1,7 2-169,0 0 0,0 0 0,0 0 1,0 1-1,0 0 0,0-1 0,0 1 0,0 1 0,0-1 1,1 1-1,-1-1 0,1 1 0,-1 0 0,1 0 0,-1 1 1,1-1-1,0 1 0,0-1 0,0 1 0,1 0 0,-1 0 1,1 0-1,-1 1 0,-2 4 0,-3 6 238,0 0 0,0 1 1,2 0-1,-9 26 0,5-6-319,2 2 0,1-1 0,2 1 0,1 0 0,2 0 0,2 0 0,1 0 0,2 0 0,2 0 0,1 0 0,1-1 0,3 0 0,21 54 0,-26-78-276,0 0 0,0-1 1,2 0-1,-1-1 0,1 1 0,1-1 1,0 0-1,0-1 0,1 0 0,0 0 1,18 12-1,-18-15-47,0-1 1,1 0 0,-1-1-1,1 0 1,0 0-1,0-1 1,0 0 0,1-1-1,-1 0 1,1-1-1,-1 0 1,1 0-1,-1-1 1,14-2 0,39-12-4307,-22 1-1199,4-4-5353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33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7 129 14105,'-6'-37'4512,"7"35"-4223,0 1 1,-1-1-1,1 1 0,0-1 0,0 1 1,1-1-1,-1 1 0,0 0 0,0-1 1,1 1-1,-1 0 0,1 0 0,-1 0 1,1 0-1,-1 0 0,1 0 0,2 0 1,0 1-143,-1 0 0,0 0 0,1 1 1,-1-1-1,0 1 0,1 0 1,-1 0-1,0 0 0,0 1 1,0-1-1,0 1 0,3 2 1,2 0 119,12 7 6,-1 1 1,0 1 0,-1 0 0,0 2 0,-1 0-1,-1 1 1,16 19 0,7 14 105,42 68 0,-59-80-286,-1 1 0,-2 0 1,-2 2-1,-2 0 0,-1 1 0,-2 0 0,-2 1 1,-2 1-1,4 49 0,-6-31 154,1 37 1390,-7-95-1054,-1-5-548,1 1 1,-1-1-1,1 0 1,-1 0-1,1 0 1,0 0-1,0 0 1,0 0-1,0 0 1,0-3-1,1-6-11,2-78-1333,21-127 0,33-89-2934,-48 264 1793,24-62-1,5 9-3667,13-20-5785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33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487 78 10505,'3'-3'364,"-1"0"1,0 0 0,0 0-1,-1-1 1,1 1-1,-1 0 1,1-1-1,-1 1 1,0-1-1,0 1 1,-1-1-1,1 0 1,-1 1-1,0-1 1,0 0 0,0 1-1,0-1 1,0 0-1,-2-4 1,1 5 3500,-6 3-3419,-1 1 0,0 0 0,0 0 1,1 1-1,-1 0 0,1 1 0,0-1 0,-1 1 1,1 1-1,1-1 0,-13 10 0,-4 4 62,-38 39-1,51-47-278,-13 15 10,1 0 0,1 1 0,-19 31 0,29-39-199,1 0 0,0 1 0,2 0 0,0 1 0,1 0 0,-6 26 0,12-39-87,0 1 0,0 0 0,1 0 0,0 0 0,0 0 0,0 0 0,1 0 0,0 0 0,1 0 0,0 0 0,0-1 0,0 1 0,0-1 0,1 1 0,0-1 0,1 0 0,0 0 0,-1 0 0,2-1 0,-1 1 0,6 5 0,-4-6-32,1 1 0,-1-1 0,1 0 0,0 0 0,0-1 0,1 0 0,-1-1 0,1 1 0,-1-1 0,1-1 0,0 1 0,1-1 0,-1-1 1,0 0-1,0 0 0,1 0 0,11-2 0,-13 1 80,0-1-1,0 0 1,0 0 0,-1-1 0,1 1 0,0-2 0,-1 1-1,1-1 1,-1 0 0,0 0 0,0-1 0,0 0 0,7-6-1,-6 3 136,-1 0 0,1 0-1,-2-1 1,1 0 0,-1 0-1,0 0 1,-1 0 0,0-1-1,4-13 1,5-21 1665,13-81 0,-14 60-1044,-12 64-757,0 0 0,0-1 0,0 1 0,0 0 0,0 0 0,-1 0 0,1-1 0,0 1 0,0 0 0,0 0 0,0-1 0,0 1 0,0 0 0,0 0 0,0 0 0,0-1 0,0 1 0,0 0 0,1 0 0,-1-1 0,0 1 0,0 0 0,0 0 0,0 0 0,0-1 0,0 1 0,0 0 0,1 0 0,-1 0 0,0 0 0,0-1 0,0 1 0,0 0 0,1 0 0,-1 0 0,0 0 0,0 0 0,0 0 0,1-1 0,-1 1 0,0 0 0,0 0 0,0 0 0,1 0 0,-1 0 0,0 0 0,0 0 0,1 0 0,-1 0 0,0 0 0,0 0 0,0 0 0,1 0 0,-1 0 0,0 0 0,0 0 0,0 1 0,1-1 0,5 10 0,-5-8 0,13 24 0,-2 1 0,-2 0 0,10 35 0,16 91 0,-27-111 0,49 279 0,-48-230 0,0 147 0,-15-119-83,-4 1 0,-33 151 0,27-202-6,-4-1 1,-2 0-1,-4-2 1,-2-1-1,-45 78 0,58-119-89,-2 0-1,0-1 0,-2-1 1,0-1-1,-34 31 0,41-44 132,1 0 1,-1 0-1,0-1 0,0-1 1,-1 0-1,-14 5 0,18-8 44,0-1-1,0 0 0,1 0 1,-1-1-1,0 0 0,0-1 1,0 1-1,0-1 0,0-1 1,0 0-1,-8-2 0,8 1 40,0-1-1,0 0 0,0 0 1,1-1-1,-1 0 0,1-1 0,0 1 1,1-1-1,-1 0 0,1-1 0,0 0 1,0 0-1,1 0 0,-1-1 0,2 0 1,-1 0-1,1 0 0,-6-13 1,5 10 17,1-1 0,0 0 0,1 0 0,0 0 1,1 0-1,-2-20 0,-8-182 561,12 179-571,2 0 1,1 0 0,1 1 0,3-1 0,10-33-1,-10 39-29,10-31-296,2 1 0,3 0 1,2 2-1,3 0 0,2 2 0,39-53 0,-19 40-1462,3 1-1,4 4 1,120-108-1,-45 62-2557,-39 40-1367,24-6-4901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34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425 289 10753,'-8'-3'791,"1"-1"0,-1 0 0,1-1 0,0 0 1,0 0-1,0 0 0,1-1 0,0 0 0,0 0 0,-6-8 0,-2-4 1520,1 0 0,-19-37 0,25 38-1405,0-1 0,1 1 0,-3-22 0,-2-1 309,11 40-1208,0 0 0,0 0 0,0-1 0,0 1 0,0 0 0,0 0 1,0 0-1,0 0 0,0 0 0,-1-1 0,1 1 0,0 0 0,0 0 0,0 0 0,0 0 0,0 0 1,0 0-1,0-1 0,0 1 0,-1 0 0,1 0 0,0 0 0,0 0 0,0 0 0,0 0 0,0 0 1,-1 0-1,1 0 0,0 0 0,0 0 0,0 0 0,0 0 0,0 0 0,-1 0 0,1 0 0,0 0 1,0 0-1,0 0 0,0 0 0,-1 0 0,1 0 0,0 0 0,0 0 0,0 0 0,0 0 0,0 0 1,0 0-1,-1 0 0,1 0 0,0 1 0,0-1 0,0 0 0,0 0 0,-14 5 66,1 0-1,0 1 0,0 1 0,1 0 1,0 0-1,0 1 0,1 1 1,0 0-1,0 0 0,1 1 1,0 1-1,1-1 0,0 2 0,1-1 1,-12 23-1,12-19-96,1 1 1,0 0-1,1 0 0,0 1 1,2 0-1,0 0 0,0 0 1,2 0-1,0 1 0,1-1 1,1 1-1,4 29 0,-2-34-4,0 0-1,1 0 0,1-1 0,0 0 0,1 0 1,0 0-1,0 0 0,2-1 0,-1 0 0,1 0 1,1 0-1,0-1 0,1 0 0,0-1 0,0 0 1,1 0-1,20 13 0,-19-16-84,0 0 0,1 0 0,-1-1 0,1 0 0,1-1 1,-1-1-1,1 0 0,-1-1 0,1 0 0,0-1 0,0 0 0,-1-1 0,1 0 0,25-4 1,-22 1 45,1-1 1,-1-1 0,0 0 0,-1-1-1,1 0 1,-1-2 0,0 0-1,-1 0 1,0-1 0,25-22 0,-16 8 30,-2 0 0,0-2 0,21-35 0,18-21 266,-59 79-205,3 4-5,11 7-13,0 1-1,-1 1 1,0 0 0,21 24-1,-14-15-97,27 22 0,-43-38 63,7 5-61,1 0 0,0 0 0,0-1 1,1-1-1,17 7 0,-28-13 99,0 0 1,0 0-1,0 0 1,0 0 0,0-1-1,0 0 1,0 1 0,0-1-1,0 0 1,0 0-1,0-1 1,0 1 0,0 0-1,0-1 1,0 0 0,0 0-1,0 0 1,0 0-1,-1 0 1,1-1 0,0 1-1,-1-1 1,1 0 0,-1 0-1,1 0 1,-1 0-1,0 0 1,0 0 0,0 0-1,0-1 1,0 1 0,-1-1-1,1 0 1,1-3-1,29-63 576,-23 47-207,0 0-1,2 1 1,1 0-1,15-21 1,-21 35-314,2-4 56,0 1 1,1 0-1,0 1 0,14-11 0,-20 18-105,0 0-1,0 0 0,0 0 0,1 0 1,-1 1-1,1-1 0,-1 1 1,1 0-1,0 0 0,-1 0 0,1 1 1,0-1-1,0 1 0,0 0 1,-1 0-1,1 0 0,0 1 0,0-1 1,5 2-1,0 2-15,1-1 0,0 1 0,-1 1 0,1 0 0,-1 0 0,-1 1 0,1 0 0,-1 0 0,0 1 0,0 0 0,-1 1 0,0 0 0,0 0 0,-1 0 0,0 1 0,-1 0 0,1 0 0,-2 0 0,6 13 0,-1 4 0,0 1 0,-2-1 0,0 1 0,-2 0 0,-1 1 0,0 37 0,-2-16-4845,12 65 0,-7-93-2693,5-3-5017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34.7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50 6441,'0'0'3787,"2"-2"-2122,27-16 5382,-29 15-5894,0 2-1044,1-1 213,-1 0 0,0 1 1,0-1-1,0 0 0,0 1 0,0-1 0,-1 0 0,1 1 1,0-1-1,-1 0 0,1 1 0,-2-3 0,1 3-222,-1 1 1,1 0-1,0-1 0,0 1 0,0 0 0,0 0 0,0 0 0,0 0 1,0 0-1,-1 0 0,1 1 0,0-1 0,0 0 0,0 1 0,0-1 1,0 0-1,0 1 0,0-1 0,0 1 0,0 0 0,0-1 0,0 1 1,0 0-1,-1 1 0,-2 2 121,-1 0 0,1 0 0,-1 0 0,1 1 0,1 0 0,-1 0 0,1 0 0,0 0 0,-4 8 0,-2 3 311,-4 5-310,1 1-1,2 0 1,0 1 0,1 0-1,1 0 1,1 1 0,-4 30 0,9-45-163,1 1 0,0 0 0,1-1 0,0 1 0,1-1 0,0 1 0,0 0 0,1-1 0,0 0 0,1 1 0,0-1 0,0 0 0,1 0 0,0-1 0,1 1 0,-1-1 0,2 0 0,-1 0 0,1 0 0,1-1 0,-1 0 0,9 7 0,-6-7-59,1 1 0,0-1 0,0-1 0,1 0 0,-1 0 0,1-1 0,0-1 0,1 0 0,-1 0 0,1-1 0,0 0 0,0-1 0,0-1 0,0 0 0,0 0 0,20-3 0,-8-2-70,0-2 1,-1-1-1,0-1 1,0-1-1,-1-1 1,0-1-1,-1-1 1,0 0-1,-1-2 1,20-17-1,-15 9-45,-2 0-1,0-2 0,-2-1 1,-1 0-1,-1-2 1,30-54-1,-46 75 89,0 0-1,-1 0 1,0 0 0,0 0 0,-1-1 0,2-9 0,-3 15 38,1 0 0,-1 0 0,0 0 0,0-1 0,0 1 0,0 0 0,0 0 0,0-1 0,0 1 0,0 0 0,-1 0 0,1 0 0,0-1 0,-1 1 0,1 0 0,0 0 0,-1 0 0,0 0 0,1 0 0,-1 0 0,0 0 0,1 0 1,-1 0-1,0 0 0,0 0 0,0 1 0,0-1 0,0 0 0,0 0 0,0 1 0,0-1 0,0 1 0,0-1 0,0 1 0,0-1 0,-1 1 0,-1-1 0,-1 2 49,-1 0 0,1 1 1,0-1-1,0 1 0,0 0 0,0 0 0,0 0 0,0 1 0,1-1 1,-1 1-1,1 0 0,-4 3 0,6-5-41,-11 10 13,1 0-1,0 1 1,0 0 0,2 1-1,0 0 1,0 1 0,1-1-1,1 2 1,0-1 0,1 1-1,-7 22 1,11-30-26,0 0 0,1 0 0,-1 1 0,2-1 0,-1 0 0,1 1 0,0-1 1,0 0-1,1 1 0,0-1 0,0 0 0,1 0 0,-1 0 0,2 0 0,-1 0 0,1 0 0,0 0 0,1-1 0,-1 1 0,1-1 1,1 0-1,-1 0 0,1-1 0,0 1 0,0-1 0,9 6 0,-4-3-263,1-1-1,0-1 1,0 0-1,0-1 1,1 0-1,0 0 1,0-1 0,0-1-1,1 0 1,22 2-1,1-4-1579,0-1-1,52-7 1,-13 1-321,21 0-5070,5-3-4825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40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1 317 5753,'32'-22'3761,"-39"14"-1934,-1 1-931,7-1 3032,10-20 1050,0 1-2787,-8 25-1420,-1-2-434,1 3-356,-1-2 89,0 1 0,0 0 0,0 0 0,1-1-1,-1 1 1,1 0 0,-1 0 0,1 0 0,0 0-1,0 0 1,0 0 0,0 0 0,0 0 0,1 0 0,-1 0-1,0 1 1,1-1 0,-1 0 0,1 1 0,0-1-1,0 1 1,2-2 0,-2 2 1308,-2-1-1329,-1 0 1,1 0-1,-1 1 1,0-1-1,0 0 1,0 0 0,0 1-1,0-1 1,0 0-1,0 1 1,-1-1-1,1 1 1,-1 0 0,1-1-1,-1 1 1,1 0-1,-1 0 1,0 0-1,1 0 1,-1 0 0,0 1-1,0-1 1,0 0-1,0 1 1,0-1 0,-3 1-1,0-2-177,3 1 3010,2-2-2717,1 0-153,-1 0 68,0 0 0,1 0-1,-1 0 1,1 0-1,0 1 1,0-1 0,0 0-1,1 0 1,2-4 0,22-43 214,-19 36-294,-7 14 0,0 0 0,0 0 0,0 0 0,0 0 0,0 1 0,0-1 0,0 0 0,0 0 0,0 0 0,0 0 0,0 0 0,0 0 0,0 0 0,0 0 0,1 0 0,-1 0 0,0 0 0,0 0 0,0 0 0,0 0 0,0 0 0,0 0 0,0 0 0,0 0 0,0 0 0,0 0 0,1 0 0,-1 0 0,0 0 0,0 0 0,0 0 0,0 0 0,0 0 0,0 0 0,0 0 0,0 0 0,0 0 0,0 0 0,1 0 0,-1 0 0,0 0 0,0 0 0,0 0 0,0 0 0,0 0 0,0 0 0,0 0 0,0-1 0,0 1 0,0 0 0,0 0 0,0 0 0,0 0 0,0 0 0,0 0 0,0 0 0,0 0 0,0 0 0,0 0 0,0 0 0,0-1 0,1 14 0,-3 16 0,-4 31 0,3-1 0,7 81 0,25 118 0,-22-211 0,2-1 0,2 0 0,2 0 0,25 57 0,-27-77 0,2 0 0,1-1 0,1-1 0,1 0 0,1-1 0,1-1 0,1 0 0,30 26 0,-34-37 0,0 0 0,0-2 0,0 1 0,1-2 0,1 0 0,-1-1 0,1-1 0,1 0 0,-1-1 0,1-1 0,0-1 0,0 0 0,0-2 0,0 0 0,0-1 0,0 0 0,0-2 0,22-4 0,-22 3 0,1-2 0,0 0 0,-1-1 0,0-1 0,-1 0 0,1-1 0,-1-1 0,-1-1 0,0-1 0,0 0 0,-1-1 0,-1 0 0,0-1 0,0-1 0,-1 0 0,-1-1 0,12-19 0,-13 14 0,0 0 0,-1 0 0,-1-1 0,-1-1 0,-1 1 0,-1-1 0,-1-1 0,-1 1 0,-1 0 0,0-42 0,-4 36 0,-1 0 0,-1-1 0,-2 2 0,-1-1 0,-1 0 0,-1 1 0,-1 1 0,-15-30 0,9 26 0,-2 1 0,0 0 0,-2 2 0,-1 0 0,-1 1 0,-1 1 0,-1 1 0,-2 1 0,0 1 0,-1 1 0,-1 1 0,-1 2 0,-1 1 0,0 1 0,-45-18 0,30 19 0,-73-15 0,93 26 0,0 0 0,1 2 0,-1 1 0,-45 4 0,60-2-420,1 0 1,-1 1-1,0 1 1,1-1-1,0 2 1,-1-1-1,1 1 1,1 0-1,-1 0 1,1 1-1,-1 0 1,1 1-1,-7 7 0,11-11 50,0 1-1,1 1 0,-1-1 1,1 0-1,-1 0 0,1 1 1,0-1-1,1 1 0,-1 0 1,1 0-1,-1 0 0,1-1 1,0 1-1,1 0 0,-1 0 1,1 0-1,-1 1 0,1-1 1,0 0-1,1 0 0,-1 0 1,1 0-1,0 0 0,0 0 1,0 0-1,0-1 0,1 1 1,-1 0-1,5 6 0,18 27-12418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41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38 16221,'-13'-9'1270,"9"6"-422,-1 0 1,1 0-1,0-1 1,0 1-1,-7-9 4964,14 16-3738,39 70-1554,-4 1 0,-2 2 0,34 114 0,47 254 548,-64-169-1068,37 152 0,-71-356-78,2-1 1,4-1-1,46 91 0,-64-149-724,0 0 0,1 0-1,1 0 1,0-1 0,0 0-1,1-1 1,1 0 0,0-1-1,16 12 1,-25-20 382,0 0 0,-1 0 0,1 0 0,0 0 0,0 0-1,0 0 1,0 0 0,0-1 0,0 1 0,0-1 0,0 1 0,0-1 0,0 0 0,0 0 0,0 0 0,0 0 0,1 0 0,-1 0 0,0-1-1,0 1 1,0-1 0,0 0 0,0 1 0,3-3 0,-3 3 18,35-13-10143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41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18 10601,'-3'-2'2362,"-3"-1"-1711,-10-7 2969,20 7-1962,18 5-814,-5 0-513,-1 2-1,1 0 0,-1 1 0,0 0 0,-1 2 0,1 0 0,-1 0 0,0 1 0,-1 1 0,16 13 1,-23-16-200,1-1 0,-1 1 1,-1 1-1,0-1 1,1 1-1,-2 0 1,1 1-1,-1 0 0,0-1 1,-1 1-1,0 1 1,0-1-1,-1 1 1,0-1-1,0 1 1,-1 0-1,-1 0 0,1 0 1,-1 0-1,-1 19 1,-2-11 53,-2 0-1,0 0 1,-1-1 0,0 1 0,-1-1 0,-1-1-1,-1 1 1,-11 17 0,-13 15 249,-40 47 0,-116 132-2116,176-212 59,10-13-662,5-3-1007,16-7-3082,16-12-4045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41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15 13009,'-29'-14'3093,"29"14"-3005,0 0 0,0 0 0,-1-1 0,1 1 0,0 0 0,0 0 0,0 0 0,-1 0 0,1 0 0,0 0-1,0 0 1,0 1 0,0-1 0,-1 0 0,1 0 0,0 0 0,0 0 0,0 0 0,-1 0 0,1 0 0,0 0 0,0 0 0,0 0 0,0 1 0,0-1-1,-1 0 1,1 0 0,0 0 0,0 0 0,0 0 0,0 1 0,0-1 0,0 0 0,0 0 0,0 0 0,-1 0 0,1 1 0,0-1 0,0 0 0,0 0 0,0 0-1,0 1 1,0-1 0,0 0 0,0 0 0,0 0 0,0 1 0,0-1 0,0 0 0,1 13 595,-1-11-158,4 21 791,1-1 1,0 1 0,2-1 0,1 0 0,1-1-1,15 29 1,-6-12-497,92 233 409,-6-14-1829,-22-93-3090,-35-90-439,-13-27-3463,-28-40 5660,16 20-10114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41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95 10637,'-8'2'378,"3"-2"-115,1 1-1,0 0 1,0 0 0,0 0-1,0 0 1,0 1 0,1-1-1,-1 1 1,0 0 0,1 0-1,-1 0 1,1 1-1,-1-1 1,-4 7 4740,10-11-3502,16-7-861,1 1-1,0 0 1,0 2-1,1 0 1,-1 1 0,35-5-1,-4 1-115,1-3-208,164-30 764,-180 37-800,0 2 1,-1 1-1,1 2 0,43 5 1,-68-3-178,0 0 0,1 0 1,-1 0-1,0 1 0,-1 1 0,1 0 1,-1 0-1,13 8 0,-16-8-52,-1 0-1,0 1 1,0-1-1,0 1 0,0 0 1,-1 0-1,0 1 1,0-1-1,0 1 0,-1 0 1,0 0-1,0 0 1,3 12-1,6 24-944,8 47 0,-6 4-7745,-8-64 2051,3 14-4043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59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43 9537,'-16'-8'3052,"13"-6"-3280,-1-6-572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41.8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26 12741,'-19'-26'2036,"19"41"-415,-3 2 483,16-3-1840,9 15-868,-13-21-996,1 15-1221,15 23-1151,7-6-2813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42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33 381 13761,'-24'-33'2868,"19"26"-191,3-8 1541,2 14-4095,-1 0 1,1 1 0,0-1-1,0 0 1,-1 0 0,1 0-1,0 1 1,0-1 0,0 0 0,0 0-1,0 0 1,0 1 0,0-1-1,1 0 1,-1 0 0,0 1-1,0-1 1,0 0 0,1 0-1,-1 1 1,0-1 0,1 0 0,-1 1-1,1-1 1,-1 0 0,1 1-1,-1-1 1,1 1 0,-1-1-1,1 1 1,0-1 0,-1 1-1,2-2 1,1 1 26,0 0 1,-1 0-1,1 0 0,0 0 0,-1 0 1,1 1-1,0-1 0,0 1 0,0 0 0,-1 0 1,1 0-1,0 0 0,0 0 0,0 0 1,-1 1-1,1-1 0,0 1 0,0 0 1,3 2-1,4 1-26,0 0 0,-1 1 1,15 10-1,-11-5-72,-1 1-1,0 1 1,-1 0 0,0 1 0,0 0 0,-1 0 0,13 25-1,10 13-456,-12-20-73,-15-19 274,2-1-1,-1-1 1,1 0-1,11 11 0,-18-20 191,0 0 0,0 0 0,0 0-1,0-1 1,1 1 0,-1 0 0,0-1 0,0 1-1,0-1 1,0 1 0,1-1 0,-1 0-1,0 1 1,0-1 0,1 0 0,-1 0 0,0 0-1,1 0 1,-1 0 0,0 0 0,0 0-1,1 0 1,0-1 0,1 0-4,0 0 0,0-1 0,-1 1 0,1-1 0,-1 0 0,1 1 0,-1-1 0,0 0 0,4-5 0,4-5-10,-1 0 0,-1-1 0,8-16 0,-10 18 10,6-9-3,71-113-87,-78 126 107,0 0 1,0 1 0,1-1 0,0 1 0,1 0 0,-1 1 0,1 0-1,0 0 1,1 0 0,-1 1 0,1 0 0,0 1 0,0-1-1,0 2 1,0-1 0,0 1 0,1 0 0,11-1 0,7 2 14,1 2 1,0 0 0,-1 2 0,37 8-1,24 2 7,-56-10-3,43-2 0,-65-1-12,-1 0 0,1-1 0,-1-1 0,1 0 0,-1 0 0,0-1 0,0 0 0,0 0 0,14-9 0,58-48 131,-64 45 49,1 1 0,0 1 1,1 0-1,0 1 1,1 2-1,32-14 0,-40 22-91,-1 0 0,1 0 0,0 1 0,0 0-1,0 1 1,0 1 0,0 0 0,0 0-1,0 1 1,0 1 0,0 0 0,12 5 0,17 7 243,40 20 0,-41-16-96,-15-13-213,-21-6-29,0 1 0,-1-1 0,0 0 0,1 0 0,-1 0 0,0 0 0,0-1 0,1 0 0,-1 1 0,0-1 0,0 0 0,0 0 0,0-1 0,0 1 0,0-1 0,0 1 0,0-1 0,0 0 0,-1 0 0,4-4 0,114-130 0,-117 132 0,0 1 0,0 0 0,1 0 0,-1 0 0,0 1 0,1-1 0,0 1 0,0 0 0,0 0 0,0 0 0,0 0 0,0 1 0,0 0 0,0-1 0,1 2 0,-1-1 0,0 0 0,1 1 0,-1 0 0,0 0 0,1 0 0,-1 1 0,8 1 0,-7 0 0,0 0 0,1 1 0,-1 0 0,0 0 0,-1 0 0,1 0 0,0 1 0,-1 0 0,0 0 0,0 0 0,0 1 0,0-1 0,-1 1 0,0 0 0,0 0 0,0 0 0,2 6 0,48 113-1817,-37-83-3499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42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11869,'0'0'4276,"16"14"-3423,10 12-437,-1 0-760,7 5-889,-4 6-883,10 3-1848,13 3-2809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43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1 154 14069,'12'-28'1164,"5"-9"200,5-2 3612,-19 36-4636,0 0 1,-1 0 0,1 0-1,0 0 1,1 1-1,-1-1 1,0 1 0,1 0-1,-1 0 1,1 0 0,7-2-1,44-12 1650,-47 15-1847,-1 1-1,0 0 1,0 0 0,0 1 0,1-1-1,-1 2 1,0-1 0,0 1 0,0 0-1,9 4 1,-12-4-88,-1 0-1,1 0 1,0 0-1,-1 0 1,1 1-1,-1-1 1,0 1-1,0 0 1,0 0-1,0 1 1,-1-1-1,1 0 1,1 5-1,1 0 0,0 0-1,-1 1 1,-1 0 0,4 11-1,6 53 180,-10-52-254,0 0 0,8 23 0,-9-38-15,0 0 1,0 0-1,1 0 0,0-1 1,0 1-1,0-1 0,1 0 0,0 0 1,0 0-1,0 0 0,8 6 1,5 1-211,0-2 1,1 0-1,0-1 1,1-1-1,-1 0 0,23 5 1,-22-8-21,-1 2 1,0 0-1,0 0 1,-1 2-1,0 0 1,22 17-1,-36-24 238,-2 0 0,1 0 0,0 0-1,0 1 1,-1-1 0,1 1 0,-1-1 0,0 1-1,0 0 1,0 0 0,0-1 0,0 1 0,0 0-1,-1 0 1,0 0 0,1 0 0,-1-1 0,0 1-1,0 0 1,-1 0 0,0 5 0,0-1-7,-1 0 0,0 0 0,0-1 0,0 1 0,-1 0 0,0-1 0,-6 11 0,-19 20-54,-2-2 0,-1-1 0,-1-1 0,-43 32 0,56-51 62,3 0 67,35-21-40,173-96 98,-140 73-131,-8 3 27,78-61 0,-114 80 14,0-1 1,-1 1-1,0-1 0,-1-1 0,0 1 0,0-1 0,-1 0 0,7-20 1,1 2-14,-8 17 16,10-20 400,-1 0 0,-2 0 0,16-65 0,-16 37 603,-6 36-97,-2-1 1,3-45-1,-8 69-849,0 0-1,0-1 1,1 1-1,-1 0 1,0 0 0,0 0-1,0 0 1,0 0-1,0 0 1,0 0 0,0 0-1,0 0 1,1 1-1,-1-1 1,0 0-1,0 0 1,0 1 0,0-1-1,0 1 1,1-1-47,-5 2 7,1 0-1,-1 0 1,1 1-1,0-1 1,0 1 0,0 0-1,0 0 1,0 1 0,1-1-1,0 1 1,-6 7-1,3-2 14,0 1-1,1-1 0,0 1 0,1 0 0,-3 11 0,-1 7 9,2-1 0,1 1 0,-2 40 0,6-52-49,0 0 0,2 0 0,0 0 0,0 0 0,8 28 0,-8-38 0,1 1 0,0-1 0,1 0 0,-1-1 0,1 1 0,0 0 0,1-1 0,0 0 0,-1 0 0,2 0 0,-1 0 0,0 0 0,1-1 0,0 0 0,0 0 0,0 0 0,9 4 0,1-2 8,0 0-1,1-1 1,0-1-1,0 0 1,0-1-1,0-1 1,0 0-1,0-2 1,1 0-1,28-3 1,6-4-146,0-3 0,50-15 0,-39 6-2564,113-49 0,-64 7-2059,-81 41 385,41-35 0,-17 7-6159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43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9033,'0'0'13461,"3"11"-19049,0 3 603,13-2-3952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44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258 88 14177,'-44'-8'8544,"38"7"-7943,0 1-1,1 0 1,-1 1 0,0 0 0,-7 1-1,8 0-446,0-1 0,1 1 0,-1 0 0,0 1-1,1-1 1,-1 1 0,1 0 0,0 0 0,0 0 0,0 1-1,0-1 1,0 1 0,1 0 0,-6 8 0,9-11-175,-1 1 0,0-1 1,0 0-1,1 1 1,-1-1-1,1 1 1,-1-1-1,1 0 0,0 1 1,-1-1-1,1 1 1,0 0-1,0-1 1,0 1-1,0-1 0,1 1 1,-1-1-1,0 1 1,0-1-1,1 0 1,-1 1-1,1-1 0,0 1 1,0 1-1,2 1-203,-1 0-1,1-1 0,0 1 0,0 0 1,0-1-1,4 4 0,-5-5-146,0-3-36,0 1 469,0-1-1,0 0 1,0 0-1,-1 1 1,1-1 0,0 0-1,-1-1 1,1 1-1,-1 0 1,3-3-1,-20-9 625,-2 1-1,-31-17 0,-3-2 465,50 30-592,1 2-557,-1 0 1,1 0-1,0 0 0,0 0 0,0 1 1,0-1-1,0 0 0,1 1 0,-1-1 1,0 1-1,1-1 0,-1 1 0,1-1 1,-1 1-1,1-1 0,0 1 1,-1 2-1,12 6-21,-4-2 27,1-1 0,-1 0 0,1 0 0,1-1 0,-1 0 0,1-1 0,0 0 0,0 0 0,1-1 0,-1 0 0,12 3 0,-18-7 14,29 7-19,-31-7 3,-20-14 10,18 13 29,-12-5-93,0 1 41,10 4-4,5 3-111,14 17 68,-15-17 15,21 16-506,1-8 498,-20-9 56,26-15-56,-26 13 50,-5-1 17,1 0 0,0-1 1,0 1-1,0 0 0,0-1 0,1 1 1,-1-1-1,1 0 0,-1 1 0,1-5 1,6-19 634,15-34 1,-20 57-293,2-11 596,-2 1-754,-5 11-64,-3 9-22,6-7-117,-3 5-1,1 0 0,-1 0 0,1 0 0,-1 1 0,2-1 0,-1 1 0,0 0 0,1 0 0,0 0 0,-1 9 0,-10 73 0,10-56 0,-15 165 0,9 1 0,28 345 0,-9-444 0,34 151 0,-28-191 0,1 0 0,4-2 0,47 97 0,-57-134 0,1 0 0,0-2 0,2 1 0,0-2 0,1 0 0,0 0 0,2-1 0,0-1 0,22 15 0,-28-23 0,0 0 0,1-1 0,-1 0 0,1-1 0,0 0 0,1-1 0,-1-1 0,1 0 0,0 0 0,0-1 0,0-1 0,0 0 0,0-1 0,0 0 0,0-1 0,0 0 0,16-5 0,-13 2-76,-1-2 1,1 0-1,-1-1 0,0 0 0,-1-1 1,0 0-1,0-2 0,-1 1 1,0-2-1,-1 0 0,0 0 0,0-1 1,16-24-1,-5 4-204,-2-2 0,-1 0-1,-2-1 1,23-61 0,-24 47 15,-3-2 1,-1 0-1,-3 0 1,-2-1-1,3-83 0,-11 58 96,-3-1 0,-3 1 0,-20-88-1,8 83 247,-4 0-1,-3 2 1,-59-127-1,53 143 281,-4 1 0,-2 1-1,-3 2 1,-76-86-1,104 133-223,0 0 0,-1 1 0,0 0 0,-1 1 0,-1 1 0,1 0-1,-27-12 1,36 20-82,0 0-1,0 0 0,0 0 0,0 0 0,0 1 1,0 0-1,0 0 0,-1 1 0,1 0 0,0-1 0,-1 2 1,1-1-1,0 0 0,-1 1 0,1 0 0,0 1 1,0-1-1,0 1 0,0 0 0,0 0 0,0 0 0,1 1 1,-1 0-1,1 0 0,0 0 0,-1 0 0,1 1 1,1-1-1,-5 5 0,1 1-45,1 1 1,1-1-1,-1 1 0,1 0 1,1 0-1,0 0 0,0 0 0,1 1 1,0 0-1,1 0 0,0-1 1,1 1-1,0 0 0,1 0 1,2 20-1,2 8-9,1-1 0,3 1-1,13 41 1,-11-45 5,2-1 0,1 0 0,2-1 0,1 0 0,2-1 1,1-1-1,1-1 0,33 38 0,-41-54-12,2 0 0,0-1 1,0-1-1,1 0 0,1-1 0,0-1 1,0 0-1,1-1 0,0-1 1,1 0-1,0-1 0,0-1 0,0-1 1,1-1-1,0 0 0,0-2 0,30 1 1,-20-3-464,1-2 0,-1-1 1,0-1-1,0-2 0,0-1 1,-1-1-1,0-1 0,-1-2 1,0-1-1,38-22 0,-38 17-2159,45-37-1,-46 30-2308,36-41-1,-32 28-4294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45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32 14449,'-7'-32'3357,"-2"50"-165,-1-1 124,4 11-223,-3 12-329,-4-5-356,0 5-2220,-6 8-188,3 6 0,7 6 0,-7 0 0,3 6 0,10 0 0,3-6 0,3-32-2184,7 12-1913,18 32-3655,10-12-7998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35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261 353 15025,'-2'3'656,"0"1"0,0-1-1,0 0 1,0 1-1,0-1 1,1 1 0,-1 0-1,1 0 1,0-1-1,0 1 1,0 5-1,-2 50 1699,2-14-424,-18 121 866,-56 233-1,-67 325-2795,141-716 0,1 1 0,-1-1 0,2 1 0,-1-1 0,3 15 0,-2-22 0,-1 0 0,0 0 0,0 0 0,1 1 0,-1-1 0,1 0 0,-1 0 0,1 0 0,0 0 0,-1 0 0,1 0 0,0 0 0,-1-1 0,1 1 0,0 0 0,0 0 0,0 0 0,0-1 0,2 2 0,-2-2 0,1 0 0,-1 0 0,0 0 0,1 0 0,-1 0 0,0 0 0,1 0 0,-1-1 0,1 1 0,-1-1 0,0 1 0,1-1 0,-1 1 0,0-1 0,0 0 0,0 1 0,1-1 0,-1 0 0,0 0 0,0 0 0,1-1 0,8-8 0,0 1 0,-1-1 0,0-1 0,0 0 0,-1 0 0,10-20 0,42-103 0,-19 21 0,49-219 0,-9-283 0,-41 251 0,-36 331 0,10-57 0,-12 82 0,0 1 0,0 0 0,1 0 0,0 0 0,0 0 0,1 0 0,0 1 0,0-1 0,6-6 0,-9 11 0,1 1 0,0-1 0,-1 1 0,1-1 0,0 1 0,0 0 0,0 0 0,0 0 0,0 0 0,0 0 0,0 0 0,0 0 0,1 1 0,-1-1 0,0 1 0,0 0 0,0-1 0,1 1 0,-1 0 0,0 0 0,1 0 0,-1 1 0,0-1 0,0 1 0,0-1 0,1 1 0,-1 0 0,0 0 0,0 0 0,0 0 0,3 2 0,6 4 0,-1 0 0,0 1 0,-1 0 0,13 13 0,-21-20 0,34 38 0,-1 1 0,54 85 0,43 104 0,-102-178 0,314 672 0,-62 24 0,-239-619 7,21 58-4,-50-153-18,1-1-1,2-1 1,26 41 0,-37-65 214,-2-2-490,1-1 0,-1 1 0,0-1 0,1 0 0,6 6 0,-8-9 2,-1 0 0,0-1 0,1 1 1,-1 0-1,1 0 0,-1-1 0,1 1 1,-1-1-1,1 0 0,-1 1 0,1-1 1,-1 0-1,1 0 0,0 0 1,-1 0-1,1 0 0,-1 0 0,1 0 1,-1-1-1,1 1 0,0-1 0,-1 1 1,3-2-1,-1 1-842,1-1 0,-1 0 1,0 0-1,1 0 0,-1 0 0,5-5 0,13-24-12208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35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1124 14777,'13'-2'2571,"-11"1"-257,0-2-389,0 0-1672,1-1 1,0 0-1,0 1 1,0 0-1,0-1 1,0 1-1,1 0 1,-1 1-1,1-1 1,0 1-1,0-1 1,7-2-1,7-2 252,35-8-1,-36 10-259,348-77 64,-10 2-2035,-321 71 1494,272-76-2025,-9-25 14,-258 92 2088,-2-2-1,0-1 1,-2-2-1,0-2 1,-1-1 0,29-30-1,-47 41 343,-1-2-1,0 0 0,-1 0 1,-1-1-1,-1-1 1,0 0-1,-2-1 1,0 0-1,-1-1 0,-1 0 1,-1 0-1,7-43 1,-12 53 269,-2-1 1,1 1 0,-2-1 0,1 1 0,-2-1 0,1 1-1,-2-1 1,1 1 0,-2 0 0,1 0 0,-2 0-1,1 1 1,-1-1 0,-1 1 0,0 0 0,0 1 0,-9-10-1,14 20-288,-1-1 0,1 1-1,-1-1 1,1 1 0,-1 0-1,1 0 1,0 0-1,-1 0 1,1 0 0,0 0-1,0 0 1,0 0 0,0 1-1,0-1 1,-2 2 0,-1 4-132,0-1 0,1 1 0,-1 0 0,1 0 0,1 0 0,-1 1 0,1-1 0,0 0 0,1 1 0,0 0 0,0-1 0,1 11 0,0 16 1,8 52-1,-4-50-38,54 296 2,28-4 0,-73-280 0,12 38-2653,60 137 0,-79-210 912,0-1 0,1 0 0,1 0 0,0-1 0,0 0 0,16 16 0,20 14-10549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36.6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388 5 13281,'-16'-4'2371,"14"4"-1632,0 0 0,1 0 0,-1 0 0,0 0 0,0 1 0,0-1 0,0 0 0,0 1 0,1 0-1,-1-1 1,0 1 0,0 0 0,1 0 0,-4 2 0,-12 12-871,-156 175 3356,149-158-3125,0 1-1,3 1 0,0 1 0,-20 49 0,37-73-118,0 0-1,1 1 1,0-1-1,1 0 1,0 1-1,1-1 1,0 23-1,1-30-19,0 0-1,0 0 0,1 0 0,-1 1 0,1-1 0,0 0 1,1 0-1,-1-1 0,1 1 0,-1 0 0,1 0 0,0-1 1,1 1-1,-1-1 0,1 1 0,-1-1 0,1 0 0,0 0 1,0 0-1,0-1 0,1 1 0,-1-1 0,1 0 0,5 3 1,-1-2-37,1-1 0,-1 0 1,1 0-1,-1-1 1,1-1-1,0 1 1,0-1-1,-1-1 0,1 0 1,0 0-1,-1 0 1,1-1-1,-1-1 0,14-5 1,-15 6 70,-1-1 1,0 0 0,0 0-1,-1-1 1,1 1-1,0-1 1,-1-1-1,0 1 1,0-1-1,-1 1 1,1-2-1,-1 1 1,0 0 0,0-1-1,-1 0 1,1 1-1,1-8 1,2-6 202,0-1 1,-2 0-1,0 0 1,1-22-1,7-25 615,20-48 1265,-31 116-2024,-1-1 0,1 1-1,-1 0 1,1 0 0,-1 0-1,0 0 1,0 0 0,1 0-1,-1 0 1,0 0 0,0 1-1,1 1 1,19 32 9,-1 0 0,-2 0 0,-2 2-1,12 39 1,-11-31-53,22 59-9,-5 2 0,-5 1 0,23 154 0,-44-190 0,-2 0 0,-4 1 0,-3-1 0,-3 1 0,-3-1 0,-22 95 0,14-100 0,-3-2 0,-3 0 0,-2-1 0,-4-2 0,-49 86 0,66-132 0,-1 1 0,-1-1 0,-1-1 0,0 0 0,-29 23 0,41-37 0,1 1 0,-1-1 0,0 1 0,0-1 0,0 1 0,1-1 0,-1 0 0,0 0 0,0 1 0,0-1 0,0 0 0,0 0 0,0 0 0,0 0 0,0 0 0,0 0 0,1 0 0,-1 0 0,0 0 0,0 0 0,0-1 0,0 1 0,0 0 0,0 0 0,0-1 0,1 1 0,-1-1 0,0 1 0,0-1 0,1 1 0,-1-1 0,0 0 0,0 1 0,1-1 0,-1 0 0,1 1 0,-1-1 0,1 0 0,-1 0 0,0-1 0,-2-2 0,1-1 0,0 1 0,0-1 0,0 1 0,1-1 0,-2-5 0,1-1 0,1-1 0,0 1 0,1-1 0,0 1 0,1 0 0,0-1 0,4-11 0,24-80 0,-21 78 0,196-492-117,-43 152-654,76-165 1457,-200 466-488,-30 51-194,-6 12-4,-1 1 0,0-1 0,1 0 0,-1 0 0,0 1 0,1-1 0,-1 0 0,1 1 0,0-1 0,-1 0 0,1 1 0,-1-1 0,1 1 0,0-1 0,-1 1 0,1-1 0,0 1 0,0 0 0,-1-1 0,1 1 0,0 0 0,0 0 0,0-1 0,-1 1 0,3 0 0,7 8 0,-9-6 0,7 6 0,-1 0 0,0 0 0,-1 0 0,0 1 0,0 0 0,8 19 0,23 68 0,-10-24 0,0-12 0,3-2 0,49 73 0,-55-96 0,1-2 0,2-1 0,1-1 0,57 47 0,-76-71 0,0 0 0,1-1 0,-1-1 0,1 1 0,0-2 0,1 1 0,-1-1 0,18 4 0,-25-8 0,0 1 0,0 0 0,0-1 0,0 0 0,0 1 0,0-1 0,0 0 0,0-1 0,0 1 0,0 0 0,0-1 0,0 0 0,0 0 0,0 0 0,0 0 0,0 0 0,0 0 0,-1-1 0,1 0 0,-1 1 0,1-1 0,-1 0 0,1 0 0,-1 0 0,0 0 0,0-1 0,0 1 0,0-1 0,-1 1 0,1-1 0,-1 0 0,1 1 0,-1-1 0,1-3 0,-1 1 0,0 1 0,0-1 0,0 0 0,-1 0 0,0 1 0,0-1 0,0 0 0,0 0 0,-1 0 0,0 1 0,0-1 0,-2-7 0,-3-3 0,0-1 0,-11-16 0,-6-9 0,-2 2 0,-2 0 0,-61-66 0,33 48 0,-95-74 0,104 96 19,-63-36-1,84 56-55,-1 2 0,0 1 0,-1 1 0,-37-10 0,60 20-356,-1 0 0,1 0 0,-1 1 0,0-1 0,1 1 0,-1 0 0,0 0 0,1 1 1,-1 0-1,-5 1 0,1-1-1659,9-1 1982,-1 0 1,1 0-1,0 1 1,0-1-1,0 0 1,0 0-1,0 0 0,0 0 1,-1 0-1,1 0 1,0 0-1,0 0 0,0 0 1,0 0-1,0 0 1,0 0-1,0 0 1,0 1-1,-1-1 0,1 0 1,0 0-1,0 0 1,0 0-1,0 0 0,0 0 1,0 0-1,0 1 1,0-1-1,0 0 1,0 0-1,0 0 0,0 0 1,0 0-1,0 0 1,0 1-1,0-1 0,0 0 1,0 0-1,0 0 1,0 0-1,0 0 1,0 0-1,0 1 0,0-1 1,0 0-1,0 0 1,0 0-1,1 0 0,-1 0 1,0 0-1,0 0 1,0 0-1,0 1 1,0-1-1,0 0 0,0 0 1,0 0-1,0 0 1,1 0-1,-1 0 0,0 0 1,0 0-1,16 29-7124,23 14-4489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59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219 23 3820,'-66'-23'2231,"65"23"-2164,0 0 0,1 0 0,-1 0 0,0 0 0,1 0 0,-1 1 0,0-1 0,1 0 0,-1 0 0,0 0 0,1 1 0,-1-1 0,0 0 0,1 0 0,-1 1 0,1-1 1,-1 1-1,1-1 0,-1 1 0,0 0 78,0-1 1,0 1 0,0 0 0,0-1 0,1 1-1,-1-1 1,0 1 0,0-1 0,0 0-1,0 1 1,0-1 0,0 0 0,0 0-1,0 0 1,0 1 0,0-1 0,-2-1 0,-43-1-487,-25 7-4565,67-4 3121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36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 15301,'2'-10'916,"-1"7"-465,-1-1 0,1 1 0,0 0 0,0-1 0,1 1 0,-1 0 0,1 0 0,-1 0 0,4-4 0,-4 6-304,-1 1 1,1-1 0,-1 1 0,1 0 0,-1-1 0,1 1 0,-1 0 0,1-1-1,-1 1 1,1 0 0,0 0 0,-1 0 0,1-1 0,-1 1 0,1 0 0,0 0-1,-1 0 1,1 0 0,0 0 0,-1 0 0,2 1 0,2-1 332,4 1-184,1 0-1,-1 1 1,1 0 0,-1 0 0,0 1 0,0 0 0,0 1 0,0-1 0,0 2 0,9 6 0,7 6 340,39 34-1,-47-36-502,-2 0 0,0 1 1,-1 0-1,-1 1 0,0 1 0,-1 0 0,-1 1 1,-1 0-1,9 26 0,-6-8-25,-2 0 1,-1 1-1,-3 0 0,4 44 0,-1 18 164,-9-96-155,13-25 141,2-13-125,-1-1 0,-2 0 1,13-65-1,-13 49-57,19-53-1,-21 78-125,1 0 1,20-33-1,-26 51 7,1 0 0,-1 0 0,1 0 0,1 1 0,-1 0-1,1 0 1,1 0 0,-1 1 0,1 0 0,11-6 0,-15 11 21,-1 0 0,0-1 1,1 2-1,-1-1 0,0 0 0,1 1 1,-1-1-1,1 1 0,-1 0 0,1 0 1,-1 1-1,1-1 0,-1 1 0,1-1 0,5 3 1,1 1-17,-1 0 0,-1 0 0,15 8 0,-8 0-92,0 1 0,-1 0 0,0 1 0,-1 0 0,-1 1 0,0 0 0,19 33 0,-2-4-562,8 11-1427,32 67 0,-10 2-8487,-37-71-901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37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13557,'0'0'3241,"26"8"-2117,15 12-448,-13 3-624,10 6-708,7 8-908,-1 0-705,10 12-1807,7 8-3025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37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37 15713,'-1'-3'344,"0"1"0,-1-1 0,1 1-1,-1 0 1,1-1 0,-1 1 0,0 0-1,0 0 1,0 0 0,0 0 0,0 0-1,-1 1 1,1-1 0,-1 1-1,1 0 1,-1-1 0,-4-1 0,-1 9 3746,0 13-2690,7-16-768,-7 22 119,1 1-1,1 0 1,2 1 0,0-1-1,1 41 1,13 136-554,12-39-2634,-3-56-2710,-2-11-5250,-8-51-1362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37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1 474 8633,'24'-32'1819,"1"0"1,48-45 0,68-47 1824,-46 41-2185,-48 42 231,60-42 0,-105 81-1496,-1 4-3,2 7-136,-1-1-1,0 1 1,-1-1 0,0 1 0,0-1-1,0 1 1,-2 16 0,1 9-10,3 7-318,3 0-1,1-1 1,2 0-1,1 0 0,2-1 1,3 0-1,28 57 1,-31-72-213,-8-15 212,0 0 0,1 0 0,0 0 0,0-1 0,1 1 0,0-1 0,1-1 0,13 14 0,-19-21 255,0 1 1,0 0-1,0-1 1,0 1-1,0-1 1,0 1-1,0-1 1,0 1-1,0-1 0,0 0 1,0 0-1,0 0 1,0 1-1,0-1 1,1 0-1,-1 0 0,0 0 1,0-1-1,0 1 1,0 0-1,2-1 1,0 0 21,0 0 1,-1 0 0,1-1-1,0 0 1,-1 1 0,1-1 0,-1 0-1,3-2 1,6-8 178,0 0 1,13-20-1,-18 24-118,6-9 61,-2 1 93,1 1 0,1 0 0,0 1-1,23-20 1,-32 31-154,1 0 1,0 1-1,-1-1 0,1 1 0,0 0 1,0 0-1,0 0 0,0 1 1,0-1-1,1 1 0,-1 0 0,0 0 1,1 1-1,-1-1 0,1 1 0,-1 0 1,1 0-1,-1 0 0,0 1 0,1 0 1,-1 0-1,0 0 0,1 0 0,-1 0 1,5 3-1,0 1 40,0 0-1,0 0 1,-1 1-1,0 0 1,0 0-1,-1 1 1,1 0-1,-1 1 1,-1-1 0,1 1-1,9 18 1,2 2 236,1-1 1,39 44-1,-55-69-322,-1 0 1,1-1-1,-1 1 0,1-1 1,-1 1-1,1-1 0,0 0 1,0 0-1,0 0 0,0 0 1,0 0-1,0-1 0,0 1 1,0-1-1,0 0 0,0 0 1,0 0-1,0 0 0,0-1 1,3 0-1,6-1 0,0-1 1,0 0-1,16-8 0,17-8 45,69-24-9,-97 38-72,0 0 0,1 2 0,-1 0 0,35 0 0,-21 5-208,60 12 0,-13-2-919,-59-10 536,1-2-1,-1 0 1,1-1-1,-1 0 1,0-2-1,1-1 1,-1 0 0,0-1-1,-1-1 1,0-1-1,0 0 1,0-2-1,23-14 1,-33 18 823,-1 0 0,1-1 0,-1 0 0,11-12 0,11-9 1539,-5 6 1284,30-35 1,-53 55-3013,0 1 0,0-1-1,0 1 1,0-1 0,0 1 0,0-1-1,0 1 1,0 0 0,0 0 0,0 0-1,0-1 1,0 1 0,0 0 0,0 0 0,0 0-1,0 1 1,0-1 0,2 0 0,0 1 11,44-2-872,12 0-2429,-53 0 2118,0 1 1,0-2-1,0 1 0,0-1 1,0 0-1,0 0 1,5-3-1,5-3-6044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45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39 191 14557,'-13'-16'1033,"-12"-13"5680,46 31-3079,-14 0-3293,-1 0 1,1 1-1,-1 0 0,0 1 0,0-1 1,0 1-1,0 0 0,0 0 0,9 11 1,46 54 1518,-45-50-1442,212 285 660,-163-211-1017,18 26-61,68 90 0,-114-163 0,2-2 0,59 53 0,-88-88 0,1-1 0,0 0 0,0 0 0,0-1 0,1 0 0,0-1 0,1-1 0,13 5 0,-19-9 0,0 1 0,0-1 0,0 0 0,0 0 0,0-1 0,0 0 0,0 0 0,0 0 0,0-1 0,0 0 0,0-1 0,0 0 0,-1 0 0,1 0 0,-1-1 0,1 0 0,7-4 0,0-3 0,0-1 0,0 0 0,-1-1 0,-1 0 0,0-1 0,0-1 0,-1 0 0,-1 0 0,10-19 0,3-9 0,-2-1 0,17-52 0,47-191 46,-48 147-423,-15 62-778,55-169-6550,-41 155 28,-6 11-5238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46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560 829 10353,'-34'8'971,"-8"1"1924,0 2-1,-46 19 0,76-25-2543,0 0 0,0 1 0,1 1 0,0 0 0,0 1 0,1 0 0,0 0 0,0 1-1,1 0 1,0 1 0,-12 16 0,-22 38-296,-115 189-4508,156-249 4288,0 0 0,0 0 0,0 1-1,0-1 1,1 1 0,-2 8-1,3-13 161,0 1 1,0-1-1,0 0 0,0 1 0,0-1 0,0 0 0,0 0 1,0 1-1,0-1 0,0 0 0,0 1 0,0-1 1,0 0-1,0 1 0,0-1 0,1 0 0,-1 0 0,0 1 1,0-1-1,0 0 0,0 0 0,1 1 0,-1-1 0,0 0 1,0 0-1,1 0 0,-1 1 0,0-1 0,0 0 1,1 0-1,-1 0 0,0 0 0,1 0 0,-1 0 0,20-7 63,8-12 308,-1-1-1,-1-2 1,31-32-1,26-22 768,-52 50-484,1 3-1,0 0 1,2 3-1,1 0 1,64-25-1,-84 39-442,0 1 1,1 1-1,0 0 1,0 1-1,0 0 0,0 1 1,0 1-1,0 1 0,0 0 1,1 1-1,-1 1 1,0 1-1,0 0 0,-1 1 1,1 0-1,27 13 1,-18-5-37,0 2 1,-1 1-1,-1 1 0,0 0 1,36 36-1,-51-43-130,0-1 0,1-1 0,0 1 0,11 5 0,-19-12-39,1 0 0,0 1 0,-1-1 0,1 0 0,0 0 0,-1-1 0,1 1 0,0 0 0,0-1 0,0 1 0,0-1 0,0 1 0,0-1 0,0 0 0,0 0 0,-1 0 0,1 0 0,0 0 0,0 0 0,0-1 0,0 1 0,0-1 0,0 1 0,0-1-1,0 0 1,-1 0 0,1 1 0,0-1 0,-1 0 0,3-2 0,3-6-3,-1 0 0,0 0 0,0-1 0,-1 1 0,0-1 0,-1-1 0,0 1 0,0-1 0,-1 1 0,-1-1 0,0 0-1,0 0 1,0-18 0,-1-12 26,-2 0-1,-9-57 1,-9-19 31,-33-116-1,-50-111 141,76 260-88,5 24 6,20 57-35,1 10 58,1 8-46,0 0 0,1 0-1,1 0 1,8 26 0,28 63 287,-21-57-221,28 77 156,-3-8 43,73 145-1,-66-169-249,72 98 0,-98-158-191,2 0-1,0-2 1,2-1-1,1-1 0,2-2 1,38 27-1,-60-47 13,1 0-1,-1-1 1,1 0-1,0 0 1,0-1-1,1-1 1,-1 1-1,1-2 1,0 0-1,0 0 1,0-1-1,19 0 1,-22-1 40,-1-1 1,1-1-1,-1 0 1,0 0-1,1 0 1,-1-1-1,0 0 1,-1 0-1,1 0 1,0-1-1,-1 0 1,0-1-1,0 1 1,0-1-1,-1-1 0,0 1 1,1-1-1,-2 1 1,6-9-1,8-17-17,-1-1-1,-1 0 0,-2-2 1,18-58-1,-17 42 337,32-63-1,-41 101-102,1 0 0,1 1 0,16-20 0,-17 29 50,3 5-159,0 0-1,1 1 1,-2 0-1,1 0 1,0 1-1,13 9 1,51 45 176,-54-42-215,-7-5-186,2-1 0,-1 0-1,2-1 1,-1 0 0,22 9 0,-33-17 103,0-1 1,0 1 0,1-1 0,-1 0 0,0 0 0,1 0-1,-1 0 1,1-1 0,-1 0 0,1 0 0,-1 0-1,1-1 1,-1 1 0,1-1 0,-1 0 0,0 0 0,1-1-1,-1 1 1,0-1 0,0 0 0,0 0 0,0 0 0,0-1-1,-1 1 1,1-1 0,4-5 0,83-87 1849,-90 93-1512,14 4-258,0 0 0,0 1 0,0 1 0,-1 0-1,1 1 1,-1 0 0,24 14 0,38 14 4,-53-26-151,1-1 1,-1-1-1,1-1 0,0 0 1,0-2-1,0-1 1,42-4-1,-56 2 68,0 0 0,0-1 0,0 0 0,-1-1 0,1 0 0,0 0 0,-1-1 0,0 0 0,0-1 0,0 0 0,0 0 0,-1-1 0,0 0 0,0-1 1,-1 0-1,0 0 0,0 0 0,0-1 0,-1 0 0,0 0 0,5-10 0,2-11-19,-2-1 1,0 0-1,-2 0 1,-2-1-1,0 0 0,-3-1 1,0 1-1,-2-1 1,-1 0-1,-2 1 0,-1-1 1,-1 0-1,-8-31 1,10 60 91,0 0 0,1 0 1,-1-1-1,-1 1 0,1 0 0,0 0 1,-1 0-1,-3-4 0,5 6-17,0 1 1,-1 0-1,1-1 0,-1 1 0,1-1 1,-1 1-1,1 0 0,-1-1 1,0 1-1,1 0 0,-1-1 0,1 1 1,-1 0-1,0 0 0,1 0 1,-1 0-1,0 0 0,1-1 0,-1 1 1,0 0-1,1 0 0,-1 1 1,0-1-1,1 0 0,-1 0 0,1 0 1,-1 0-1,0 0 0,1 1 0,-1-1 1,1 0-1,-1 1 0,0-1 1,1 0-1,-1 1 0,1-1 0,-1 1 1,1-1-1,-1 1 0,1-1 1,0 1-1,-1-1 0,1 1 0,0-1 1,-1 1-1,1-1 0,0 1 1,0 0-1,-1 0 0,-7 14 27,0 0 0,2 0 0,-1 0-1,2 1 1,0 0 0,1 0 0,0 0 0,2 1-1,0-1 1,0 1 0,2 0 0,0-1 0,1 1-1,1 0 1,0-1 0,1 1 0,1-1 0,0 0-1,9 20 1,-9-29-78,0 0-1,1-1 1,-1 0-1,1 0 1,0 0-1,1 0 1,0-1-1,-1 0 1,2 0-1,-1 0 1,0-1 0,1 0-1,0 0 1,0-1-1,0 0 1,1 0-1,-1-1 1,0 1-1,1-2 1,0 1-1,-1-1 1,1 0-1,0-1 1,0 0-1,0 0 1,9-2 0,-7 1 29,1 0 0,-1-1 0,0-1 0,0 0 0,0 0 0,-1-1 0,1 0 0,-1 0 0,0-1 0,0 0 0,0-1 0,-1 0 0,0-1 0,0 1 0,-1-2 0,1 1 0,-2-1 0,1 0 0,8-14 0,22-49 325,-17 33-37,0 0 0,40-53 1,-57 87-229,1 0 0,-1 0 1,1 0-1,0 0 0,0 0 1,0 1-1,0 0 0,0 0 1,1 0-1,0 0 0,0 1 1,-1 0-1,1-1 0,0 2 1,1-1-1,-1 1 0,0 0 0,0 0 1,1 0-1,-1 1 0,0-1 1,1 2-1,-1-1 0,1 0 1,-1 1-1,0 0 0,8 2 1,-4 1-14,-1-1 0,1 1 0,-1 1 0,1 0 1,-2 0-1,1 0 0,0 1 0,-1 0 0,0 1 0,-1-1 1,1 1-1,-1 1 0,0-1 0,-1 1 0,0 0 1,0 0-1,4 12 0,-3-5-28,-1 0 0,0 0-1,-1 0 1,0 1 0,-2-1 0,0 1 0,0 0-1,-2 0 1,0-1 0,-1 1 0,0 0 0,-4 16 0,-3 9-84,-3-1 1,-1-1 0,-24 55 0,15-51-3812,55-41-21753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46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26 152 14517,'-3'-20'3301,"3"0"3439,-6 0-5308,6 0 1,-3-3-3334,-4-11-739,1 20-144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56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396 274 13173,'5'-4'-185,"4"-3"4170,-20 9-350,9-1-3459,-1 1 0,1-1 0,0 0 0,0 1 0,0-1 0,1 1 0,-1 0 0,0 0 0,1 0 0,-1 0 0,1 0 0,-1 0 0,1 0 0,0 0 0,0 0 0,0 1 0,-1 3 0,-10 41 1086,12-42-1102,-8 63 1451,3 0 1,5 93 0,1-69-589,2 122-453,10 0 1,44 230-1,-42-365-570,29 85 0,-33-130 0,2 0 0,1-2 0,2 1 0,37 56 0,-43-75 0,1 0 0,1 0 0,1-1 0,-1-1 0,18 13 0,-27-23 0,0 0 0,0 0 0,0 0 0,0-1 0,0 1 0,1-1 0,-1 0 0,0 0 0,1 0 0,-1 0 0,1-1 0,-1 1 0,1-1 0,-1 0 0,1 0 0,0 0 0,6-2 0,13-1 0,0-2 0,-1 0 0,0-2 0,22-9 0,-37 13 0,-1 0 0,1 0 0,-1-1 0,0 0 0,0-1 0,-1 1 0,0-1 0,1 0 0,-1 0 0,-1-1 0,1 1 0,-1-1 0,0 0 0,0 0 0,-1-1 0,5-12 0,0 2 0,13-28 0,-2-2 0,-2 1 0,-2-2 0,-2 0 0,8-68 0,-10 28 0,-5 0 0,-5-105 0,-7 98-58,-3 1 0,-5 1-1,-3 0 1,-5 1 0,-3 1 0,-5 1 0,-3 2-1,-5 1 1,-75-129 0,91 181-5,-1 1-1,-2 2 1,-44-46-1,60 68 81,-1 0-1,-1 1 1,1 0-1,-2 1 0,1 1 1,-1 0-1,0 0 0,0 1 1,-1 0-1,0 1 0,0 1 1,0 0-1,-1 1 1,-14-2-1,17 5 4,0 0-1,0 1 1,1 1 0,-1 0-1,0 0 1,1 1 0,0 0 0,0 1-1,0 0 1,0 0 0,0 1-1,1 1 1,0-1 0,0 1-1,0 1 1,1 0 0,-8 8-1,-3 4 21,2 1-1,0 1 0,1 0 0,1 1 1,-21 42-1,12-10-39,1 0 0,3 1 0,3 1 0,-17 88 0,20-47 0,-6 186 0,20-232 0,2 0 0,2 0 0,3-1 0,1 1 0,3-2 0,30 86 0,-31-109 0,1-1 0,1-1 0,1 0 0,1-1 0,1 0 0,2-1 0,0 0 0,1-2 0,1 0 0,1-1 0,0-1 0,1-1 0,1-1 0,29 16 0,-21-17-173,1-2 1,0-1-1,0-1 0,1-2 0,0-1 1,1-2-1,0-1 0,0-1 0,0-2 1,38-2-1,-16-4-352,-1-1 0,0-4 1,0-1-1,-1-3 0,72-27 1,-86 25-592,0-2 0,43-26 0,37-36-4153,95-82-10849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57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242 389 10561,'-2'-1'393,"1"0"1,-1 0-1,0 0 1,1 0-1,-1 0 1,1-1-1,0 1 1,-1-1-1,1 1 1,0-1-1,0 0 0,0 1 1,0-1-1,0 0 1,0 0-1,1 1 1,-2-4-1,4-23 1482,2 17-1480,1 0-1,0 1 1,0 0 0,1 0 0,0 1 0,1-1 0,0 1-1,1 1 1,10-11 0,-1 0 298,-12 12-338,0 0 1,-1-1-1,0 0 1,0 0-1,-1 0 1,0 0-1,-1-1 0,1 1 1,1-15-1,7-23 1281,-9 40-1166,-1 0 1,0 0 0,0-1-1,0 1 1,-1-14 0,0 14-321,-1 6-127,0-1 1,1 0-1,-1 0 0,0 1 1,0-1-1,0 1 0,0-1 1,0 1-1,1-1 0,-1 1 1,0 0-1,0-1 0,0 1 1,0 0-1,0 0 0,0-1 0,0 1 1,-2 0-1,3 0-22,-2 0-1,-1 0 0,1-1 0,-1 1 0,1 0 0,0 1 0,-1-1 0,1 0 0,-1 1 0,1-1 0,0 1 0,-1 0 0,1 0 0,0 0 0,-1 0 0,1 0 0,0 0 0,0 0 0,0 1 0,0-1 0,0 1 0,1 0 0,-1 0 0,0-1 0,1 1 0,-1 0 0,-1 4 0,-4 5 0,0 1 0,1 1 0,-7 18 0,11-28 0,-5 19 0,1 0 0,0 0 0,2 1 0,0 0 0,2 0 0,1 0 0,1 25 0,21 167 0,-18-197 0,10 79 0,48 423 0,-53-399 0,-5 0 0,-17 160 0,9-235 0,-23 144 0,24-169 0,-1-1 0,-2 1 0,0-2 0,-1 1 0,0-1 0,-22 34 0,25-47 0,1-1 0,-1 1 0,0-1 0,-1 0 0,0 0 0,1 0 0,-13 6 0,16-10 1,0 0 0,-1 0 0,1 0 0,-1 0 0,1-1 0,-1 1 0,0-1 0,1 0 0,-1 1 0,0-1 0,1 0 0,-1-1 0,0 1 0,1 0-1,-1-1 1,1 1 0,-1-1 0,1 0 0,-1 0 0,1 0 0,-1 0 0,1 0 0,-3-3 0,0 1-11,1 1-1,0-2 1,0 1-1,0-1 1,1 1-1,-1-1 0,1 0 1,0 0-1,0 0 1,-3-7-1,-5-13-1962,-14-44 0,20 50-725,1-1 0,0 0 1,0-22-1,5-43-12255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57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32 15449,'-13'-6'8153,"23"-8"-7717,-1 2-680,7 21-692,0-4-1172,3 10-336,16 8-3021,-10 8-4392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6:04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390 1980 4960,'-28'12'13044,"25"-9"-12693,1 1 0,-1-1 0,0 1 0,0-1 0,0 0 0,0 0 0,-1 0 0,1-1 0,-1 1 0,0-1-1,-5 3 1,-15 7 222,22-11-348,-1 1-9,-29 12 194,29-13 50,-19 3-47,-83 30 1658,-22 6 159,241-85-791,-52 22-1361,662-258 246,527-292-1198,-1201 549 817,700-317-758,267-128 458,-1006 463 375,83-39 322,-3-4 0,98-69 0,-128 61 36,-39 32-204,-19 23-192,0 2-81,60-6-2055,76 3 0,-106 4 1252,-31-2 732,0 0 0,0 0 0,-1 0 0,1 0 0,0 0 0,0 0 0,-1 0 0,1-1 0,0 1 1,-1-1-1,1 1 0,-1-1 0,2-2 0,-2 3-332,-1 0 301,1 0-1,-1 0 0,0 0 0,0 0 1,0 0-1,0 0 0,0 0 1,0 0-1,0 1 0,-1-1 0,1 0 1,0 0-1,0 0 0,-1 0 1,1 0-1,0 0 0,-1 1 0,0-2 1,0 1-482,-5-16-4827,-13 2-3326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58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0 252 13813,'23'-34'2100,"-14"17"-287,7-3-277,19-12-428,-3 18-244,15 0-268,11-1-364,5-5-440,10 0-808,3-3-876,0 3-1057,7 9-1727,6 0-3661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58.2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153 346 11665,'-86'46'3020,"58"-52"261,2 3 2755,20-8-3384,0-4-587,18-2-405,23-9-336,10 1-272,15-4-1040,13-2-12,16-1-340,16-8-1448,3 0-608,-3-5-1277,6 5-3543,6 8-7154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6:59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33 227 7769,'0'0'11263,"1"2"-9618,3 11-645,0-1 0,-1 1 0,0 0 0,-1 0 0,1 17 0,3 21 545,3 27 318,0 152 1,-8-95-1046,2-19-818,19 281 0,-15-337 0,3 0 0,2-1 0,3-1 0,33 85 0,-39-120 0,2-1 0,0-1 0,2 0 0,0 0 0,1-2 0,1 1 0,1-2 0,1 0 0,28 23 0,-37-34 0,1-1 0,-1 0 0,1-1 0,0 0 0,1 0 0,-1-1 0,1 0 0,0 0 0,0-1 0,0-1 0,0 0 0,1 0 0,-1-1 0,0 0 0,1-1 0,-1 0 0,1 0 0,-1-2 0,1 1 0,-1-1 0,0 0 0,0-1 0,0-1 0,13-5 0,-12 4-15,-1-1 0,1-1-1,-1 1 1,0-2 0,0 1 0,-1-1-1,0-1 1,-1 0 0,0 0 0,10-14-1,-8 7-39,-1 0-1,0-1 1,-1 0-1,-1 0 1,-1-1-1,5-20 0,-1-17-134,-2 0 0,-2-1-1,-3-87 1,-6 50-106,-4 0 0,-4 0 0,-4 1 0,-4 1 0,-32-91 0,11 64 99,-6 3 0,-5 1 0,-83-135 0,117 220 157,-39-48 0,50 69 52,0 1 0,-1 0 0,0 1 1,0 0-1,0 0 0,0 0 1,-1 1-1,0 0 0,0 1 0,-1-1 1,-12-3-1,17 7 14,0 0-1,0 0 1,0 1 0,0 0 0,0-1-1,0 1 1,0 1 0,-1-1 0,1 1-1,0-1 1,0 1 0,0 0 0,0 1-1,0-1 1,-6 4 0,4-2 21,0 1 1,0 0-1,1 1 1,-1 0-1,1 0 1,0 0-1,1 0 1,-7 9-1,-1 6 68,0 0 0,1 1 1,1 0-1,-10 35 0,0 8-2,3 0 1,3 2-1,3 0 0,3 0 1,3 1-1,2 0 1,8 84-1,-3-127-89,1 0 0,0-1-1,2 1 1,1-1 0,1 0-1,14 31 1,-18-46-38,1 0 1,0 0-1,1-1 0,0 0 1,0 0-1,1 0 0,0 0 1,0-1-1,0 0 0,1-1 1,0 1-1,0-1 0,0 0 1,1-1-1,0 0 0,-1 0 1,1-1-1,1 0 0,-1 0 1,13 2-1,4-3-188,0 0 1,0-2 0,0-1-1,-1-1 1,1-2-1,0 0 1,28-9-1,-24 7-118,38-11-1159,127-50 0,56-47-4319,-121 53-1236,-32 18-3413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7:00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54 604 12293,'-2'-10'701,"1"1"0,0-1 0,0 0 0,0 0 0,1 0 0,1 0 1,0 1-1,0-1 0,4-11 0,5-16 1331,16-38 1,-5 16-383,18-105 1209,-11 34-183,-27 129-2593,-1-1 1,0 1-1,0-1 0,0 0 0,0 1 1,0-1-1,0 1 0,-1-1 0,1 0 0,0 1 1,-1-1-1,0 1 0,1-1 0,-1 1 1,0-1-1,1 1 0,-3-2 0,0 6-5,0 1 0,-1 0-1,1-1 1,0 1-1,1 0 1,-1 1 0,1-1-1,-4 8 1,1 2-76,0-1 0,1 1 1,1 0-1,0 0 0,0 0 0,2 1 1,0-1-1,1 18 0,12 116-6,-11-138 4,21 118 0,40 128 0,15 82 0,-69-288 0,-3-1 0,-2 1 0,-2 0 0,-10 96 0,3-105 0,-3 0 0,-1 0 0,-2 0 0,-24 55 0,27-76 0,-1-1 0,0 0 0,-1-1 0,-1-1 0,-1 0 0,0 0 0,-1-1 0,-1-1 0,-1 0 0,-29 21 0,1-15-82,43-21-68,0-1 0,0 0 0,0 1 0,1-1 0,-1 0 0,0 0 0,0 0 0,1 1 0,-1-1 0,1 0 0,-1 0 0,1 0 0,-1 0 0,1 0 0,0 0 0,-1 0 0,1 0 0,0 0 0,0 0 0,-1-2 0,1 2-36,-1-4-585,0-1 0,0 1 0,1-1 0,0 1-1,0-1 1,1-9 0,9-22-6289,13-10-6847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7:01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142 178 6089,'0'0'17643,"-1"3"-17398,1-2-78,-1 1-1,0-1 1,0 1-1,0-1 1,0 1 0,0-1-1,0 0 1,0 1 0,0-1-1,0 0 1,-1 0 0,1 0-1,0 0 1,-1 0 0,1 0-1,-1 0 1,1-1-1,-1 1 1,0-1 0,1 1-1,-1-1 1,1 1 0,-1-1-1,0 0 1,1 0 0,-1 0-1,0 0 1,0 0 0,1 0-1,-1 0 1,-2-1-1,1 1-572,-1 0 1336,2 1-872,-2 0-119,-6 3 314,-1 0 1,1 1 0,-14 7-1,22-10 495,-23 7 353,51-20-1085,0 0 0,0 2 0,32-7-1,90-15-4,-117 25-11,236-47-46,305-50-158,-519 102 5,-51 1 193,1 0 1,-1 0-1,1 1 1,-1-1 0,0 1-1,1-1 1,-1 1-1,0 0 1,0 0-1,0 0 1,1 0 0,-1 1-1,0-1 1,-1 1-1,1-1 1,3 3 0,-5-2 5,1-1 0,0 0 0,-1 0 0,1 0 0,-1 0 0,0 1 0,1-1 0,-1 0 0,0 0 0,0 1 0,0-1 0,0 0 0,0 1 0,0-1 0,0 0 0,0 0 0,-1 1 0,1-1 0,0 0 0,-1 0 0,1 1 0,-1-1 0,-1 2 0,-20 29 93,5-9-521,16-21-114,26-5-27823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7:02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1225 69 12305,'-27'-41'4868,"18"26"-2678,-4 7 1630,-7 5-2484,19 3-947,-2-1 1992,0 6-2098,1-1 0,0 1 0,0 0 0,0 0 1,1 1-1,-1-1 0,1 0 0,0 0 0,1 1 1,-1-1-1,1 0 0,0 1 0,1 5 0,-1-11-278,0 88 476,-21 170-1,16-229-425,-1-1 0,-1 1-1,-2-1 1,-1-1 0,0 0 0,-3 0 0,0-1-1,-1-1 1,-35 47 0,14-33-55,-1-3 0,-1-1 0,-2-1 0,-1-2 0,-52 30 0,-233 111 0,283-154-51,-60 19 0,85-32 29,-1-2 0,0 0 0,0-1 1,-1-1-1,1-1 0,-24 0 0,38-1 15,1 0 0,0-1 0,-1 1 0,1 0 0,0-1 0,0 0 0,-1 0 0,1 0 0,0 0 0,0 0 0,0-1 0,0 1 0,0-1 0,1 0 0,-1 0 0,0 0 0,1 0 0,0 0 0,-1 0 0,1-1-1,0 1 1,0-1 0,0 0 0,0 0 0,1 1 0,-1-1 0,1 0 0,0-1 0,0 1 0,0 0 0,0 0 0,0 0 0,1 0 0,-1-1 0,1 1 0,0 0 0,0-1 0,0 1 0,0 0 0,2-5 0,0-9-13,2 0 0,0 1 1,1-1-1,1 1 0,0 0 0,12-22 1,8-9 2,2 0 0,48-59 1,-53 77 17,2 1 1,0 1 0,2 2-1,44-33 1,-61 51 3,0 0 1,1 1-1,0 0 1,0 1-1,0 0 1,0 1-1,1 0 1,-1 1-1,1 0 1,0 1-1,15-1 1,-17 3 34,0 0 0,0 1 0,0 0 0,0 1-1,-1 0 1,1 0 0,0 1 0,-1 1 0,0-1 0,0 2 0,0-1 0,0 1 0,-1 0-1,9 8 1,5 5-22,0 1 1,-2 1-1,35 44 0,44 78-29,-69-96 8,43 62 3,133 191 0,-139-209 0,100 100 0,107 63 0,-218-209 0,1-3 0,1-3 0,85 42 0,-121-70-856,0 0 0,1-2-1,0 0 1,1-2 0,-1 0 0,1-2 0,28 2-1,-41-5 280,-1-1-1,0 0 1,0-1-1,0 0 0,1-1 1,-1 0-1,0-1 1,-1 0-1,1 0 0,0-1 1,-1 0-1,0-1 1,0 0-1,0 0 0,-1-1 1,1 0-1,-2 0 1,1-1-1,9-11 0,13-21-10803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7:02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80 9289,'0'0'2192,"0"-17"-440,-3 0 1164,3 0-4584,3-3 68,7 11-8297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7:05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92 125 5312,'-3'0'616,"0"-1"-1,-1 0 1,1 0-1,1 0 1,-1 0-1,0 0 1,0-1-1,0 0 1,1 1-1,-1-1 1,1 0-1,-1 0 1,1 0-1,0-1 1,0 1-1,0 0 1,0-1-1,0 1 1,0-1-1,1 0 0,-1 0 1,-1-5 2883,-1-24 899,-15 29-3222,7-1-594,13-2 370,20-8-147,-12 10-726,0 1 1,0 0-1,0 1 1,0 0-1,0 1 1,0 0-1,15-1 1,63 7 263,-74-4-263,28 4 79,1 3 0,-2 1 0,0 2-1,0 1 1,-1 3 0,61 31 0,-64-27-134,-2 3 1,0 0-1,-1 3 1,-1 0-1,-2 2 1,0 2-1,-2 0 1,-2 2-1,0 1 1,-2 1-1,-2 1 1,36 71-1,-47-79-147,-2 0 0,0 0 0,-2 1 1,-1 0-1,-1 0 0,-1 1 0,-1-1 0,-2 37 0,-1-41 18,-2 0-1,-1 0 0,-1-1 0,0 1 0,-2-1 0,-1 0 0,0 0 0,-2-1 1,0 0-1,-18 28 0,16-34 75,-1 0 0,0-1 0,-1 0 0,-1-2-1,0 1 1,0-1 0,-1-1 0,-1-1 0,0 0 0,-1-1 0,-28 11 0,3-4 13,-1-1 1,0-3-1,-76 12 0,76-18 15,-76 1-1,100-7 15,1-1 0,-1-1 0,0-1 0,1 0 0,-1-1 1,-27-11-1,41 13-12,0 0-1,1-1 1,-1 1 0,0-1 0,1 0 0,0-1-1,-1 1 1,1-1 0,1 0 0,-1 0 0,0 0 0,1 0-1,0 0 1,0-1 0,0 0 0,1 1 0,0-1-1,0 0 1,0 0 0,0-1 0,1 1 0,-1 0-1,2 0 1,-1-1 0,0 1 0,1-1 0,0 1-1,0 0 1,2-8 0,0-2-20,1 1 1,0-1-1,1 1 0,1-1 0,0 1 0,1 1 1,0-1-1,1 1 0,14-20 0,5 0-125,1 1-1,2 1 0,1 2 0,2 0 0,0 2 1,67-41-1,235-108-2786,-223 123 1273,-48 26-1108,-23 21-6107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7:07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146 730 11869,'-12'0'1060,"9"-1"-684,-1 1-1,0 0 1,0 0-1,1 1 1,-1-1-1,0 1 1,1-1-1,-1 1 0,0 1 1,1-1-1,-1 0 1,1 1-1,-5 2 1,-45 16 3920,28-11-1214,43-14 1988,979-240-3061,-790 199-1885,1687-369-1450,-1885 413 1300,81-18-744,174-16-1,-261 35 555,1 1 0,-1 0 0,0 0 0,0 0 0,0 1 0,0-1 0,1 1 0,-1-1 1,0 1-1,0 0 0,0 0 0,5 3 0,-8-3 71,1 0 0,-1 0 0,1-1 0,0 1 0,-1 0 0,0 0 0,1 0 1,-1 0-1,1 0 0,-1 0 0,0 0 0,0 0 0,0 0 0,0 0 0,1 0 0,-1 0 0,0 0 1,-1 0-1,1 0 0,0 0 0,0 0 0,0 0 0,-1 0 0,1 0 0,0 0 0,-1-1 0,1 1 0,-1 0 1,1 0-1,-1 0 0,1 0 0,-1 0 0,0-1 0,1 1 0,-1 0 0,-1 0 0,-23 33-6861,-8 1-4709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7:08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61 241 12181,'-27'-10'2346,"17"4"1789,2-7-2196,3 5 1111,4 6-2776,0 0 1,0 0 0,0 0-1,0 0 1,0 0 0,0 0-1,0 0 1,1-1 0,-1 1-1,1 0 1,-1 0 0,1-1-1,0 1 1,0 0-1,0-4 1,1 2 38,0 0 0,1 0-1,-1 0 1,1 0 0,0 0 0,0 0 0,0 1-1,5-7 1,1 0-189,0 1 0,1 0-1,0 1 1,0 0 0,1 0 0,0 1-1,1 0 1,-1 1 0,14-6 0,-9 5-29,1 1 1,0 0-1,0 1 1,0 1 0,1 0-1,23-2 1,-14 4-96,1 1 0,0 1 0,0 2 0,-1 0 0,1 2 0,-1 1 0,0 0 0,0 3 0,-1 0 0,0 1 0,0 1 0,-1 2 0,0 0 0,-1 2 0,-1 0 0,37 32 0,-22-14 0,-3 3 0,-1 1 0,-1 1 0,-2 2 0,-2 1 0,-1 1 0,-3 1 0,-1 2 0,-2 0 0,-2 1 0,25 93 0,-30-78-388,-1 0 0,5 90 0,-16-114 173,-2 0-1,-1-1 0,-2 1 1,-1-1-1,-16 59 0,16-82 186,0 0 1,-1 0-1,-1 0 0,0-1 0,-1 0 0,0 0 0,-1-1 0,0 0 0,0 0 0,-1-1 0,0 0 0,-1 0 0,0-1 0,0 0 0,-1-1 0,-15 8 0,12-8 128,0 0 0,-1-1 0,0-1 0,0 0 0,-1-1 0,0-1 0,1 0 0,-1-1 0,0 0 0,0-2 0,0 0 0,-28-3 0,24 0 6,1-1 0,-1-1 0,1-1 1,0 0-1,0-2 0,1 0 1,0-1-1,-23-15 0,34 19-72,1 1-1,0-2 1,0 1-1,0 0 0,1-1 1,-1 0-1,1-1 1,1 1-1,-1-1 1,1 0-1,0 0 1,1 0-1,0-1 1,0 1-1,0-1 0,1 1 1,0-1-1,1 0 1,0 0-1,0 0 1,1 0-1,0 0 1,1-13-1,3 0-98,0 1 0,1-1 0,2 1 0,0 0 0,1 1 0,0 0 0,2 0 0,0 1 0,26-33 0,0 6-363,2 1 0,61-54 0,112-90-4011,-65 72-2927,-92 80 1163,-3 4-3604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6:06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60 14141,'-47'-50'3141,"37"40"8979,12 12-10384,16 26-1413,-1 0 0,-1 1 1,-1 1-1,18 55 0,-25-65-310,174 472-13,-172-464-158,40 105-4248,-26-75-1604,44 79 0,-47-104-7189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7:09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65 12297,'-3'-1'3210,"-24"-11"2530,25 11-3257,-7 12 1724,6-6-3845,1 1 0,0-1 0,1 0 0,-1 1 0,1-1 0,0 1 0,0-1 0,1 1 0,0 0 0,0-1 0,1 8 0,-1-2-95,11 174 4,-1-47-323,-10-123 52,19 296 0,-12-238 0,4 0 0,25 87 0,-30-142 0,0 1 0,1-1 0,0 0 0,2-1 0,0 0 0,1 0 0,13 16 0,-20-29 0,0 1 0,1-1 0,0 0 0,0-1 0,0 1 0,0-1 0,1 1 0,-1-1 0,1-1 0,0 1 0,0-1 0,0 1 0,0-2 0,0 1 0,0 0 0,0-1 0,1 0 0,-1 0 0,1-1 0,-1 1 0,0-1 0,1 0 0,-1-1 0,1 1 0,-1-1 0,0 0 0,1-1 0,-1 1 0,6-3 0,0-2 0,-1 1 0,1-2 0,-1 1 0,-1-1 0,1-1 0,-1 0 0,-1 0 0,1-1 0,-1 0 0,-1 0 0,0-1 0,0 0 0,-1 0 0,0 0 0,5-14 0,1-3 0,-2-1 0,0 0 0,-2 0 0,-1-1 0,3-31 0,-5 1-173,-2-1 1,-3 1-1,-2-1 1,-3 1-1,-2 0 1,-3 1-1,-3 0 1,-2 0-1,-2 1 1,-45-96-1,53 134 132,-1 1-1,0 0 1,-2 0-1,0 1 0,-1 0 1,-1 1-1,0 1 0,-22-19 1,29 29 40,1 0 0,-1 0 0,-1 1 0,1 0 0,0 1 0,-1-1 0,0 1 0,0 1 0,0-1 1,-11-1-1,12 4 11,1 0 0,0 0 0,-1 0 0,1 1 0,0-1 1,0 2-1,-1-1 0,1 1 0,0-1 0,0 2 1,1-1-1,-1 1 0,0 0 0,1 0 0,-7 5 0,6-4 5,0 1 0,0 0 0,0 0 0,1 1-1,0-1 1,0 1 0,0 0 0,1 0-1,0 1 1,0-1 0,1 1 0,-1 0-1,1 0 1,1 0 0,0 1 0,0-1-1,0 0 1,1 1 0,0 0 0,0-1-1,1 1 1,0-1 0,0 1 0,1 0 0,0-1-1,0 1 1,1-1 0,0 0 0,3 8-1,1 1-7,0-1-1,1 1 1,1-1-1,1-1 0,0 0 1,0 0-1,2 0 1,0-2-1,0 1 0,1-1 1,0-1-1,19 14 1,-8-11-227,1 0 0,1-1 0,0-1 0,0-2 0,1 0 0,0-2 0,43 8 0,-17-8-1551,1-2 0,105-2-1,-145-5 834,1 0 1,-1-1-1,25-6 0,12-11-7899,-28 10 309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7:11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52 102 7673,'-2'-34'2467,"1"28"-155,0-30 6352,0 11 259,3 47-6320,-1 39-2559,-3 0 0,-12 79 0,9-94-51,2-15 7,-20 209 0,20-178 0,11 119 0,-4-149 0,1 0 0,2 0 0,1 0 0,2-1 0,16 37 0,-15-46 0,0 0 0,2-1 0,0 0 0,2-1 0,0-1 0,1-1 0,36 33 0,-35-37-223,2 0 0,-1-1 0,2-1-1,0-1 1,0-1 0,1 0 0,27 7 0,-16-7-664,1-3 1,-1-1-1,1-1 1,46 1-1,3-8-1931,-1-3 0,1-4 0,98-24 0,-38 3-9475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7:11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4 535 11037,'-3'-17'1772,"6"-6"-244,10-14-336,6 14-191,13 0-181,9-9-220,16-8-304,13 0-340,6 0-500,7-2-104,2-1-149,4 3-167,-6 3-80,-13 8-164,-7 0-280,-12 4-1900,-7 10-1749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7:12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0 8745,'-2'3'690,"-1"-1"0,1 1-1,0-1 1,-1 0 0,0 0 0,1 0 0,-1 0 0,0 0 0,0-1 0,0 1 0,0-1-1,0 0 1,-4 2 0,2-2-114,1 1 0,-1 0-1,1 0 1,0 0 0,0 1-1,0 0 1,-4 3 0,3-2-428,1 1 0,0 0 0,1 0 0,-1 0 0,1 0 0,0 1 0,0-1 0,0 1 0,1 0 0,0 0 0,0 0 0,0 0 0,0 12 0,1-8 264,1 0 0,0 1-1,1-1 1,0 1 0,1-1 0,0 0-1,6 17 1,4 4 466,2 0 1,1-1-1,2 0 1,23 31-1,6 6-878,13 17 0,84 162 0,-130-218 0,-1 0 0,-1 1 0,-1 0 0,-2 1 0,-1 0 0,-1 0 0,-2 1 0,0-1 0,-3 1 0,-2 44 0,-2-57 0,0 1 0,-1-1 0,-1 0 0,-1 0 0,0 0 0,-2-1 0,0 0 0,0 0 0,-2-1 0,0 0 0,-17 19 0,17-22 0,-1-1 0,-1 0 0,0 0 0,-1-1 0,0-1 0,-1 0 0,0-1 0,0 0 0,-1-2 0,0 1 0,-1-2 0,-22 7 0,35-12-121,-1 0 1,1-1-1,0 0 0,0 0 1,-1 0-1,1 0 0,0 0 1,0 0-1,-1-1 0,1 0 1,0 0-1,0 0 0,0 0 1,0 0-1,0 0 0,0-1 1,0 1-1,0-1 0,1 0 1,-3-2-1,0 0-310,1 0 0,0 0 0,1 0-1,-1-1 1,1 1 0,0-1 0,0 0 0,0 0 0,-3-9 0,3 8-523,1-1 0,0 0 0,0 0 0,1 0 0,0 0 0,0-1 0,0 1 0,1 0 0,0 0 0,1-1 0,1-7 0,16-36-10536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7:12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243 581 15825,'-29'15'2992,"23"-13"1996,10 42 810,13 19-3232,0 6-2007,69 429-520,15-76-39,-95-401 0,0 0 0,1 0 0,1-1 0,1 0 0,21 33 0,-29-51-14,0 0 0,0 0 0,1 0 0,-1-1 1,1 1-1,-1 0 0,1-1 0,0 0 0,0 1 0,0-1 0,-1 0 0,1 0 0,0 0 0,1 0 1,-1 0-1,0 0 0,0-1 0,0 1 0,0-1 0,0 0 0,1 1 0,-1-1 0,0 0 0,0 0 1,1 0-1,-1-1 0,0 1 0,0-1 0,0 1 0,1-1 0,-1 1 0,0-1 0,0 0 1,0 0-1,0 0 0,0 0 0,0-1 0,-1 1 0,1 0 0,0-1 0,-1 0 0,3-1 0,7-9-184,0 0 0,-1 0 0,-1-1 0,13-22 0,-19 31 152,10-21-391,0-1 1,-2 0-1,-1-1 1,-1 0 0,-1 0-1,-1-1 1,4-47-1,-5 9-116,-3-1-1,-7-76 1,-9 10 312,-6 0 0,-5 2 0,-6 0 0,-6 3-1,-59-142 1,81 235 352,-1 1 0,-1 1 0,-2 0 0,-25-33-1,35 55-15,0 1 0,-1 1-1,-1-1 1,1 1-1,-1 1 1,-17-11 0,20 15-20,0 0 1,0 0 0,-1 1 0,1 0 0,-1 1 0,0 0-1,0 0 1,0 0 0,0 1 0,0 0 0,-12 1-1,13 0 1,1 1-1,-1 0 0,0 0 0,1 0 0,-1 1 0,0 0 0,1 0 0,0 1 0,0 0 0,0 0 0,0 0 0,-10 9 0,7-5 11,1 0-1,0 1 1,1 1 0,0-1-1,0 1 1,1 0-1,-7 13 1,1 3 54,2 0 0,0 1 0,2 0 0,1 0 0,-7 46 0,9-32-43,2 0 0,2 0-1,2 0 1,1 0 0,2 0 0,10 43 0,-8-54-89,2-1 0,0-1 0,2 1 0,1-2 0,2 1 0,0-1 0,1-1 0,2-1 0,22 27 0,-27-38-186,1-1 1,0-1-1,1 0 1,1-1 0,0 0-1,0-1 1,0 0-1,1-2 1,1 0-1,-1 0 1,1-1-1,0-1 1,0-1-1,1 0 1,-1-1 0,27 1-1,-19-3-656,0-2-1,0 0 0,-1-1 1,1-2-1,0 0 1,-1-1-1,0-2 0,0 0 1,0-2-1,-1 0 0,22-14 1,22-14-4636,3-2-2963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7:14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28 199 8117,'-2'0'298,"0"0"0,0 0 1,0 0-1,0-1 0,0 1 0,0-1 1,1 1-1,-1-1 0,0 0 0,0 0 1,0 0-1,-2-1 0,4 1-128,0 0-1,0 0 0,0 0 1,1 0-1,-1 0 0,0 0 1,1 0-1,-1 0 0,1 1 1,-1-1-1,1 0 1,-1 0-1,1 1 0,0-1 1,-1 0-1,1 1 0,0-1 1,-1 0-1,1 1 0,0-1 1,0 1-1,0 0 0,-1-1 1,1 1-1,2-1 0,-1 0 706,7-19 1130,0-5-480,-3-7-370,-5 27-982,0 0 0,0 0 0,0-1 1,-1 1-1,1 0 0,-2-8 0,-1-8 200,1 17 412,2 2-386,0-4-400,2-11 875,-11 27 91,5-1-816,0 1 0,1-1-1,0 1 1,0-1-1,1 1 1,0 0 0,0 0-1,2 0 1,0 14-1,0-16-43,25 214 926,-11-125-817,-12-69-167,6 36 68,1 78 0,-10-124-109,0 28 39,-6 46 0,4-78-48,0 0 0,-1 0 0,-1 0 0,0-1 0,-1 0-1,0 1 1,-12 18 0,7-17 820,0-10-3609,8-5 2018,1 0 1,0 0 0,0-1-1,-1 1 1,1 0-1,0-1 1,0 1 0,-1 0-1,1-1 1,0 0 0,0 1-1,0-1 1,0 0-1,0 0 1,0 1 0,0-1-1,-2-2 1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7:17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3 9377,'-3'0'2235,"0"-1"-1556,-1 0-1,1 1 1,0-1 0,0 1 0,-1 0-1,1 0 1,0 1 0,-1-1 0,1 1-1,0-1 1,0 1 0,0 0 0,0 0 0,0 0-1,0 1 1,0-1 0,-4 3 0,4-2-610,1 1 0,0-1 1,0 1-1,0-1 0,0 1 1,0 0-1,-2 4 0,0 2 291,1-1 0,0 0 0,1 1 0,0 0 0,0-1 0,1 1-1,0 16 1,5 69 1470,-1-60-1205,3 41-15,3 0 0,4-1-1,3-1 1,32 92 0,-23-97-610,3-2 0,3-1 0,2-1 0,3-2 0,3-1 0,65 77 0,-58-84-772,3-2-1,1-3 1,3-2 0,2-2-1,120 75 1,-134-96 65,2-2-1,1-2 1,0-2 0,1-1 0,1-3 0,1-2-1,-1-1 1,2-3 0,83 4 0,-30-13-6142,-4 0-4379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7:17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858 34 12233,'-9'-2'-50,"3"1"916,1-1 1,-1 0 0,1 1 0,-1-2-1,1 1 1,0-1 0,0 1-1,0-1 1,0-1 0,-6-5 2419,-5 29-811,16-13-2300,1 0 0,0 0-1,0-1 1,1 1 0,0-1-1,3 10 1,0-2 52,86 208 2033,-9-26-1112,-41-81-946,-6 2 0,-5 1 0,17 137-1,-41-200-151,-2 1-1,-2-1 0,-3 1 0,-3 0 0,-2-1 0,-2 0 0,-3 0 0,-2-1 0,-24 64 0,6-44-549,-4-2 0,-3-1 1,-2-2-1,-4-2 0,-2-2 0,-4-2 0,-2-2 0,-103 93 1,117-122-909,-3-1 1,-66 38 0,-91 35-5717,130-70 3108,-32 18-5907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7:18.2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83 315 5801,'-2'-2'484,"1"-1"1,-1 1 0,1 0 0,0 0-1,0-1 1,0 1 0,0-1 0,0 1 0,1-1-1,-1 1 1,1-1 0,-1-2 0,-1-36 1565,10-25 135,-5 52-1760,-1 0 0,-1 0 0,0-19 0,-1 3 249,0 23-365,0-1 0,0 1 0,-1-1 0,0 1 0,0 0 0,-1-1 0,-2-6 0,3 11-2,-1 5-57,-4 5-184,1-1 0,-1 1 1,1 0-1,0 0 0,1 1 0,0-1 0,0 1 0,0 0 0,1 0 0,-3 12 0,1 4-3,0-1 0,-3 43 0,7-54-130,1-1-1,1 1 1,0 0 0,0-1-1,1 1 1,1-1-1,0 1 1,7 17-1,-8-26 20,-1 0-1,0-1 1,1 0-1,-1 1 1,1-1 0,-1 0-1,1 1 1,0-1-1,0 0 1,0-1-1,1 1 1,-1 0-1,0 0 1,1-1 0,-1 0-1,5 3 1,-4-4 11,0 1 0,0-1 0,0 0 0,0 0 0,0 0 0,0 0 1,0-1-1,0 1 0,0-1 0,0 0 0,0 0 0,0 0 0,-1 0 0,1 0 1,0-1-1,-1 1 0,1-1 0,-1 0 0,4-2 0,1-2 1,-1 0-1,0-1 1,0 1-1,-1-1 1,0 0-1,0 0 1,0-1-1,-1 0 0,0 1 1,-1-1-1,0-1 1,0 1-1,3-15 1,-4 10 35,1 0 1,-2 1-1,1-1 0,-2-1 1,0 1-1,0 0 0,-2 0 1,-3-19-1,5 31 8,0 0 1,0 0 0,0 0-1,-1 0 1,1 0-1,0 0 1,0 0 0,-1 0-1,1 0 1,-1 1-1,1-1 1,-1 0 0,1 0-1,-1 0 1,0 0-1,1 1 1,-1-1 0,0 0-1,1 1 1,-1-1 0,0 1-1,0-1 1,0 0-1,0 1 1,0 0 0,0-1-1,1 1 1,-1 0-1,0-1 1,0 1 0,0 0-1,0 0 1,0 0-1,0 0 1,0 0 0,0 0-1,0 0 1,0 0-1,0 0 1,0 0 0,0 1-1,0-1 1,0 0-1,0 1 1,0-1 0,0 0-1,0 1 1,0-1-1,1 1 1,-1 0 0,0-1-1,0 1 1,-1 1-1,-2 1 9,0 1-1,1-1 0,-1 1 1,1-1-1,-1 1 1,1 0-1,0 1 0,0-1 1,-2 7-1,3-5-15,0 0 1,1 0-1,0 1 0,0-1 1,0 1-1,1-1 0,0 1 1,0-1-1,1 1 0,0-1 1,0 1-1,0-1 1,1 0-1,0 0 0,4 9 1,-5-12-20,0 0 1,1 0-1,0 0 1,0 0 0,0 0-1,0 0 1,0-1-1,0 1 1,1 0 0,-1-1-1,1 0 1,0 0-1,0 0 1,0 0 0,0 0-1,0 0 1,0-1 0,0 1-1,1-1 1,-1 0-1,0 0 1,1 0 0,-1-1-1,1 1 1,-1-1-1,1 0 1,-1 0 0,1 0-1,3-1 1,-2 0 4,0 1 0,0-1 1,0-1-1,0 1 0,-1-1 0,1 0 1,0 0-1,-1 0 0,0 0 0,1-1 1,-1 0-1,0 0 0,-1 0 0,1 0 0,0-1 1,-1 1-1,0-1 0,0 0 0,0 0 1,0 0-1,0 0 0,-1-1 0,0 1 1,0-1-1,0 0 0,-1 1 0,1-1 1,-1 0-1,1-7 0,19-96-127,-21 105 133,-3 4-717,-6 1 445,5-2 121,1 1 0,0 0 0,0 0 0,-1 0 0,1 0 0,0 0 0,0 1 0,0-1 0,0 1 0,1 0 0,-1 0 0,0 0 0,1 0 0,-1 0 0,-2 4 0,-48 48-7479,25-24 2381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7:24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106 155 9453,'-7'-13'557,"-2"-5"1634,-2 0 0,-22-28-1,15 20 674,-7-6 947,23 30-2866,2 18-471,0 0 0,1 0 0,0 0 1,2-1-1,0 1 0,0 0 1,11 26-1,96 243 1915,53 143-555,25 147-1286,-42 27-1336,-27 5-961,47 212-506,-154-769 1257,32 123-2124,-37-153 1581,0 0-1,2-1 1,0 0-1,1 0 1,1-1 0,14 19-1,13 5-8539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6:07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22 149 13753,'-16'-43'2804,"15"41"-2525,0 0 0,0 1 0,1-1 0,-1 0 0,1 0 0,-1 0 0,1 0 0,0 0 0,0 0 0,0 0 0,0 0 0,0 0 0,0 0 0,1 0 0,-1 0 0,1 0 0,-1 0 0,1 0 0,0 1 0,-1-1 0,1 0 0,0 0 0,0 1 0,0-1 0,1 0 0,0-1 0,2 0-50,0 0 0,0 0 1,1 0-1,-1 1 0,1-1 1,-1 1-1,7-2 0,-3 0 235,8-1-71,0-1 0,0 2-1,1 0 1,-1 1 0,1 1-1,0 0 1,-1 1-1,22 2 1,17 4 300,61 12 0,-95-13-561,23 4-19,-1 3 0,0 1 1,0 2-1,-2 2 0,0 2 1,0 1-1,-2 3 0,-1 1 1,-1 1-1,52 45 0,-66-49-201,-2 1 0,-1 0 0,0 1 0,-2 2 0,0-1 0,-2 2 0,-1 1 0,0 0 0,-2 0-1,-2 1 1,0 1 0,-1 0 0,-2 1 0,-1-1 0,-2 1 0,5 54 0,-11-56-52,-1 0 0,0-1 0,-2 0 0,-1 0 0,-2 0 0,0 0 1,-2-1-1,0 0 0,-20 35 0,5-16-421,-2-2 0,-1-1 1,-3-1-1,-41 44 0,32-43-1212,-82 65 0,62-65-2054,0-7-3562,42-27-1851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27:25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2726 6065,'-28'-17'910,"1"1"1217,-36-28 0,57 40-1852,1-1 0,-1 0 0,1 0 0,0 0 0,1-1 0,-1 1 1,1-1-1,0 0 0,0-1 0,1 1 0,-5-13 0,7 17-241,1 0 1,0 1-1,0-1 0,0 0 1,0 1-1,0-1 1,1 0-1,-1 1 0,0-1 1,1 0-1,-1 1 0,1-1 1,-1 1-1,1-1 0,0 1 1,0-1-1,0 1 1,0-1-1,0 1 0,0 0 1,0-1-1,2 0 0,29-23 117,-32 25-143,18-10 41,-1 1-1,2 2 0,-1-1 0,1 2 1,0 0-1,27-3 0,-2-1 10,670-117 55,-546 102-210,147-22-81,991-161-1108,1146-288-1341,-1422 237 1501,-23-65 376,-596 157 774,-23-37 412,-337 172-149,79-65 1,-114 83-172,0-1-1,0-1 1,-2 0 0,0-1-1,-1 0 1,0-2 0,17-34-1,-27 48-82,-1-1-1,1 0 0,-1 0 0,0 0 0,-1 0 0,0-1 0,0 1 1,0 0-1,-1-1 0,1 1 0,-2 0 0,1-1 0,-1 1 0,0 0 0,0-1 1,0 1-1,-1 0 0,0 0 0,0 0 0,-1 0 0,0 1 0,0-1 1,0 0-1,-1 1 0,1 0 0,-1 0 0,0 0 0,-1 1 0,-7-8 1,-4 0 21,0 1 0,0 0 0,-1 2 0,0-1 0,-1 2 0,0 0 0,0 2 0,-26-7 0,23 7-39,0 2 1,0 0-1,-24-1 1,39 5-11,-1 0 0,1 0 0,0 0 1,0 1-1,0-1 0,0 1 1,0 1-1,0-1 0,0 1 0,1 0 1,-1 1-1,0-1 0,1 1 1,0 0-1,-8 6 0,13-8-3,0 0-1,0 0 0,0 0 1,0 0-1,0 0 0,0 0 0,0-1 1,1 1-1,-1 0 0,0 0 1,1 0-1,-1 0 0,0 0 1,1 0-1,-1 0 0,1-1 1,-1 1-1,2 1 0,-2-1 3,2 2-4,1 1 1,-1-1-1,1 0 1,0 0 0,-1 0-1,1 0 1,1 0-1,-1-1 1,0 0-1,1 1 1,-1-1-1,1 0 1,0-1-1,4 3 1,64 16-18,-40-12-1,19 4-40,1-1 0,-1-3 0,96 3 0,-140-11 193,1-1 0,0 0 0,-1 0 0,1-1 0,-1 0 0,12-5 0,-12 5-38,-5 1 36,16 15 179,-15-11-246,11 13 117,-1 1-1,-1 0 1,0 1 0,-1 0 0,12 30-1,7 9 105,84 165 710,145 396-1,22 261-463,-114-243-386,-29 9-630,-109-505 388,80 478-259,-92-464 282,-6 0 0,-11 162 0,-54 163-2278,52-462 1852,1 1-1,2 24 1,-1-28 258,1 0 1,-2 0 0,0 0-1,-5 24 1,-1 7 22,7-39 198,0-1 0,-1 1 0,1-1 0,-1 1 0,-1-1-1,1 1 1,-1-1 0,0 1 0,0-1 0,0 0 0,-1 0 0,-5 7-1,-4 4 55,-1-1 0,0-1 0,-1-1 0,-1 1 0,0-2 0,-1 0 0,-26 14 0,-46 17 178,-2-4 0,-120 35 0,-198 34-119,203-57 10,-1506 338 327,1310-303 176,-492 115 1602,266-29-659,-125 96-158,19 37-647,254-98-457,286-135-1375,190-71 974,0 0-1,0 0 1,-1 0 0,1 0 0,0-1-1,0 1 1,0-1 0,-1 0 0,1 0-1,0 0 1,0 0 0,-1 0 0,1-1-1,0 1 1,0-1 0,0 0 0,0 0-1,0 0 1,0-1 0,0 1 0,0-1-1,-4-3 1,5 3-34,0-1-1,0 0 1,0 0 0,0 1-1,1-1 1,0 0 0,-1 0-1,1 0 1,0-1 0,1 1-1,-1 0 1,0 0-1,1 0 1,0-1 0,0 1-1,0 0 1,0-1 0,0 1-1,2-5 1,2-15-1682,1 0 1,10-25-1,6-1-3605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38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11897,'10'30'1755,"0"-1"-1,23 42 1,8 22 1674,10 48-296,69 164 289,-60-180-2680,5-3 0,5-3 0,113 144 0,-159-233-632,1-1-1,1-1 1,2-1-1,1-1 1,1-2-1,58 36 1,-69-49-72,0-1-1,0-2 1,1 0 0,0 0 0,0-2 0,1-1 0,0 0-1,0-2 1,0 0 0,0-2 0,1 0 0,-1-1 0,39-6 0,-23-1-70,-1-3-1,0-1 1,-1-1 0,0-3 0,-1 0 0,46-29 0,-5-4-677,109-90 0,230-258-3981,-238 218 2147,246-253-6103,-366 373 6263,91-90-6138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39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0 13809,'-14'25'440,"3"-6"93,0 0 0,2 1 0,0 0 0,-9 34 0,8-15 644,1 0 0,-4 65 0,12-83-758,1-1 0,1 1-1,1 0 1,0-1-1,2 1 1,11 37-1,-6-31-17,1 0-1,1-1 0,2-1 1,1 1-1,20 27 0,-28-44-322,0-1-1,1 0 0,0-1 0,0 0 1,1 0-1,0 0 0,0-1 1,1-1-1,-1 1 0,1-1 0,0-1 1,1 1-1,-1-2 0,1 1 1,0-1-1,0-1 0,0 0 1,12 1-1,2-2-87,1-2 0,-1 0 1,1-2-1,-1-1 0,0-1 0,0-1 1,39-15-1,-16 2-539,-1-2 0,75-48 0,-49 20-1338,127-113-1,44-82-6796,-98 88-1394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0:53.8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270 126 8225,'3'-18'3729,"1"0"0,10-33 1,2 20-1979,-14 29-1324,17-3 294,-16 4-642,1 1 1,0 0-1,0 0 0,-1 1 1,1-1-1,0 1 0,-1-1 1,1 1-1,0 0 0,-1 1 1,1-1-1,-1 1 0,1-1 1,-1 1-1,0 0 0,0 0 1,0 0-1,0 1 0,4 3 1,7 8 296,0 1 1,17 22 0,-17-20-28,42 59 574,60 106 1,-81-125-708,3 6-85,259 460 605,-259-445-725,-5 1-1,-3 1 0,-3 2 0,-4 1 1,12 85-1,-22-72-197,-4 1 1,-5-1-1,-4 1 1,-23 181-1,14-233 116,-1 0 0,-2-1-1,-3 0 1,-1-1 0,-2-1-1,-2-1 1,-2-1-1,-1 0 1,-2-2 0,-2-1-1,-34 37 1,35-46 135,-1-1 0,-1-2-1,-1 0 1,-1-2 0,-1-2 0,-1 0 0,-1-3-1,0 0 1,-2-2 0,0-2 0,-1-1-1,0-2 1,-66 12 0,80-20 52,0-1 1,0 0 0,-1-2-1,1-1 1,0 0-1,0-2 1,0-1 0,-33-9-1,43 9-74,1 0 1,0-1-1,1 0 0,-1-1 0,1 0 1,0 0-1,0-1 0,1 0 1,0-1-1,0 0 0,1-1 0,0 0 1,1 0-1,-1 0 0,2-1 0,-1 0 1,-6-16-1,6 7-22,1 1 0,0-1 0,2 0 0,0-1 1,2 1-1,0-1 0,1 1 0,0-1 0,2 1 0,0-1 0,8-34 0,-2 21-38,2-1-1,1 1 1,2 1-1,1 0 1,34-58-1,-15 40-108,3 2-1,1 1 1,3 2-1,2 2 1,64-54-1,-21 30-434,2 4 1,106-58-1,151-55-1704,-102 88-4094,-182 75 498,-6 8-3630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0:54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1327 12129,'-3'0'95,"-3"1"393,0-1 1,0 1 0,0 0 0,0 0-1,1 1 1,-1 0 0,0 0-1,1 0 1,-1 1 0,1 0 0,-11 7 2385,31-22-919,1 4-1658,1 1 0,1 0 0,35-7-1,-29 7-154,571-133 1136,-393 94-1058,2686-554 242,-2169 457-450,-41 10-96,505-104-1292,-1262 250-4890,10 12 454,-3 6-3396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0:56.3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86 343 5837,'-36'-20'4416,"33"18"-4244,1 1 803,1 0-898,1 1 1,-1-1 0,1 1 0,-1-1-1,1 1 1,-1-1 0,1 1 0,-1-1-1,0 1 1,1-1 0,-1 1 0,0 0-1,1 0 1,-1-1 0,0 1 0,1 0-1,-1 0 1,0 0 0,0-1 0,0 1-1,-13-4 1287,8-1 2431,5 3-3671,-1-1 0,1 1 1,0-1-1,0 0 0,0 1 0,0-1 1,0 0-1,1 0 0,-1 0 0,1 1 0,0-1 1,-1 0-1,1 0 0,1 0 0,-1 0 0,0 0 1,1 0-1,-1 1 0,1-1 0,0 0 1,0 0-1,0 1 0,0-1 0,1 0 0,2-3 1,4-6 62,1 0 1,0 1 0,22-20 0,-15 15 21,19-25 175,-20 23-112,0 2-1,19-18 1,-30 30-195,1 0-1,0 1 1,0-1-1,0 1 1,1 0-1,-1 0 1,1 1 0,0 0-1,0 0 1,0 0-1,0 0 1,9 0 0,0 2 74,0 1 0,0 0 0,-1 1 0,1 0 0,0 1 0,-1 1-1,0 1 1,0 0 0,0 1 0,0 0 0,-1 1 0,0 0 0,12 10 0,24 19 462,84 80 0,-100-86-510,34 37 116,-2 3 0,83 116 1,88 171-6,3 54-407,-204-341-8,-2 3 0,-4 1 1,38 152-1,-62-199 135,0 0 1,-2 0-1,-1 1 1,-2 0-1,0-1 1,-2 1-1,-6 35 1,3-42 49,0-1 1,-1 0 0,-1 0-1,-1-1 1,-1 0 0,-1-1-1,0 1 1,-1-2 0,-1 0-1,-18 21 1,1-8 66,-1-2 1,-1 0-1,-2-2 0,0-2 0,-66 37 0,50-36 181,-1-3 0,0-1 0,-103 26-1,130-41-141,0-1 1,-1-2-1,0 0 0,0-2 0,0 0 0,0-2 1,-43-6-1,59 5-63,0 0-1,-1 0 1,1-1 0,0 0 0,0-1 0,1 0-1,-1 0 1,1-1 0,0 1 0,-11-11 0,13 10-15,0 0 0,1-1 1,0 0-1,0 0 1,0 0-1,1 0 0,-1-1 1,2 1-1,-1-1 0,1 1 1,0-1-1,0 0 1,1 0-1,-1-12 0,1-6-40,1 0-1,1 0 0,1 0 1,1 0-1,2 0 0,0 1 0,2 0 1,13-35-1,6 0-165,1 1 0,40-60 0,118-143-970,22 16-417,-140 168 1041,-37 42-227,128-142-286,-72 95-2360,5 12-5614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0:56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25 325 10001,'-2'-5'512,"0"0"1,0-1 0,0 1-1,1-1 1,-1-9-1,-5-17 2195,5 26-2440,0 0-1,1 0 1,0 0 0,1 0-1,-1 0 1,1 0 0,0 0 0,1 0-1,-1 0 1,1 0 0,0 0-1,1 1 1,-1-1 0,1 0 0,0 0-1,1 1 1,-1-1 0,1 1-1,0 0 1,1 0 0,7-9 0,-3 5-74,1-1 0,0 2 0,0-1-1,1 2 1,0-1 0,0 1 0,1 1 0,0 0 0,20-8 0,-10 6-88,1 2 0,0 1 0,0 0 0,0 2 0,1 0 0,-1 2 0,1 0 0,-1 2 0,1 0 0,-1 2 0,1 0 0,-1 1 0,0 2 0,-1 0 0,25 11 0,-27-9-84,0 1 0,0 0-1,-1 2 1,0 0-1,-1 2 1,-1-1 0,0 2-1,0 0 1,-1 1-1,-1 1 1,-1 0-1,0 0 1,-1 2 0,-1-1-1,0 2 1,11 29-1,-8-8-161,-2 1 0,-2 1 0,-2-1 0,-2 1 0,-1 1 0,-2 69 0,-8 5-454,-23 130 0,26-235 551,-3 30-121,5-42 165,0 0-1,0 0 0,0 0 0,0 0 1,0 0-1,0 0 0,0 1 0,0-1 1,0 0-1,0 0 0,0 0 0,0 0 1,0 0-1,0 1 0,0-1 0,0 0 1,0 0-1,0 0 0,0 0 0,0 0 1,0 0-1,0 1 0,0-1 0,0 0 0,0 0 1,0 0-1,0 0 0,0 0 0,0 0 1,1 1-1,-1-1 0,0 0 0,0 0 1,0 0-1,0 0 0,0 0 0,0 0 1,0 0-1,1 0 0,-1 0 0,0 0 1,0 1-1,0-1 0,0 0 0,0 0 1,0 0-1,1 0 0,-1 0 0,0 0 1,0 0-1,0 0 0,0 0 0,0 0 1,1 0-1,10-17 15,12-38 266,-2-1 0,26-113 0,-27 89-43,5-29 1389,14-136 1,-38 240-1464,-1 1 1,1-1 0,0 1 0,0-1 0,1 1 0,1-5 0,-3 9-139,1-1 1,-1 1-1,0-1 1,1 1-1,-1-1 0,0 1 1,1-1-1,-1 1 0,1-1 1,-1 1-1,1 0 0,-1-1 1,1 1-1,-1 0 0,1-1 1,-1 1-1,1 0 1,-1 0-1,1-1 0,-1 1 1,1 0-1,0 0 0,-1 0 1,1 0-1,-1 0 0,1 0 1,0 0-1,-1 0 1,1 0-1,-1 0 0,1 0 1,-1 0-1,1 0 0,0 1 1,-1-1-1,1 0 0,-1 0 1,1 1-1,-1-1 0,1 0 1,-1 1-1,1-1 1,-1 0-1,1 1 0,-1-1 1,0 1-1,1 0 0,12 11 249,-1 1 0,0 1 0,-2 0 0,1 0 0,12 24-1,-9-14-51,22 28 0,-10-23-383,1-1 1,1-1 0,1-2 0,2-1 0,0-1 0,1-1 0,2-2 0,0-1 0,50 19-1,-39-21-1053,1-2 0,0-3 0,0-1-1,1-2 1,1-3 0,-1-1 0,62-2 0,14-8-5508,4-1-4235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0:57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158 129 8381,'0'-7'732,"-1"1"-1,1 0 1,-1 0 0,0 0-1,0 0 1,-1 0 0,0 0 0,0 1-1,0-1 1,-1 0 0,1 1 0,-1-1-1,-1 1 1,1 0 0,-1 0 0,0 1-1,0-1 1,0 1 0,-1 0-1,1 0 1,-1 0 0,0 0 0,-7-3-1,10 7-578,1 0-1,-1 0 1,1 1 0,0-1-1,0 0 1,-1 1-1,1-1 1,0 1-1,-1-1 1,1 1-1,0 0 1,0-1-1,0 1 1,0 0-1,0 0 1,0 0-1,0 0 1,0 0 0,0 0-1,0 0 1,0 0-1,0 2 1,-6 11 131,0 1 1,2 0-1,0 0 0,1 1 1,-5 27-1,-3 87 1225,9-96-1408,0 18-101,2 0 0,2 0 0,2 0 0,3 0 0,2 0 0,18 65 0,-15-84 0,0 1 0,3-2 0,0 0 0,2 0 0,2-2 0,0 0 0,2-1 0,2-1 0,0-1 0,35 33 0,-14-23-240,1-3-1,2-1 1,1-2-1,1-2 1,2-3-1,0-1 1,75 24-1,-47-24-427,1-3-1,1-4 1,1-4-1,116 7 1,-130-19-2346,116-10 1,-21-19-4846,-39-3-2772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0:57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9777,'34'0'1119,"-14"0"2744,-18 4-2261,5 7-1122,1 1 1,1-2-1,-1 1 1,2-1-1,-1 0 1,12 8-1,77 55 1117,-36-28-938,23 24-10,-4 3-1,80 92 1,-142-142-588,-1 1 0,-1 0 0,-1 2 1,-1 0-1,-1 0 0,17 47 1,-25-56-48,-1 0 0,-1 0 0,0 0 0,-1 1 1,-1 0-1,-1-1 0,0 1 0,-1 0 0,-1 0 0,0-1 0,-1 1 1,-1-1-1,-6 17 0,-4 9-187,-8 48 1,21-87 194,1-7-586,-1 1 506,1-1 0,-1 0 0,1 1 0,-1-1 0,0 0 0,-1-4 0,1-8-79,6-118-1830,-5 89-1474,-1 0-3923,0 25-3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0:58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26 170 6313,'-3'-3'464,"0"-1"0,0 1 0,0 0 0,0-1 1,1 0-1,-4-7 0,5 10-322,1-1 0,0 1-1,-1 0 1,1-1 0,0 1-1,0-1 1,0 1 0,0-1-1,0 1 1,0 0 0,0-1-1,0 1 1,1-1 0,-1 1-1,1-1 1,-1 1 0,1 0-1,-1-1 1,1 1 0,0 0-1,-1 0 1,1-1 0,1 0 0,13-19 1697,-12 16-1464,0 0 1,0 1-1,1-1 0,0 1 1,0 0-1,0-1 0,6-3 0,-2 3-201,-1-1 0,1 2 0,1-1 0,-1 1 0,1 1-1,-1-1 1,1 1 0,0 1 0,0 0 0,1 0 0,-1 1 0,0 0-1,0 0 1,1 1 0,-1 1 0,0-1 0,1 1 0,-1 1 0,0 0-1,0 0 1,0 1 0,0 0 0,-1 1 0,1-1 0,-1 2 0,0-1-1,0 1 1,0 0 0,-1 1 0,0 0 0,0 0 0,0 1 0,11 13 0,-2 1 79,0 1 0,-1 1 0,-2 0 1,0 1-1,-1 1 0,-2 0 1,12 40-1,31 190 683,-45-205-807,19 224 373,-24-238-449,0-1 1,3 1-1,10 36 0,-10-43-10,-6-29-42,19 60 188,-19-58-184,1 0 1,0 0-1,0 0 0,0 0 0,0 0 0,0 0 0,0 0 1,0 0-1,0-1 0,1 1 0,-1 0 0,1-1 1,-1 1-1,1-1 0,0 0 0,0 0 0,-1 1 0,1-1 1,0 0-1,0-1 0,0 1 0,0 0 0,0 0 1,0-1-1,3 1 0,3-3 4,1 1-1,-1-2 1,0 1 0,0-1-1,0 0 1,-1-1 0,1 0 0,-1 0-1,0-1 1,0 0 0,0 0 0,-1 0-1,0-1 1,0 0 0,0 0-1,7-11 1,7-9-25,-1-2 0,28-54 0,-5-11-129,-4-1 0,34-133 0,-23 64-37,-46 157 188,-2-2 31,2 1-1,-1-1 1,1 1 0,0-1 0,1 1-1,0 0 1,0 1 0,0-1 0,8-8 0,-11 15-7,0 0 1,0 0 0,0 0-1,0 0 1,0 0-1,0 1 1,0-1 0,0 0-1,0 0 1,0 1 0,0-1-1,-1 0 1,1 1 0,0-1-1,0 1 1,0-1 0,0 1-1,-1 0 1,1-1 0,0 1-1,0 0 1,0 0 0,0 0 39,8 9 121,0 0 0,-1 0 0,0 0 0,0 1 0,7 15 0,7 10 199,19 26 258,-6-6-280,3-1 0,1-3 0,69 70 0,-79-93-615,2-2 0,1-1 0,2-1 0,0-2 0,1-1 1,1-2-1,1-2 0,55 20 0,-45-23-961,1-3 0,66 10 0,-89-19 110,0-1-1,1-1 1,-1-2 0,0 0 0,1-1 0,39-10-1,5-9-4940,0 1-3582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6:07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1558 8289,'21'-10'545,"101"-42"3317,-108 45-3148,0 0 0,0-1 0,-1-1-1,0 0 1,0-1 0,-1 0 0,15-17 0,8-6 148,-10 12-429,-1-2 0,-2 0 0,0-1 0,27-40-1,-43 55-366,0 0 0,0 0 0,-2-1 0,1 1 0,-1-1 0,0 0 0,-1 0 0,0-1 0,-1 1 0,0 0 0,-1-1 0,0 0 0,0 1 0,-1-1 0,-1 0 0,0 1 0,-3-16 0,-2 3 43,1 0 141,-16-38 1,17 53-86,0 0 1,0 0-1,-1 0 1,0 0-1,-1 1 1,0 0-1,-13-13 1,17 19-98,1 0-1,-1 0 1,0 0 0,0 0 0,0 0-1,0 0 1,0 1 0,0-1-1,0 1 1,-1-1 0,1 1 0,0 0-1,0-1 1,0 1 0,0 1-1,-1-1 1,1 0 0,0 0 0,0 1-1,0-1 1,0 1 0,0 0-1,0-1 1,0 1 0,0 0 0,0 0-1,-3 2 1,-1 1 84,1 0-1,-1 0 1,1 0 0,0 1-1,0-1 1,0 1 0,-7 10 0,6-5-7,1 0 1,0 0 0,0 1-1,1-1 1,0 1-1,1 0 1,0 0 0,-1 16-1,0 9 252,1 48 0,3-61-293,1 0 0,1 0 0,1 0 0,2-1 0,0 1 0,1-1 0,1 0 0,13 28 0,-17-42-129,1 0 1,1-1-1,-1 1 0,1-1 0,1 0 0,-1 0 0,1-1 0,0 1 0,1-1 1,0-1-1,-1 1 0,2-1 0,-1 0 0,1-1 0,-1 0 0,1 0 0,0-1 1,1 0-1,-1 0 0,1 0 0,-1-2 0,1 1 0,-1-1 0,17 1 0,-6-4-189,-1 1 0,1-2-1,-1-1 1,0 0 0,0-1-1,0-1 1,-1-1 0,0 0 0,0-1-1,0-1 1,-1-1 0,-1 0-1,0-1 1,0-1 0,20-20-1,-6 2-90,-1-2 1,-1-1-1,-1-1 0,-2-1 0,34-68 1,-38 59 175,-2 0 1,-2-1 0,-2-1-1,-2 0 1,11-93 0,-14 33 381,-7-167 0,-14 125 1079,0-31 1400,12 176-1865,2 7 119,20 49-381,-2 1 0,17 75 0,0 0-132,20 60-473,19 55 0,-51-168-43,28 73-409,-43-124 147,2 0 1,1-1-1,25 36 1,-34-55-425,0 2 39,1-1-1,0 0 0,1 0 0,6 6 0,-10-10-350,0-1 0,1 1 0,-1-1 0,0 1 0,1-1 0,-1 0 0,1 0-1,0 0 1,4 0 0,11 0-12435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0:58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 10165,'10'-6'718,"0"0"0,0 0 0,1 1 0,0 1 0,0 0 0,0 0 0,0 1 0,0 1 0,18-2 0,-13 3-365,0 0-1,0 2 0,0 0 1,0 1-1,-1 0 1,23 7-1,-15-2-237,-1 2-1,-1 0 1,1 1 0,-1 1 0,-1 0 0,0 2-1,-1 1 1,0 0 0,24 25 0,-33-27-72,-1 0 0,1 0-1,-2 1 1,0 1 0,-1-1 0,0 1 0,-1 0-1,0 1 1,-1-1 0,-1 1 0,0 0 0,-1 1 0,-1-1-1,1 31 1,-4 12 110,-2 0 0,-16 91-1,18-143-141,-21 107 151,11-58 41,-9 101-1,19-151-183,1-1-1,0 0 1,0 1 0,1-1-1,-1 0 1,1 0-1,0 0 1,0 1 0,0-1-1,1 0 1,-1 0 0,1 0-1,0-1 1,0 1-1,0 0 1,4 4 0,-2-5-12,0 0 1,0 0 0,0 0-1,0 0 1,1-1-1,-1 1 1,0-1 0,1 0-1,0-1 1,0 1-1,-1-1 1,1 0 0,0 0-1,6 0 1,8 1-242,1-2 1,-1 0 0,0-1 0,34-6-1,81-24-2494,-86 19 1209,54-15-4094,5-6-3445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0:58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191 135 9101,'-2'-16'1779,"2"-1"1,1-21-1,0 7 1222,0 28-2805,0 1 0,0 0 0,0-1-1,1 1 1,-1 0 0,1 0 0,-1 0 0,1 0 0,0 0 0,0 0 0,0 0 0,0 1 0,4-4 0,-2 5-104,-1 0-1,1 0 0,-1 0 1,1 0-1,-1 0 0,0 1 1,1-1-1,-1 1 0,0 0 1,1 0-1,-1 1 0,0-1 1,0 0-1,5 4 0,-7-4-41,14 7 194,-1 0-1,0 2 1,-1 0 0,0 0 0,0 1 0,15 17 0,60 85 1025,-42-45-866,-3 2-1,-4 2 1,-2 2 0,-4 1 0,-3 1 0,-4 2-1,28 132 1,-35-101-245,-5 1-1,-5 0 1,-4 1 0,-6-1 0,-16 131-1,-10-40-432,-65 248-1,52-309-855,-5-2 0,-97 203 0,103-265-265,-4-2 0,-56 75 1,-50 29-5832,17-50-3178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0:59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0 352 13817,'16'-14'1948,"10"-20"-263,-11 0-173,11 2-312,2 4-248,11-7-212,11 4-228,27 2-356,8-2-408,17 2-472,9 6-416,6 3-320,-2 9-232,-7 11-33,-3 11-79,-26 9-160,-22 12-1488,-22 19-1873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0:59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388 252 12365,'-59'51'849,"27"-22"125,-1-1 1,-43 27-1,-27 3 2665,30-25 1567,61-30-2876,32-17-1211,44-20-931,136-51 0,-137 60-747,14-6-291,278-111-4751,-117 45-2462,-51 16-2687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0:59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28 153 13369,'-2'-1'150,"0"0"-1,0 0 0,0 0 1,1-1-1,-1 1 1,0-1-1,1 1 1,-1-1-1,1 0 0,0 1 1,-1-1-1,1 0 1,0 0-1,0 0 1,0 0-1,0 0 0,1 0 1,-1 0-1,0 0 1,1 0-1,-1-4 1,2 3 111,-1-1 0,1 1 0,-1-1 0,1 1 0,0-1 0,0 1 0,1 0 0,-1-1 0,1 1 0,0 0 1,0 0-1,0 0 0,3-4 0,0 1 14,1 1 0,-1 0 0,1-1 0,0 2 0,1-1 0,-1 1 0,1 0 0,0 0 0,0 1 1,0 0-1,0 0 0,1 1 0,-1 0 0,1 0 0,0 0 0,-1 1 0,1 0 0,0 1 0,14 1 0,2 0-96,0 2 1,0 1-1,0 1 0,-1 0 0,27 12 0,-30-10-92,-1 1-1,-1 1 0,0 0 0,0 2 0,0 0 0,-2 1 0,1 0 0,18 20 1,-25-21-53,0 0 0,0 1 0,-1 0 0,-1 0 0,0 1 0,-1 0 0,0 1 0,-1 0 0,-1 0 0,0 0 0,0 0 0,1 17 1,-2 0-6,-2 0 0,-1 0 0,-2 0 1,-1 0-1,-1 0 0,-1-1 1,-2 1-1,-12 34 0,-12 26 62,-54 113 1,-30 37 46,-31 70 233,143-307-362,-8 17 81,2 1 1,0 0 0,1 1-1,-6 33 1,12-52-78,1 0 0,0 0 0,0 0 1,0 0-1,0 0 0,1 0 0,-1-1 0,1 1 0,0 0 0,1 0 1,-1 0-1,0-1 0,1 1 0,0-1 0,0 1 0,0-1 0,0 0 1,1 0-1,-1 0 0,1 0 0,0 0 0,0 0 0,0-1 0,0 1 0,0-1 1,0 0-1,1 0 0,6 3 0,3-1-20,-1 1 0,1-2-1,0 0 1,0 0 0,1-1 0,-1-1 0,22 0-1,24-3-606,0-4-1,-1-1 1,0-3 0,0-3-1,96-35 1,-18-5-3286,149-83 1,-128 51-2081,1-15-3418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00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16 202 10309,'-2'-3'359,"1"0"0,-1 0-1,0 0 1,1 0 0,-1 0 0,1 0 0,0-1-1,0 1 1,1 0 0,-1-1 0,0 1 0,1-1 0,0 1-1,0-1 1,0 1 0,0 0 0,1-1 0,-1 1-1,2-4 1,1-6 637,-1 1-1,2-1 0,7-19 1,-9 28-824,0 0 1,0 0-1,1 1 1,-1-1 0,1 0-1,0 1 1,0-1 0,0 1-1,0 0 1,0 0-1,1 0 1,-1 1 0,1-1-1,0 1 1,0 0 0,0 0-1,0 0 1,0 0-1,0 1 1,1 0 0,-1 0-1,0 0 1,1 0 0,-1 1-1,8-1 1,-4 2-108,-1-1 1,0 1 0,0 1-1,1-1 1,-1 1-1,0 0 1,0 1-1,-1 0 1,1 0 0,-1 0-1,1 1 1,-1 0-1,0 0 1,8 8-1,4 7 70,0 0-1,-2 1 0,-1 1 1,0 1-1,22 44 0,-17-23-11,-2 1 0,17 63 0,-21-50-62,-3 0-1,-3 1 1,-2 0-1,-2 74 1,-30 233 100,-29-6 36,54-352-191,1 1 0,-1-1 1,1 1-1,2 12 0,-2-20-4,0 1-1,0 0 0,0-1 1,0 1-1,0-1 1,0 1-1,0-1 0,0 1 1,0 0-1,0-1 0,1 1 1,-1-1-1,0 1 1,0-1-1,1 1 0,-1-1 1,0 1-1,1-1 0,-1 1 1,0-1-1,1 0 1,-1 1-1,1-1 0,-1 1 1,1-1-1,-1 0 1,1 0-1,-1 1 0,1-1 1,-1 0-1,1 0 0,-1 1 1,1-1-1,-1 0 1,1 0-1,0 0 0,-1 0 1,1 0-1,-1 0 0,1 0 1,-1 0-1,1 0 1,0 0-1,-1 0 0,1-1 1,-1 1-1,1 0 0,-1 0 1,1 0-1,-1-1 1,1 1-1,-1 0 0,1-1 1,-1 1-1,1 0 1,-1-1-1,1 0 0,21-17 13,-1-2-1,-1 0 1,-1-1-1,18-27 0,-8 13-38,144-191 52,37-44 751,-205 266-729,28-31 189,-31 33-191,-1 1-1,1-1 0,0 1 0,0 0 0,0 0 0,0-1 1,0 1-1,0 1 0,0-1 0,0 0 0,0 0 0,0 1 1,0 0-1,0-1 0,1 1 0,-1 0 0,0 0 1,0 0-1,3 0 0,0 2 27,0 0 1,0 0-1,0 1 0,0 0 1,-1 0-1,1 0 0,-1 0 1,1 1-1,-1-1 0,0 1 1,-1 0-1,1 1 0,4 5 1,5 11 321,19 36 1,-29-51-390,38 73-1100,3-2 0,3-3 0,77 94 1,-97-137 402,0-1 0,3-2 1,0-1-1,1-1 1,2-1-1,0-2 1,2-2-1,0-1 1,63 25-1,1-12-6322,7-4-4476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00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153 123 15093,'-70'-54'3229,"48"37"-501,6 3-284,0-1 1208,3 4-2447,-3-1-45,45 12-2708,-4 0-1013,20 12-679,25 5-3305,-13 0-6088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03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6190 7709,'-3'1'112,"1"0"0,0 0 0,0 0 0,0 0 0,0 1 0,0-1 0,1 0 0,-1 1-1,0 0 1,1-1 0,-1 1 0,1 0 0,-1 0 0,1-1 0,0 1 0,0 0 0,-2 5 0,2-2 164,0 0 0,0 1-1,1-1 1,-1 1-1,1-1 1,1 9 0,-1-12-227,1 0 1,-1 0-1,1 0 1,-1 0-1,1 1 1,0-1-1,0-1 1,0 1-1,0 0 0,0 0 1,1 0-1,-1 0 1,0-1-1,1 1 1,-1-1-1,1 1 1,0-1-1,-1 0 1,1 1-1,0-1 1,0 0-1,0 0 1,0 0-1,0 0 1,0-1-1,0 1 1,0 0-1,0-1 0,0 0 1,3 1-1,7 1 154,1-1-1,0 0 1,0-1-1,17-2 1,23-5 206,0-3 0,0-1 0,76-29-1,-72 21-214,1338-496 1264,-958 334-1267,61-26-52,53-22-20,51-19-16,-565 232-92,1749-713 388,18 23 36,1124-382 357,15 53-159,-2344 834-651,-50 16 54,-54 17 19,-67 21-40,-64 19-119,-62 19-98,108-56-476,-397 159 621,76-38-443,-81 39 332,0 0-1,0 0 1,-1-1-1,0 0 0,0 0 1,12-14-1,-18 19 118,0 0-1,0 0 0,-1 0 0,1 1 1,0-1-1,-1 0 0,1 0 0,-1 0 1,1 0-1,-1 0 0,1 0 0,-1 0 1,0 0-1,1-1 0,-1 1 1,0 0-1,0 0 0,0 0 0,0 0 1,0 0-1,0 0 0,0 0 0,0-1 1,0 1-1,-1 0 0,1 0 0,0 0 1,-1 0-1,1 0 0,-1 0 1,1 0-1,-1 0 0,0 0 0,-1-1 1,-1-1-176,0 1 0,0 0 0,0 0 0,-1 0 0,1 1 0,-1-1 0,1 1 0,-8-3 0,-3 1-835,0 0 1,-1 1 0,-20 0 0,-71 5-5533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03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207 309 6021,'-85'-97'808,"72"81"-117,1-1-1,-19-36 1,12 19 498,-26-54 2060,43 84-2640,5 8 81,1 2-541,10 16 255,-1 1 0,0 1 0,-2 0 0,11 34 1,13 66 554,29 196 1,-11 137-184,7 413 90,-18-195-468,88 411-28,-85-855-638,9-2 0,138 365 0,-123-429-602,89 154 1,-107-230-563,4-3 0,4-2 1,84 93-1,-115-148-573,48 40 0,26 4-3868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05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3407 3840,'0'0'2263,"3"-2"-1643,34-17 193,0 1 0,77-24-1,-7 4-297,632-245 731,10-4-979,1154-414-66,-425 239-643,-158 33-152,-292 89 733,-84 107-174,7 35-7,118 13 194,-686 151 253,-297 33-111,1 4 0,121 19-1,-123-12 114,145-3 0,-208-7-403,481-21 302,0-26-224,-37 4-49,462-19 80,2 59 59,-2 88-213,-728-45 63,38 6-109,-178-38 76,0-3 0,65-1 0,215-34 36,-250 20-16,482-64 8,-516 69-9,1 3 0,0 1 0,0 4-1,0 1 1,59 14 0,-41-7-77,87 1-1,-88-8 75,371 12-228,-240-10 175,527 6-61,-396-11 94,-204-2 15,635 3-46,-535 9-67,297 53 0,-389-37 274,-107-28 121,-25 0 54,5-28 345,-11 23-622,-1 0 0,1 0-1,0 0 1,1 0 0,0 0 0,0 0 0,0 0 0,7-9-1,-7 11 34,0 0 0,-1-1-1,0 1 1,0 0-1,-1-1 1,1 0 0,1-7-1,1-2 307,16-32 516,-18 44-125,-2 5-734,11 145 71,-7-49-80,21 514 201,-8-131-228,31-4-21,95 433 52,-70-357 15,-51-400-13,6 62-53,27 243 311,-14-133-202,-34-266-72,26 268-56,-28-230 37,-9 132 0,0-182-49,-29 303 104,18-242 14,-35 127 0,44-211-82,-1 0 0,-2-1 1,-20 42-1,26-60 0,-1 1 0,0-1 1,-1 0-1,1 0 0,-1 0 1,0-1-1,-1 0 1,1 0-1,-1 0 0,0 0 1,0-1-1,-1 0 0,1-1 1,-1 1-1,0-1 1,0 0-1,0-1 0,-7 2 1,-58 7-6,0-4 0,-1-2 0,-96-7 1,11 0-3,-14 4-86,-254 9-214,-1452 224-583,18 127 328,-350 164-729,1055-186-318,22 66-706,417-112 791,-389 153-599,-27-67-1898,909-319 2906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6:08.0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0 103 8001,'12'-11'846,"0"1"1,1 1 0,0 0 0,0 1-1,1 0 1,0 1 0,1 0 0,-1 2-1,1-1 1,0 2 0,19-4 0,-5 3 241,0 2 1,0 0 0,50 3 0,-77 0-1001,0 0 1,0 1-1,0-1 1,0 0-1,0 1 1,0 0-1,0-1 1,0 1-1,0 0 1,0 0-1,-1 0 1,1 0 0,0 0-1,0 0 1,-1 1-1,1-1 1,-1 1-1,1-1 1,-1 1-1,0-1 1,0 1-1,0 0 1,1 0-1,-1-1 1,-1 1-1,1 0 1,0 0-1,0 0 1,-1 0-1,1 0 1,-1 0-1,0 0 1,0 0-1,1 0 1,-1 1 0,-1-1-1,1 0 1,0 0-1,0 0 1,-1 0-1,1 0 1,-1 0-1,-1 3 1,-4 9 157,-1 0 0,0-1-1,0 0 1,-2-1 0,0 1 0,-12 12 0,-70 63 858,64-64-2530,0 2 1,-36 45-1,62-70 1503,-11 19-4891,16-16 262,11-5 177,17-7-3937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06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33 3484,'0'0'3799,"-4"-3"-2889,-11-10 363,11 9-424,-11-8 2395,138 205-1291,126 267-1,85 257-1046,-150-319-635,296 553-1767,-120-339-6339,-255-453 1509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13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6393,'16'-11'-220,"6"8"-2969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13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1352 9725,'0'0'1625,"4"0"-47,5 0-775,1-1 0,-1 0 1,1-1-1,17-5 0,6-5 155,35-19 1,-22 10-353,648-219 1649,-572 203-2090,2148-571-901,-1332 380-1890,-872 213 2046,221-55-1655,-103 16-3887,-116 30-482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14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1075 10369,'0'0'1547,"1"-3"-158,1-2-1157,1 0-1,0 0 0,-1 0 1,1 0-1,1 1 0,-1-1 1,1 1-1,0 0 1,0 0-1,0 0 0,0 0 1,1 1-1,-1 0 0,10-5 1,11-5 178,48-18 0,-48 22-108,430-136 957,16 37-1052,-443 102-207,1525-305-2608,-1422 286 2226,623-118-2038,116-22-4189,-623 118 2248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45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352 96 9833,'-2'-3'404,"1"1"-1,-1 0 1,0-1 0,1 1-1,0-1 1,-1 1 0,1-1-1,0 0 1,0 1 0,1-1 0,-1 0-1,0 0 1,1 0 0,0 1-1,0-1 1,0 0 0,0 0-1,0 0 1,0 0 0,1 0-1,-1 1 1,1-1 0,0 0 0,0 0-1,0 1 1,0-1 0,0 0-1,1 1 1,-1-1 0,1 1-1,0 0 1,3-4 0,-4 5-352,-1 1 0,1 0 1,0-1-1,0 1 0,0-1 1,0 1-1,-1 0 0,1 0 1,0-1-1,0 1 0,0 0 1,0 0-1,0 0 0,0 0 1,0 0-1,0 0 0,-1 0 1,1 0-1,0 0 0,2 1 1,5 1 139,1 0 0,0 1 0,-1 0 1,0 0-1,1 1 0,-1 0 1,-1 1-1,1-1 0,-1 2 1,1-1-1,-2 1 0,1 0 0,6 7 1,8 12-97,-2 0 0,0 2 0,-2 0 0,-1 1 0,-1 1 0,-1 1 0,-2 0 0,-1 0 0,-1 1 0,-2 0 0,-1 1 0,4 40 0,-5-10-69,-4 1 0,-1-1 0,-4 1 0,-2-1-1,-19 88 1,9-80-148,-4 1 0,-2-2 0,-4-1 0,-44 87 0,49-117 109,-1-1-1,-3 0 1,-1-2 0,-1-1-1,-2 0 1,-1-3 0,-2 0 0,-53 40-1,72-62 111,-2 0 0,1-1 0,-30 13 0,37-19-40,0 1 0,0-2 0,0 1 0,-1-1 0,1 0 0,0 0 0,-1 0 1,1-1-1,-1 0 0,1-1 0,-11-1 0,15 2-27,0-1 1,0 0-1,0 0 0,0 1 1,1-1-1,-1-1 0,0 1 0,0 0 1,1 0-1,-1-1 0,0 1 1,1-1-1,0 1 0,-1-1 1,1 1-1,0-1 0,0 0 1,0 0-1,0 0 0,-1-3 0,0 0 2,0 1 0,1-1 0,0 0-1,0 0 1,1 0 0,-1-7 0,3-3 14,0 0 1,2 0-1,0 1 1,0-1-1,1 1 0,1 0 1,0 1-1,13-21 1,-4 5 13,10-17-92,2 1 1,2 2-1,2 0 0,2 2 1,2 2-1,1 1 0,2 1 1,78-57-1,-66 59-893,2 2 1,94-43-1,-92 53-1473,1 2 0,104-24 0,-140 41-809,39-3 0,16 10-7263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45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1097 15893,'-24'0'966,"19"1"-632,0-1 0,1 0 0,-1 0 0,0 0 0,1-1-1,-1 1 1,1-1 0,-1 0 0,1-1 0,-1 1 0,-9-6 4939,28-6-1349,1 4-3509,-1 1-1,2 1 1,-1 0 0,1 1 0,20-5 0,635-159 130,-547 143-541,2112-441-46,-726 184-1836,-1410 267 1754,31-7-128,188-9 1,-247 34 8,-72-1 237,0 0 0,0 0 0,0 0 0,0 1 1,0-1-1,0 0 0,0 0 0,-1 0 0,1 0 1,0 0-1,0 0 0,0 0 0,0 0 0,0 0 0,0 0 1,0 0-1,0 1 0,0-1 0,0 0 0,0 0 1,0 0-1,0 0 0,0 0 0,0 0 0,0 0 0,0 0 1,0 1-1,0-1 0,0 0 0,0 0 0,0 0 1,0 0-1,0 0 0,0 0 0,0 0 0,0 1 0,0-1 1,0 0-1,0 0 0,0 0 0,0 0 0,0 0 1,0 0-1,0 0 0,0 0 0,0 0 0,0 0 0,0 1 1,1-1-1,-1 0 0,0 0 0,0 0 0,0 0 1,0 0-1,0 0 0,0 0 0,0 0 0,0 0 0,1 0 1,-1 0-1,0 0 0,0 0 0,0 0 0,0 0 1,0 0-1,-3 7-267,0 0 0,-1 0 0,0-1 1,0 1-1,-1-1 0,1 0 0,-1 0 0,-1 0 1,1-1-1,-1 0 0,0 0 0,0-1 0,-7 5 1,7-6-61,-40 29-4813,-51 57-12165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47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430 180 4436,'-1'-2'97,"0"0"0,0 0-1,0 0 1,1 0 0,-1 0-1,0-1 1,1 1 0,-1 0-1,1 0 1,0-1 0,0 1-1,0 0 1,0-3 0,1 3-2,0 1 1,0 0-1,0 0 1,1 1-1,-1-1 0,0 0 1,0 0-1,0 0 1,1 1-1,-1-1 1,0 1-1,1-1 1,-1 1-1,0-1 0,1 1 1,-1 0-1,1 0 1,-1 0-1,1 0 1,5-1 6634,-3-8-5318,1-2-467,-6 3 3680,-1 2-4174,-1 0 0,0 0 0,0 1 0,0 0 0,0-1 1,-1 1-1,0 0 0,0 1 0,-1-1 0,1 1 0,-1 0 0,0 0 0,0 0 0,0 0 0,-7-2 0,10 5 1348,3-19-822,-1 20-973,0 0 0,-1 0 1,1-1-1,0 1 1,0 0-1,0 0 1,0 0-1,0-1 0,0 1 1,0 0-1,0 0 1,0 0-1,1 0 1,-1-1-1,0 1 1,0 0-1,0 0 0,0 0 1,0-1-1,0 1 1,0 0-1,0 0 1,0 0-1,0 0 0,1 0 1,-1-1-1,0 1 1,0 0-1,0 0 1,0 0-1,1 0 1,-1 0-1,0 0 0,0 0 1,0 0-1,0-1 1,1 1-1,-1 0 1,0 0-1,0 0 0,0 0 1,0 0-1,1 0 1,-1 0-1,0 0 1,0 0-1,11 9 308,16 29 327,-10-14-435,3 2-204,-2 1 0,-1 0 0,-1 2 0,-1 0 0,13 37 0,43 158 0,-52-145 0,-3 1 0,-4 1 0,4 144 0,-17-123 0,-5 0 0,-29 163 0,-34-3 0,56-221 0,-3 0 0,-1-1 0,-26 46 0,28-62 0,-2 0 0,0-1 0,-1 0 0,-1-2 0,-25 22 0,36-36-3,0-1 0,-1 0 0,0-1 0,0 0 0,0 0 0,0-1 0,-1 0 0,0 0 0,0-1 0,0-1 0,0 0-1,0 0 1,0-1 0,-1 0 0,1 0 0,0-2 0,-1 1 0,-11-3 0,14 2-2,0-1 1,0 0-1,0 0 0,0-1 0,1 0 0,-1 0 1,1-1-1,0 1 0,0-2 0,0 1 1,1-1-1,-1 0 0,1-1 0,1 1 0,-1-1 1,1 0-1,0 0 0,0-1 0,0 0 0,1 0 1,0 0-1,1 0 0,-6-15 0,3 2-98,2 0-1,0 0 0,0 0 0,2 0 0,1-1 1,0 1-1,2-1 0,0 1 0,7-36 0,-1 28-97,1 0 0,2 1 0,0 0-1,2 0 1,1 2 0,18-30 0,0 9-397,3 1 0,52-56 1,83-64-1596,-75 82-2137,154-105 0,-173 142-1306,-7 17-3246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48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117 586 8697,'-1'-22'2347,"0"18"-1032,0 0 0,-1 0 0,0 0 0,0 0 1,0 0-1,-1 0 0,1 1 0,-4-5 0,1 1-1054,4 8-118,-1-1 1,1 0 0,0 0-1,0 1 1,0-1-1,0 0 1,0 1 0,0-1-1,0 1 1,0 0 0,0-1-1,0 1 1,-2 1-1,3-2-42,-4 3 77,1 1 1,-1-1-1,1 1 0,-1 0 0,1 0 0,0 0 0,1 1 1,-1-1-1,1 0 0,0 1 0,-2 6 0,-15 57 726,18-64-819,-6 43 382,2 1 1,2 0-1,4 64 0,0-37-162,-1 27-22,14 104 1,-9-174-292,0 1-1,2-2 1,1 1 0,2-1 0,1 0 0,1-1-1,24 41 1,-33-65-20,1 0-1,0-1 1,0 1-1,1-1 1,9 9-1,-12-12 15,0-1 0,1 1 0,-1-1 0,1 1 0,-1-1 0,1 0 0,-1 0 0,1 0-1,-1 0 1,1 0 0,0-1 0,0 1 0,-1-1 0,1 0 0,0 0 0,0 0 0,3 0-1,2-2-10,0 0 0,0 0 0,0-1 0,-1 0-1,1 0 1,-1-1 0,1 0 0,-1 0-1,-1 0 1,1-1 0,0 0 0,-1-1-1,0 0 1,-1 1 0,1-2 0,-1 1-1,0-1 1,-1 1 0,8-14 0,3-12-105,-1 0 1,-1 0 0,11-45-1,-24 77 128,26-88-532,-4-1 0,-3-1-1,-5-1 1,-4 0-1,-2-167 1,-23 19-94,7 173 416,-24-103 1,26 148 177,0 0 0,-18-35 0,21 48 82,-1 0 0,-1 1 0,0-1 0,0 1 0,0 0 0,-1 1 0,0-1 0,0 1 0,-11-8 0,15 13-10,-1 0-1,1 1 0,0-1 0,-1 1 0,1-1 1,-1 1-1,1 0 0,0 0 0,-1 0 0,1 0 1,-1 0-1,1 1 0,0-1 0,-1 1 0,1-1 1,0 1-1,0 0 0,-1 0 0,1 0 0,0 0 1,-3 3-1,-39 26 362,44-30-398,-10 8 100,1 1 1,1 1-1,-1 0 0,2 0 0,-1 1 0,1-1 1,1 2-1,-7 13 0,-32 97 462,44-120-555,-10 35 97,1 0 0,2 1-1,2 1 1,2-1 0,1 1 0,2 0 0,3 41 0,0-56-93,1 0 0,1 0 0,1 0 0,2-1 0,0 1 0,1-2 0,1 1 0,1-1 0,1 0 0,1-1-1,1-1 1,21 26 0,-20-31-183,0-1-1,1-1 1,1-1-1,0 0 1,0-1-1,1-1 1,1 0-1,0-1 0,0-1 1,1-1-1,0-1 1,0 0-1,36 5 1,-9-5-907,1-2 1,0-2 0,1-2 0,77-11-1,-106 9 182,0-2-1,-1 0 1,31-12-1,14-13-6447,-45 22-375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49.4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239 257 8341,'-15'9'1204,"15"-9"-1131,0 0 1,-1 0-1,1 0 0,0 0 0,0 0 0,0 0 0,0 0 0,-1 0 0,1 0 0,0 0 0,0 0 0,0 0 1,-1 0-1,1 0 0,0 0 0,0 0 0,0 0 0,0 0 0,0 0 0,-1-1 0,1 1 0,0 0 0,0 0 1,0 0-1,0 0 0,0 0 0,-1 0 0,1-1 0,0 1 0,0 0 0,0 0 0,0 0 0,0 0 0,0 0 1,0-1-1,0 1 0,0 0 0,0 0 0,0 0 0,0-1 0,5-27 5496,-2 18-5412,0 1 347,0 1-1,0 0 1,1 0 0,8-12-1,7-14 392,17-53 1486,-35 83-2192,0 1 0,0 0 0,0-1 1,-1 1-1,1-1 0,-1 1 1,0-1-1,-1-4 0,1-2 142,1 6 390,-3 4-678,0 1-1,0-1 1,1 0-1,-1 1 1,0-1-1,0 1 1,0-1-1,1 1 1,-1 0-1,0 0 1,1 0-1,-1 0 1,1 0-1,-1 0 1,1 0-1,-1 1 1,1-1-1,0 1 0,0-1 1,0 1-1,0-1 1,0 1-1,0-1 1,-1 3-1,-2 5 35,1-1 0,0 0 0,-3 16 0,4-15-3,-7 34 136,2 0 0,2 1 0,0 45 0,12 130 139,-1-79-231,-6-113-92,-2 186 119,0-182-116,-2-1 0,-1 0 0,-2 0 0,-19 57-1,22-77-84,0-1 0,-1 0 0,0 0 1,0 0-1,-1 0 0,0-1 0,-1 0 0,0 0 0,0-1 0,0 1 0,-1-2 0,0 1 0,-1-1 0,1 0 0,-1-1 0,0 0 0,0 0 0,-17 5 0,25-10-93,-1 1 0,1-1 0,-1 0 0,1 0 0,-1 1 0,1-1 0,-1 0 0,1 0-1,0 0 1,-1-1 0,1 1 0,-1 0 0,1-1 0,-1 1 0,1 0 0,0-1 0,-1 0 0,1 1 0,0-1 0,0 0 0,-1 1 0,1-1 0,0 0 0,0 0 0,0 0 0,0 0 0,0 0-1,0-1 1,0 1 0,0 0 0,1 0 0,-1 0 0,0-1 0,1 1 0,-1 0 0,1-1 0,-1 1 0,1-1 0,0 1 0,-1-3 0,0-3-994,0 0 1,1 1-1,-1-1 0,1 0 1,1 0-1,-1 0 1,3-11-1,13-21-9441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49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14 12849,'-19'-14'6489,"31"25"-13890,7-2-1552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6:08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1355 8441,'8'-26'2184,"-6"21"1722,2 5-2266,-1 0-1452,0 0 0,0 0 0,0 0 0,0 0-1,0 0 1,0-1 0,0 1 0,0-1 0,0 0 0,0 0 0,0 0 0,0 0 0,0-1 0,-1 1 0,1-1 0,0 1 0,-1-1 0,1 0 0,-1 0 0,0 0-1,0-1 1,0 1 0,0 0 0,0-1 0,0 1 0,0-1 0,-1 0 0,0 1 0,1-1 0,-1 0 0,0 0 0,1-3 0,0-1 84,1 1 1,-1 0 0,0-1-1,0 0 1,-1 1 0,0-1-1,0 0 1,-1 0 0,0-11-1,-1 13-153,0 1-1,0 0 0,0-1 0,-1 1 0,0 0 1,1 0-1,-2 0 0,1 0 0,0 0 0,-1 0 1,0 0-1,0 1 0,0 0 0,-7-7 0,8 9-88,1 0-1,-1 0 1,0-1-1,0 1 1,0 0-1,0 1 1,-1-1-1,1 0 0,0 1 1,0-1-1,0 1 1,0 0-1,-1-1 1,1 1-1,0 0 0,0 0 1,-1 1-1,1-1 1,0 0-1,0 1 1,-1-1-1,1 1 1,0 0-1,0 0 0,0 0 1,0 0-1,0 0 1,0 0-1,0 0 1,1 1-1,-1-1 0,0 1 1,-1 1-1,-5 5 52,0-1 0,0 2-1,1-1 1,-11 16 0,12-12-26,1 0 1,-1 0 0,2 0-1,0 0 1,1 1 0,0 0-1,0 0 1,0 18 0,0-7-21,2-18-32,1 0 1,0 0 0,1 0-1,-1 1 1,1-1-1,0 0 1,1 0 0,-1 0-1,1 0 1,0 0 0,1-1-1,-1 1 1,1-1 0,1 1-1,-1-1 1,1 0 0,-1 0-1,1 0 1,1-1-1,-1 1 1,1-1 0,-1 0-1,1-1 1,1 1 0,5 3-1,-3-3-36,-1-1 0,1 1-1,0-1 1,1 0-1,-1-1 1,0 0 0,1 0-1,-1-1 1,1 0 0,-1-1-1,1 0 1,0 0 0,-1-1-1,1 0 1,-1 0-1,1-1 1,-1 0 0,0 0-1,13-6 1,-6-2-28,0 0 0,-1 0 0,0-1 0,0-1 0,-1 0 0,-1-1 0,0-1 0,10-15 0,-10 13-62,0 1 0,1 1 1,0 0-1,1 1 0,1 0 0,0 1 0,17-10 0,-24 19 30,-1 0 0,1 0 0,0 1 0,0 0 0,0 1 0,0-1 0,0 2-1,0-1 1,1 1 0,-1 1 0,0-1 0,0 1 0,0 1 0,0-1-1,15 6 1,4 2-309,-1 2-1,0 1 1,28 17-1,-49-26 353,1 0-1,-1 0 1,0 0-1,1-1 1,-1 0-1,1 0 1,0 0-1,6 0 1,-10-2 48,1 0 0,-1 0 1,1-1-1,-1 1 0,1-1 0,-1 1 1,0-1-1,1 0 0,-1 0 1,0 0-1,1-1 0,-1 1 0,0 0 1,0-1-1,0 1 0,0-1 0,-1 0 1,1 0-1,0 1 0,-1-1 1,1 0-1,1-3 0,100-142 1200,-96 137-894,0 2 0,0-1 1,1 1-1,10-8 1,2-2 260,-15 14-462,0 0 0,0 0 0,0 0 0,1 1 0,-1 0 0,1 0 0,0 1 0,0-1 0,0 1 0,11-2 0,8-1 141,38-1 1,-43 5-183,-1-1 0,1-1 1,21-6-1,-29 5-74,0 0 0,-1 0 1,0-2-1,0 1 0,0-1 1,-1-1-1,1 0 0,-2 0 0,1-1 1,-1 0-1,0-1 0,-1 0 1,0-1-1,0 1 0,-1-1 0,-1-1 1,1 1-1,4-14 0,0 3 8,-2 0 1,0-1-1,-1 0 0,-1-1 0,4-28 1,-8 35-12,1-6-5,0 0 0,0-29 1,-5 51 18,1-1 1,-1 0 0,0 1 0,0-1 0,0 1 0,1-1-1,-1 1 1,0-1 0,0 1 0,0 0 0,0 0 0,0-1-1,0 1 1,0 0 0,0 0 0,0 0 0,-2 0 0,3 0-3,-2 0 1,0 0 1,0 0-1,0 0 0,0 0 0,0 0 0,0 1 0,0-1 0,0 1 1,0 0-1,0-1 0,0 1 0,0 0 0,0 0 0,1 0 1,-1 0-1,0 0 0,1 1 0,-1-1 0,1 1 0,-1-1 0,-1 3 1,-30 41 71,31-43-68,-9 17 11,1 0 0,0 0 1,-13 39-1,20-49-25,0 1-1,1 0 1,0 0-1,0 1 0,1-1 1,0 0-1,1 0 1,0 1-1,1-1 0,2 11 1,-2-16-34,1-1 1,0 1 0,0-1-1,0 0 1,0 0-1,5 6 1,-4-5-8,3-3-94,-4-3 132,2 1-5,0 0-1,-1 0 1,1 0-1,0-1 0,-1 1 1,1-1-1,-1 0 1,1 0-1,-1 0 0,1-1 1,-1 1-1,0-1 1,1 0-1,-1 0 0,0 0 1,0 0-1,0-1 1,-1 1-1,1-1 0,-1 1 1,1-1-1,-1 0 1,0 0-1,0 0 0,3-7 1,9-22 1,-2-1 0,-1 0 0,11-60 0,7-110-53,-26 179 51,8-74 589,-5 0-1,-9-149 1,2 231-270,1 12 7,0 10-27,1 33-112,2 0 1,2 1-1,10 43 0,-8-55-765,1 0 0,1-1-1,2 0 1,0-1 0,18 29-1,-24-47-151,1 0 0,0 0 0,0-1 0,0 0 0,10 7 0,20 15-6595,-34-27 6724,32 23-10228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51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31 11869,'-1'-2'1986,"-20"-27"5550,14 52-4999,0 6-1793,2-1 1,0 2-1,2-1 0,2 0 0,3 55 0,-1 1 197,-7 863 2492,9-798-3433,26 175 0,-18-259 0,2 0 0,3-1 0,3-1 0,3 0 0,31 63 0,-41-104-177,0-1-1,2 0 1,0 0 0,1-1 0,1-1-1,1-1 1,28 25 0,-30-32-39,0-1-1,1 0 1,0-1 0,1-1 0,0 0 0,0-2 0,1 0 0,0 0 0,0-2-1,31 6 1,-23-8-452,-1-1-1,1-1 0,0-1 1,0-1-1,0-1 0,-1-1 1,1-2-1,32-9 1,-9-3-2062,-1-1 0,-1-3 1,53-31-1,1-5-6321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52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11 280 10385,'-10'-15'1904,"10"24"576,0 5-1067,1-14-1291,0 1-1,0-1 1,0 0-1,0 0 0,-1 0 1,1 0-1,0 0 1,0 0-1,0 0 1,0 0-1,0 0 1,-1-1-1,1 1 1,0 0-1,0 0 1,0-1-1,-1 1 1,2-1-1,0 0 148,102-29 1177,119-17 1,-94 22-1135,53-14-291,255-51-722,-148 40-3664,-237 47-2358,-29 5-489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52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243 0 11173,'1'4'-1320,"1"2"2276,-2 11 10837,-4-9-9624,4-6-2018,-1 0-1,1-1 1,-1 1 0,1 0 0,-1 0 0,1 0-1,0 0 1,0-1 0,0 1 0,0 0-1,0 0 1,1 0 0,-1 0 0,0-1-1,1 1 1,-1 0 0,1 0 0,0-1-1,1 3 1,23 41 1178,-8-16-261,1 14 124,19 76 1,-25-78-994,12 54-199,-15-53 0,37 232 0,-33-150 0,-6 2 0,-9 135 0,-34 126 0,18-268 0,-41 141 0,56-246 0,-1-1 0,0 0 0,-1 0 0,0 0 0,-2-1 0,1 1 0,-1-2 0,-1 1 0,-17 20 0,23-30 0,0-1 0,-1 0 0,1 1 0,0-1 0,-1 0 0,1 0 0,-1 0 0,1 0 0,-1-1 0,1 1 0,-1-1 0,1 1 0,-1-1 0,0 0 0,1 0 0,-1 0 0,0-1 0,1 1 0,-1-1 0,-4-1 0,-2 0 0,0-1 0,1 0 0,-1 0 0,-12-8 0,11 5-410,1-1 0,1 0 0,-1 0 0,1 0 0,0-1 0,1 0 0,-1-1 0,2 0 0,-1 0 0,1 0 0,-7-16 0,2 0-1452,2 0 1,0-1 0,-8-43 0,12 28-4837,9 5-4022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53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149 336 12765,'-3'-1'292,"1"-1"-1,-1 1 0,1-1 1,-1 1-1,1-1 1,0 0-1,-1 0 1,1 0-1,0 0 0,0 0 1,1-1-1,-1 1 1,0-1-1,1 1 0,-1-1 1,1 1-1,0-1 1,0 0-1,0 0 1,0 1-1,0-1 0,0-9 5073,-2 15-4182,-3 4-697,3-5-355,0 0-1,1 1 1,0 0-1,-1-1 1,1 1-1,0 0 1,1 0-1,-1 0 1,0 0-1,1 1 1,0-1-1,0 0 1,0 1-1,0-1 1,0 1-1,1-1 1,-1 1-1,1 5 1,-1 232 1919,37 301 1,-25-454-2050,4-1 0,48 156 0,-54-217-45,1-1 0,1 0-1,16 25 1,-24-43 23,2-1 0,-1 1-1,1-1 1,-1 0 0,2 0 0,-1-1-1,1 0 1,0 0 0,0 0-1,0-1 1,1 1 0,-1-2-1,1 1 1,0-1 0,8 3 0,-12-5-20,0-1 1,0 0-1,0 1 1,0-1-1,0-1 1,0 1-1,0 0 1,0-1-1,0 1 1,0-1-1,0 0 1,0 0-1,-1 0 1,1-1-1,4-2 1,31-23-232,-31 20 218,-1 0-1,0-1 1,0 0 0,0 1-1,-1-2 1,0 1 0,-1-1-1,0 1 1,5-18 0,1-6-145,6-48 0,-14 69 154,13-86-151,-4-1 1,-4 0-1,-5 0 0,-4-1 1,-4 1-1,-4 1 0,-5 0 1,-39-138-1,35 172 126,-46-97-1,50 129 107,-2 0-1,-1 0 1,-1 2-1,-39-45 0,52 68 0,0-1 0,-1 1 0,0 0-1,0 1 1,0 0 0,-1 0 0,0 0 0,0 1-1,0 0 1,0 1 0,-16-5 0,20 7-8,-1 1 1,1-1-1,-1 1 1,1-1-1,-1 1 1,1 1-1,-1-1 1,1 1-1,-1-1 1,1 1-1,-1 1 0,1-1 1,0 0-1,0 1 1,0 0-1,0 0 1,0 0-1,0 1 1,0 0-1,1-1 1,-1 1-1,1 0 1,0 0-1,-5 6 1,3-1 21,0-1 1,1 1 0,-1-1-1,2 1 1,-1 0-1,1 1 1,0-1 0,-3 15-1,2 5 131,-3 41-1,7-24-49,1 0 0,2 0 0,2-1 0,19 78 0,-3-46 19,58 138 1,-59-172-118,1-1 0,2 0 0,2-2 1,1-1-1,37 41 0,-46-60-102,1 0 1,0-2-1,1 0 0,1-1 0,1-1 1,0-1-1,1-1 0,0 0 1,1-2-1,48 16 0,-59-23-190,0-2-1,1 0 1,-1 0-1,1-1 1,-1-1 0,1 0-1,0 0 1,-1-1-1,0-1 1,1 0-1,23-8 1,-21 4-780,0 0-1,-1-1 1,18-11-1,-12 5-3383,31-26 0,-9 3-7204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53.5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4 15985,'-8'-2'1010,"-1"0"401,1 3 7628,8 16-6222,-2 12-2443,3-1 1,0 0-1,9 46 0,24 84 625,-31-145-990,2 6-9,0-1 0,1 0 0,1 0 0,1 0 0,1-1 0,14 22 0,-17-31 0,-1 0 0,1-1 0,0 0 0,1 0 0,0-1 0,0 0 0,0 0 0,1 0 0,0-1 0,0 0 0,0-1 0,1 0 0,0 0 0,11 3 0,-12-6 0,1 0 0,-1-1 0,0 0 0,0 0 0,0-1 0,0 0 0,1-1 0,-1 1 0,-1-1 0,1-1 0,0 0 0,-1 0 0,1 0 0,-1-1 0,13-9 0,-11 7 0,-1-1 0,-1 0 0,1 0 0,-1 0 0,-1-1 0,1 0 0,-1 0 0,-1-1 0,1 1 0,-1-1 0,-1-1 0,0 1 0,0-1 0,-1 1 0,0-1 0,-1 0 0,0 0 0,0 0 0,-1-1 0,-1 1 0,0-16 0,-1 10 0,-1 1 0,0-1 0,-1 1 0,0 0 0,-1 0 0,-1 0 0,0 0 0,-2 1 0,1 0 0,-2 0 0,1 1 0,-2 0 0,-14-17 0,11 17-835,0 0 0,-1 1 1,0 1-1,-1 0 0,-1 1 0,0 0 0,-18-8 1,26 14 230,0 1 0,0 0 0,-1 1 0,1 0 0,0 0 0,-1 0 0,1 1 0,-1 0 0,0 1 0,1-1 0,-1 2 0,0-1 0,1 1 0,-1 0 0,1 0 0,-1 1 0,1 0 0,-14 6 0,-11 11-11025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54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44 14877,'-32'-43'2869,"25"51"-229,1 4-200,-7 2 72,-2 0-439,-1 1-337,3 2-336,0 8-272,-12 15-280,6-2-604,0-4-244,0 6-948,0-3-1032,3-3-1061,13 6-4807,3 3-8118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54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218 344 12617,'-44'-26'10784,"42"28"-10422,-1 0-78,0 0-1,0 1 1,1 0 0,-1 0-1,0 0 1,1 0-1,0 0 1,0 0-1,0 1 1,0-1 0,0 1-1,1-1 1,0 1-1,-1 0 1,1-1-1,1 1 1,-1 0 0,0 0-1,1 6 1,-47 921 3048,47-826-3332,18 134 0,-10-180 0,3-1 0,2 0 0,38 99 0,-46-144 0,1 0 0,1 0 0,0 0 0,1-1 0,0 0 0,1-1 0,0 0 0,1 0 0,13 11 0,-19-19 0,0 1 0,0-1 0,0-1 0,0 1 0,1-1 0,-1 1 0,1-1 0,-1-1 0,1 1 0,0 0 0,0-1 0,0 0 0,0-1 0,0 1 0,0-1 0,0 0 0,0 0 0,0 0 0,0-1 0,0 1 0,0-1 0,0-1 0,0 1 0,-1-1 0,1 1 0,0-1 0,-1-1 0,1 1 0,5-5 0,-1 0 1,1-1 1,-1-1-1,-1 1 1,1-2-1,-2 1 1,1-1-1,-1 0 1,-1-1-1,0 1 1,0-1-1,5-15 0,2-8-30,-2 0 0,10-57 0,-8 12-378,-3-1 0,-4-1 0,-5-86 0,-40-241-538,13 254 710,-7 2-1,-73-206 1,-9 100 64,110 248 172,0 0 1,-1 0-1,0 1 1,-1 0-1,0 0 1,0 0-1,-1 1 1,0 0-1,-10-8 0,15 14 7,0 1 0,0-1-1,0 0 1,0 1 0,-1 0-1,1 0 1,0 0 0,-1 0-1,1 0 1,0 0 0,-1 1-1,1 0 1,-1 0 0,1 0-1,-1 0 1,1 0 0,-1 1-1,1-1 1,0 1 0,-1 0-1,1 0 1,0 0 0,0 1-1,-1-1 1,1 1 0,0 0-1,-4 3 1,-1 1 15,0 1 0,0 1-1,1-1 1,0 1 0,0 1 0,1-1-1,0 1 1,0 0 0,1 1 0,0-1-1,1 1 1,0 0 0,1 0 0,-1 0-1,0 11 1,-2 8 19,2-1 1,1 1-1,1 0 1,3 40-1,3-22-22,1-1 1,3 0-1,1 0 1,3-1-1,2 0 1,1-1-1,3 0 0,39 71 1,-36-80-242,2 0 1,1-1-1,2-2 1,1 0-1,1-2 1,1-1-1,2-2 1,1 0 0,2-3-1,39 24 1,-54-37-147,1-1 1,0-1-1,1-1 1,0-1-1,0-1 1,0-1 0,35 5-1,-41-9-283,0 0 0,0-1 0,0-1 0,0 0 0,0-1 0,0-1 0,-1 0 0,1-1 0,-1 0 1,1-1-1,23-13 0,13-12-4840,0 1-3116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54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0 12141,'-26'12'3224,"14"2"9,2 0-313,1 4-56,-1-1-360,4 3-415,-10 17-397,6-6-252,1 1-780,-1 8-660,4 3 0,0 0 0,3 5 0,3 4-440,9-10-2368,-6 7-1397,0 0-3219,10-1-7482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55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1381 3 6305,'-26'-2'2055,"-15"7"6210,37-4-7559,0 0 0,1 1-1,-1-1 1,1 1 0,0 0-1,-1 0 1,1 0 0,0 1-1,-3 2 1,-12 20-800,13-12 481,1 0 0,0 1 0,1-1-1,0 1 1,1-1 0,0 1 0,2 0-1,-1-1 1,2 1 0,0 0 0,3 19 0,7 21 934,27 81 1,-28-105-975,63 201-34,35 112 142,-24 6-60,-71-276-347,-3 0 0,-4 1 0,-2 0 0,-4 0 0,-3 0 0,-4 0 0,-26 124 0,13-125-98,-4-1-1,-3-1 1,-3-1 0,-3-2 0,-64 98-1,12-42-495,-185 205 1,205-260-881,-3-2 0,-3-3 0,-3-4 0,-116 73 0,-14-10-2900,67-44-1503,-23 9-5276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56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1 392 11245,'16'-48'2296,"12"16"-372,-9 7-299,10-4-269,3 3-308,9 1-268,10-4-156,3 1-168,9-4-228,10 1-464,10 2-836,-1 3-664,1-5-765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27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0 681 10105,'26'37'11418,"-22"-38"-10965,0-1 0,0 1 0,0-1 0,-1 1-1,1-1 1,0 0 0,5-5 0,3-1 268,-5 4-452,0-1 0,0 1-1,-1-2 1,0 1 0,0-1-1,0 0 1,-1 0 0,8-12 0,33-61 922,-45 77-1183,6-11 144,0-1 0,-1-1 0,0 1 0,4-21 0,-2 6 50,9-26 251,11-69-1,-28 121-252,14 34 196,-13-21-367,0 0-1,-1 0 0,-1 1 0,-1 13 1,0-12-9,1 1 0,0-1 0,2 21 0,2-13-17,1 0 1,0-1-1,1 0 0,16 37 0,-17-48-62,0 0-1,0 0 1,1 0-1,0-1 1,1 0-1,0 0 0,0 0 1,0 0-1,1-1 1,0 0-1,0-1 1,0 1-1,9 4 1,-7-6-27,0 1 0,-1-1 1,1 0-1,1-1 0,-1 0 0,0-1 1,1 0-1,-1 0 0,1-1 0,16 0 0,-11-2 48,0 0 0,0-1 0,0-1 0,0 0-1,-1-1 1,1-1 0,-1 0 0,0-1 0,-1 0-1,1-1 1,-1-1 0,0 0 0,-1-1-1,0 0 1,13-13 0,53-64-55,-51 54 150,32-29 0,-55 58-55,1-1 0,-1 0 1,1 1-1,-1 0 0,1 0 1,0 0-1,0 1 0,0-1 1,1 1-1,-1 1 1,0-1-1,1 1 0,-1 0 1,1 0-1,0 0 0,-1 1 1,1 0-1,9 1 0,-8 0-1,-1 1-1,0 0 1,1 0-1,-1 0 1,0 1 0,0 0-1,-1 0 1,1 1-1,-1-1 1,1 1-1,-1 1 1,0-1-1,-1 1 1,1-1 0,5 9-1,48 48-97,-56-59 85,9-4 9,1 0 0,-1 0 0,1-1 0,-1-1 0,12-5 0,-6 1 0,1 2 0,0 0-1,0 1 1,0 0-1,1 2 1,-1 0 0,1 1-1,0 1 1,0 1 0,0 1-1,31 4 1,-43-4 1,1 0 0,-1-1-1,0-1 1,0 1 0,0-1 0,1 0 0,-1 0 0,0-1 0,0 0 0,10-5 0,-2 0 11,-1-2-1,0 1 1,14-13-1,-3 3 113,-14 11-70,0 0 0,1 0-1,0 1 1,0 1 0,1 0-1,-1 1 1,1 0 0,24-3-1,25-6-554,112-37 0,-169 48 505,0 0 0,-1 0 0,1 0 0,-1-1 0,0 0 0,0 0 0,0 0 0,0-1 0,0 1-1,0-1 1,-1 0 0,0 0 0,0 0 0,0-1 0,0 1 0,-1 0 0,3-7 0,1-7 234,0 0 1,-1 0 0,4-27-1,9-29 1501,-17 71-1188,-1 7-348,2 9-194,-1 1 1,-1 0 0,0-1-1,-1 1 1,-1-1 0,-4 18-1,-26 85-8,8-38-3,-18 96 5,-43 153 0,63-256 30,-38 137-251,48-158-1449,3 1 0,-5 62 1,14-103 971,-1 0 0,2 0 0,0 0 1,0 0-1,3 12 0,6 6-3892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6:09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80 658 12329,'0'9'61,"-2"22"2692,0-28-913,0-17-397,3 6-747,-1 1 1,1-1-1,0 1 0,1 0 1,-1 0-1,2 0 1,4-12-1,-4 10-292,0 0 1,0 0-1,-1 0 1,2-11-1,-4 14-180,0-1-1,0 1 1,-1-1-1,0 1 1,0-1 0,-1 1-1,1 0 1,-4-7 0,2 3-117,2 8-42,0-1 0,-1 1 0,1-1 0,0 1 0,-1 0 0,1 0 1,-1 0-1,0 0 0,-3-3 0,2 1 26,0 1 62,0 4-41,-1-1-87,0 1-1,0 0 1,0 0 0,0 0-1,0 0 1,0 1-1,0-1 1,-6 5 0,8-4-20,0-1 1,1 1 0,-1 0 0,0 0-1,1 0 1,-1-1 0,1 2 0,0-1-1,0 0 1,0 0 0,0 0-1,0 0 1,0 1 0,0-1 0,1 0-1,-1 1 1,1-1 0,0 0 0,0 1-1,0 4 1,0-5-16,0 1 0,0-1 0,0 1-1,0-1 1,1 1 0,-1-1 0,1 1 0,0-1 0,0 1-1,0-1 1,0 0 0,0 0 0,0 1 0,1-1 0,1 2 0,1 0-40,0-1 1,-1 0 0,2 0-1,-1 0 1,0 0 0,0-1 0,1 0-1,5 3 1,-3-2-26,0 0 0,0-1 0,0 0 0,0 0-1,0 0 1,1-1 0,-1 0 0,0 0 0,1-1 0,-1 0 0,0 0 0,1-1-1,-1 0 1,8-2 0,-4 0-26,0 0 0,-1 0 0,1-2 0,-1 1 0,0-1 0,0 0 0,-1-1-1,0 0 1,0-1 0,11-10 0,-3 3-243,1 0 1,0 1-1,1 1 1,0 1-1,1 0 0,0 2 1,28-10-1,-31 14 303,0-2 0,0 0 0,0-1-1,-1-1 1,-1-1 0,1 0 0,-1 0 0,-1-2-1,0 0 1,-1 0 0,0-2 0,-1 1 0,13-20-1,-19 20 62,0 0-1,-2 0 0,1 0 0,4-23 0,-1 3 99,-6 26 21,0-1 0,-1 0-1,0 0 1,0 0 0,0 0-1,-1 0 1,0 0 0,-1 0-1,0 0 1,0 0-1,-1 0 1,1 0 0,-2 1-1,-5-14 1,8 20-89,-1 0 0,1 0 0,0 0 1,-1 0-1,1 0 0,-1 0 0,0 0 0,1 0 0,-1 1 1,0-1-1,1 0 0,-1 1 0,0-1 0,0 0 0,0 1 0,1-1 1,-1 1-1,0-1 0,0 1 0,0-1 0,0 1 0,0 0 0,0-1 1,0 1-1,0 0 0,0 0 0,0 0 0,0 0 0,0 0 0,0 0 1,0 0-1,0 0 0,0 0 0,0 1 0,0-1 0,0 0 1,0 1-1,0-1 0,0 0 0,0 1 0,0-1 0,0 1 0,0 0 1,1-1-1,-1 1 0,0 0 0,0-1 0,1 1 0,-1 0 0,0 1 1,-1 0-19,1 1 0,0-1 0,-1 1 0,1 0 0,1 0 0,-1-1 0,0 1 0,1 0 0,-1 0 1,1 0-1,0 0 0,0-1 0,0 1 0,0 0 0,0 0 0,1 0 0,-1 0 0,1 0 0,1 3 0,1 3-156,0 0 0,0 0-1,1 0 1,10 15 0,3 0-1817,28 30 0,3-5-9836,-30-32 2231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57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19 412 11213,'-19'23'2616,"22"-51"-468,1-1-199,15 12-337,25-17-292,-6 8-320,19-5-424,16-1-504,7-16-864,5-10-1276,11 4-208,15 17-2869,6-3-4096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58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1 173 9113,'7'-5'505,"-4"4"-243,-1-1 0,1 1 0,-1-1 0,1 0 0,-1 0 0,0 0 0,1 0 0,-1 0 0,0-1 0,2-2 1,-3 2 214,0 1 0,0-1 0,0 0 0,-1 1 1,1-1-1,-1 0 0,1 0 0,-1 1 1,0-5-1,0 3-179,0-1 0,0 1 0,0-1-1,1 0 1,-1 1 0,1 0 0,1-1 0,-1 1 0,1 0 0,-1-1-1,1 1 1,0 0 0,0 0 0,1 0 0,0 1 0,-1-1 0,1 1 0,0-1-1,0 1 1,1 0 0,-1 0 0,1 0 0,0 0 0,-1 1 0,1 0-1,0 0 1,0 0 0,1 0 0,-1 0 0,0 1 0,1 0 0,6-1-1,8 0-51,0 1 0,0 1 0,0 1 0,0 1 0,0 1 0,0 0 0,0 1 0,-1 1 0,25 10 0,0 3 59,-1 2 0,71 44 0,-83-45-231,0 1 1,-2 2 0,-1 1-1,-1 1 1,0 1 0,-2 1 0,-1 1-1,-2 2 1,35 57 0,-47-71-59,9 15 12,-2 1 1,-1 0 0,-1 1-1,-1 0 1,15 66 0,-24-70-70,-1 1 0,-1-1 1,-1 1-1,-1-1 0,-2 1 1,-1-1-1,-1 0 0,-2 1 0,-1-2 1,0 1-1,-2-1 0,-2 0 1,-14 27-1,0-9-44,-2 0 0,-1-2 1,-3-1-1,-1-2 0,-2-1 0,-52 46 0,59-61 32,0-1 0,-41 26 0,57-42 71,-1 0 0,1-1 0,-1-1-1,0 0 1,-1 0 0,1-1 0,-1-1-1,0 0 1,-23 2 0,32-5 2,0 1 0,0-2 0,0 1 1,0 0-1,0-1 0,0 1 0,0-1 1,1 0-1,-1-1 0,0 1 0,0-1 0,1 1 1,-1-1-1,0 0 0,1-1 0,0 1 1,0 0-1,0-1 0,0 0 0,0 0 0,0 0 1,1 0-1,-1 0 0,1 0 0,0-1 1,0 1-1,0-1 0,0 0 0,1 1 0,-1-1 1,0-5-1,-1-3 3,1-1 1,0 0-1,1 1 1,0-1-1,1 0 1,1 0-1,0 1 0,5-23 1,2 2-28,2 1-1,1 0 1,2 1 0,1 0 0,1 1-1,1 0 1,2 1 0,1 2 0,1 0-1,2 0 1,40-37 0,-20 25-590,3 2 0,0 3 1,3 1-1,0 2 0,2 2 1,56-22-1,75-19-3852,-145 60 464,51-9 1,2 9-7544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1:58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1124 12505,'-71'8'2380,"57"-7"4632,31-7-3825,-3 0-2569,41-8 953,93-10 1,-71 13-1055,792-144 1748,-3-26-1984,-34 7-877,888-203-475,-1646 359 934,48-11-333,-1-5-1,139-59 1,-261 93 296,1-1 0,-1 1 1,1-1-1,-1 1 0,1-1 1,-1 1-1,0-1 0,1 1 1,-1-1-1,0 1 0,1 0 1,-1-1-1,0 1 0,0 0 1,1-1-1,-1 1 0,0 0 1,-1 0-1,-7-2-627,0 1-1,0 1 1,0-1 0,0 2 0,0-1-1,0 1 1,0 0 0,0 1 0,1 0-1,-1 1 1,0-1 0,1 2-1,0-1 1,-10 6 0,-34 19-9589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00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37 151 5909,'0'0'13121,"2"-2"-12837,-1 2 28,0-1 0,-1 0 0,1 0 0,0 0 1,0 1-1,-1-1 0,1 0 0,0 0 0,-1 0 0,1 0 0,-1 0 1,1 0-1,-1-1 0,0 1 0,1 0 0,-1 0 0,0 0 0,0-2 1,-7-3 4153,-4 2-4672,7 3-714,2 0 2808,-4 0-1744,5 1-136,1 0 1,-1-1 0,0 1-1,0 0 1,0 0-1,0 0 1,0 0-1,0-1 1,0 1 0,0-1-1,0 1 1,0 0-1,0-1 1,1 0-1,-1 1 1,0-1 0,0 1-1,1-1 1,-1 0-1,-1-1 1,6-5 76,1 0 1,0 0-1,0 0 0,0 1 1,1-1-1,0 1 1,0 1-1,0-1 0,1 1 1,0 0-1,9-4 0,-10 5-23,1 0-1,-1 1 1,1 0-1,0 0 1,0 0-1,0 1 1,0 0-1,0 1 1,0-1-1,1 2 1,-1-1-1,0 1 1,11 0-1,-8 3-56,0-1-1,0 1 1,0 1-1,0 0 1,-1 0-1,1 1 1,-1 0 0,0 1-1,-1 0 1,0 0-1,0 1 1,0 0-1,0 0 1,6 10-1,7 11 2,0 1-1,29 58 1,-23-32-6,-3 1 0,-1 1 0,-4 2 0,16 75 0,27 248 0,-33-37-599,-28-286 415,-2 1-1,-4-1 0,-21 106 1,23-153 132,-1 0 1,0 0 0,0-1 0,-1 0-1,-1 0 1,0 0 0,-1-1 0,0 0 0,0 0-1,-1-1 1,0 0 0,-1 0 0,0-1-1,0 0 1,-1 0 0,0-1 0,0-1 0,-13 8-1,13-10 37,-1 1 0,1-1 0,0-1-1,-1 0 1,0-1 0,1 0 0,-1 0 0,0-1-1,0 0 1,0-1 0,0-1 0,0 1-1,0-2 1,0 1 0,0-2 0,0 1 0,1-2-1,-1 1 1,1-1 0,-15-9 0,16 8 22,0 0 0,0-1 0,1-1 1,-1 1-1,1-1 0,1-1 0,-1 0 0,1 0 1,1 0-1,0-1 0,0 0 0,0 0 1,-6-16-1,7 13 13,2-1 0,-1 0 0,1 0 0,1 0 0,0 0 0,1 0 1,1 0-1,0-1 0,3-23 0,2 9-168,2-1-1,0 1 1,2 1-1,1-1 1,2 1 0,0 1-1,2 0 1,0 1 0,24-30-1,13-10-2940,2 1-1,120-108 0,-96 108-2355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01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53 472 10713,'0'0'61,"0"0"-1,0 0 1,0 1 0,-1-1 0,1 0-1,0 1 1,0-1 0,0 0 0,-1 0-1,1 0 1,0 1 0,0-1-1,-1 0 1,1 0 0,0 0 0,0 1-1,-1-1 1,1 0 0,0 0 0,0 0-1,-1 0 1,1 0 0,0 0 0,-1 0-1,1 0 1,0 0 0,-1 0-1,1 0 1,0 0 0,-1 0 0,1 0-1,0 0 1,-1 0 0,1 0 0,0 0-1,0 0 1,-1 0 0,1 0-1,0 0 1,-1-1 0,1 1 0,0 0-1,0 0 1,-1 0 0,-6-16 1972,1 3 5764,3 15-7431,0 0 1,1 1-1,0-1 0,-1 1 0,1-1 0,0 1 1,0 0-1,1 0 0,-1 0 0,-2 5 1,3-2-102,1 1 1,-1 0 0,2 0 0,-1 0 0,0 0 0,4 12-1,-1 3 241,5 64 182,26 213 1720,-19-189-2408,-8-49 0,3 0 0,2-1 0,39 116 0,-36-139 0,2 1 0,34 52 0,-45-80 0,0-1 0,1-1 0,0 1 0,0-1 0,1 0 0,0-1 0,0 0 0,1 0 0,-1-1 0,2 0 0,-1-1 0,1 0 0,0 0 0,17 5 0,-23-9-21,0 0 0,1-1 0,-1 0 1,0 0-1,1 0 0,-1 0 0,0-1 0,0 0 0,1 0 1,-1 0-1,0 0 0,0-1 0,0 1 0,0-1 0,0 0 0,-1 0 1,5-4-1,0 1-68,-1 0 1,0-1-1,0 0 0,-1-1 1,0 1-1,10-15 1,4-14-356,-2-1 1,-1-2-1,-2 1 1,16-64-1,-31 99 427,12-42-354,-2-1-1,-2-1 1,-3 0-1,1-78 0,-9 24-67,-19-111-1,10 133 392,-4 0 0,-3 0 0,-3 2 0,-4 1 0,-69-140 0,88 200 102,-1 1-1,-1 1 1,0-1 0,0 1 0,-2 1 0,1 0-1,-2 1 1,0 0 0,-17-13 0,26 22-26,0 1 1,-1-1 0,1 1-1,0 0 1,-1 0-1,1 0 1,-1 0-1,1 0 1,-1 1-1,1 0 1,-1 0 0,0 0-1,1 0 1,-1 0-1,1 1 1,-1-1-1,1 1 1,-1 0 0,1 0-1,0 1 1,-1-1-1,1 0 1,0 1-1,0 0 1,-3 2-1,-3 2 36,1 0 0,0 1-1,0 0 1,1 0-1,0 1 1,0-1 0,-7 13-1,4-4 24,2 0-1,0 0 1,1 0 0,0 1-1,2 0 1,0 1-1,1-1 1,-4 29-1,4-18 15,-3 13-3,3 0 0,1 1 0,1-1 0,3 1 1,2 0-1,1-1 0,13 56 0,-9-64-65,2-1 1,1 1 0,2-2 0,1 0-1,1 0 1,2-1 0,1-1 0,43 52-1,-44-63-107,0 0 0,2-1-1,0-2 1,1 0-1,1-1 1,0 0 0,0-2-1,2-1 1,-1 0-1,1-2 1,1-1 0,0-1-1,27 6 1,-23-8-409,1-2 0,-1 0 0,0-2 0,1 0 0,-1-3 0,0 0 0,0-2 0,0 0 1,0-2-1,0-2 0,32-12 0,41-29-3740,-37 10-1333,10-12-5114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01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21 215 12265,'-6'-5'559,"-7"-14"503,13 19-985,-1-1 0,1 1 0,0-1 0,0 0-1,0 1 1,-1-1 0,1 1 0,0-1 0,0 0-1,0 1 1,0-1 0,0 0 0,0 1 0,0-1-1,0 0 1,1 1 0,-1-1 0,0 0 0,0 1 0,0-1-1,1 1 1,-1-1 0,0 0 0,1 1 0,-1-1-1,1 1 1,-1-1 0,0 1 0,1-1 0,0 1-1,44-60 7421,-34 47-6592,-1 2 0,2 0 0,-1 0 0,2 1 0,13-9 1,-11 8-322,21-10 791,-32 20-1343,0-1 0,0 2 0,0-1 0,0 0 0,0 1 0,0-1 0,0 1 0,0 0 0,0 1 0,0-1 0,0 1 0,0-1 1,0 1-1,0 1 0,0-1 0,-1 0 0,1 1 0,0 0 0,-1 0 0,1 0 0,-1 0 0,0 0 0,0 1 0,0 0 1,0-1-1,3 5 0,9 9 149,-2 1 1,0 0 0,19 34-1,-23-36-160,20 34-21,-3 1 0,-1 1 0,-3 1 0,-2 1 0,-3 1 0,-2 1 0,14 92 0,-26-123 0,-2-1 0,0 1 0,-2-1 0,0 1 0,-2-1 0,0 0 0,-2 0 0,0 0 0,-2 0 0,0-1 0,-2 0 0,0 0 0,-1-1 0,-2 0 0,0-1 0,-1-1 0,-1 0 0,0 0 0,-2-1 0,0-1 0,-19 15 0,16-15-1970,-39 28 0,49-40 1161,0 0 0,0 0 1,0-1-1,-1 0 0,1-1 0,-1 0 1,-19 4-1,5-4-6453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01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83 13585,'-19'-31'2524,"16"17"3857,0-6-15438,3 2-1392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03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2572 6549,'-22'-2'809,"0"2"0,0 0 1,0 2-1,0 0 1,-27 7-1,31-6 4628,19 0-4535,0-1-816,0-1-1,0 1 0,0 0 0,0 0 0,1-1 1,-1 1-1,1-1 0,-1 1 0,1-1 0,0 1 1,-1-1-1,1 0 0,0 0 0,0 0 0,0 0 1,0 0-1,0-1 0,0 1 0,3 0 1,46 4 487,-46-5-500,51-1 344,-1-2 1,80-14-1,114-38 91,901-280 215,-812 228-604,74-19-43,862-273-25,-264 64-300,1102-425-3136,-1969 708 2639,304-116-1211,-21-23-4966,-299 120 343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03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297 1835 11465,'-167'34'1810,"157"-32"-1461,0 0-1,0 1 1,0 0 0,1 1-1,-1 0 1,1 0-1,0 1 1,-13 8-1,0 2 1126,14-10-665,9-4 335,21-10-342,1491-565 1181,-521 259-1954,168-56-1188,-1143 366 1098,769-266-1951,-400 121-1021,-6-19-3738,-245 104 138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04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1197 9205,'-26'15'513,"19"-12"-89,0 1 0,0 0 0,0 0 0,1 1 0,0 0 0,-10 10 0,26-4 826,-4-9-1149,0 0 1,0 0-1,0-1 1,-1 0-1,1 0 1,0-1-1,0 1 1,0-1-1,1-1 1,-1 1 0,-1-1-1,12-2 1,-14 2-73,591-116 1517,-6-44-1264,-261 69-148,703-202-894,-14-41-2457,-563 149-2092,-270 104 332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6:09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0 203 11713,'16'-20'2024,"13"-3"-288,-16 14-323,9-8-389,10-8-344,-1 5-664,7 0-932,10-6-949,76-17-10976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05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41 4188,'0'0'4441,"-3"-17"-4669,3 0-1104,-16 11-2753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25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7617,'13'40'1484,"3"-31"-212,0-3-344,-7 11-188,4-6-244,3 6-112,0-2-368,6 2-388,16 9-268,-22-18-492,3 9-2076,3 0-1393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25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239 17 8761,'6'-17'7004,"-28"23"-5203,0-3-317,6 0-336,0 2-244,-3 7-176,-13 14-436,10-6-504,0 5-1104,-7 1-1240,7 11-2817,0-5-4308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27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9 14157,'0'0'414,"-1"-1"0,1 0 0,-1 1 0,1-1 0,-1 0 0,0 1 0,1-1 0,-1 1 0,0-1 0,0 1-1,1-1 1,-1 1 0,0 0 0,0-1 0,0 1 0,1 0 0,-1 0 0,0-1 0,0 1 0,0 0 0,0 0 0,0 0-1,1 0 1,-1 0 0,0 0 0,0 0 0,0 0 0,0 1 0,0-1 0,1 0 0,-3 1 0,-7 11 575,7-4-485,0 1 0,1-1 0,0 0 0,0 1 1,1-1-1,-1 14 0,-1 11 342,-46 170-885,29-132-366,4 0 0,-15 146 1,29-174-1081,-2 50-3248,5 1-4218,6-10-4410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27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32 540 18514,'-26'-9'3091,"20"7"-64,10 1-189,168-31 875,-31 4-2129,898-135-1584,-617 98 0,-276 43-224,746-122-5973,-685 106 1720,-41 8-5424,-116 24 917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27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110 110 13433,'-93'-41'3461,"76"31"5138,23 5-8352,-1 0 0,1 0 1,-1 1-1,1-1 0,1 1 0,-1 0 0,0 1 0,1 0 1,0 0-1,0 0 0,0 1 0,0 0 0,0 0 0,10-1 1,13 0 879,1 1 1,35 1 0,-38 1-945,21 1-183,0 2 0,0 1 0,-1 3 0,76 21 0,-103-22 0,-1 1 0,1 0 0,-1 2 0,0 0 0,-1 2 0,0 0 0,-1 1 0,0 1 0,-1 0 0,-1 1 0,0 1 0,23 28 0,-30-31 0,-1 0 0,-1 1 0,0 0 0,-1 0 0,0 0 0,-1 1 0,-1 0 0,0 0 0,4 28 0,-6-21 0,-2 0 0,0 0 0,-1 0 0,0 0 0,-2 0 0,-7 25 0,-4 1 0,-2-1 0,-2 0 0,-3-1 0,-1-1 0,-31 45 0,8-21 0,27-43 0,1 1 0,1 0 0,-19 45 0,34-69-5,0 0-1,0 0 1,0 0-1,0 0 1,1 0 0,-1 1-1,1-1 1,0 0-1,0 0 1,0 0 0,0 0-1,0 1 1,0-1-1,0 0 1,1 0-1,0 3 1,0-4-6,-1 0-1,1-1 1,-1 1-1,1 0 1,0-1-1,0 1 1,-1 0-1,1-1 1,0 1-1,0-1 1,0 1-1,0-1 1,0 0-1,-1 1 1,1-1-1,0 0 1,0 0-1,0 1 1,0-1-1,0 0 1,0 0-1,0 0 1,0 0-1,2-1 1,7 0-194,0-2 0,0 1 0,0-1 0,0-1 0,10-5 0,-9 5-143,21-10-1034,-1-2-1,-1-1 1,36-26 0,79-70-5278,-60 44 493,5 2-3303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28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43 5973,'-41'-3'10208,"26"-15"-5499,8 16 1774,0 8-6264,0 0 0,1 1 0,0 0 0,0 1 0,0-1 1,1 1-1,0 1 0,1-1 0,-1 0 0,2 1 0,-1 0 0,-3 16 0,-3 16 1032,-8 64 0,16-88-1207,-22 128-44,19-129 0,5-16 0,0 0 0,0 0 0,0 0 0,0 0 0,0-1 0,0 1 0,0 0 0,0 0 0,0 0 0,0 0 0,0 0 0,0 0 0,0 0 0,0 0 0,0 0 0,0 0 0,0-1 0,0 1 0,0 0 0,0 0 0,0 0 0,0 0 0,0 0 0,-1 0 0,1 0 0,0 0 0,0 0 0,0 0 0,0 0 0,0 0 0,0 0 0,0 0 0,0 0 0,0 0 0,0 0 0,-1 0 0,1 0 0,0 0 0,0 0 0,0 0 0,0 0 0,0 0 0,0 0 0,0 0 0,0 0 0,0 0 0,-1 0 0,1 0 0,0 0 0,0 0 0,0 0 0,0 0 0,0 0 0,0 0 0,0 0 0,0 0 0,0 0 0,0 0 0,0 0 0,-5-16 1,2-27-6,6 21-62,0 1-1,2 0 1,1 0-1,1 0 1,1 1-1,0 0 1,1 0-1,2 1 1,0 0-1,1 1 1,0 0-1,2 1 1,20-21-1,-27 32 59,-1 0 0,2 0-1,-1 1 1,1 0-1,-1 1 1,1-1 0,1 2-1,-1-1 1,0 1 0,1 0-1,0 1 1,0 0 0,11-1-1,-16 3 6,0-1-1,0 1 1,1 1-1,-1-1 0,0 1 1,0-1-1,0 1 1,0 0-1,-1 1 1,1-1-1,0 1 1,0-1-1,-1 1 1,1 0-1,-1 1 0,1-1 1,-1 1-1,0-1 1,0 1-1,0 0 1,-1 0-1,1 0 1,-1 0-1,1 1 0,-1-1 1,0 1-1,0-1 1,-1 1-1,1 0 1,-1 0-1,2 5 1,-1 2-12,0 0 0,0 0 1,-1 1-1,-1-1 1,0 1-1,0-1 1,-1 0-1,-1 1 1,0-1-1,-5 18 1,-5 28-115,12-51 116,-1-1 0,0 1 0,-1-1 0,1 0 0,-1 1 0,-4 8 0,18-26 13,-1 0 1,0-1-1,-1 0 1,12-20-1,22-35 815,102-122-1,-144 188-813,-1 0 0,1 0 0,-1 0 0,1 0 0,0 1 0,-1-1 0,1 1 0,0-1 0,0 1 0,0 0 0,1 0 0,-1 0 0,0 0 0,0 0 0,0 0 0,1 0 0,-1 1 0,0-1 0,1 1 0,-1 0 0,1 0 0,-1 0 0,0 0 0,1 0 0,-1 0 0,1 1 0,-1-1 0,0 1 0,1-1 0,-1 1 0,0 0 0,0 0 0,0 0 0,1 0 0,-1 1 0,0-1 0,-1 1 0,1-1 0,0 1 0,0-1 0,-1 1 0,1 0 0,0 0 0,0 2 0,5 4 0,-1 1 0,0 0 0,-1 0 0,0 1 0,-1 0 0,0 0 0,0 0 0,3 15 0,21 141-3610,-10-58-10747,-6-63 2541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30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1 606 12885,'13'-15'807,"1"1"1,1 0-1,0 1 0,1 1 0,0 0 0,1 1 0,0 1 0,34-15 1,16-2-194,76-19 0,-122 39-427,457-114 836,8 23-608,-194 41-321,354-61 85,-623 113-192,-20 4-91,-5 4-304,-3 3-3,-1 0 0,0-1 0,0 0 0,-1-1 0,1 1 0,-1-1 0,0 0 0,0-1 0,-1 1 0,1-1 0,-1-1 1,-11 3-1,-45 19-5276,4 13-3051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30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781 126 8857,'1'-5'719,"-1"0"1,0 0-1,0 0 1,0 0-1,0 0 1,-1 0-1,0-1 1,0 1-1,0 1 1,-4-10-1,-2-13 2118,-6-5 866,12 30-2765,-2 2-126,-3 1-670,1 1 1,-1 0-1,0 0 1,1 0-1,-1 1 1,1 0-1,0 0 1,0 0-1,0 0 1,0 1-1,1 0 0,-5 4 1,-9 11 261,-24 33 1,27-32-217,-373 480 1267,367-474-1410,-25 31 34,2 3 1,-47 85-1,89-143-76,1 0 0,0 0 0,-1 0 0,1 0 0,1 0 0,-1 1 0,0-1 0,0 0 0,1 1 0,-1-1 0,1 0 0,0 1 0,0-1 0,0 1-1,0-1 1,0 0 0,0 1 0,1-1 0,-1 1 0,1-1 0,-1 0 0,1 1 0,0-1 0,0 0 0,0 0 0,0 0 0,1 0 0,-1 0 0,1 0 0,-1 0 0,1 0 0,-1 0 0,1-1 0,0 1 0,0-1 0,0 1 0,0-1 0,0 0 0,0 0 0,0 0 0,1 0-1,-1 0 1,0 0 0,4 0 0,6 3 2,1-1-1,0-1 0,0 0 1,0-1-1,0 0 0,21-2 0,287-42-394,-116 11-164,-148 25 356,292-29-1027,-294 34 1049,0 2 1,-1 3-1,1 2 1,73 16-1,4 11 14,-128-31 199,21-10-1088,-36 10 993,0 0 0,0 0 1,0 1-1,1 1 0,-1 0 0,-14 6 1,-65 33-40,43-18 62,-93 45 749,-195 130 0,299-174-404,-63 44 447,86-59-597,0 1 0,1 0 0,1 1 1,0 1-1,-10 14 0,20-26-146,1 0 0,-1 0 0,1 0-1,-1 0 1,1 0 0,-1 0 0,1 0 0,0 0 0,0 1 0,0-1-1,-1 0 1,1 0 0,0 0 0,0 0 0,1 0 0,-1 0 0,0 1-1,0-1 1,0 0 0,1 0 0,-1 0 0,1 0 0,-1 0 0,1 0-1,-1 0 1,1 0 0,-1 0 0,1 0 0,0 0 0,0-1 0,-1 1-1,1 0 1,0 0 0,0-1 0,0 1 0,1 0 0,2 3 9,1-1 0,0-1 0,0 1 0,0-1 0,0 0 1,5 2-1,14 0-27,0 0 1,0-1-1,1-2 1,-1 0-1,0-2 1,44-6-1,-55 6-33,555-84-2657,-484 70 2367,325-70-2374,-142 7-3242,-201 58 459,-10 4-3306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31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275 102 8461,'-10'-22'1485,"7"13"-148,0 1 0,-1-1 1,0 1-1,-9-11 0,12 17 317,-10-19 1860,8 17 1461,-3 36-3896,1 0-1,1 0 1,1 36-1,0-4-34,-1 1-809,-29 275 164,5-172-399,-69 471 0,75-434 0,5 232 0,21-318 0,5 1 0,6-1 0,4 0 0,54 177 0,-45-211 0,3-2 0,4-1 0,3-1 0,4-2 0,3-3 0,97 125 0,-107-159-152,2-3 0,1 0 0,2-3 1,2-1-1,1-2 0,69 39 0,-79-53-120,2-2 0,0-2 0,1 0-1,0-3 1,1-1 0,1-2 0,-1-1 0,1-2 0,69 2 0,-63-9-2436,78-13 0,-15-8-4148,21-13-6871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6:10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1029 6489,'15'-18'910,"0"-2"1,-2 0-1,-1-1 1,12-25 0,5-43 1679,34-176 1,-58 227-1776,-2-1 1,-1 1 0,-2-1-1,-8-55 1,5 53-242,-2-4 986,-3-1 0,-1 1 0,-22-61-1,24 88-42,7 27-496,9 41 162,-7-39-900,31 153 126,95 585 831,-104-535-1240,-2-3 0,57 239 0,-74-429-400,1 0 1,1 0-1,1-1 0,1 0 1,1 0-1,0-1 0,2 0 1,21 27-1,-27-39 236,-1-1-1,1 0 1,0-1-1,0 0 0,1 1 1,-1-2-1,1 1 1,0-1-1,0 0 1,1-1-1,-1 1 1,1-1-1,0-1 1,0 0-1,0 0 1,0 0-1,0-1 1,0 0-1,0-1 0,1 0 1,-1 0-1,0-1 1,0 0-1,0 0 1,12-4-1,-14 4-110,-1-1 0,1 0-1,-1 0 1,0-1 0,0 1-1,0-1 1,0 0 0,-1-1-1,9-6 1,-11 7 153,0 1-1,0-1 1,0 0 0,0 1-1,0-1 1,-1 0 0,1 0-1,-1 0 1,0 0 0,0-1-1,0 1 1,0 0 0,-1-1-1,1 1 1,-1 0 0,0-1-1,0 1 1,0-5-1,-1 1 101,0 1 0,-1-1-1,0 0 1,0 0-1,-1 1 1,1-1-1,-1 1 1,-1 0-1,1 0 1,-1 0 0,0 0-1,0 1 1,-1-1-1,0 1 1,0 0-1,0 1 1,0-1-1,-1 1 1,-9-5 0,-12-7 382,-1 2 1,-1 0-1,-36-10 1,-2-2 202,43 16-293,0-2 1,1 0 0,1-2-1,0 0 1,-25-22 0,40 30-222,0 0 1,1-1-1,0 0 1,0 0-1,0 0 0,1-1 1,0 0-1,0 0 1,1 0-1,0 0 1,1-1-1,0 1 1,0-1-1,1 0 0,0 0 1,0 0-1,1 0 1,0-13-1,3-8-143,2 0 0,1 0 0,2 1-1,1 0 1,1 0 0,1 1 0,1 0-1,2 1 1,1 0 0,21-30 0,13-13-1544,3 2 0,82-83 0,-94 109 289,72-74-4953,-32 49-1047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32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37 12801,'-12'-7'1428,"-16"-11"-44,7 6 8683,20 13-9909,0-1-1,0 1 0,0 0 0,1 0 1,-1-1-1,0 1 0,0 0 0,1 0 0,-1 0 1,0 0-1,1 0 0,-1 0 0,1 0 1,-1 0-1,1 0 0,-1 0 0,1 0 1,0 0-1,0 0 0,0 0 0,-1 1 0,1-1 1,0 1-1,5 29 1307,13 47-848,-4 1 0,7 109 1,10 192-617,-21-234 0,-10-145 0,0 0 0,0 1 0,0-1 0,0 0 0,0 0 0,1 0 0,-1 0 0,0 1 0,1-1 0,-1 0 0,0 0 0,1 0 0,0 0 0,-1 0 0,1 0 0,0 0 0,-1 0 0,1 0 0,0 0 0,0-1 0,0 1 0,0 0 0,0 0 0,0-1 0,1 2 0,0-2 0,1 0 0,-1 0 0,0 0 0,0 0 0,0 0 0,0-1 0,1 1 0,-1-1 0,0 1 0,0-1 0,0 0 0,0 0 0,0 0 0,0 0 0,2-1 0,7-6 0,-1 1 0,1-1 0,-1-1 0,-1 0 0,14-16 0,8-8 0,18-12 0,1 2 0,65-43 0,-79 63 0,0 2 0,1 1 0,1 2 0,63-21 0,-88 35 0,-1 1 0,1 0 0,0 1 0,0 0 0,1 1 0,-1 1 0,0 0 0,0 0 0,1 2 0,-1-1 0,0 2 0,21 6 0,-24-5 0,0 0 0,0 1 0,0 0 0,-1 1 0,0 0 0,0 0 0,0 1 0,-1 1 0,0-1 0,0 1 0,-1 0 0,0 1 0,-1 0 0,0 0 0,8 15 0,-4-1-4,-2 0 0,0 0 0,-1 0 0,-2 1 1,6 47-1,-5-25-128,-4-34-410,1 1 0,0-1-1,8 20 1,6-1-3494,9-7-6860,-9-13-1631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33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29 281 14125,'-10'-6'931,"-4"-1"5526,14 7-6333,0 0 1,-1 0-1,1 1 0,0-1 0,-1 0 0,1 0 0,0 1 0,0-1 0,-1 0 1,1 1-1,0-1 0,0 0 0,-1 1 0,1-1 0,0 0 0,0 1 0,0-1 0,0 0 1,-1 1-1,1-1 0,0 1 0,0-1 0,0 0 0,0 1 0,0-1 0,0 1 1,0-1-1,0 0 0,0 1 0,0-1 0,0 0 0,1 1 0,-1-1 0,0 1 1,0-1-1,0 1 0,30 197 3706,0-1-999,-26-154-2831,23 194 0,-18-176 0,33 109 0,-41-167 0,-1-1 0,1 1 0,0-1 0,0 1 0,0-1 0,0 1 0,1-1 0,-1 0 0,1 1 0,-1-1 0,1 0 0,0 0 0,0 0 0,-1 0 0,1-1 0,1 1 0,-1 0 0,0-1 0,0 0 0,1 1 0,-1-1 0,1 0 0,-1 0 0,1 0 0,-1-1 0,1 1 0,-1 0 0,1-1 0,0 0 0,-1 0 0,1 0 0,0 0 0,-1 0 0,1 0 0,0-1 0,-1 1 0,1-1 0,0 0 0,-1 1 0,1-1 0,-1-1 0,0 1 0,1 0 0,-1 0 0,0-1 0,0 0 0,0 1 0,0-1 0,3-3 0,6-5 0,-1-1 0,0-1 0,0 0 0,-2 0 0,1-1 0,-1 0 0,-1 0 0,-1 0 0,0-1 0,7-22 0,12-64-1284,20-163 0,-37 206 1055,-1 8 83,-3 0 0,-1-1 0,-3 1 0,-1 0 0,-3-1 0,-2 1 0,-3 0 0,-14-50 0,19 88 194,0 0 0,-1 0 0,0 1 0,-1 0 0,0 0 0,0 0 0,-1 1 1,0 0-1,-1 0 0,-11-10 0,16 17-20,0-1-1,0 1 1,0 0 0,0 0 0,0 0-1,-1 0 1,1 0 0,-1 1 0,1-1 0,-1 1-1,0 0 1,1 0 0,-1 1 0,0-1 0,0 1-1,0 0 1,1 0 0,-1 0 0,0 0 0,0 1-1,0-1 1,1 1 0,-1 0 0,0 0 0,1 1-1,-1-1 1,1 1 0,-1 0 0,1 0 0,0 0-1,-1 0 1,1 0 0,0 1 0,1-1 0,-5 5-1,-6 7 20,0 1-1,0 0 0,1 1 0,1 0 1,1 1-1,1 1 0,0-1 0,1 1 0,0 1 1,2 0-1,0-1 0,2 2 0,0-1 0,1 1 1,-1 23-1,3-14-57,1-1 1,2 0-1,0 0 1,2 0 0,1-1-1,2 1 1,0-1-1,2 0 1,22 47-1,-27-66-17,0-1 0,1 1 0,-1-1 0,2 0 0,-1-1-1,1 1 1,0-1 0,0 0 0,0 0 0,1-1 0,14 9 0,-14-10-48,-1-2 1,1 1 0,0-1-1,0 0 1,0-1-1,0 1 1,1-2-1,-1 1 1,0-1 0,0 0-1,1 0 1,7-2-1,-7 2-67,2-1-150,0 0-1,0-1 0,0 0 0,-1-1 0,1 0 1,-1 0-1,0-1 0,1 0 0,-2-1 1,1 0-1,-1 0 0,1-1 0,8-8 0,-7 5-503,-1 0-1,-1 0 0,1-1 0,-2 0 1,1-1-1,-1 0 0,-1 0 0,0 0 1,7-20-1,1-7-4727,1 3-3235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34.3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 11057,'1'-3'2382,"22"-63"6092,-22 65-8383,0 1-1,0-1 1,0 0 0,0 1 0,1-1 0,-1 0 0,0 1 0,0-1-1,1 1 1,-1 0 0,0-1 0,0 1 0,1 0 0,-1 0 0,0 0-1,1 0 1,1 0 0,-1 0 125,2-1-114,1 1 0,-1 0 0,0 1 0,1-1 0,-1 1 0,0 0 0,0 0 1,0 0-1,0 0 0,0 1 0,0-1 0,0 1 0,0 0 0,0 1 0,-1-1 1,1 0-1,-1 1 0,0 0 0,1 0 0,4 6 0,2 2 84,-1 1 0,0 0 0,-1 1 0,11 22 0,-10-16-91,-2 0 0,0 0 0,-1 1-1,-1 0 1,-1 0 0,-1 1 0,-1-1-1,0 29 1,-4 16 57,-14 82 0,11-110-96,-2 59 102,7-95-154,0 0 1,0 1 0,1-1-1,-1 0 1,0 0 0,1 0-1,-1 0 1,1 0 0,-1 0-1,1 0 1,0 0 0,-1 0-1,1 0 1,0-1 0,0 1-1,-1 0 1,1 0 0,0-1-1,0 1 1,0 0 0,0-1-1,0 1 1,0-1 0,0 1-1,0-1 1,2 1 0,0-2-5,1 0 1,-1 0 0,0 0 0,0-1 0,0 1 0,-1-1 0,1 0-1,0 0 1,-1 0 0,1 0 0,3-4 0,27-31 22,-12 4 48,-1-1 1,-1 0 0,-2-1-1,13-41 1,7-12 529,-6 30 81,-29 55-589,-1 0 0,1 1 0,0-1 0,-1 1 0,1 0-1,1-1 1,-1 1 0,0 0 0,0 0 0,1 0 0,-1 0 0,1 1-1,0-1 1,0 1 0,-1-1 0,1 1 0,0 0 0,4-1 0,-5 3-64,1-1 1,-1 0 0,0 1 0,1 0 0,-1-1 0,0 1-1,0 0 1,1 0 0,-1 0 0,0 1 0,0-1 0,0 0-1,-1 1 1,1-1 0,0 1 0,0 0 0,2 3 0,26 40 378,-21-28-360,44 68-651,-13-17-1722,92 117 0,-123-176 779,-1 0-1,2-1 1,9 8 0,-1-2-5378,-2 2-4497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34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313 1 11393,'-22'5'1706,"1"1"-1,0 0 1,-30 16 0,40-17-897,1 1 1,0 0-1,0 0 1,1 1-1,0 1 1,0 0-1,1 0 1,-14 17-1,9-6-292,1 0-1,0 1 1,2 1-1,0 0 1,2 0-1,0 1 1,1 0-1,2 0 1,0 0-1,1 1 1,1 0-1,0 28 1,3-33-539,1 1 1,0-1-1,2 0 1,0 0-1,0 0 0,2 0 1,0-1-1,1 1 1,1-1-1,1-1 0,0 1 1,1-1-1,1-1 0,0 0 1,22 25-1,-11-20-546,2-1 0,-1-1 0,2 0 0,0-2 0,2-1 0,-1-1 0,2-1 0,39 14 0,-17-11-1852,51 11 1,51 0-6513,-59-14-1071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34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372 1 11097,'3'15'1136,"1"0"-1,1 0 1,0 0-1,1-1 1,1 0-1,11 19 1,-7-12 182,17 42 1,50 205 2036,-71-227-3095,0 0 1,-3 1 0,-2-1 0,-4 72 0,-3-65-205,-1-1 1,-3 1 0,-2-2 0,-2 1-1,-32 74 1,31-91-301,-2 0-1,-1-1 1,-1 0 0,-1-2 0,-2 0-1,0-1 1,-2-1 0,-50 42 0,35-39-1105,-56 32-1,5-11-7603,66-38-895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35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1 339 6657,'16'-14'8951,"-14"15"-8320,-1 0-528,1 0 0,-1 0 0,1 0 0,-1 0 0,1 0 1,-1 0-1,1 0 0,-1-1 0,1 1 0,0-1 0,2 1 0,-2-1-18,-1-1 0,1 1 1,-1-1-1,0 0 0,0 1 1,1-1-1,-1 0 0,0 0 1,0 0-1,0 0 0,0 0 1,0 0-1,0 0 0,0 0 1,1-2-1,-1-1-36,1 0 0,-1 0 1,0 0-1,0 0 0,0 0 0,0 0 1,-1 0-1,1 0 0,-1 0 0,0 0 0,-1-6 1,1 2 132,-7-138 1929,6 136-1846,0-1 1,-1 1-1,-5-18 1,3 14 100,4 12-279,0 0 0,0 0-1,-1-1 1,1 1-1,0 0 1,1-1-1,-1 1 1,0 0-1,1-1 1,-1 1-1,1 0 1,1-3-1,0-3 1800,-2 20-1823,1 0-1,0 0 1,1-1-1,0 1 1,1-1-1,1 1 1,-1-1-1,2 0 1,7 14-1,35 58-1830,-42-75 1104,1 1 0,0-1 0,0 0 0,15 13 0,8 1-4974,-20-16 3118,19 13-8039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35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 9097,'-28'5'2120,"40"-2"-480,4 6 880,-10 11-1780,1-3-960,9 0-1004,12 15-3004,-9-7-3233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36.1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70 221 13069,'-3'2'523,"0"1"0,-1-1 0,0 0 0,1 0-1,-1-1 1,0 1 0,0-1 0,0 1 0,0-1 0,0-1-1,0 1 1,0 0 0,0-1 0,0 0 0,-5 0 0,5 0 1860,28 11 1560,-12-7-3548,1-1 0,0 0 1,-1-1-1,1-1 0,0 0 1,16-1-1,85-10 845,-76 6-915,619-102 349,-638 101-674,39-9 0,-54 12 0,1 0 0,-1 1 0,0-1 0,0-1 0,1 1 0,-2 0 0,1-1 0,0 0 0,5-6 0,-8 9-18,-1 0 1,0-1-1,1 1 0,-1 0 1,0-1-1,0 1 0,0-1 1,1 1-1,-1-1 1,0 1-1,0-1 0,0 1 1,0 0-1,0-1 0,0 1 1,0-1-1,0 1 0,0-1 1,0 1-1,0-1 0,0 1 1,0-1-1,0 1 0,0-1 1,-1 1-1,1 0 1,0-1-1,-1 0 0,-12-13-1290,-33-11-2331,29 15 2003,1 3-438,0-1-1376,6 1-2447,0-6-5370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36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15 14309,'-5'-4'1149,"-12"-6"8779,10 44-5967,8-29-3691,0 0-1,0 0 1,1-1-1,-1 1 1,5 7-1,6 18 630,16 84-448,22 202 0,-48-300-449,14 273-685,-2-22-28,-14-261 666,1 0 0,1-1 0,-1 1 0,1-1 0,0 1 0,0-1 0,5 8 1,-7-13 43,0 0 1,0 0-1,0 1 1,0-1 0,0 0-1,0 0 1,0 0 0,1 0-1,-1 0 1,0 0 0,0 0-1,0 1 1,0-1 0,0 0-1,0 0 1,0 0 0,0 0-1,0 0 1,1 0 0,-1 0-1,0 0 1,0 0 0,0 0-1,0 0 1,0 0 0,0 0-1,1 0 1,-1 0 0,0 0-1,0 0 1,0 0 0,0 0-1,0 0 1,1 0-1,-1 0 1,0 0 0,0 0-1,0 0 1,0 0 0,0 0-1,0 0 1,0 0 0,1 0-1,-1 0 1,0 0 0,0 0-1,0 0 1,0-1 0,0 1-1,0 0 1,0 0 0,0 0-1,0 0 1,1 0 0,-1 0-1,0 0 1,0-1 0,0 1-1,0 0 1,16-12 47,-1 0 0,0-1 1,0-1-1,-2 0 0,0-1 0,18-26 1,57-110 481,-66 107-233,2 2-1,51-68 1,-71 105-289,2-2-3,1-1 1,-1 1-1,1 0 1,1 0-1,14-10 1,-18 15-6,0 0 1,-1 0 0,1 0 0,0 1-1,0 0 1,0 0 0,0 0-1,0 0 1,0 1 0,0-1-1,0 1 1,1 0 0,-1 0-1,0 1 1,0-1 0,0 1-1,0 0 1,0 0 0,0 0-1,5 3 1,75 37 0,-72-34 0,0 1 0,-1 0 0,0 1 0,0 1 0,-1-1 0,0 2 0,-1-1 0,0 2 0,13 21 0,1 0 0,-11-17-81,4 7-1064,1 0 0,1-1-1,0-1 1,2-1-1,42 34 1,-58-52-116,0 1 0,0 1-1,0-1 1,0 1 0,5 6 0,3 4-2677,23 18-7387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39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98 5308,'1'-19'-645,"-1"-12"10122,-1 1-963,-19 14-5664,13 14 2974,4 10-5746,-1 0-1,1 0 0,1 0 0,-1 0 1,1 0-1,1 0 0,0 1 1,-1 8-1,3 74 487,1-17-385,-4-10-179,2 0 0,2 0 0,4-1 0,20 95 0,-18-127 0,-3-8 0,1-1 0,14 36 0,-16-50 0,0-1 0,0 1 0,1-1 0,-1 0 0,1-1 0,1 1 0,-1-1 0,1 0 0,0-1 0,1 1 0,10 6 0,-9-7 0,0 0 0,0-1 0,0 0 0,1 0 0,0-1 0,-1 0 0,1 0 0,0-1 0,0-1 0,1 1 0,-1-1 0,0-1 0,0 0 0,1 0 0,10-2 0,-7-1-32,0 0 0,0-1 0,-1-1 1,0 1-1,0-2 0,0 0 0,0 0 0,-1-1 0,0-1 0,-1 0 1,17-15-1,-14 9-73,-1-1-1,0 1 1,-1-2 0,-1 0 0,0 0 0,-1-1 0,10-27-1,-8 13-30,-1-2 0,-2 1 0,-1-1-1,-1-1 1,-2 1 0,-2-1-1,-1 1 1,-6-64 0,-7-50 682,12 144 968,-10 25-1124,6-10-390,0 0 0,1 0 0,1 0 0,0 0 0,1 0 0,0 0 0,1 0 0,1 14 0,17 103 0,-12-98 0,38 212 0,65 504 0,-106-667 0,-9 99 0,4-145 0,-1 0 0,-2 0 0,-2 0 0,-1-1 0,-1 0 0,-20 47 0,21-64 0,-1-1 0,0 0 0,-1 0 0,0-1 0,-1 0 0,-1-1 0,0-1 0,-1 0 0,0 0 0,-1-1 0,0-1 0,-1 0 0,-22 11 0,11-8-14,-1-2 1,0 0-1,-52 11 1,60-18-5,0 0 1,0-2 0,-1 0 0,1-1 0,-1-1 0,-31-5-1,44 4 6,-1-1 0,1 0 0,0 0 0,0-1 0,1 0-1,-1 0 1,0-1 0,1 0 0,0 0 0,0 0 0,0-1 0,1 0-1,-1 0 1,1 0 0,0-1 0,1 0 0,-1 0 0,1 0 0,0 0-1,1-1 1,-1 1 0,1-1 0,-2-10 0,-1-2 6,1 0 0,1 0 0,0-1 1,2 0-1,0 0 0,2 0 0,2-34 0,5 3-64,1 0 0,27-86 0,52-96-604,-48 148-142,5 2 1,3 1-1,81-106 1,33-13-3441,9 15-5532,-98 112-1292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6:11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7 635 8633,'21'-20'832,"138"-138"4924,-127 123-4866,-1-1 0,43-69-1,-68 94-753,1-1 1,8-23-1,-13 30-69,-1 1 0,0-1 0,0 0 1,0 1-1,-1-1 0,1 0 0,-1 0 0,0 1 0,-1-1 1,1 0-1,-3-8 0,2 9-48,1 0 69,-1 0 0,0 0 0,-1 1 0,1-1 0,0 0 0,-1 1 0,0-1 0,0 1 0,0-1 0,0 1 0,-1 0 0,1 0 0,-1 0 0,0 0 0,0 1 0,0-1 0,0 1 0,-6-4 0,5 3 42,-1 1-1,0 0 1,0 0 0,1 0 0,-1 1-1,0-1 1,-1 1 0,1 1-1,0-1 1,0 1 0,0 0 0,0 0-1,-1 0 1,1 0 0,-10 3-1,1 1 134,0 0 0,1 1 0,-1 1-1,1 0 1,0 0 0,1 1-1,-1 1 1,1 0 0,1 1 0,0 0-1,-15 17 1,20-21-185,1 0 0,1 1 0,-1 0 0,1 0 0,0 0 0,0 1-1,1-1 1,0 1 0,0 0 0,1 0 0,-1 0 0,1 0 0,1 1 0,0-1 0,0 0 0,0 1 0,1-1 0,0 0-1,0 1 1,1-1 0,0 1 0,0-1 0,1 0 0,4 12 0,-3-12-50,1-1 0,-1 0 0,1 1 0,1-2 0,-1 1 0,1 0 0,0-1 0,0 0 1,1 0-1,0-1 0,-1 0 0,1 0 0,1 0 0,-1 0 0,1-1 0,-1 0 0,11 3 0,3 0-34,0-1-1,0 0 0,1-1 1,37 1-1,-14-4-179,0-1 1,0-3-1,-1-1 0,60-15 0,-74 12 92,0-1 0,-1-2-1,0 0 1,0-2 0,-2-1-1,1-2 1,31-22-1,-49 30 64,0-1-1,-1 1 0,0-2 0,-1 1 0,0-1 1,0 0-1,0 0 0,8-19 0,-12 22 8,0 0 0,-1 0 0,0 0 0,0 0 0,0-1 0,-1 1 0,0-1 0,0 1 0,-1-1 0,1 1-1,-1-1 1,-1 1 0,1-1 0,-1 1 0,-4-13 0,5 17 13,-1 0 1,0 1-1,1-1 0,-1 0 0,0 0 1,0 0-1,-1 1 0,1-1 0,0 0 1,-1 1-1,1-1 0,0 1 1,-1 0-1,0-1 0,1 1 0,-1 0 1,0 0-1,0 0 0,1 0 0,-5-1 1,3 1-13,0 1 1,-1-1-1,1 1 0,-1 0 1,1 0-1,-1 0 1,1 0-1,-1 1 1,1-1-1,0 1 0,-5 2 1,-2 0-81,2 1 1,-1 0-1,0 0 1,1 1-1,0 0 1,0 1-1,0 0 1,-7 7-1,2 3-550,1 0 0,1 0-1,1 2 1,0-1 0,-8 22-1,17-39 649,1 1-65,-1 0 1,0 1-1,1-1 0,-1 0 1,1 1-1,-1-1 0,1 1 0,0-1 1,-1 1-1,1-1 0,0 1 0,0-1 1,0 1-1,0-1 0,1 3 0,-1-4 55,0 1 0,0-1 0,1 1 0,-1-1 0,0 1 1,1-1-1,-1 0 0,1 1 0,-1-1 0,0 1 0,1-1 0,-1 0 0,1 0 0,-1 1 0,1-1 0,-1 0 0,1 0 0,-1 1 0,1-1 0,-1 0 0,1 0 0,0 0 0,-1 0 0,1 0 0,0 0 0,3 0-4,1-1 1,-1 1-1,0-1 1,0 0-1,0 0 1,6-3-1,3-4 517,1 1-1,-1-2 1,-1 0-1,0 0 1,0-1-1,-1 0 1,0-1-1,0-1 1,12-17-1,-10 13 1216,-1-1-264,-11 14-1344,1 1 0,-1 0 0,1 0 0,-1 0 0,1 1 0,-1-1 0,1 0 0,0 1 0,0-1 0,0 1 0,0-1 0,0 1 0,4-2 0,5 0-139,0-1 0,0 2 0,1-1 0,21 0 0,-21 2-448,-1 0-1,1-1 0,-1 0 1,1-1-1,14-5 1,50-28-4225,-26 10-2407,-8 1-3733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40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0 4980,'-28'17'9305,"23"-15"-10846,-14 6-15,14-6-250,2-1-969,-13 4-848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41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28 280 8453,'28'0'9914,"-30"2"-9163,-1 1-446,0 0 0,0 0 0,0 0 0,0 0 0,1 0 0,0 0 0,-1 1 0,1 0-1,0-1 1,1 1 0,-1 0 0,1 0 0,-2 4 0,-16 9 2718,18-23-2924,0 0 0,1 0 0,0 0 0,1 0-1,-1 0 1,1 0 0,0 0 0,0 0 0,1 0-1,3-7 1,0-9 85,-1 0 0,2-42 0,-1 11-36,-3 26 169,-1-38-1,-1 44-148,0 17 235,-2 8-245,-2 8-108,1 1-1,0-1 0,1 1 0,0 0 0,1 0 0,0 0 1,1 0-1,2 18 0,0-12-105,0-1 0,2 1 0,0 0 0,1-1 1,11 26-1,-3-16-719,1-2 0,31 43-1,3-13-2222,-38-46 1393,0-1-1,1 0 1,12 8 0,-4-7-4153,6-1-3422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41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7633,'0'0'2460,"10"17"-1636,-1 0-196,4-9-380,6 18-764,-6-14-1316,-4 8-952,7 14-893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41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25 7625,'-2'-1'38,"-3"-3"968,-2 0 0,1 1 0,0 0-1,-1 1 1,-12-4 0,17 5-778,0 1 1,0 0-1,0 0 1,0 0-1,-1 0 1,1 0-1,0 1 1,0-1-1,0 1 1,0-1-1,0 1 1,0 0-1,0 0 1,0 0-1,0 0 1,0 0-1,1 0 1,-1 0-1,0 1 1,1-1-1,-1 1 1,1-1-1,-3 4 1,-1 1 30,1 0 1,0 1 0,0-1 0,1 1-1,0 0 1,0 0 0,1 1 0,0-1-1,0 0 1,0 1 0,1-1 0,0 1-1,1-1 1,0 1 0,0 0 0,1 8-1,2 5 56,1 1 0,1-1 0,0 0 0,14 31 0,-9-30-377,1 1 1,1-2 0,1 1 0,1-2 0,1 0 0,26 27-1,37 28-3281,5-10-4880,-35-30-1970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42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1 11897,'-3'23'2188,"0"2"-292,9-8-63,7 1-409,-3 2-176,2 17-128,-2-6-92,-4 6-128,-9 3-188,0 3-164,-3 6-148,-7 2-516,-6 3-312,-7-2-476,-2-1-764,-7-2-744,-6-3-3437,-1 2-4984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42.8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604 24 10149,'-2'-2'2189,"-8"-4"-2233,9 5 505,0 1 0,1-1 0,-1 1-1,0 0 1,0-1 0,0 1 0,1 0 0,-1 0 0,0-1-1,0 1 1,0 0 0,0 0 0,1 0 0,-1 0 0,0 0 0,0 0-1,0 0 1,0 1 0,0-1 0,1 0 0,-1 0 0,0 1-1,0-1 1,-1 1 0,-10 6 1047,10-5-917,5 18-143,3 28 559,-5-45-780,-3-1 98,0-1-209,0 1 0,0-1 0,1 0 0,-1 1 0,0-1-1,0 0 1,0 0 0,0 0 0,0-1 0,-1 1 0,1 0 0,0-1-1,0 0 1,0 1 0,-1-1 0,1 0 0,0 0 0,0 0 0,-1 0-1,1-1 1,0 1 0,0-1 0,0 1 0,-3-2 0,4 2-117,-2-1 231,3-18 218,-2 13-363,1-38 979,2 20-941,2 12-123,1 12 0,5 12 0,-8-10 0,57 96 0,77 181 0,-111-225 0,44 104 0,71 246 0,-108-287 0,-6 2 0,19 236 0,-41-242 0,-5 0 0,-5-1 0,-27 139 0,-2-73 0,-75 218 0,87-323-1002,-4-1 0,-2-1 0,-4-2 0,-3-1 0,-57 80 0,69-114 312,-1-2 0,-2 0 0,-1-2 0,-1-1 0,-2-2 0,-1-1 0,0-1 0,-2-2 0,-1-2 0,-1-1 0,-50 20 0,-9-8-5335,14-8-3441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44.2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173 178 4068,'0'0'8793,"-3"1"-8688,-21 9 98,22-9 1267,1 1-1388,-3 2-116,4-3 47,-1-1 1,1 1-1,-1 0 0,1-1 1,-1 1-1,1 0 0,-1-1 1,0 1-1,1-1 0,-1 1 1,0-1-1,1 0 0,-1 1 1,0-1-1,1 0 0,-1 1 1,-1-1-1,-32-3 213,31 2-197,-19 1 32,-33-5 766,53 5 309,-8-30 837,10 23-1901,0 1 0,0-1 1,1 0-1,0 0 0,0 1 0,0-1 0,1 1 0,0-1 1,1 1-1,-1-1 0,1 1 0,0 0 0,1 1 0,0-1 0,0 0 1,0 1-1,0 0 0,1 0 0,0 0 0,0 1 0,7-6 1,-8 7-63,1-1 0,-1 1 0,1 0 1,-1 1-1,1-1 0,0 1 1,0 0-1,0 0 0,0 1 0,1-1 1,-1 1-1,0 0 0,1 1 0,-1-1 1,0 1-1,1 0 0,-1 0 1,0 1-1,1 0 0,-1 0 0,0 0 1,0 0-1,1 1 0,-1 0 0,0 0 1,-1 0-1,1 1 0,7 4 1,-5-1-12,-1 0 0,0 0 1,0 1-1,0-1 1,-1 2-1,1-1 1,-2 0-1,1 1 0,-1 0 1,0 0-1,-1 0 1,0 0-1,0 1 1,2 16-1,2 5 11,-2 1 0,-1 0 0,-2 0 0,-1 1 0,-1-1 0,-1 0 0,-2 0 0,-2 0 0,-10 42 0,-74 191 926,61-210-43,28-52-863,0-1-1,1 0 1,-1 1-1,0-1 1,0 0-1,1 0 0,-1 0 1,1 1-1,-1-1 1,1 0-1,0 0 1,-1 0-1,1 0 1,0 0-1,0 0 0,0 0 1,-1 0-1,1 0 1,0 0-1,0-1 1,1 1-1,-1 0 0,0 0 1,0-1-1,0 1 1,2 0-1,4-1-3,-1 0 1,1 0-1,0 0 0,0 0 1,-1-1-1,14-4 0,-1 2-19,232-56-2317,-88 8-2752,-56 18-631,-18 7-2229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2:44.4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81 8237,'0'0'4444,"-10"-15"-2644,4 1 2157,-7 5-4121,0-2-1040,7-6-809,0 3-2343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00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132 248 8713,'-10'-21'935,"7"15"-539,1 1-1,-1-1 1,0 1 0,0 0-1,-1 0 1,1 1 0,-1-1 0,-5-4-1,-2-4 1298,0 0 0,1 0 0,0-1 0,-12-25 0,18 31-452,0-1 0,1 1 0,0-1 0,1 0 0,-1 0 0,0-11 0,3 20-1222,0 0 0,-1-1 0,1 1 0,0 0 0,0-1 1,0 1-1,0-1 0,0 1 0,0 0 0,0-1 0,0 1 1,0 0-1,0-1 0,0 1 0,0 0 0,0-1 0,0 1 0,0-1 1,0 1-1,0 0 0,1-1 0,-1 1 0,0 0 0,0-1 0,0 1 1,1 0-1,-1 0 0,0-1 0,0 1 0,1 0 0,-1 0 0,0-1 1,0 1-1,1 0 0,-1 0 0,0 0 0,1-1 0,-1 1 0,0 0 1,1 0-1,15 9 762,17 26 59,16 37-840,43 82 0,-48-77 0,-29-48-475,-1 1-1,-1 1 1,-1 1 0,-2 0 0,-1 0-1,6 52 1,-12-24-6008,-3-29 223,3 10-7453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00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35 13313,'-19'-5'5321,"35"-10"-7161,0 4-149,12 8-2283,23 9-3277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6:35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 12149,'40'-5'4211,"-13"1"2081,-20 25-2717,0 2-2834,0 1 0,-2 0 0,-1 0 0,3 38 0,-6 101 2094,-4-73-2835,-2 0 0,5 1 0,19 155 0,10-89 0,-21-114 51,-3-15-201,0-1 0,15 43 0,-15-58-907,15 38-3355,-3-16-6900,-10-18-1291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00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4 595 8985,'2'-5'314,"-1"2"-63,0 1 0,1 0 0,-1-1 1,-1 1-1,1-1 0,0 1 0,-1-1 0,1 0 0,-1 1 0,0-1 0,0 1 0,0-1 0,0 0 0,0 1 0,0-1 0,-1 1 0,1-1 0,-1 1 0,0-1 0,0 1 0,-2-5 0,2 4-20,0 0 0,0 1 0,0-1-1,0 0 1,1 0 0,-1 0 0,1 0 0,0 0 0,-1 1-1,2-1 1,-1 0 0,0 0 0,0 0 0,1 0 0,0 0 0,1-4-1,-1 0-20,16-61 2354,-13 55-2070,0-1 0,-2 1-1,0 0 1,0-1-1,-1-14 1,15-264 6894,-13 277-7132,1 19 38,5 30 53,-9-34-347,178 964 0,-138-613 0,29 234 0,35-8 0,-64-399 0,50 193 0,-50-262-327,-38-110 178,-1 1-1,0-1 1,1 0-1,-1 0 1,0 1-1,0-1 0,1 0 1,-1 0-1,0 0 1,0 0-1,0-1 1,1-1-1,1-2-4,-1 0-1,0 0 1,0 0 0,0 0-1,-1 0 1,0-1 0,0 1-1,0-1 1,0 1 0,-1 0-1,0-1 1,0 1-1,-1-1 1,0 1 0,-1-8-1,-4-13-419,-15-46 0,-1 16 221,-2 1 0,-3 0 0,-39-59 0,-116-142 960,91 145 41,42 53 365,-73-112-1,116 160-941,1 1-1,0-1 1,0 0 0,1 0-1,1 0 1,0-1 0,0 1-1,-2-21 1,5 24-65,0 1-1,0 0 1,1 0-1,0 0 1,0 0 0,0 0-1,1 0 1,0 0-1,0 0 1,1 1 0,-1-1-1,1 1 1,0-1-1,1 1 1,-1 0 0,1 0-1,4-4 1,18-15-771,1 1 0,1 2 1,1 0-1,54-28 1,-19 12-1427,-57 32 1848,37-22-4652,66-31 1,-13 20-5159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00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73 109 15061,'-38'-46'2577,"35"26"-477,3 0 1264,-16 9-2180,0 2-432,39 7-3128,18 7-6225,0 12-2476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02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370 609 11665,'0'-2'269,"0"-1"-1,0 0 1,1 0-1,-1 0 1,1 1-1,0-1 1,0 0 0,0 1-1,0-1 1,0 1-1,0-1 1,1 1-1,-1 0 1,1-1 0,4-3 3245,-26-28-493,14 25-2335,-34-44 3086,34 48-3572,1-1 1,0 1-1,0-2 1,1 1-1,0 0 1,0-1 0,0 0-1,0 0 1,1 0-1,1 0 1,-1-1 0,1 1-1,0-1 1,0-9-1,1-8 117,2 1-1,1-1 0,9-43 0,0-1 260,-9-37 655,-1 83-1231,-3 18 0,0 1 0,2 4 0,0 0 0,0-1 0,0 1 0,0 0 0,0 0 0,0-1 0,0 1 0,0 0 0,0-1 0,0 1 0,0 0 0,0 0 0,0-1 0,0 1 0,-1 0 0,1 0 0,0-1 0,0 1 0,0 0 0,0 0 0,0-1 0,-1 1 0,1 0 0,0 0 0,0-1 0,0 1 0,-1 0 0,1 0 0,0 0 0,0 0 0,-1 0 0,1-1 0,0 1 0,0 0 0,-1 0 0,1 0 0,0 0 0,-1 0 0,1 0 0,0 0 0,0 0 0,-1 0 0,1 0 0,0 0 0,-1 0 0,-4 9 0,4-7 0,-5 12 0,0 0 0,2 1 0,-1 0 0,2 0 0,0 0 0,1 1 0,-1 23 0,6 114 0,-1-128 0,0 27 0,59 746 0,-36-597 0,18 192 0,-40-345 0,-6 94 0,1-119 0,-2 0 0,0-1 0,-1 1 0,-1-1 0,-2 0 0,-10 24 0,14-39 0,0 0 0,-1 0 0,1 0 0,-1-1 0,-1 1 0,1-1 0,-1-1 0,0 1 0,0-1 0,-1 0 0,1 0 0,-1-1 0,0 0 0,-1 0 0,1-1 0,-13 5 0,15-7 0,0 0 0,0 0 0,0-1 0,0 1 0,0-1 0,0 0 0,0 0 0,0-1 0,0 0 0,0 0 0,0 0 0,0 0 0,-5-3 0,4 1 0,0 0 0,1 0 0,-1-1 0,1 0 0,-1 0 0,1 0 0,0-1 0,1 0 0,-1 0 0,1 0 0,0 0 0,-4-8 0,-2-2-362,0-1 1,1 0 0,1 0-1,1-1 1,0 0-1,1-1 1,1 1-1,1-1 1,-5-31-1,8 16-2523,2-36-1,5-2-3953,6-26-6719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02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84 14181,'-13'-40'2925,"10"23"3611,-4 5-5108,-2-2 1005,34 22-3226,1 4-555,-1-1-1104,7 21 0,-7 5-3621,-3 0-5328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02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0 134 13013,'29'-40'1792,"-20"29"-300,14 2-315,11-8-285,-5 6-628,3-3-884,3 2-932,0 1-877,3 2-1619,3 18-2949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03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1 386 10325,'0'0'6277,"13"-17"-4905,18-12-336,1 1-340,13-6-388,12-6-672,3-6-784,10 0-716,-3-5-669,2 2-1531,1 3-2993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03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37 102 10689,'16'21'2500,"-16"-12"1281,-8 1-2652,7-10-536,-1 3-154,1 0-1,0-1 0,-1 1 0,1 0 1,0 0-1,0 0 0,1-1 0,-1 1 0,1 0 1,-1 0-1,1 0 0,0 0 0,0 4 1,8 41 2709,-3-24-1844,32 237 608,23 124-337,-55-362-1575,1 1 0,1-1 0,1 0 0,1 0 0,1-1 0,1 0 0,16 24 0,-23-40 0,1 1 0,0-1 0,0 0 0,1 0 0,0-1 0,0 0 0,0 0 0,0 0 0,1-1 0,0 1 0,0-2 0,0 1 0,0-1 0,1 0 0,-1 0 0,1-1 0,0 0 0,-1-1 0,1 0 0,0 0 0,0 0 0,0-1 0,0 0 0,0-1 0,10-1 0,-9 0 0,-1 0 0,1 0 0,-1-1 0,0 0 0,0-1 0,0 1 0,0-2 0,-1 1 0,1-1 0,-1 0 0,11-10 0,-9 5 0,-1 1 0,0-1 0,0-1 0,0 0 0,-2 0 0,1 0 0,5-15 0,-1-4 0,-2 0 0,0-1 0,-2 0 0,-1-1 0,2-49 0,-6 48 0,-2-1 0,-2 1 0,0 0 0,-3 0 0,0 0 0,-3 0 0,0 1 0,-2 0 0,-1 1 0,-23-45 0,13 39 0,0 2 0,-2 0 0,-2 2 0,-1 0 0,-1 2 0,-2 1 0,-1 2 0,-36-28 0,46 41 0,0 1 0,-25-12 0,37 21 0,-1 1 0,1 0 0,-1 1 0,0 0 0,0 1 0,0-1 0,0 2 0,-18-2 0,22 3-254,1 1 0,0-1 0,0 1 0,0 0 0,0 0 0,0 1 0,0-1 0,0 1 0,0 0 0,0 0 0,1 0 0,-1 0 0,1 1-1,-1-1 1,1 1 0,0 0 0,0 0 0,0 0 0,1 1 0,-1-1 0,1 1 0,0-1 0,-2 5 0,1-2-447,0 0 0,0 0-1,1 0 1,0 0 0,1 0 0,-1 1 0,1-1-1,0 1 1,1-1 0,0 1 0,0-1 0,0 1-1,1-1 1,0 1 0,2 8 0,19 35-11766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03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124 181 19526,'3'-43'3772,"10"31"4705,-19 1-7485,-1-6-992,4 3 0,-3-1 0,-1 4-896,-21-23-3140,6 11 307,3 34-3355,-23 9-6954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08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77 107 3492,'-5'2'331,"0"0"0,1 0-1,-1 1 1,0-1 0,1 1-1,0 0 1,0 0-1,0 1 1,0-1 0,0 1-1,1 0 1,-6 7 7936,1-30-6204,5 7 1782,2 9-3775,0 1 0,0-1 1,1 1-1,-1-1 0,0 1 1,1-1-1,0 0 0,0 1 1,-1-1-1,2 0 0,-1 1 1,0-1-1,0 0 0,1 1 0,0-1 1,-1 1-1,1-1 0,0 1 1,0-1-1,0 1 0,1 0 1,-1-1-1,1 1 0,-1 0 1,1 0-1,0 0 0,-1 0 1,1 0-1,0 1 0,0-1 1,1 0-1,-1 1 0,0-1 1,0 1-1,5-2 0,16-5 208,1 0-1,0 2 0,1 1 0,-1 0 1,1 2-1,0 1 0,0 1 1,0 1-1,33 4 0,-46-2-226,0-1-1,0 1 1,0 1-1,-1 0 1,1 1-1,-1 0 1,0 1-1,0 0 1,-1 0-1,1 1 1,-1 1-1,0 0 1,-1 0-1,0 1 1,9 9-1,-5-2 0,-1 1-1,0 0 0,-1 0 1,-1 2-1,0-1 1,-1 1-1,-1 0 0,7 26 1,1 6 0,-3 0 1,-1 1-1,6 74 0,-5 51 51,-13 267 0,-1-427-99,-2 33-103,-1 0 0,-18 73 0,18-108 25,0 0 0,-1 0 0,-1 0 0,0 0 0,0-1 0,-2 0 0,0-1-1,0 1 1,-1-1 0,0-1 0,-1 0 0,-21 18 0,6-11-11,0-1 0,-1-2 0,-1 0-1,-1-2 1,0-1 0,0-1 0,-57 13 0,79-22 135,-1-1 0,1 0 0,-1 0 0,0-1 0,1 0 0,-1 0 0,0-1 0,0 1 0,1-1 0,-1-1 0,1 1 0,-1-1 0,1 0 0,0-1 0,0 1 1,0-1-1,-6-4 0,8 4-23,0 0 1,0-1-1,0 1 1,0-1-1,1 0 1,0 0 0,0 0-1,0 0 1,0 0-1,1-1 1,-1 1 0,1-1-1,0 0 1,0 1-1,1-1 1,0 0-1,0 0 1,0 0 0,0 0-1,1-1 1,0-7-1,2-7-47,0 0-1,2 0 0,0 0 0,2 1 1,0-1-1,1 2 0,0-1 0,2 1 1,19-31-1,-5 15-583,1 1 1,2 1-1,53-52 1,-44 52-1510,58-42 1,-64 55-2162,36-18 1,-14 15-5347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08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301 453 13665,'-108'-30'2776,"76"23"-667,-1 1-1,0 2 0,-40-1 0,52 4 714,74-3-1287,542-3 690,767-50-1324,1-59-670,240-89-52,-1592 203-194,10-1-383,0 0 1,39 1 0,-54 2 282,0 1 0,0 0 0,-1 0 0,1 0 0,0 1 0,-1-1 0,1 1 0,-1 1 0,1-1 0,-1 1 0,0 0 0,0 0 0,0 0 0,7 8 0,-3-2-912,0 1 1,-1 0-1,0 0 0,9 15 0,4 25-9714,-12-27-235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6:36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1 452 11097,'8'-7'626,"1"1"0,0 0 1,0 0-1,1 0 0,0 2 0,0-1 0,0 1 1,0 0-1,18-3 0,-13 3-121,364-108 2987,172-54-2235,-517 153-800,53-30 0,-19 9 1792,-65 33-2111,-1 0 0,0-1-1,0 1 1,0-1 0,0 1 0,0-1-1,0 0 1,-1 0 0,1 0-1,0 0 1,-1 0 0,2-2 0,24 22 580,-24-11-659,1 0-1,-1 1 0,-1 0 1,1 0-1,-1-1 0,-1 1 1,1 0-1,-1 11 0,4 14 35,-3-21-133,1-1 0,0 0 0,1 0 0,0 0 0,1 0-1,0-1 1,0 0 0,8 10 0,-9-15-77,0 0 1,1 0-1,0 0 0,0-1 0,0 0 0,0 0 1,1 0-1,-1 0 0,1-1 0,0 0 1,0 0-1,0-1 0,0 0 0,1 0 1,9 2-1,-6-3 25,-1 0 1,1 0-1,-1-1 0,1 0 1,-1-1-1,1 0 1,-1-1-1,1 0 0,-1 0 1,0-1-1,0 0 1,13-7-1,-10 4 157,-1 0 0,0-1 0,0-1 0,0 0 1,-1 0-1,0-1 0,-1 0 0,13-16 0,-16 16 234,-1-1 0,0 1 0,-1-1 0,0 0 0,0 0 0,4-22 0,12-30 1800,-13 49-1679,-5 11-296,-1 0 0,1 0-1,-1 0 1,0 0 0,0-1-1,0 1 1,0 0 0,0-1 0,0-2-1,-1 6-100,1 0 0,-1 0 0,1 1 1,-1-1-1,1 0 0,0 0 0,-1 0 0,1 0 0,0 0 0,0 0 0,0 0 0,0 0 0,1 1 0,7 9-190,-8-7 3,0 0 0,0 0 0,-1 0 0,1 0 0,-1 0 0,0 8 0,2 22-1469,26 51-4552,-13-39-3316,-8-23-1122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10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304 249 5096,'-2'-5'16,"0"2"892,0-1 0,0 1-1,0 0 1,0-1 0,-1 1 0,1 0 0,-1 0 0,-3-2 0,-10-3-399,9 6 124,1 0 0,0-1 1,-1 0-1,1 0 0,-9-7 1,12 8 32,-26-10 2745,-3 8-3066,30 3 849,2-38-610,0 35 308,0 1-652,1-15 983,1 0 0,8-27-1,-8 34-1220,-1 9 1109,-1 1-1088,0 0 1,0 1-1,0-1 0,0 0 1,0 0-1,0 0 1,1 1-1,-1-1 0,0 0 1,1 0-1,-1 1 1,0-1-1,1 0 1,-1 1-1,1-1 0,-1 0 1,1 1-1,0-1 1,-1 1-1,1-1 0,0 1 1,-1-1-1,1 1 1,0-1-1,1 0 0,26-4 515,27 11-21,-38-1-448,1 1 0,-1 1 0,0 0 0,0 1 0,-1 1 0,0 0 0,-1 2 0,0 0 0,-1 0 0,26 27 0,-6 0 144,0 1 1,45 74-1,-53-71-213,-3 1 0,-1 1 0,-2 1 0,-2 1 0,-2 1 0,-2 0 0,-2 1 0,-2 0 0,-3 1 0,-1 0 0,-3 0 0,-2 0 0,-2 0 0,-2 0 0,-2 0 0,-12 49 0,1-29-289,-3-1 0,-54 127 1,23-91-185,-65 100 1,93-171 393,-1 0 0,-1-2 0,-2-1 0,-46 43 1,52-56 103,0 0 0,-1-2 1,0 0-1,-2-1 0,1-1 0,-2-1 1,-45 16-1,66-27-2,0 0 0,0 0-1,-1 0 1,1-1 0,0 1 0,0-1-1,-1 0 1,1 0 0,0 0 0,-1 0-1,1 0 1,0-1 0,-1 1-1,1-1 1,0 0 0,0 0 0,0 0-1,0-1 1,0 1 0,0-1 0,-5-3-1,5 2-3,1 0 0,-1 0 1,1 0-1,0 0 0,0 0 0,0-1 0,0 1 0,1-1 0,-1 1 0,1-1 0,0 0 0,0 0 0,1 1 0,-1-1 0,1 0 0,-1 0 0,1-6 1,1-4 24,1 0 0,0-1 0,1 1 0,0 0 0,1 0 1,11-25-1,46-81-176,-55 108 109,42-70-433,4 2 0,2 3 0,78-83 0,217-182-8078,-306 300 5460,-5 5-3320,-17 24-2558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11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95 391 6205,'2'-3'1954,"19"-19"1914,-9 10-781,0-1 0,-1 0 0,17-27 4407,-30 42-6714,-3 4-620,1 0-1,0 0 1,0 0 0,1 1-1,0-1 1,0 1 0,-4 13-1,-10 58 1363,8-29-1116,-63 365-406,64-334 0,4 1 0,4 0 0,11 96 0,-5-122 0,2 0 0,2-1 0,3-1 0,24 66 0,-34-112 0,0-1 0,1 1 0,0 0 0,0-1 0,0 0 0,1 0 0,0 0 0,0-1 0,1 0 0,0 0 0,0 0 0,0-1 0,0 1 0,9 3 0,-11-6 0,-1-1 0,1 0 0,-1 0 0,1 0 0,-1-1 0,1 1 0,-1-1 0,1 0 0,0 0 0,-1 0 0,1 0 0,-1-1 0,1 0 0,-1 1 0,1-1 0,-1-1 0,1 1 0,-1 0 0,0-1 0,5-2 0,-3 1 0,2-1 0,-1 0 0,1 0 0,-1-1 0,0 0 0,-1 0 0,1 0 0,-1-1 0,0 0 0,-1 0 0,1 0 0,-1 0 0,6-14 0,2-6 0,-2 0 0,9-30 0,3-28-379,22-159 1,-15-93-648,-22 235 578,-5 0 0,-4 0 1,-24-162-1,15 193 293,-7-37-108,15 94 241,-1 0 0,0 1 0,-1-1 0,0 1 0,-12-19 0,16 28 37,-1 0-1,0 1 0,0-1 0,0 1 0,0-1 1,0 1-1,-1 0 0,1 0 0,-1 0 0,1 0 1,-1 0-1,0 0 0,1 1 0,-1 0 1,0-1-1,0 1 0,0 0 0,-1 0 0,1 1 1,0-1-1,0 1 0,0-1 0,0 1 1,-1 0-1,1 0 0,0 0 0,0 1 0,0-1 1,-1 1-1,1 0 0,-4 1 0,0 1 36,-1 1-1,1-1 0,0 2 0,-1-1 1,2 1-1,-1 0 0,1 0 0,-1 1 1,1 0-1,1 0 0,-6 7 0,-11 19 111,1 1 0,2 1 0,1 1 0,1 0-1,-13 46 1,2 7 62,-16 98 0,31-119-94,3 2 0,-3 135 0,14-174-83,0-1 0,2 1 0,2-1 0,0 0 0,2 0 0,1 0 0,1-1 0,1-1 0,22 41 0,-26-57-53,1-1 1,0 0 0,1 0-1,0-1 1,0 0 0,1 0-1,0-1 1,0 0 0,1 0-1,0-1 1,1-1 0,-1 0-1,1 0 1,0-1 0,17 5 0,-11-5-124,1-1 0,0-1 0,-1-1 1,1-1-1,0 0 0,0-1 1,0-1-1,0-1 0,34-7 0,-19 0-437,0-1-1,-1-1 0,0-2 0,-1-1 0,0-1 0,33-23 0,49-45-3512,-8-10-4340,-43 34-2612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11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156 106 14397,'0'-1'244,"1"1"-1,-1-1 1,0 1-1,0-1 1,0 1-1,1-1 1,-1 1-1,0-1 1,0 1-1,0-1 1,0 1-1,0-1 1,0 0-1,0 1 1,0-1-1,0 1 1,0-1-1,0 1 1,0-1-1,0 1 1,0-1-1,-1 1 1,1-1-1,0 1 1,0-1-1,-1 1 1,1-1-1,0 1 1,-1-1-1,1 1 1,0-1-1,-1 1 1,1 0-1,-1-1 1,1 1-1,-1 0 1,1-1-1,0 1 1,-2-1-1,-11 4 5150,2 5-5892,7-3 810,0 0 0,0 1 0,0 0 0,1 0 0,0 0 0,1 0 0,-1 0 0,1 1 0,0-1 0,-1 11 0,0-6-111,-5 23-164,2 1 0,1 0 0,-1 68 0,6-79-40,2 0 0,0-1-1,2 1 1,0-1 0,2 0 0,15 41 0,-16-53 4,1 0 0,0 0 0,1-1 0,0 0 0,0 0 0,13 12 0,-17-20 0,0 0 0,-1 0 0,1 0 0,0 0 0,1-1 0,-1 1 0,0-1 0,0 1 0,1-1 0,-1 0 0,0-1 0,1 1 0,-1 0 0,1-1 0,-1 0 0,1 0 0,-1 0 0,1 0 0,5-2 0,-3 1 0,0 0 0,-1 0 0,1-1 0,0 0 0,0-1 0,-1 1 0,1-1 0,-1 0 0,7-5 0,-7 3 0,0 0 0,0 0 0,-1-1 0,0 1 0,0-1 0,0 0 0,-1-1 0,0 1 0,0 0 0,0-1 0,-1 0 0,0 1 0,-1-1 0,1 0 0,0-9 0,0-4 0,-1 1 0,-1-1 0,-1 0 0,-4-22 0,0 10 0,-2 0 0,-2 1 0,0 0 0,-3 0 0,0 2 0,-2-1 0,-1 1 0,-1 1 0,-1 1 0,-32-38 0,40 55-771,0 1 0,0 0-1,0 1 1,-20-13 0,23 17 277,1 2 0,0-1 0,-1 0 0,1 1 0,-1 0 0,0 0 0,0 1 0,0 0 0,0 0 0,0 0 0,0 1 0,-7-1 0,-7 7-6824,8 11-4869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13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8 6561,'-8'-6'1910,"8"6"-1523,-1 0 0,1-1 0,0 1 0,-1 0 0,1 0 0,0 0 1,-1 0-1,1 0 0,-1 0 0,1-1 0,0 1 0,-1 0 0,1 0 0,-1 0 0,1 0 0,0 0 0,-1 1 0,1-1 0,-1 0 1,1 0-1,0 0 0,-1 0 0,1 0 0,0 0 0,-1 1 0,1-1 0,-1 0 0,1 0 0,-1 1 0,-8 9 7582,5-10-7848,-27-2-7,28 2 496,6 11-5592,0 2 2786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13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78 8605,'5'-28'231,"2"-13"8596,-6 32-857,-8 46-6382,-34 306 1849,9-58-1328,0-85-2109,-46 388 0,72-498 0,4 1 0,4-1 0,5 1 0,26 137 0,-24-189 0,2 0 0,1 0 0,2-1 0,2-1 0,2 0 0,1-1 0,36 51 0,-35-60 0,1-2 0,1 0 0,2-2 0,0-1 0,1 0 0,1-2 0,1-1 0,1-1 0,51 24 0,-35-23-757,1-3 1,1-1-1,0-3 0,0-1 1,1-3-1,1-1 0,-1-3 1,64-2-1,-51-5-891,0-2 1,-1-3-1,0-2 0,0-3 0,-1-3 0,70-28 1,-1-13-9792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13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21 360 12545,'-2'0'162,"1"-1"0,0 0-1,-1 0 1,1 0 0,0 0 0,0 0 0,0 0-1,-1 0 1,1 0 0,1 0 0,-1-1-1,0 1 1,0 0 0,0-1 0,0 1-1,1-1 1,-1 1 0,1 0 0,-1-1-1,1 1 1,0-1 0,-1 0 0,1 1 0,0-1-1,0 1 1,0-1 0,0 1 0,1-1-1,-1 1 1,0-1 0,0 1 0,1-1-1,-1 1 1,1-1 0,0 1 0,0-3 0,2-1 149,0 0 1,0 0-1,0 1 1,1-1 0,-1 0-1,1 1 1,0 0 0,8-6-1,2 0 152,0 1 0,0 1-1,1 1 1,27-11 0,68-16 465,-84 27-729,613-128-617,-583 125-14,57-4-1472,-30 5-3472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13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381 1 9989,'-2'3'2313,"-28"37"3921,24-34-5485,0 1 0,1-1 0,0 1 0,0 0 0,1 0 0,0 0 0,0 1 1,-4 13-1,2 5 1,1 1 0,1 1 0,2-1 0,1 55 0,21 117 2842,-15-161-3445,48 334-147,-36-257 0,-5 1 0,-5 1 0,-12 184 0,3-276 0,-1-1 0,-2 0 0,0-1 0,-1 1 0,-1-1 0,-21 43 0,25-58 0,-1 0 0,-1 0 0,0-1 0,0 0 0,0 0 0,-1 0 0,0 0 0,0-1 0,-1 0 0,0-1 0,0 1 0,0-1 0,-1-1 0,1 1 0,-1-1 0,0-1 0,-1 1 0,1-1 0,0-1 0,-1 1 0,0-2 0,-9 2 0,12-3-194,0 0 0,0-1 0,0 1 0,1-1 0,-1-1 0,0 1 0,1-1 0,-1 0 0,1 0 0,0-1-1,-1 1 1,1-1 0,0 0 0,1-1 0,-1 1 0,1-1 0,-1 0 0,1 0 0,0 0 0,1-1 0,-7-8 0,3 2-555,0 0 1,0-1-1,1 0 1,1 0-1,0 0 0,1-1 1,0 1-1,-3-20 1,6 25-665,0 0 1,1 0 0,0 0 0,1-13-1,10-26-10302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14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236 135 11761,'-4'-1'344,"1"0"-1,0 0 1,-1 0-1,1 0 1,0-1 0,0 0-1,0 1 1,0-1-1,1 0 1,-1-1-1,0 1 1,1 0 0,-1-1-1,1 1 1,0-1-1,0 0 1,-2-4-1,1 3 212,2 3-416,0 0-1,1 0 0,-1 0 0,0 0 0,1 0 0,-1 0 1,0 0-1,0 0 0,0 0 0,0 1 0,0-1 1,0 0-1,0 0 0,0 1 0,0-1 0,0 1 1,0-1-1,-1 1 0,1-1 0,0 1 0,0 0 0,0 0 1,-1 0-1,1-1 0,0 1 0,0 0 0,-1 1 1,1-1-1,0 0 0,0 0 0,-1 0 0,1 1 0,0-1 1,0 0-1,0 1 0,-1 0 0,1-1 0,0 1 1,0-1-1,0 1 0,0 0 0,0 0 0,0 0 1,1 0-1,-1-1 0,0 1 0,0 0 0,0 0 0,1 1 1,-2 1-1,-3 4 174,0 1 0,1 0 0,0 1 0,0-1 0,-3 13 0,-11 47 870,-13 107 1,5 75 1493,19-159-2370,-10 284-306,19-313 0,3 1 0,2-1 0,31 120 0,-33-163 0,2 0 0,0 0 0,1-1 0,0 0 0,2-1 0,0 0 0,1 0 0,15 17 0,-21-28 0,-1-1 0,1-1 0,0 1 0,1-1 0,-1 0 0,1 0 0,0 0 0,0-1 0,0 0 0,0 0 0,1-1 0,-1 0 0,1 0 0,-1 0 0,1-1 0,0 0 0,0 0 0,0-1 0,-1 1 0,1-2 0,0 1 0,0-1 0,0 0 0,0 0 0,-1-1 0,13-4 0,-10 2-31,0-1 1,-1 1-1,1-1 1,-1-1-1,0 0 0,0 0 1,-1 0-1,0-1 0,0 0 1,-1-1-1,1 1 1,-2-1-1,1-1 0,-1 1 1,6-13-1,4-14-277,-1-1 1,15-57-1,-26 83 252,18-73-594,-4-2 0,-4 1 0,-4-2 0,-3 1 0,-4-1 0,-3 0 1,-5 0-1,-3 1 0,-35-146 0,33 184 518,-4 0 1,-1 0 0,-2 1-1,-2 1 1,-29-48-1,43 85 144,0-1 0,0 1-1,-1 0 1,0 0 0,0 1 0,-1 0-1,0 1 1,0-1 0,-10-5 0,15 10 22,0 1 0,0-1 0,-1 1 1,1 0-1,0 0 0,0 0 0,0 0 1,-1 1-1,1-1 0,-1 1 0,1 0 1,0 0-1,-1 0 0,1 0 0,0 0 1,-1 1-1,1 0 0,0 0 0,-1 0 1,1 0-1,0 0 0,0 0 0,0 1 1,0 0-1,0-1 0,0 1 0,1 0 1,-1 1-1,1-1 0,-1 0 0,-1 3 1,-4 5 105,0 1 1,1 0 0,0 0 0,0 0-1,2 1 1,-1 0 0,1 0-1,-4 20 1,-2 12 260,-5 49-1,8-24-196,3 0 0,3 1 0,3-1 0,3 0 0,3 0 0,3 0 0,21 76 0,-23-120-185,0-1 1,1 0-1,2-1 0,0 0 0,1 0 0,2-1 1,0-1-1,1 0 0,1-1 0,25 24 0,-30-34-214,0-1 0,1 0 1,-1-1-1,2 0 0,-1-1 0,1 0 0,0-1 0,22 7 1,-24-10-204,0-1 0,0 0 0,0 0 0,0-1 0,1-1 0,-1 0 0,0 0 0,0-1 0,0-1 0,0 0 0,0 0 0,12-5 0,59-27-9034,-33 12-359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14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53 202 11593,'-24'-2'2666,"15"6"1110,2 7-2837,7-10-420,-2 3 24,0 0-1,0 0 1,1 0 0,0 0 0,0 0-1,0 0 1,0 1 0,0-1-1,1 0 1,0 0 0,0 1-1,1 4 1,0-1-162,0 0-1,1 0 1,1 0-1,-1-1 1,1 1-1,4 7 1,4 5 77,2-1 0,0 0 1,24 28-1,-30-40-396,-1 0 0,1-1 0,0 0 0,0 0 0,0-1 0,1 1 0,0-2 0,0 1 0,0-1 0,1 0 0,-1-1 0,1 0 0,0 0 0,0-1 0,0 0 0,0-1 0,11 1 0,-14-2-66,1-1 0,-1 1 0,0-1 0,0 0 0,0-1 1,0 0-1,0 0 0,0 0 0,-1 0 0,1-1 0,0 0 0,-1 0 0,0 0 0,0-1 0,0 0 1,0 0-1,-1 0 0,1-1 0,-1 1 0,0-1 0,-1 0 0,1 0 0,-1-1 0,0 1 0,0-1 0,3-8 1,-2 3-29,0-1 0,-1 0 1,-1 1-1,0-1 0,0 0 1,-1 0-1,-1 0 0,0 0 1,0 0-1,-1 0 0,-1 0 1,0 0-1,-1 0 1,0 1-1,-1-1 0,0 1 1,-1 0-1,0 0 0,-6-11 1,1 7-390,0-1 0,-1 1 0,0 0 0,-1 1 0,-1 1 1,0 0-1,-1 1 0,0 0 0,-1 1 0,0 0 0,-28-13 0,40 23 152,1 0 0,0 0 0,0 0-1,-1 0 1,1 1 0,-1-1-1,1 1 1,-1 0 0,-3 0 0,-47 1-5142,25 3-853,13 6-2757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15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347 0 13561,'0'4'608,"0"0"0,-1 0-1,1 1 1,-1-1 0,0 0-1,0 0 1,0 0 0,0 0-1,0-1 1,-4 7 0,-4 12 2496,1 4 134,-17 38-1,-19 19-472,-61 74-2856,45-71 80,30-48-1992,-3 6-3477,30-39 4290,1-1-1,-1 1 0,1 0 0,0 0 1,0 0-1,0 0 0,-1 10 0,2 20-11304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6:36.6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1 177 10213,'39'-60'4918,"-37"57"-3495,1 5-239,9 6-905,-1 0 1,0 1-1,0 0 1,-1 1-1,-1 0 0,1 0 1,-2 1-1,1 1 1,-1-1-1,-1 1 1,11 25-1,-11-22-195,-1 0-1,-1 0 0,0 1 1,-1 0-1,0-1 1,-2 1-1,0 1 0,-1-1 1,0 0-1,-1 0 1,-1 0-1,-3 18 0,0-5-98,4-18 1110,-2-1 0,1 1 0,-7 19 0,14-86 328,7 20-1761,1 1 0,2 1 0,1 0 1,25-35-1,-8 11-1054,61-91-4578,-27 57-3589,-57 78 3190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38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90 4816,'-22'0'18396,"29"-11"-18283,-6 11-84,0 0-1,-1-1 0,1 1 1,-1-1-1,0 0 0,1 1 1,-1-1-1,1 1 0,-1-1 0,0 0 1,1 1-1,-1-1 0,0 0 1,0 1-1,1-1 0,-1 0 1,0 1-1,0-1 0,0 0 0,0 0 1,0 1-1,0-1 0,0 0 1,0 0-1,0 1 0,0-1 0,-1 0 1,1 1-1,0-1 0,0 0 1,-1 1-1,1-1 0,0 0 1,-1 1-1,1-1 0,-1 1 0,1-1 1,-2 0-1,-2-6-197,3 5 239,3-1 173,0 0 30,0 0-1,0 0 1,0 0-1,-1 0 1,2-7-1,-13-3 227,7 10 125,4 5 74,32 39 702,-18-17-1293,-1 0 0,-1 0 0,-2 1-1,0 1 1,-1 0 0,-2 0-1,0 1 1,-2 0 0,3 36 0,-5-20-69,-3 1 1,-1 0 0,-2-1 0,-3 1 0,-10 49-1,9-68-19,-15 37-1,14-45 24,1 1 0,0-1 0,2 1 0,-5 34 0,32-60-111,-17 5 54,-1-1-1,1 1 1,-1-1-1,0 0 0,-1-1 1,1 1-1,-1-1 0,8-10 1,29-50-169,-27 39 105,108-212-464,-49 88 580,-48 98 490,-23 50-88,10 19 599,-8-10-980,-2-1 0,1 2 1,-1-1-1,0 0 0,0 0 0,0 1 0,-1-1 0,-1 1 0,1-1 0,-2 14 0,4 30 68,0-30-535,2-1-1,0 1 1,1-1 0,1 0-1,1 0 1,1 0 0,1-1-1,21 31 1,-22-38 60,-1-1 0,1-1-1,1 1 1,0-1 0,1-1 0,-1 0-1,2-1 1,-1 0 0,1 0 0,0-2-1,1 1 1,0-1 0,0-1-1,16 4 1,-25-8-665,1 0 0,0 0 1,0-1-1,-1 1 0,1-1 0,0 0 0,7-2 0,-3 1-1111,22-1-8499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39.0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0 395 6341,'0'0'15663,"2"-3"-14956,16-25 573,-14 24-1126,0-1 0,-1 0 0,0 0 1,0 0-1,0 0 0,0 0 0,-1-1 0,0 1 0,0-1 0,0 0 0,-1 0 0,1-9 0,-1 3-44,1-1 0,0 1 0,1-1 0,0 1 0,6-15 0,9-38 90,-10 20-70,-4 26 598,-1 0 0,1-30 0,-20 121 448,14-53-1325,0 0-1,2 0 1,0 0 0,1 0-1,0 0 1,2 0 0,0 0-1,2-1 1,0 1 0,0-1-1,11 20 1,-13-31-431,0-1 0,1 0 0,-1-1 0,1 1 0,1-1 1,-1 1-1,1-1 0,6 5 0,-4-5-2367,0 0 1,1 0-1,14 6 0,-6-1-5615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39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0 11857,'-6'23'2140,"-7"-9"-280,0 1 969,10 7-1809,3 1-208,-3 3-184,3-3-124,3 8-92,4 21-196,2-18-220,1 3-604,2-5-292,4 2-656,6-3-448,-6-2-977,-12-12-1115,5 6-3049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39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 10201,'-3'54'2208,"-10"-8"-276,10-32-316,9 12-323,4 2-245,-4-2-296,7 14-216,9-14-428,7 5-420,9-2-676,0-1-584,0-5-533,3-3-2135,7 0-3253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39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356 1 10093,'31'10'5875,"-29"-10"-5692,0 0 1,0 0-1,0 0 1,0 0 0,0 1-1,0-1 1,0 1-1,0 0 1,-1-1 0,1 1-1,0 0 1,0 0-1,-1 0 1,1 0-1,0 0 1,-1 1 0,1-1-1,-1 0 1,0 1-1,1-1 1,-1 1 0,0-1-1,0 1 1,0 0-1,0 0 1,0-1 0,0 1-1,0 0 1,0 3-1,0 5 196,-1 0 0,0 1 0,-1-1 0,0 0 0,0 0-1,-1 0 1,-1 1 0,0-2 0,0 1 0,-1 0 0,0-1-1,-6 11 1,-6 9 141,-2-1-1,-30 39 1,-51 49-1474,-11-9-3450,93-92 1955,1 0 1,1 1 0,-20 28-1,7 0-7374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40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93 301 7697,'10'6'4059,"-26"-8"705,0 1 180,-16-10 1520,-3 8-4259,32 3-954,7-2-769,133-51-64,197-50 0,-217 70-353,-5 4-65,86-29 0,-173 48-116,-19 8-99,-23 10-81,10-5 224,-7 4-724,0 0 0,1 1 1,0 1-1,-12 11 0,0 1-3637,0 1-3670,20-17 5777,-8 6-7917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41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152 155 4376,'-16'-6'3336,"-4"-2"1521,5 5 4127,12-17-8308,1 3 201,0 0 0,-1 0-1,-8-23 1,10 39-808,1-1 0,-1 1 0,0 0 0,0 0 0,0 0 0,1 0 0,-1 0 0,0 0 1,0 0-1,0 0 0,0 1 0,0-1 0,-1 0 0,-1-1 0,2 2-17,0 0-1,1-1 1,-1 1 0,1 0-1,-1 0 1,0-1 0,1 1-1,-1-1 1,1 1 0,-1-1-1,1 1 1,-1-1-1,1 1 1,0-1 0,-1 1-1,1-1 1,-1 0 0,1 1-1,0-1 1,-1 0 0,-26 14 821,23-6-799,0 1-1,1-1 1,0 0 0,0 1 0,1-1 0,0 1-1,0 0 1,1 0 0,0 0 0,0 13-1,4 85 308,-2-105-375,0 16 10,2 0 0,0-1 1,0 1-1,2-1 0,0 0 0,1 0 0,1 0 0,0-1 1,1 0-1,12 18 0,-12-23-145,0 0 1,0 0 0,1-1-1,0 0 1,1 0-1,0-1 1,0 0-1,1-1 1,0 0-1,0-1 1,0 0 0,1-1-1,0 0 1,13 3-1,-15-6-44,0 0 0,0 0 0,0-1 0,0 0 0,0-1 0,0 0 0,0 0 0,0-1 0,0-1 0,0 0 0,0 0 0,0-1 0,15-6-1,-17 5 125,-2 1-1,1-1 0,0-1 0,-1 1 1,0-1-1,0 0 0,0-1 0,0 1 1,-1-1-1,0 0 0,0-1 0,-1 1 1,0-1-1,0 0 0,0 0 0,-1 0 1,4-13-1,2-10 220,-2 0-1,-1 0 1,3-37 0,-10 55 169,0 0 1,-1 0 0,0 0-1,0 0 1,-6-14 0,6 20 1035,-7 32-237,5-13-956,2 0-1,0 0 0,0 0 0,1 0 0,1 19 0,10 72 1121,-3-47-1015,22 443-287,-35-296 0,-9-1 0,-8 0 0,-9-2 0,-88 300 0,114-480-15,-10 34-227,-23 53 0,38-104 220,-1 0 0,-1-1 0,1 1 0,0 0 1,-1-1-1,-5 6 0,1-2 55,6-8-15,-1 0-1,1 0 0,-1-1 1,1 1-1,0-1 1,-1 1-1,1-1 0,0 0 1,0 1-1,-1-3 1,-2-4 0,0 0 0,1-1 1,0 1-1,0-1 0,1 0 1,0 1-1,-1-13 0,-1-70 141,4 57-138,-1-34-256,3 0 1,4 0-1,15-80 1,52-113-3211,0 56-1592,-61 166 1569,3 2 0,32-62 1,-12 43-6392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42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26 116 7145,'0'0'11770,"-3"1"-11456,-19 4 403,21-11-8,10-6-471,-8 9-198,1 0 0,-1 0 0,0 0 0,1-1 0,-1 1 1,-1 0-1,1-1 0,0-6 0,0 4 108,1-14-85,3-18 1816,-3 35-1006,-2 21-577,2 18-433,1 0 1,1 0-1,2 0 0,21 65 1,-6-20-7430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42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8117,'0'0'10693,"-6"18"-15242,-1-1 445,1 0-3069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42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1 12993,'-9'103'2200,"-7"-75"-159,3 1-145,7 5-256,-4 0-212,-6 1-268,16 10-228,10 1-200,9 3-384,10 8-692,6-3-228,3-2-516,16-1-632,3-8-600,-3-3-873,3-3-1531,10-5-3701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6:37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231 339 7069,'-16'3'6588,"24"-21"3194,0 2-10960,-7 13 1281,0 0 0,0-1 1,0 1-1,-1-1 0,1 1 0,-1-1 1,0 1-1,0-1 0,0 1 1,-1-7-1,0-6 100,1 14-156,-1-1-1,0 0 0,1 1 1,-1-1-1,0 0 0,0 1 1,-1-1-1,1 1 0,0-1 1,-1 1-1,-1-3 0,0 1 82,2 2-86,0 1 0,-1 0 0,1 0 0,0 0 1,0 0-1,0 0 0,-1 0 0,1 0 0,0 0 0,-1 0 0,1 0 0,-1 1 0,1-1 0,-1 1 0,0-1 0,1 1 0,-1 0 0,-2-1 0,-26 0 463,24 1-415,-1 1 0,1 1-1,0-1 1,-1 1 0,1 0 0,0 1-1,0 0 1,1-1 0,-1 2-1,0-1 1,1 1 0,0 0 0,-6 5-1,0 1 106,0 2 0,1-1 0,-17 26 0,26-34-180,-1 0 1,1 0 0,0 0-1,0 0 1,0 1-1,0-1 1,0 0 0,1 0-1,-1 1 1,1-1-1,0 0 1,0 1 0,0-1-1,1 0 1,-1 1-1,1-1 1,0 0 0,0 0-1,2 6 1,0-2-29,0-1 1,0 1-1,0-1 1,1 0-1,0-1 1,0 1-1,9 8 1,-6-8-120,2 1-1,-1-1 1,1-1 0,0 0-1,0 0 1,1 0 0,-1-1-1,1-1 1,0 0 0,0 0-1,16 2 1,-4-2-166,0-1-1,0-1 1,1-2 0,26-2-1,-40 2 274,0 0-1,0 0 1,0-1-1,-1 0 0,1 0 1,-1-1-1,1-1 1,-1 1-1,0-1 1,0-1-1,0 1 0,-1-1 1,0 0-1,0-1 1,0 0-1,-1 0 0,1-1 1,-2 1-1,1-1 1,-1-1-1,0 1 1,0-1-1,-1 0 0,5-10 1,-4 3 259,1 0 1,-2-1-1,0 0 1,-1 0 0,-1 0-1,0 0 1,-1 0-1,-2-31 1,-8-93 2176,8 138-2356,1 0 0,0-1 0,0 1 1,0 0-1,0-1 0,1 1 0,-1 0 1,1-1-1,-1 1 0,1 0 1,0 0-1,0 0 0,0-1 0,0 1 1,0 0-1,3-3 0,-3 4-35,0 1 0,0-1 1,0 0-1,0 1 0,1-1 0,-1 0 0,0 1 0,1 0 0,-1-1 1,0 1-1,1 0 0,-1 0 0,0-1 0,1 1 0,-1 0 0,0 0 1,1 1-1,-1-1 0,0 0 0,1 0 0,-1 1 0,0-1 0,0 1 1,1-1-1,-1 1 0,0-1 0,0 1 0,0 0 0,1-1 0,-1 1 1,1 1-1,6 3 19,-1 1 1,0-1 0,0 1-1,0 0 1,-1 1 0,0 0-1,0 0 1,-1 0 0,0 1-1,0-1 1,0 1 0,-1 0-1,0 1 1,-1-1 0,0 1-1,0-1 1,2 16 0,-4-11-79,0 0 0,0 0 0,-2 0 0,1 0 0,-2 0 0,0 0 0,0 0 0,-1 0 0,-1-1 0,0 1 0,-1-1-1,-6 14 1,9-22-37,-6 13-766,-1 1 0,-1-1 0,0-1 0,-1 0 0,-23 27 1,29-39 90,-19 23-3960,16-10-1730,11 0-3974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42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0 9713,'7'1'331,"0"0"-1,0 0 1,-1 1 0,1 0 0,0 0 0,-1 1-1,1 0 1,-1 0 0,0 0 0,0 1 0,0 0 0,8 7-1,-6-4 180,-1 1 1,0 1-1,0-1 0,-1 1 0,0 1 0,0-1 0,6 17 0,-2-4-172,-2 0-1,-1 1 0,-1 0 1,0 0-1,-2 0 0,-1 1 1,-1-1-1,-1 1 0,0 0 1,-7 42-1,0-26-284,-2-2 0,-2 1 0,-2-1 0,-1-1 0,-30 59 0,21-53-1684,-1-2-1,-1 0 1,-55 66-1,44-64-3279,5 3-2791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43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369 1 10949,'1'9'853,"0"1"1,-1 0-1,0 0 1,0-1-1,-3 14 1,0 18 756,6 7 450,13 78-1,-2-33-619,43 324 2264,2 11-2104,0 353-313,-57-587-1099,-8 0 0,-34 201 0,22-290-132,-4-1 1,-48 136-1,43-171-591,-2 0 1,-3-2-1,-3-1 0,-51 72 0,80-129 216,-1 0 0,0-1-1,0 0 1,-1 0 0,0-1 0,0 1-1,-16 9 1,21-15 61,0-1-1,0 1 1,0-1 0,0 1-1,-1-1 1,1 0 0,0 0-1,0-1 1,-1 1 0,1-1-1,-1 1 1,1-1 0,0 0-1,-1-1 1,1 1 0,0 0-1,-1-1 1,1 0-1,0 0 1,0 0 0,-1 0-1,1 0 1,0-1 0,0 1-1,0-1 1,0 0 0,1 0-1,-5-3 1,4 2-464,0 0-1,0 0 1,1 0 0,-1 0-1,0-1 1,1 0 0,-3-4-1,-10-36-8357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43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4948,'34'5'1342,"-27"-4"2797,-5 1-3442,0 0-580,0-1 0,0 1-1,0 0 1,-1 0 0,1 1-1,0-1 1,-1 0 0,0 1-1,0-1 1,1 0 0,-1 1-1,-1 0 1,2 4 0,-1 0 105,-1 0 0,1 0 0,-2 0 0,1 0 0,-2 8 1,-9 53 809,-9 76 844,19-119-1179,3 48 1,-1-64-549,0-1 1,0 1-1,1-1 1,1 1-1,-1-1 1,1 0-1,1 0 1,7 14-1,-9-19-110,0 0 1,1 0-1,-1-1 0,1 1 0,-1-1 1,1 1-1,0-1 0,0 0 1,0 0-1,0 0 0,0 0 0,1-1 1,-1 1-1,0-1 0,1 0 0,5 1 1,-2-1-10,0 0 0,0-1 0,-1 0 0,1-1 1,0 1-1,0-1 0,-1 0 0,11-4 0,1-1-495,0-1 0,-1-1 0,1-1-1,-2 0 1,25-19 0,55-54-8331,-60 54 2687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44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975 175 5693,'2'-1'421,"0"-1"1,1 1 0,-1 0-1,0-1 1,0 0 0,0 1-1,-1-1 1,1 0 0,0 0-1,-1 0 1,1 0 0,-1 0-1,0 0 1,1-1 0,-1 1-1,1-4 1,0 2-173,0 1 0,0-1 0,0 0 0,1 0-1,-1 1 1,6-6 0,4 0-69,1 0-1,-1 1 0,1 1 0,1 0 1,-1 1-1,1 0 0,0 1 0,1 1 1,25-5-1,37-12 487,-73 19-613,3-1 102,0 0 1,1 1 0,-1 0-1,1 0 1,0 1-1,-1 0 1,1 0 0,0 0-1,13 2 1,-18-1-112,1 1-1,-1-1 1,0 1 0,-1 0-1,1 0 1,0 0 0,0 0-1,0 0 1,0 0 0,-1 1-1,1 0 1,-1-1 0,1 1-1,-1 0 1,0 0 0,3 3-1,-1 1 34,0-1 0,0 0 0,-1 1 0,0 0 0,0 0 1,0 0-1,2 8 0,1 9 166,-1 0 1,-1 1-1,1 27 1,-5-50-231,13 131 879,6 102 304,-15-130-628,1 200 899,-44 191 452,10-178-1116,-14 425 240,20-360-745,-1 40-98,28-1-120,9-282-70,40 180 0,39 31-1702,-86-324 1483,-1 0 0,2 37 0,0 1 34,-7-60 201,0 0 1,0 0-1,0 1 0,-1-1 0,1 0 0,-1 0 1,-2 6-1,-1 9 137,4-16-97,-1 1-1,0 0 1,0-1 0,0 1-1,0-1 1,-1 1 0,1-1-1,-4 6 1,3-6-94,1-1 404,-1 0-355,1 1 21,0-1-1,-1 0 1,1 1-1,0-1 1,0 1-1,1-1 1,-1 1 0,0-1-1,1 1 1,0-1-1,-1 1 1,1-1 0,0 1-1,0 0 1,1-1-1,0 4 1,14 38 253,-14-42-268,-1 2-26,1 4 2,-1 0 1,-1 0-1,1 0 0,-1 0 0,-1 1 1,0-1-1,0-1 0,0 1 1,-1 0-1,0-1 0,0 1 0,-1-1 1,-5 8-1,-34 59-124,41-71 7,-8 28-724,4-14 496,5-14 392,0 0 1,0 0 0,-1 0-1,1 0 1,-1-1-1,0 1 1,0 0 0,0-1-1,0 1 1,0-1 0,0 1-1,-1-1 1,1 0 0,-4 2-1,-47 28 812,25-16-485,-15 9-95,-1-2-1,-1-2 1,-1-2-1,-53 14 0,-199 37-319,104-36-1603,-84 17-3278,95-5-5706,112-25-576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58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0 177 6193,'3'-8'853,"0"-1"0,0 0 1,0 1-1,1-1 0,1 1 0,7-12 1,-8 13 132,0 0 0,-1 0 0,0 0 1,-1 0-1,1-1 0,-2 1 0,1-1 0,-1 1 1,0-1-1,0 0 0,-1-17 4577,0 28-5050,14 58 729,10 117 0,-8 32-963,79 375-1,-93-577-293,-1-1 21,0-1 0,1 1 0,0-1 0,0 0 0,0 0-1,7 12 1,-8-18-3,-1 1 0,1 0 0,-1 0 0,1-1 0,0 1 0,0-1-1,-1 1 1,1-1 0,0 1 0,0-1 0,-1 1 0,1-1 0,0 1 0,0-1 0,0 0-1,0 0 1,0 1 0,0-1 0,0 0 0,0 0 0,1 0 0,0-1 0,0 1 1,0-1 0,1 1-1,-1-1 1,0 0-1,0 0 1,0 0 0,0 0-1,0-1 1,0 1-1,0 0 1,2-3 0,16-15-17,-1-2 1,0 0-1,-2-2 1,26-42 0,-23 35-8,0 1 1,32-35 0,-44 55 1,0 1 1,1-1-1,0 1 1,1 1-1,-1 0 1,1 0 0,1 1-1,12-6 1,-18 10 11,-1 1 1,1 0-1,0 0 0,-1 1 1,1-1-1,-1 1 0,1 0 1,0 0-1,-1 1 1,1-1-1,0 1 0,-1 0 1,1 0-1,-1 1 0,1-1 1,-1 1-1,0 0 1,0 0-1,0 0 0,0 1 1,0 0-1,0-1 1,0 1-1,4 6 0,7 5-485,-1 1-1,0 0 0,-1 1 1,-1 1-1,17 30 0,-21-32-1111,-1 1-1,-1-1 1,0 1-1,5 25 1,-4-12-5134,-1 2-4425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58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93 434 5064,'-19'20'11482,"29"-26"-8602,-10 6-2753,0-1 0,1 1 0,-1 0 0,1 0 0,-1 0 0,0-1 0,1 1 1,-1 0-1,0 0 0,1-1 0,-1 1 0,0 0 0,0 0 0,1-1 0,-1 1 0,0 0 0,0-1 0,0 1 1,1-1-1,-1 1 0,0 0 0,0-1 0,0 1 0,0-1 0,0 1 0,0 0 0,0-1 0,0 1 1,0-1-1,-10-4 5074,-1 2-5458,9 2 1599,2 5-630,12 142 1027,-1-38-948,-6-55-791,3 0 0,2-1 0,3 0 0,33 88 0,-43-132 0,0 0 0,1 0 0,0 0 0,1 0 0,-1-1 0,2 0 0,7 10 0,-11-15 0,-1-1 0,1 1 0,0-1 0,0 1 0,0-1 0,0 0 0,0 0 0,0 0 0,0 0 0,0 0 0,0 0 0,1-1 0,-1 1 0,0-1 0,0 1 0,1-1 0,-1 0 0,0 0 0,1 0 0,-1 0 0,0 0 0,1-1 0,-1 1 0,0-1 0,0 1 0,1-1 0,-1 0 0,0 0 0,0 0 0,0 0 0,0 0 0,3-3 0,2-1-20,0 0 0,0-1 0,0 0 1,-1 0-1,0 0 0,0-1 0,0 0 0,-1-1 0,0 1 0,-1-1 1,5-9-1,-4 4-57,0 0 0,-1-1 1,0 0-1,-1 0 0,0 0 1,0-19-1,-3-8-147,-1-1-1,-3 0 1,-14-72-1,3 34-10,-44-206-401,37 199 429,-40-103 0,62 188 202,-1 1 0,1-1-1,-1 1 1,0-1 0,1 1-1,-1-1 1,0 1 0,0-1-1,0 1 1,0 0 0,0 0-1,0-1 1,-1 1 0,1 0-1,0 0 1,-1 0 0,1 0-1,0 0 1,-1 1 0,-2-2-1,3 2 5,-1 0-1,1 0 1,-1 0-1,1 0 1,-1 0-1,1 0 1,-1 1-1,1-1 1,-1 0-1,1 1 1,0 0-1,-1-1 1,1 1 0,0 0-1,-1-1 1,1 1-1,0 0 1,-1 1-1,-5 5 5,0 0 0,1 0 0,0 1 0,0 0 0,-6 11 0,-3 12-7,1 1-1,1 0 1,2 1 0,-9 44 0,17-65-11,-9 34 33,3 1 0,2 0 0,2 0 0,2 0 0,4 61 0,-1-97-10,1-1 0,1 0 0,0 0 0,0 0 0,1 0 0,0 0 0,8 15-1,-8-20-40,0 0-1,0 0 0,1 0 0,-1-1 1,1 0-1,0 1 0,0-2 0,1 1 0,-1 0 1,1-1-1,-1 0 0,1 0 0,0 0 1,1-1-1,7 4 0,3-1-431,1 0 0,-1-2 0,1 0 0,-1 0 0,1-2 0,0 0 0,0-1 0,0-1 0,27-4 0,-26 2-584,0-2 1,-1 0-1,1-1 1,-1 0-1,20-12 1,17-10-4881,0 2-3499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00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 7365,'0'0'8414,"0"-3"-7103,-1-9-1322,2-2 4214,0 13-4088,0 1 1,0 0 0,0-1 0,0 1 0,0 0 0,-1 0 0,1 0-1,0 0 1,0 0 0,0 0 0,0 0 0,0 0 0,0 0-1,-1 0 1,1 1 0,0-1 0,0 0 0,0 0 0,0 1 0,-1-1-1,3 1 1,4 3-34,0 0 1,0 1-1,0-1 0,0 1 1,-1 1-1,0-1 0,0 1 1,0 0-1,-1 0 0,0 1 0,8 12 1,3 8 164,24 52 0,-26-48-175,0 1 0,-2 1 0,-2 0 0,-1 1-1,-1-1 1,5 58 0,-10-43-15,3 73 209,-6-118 22,15-26-102,-12 19-171,0 1-1,0-1 1,-1 0-1,0 0 1,0 0-1,0 0 0,2-6 1,58-193 296,-61 199-280,1 0-1,-1 1 0,1-1 1,-1 0-1,1 1 1,0 0-1,1-1 0,-1 1 1,1 0-1,-1 0 1,1 0-1,4-3 1,-6 5-11,1 0 1,-1 0 0,1 0-1,-1 1 1,1-1-1,0 1 1,-1-1 0,1 1-1,0-1 1,-1 1 0,1 0-1,0 0 1,-1 0 0,1 0-1,0 0 1,0 0 0,-1 0-1,1 1 1,0-1-1,-1 0 1,1 1 0,-1 0-1,1-1 1,0 1 0,-1 0-1,1 0 1,-1 0 0,0 0-1,3 2 1,12 12 60,-1 1 0,0 1 0,-1 0 0,-1 1 0,-1 0 0,18 36 0,30 42-1247,16 19-4046,-74-113 4654,0 1 1,-1 0-1,1-1 0,-1 1 0,0 0 0,0 0 0,0 0 0,0-1 0,0 5 1,2 5-4293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00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7693,'0'4'2230,"-6"56"2032,4-43-3264,0 1-1,1 30 1,5-6-109,2 0-1,2-1 0,22 66 1,57 113 337,-67-178-1471,2-1 1,2 0-1,46 59 1,-52-77-864,2-1 0,0-1-1,1-1 1,2 0 0,-1-2 0,48 29 0,-28-27-2979,2-5-2065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00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0 7205,'6'13'1608,"1"-1"1,13 18 0,-12-19-948,-1 0 0,0 0 0,7 16 0,18 70 2000,-10-25-1430,-7-29-781,-3 0 0,-1 1-1,-2 1 1,-2 0 0,-2 0 0,-2 1-1,-2-1 1,-2 1 0,-2-1 0,-2 0-1,-12 48 1,12-69-339,-2 12-39,-3 0 0,0 0 1,-23 48-1,11-39-964,-38 56-1,58-97 777,-24 35-2851,6-13-4280,7-9-2018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00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60 11261,'32'-34'1616,"-16"26"-476,0-1 748,16 9-1448,-7 0-848,1-3-644,-4 0-544,6 0-2252,17 6-2609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6:37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121 106 11585,'-34'-17'2464,"24"-6"2549,-12 15-3041,0-1 820,12-2-1820,-3 2-460,7-2-6744,3-6 547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01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1 229 7985,'0'0'2436,"6"-20"-436,1 0-256,9 3-308,-1 6-303,4-9-265,16-6-672,-3 9-724,3-6-833,0-6-751,3 1-1876,0 11-2837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01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132 213 11601,'-3'0'642,"-1"2"0,0-1 0,1 0 0,-1 1 1,1-1-1,0 1 0,0 0 0,-1 0 0,-4 5 0,4-2-199,1-1 1,0 0-1,0 1 0,1-1 1,-1 1-1,1 0 0,-3 10 1,-5 19 365,2 0 1,1 1 0,2-1 0,1 1 0,2 0 0,1 0 0,5 40-1,42 255 505,-33-259-999,-5-25-311,16 50 0,-18-77-170,1 0-1,1 0 1,1-1 0,0-1-1,16 23 1,-22-36 52,0-1 1,0 1-1,1-1 1,-1 1 0,1-1-1,0 0 1,0 0-1,0-1 1,0 1-1,0-1 1,0 0-1,1 0 1,-1 0-1,1-1 1,0 0-1,-1 1 1,1-2-1,0 1 1,0 0-1,0-1 1,8-1-1,-9 1 50,0-1 1,0 1-1,0-1 1,0 0-1,0-1 0,-1 1 1,1-1-1,0 0 0,-1 1 1,1-2-1,-1 1 0,1 0 1,-1-1-1,0 1 0,0-1 1,0 0-1,-1 0 0,1 0 1,0-1-1,-1 1 0,0-1 1,0 1-1,0-1 0,-1 1 1,1-1-1,0-4 0,5-17-114,-2 1-1,-1-1 0,2-42 1,-6-79-221,-2 93 296,-6-71-32,-5-1 1,-42-170-1,38 224 207,-54-137 0,66 197-60,0 1 1,0-1-1,-1 1 0,0 0 1,-9-11-1,13 20-4,1 0 0,0 0-1,-1 0 1,1 0 0,-1 0-1,1 0 1,-1 0 0,0 0 0,1 1-1,-1-1 1,0 1 0,1-1-1,-1 1 1,0-1 0,0 1-1,1 0 1,-1 0 0,0 0 0,0 0-1,0 0 1,1 0 0,-1 1-1,0-1 1,0 1 0,1-1 0,-1 1-1,0 0 1,1-1 0,-1 1-1,1 0 1,-3 1 0,-1 1 15,1 0 1,-1 1 0,0-1-1,1 1 1,0 0 0,0 0-1,0 0 1,-4 7-1,-5 11 46,1 1 0,2 0 0,0 1 0,1 0 0,2 0 0,0 1 0,2 0 0,-4 41 0,4 11 117,6 119 0,0-168-166,2-1 1,1 1 0,1-1 0,1 0 0,1 0 0,2-1 0,1 0-1,0 0 1,21 33 0,-23-46-135,1 1 0,0-2 0,1 1 0,0-1 0,1-1-1,1 0 1,0 0 0,0-1 0,1-1 0,0 0 0,1-1 0,-1 0 0,2-1 0,-1-1-1,1 0 1,0-1 0,27 6 0,-35-10-156,1 0-1,0-1 1,-1 1-1,1-1 0,-1-1 1,1 1-1,0-1 1,-1-1-1,1 1 1,-1-1-1,11-5 1,-5 1-1154,-2 0 0,1-1 0,-1 0 0,0-1 0,18-16 0,6-9-6476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02.0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56 9905,'0'0'7909,"0"2"-6229,-22 71 3167,4-14-3451,15-37-1067,0 1 1,2-1-1,0 0 0,2 0 1,0 1-1,9 40 1,-5-24-77,-2-16-81,1 0 0,9 32 0,-11-49-146,0 0 0,0 1 0,1-2 0,0 1 0,0 0 0,1-1 0,0 1 0,0-1 0,0 0 0,0 0 0,1 0 0,-1-1 0,8 5 0,-11-8-21,1 0 0,0 0 0,-1 0 1,1 0-1,0 0 0,0 0 0,0 0 0,0-1 0,0 1 0,0-1 0,0 0 1,0 1-1,0-1 0,-1 0 0,1 0 0,0 0 0,0-1 0,0 1 0,0 0 1,4-2-1,-3 1 2,0-1 0,0 1 1,0-1-1,0 0 0,-1 0 1,1 0-1,-1-1 0,1 1 0,-1-1 1,0 1-1,3-5 0,0-2 13,0 1 0,0-1-1,-1 0 1,0 0 0,-1-1-1,0 1 1,3-18 0,-4 12-1,-2-1 0,0 1 0,-1 0 0,0 0 0,-6-23 0,-23-75 46,30 112-65,-85-241-1897,84 240 1735,1 1 1,0 0-1,0 0 0,-1 0 1,1 0-1,-1-1 1,1 1-1,-1 0 1,1 0-1,-1 0 1,0 0-1,1 0 1,-1 0-1,0 0 1,0 1-1,0-1 1,0 0-1,0 0 1,0 1-1,0-1 1,0 0-1,0 1 1,0-1-1,0 1 1,0-1-1,0 1 0,-2-1 1,1 2-133,0-1 0,0 0 0,0 1 1,0-1-1,0 1 0,0 0 0,0-1 0,1 1 1,-1 0-1,0 0 0,0 0 0,1 1 0,-1-1 0,1 0 1,-1 1-1,-1 1 0,-9 16-5570,3 1-3581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02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1 303 13305,'57'-57'2032,"-22"31"-319,0-2-273,-3 5-356,9-3-208,6 6-104,7-3-284,4 0-264,2 3-372,3 3-524,-2 3-668,-7 2-428,-10 1-1005,-3 8-1643,1 6-3417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02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267 0 13941,'-67'6'2781,"36"14"-61,-4 3-332,9 0-236,7-3-316,-28 77 1541,31-54-2605,3 3-244,4 2-508,5 4-648,11-1-776,9 0-777,-7-2-883,4 0 344,6 2-3365,3 1-5364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02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16 11665,'-8'39'3604,"0"-1"-681,-4 73 1,-7 204 2046,19-269-4558,2 1 0,9 47-1,-3-27-77,-4-36-211,0 0 1,2-1 0,2 0 0,1 0-1,1 0 1,1-2 0,28 52 0,-38-77-121,1 0 0,0 0 0,0 0 1,0-1-1,1 1 0,-1 0 0,0-1 0,1 1 1,0-1-1,0 0 0,0 0 0,0 0 0,0 0 1,0-1-1,0 1 0,0-1 0,1 0 1,-1 0-1,0 0 0,1 0 0,-1-1 0,1 1 1,4-1-1,-3 0-39,-1-1-1,0 0 1,0 0-1,0 0 1,0 0 0,0-1-1,0 0 1,0 0-1,0 0 1,-1 0 0,1 0-1,-1-1 1,1 1 0,-1-1-1,0 0 1,0 0-1,0-1 1,4-6 0,5-9-166,-1-1 0,-1 0 1,-1-1-1,-1 0 0,0 0 1,-2-1-1,0 0 0,-2 0 1,2-27-1,0-21-238,-6-117 0,-4 133 277,-17-84-1,17 114 131,-11-52-109,-38-119 1,50 189 129,1-1 0,-1 1 0,0-1 1,0 1-1,-1 0 0,1 0 0,-1 0 0,-9-9 0,12 14 12,-1-1-1,0 1 0,1 0 0,-1-1 0,0 1 0,0 0 0,0 0 0,0 0 0,0 0 0,0 0 0,0 1 0,0-1 0,-1 1 0,1-1 0,0 1 0,0 0 0,0 0 0,-1 0 0,1 0 0,0 0 0,0 0 0,0 1 0,-1-1 0,1 1 0,0 0 0,0-1 0,0 1 0,0 0 0,0 0 0,-3 2 0,2 0-3,-1-1 0,1 1 0,-1 0-1,1 0 1,0 1 0,0-1 0,0 1-1,1-1 1,-1 1 0,-2 6 0,-18 45 40,18-42-20,-3 14 61,0 0 0,2 0 1,1 1-1,-3 42 0,6-16 46,7 75-1,-3-112-86,1 1 1,0 0-1,1-1 0,1 0 1,1 0-1,0 0 0,1 0 1,1-1-1,1 0 1,0-1-1,1 0 0,0 0 1,14 13-1,-13-17-140,0 0-1,0-1 1,1 0 0,1-1 0,-1 0 0,1-1-1,1 0 1,0-1 0,0-1 0,0 0-1,0-1 1,1-1 0,0 0 0,0-1-1,24 2 1,-20-4-733,0-1-1,0-1 0,26-4 1,-31 2-1784,0 0 0,22-9 0,-2-4-7014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03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0 11325,'-12'43'4784,"-4"-35"-2271,-3 4-357,9 2-292,1 3-300,-1 0-296,1 1-292,-1 7-216,1-2-199,12 3-517,-3 0-745,3 2-755,-3-2-1124,0 0-12,3-6-3485,0 11-5348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03.6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61 7045,'-17'-7'797,"14"6"-454,0 0 0,0 0 0,-1-1 0,1 1 0,0-1 0,0 0 0,0 0 0,1 0 0,-5-3 3499,4 2-1506,-10-9-1331,5 5 3116,-3-5-3088,11 12-1015,0 0 0,0 0 1,0 0-1,0 0 0,0 0 1,0 0-1,0 0 0,0 0 0,0 0 1,0 0-1,0 0 0,0 0 0,0 1 1,0-1-1,0 0 0,0 0 1,0 0-1,-1 0 0,1 0 0,0 0 1,0 0-1,0 0 0,0 0 0,0 0 1,0 0-1,0 0 0,0 0 1,0 0-1,0 0 0,0 0 0,0 0 1,0 0-1,0 0 0,0 0 0,0 0 1,0 0-1,-1 0 0,1 0 0,0 0 1,0 0-1,0 0 0,0 0 1,0 0-1,0 0 0,0 0 0,0 0 1,0 0-1,0 0 0,0 0 0,0 0 1,0 0-1,0 0 0,0 0 1,-1 0-1,1 0 0,0 0 0,0 0 1,0 0-1,0 0 0,0 0 0,0 0 1,10 25 1532,-4-12-1595,27 53 777,-22-45-509,18 45 0,-8 2-224,-4 1 1,-2 1-1,8 101 0,-22-148-293,-2-1-1,-5 42 0,0 19-265,5-81 551,1-1 0,0 0 1,0 1-1,0-1 1,0 1-1,0-1 0,0 0 1,0 1-1,1-1 0,-1 1 1,0-1-1,1 0 1,-1 1-1,1-1 0,0 0 1,-1 0-1,1 0 0,0 1 1,0-1-1,0 0 1,0 0-1,1 1 0,-1-2 7,0 0-1,0 1 0,0-1 0,0 0 1,0 0-1,0 0 0,1 0 1,-1 0-1,0-1 0,0 1 0,0 0 1,0 0-1,0-1 0,0 1 0,0-1 1,0 1-1,0-1 0,0 1 1,0-1-1,0 0 0,1 0 0,6-6-12,0 0-1,0-1 0,-1 1 1,10-14-1,125-183 317,-123 174-15,-2-2 1,15-36-1,11-22 930,-42 88-362,5 21-171,-4-8-552,6 31 282,4 57-1,1 7-256,-6-71-660,0-2-1,3 1 1,13 32-1,-14-46-1708,21 37 0,-19-41-1337,0-1 1,22 23-1,-12-17-6780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03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31 11837,'0'0'5417,"-6"-17"-7302,3 3-419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04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90 7141,'3'-5'181,"6"-15"3527,1 2-1,19-28 2683,-36 60-4139,-5 15-1024,1 0 0,1 1 0,-9 54 0,8-35-581,3-14-471,2 1 0,1 0 0,0 46 0,6-52-1162,1 0 1,7 37-1,1-1-2556,3 14-5885,-1-34-1289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6:40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581 2498 6925,'-19'9'960,"1"0"0,0 2 0,-26 19 1,-9 4 2004,-1-1 0,-1-4-1,-88 35 1,-12 6 2187,134-56-3280,43-22-622,152-78-556,223-104 480,778-275-1174,-884 355 0,517-201 0,854-318 0,-1399 535 0,1534-569 0,-1314 469 0,-379 145-1135,-102 48-967,-7 2-852,-60 28-7293,59-25 8977,-42 19-10805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04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29 184 12149,'0'0'2136,"-16"-9"-228,4 3-195,18-5-381,4 0-292,12-1-220,19-2-164,0 8-180,20-2-348,2-4-404,7 1-804,6-6-900,-9-9-1225,3 6-1411,15 0-3601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12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40 7393,'22'-20'3633,"-26"17"-1762,-17-14 7301,19 20-8188,-1 2-704,1 0 0,-1 1 0,1-1 0,0 1-1,0-1 1,1 1 0,-1 0 0,2 0-1,-1 0 1,0 8 0,5 69 645,0-20-250,11 287 89,-3-142-3518,-10 1-4500,-2-149 1322,3-3-3639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12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439 269 6437,'60'-19'4217,"100"-20"0,67 4-3669,-24 5-527,454-89-905,-461 96 1190,-186 21-202,0 1 0,0 1 0,0 0 0,0 0-1,0 1 1,0 0 0,0 1 0,0 0 0,0 0 0,15 7 0,-18-6-26,0 1 0,0 0 0,0 0 0,0 1 0,-1-1 0,0 2-1,0-1 1,0 1 0,0 0 0,-1 0 0,0 0 0,-1 1 0,6 8 0,12 29 192,-2 1-1,-1 0 1,13 54-1,25 147 70,-49-204-286,33 165-112,75 229-1,-45-251-148,17 50 68,-81-213 115,0 1-1,-2 0 1,0 1-1,2 38 1,-7-55 31,0 0-1,-1 0 1,0 0-1,0 0 1,-1 0-1,1 0 1,-1-1 0,-1 1-1,0-1 1,0 1-1,0-1 1,0 0-1,-1 0 1,0 0 0,0 0-1,-1-1 1,0 0-1,0 0 1,0 0-1,-6 4 1,-9 6 66,-2-1 1,0-2-1,0 0 0,-1-1 1,0-1-1,-1-1 0,-44 10 1,-13-2 15,-85 4 1,110-14-46,-373 20-51,-2-26-61,215-2 167,-46 3-78,-314-6-704,545 3-215,-48-9 0,76 10 677,0-1 1,0 0-1,0 0 1,0-1-1,0 1 1,0-1 0,0 1-1,1-1 1,-4-3-1,5 5-9,0-1 0,0 0 0,0 0 0,1 1 0,-1-1 0,0 0 0,0 0 0,1 0 0,-1 0 0,0 0 0,1 0 0,-1 0 0,1-1 0,-1 1 0,1 0 0,0 0 0,0 0 0,-1 0 0,1-1 0,0 1 0,0-2 0,1 2-243,-1 0 0,1 0-1,0 0 1,0-1 0,0 1-1,0 0 1,0 0 0,0 0-1,0 0 1,0 0 0,0 1 0,2-2-1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13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10 126 10965,'-10'-14'1836,"23"6"2633,-3-4-3389,-1 1-292,7 2-236,16-5-476,0 5-244,2-2-588,8 2-680,-1-2-489,3-1-2575,10 7-3497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13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0 258 10269,'0'0'4504,"10"-14"-2767,-4-1-289,13 1-348,22-9-252,7 6-176,9-3-268,13 0-444,6-6-732,0-2-940,0-1-1177,10 4-1643,9-1-3521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13.6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53 12285,'-5'0'1072,"0"1"-1,1-1 1,-1 1-1,0-1 0,1 1 1,-9 3-1,9-2-690,1 0-1,0-1 1,0 1-1,0 0 1,0 1-1,0-1 1,-4 4-1,1 2-54,0 0 0,0 0 0,1 0-1,0 1 1,-6 14 0,-5 15 255,3 0 0,1 0 0,2 2 0,1-1 0,3 1 0,-3 43 0,9-10-223,12 51 120,-10-112-445,0-1 0,1 0-1,0 1 1,1-1-1,0 0 1,0-1-1,1 1 1,1-1-1,0 0 1,0 0 0,1-1-1,0 0 1,11 11-1,-10-13-18,0-1 0,0 1-1,0-2 1,1 1-1,0-1 1,0 0 0,1-1-1,-1 0 1,1-1 0,0 0-1,0 0 1,18 2 0,-16-4-12,1-1 0,-1 1 0,0-2 0,1 0 1,-1 0-1,0-1 0,1-1 0,-1 0 0,-1-1 1,1 0-1,0-1 0,-1 0 0,0 0 0,0-2 1,-1 1-1,1-1 0,-1-1 0,-1 0 0,0 0 1,0-1-1,0 0 0,-1 0 0,7-12 0,-7 9 11,-1 0-1,-1-1 1,0 1-1,0-1 0,-2-1 1,1 1-1,-2-1 0,3-17 1,-4 12-5,-1 1 1,-1 0 0,-1 0-1,0-1 1,-1 1-1,-8-30 1,2 16 13,-1 0 0,-2 1 1,0 0-1,-21-36 0,8 24 22,-41-56 1,54 83-454,-2 1 1,0 0-1,-1 1 0,0 1 1,-1 0-1,-23-14 1,35 25-43,-1 0 0,0 0 0,0 1 0,0-1 1,0 1-1,0 0 0,-7-1 0,-7 4-2595,18-2 2728,-1 0-1,1 1 1,-1-1-1,0 0 1,1 1-1,-1-1 0,1 0 1,0 1-1,-1-1 1,1 1-1,-1-1 1,1 0-1,0 1 1,-1-1-1,1 1 1,0-1-1,-1 1 1,1 0-1,0-1 1,0 1-1,-1-1 0,1 2 1,-1 21-10604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13.8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95 12277,'-41'-32'2792,"25"27"193,0-1 5827,10-6-8219,0-2-914,18 0-2999,1 2-244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27.3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16 12105,'0'-15'6228,"0"15"-6157,0 0 0,0 0 0,0 0 0,0 0-1,0 0 1,0 0 0,0 0 0,0-1 0,0 1 0,0 0 0,6 13 4158,-4 2-4393,8 147 3606,-6-39-2005,-17 192 0,10-267-1249,-46 410 871,13-197-637,32-241-372,-4 29 231,1 1-1,3 1 1,2 67 0,2-115-262,0 0 0,1 0 0,-1 0-1,1 0 1,0 0 0,-1-1 0,1 1 0,1 0-1,-1 0 1,0-1 0,1 1 0,-1-1 0,1 1-1,-1-1 1,1 0 0,3 3 0,-3-4-15,-1 0 0,1 0 0,0 0 0,-1-1 0,1 1 0,0 0-1,0-1 1,-1 0 0,1 1 0,0-1 0,0 0 0,0 0 0,0 0 0,-1 0 0,1 0 0,0 0 0,0-1 0,0 1 0,-1-1 0,1 1 0,0-1 0,0 0 0,-1 0 0,1 1 0,-1-1 0,1 0 0,2-2 0,19-13-4,0-1 0,-1-1 0,25-26 0,57-71 0,-11 11 0,-44 53 0,1 3 0,2 2 0,3 3 0,72-45 0,-118 82 0,0 2 0,0-1 0,1 1 0,0 0 0,0 1 0,0 0 0,0 1 0,0 0 0,1 1 0,-1 0 0,1 0 0,-1 1 0,18 2 0,-20-1 0,0 1 0,0 1 0,-1-1 0,1 1 0,-1 0 0,1 1 0,-1 0 0,0 0 0,0 1 0,-1-1 0,1 2 0,-1-1 0,0 1 0,-1-1 0,1 2 0,-1-1 0,0 0 0,3 8 0,2 4 0,0 1 0,-2 0 0,0 0 0,-2 0 0,8 35 0,-5-8 0,3 65 0,-14 82 0,-3-67 0,5-115-254,1-1 0,0 0 0,0 1-1,1-1 1,5 13 0,-6-18 51,1 0-1,0 0 1,0-1-1,1 1 1,-1-1 0,1 1-1,0-1 1,0 0-1,0 0 1,1 0 0,0-1-1,4 4 1,-6-6-80,0 1 1,1-1-1,-1 0 1,1 0-1,0-1 0,-1 1 1,1 0-1,0-1 1,-1 0-1,1 0 1,0 1-1,-1-2 0,1 1 1,0 0-1,0 0 1,2-2-1,41-11-1985,-41 11 1884,4-3-313,1 0 0,-1-1 0,0 0 0,0 0 0,-1-1 0,0 0 0,0 0 0,0-1 1,-1 0-1,0-1 0,6-11 0,5-2-1566,29-37-5269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27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267 146 13493,'1'-5'283,"-2"1"-1,1-1 1,0 1-1,-1-1 1,0 1-1,-2-7 0,3 10-61,-1-1 0,0 1-1,1 0 1,-1 0-1,0-1 1,1 1 0,-1 0-1,0 0 1,0 0-1,0 0 1,0 0 0,0 0-1,-1 0 1,1 0-1,0 1 1,0-1 0,0 0-1,-1 1 1,1-1-1,0 1 1,-1-1 0,1 1-1,0 0 1,-1-1-1,1 1 1,-1 0 0,-2 0-1,2 0 29,0 0 1,0 1-1,0-1 0,0 1 0,0-1 0,0 1 0,0 0 0,1-1 0,-1 1 0,0 0 1,0 0-1,1 0 0,-1 1 0,0-1 0,1 0 0,-1 1 0,1-1 0,0 1 0,-1-1 1,1 1-1,0 0 0,-2 2 0,-1 5 206,0-1 0,0 1 0,-3 14 0,3-12 33,-8 34-146,1 1 1,2 0-1,3 0 1,1 1-1,2 0 1,3 0-1,1-1 1,9 50-1,-8-79-342,1 0 0,0 0 0,2 0 0,0 0 0,7 16 0,-9-26 0,1 0 0,0 0 0,0-1 0,0 1 0,1-1 0,0 0 0,0 0 0,1 0 0,0-1 0,0 0 0,0 0 0,0-1 0,8 5 0,-10-8 0,0 1 0,0-1 0,0 0 0,1 0 0,-1 0 0,0-1 0,0 1 0,0-1 0,1 0 0,-1 0 0,0-1 0,0 1 0,0-1 0,8-2 0,-1 0 0,-1-1 0,0 0 0,0 0 0,16-10 0,-14 5 0,-1 0 0,0-1 0,0 0 0,-1-1 0,0 0 0,-1-1 0,0 0 0,-1 0 0,0 0 0,-1-1 0,-1-1 0,0 1 0,-1-1 0,0 0 0,4-20 0,-3 9 0,-2 0 0,0 0 0,-2-1 0,-1 0 0,-1 1 0,-1-1 0,-1 0 0,-6-27 0,3 31-4,-2-1 1,-1 1-1,0 0 0,-2 0 1,0 1-1,-1 1 0,-2 0 1,0 0-1,-18-20 0,23 30-29,-1 0 0,0 0-1,-1 1 1,0 1 0,0 0-1,-1 0 1,0 0 0,0 2-1,-1-1 1,1 2 0,-1-1-1,-1 2 1,1-1 0,-1 2-1,0 0 1,0 0 0,-23-1-1,26 5-461,1 0 0,-1 0 0,0 1 0,1 1 0,0-1 0,-1 1 0,1 1 0,-11 5 0,12-4-640,1-1 0,-1 1 0,-12 11 0,16-13 53,1 1 1,0-1 0,-1 1-1,1 0 1,1 0 0,-1 0-1,-3 7 1,-5 25-10419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28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41 8677,'6'-14'6487,"-5"11"-4708,2-8-1666,0-1 6942,-16 18-2529,11-4-4399,0 0 1,0 0-1,0 1 0,0-1 0,1 0 0,-1 1 0,1-1 0,0 1 0,-1-1 1,1 1-1,0 0 0,1 0 0,-1-1 0,0 1 0,1 0 0,-1 0 1,1 3-1,-1 2 64,-49 247 370,-27 175 207,66-341-661,4 1 0,8 164 0,2-225-98,0-1-1,2 1 1,1-1-1,1 0 1,2-1-1,20 48 1,-22-62-29,0 0 0,1-1 0,0 0 0,1 0 0,0 0 0,1-1 0,0-1 0,0 0 0,2 0 0,-1-1 0,1 0 0,0-1 1,1-1-1,25 12 0,-17-11-536,0-2 1,0 0 0,0-1-1,0-1 1,1-1 0,-1-1 0,1-1-1,0-1 1,37-4 0,-31-1-1109,-1 0 0,43-14 0,-39 7-2553,57-29 1,-6-6-6350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28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98 12945,'-6'-9'354,"3"6"78,1-1-1,-1 1 1,1 0 0,0 0 0,0-1 0,1 1 0,-1-1 0,1 1 0,-1-1 0,1 0 0,0 0 0,1 0 0,-1 1 0,1-1 0,-1 0 0,2-7 0,-1 8 1113,10-6 867,-7 8-2306,0 0 1,0-1-1,0 1 1,0 0-1,0 1 0,0-1 1,0 0-1,0 1 1,1 0-1,-1-1 0,0 2 1,0-1-1,0 0 1,0 0-1,1 1 0,5 1 1,-1 1 18,1-1 1,0 1-1,-1 1 1,15 7-1,-6 0 4,-1 0 1,0 1-1,-1 1 0,16 16 1,-25-23-136,0 1 0,0 0 0,-1 0 0,0 1 0,0-1 0,-1 1 0,0 0 0,-1 0 0,1 1 0,3 17 1,-6-18 4,-1-1 0,0 1 0,-1 0 1,0 0-1,0 0 0,0 0 1,-1-1-1,0 1 0,0-1 1,-1 1-1,-5 9 0,-3 10-56,-2 5 23,-3 13 91,16-45-65,0 0 1,0 1-1,0-1 0,0 0 1,0 0-1,-1 1 1,1-1-1,0 0 1,0 0-1,0 1 0,0-1 1,0 0-1,0 1 1,0-1-1,0 0 0,1 0 1,-1 1-1,0-1 1,0 0-1,0 0 0,0 1 1,0-1-1,0 0 1,0 0-1,1 1 0,-1-1 1,0 0-1,0 0 1,0 0-1,0 1 0,1-1 1,-1 0-1,0 0 1,0 0-1,1 0 0,-1 0 1,0 1-1,0-1 1,1 0-1,-1 0 1,0 0-1,0 0 0,1 0 1,-1 0-1,0 0 1,0 0-1,1 0 0,-1 0 1,0 0-1,0 0 1,1 0-1,-1 0 0,0 0 1,1 0-1,24-11-445,30-25-240,-49 31 635,204-126-1260,-79 61 1770,-131 69-424,1 1 0,0 0 0,0-1 1,0 1-1,0 0 0,-1 0 1,1 0-1,0 0 0,0 0 0,0 0 1,0 0-1,0 0 0,-1 0 0,1 0 1,0 0-1,0 1 0,0-1 1,0 0-1,-1 1 0,2 0 0,3 0 82,0 1-31,1 0 1,-1 0-1,1 0 0,-1 0 0,0 1 1,0 0-1,0 0 0,0 0 1,-1 1-1,1-1 0,5 7 0,-3-4-57,-1 0-1,1-1 0,1 0 0,9 6 0,5-3-268,1 0-1,0-2 0,0 0 1,24 2-1,7 2-353,-44-8 499,0-1 0,0 0 0,-1 0 0,1-1 0,0 0 0,0-1 0,0 0-1,0-1 1,0 0 0,-1 0 0,11-4 0,-20 5 102,0 1-1,1-1 1,-1 0 0,1 1-1,-1-1 1,0 1-1,1-1 1,-1 1-1,0-1 1,0 0 0,0 1-1,1-1 1,-1 0-1,0 1 1,0-1 0,0 0-1,0 1 1,0-1-1,0 0 1,0 1 0,0-1-1,0 1 1,-1-1-1,1 0 1,0 1-1,0-1 1,0 0 0,-1 1-1,1-1 1,-1 0-1,1 0 8,-3-5 45,0 0 1,0 1-1,-1 0 1,1-1-1,-1 1 1,0 1 0,-1-1-1,1 1 1,-1-1-1,0 1 1,0 0-1,0 1 1,0 0 0,-9-5-1,-14-5 442,-46-17-1,71 28-462,-312-108-684,304 107-1057,1 0 0,0 1 0,-15-1 0,14 2-2714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6:41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 95 8105,'-11'4'2278,"16"-14"-1800,1 1 3194,-3 1 5513,-13-7-7238,2 5 3911,-12-25-4614,11 25-1244,-10 9 0,-5 1 9,19 3-9,-7 7-61,11-9-201,-16 16-10957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29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61 10353,'-18'-41'8786,"15"25"-7822,2 13 328,7 3-1034,0 1-1,0 0 1,-1 1 0,1-1 0,-1 1 0,1 0 0,-1 0 0,1 1 0,-1 0 0,0 0-1,0 0 1,0 0 0,-1 1 0,1 0 0,-1 0 0,7 8 0,6 8 9,-1 0 0,19 34 0,-22-32-192,0 0 0,-1 1 0,-2 1 0,0 0 0,-2 0 0,0 1-1,-2 0 1,0 0 0,-2 1 0,-1 0 0,-1 0 0,-1-1 0,-4 37 0,-6-1-100,-3 0 1,-38 115 0,9-37-118,30-112 86,5-9 54,14-25-29,29-40-75,60-104 0,15-63-125,-21 36 767,-90 176 356,13 25-26,0 10-390,15 50-1,10 24-55,-17-59-825,51 81 0,-59-108-462,1-1 0,1 0 0,1-1 0,1-1 1,38 31-1,-50-44 277,1 0 1,-1-1 0,1 0 0,0-1-1,0 1 1,15 4 0,11-3-6828,-4-5-2593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29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636 61 9917,'-65'-58'7387,"63"56"-5311,1 2-1894,-1 0 0,0 0 0,0 0-1,1 1 1,-1-1 0,0 1 0,1-1 0,-1 1 0,1 0 0,-1 0 0,1 0 0,-1-1 0,1 1 0,-1 1 0,1-1 0,0 0-1,-1 0 1,1 0 0,0 1 0,0-1 0,0 1 0,0-1 0,0 0 0,1 1 0,-1 0 0,0-1 0,1 1 0,-1 0 0,1-1 0,-1 1-1,1 0 1,0-1 0,0 1 0,0 0 0,0 2 0,-1 8 183,1 0 0,1 0 0,3 22 0,-3-27-49,11 47 891,2 0 1,33 84 0,-18-60-503,19 59-527,12 32 37,40 185 0,-88-299-199,-2 1 0,-3 0-1,-3 1 1,-2 0 0,-2-1 0,-3 1-1,-17 90 1,7-97-540,-1 0 0,-4-1 0,-1-1-1,-2-1 1,-2 0 0,-3-2 0,-1-1 0,-2-1 0,-53 59 0,27-41-1283,-4-3 0,-1-3 1,-3-2-1,-2-3 0,-90 52 1,27-28-11896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30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7 115 5240,'81'-81'7830,"-79"79"-7108,-3 0-76,0-9-792,1 11 244,0-1 0,0 1 0,1-1 0,-1 0 0,0 1 0,0-1 0,0 0 0,0 1 0,0-1 0,0 1 0,0-1 0,0 0 0,-1 1 0,1-1 0,0 1 0,0-1 0,0 1 0,-1-1 0,1 0 0,0 1-1,-1-1 1,1 1 0,0-1 0,-1 1 0,1 0 0,-1-1 0,1 1 0,-1-1 0,1 1 0,-1 0 0,1-1 0,-1 1 0,1 0 0,-1-1 0,1 1 0,-1 0 0,1 0 0,-1 0 0,0 0 0,1-1 0,-1 1 0,1 0 0,-1 0 0,0 0 0,1 0 0,-1 0 0,1 1 0,-1-1-1,-1 0 1,0 1-25,0 0 0,0 0-1,0 0 1,0 0 0,0 1-1,0-1 1,0 1 0,0-1-1,0 1 1,1-1 0,-1 1 0,0 0-1,1 0 1,0 0 0,-1 0-1,1 0 1,0 0 0,0 1-1,0-1 1,-1 4 0,-13 55 709,12-48-640,-2 11 52,0 1 0,2 0-1,1 0 1,1 0 0,1 0-1,1 0 1,1 0 0,1 0-1,13 47 1,-14-68-178,-1-1 0,1 1 0,-1-1 0,1 1 0,0-1 0,0 0 0,0 0 0,1 0 0,-1 0 1,1 0-1,4 3 0,-5-5-41,-1 1 1,1-1 0,-1 0-1,1 0 1,-1-1 0,1 1-1,0 0 1,-1-1 0,1 1 0,0 0-1,0-1 1,-1 0 0,1 1-1,0-1 1,0 0 0,0 0-1,-1 0 1,1 0 0,0-1 0,0 1-1,0 0 1,-1-1 0,1 1-1,0-1 1,2-1 0,17-9-778,5-3-1419,0-1 0,42-31-1,-34 17-2681,4-1-2883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33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229 129 5801,'1'-12'2268,"5"-16"9911,-3 16-9859,-8 21-2279,5-8-18,0-1 0,0 1 0,-1 0-1,1 0 1,0-1 0,0 1 0,-1 0-1,1-1 1,0 1 0,-1 0-1,1-1 1,-1 1 0,1-1 0,-1 1-1,1-1 1,-1 1 0,1-1 0,-1 1-1,0-1 1,1 1 0,-2-1-1,-19-12-5,19 11 172,-1 0-277,-46-20 99,47 20 278,-4-6-278,5 6 31,1 1-1,-1-1 0,1 1 0,-1 0 0,1-1 0,-1 1 1,1-1-1,-1 1 0,1-1 0,-1 0 0,1 1 0,-1-1 0,1 1 1,0-1-1,0 0 0,-1 1 0,1-1 0,0 0 0,0 1 1,0-1-1,-1 0 0,1 0 0,0 1 0,0-1 0,0 0 1,0 1-1,1-2 0,3-4-113,-3 5 123,-1 1 0,1 0 1,-1-1-1,1 1 0,-1-1 1,1 1-1,-1-1 1,1 1-1,-1-1 0,0 1 1,1-1-1,-1 0 0,0 1 1,1-1-1,-1 0 0,0 1 1,0-1-1,0 0 0,1 1 1,-1-1-1,0 0 1,0 1-1,0-1 0,0 0 1,0 1-1,0-1 0,0 0 1,-1 0-1,1 1 0,0-1 1,0 0-1,0 1 0,-1-1 1,1 1-1,0-1 1,-1 0-1,1 1 0,0-1 1,-1 1-1,1-1 0,-1 1 1,1-1-1,-1 1 0,1-1 1,-1 1-1,0-1 0,1 1 1,-1 0-1,0-1 0,0 1 50,1-1-1,-1 1 0,0 0 1,1 0-1,-1-1 0,1 1 1,-1 0-1,0 0 0,1 0 1,-1-1-1,0 1 0,1 0 0,-1 0 1,0 0-1,1 0 0,-1 0 1,0 0-1,1 1 0,-1-1 1,1 0-1,-1 0 0,0 0 1,1 1-1,-1-1 0,1 0 0,-1 1 1,0-1-1,0 1 0,-12 19 818,0 32-166,0 103 385,10-91-3016,-15 74 0,5-70-1889,-11 53-6701,6-51-1454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35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12 14125,'-30'-11'2296,"46"20"2416,32 35-123,141 104-1581,-148-110-4709,-1 2-1,45 58 0,-73-81-950,17 34 0,-4-8-5163,-4-6 293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35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766 1 11393,'-48'5'2536,"23"-2"-7,-23 3 107,0 3-428,7 2-360,-3 12-352,-7 5-336,-3 12-236,3 12-343,0 8-974,1 11-711,-11-5-1424,-2 14-276,-1 14-3273,-2 1-5344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36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83 13205,'-1'-35'1636,"-1"-5"4335,0 39-5211,-1 0 1,0 0-1,1 0 1,-1 0-1,0 0 1,0 0 0,0 1-1,-5-1 1,3 21-337,1 0 1,1 0-1,1 0 1,0 1-1,1-1 1,4 36-1,2-15 289,1-1 0,18 59 0,-19-81-781,2-1-1,-1 0 1,2 0 0,0-1-1,1 0 1,1 0 0,1-1-1,0 0 1,0-1 0,2 0-1,0-1 1,0 0 0,1-1 0,1-1-1,0 0 1,29 15 0,-39-23 33,-1-1 0,1 0 1,0-1-1,0 1 0,-1-1 1,1 0-1,0 0 0,0-1 1,0 1-1,0-1 1,0 0-1,0-1 0,0 1 1,0-1-1,0 0 0,0 0 1,0 0-1,0-1 0,-1 0 1,1 0-1,0 0 0,-1 0 1,0-1-1,1 1 1,-1-1-1,7-7 0,3-5 72,-1 0 0,-1-1-1,0-1 1,-1 0 0,12-24 0,-2 3 396,6-17 309,-20 39-508,1-1-1,14-20 1,-8 24-234,-13 13 0,0 1 0,0-1 0,0 1 0,0 0 0,0-1 0,0 1 0,0 0 0,0 0 0,0 0 0,0 0 0,0-1 0,-1 1 0,1 0 0,0 1 0,-1-1 0,1 0 0,0 0 0,-1 0 0,0 0 0,1 0 0,-1 1 0,0-1 0,1 0 0,-1 0 0,0 0 0,0 2 0,4 57 0,-2-1 0,-10 90 0,-27 123 0,35-272 0,-106 551 0,36-211 0,39-164 0,-60 264 0,76-383 0,-48 166 0,48-178 0,-2-2 0,-40 75 0,54-114-26,0 0 1,0 1-1,0-1 0,-1 0 1,0-1-1,0 1 1,0-1-1,-7 5 0,7-5-22,4-3 45,0 0 0,0 0 0,0 0 0,0 0 0,0 0 0,0 1 0,0-1 0,0 0 0,0 0 0,-1 0 0,1 0 0,0 0 0,0 0 0,0 0 0,0 0 0,0 0 0,0 0 0,0 0 0,0 0 0,-1 0-1,1 0 1,0 0 0,0 0 0,0 0 0,0 0 0,0 0 0,0 0 0,0 0 0,-1 0 0,1 0 0,0 0 0,0 0 0,0 0 0,0 0 0,0 0 0,0 0 0,0-1 0,0 1 0,-1 0 0,1 0 0,0 0 0,0 0 0,0 0 0,0 0 0,0 0 0,0 0-1,0 0 1,0 0 0,0-1 0,0 1 0,0 0 0,0 0 0,0 0 0,0 0 0,0 0 0,0 0 0,0 0 0,0-1 0,0 1 0,0 0 0,0 0 0,0 0 0,0 0 0,0 0 0,0 0 0,0 0 0,0-1 0,0 1 0,0 0 0,-3-13-15,0-1 0,0 1 1,2-1-1,0 1 0,0-1 1,1 0-1,1 0 0,2-13 1,26-116 81,-24 123-71,26-99-350,6 1 0,5 2 0,4 2 1,6 2-1,5 3 0,4 2 0,5 2 0,92-110 1,23-1-2963,-56 78-1639,-68 75-1685,-13 7-4416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37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171 189 6501,'-15'3'10313,"0"3"-5045,-31 25-3913,31-19 326,6-5-1416,1 0 0,0 1 0,1 1 0,-1-1 0,2 1 0,-1 0-1,1 1 1,1-1 0,0 1 0,-5 13 0,10-21-241,0-1 1,0 1-1,1 0 0,-1 0 1,0 0-1,1 0 0,-1 0 1,1-1-1,0 1 1,0 0-1,0-1 0,0 1 1,0 0-1,0-1 0,2 3 1,-2-3 17,1 1 73,0-3-98,1 1 0,0-1 0,-1 0 0,1 1 0,0-1 0,0 1 0,0 0 0,0 0 0,-1 0 0,4 0 0,6 0 7,-8-1-18,0-1 1,-1 1 0,1-1-1,0 0 1,-1 0-1,0 0 1,1 0-1,-1-1 1,0 0-1,0 1 1,-1-1-1,1 0 1,2-4-1,28-45 38,-32 51-43,20-45 54,-1-1 1,-2-1 0,14-67-1,-22 81 87,-10 50-4,-1 20-770,5 58 0,10 9-4326,-14-31-5732,-1-45 1158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37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1 11797,'-45'29'1996,"29"-9"-240,-6 11-267,16-20-313,-4 12-248,4 0-200,6 9-136,0 16-132,3-14-316,0 4-640,4-7-628,2 3-840,1 3-3221,-4-19-4128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37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0 13117,'-28'83'2256,"25"-66"-459,-4 17-233,4 26-280,6-20-200,7 3-228,2 0-172,14 9-100,2-1-364,11 0-276,-1-2-244,3-6-384,7-6-460,6-3-632,-1-11-308,-2-6-641,-3-8-1503,6-3-3237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6:42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46 13037,'-4'-9'688,"-7"-17"643,10 25-1196,1 0 0,-1 0-1,1 1 1,-1-1-1,1 0 1,-1 1-1,1-1 1,-1 1 0,0-1-1,1 1 1,-1-1-1,0 1 1,0-1 0,1 1-1,-1-1 1,0 1-1,0 0 1,0 0 0,1-1-1,-10 2 11925,12 33-9182,12 93-2776,2 55-119,-15-31 18,2 63 0,1-161 0,1-1 0,14 54 0,-15-91 0,0 0 0,1 0 0,1 0 0,0-1 0,1 1 0,16 24 0,-19-34 0,0 0 0,0 0 0,0 0 0,0 0 0,1-1 0,0 0 0,0 0 0,0 0 0,0-1 0,1 0 0,-1 0 0,1 0 0,0 0 0,0-1 0,0 0 0,0-1 0,0 1 0,0-1 0,0 0 0,9 0 0,-6-1 0,1-1 0,-1 0 0,0 0 0,0-1 0,0 0 0,0-1 0,-1 0 0,1 0 0,-1-1 0,0 0 0,0 0 0,0-1 0,0 0 0,-1 0 0,0-1 0,0 0 0,12-14 0,-10 9 0,0-1 0,-1 0 0,0-1 0,-1 0 0,-1 0 0,0 0 0,0-1 0,-2 0 0,0 0 0,5-28 0,-6 9 0,-1 0 0,-1 0 0,-2 0 0,-1 0 0,-2 0 0,-1 0 0,-2 1 0,-1-1 0,-1 2 0,-2-1 0,-17-34 0,14 36 0,-1 1 0,-2 1 0,0 1 0,-2 0 0,-1 1 0,-1 2 0,-1 0 0,-2 1 0,0 1 0,-1 1 0,-40-25 0,53 39-26,-1 0 0,0 1 1,0 1-1,-1 0 0,0 1 0,0 0 1,0 1-1,0 1 0,0 0 0,-21 0 1,32 2-195,1 0 1,-1 0 0,1 0-1,0 0 1,-1 1 0,1-1-1,-1 1 1,1-1 0,0 1-1,0 0 1,-1 0 0,1 0-1,0 0 1,0 0 0,0 1-1,0-1 1,0 1 0,0-1-1,1 1 1,-1-1 0,0 1-1,1 0 1,-1 0 0,1 0-1,0 0 1,0 0 0,0 0-1,0 1 1,0-1 0,-1 5-1,1-3-581,0 0-1,1 0 0,-1 1 0,1-1 1,1 0-1,-1 1 0,0-1 0,1 0 1,0 0-1,0 0 0,0 1 0,1-1 1,-1 0-1,1 0 0,4 6 1,17 17-9072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37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641 1 9549,'3'1'1970,"-1"0"-1768,0 0 0,0 0 0,0 0 0,0 0 0,0 0 0,-1 1 0,1-1 0,0 1 0,-1-1 0,1 1 0,-1-1 0,1 1 0,-1 0 0,0 0 0,0 0 0,0 0 0,0 0 0,0 0 0,0 0 0,0 0 0,-1 0 0,1 0 0,-1 0 0,1 0 1,-1 1-1,0 3 0,3 21 548,-1 1 0,-2-1 1,0 0-1,-2 1 1,-1-1-1,-1 0 0,-1 0 1,-2 0-1,-17 46 1,-2-14-64,-3-2 1,-38 58 0,-82 102-378,132-194-432,-39 50-1282,-84 85 0,70-86-2572,0-3-4239,57-55-531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38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1963 289 4504,'-1'-1'159,"0"0"-1,1 0 1,-1 0-1,0 0 1,0 0 0,1-1-1,-1 1 1,1 0-1,-1 0 1,1 0-1,0-1 1,-1 1-1,1 0 1,0 0-1,0-1 1,0 1-1,0 0 1,0 0-1,0-1 1,0 1-1,0 0 1,0 0-1,1-1 1,0 0-1,2-16 1798,-26-8 1143,17 16-2508,0-1-1,0 1 1,-1 0-1,-12-14 1,2 4-236,17 19-336,-1 0-1,1 1 1,-1-1-1,0 0 1,1 1-1,-1-1 1,0 1-1,0-1 1,1 1-1,-1-1 1,0 1-1,0 0 1,0-1 0,1 1-1,-1 0 1,0 0-1,0-1 1,0 1-1,-1 0 1,1 0 18,0 0 0,0 0 1,0 0-1,0 0 0,0-1 1,0 1-1,1 0 0,-1-1 1,0 1-1,0 0 1,0-1-1,1 1 0,-1-1 1,0 1-1,0-1 0,1 0 1,-2 0-1,0-1 18,1 0 0,-1 0-1,1 0 1,0 0 0,0 0 0,0 0-1,0-1 1,0 1 0,0 0 0,0 0-1,1-1 1,-1-2 0,1 4-49,0 0 0,0 0 0,0-1-1,0 1 1,1 0 0,-1 0 0,0 0 0,1 0 0,-1 0 0,1 0 0,-1 0-1,1 0 1,-1 1 0,1-1 0,0 0 0,-1 0 0,1 0 0,0 1 0,0-1-1,0 0 1,0 1 0,0-1 0,-1 0 0,1 1 0,0-1 0,0 1 0,0 0 0,0-1-1,0 1 1,1 0 0,0-1 0,57-12-128,68-7-1,-65 11-82,58-5-141,-117 13 347,1 1 9,0 1-1,0-1 0,0 1 1,0-1-1,0 1 0,0 0 1,0 1-1,0-1 0,-1 1 1,1 0-1,0 0 0,-1 0 1,0 0-1,6 5 0,-3-2 47,-1 1 0,0 0 0,0 0 0,0 0 0,-1 1-1,8 14 1,-1 5 135,-1 0 1,-1 1-1,6 32 1,-14-54-178,15 74 499,9 102 0,-10 81 221,-12-60-165,-29 249 0,-58 199 50,4-48-376,-39 116-140,78-525-100,-30 367-1,59-414 55,-49 233-1,55-351-55,-6 31 37,-2-1 0,-2 1 0,-43 98 0,43-129-18,-1-1-1,-1-1 0,-1 0 1,-1-2-1,-2 0 0,0-1 1,-43 33-1,-6-3 57,-115 64-1,179-113-79,-299 161 130,261-145-235,0-1 0,-2-3-1,0-2 1,-1-2-1,-52 6 1,30-11-1048,-1-4 1,-92-7 0,-139-33-7788,179 17 1146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16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363 245 5256,'-1'-2'254,"-1"1"-1,0-1 1,0 0-1,0 1 1,0 0-1,0-1 1,0 1-1,0 0 1,0 0-1,0 0 0,-1 0 1,1 0-1,0 1 1,-1-1-1,1 1 1,0-1-1,-1 1 1,1 0-1,-4 0 0,-1 0 468,5-2-352,0 1 0,0 0-1,0-1 1,0 1-1,1-1 1,-1 0 0,0 0-1,1 1 1,-1-1 0,1 0-1,-1 0 1,-1-4-1,3 5 43,-4-5 195,0 1-1,0-1 1,1 0-1,0-1 1,0 1-1,0 0 0,1-1 1,0 1-1,0-1 1,1 0-1,-2-13 1,0 1-36,3 16-116,4-3 143,-3 5-490,0 1 1,0-1-1,0 0 1,-1 1-1,1-1 1,0 0 0,-1 0-1,1 0 1,0 0-1,-1 0 1,0 0-1,1 0 1,-1 0-1,1 0 1,-1 0-1,0 0 1,0 0 0,1-2-1,-1 2-70,-1 1 1,1-1-1,0 0 0,-1 0 0,1 0 1,0 1-1,-1-1 0,1 0 0,-1 1 1,1-1-1,-1 0 0,1 1 0,-1-1 1,0 0-1,1 1 0,-1-1 1,0 1-1,1-1 0,-1 1 0,0 0 1,0-1-1,1 1 0,-1 0 0,-1-1 1,1 2 28,0 0 1,0 0-1,0 0 1,0 0-1,0 0 1,0 0 0,0 0-1,0 1 1,1-1-1,-1 0 1,1 0-1,-1 1 1,0 1 0,1-2-8,-1 0 1,1 1-1,0-1 1,-1 1-1,1-1 1,0 1-1,0-1 1,0 0-1,0 1 1,0-1-1,0 1 1,1-1-1,-1 1 1,1 1-1,1 7 159,-2 24 343,-1 0 0,-2-1 0,-10 50 0,-2 10-191,7-44-370,-25 237 0,29-150 0,22 236 0,-11-317 0,2-1 0,25 85 0,-24-108 0,1 0 0,2-1 0,1 0 0,2-1 0,32 46 0,-42-67 0,0 0 0,1 0 0,0-1 0,1 0 0,-1 0 0,14 8 0,-17-13 0,1 1 0,-1-1 0,1 0 0,-1 0 0,1 0 0,0-1 0,0 0 0,0 0 0,0 0 0,0 0 0,0-1 0,0 0 0,0 0 0,0 0 0,9-2 0,-6 0 0,0 0 0,0-1 0,0 0 0,-1 0 0,1-1 0,-1 0 0,0 0 0,0 0 0,0-1 0,0 0 0,-1-1 0,0 0 0,0 0 0,0 0 0,-1 0 0,0-1 0,0 0 0,-1 0 0,6-11 0,0-9-66,0 0 0,-2-1 0,0 0-1,6-57 1,-2-117-496,-12 199 553,2-126-491,-6 0 0,-5 1 0,-6 1 0,-48-194 0,7 143 214,44 148 220,0 1 1,-2 0-1,-32-47 1,42 69 64,-1 1 1,0 0 0,0 0-1,0 0 1,-1 1 0,0-1-1,0 1 1,0 1 0,0-1 0,-1 1-1,0 0 1,0 1 0,0 0-1,0 0 1,-1 0 0,1 1-1,-1 0 1,1 0 0,-1 1-1,0 0 1,0 1 0,1-1-1,-1 1 1,0 1 0,0 0-1,0 0 1,1 0 0,-1 1 0,1 0-1,-1 1 1,1-1 0,0 1-1,0 1 1,0 0 0,-9 5-1,0 3 22,1 0-1,0 2 1,0-1-1,2 2 1,-1 0-1,2 0 0,0 1 1,1 1-1,1 0 1,0 0-1,1 1 1,1 0-1,1 1 1,1 0-1,0 0 1,-3 22-1,4-14-4,1 1 1,1-1-1,2 1 0,1-1 0,0 1 1,3 0-1,0-1 0,1 0 0,2 0 1,1 0-1,12 30 0,-10-36-117,2 1 0,1-1 0,0-1 0,2 0 0,0-1 0,1 0 0,1-1 0,1-1 0,0 0 0,1-2 0,1 0 0,0-1 0,1 0 0,32 15 0,-24-16-693,1-1 1,0-1-1,1-2 0,-1 0 0,2-2 1,-1-2-1,1 0 0,0-2 0,0-2 1,56-4-1,5-8-5344,3-5-3842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16.3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422 1 13197,'-66'26'2632,"28"2"321,15-5-441,1 6-136,0-1-220,3 4-359,-7 5-401,1 3-304,3 6-236,0 2-212,-4 4-468,7-4-752,3 1-952,-6-1-600,-3-11-1041,9 9 105,6 6-3245,7-4-5720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16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1229 97 7897,'-16'-18'1538,"9"11"-468,1 0 0,-1 0 0,2 0 0,-1-1 0,-6-13 0,11 18 497,-1 2-257,-5-10-394,1 4 897,6 28-364,4 15-306,3 1 1,16 57-1,35 73 404,-21-64-774,3 25-263,-6 1 1,-5 2-1,-6 1 1,-6 1-1,-6 0 1,-6 1-1,-18 207 1,4-261-503,-5 0 0,-2-2-1,-5 0 1,-2-1 0,-35 77 0,16-63-81,-4-1-1,-4-2 0,-98 130 0,-203 195-3365,270-334 601,-2-3 0,-168 116 0,128-112-3818,10-5-4247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19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97 12965,'-4'-22'2300,"-21"19"-499,12-9-185,4 4 1968,12-4-2840,3 1-116,23 5-624,22-2-240,6 2-568,13 0-780,12 3-672,7 3-3341,3 0-4584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19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83 324 14077,'-57'-43'2977,"44"34"-201,1 1 1664,12-15-2760,0 3-412,19-3-91,22-14-565,4 14-496,24 0-860,11 3-449,12-6-743,13 1-1040,-4 5-3601,7-3-6136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21.1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43 7585,'0'-1'131,"0"1"0,-1-1 1,1 0-1,0 0 1,0 0-1,0 0 0,0 0 1,0 0-1,0 0 1,0 0-1,0 0 0,0 0 1,0 0-1,0 0 0,1 1 1,-1-1-1,0 0 1,1 0-1,-1 0 0,1 0 1,-1 1-1,1-1 1,-1 0-1,1 0 0,-1 1 1,1-1-1,0 0 1,-1 1-1,1-1 0,0 1 1,1-2-1,1 1 1716,12-13 2023,-8 13 1118,9 23-4445,-1-1-1,-1 2 0,-1 0 1,17 40-1,10 18 116,-1-7-564,-3 1-1,-4 2 0,-3 1 0,-3 1 0,-4 2 1,-4 0-1,-3 1 0,7 132 0,-21-169-343,-2 1 0,-2-1 0,-2 0-1,-16 66 1,15-86 155,-1-1 0,-2 0-1,0 0 1,-2-1-1,0 0 1,-1-1-1,-2 0 1,0-1 0,-25 28-1,21-29 76,-1-1-1,-1 0 1,-1-2-1,0 0 0,-1-1 1,-44 23-1,60-37 80,1 0 1,-1 0-1,0-1 0,1 0 1,-1 0-1,0 0 0,0-1 0,-6 0 1,11 0-30,-1 0 1,0 0-1,0 0 0,1 0 1,-1-1-1,0 1 1,1 0-1,-1-1 1,0 1-1,1-1 1,-1 0-1,1 0 1,-1 1-1,1-1 1,-1 0-1,1 0 1,-1 0-1,1-1 1,0 1-1,0 0 0,0 0 1,0-1-1,0 1 1,0-1-1,0 1 1,0-1-1,0 1 1,1-1-1,-2-2 1,1-2 18,1 0-1,0 0 1,0 0 0,0 0 0,1 0 0,0 0 0,0 0 0,0 0 0,1 0 0,3-8-1,28-58 198,3 10-151,65-87 0,57-50-1019,-105 134 365,126-149-2935,-54 81-6097,-80 91 368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21.4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1 724 17018,'54'-35'1053,"3"2"0,0 3 0,2 2 0,65-20 0,198-50 1694,391-65 1,758-68-1685,-1411 222-1107,53-9-158,-49 6-237,-1 4-1,122-3 1,-178 12 289,-2-2-49,1 1-1,-1 1 1,0-1-1,1 1 1,-1 0-1,0 0 1,0 0-1,0 1 1,0-1-1,0 1 1,0 1-1,7 3 1,-12-5 90,1-1 0,-1 1 0,1 0 0,-1 0 0,0 0 0,1 0 0,-1-1 1,0 1-1,1 0 0,-1 0 0,0 0 0,0 0 0,0 0 0,0 0 1,0 0-1,0 0 0,0 0 0,0-1 0,0 1 0,-1 0 0,1 0 0,0 0 1,0 0-1,-1 0 0,1 0 0,-1-1 0,1 1 0,-1 0 0,1 0 0,-1-1 1,1 1-1,-1 0 0,0-1 0,1 1 0,-1 0 0,0-1 0,0 1 1,-41 34-4177,19-17 64,-15 20-4686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21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28 158 12933,'-2'-2'392,"0"-1"0,0 0 0,0 0 0,0-1 1,1 1-1,-1 0 0,1-1 0,0 1 0,0-1 0,0 1 0,0-1 0,1 1 0,-1-1 0,1 0 0,0 1 0,0-6 0,-5-15 4585,4 23-4782,1 0 0,-1 0 1,1 0-1,0 0 0,-1 0 0,1 0 1,0 0-1,0-1 0,-1 1 0,1 0 1,0 0-1,0 0 0,0 0 0,1-1 1,-1 1-1,0 0 0,0 0 1,0 0-1,1 0 0,0-2 0,15-26 3484,-2 17-3311,-12 11-365,0 0 0,1 0-1,-1 1 1,1-1 0,-1 1-1,0-1 1,1 1-1,-1 0 1,1 0 0,0 0-1,-1 0 1,1 0 0,-1 1-1,0-1 1,1 1 0,-1-1-1,1 1 1,-1 0 0,0 0-1,3 2 1,5 2-6,0 1 1,-1 1-1,10 8 1,-11-10 1,10 11 1,-1 1 0,0 0 0,-1 1 0,-1 0 0,-1 1 0,16 27 0,-3 3 0,31 80 0,-34-67 0,-4 1 0,-2 0 0,-3 1 0,-3 1 0,-2 1 0,-4-1 0,-2 1 0,-4 0 0,-2 0 0,-19 120 0,11-143-36,0-1 1,-3 0-1,-2-1 1,-1-1-1,-2 0 1,-46 73-1,62-111 35,0 0-1,1 0 0,-1 0 0,0 0 0,0 0 1,0-1-1,0 1 0,0-1 0,0 1 1,0-1-1,0 0 0,-1 0 0,1 0 1,-1 0-1,1 0 0,0-1 0,-1 1 0,1-1 1,-1 1-1,0-1 0,1 0 0,-1 0 1,1 0-1,-1 0 0,1-1 0,-1 1 1,1-1-1,-1 0 0,1 1 0,-1-1 1,1 0-1,0 0 0,-1 0 0,1-1 0,0 1 1,0-1-1,0 1 0,0-1 0,0 0 1,0 1-1,1-1 0,-3-2 0,-1-6 1,-1 0 0,1 0-1,1-1 1,0 1 0,1-1-1,0 0 1,0 0-1,-1-14 1,-3-92 8,7 116-7,0-47-118,2 0 1,3 0-1,1 1 0,3 0 1,1 0-1,22-59 1,-23 84-287,2 0 1,0 0-1,1 1 0,1 1 1,0 0-1,2 1 1,0 0-1,34-30 1,-26 28-1110,1 2-1,36-23 1,-36 28-1694,2 0-1,39-16 0,-4 9-7627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6:42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47 711 11545,'-4'-6'863,"-8"-18"1159,9 6 3112,-24 8 6466,35 23-11461,0 1 1,-1 0-1,0 0 1,-1 1-1,-1 0 1,0 0-1,-1 0 1,3 21 0,-1-10 33,15 44 1,-16-57-174,1 0 0,0-1 0,0 0 0,1 0 0,15 18 0,-19-26 0,1-1 0,-1 1 0,1-1 0,0 0 0,0 0 0,0-1 0,0 1 0,0-1 0,0 0 0,1 0 0,-1 0 0,1-1 0,0 1 0,-1-1 0,1 0 0,0-1 0,-1 1 0,1-1 0,0 0 0,7-1 0,0 0 0,1-2 0,0 0 0,-1 0 0,1-1 0,-1-1 0,0 0 0,-1-1 0,1 0 0,-1 0 0,0-2 0,-1 1 0,1-1 0,9-10 0,8-11 0,-1 0 0,46-66 0,-56 65 0,-13 22 0,1-1 0,-1 1 0,2 0 0,-1 1 0,1 0 0,0-1 0,1 2 0,10-10 0,-15 15 0,-1-1 0,1 1 0,0 0 0,0-1 0,0 1 0,0 0 0,0 0 0,0 0 0,1 0 0,-1 1 0,0-1 0,0 0 0,1 1 0,-1 0 0,0-1 0,1 1 0,-1 0 0,0 0 0,1 0 0,-1 1 0,0-1 0,1 1 0,-1-1 0,0 1 0,0 0 0,1 0 0,2 1 0,4 4 0,0-1 0,0 2 0,0-1 0,13 15 0,-10-10 0,3 2 0,0 0 0,1 0 0,29 16 0,-39-27 0,-1 1 0,0 0 0,1-1 0,-1 0 0,1 0 0,0-1 0,0 1 0,0-1 0,-1-1 0,1 1 0,0-1 0,0 0 0,0 0 0,0-1 0,0 1 0,0-1 0,6-2 0,-3-1-6,0 0 0,-1-1 1,0 0-1,0 0 0,0 0 0,0-1 0,-1 0 1,0-1-1,0 0 0,-1 0 0,0 0 0,0-1 1,-1 0-1,0 0 0,0 0 0,4-12 0,6-15-27,-1-1-1,14-65 0,-25 86 35,52-238-25,-39 177 219,-4 4-161,5-25-40,-11 85 6,-2 19 0,1 25 0,-9 207 0,-1-106 0,-1-8 0,1-59 0,8 125 0,-2-184-457,1 0 0,-1 0 1,1 0-1,0 0 0,1-1 0,-1 1 1,6 7-1,-7-12 269,-1 0 1,1-1-1,0 1 0,0-1 1,0 1-1,0-1 0,1 0 1,-1 1-1,0-1 1,1 0-1,-1 0 0,0 0 1,1 0-1,-1 0 0,1 0 1,0 0-1,-1 0 0,1-1 1,0 1-1,-1-1 1,1 1-1,0-1 0,0 1 1,0-1-1,-1 0 0,1 0 1,0 0-1,0 0 1,0-1-1,-1 1 0,1 0 1,0-1-1,2 0 0,18-19-7274,8-12-4825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22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119 236 11977,'-1'0'3960,"-7"-9"-696,-7-11 94,13 17-1839,0 3-1360,0 0 0,-1 0 0,1 0 0,0 1 1,0-1-1,0 1 0,-1-1 0,1 1 0,0 0 1,0 0-1,0 0 0,0 0 0,0 0 0,0 0 1,1 1-1,-1-1 0,0 0 0,0 1 0,1 0 1,-1-1-1,1 1 0,0 0 0,-1 0 0,1 0 1,0 0-1,0 0 0,-1 3 0,-1 5 113,0 0 0,1 1 0,0-1 0,-1 20 0,1-6 262,-24 337 840,26-291-1133,4 1 0,3-1 0,18 79 0,-18-120-241,1 0 0,2 0 0,1-1 0,1-1 0,19 33 0,-25-49 0,0-1 0,1-1 0,0 1 0,0-1 0,1 0 0,0-1 0,1 0 0,0 0 0,0-1 0,1 0 0,0 0 0,0-1 0,0 0 0,1-1 0,20 7 0,-24-11-31,-1-1 1,1 1-1,0-1 1,0 0-1,-1-1 0,1 1 1,0-1-1,-1-1 1,1 1-1,-1-1 0,0 0 1,1-1-1,-1 1 1,0-1-1,0-1 0,-1 1 1,1-1-1,-1 0 1,9-7-1,-4 0-100,0 0 0,0-1 0,-1-1 0,-1 1 0,0-1 0,0-1 0,-1 1 0,-1-1 0,-1 0 0,0-1 0,6-25 0,-1-16-479,7-99-1,-17 152 592,6-92-572,-5 0 1,-11-100-1,2 128 343,-3 1 1,-3 1-1,-38-112 0,43 154 297,-1 1 0,-21-37-1,25 50 9,0 0 0,0 1-1,-1 0 1,0 0-1,0 0 1,-1 1 0,0 0-1,-12-8 1,17 13-34,0 1-1,0 0 1,0 0 0,0 0-1,1 0 1,-1 0 0,-1 1-1,1-1 1,0 1 0,0 0 0,0 0-1,0 0 1,0 0 0,0 1-1,0-1 1,0 1 0,0 0 0,0 0-1,0 0 1,0 0 0,1 0-1,-1 1 1,0-1 0,-3 4-1,-1-1 12,1 0-1,1 1 0,-1 0 1,1 1-1,0-1 0,0 1 1,0 0-1,1 0 0,-4 7 1,-1 6 23,1 1 1,1 0-1,0 0 1,2 0-1,0 1 1,-2 28-1,3-2 34,2 82 0,5-89-36,2 1 0,1-1-1,2 0 1,25 76 0,-26-100-58,0 1-1,1-1 1,1-1 0,0 0-1,1 0 1,1 0-1,0-1 1,1-1-1,0 0 1,1-1 0,25 19-1,-29-25-191,0 0 0,1-1-1,0 0 1,0-1 0,0 0-1,0 0 1,1-1 0,18 3-1,-19-5-226,-1-1 1,1 0-1,-1 0 0,1-1 0,-1 0 0,0 0 0,1-1 0,-1 0 0,0-1 0,0 0 0,10-5 0,72-33-8758,-43 17-789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22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122 161 14705,'-36'14'2588,"-3"1"5319,37-14-7705,1 0 0,0 0 0,-1 1 0,1-1-1,0 0 1,0 1 0,0-1 0,0 1 0,0-1 0,0 1-1,0-1 1,1 1 0,-1-1 0,1 1 0,-1 0 0,1 0-1,-1-1 1,1 1 0,0 0 0,0 0 0,0-1 0,0 1-1,0 0 1,0 0 0,1-1 0,-1 1 0,0 0 0,1-1-1,-1 1 1,2 1 0,0 6 16,1-1 0,1 0 0,-1 0 0,9 14 0,-8-17-266,0 0 1,0 0-1,1 0 0,0-1 0,-1 0 1,1 0-1,1 0 0,-1 0 1,1-1-1,-1 0 0,1 0 0,0-1 1,0 1-1,0-1 0,0-1 1,12 3-1,-14-3 15,-1-1 1,0 0-1,0 0 0,1 0 1,-1 0-1,0 0 1,0-1-1,1 1 0,-1-1 1,0 0-1,0 0 0,0 0 1,0 0-1,0-1 1,0 1-1,0-1 0,0 0 1,-1 0-1,1 0 0,0 0 1,-1 0-1,0 0 1,0-1-1,1 1 0,-1-1 1,-1 0-1,1 1 0,0-1 1,-1 0-1,1 0 1,-1 0-1,0 0 0,0 0 1,1-6-1,-1 3 14,-1-1 1,1 1-1,-1-1 0,0 0 1,-1 1-1,0-1 0,0 1 0,0-1 1,-1 1-1,1 0 0,-2-1 1,1 1-1,-1 0 0,0 0 0,0 0 1,0 1-1,-1-1 0,-5-5 0,-2-3 3,-1 1 0,0 0 0,-1 1-1,0 1 1,-26-17 0,14 12-36,8 5-1441,-31-24-1,33 24-2014,8 5 347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24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138 131 5308,'0'0'1444,"-2"-1"1,-5-5-61,0 0 0,0 0 0,0-1 0,-6-8 0,12 13-306,-2 0-668,0-1-1,0 0 1,0 0 0,1 0 0,0 0-1,-1-1 1,1 1 0,1 0 0,-4-8-1,3 7 78,0 0 78,-1 0 1,1 0-1,0-1 0,0 1 0,1-1 0,-2-7 1,2 9 1488,-34-2-691,35 6-1312,-1-1-1,0 1 0,1 0 1,-1-1-1,1 1 1,-1 0-1,1-1 1,0 1-1,-1 0 0,1 0 1,0-1-1,-1 1 1,1 0-1,0 0 0,0 0 1,0 0-1,0-1 1,0 1-1,0 1 0,-1-1 82,-2 20 248,1-1 1,1 1 0,0-1-1,2 1 1,0-1 0,5 24 0,1 38 235,10 240-1602,-10-211-1569,-5-73-58,-5 43 1,-5-1-6137,-1-15-3326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24.9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1 464 14677,'10'14'9156,"-7"-17"-7306,5-3-1543,1 1 0,-1 0-1,1 0 1,0 1 0,1 1-1,-1-1 1,1 1 0,0 1 0,-1 0-1,20-2 1,-3 0 3,355-69 1539,169-29-995,-512 95-827,1088-195-81,-838 159-1090,-284 43 896,1-1 1,-1 1-1,1 1 1,-1-1-1,1 1 1,-1-1-1,8 3 1,-11-2 190,0-1 1,-1 0-1,1 0 1,-1 0-1,1 0 1,-1 0-1,1 0 1,-1 1-1,1-1 1,0 0-1,-1 1 1,0-1-1,1 0 1,-1 1-1,1-1 1,-1 0-1,1 1 1,-1-1-1,0 1 1,1-1-1,-1 1 1,0-1-1,1 1 1,-1-1-1,0 1 1,0-1-1,0 1 1,1-1-1,-1 1 1,0-1-1,0 1 1,0 0-1,0-1 1,0 1-1,0-1 1,0 1-1,0-1 1,0 1-1,0 0 1,0-1-1,-1 1 1,1-1-1,0 1 1,0-1-1,0 1 1,-1-1-1,1 1 1,0-1-1,-1 1 1,1-1-1,0 1 1,-1-1-1,1 0 1,-1 1-1,1-1 1,-1 0-1,0 1 1,-12 10-2619,0-1 0,-28 16 0,22-14-1363,-19 11-6557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25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12 207 10441,'-3'-5'401,"2"0"1,-1 0-1,0-1 1,1 1-1,0-1 0,1 1 1,-1-1-1,1 1 0,0-1 1,0 1-1,1-1 1,-1 1-1,1-1 0,1 1 1,-1 0-1,1-1 1,0 1-1,0 0 0,0 0 1,1 0-1,-1 1 0,7-9 1,-4 7-153,1-1 0,-1 1 0,1 0 1,1 0-1,-1 1 0,1 0 0,0 0 0,0 0 1,0 1-1,1 0 0,0 1 0,-1-1 0,1 2 1,12-4-1,-15 5-208,-1 0 0,0 1 0,1-1 0,-1 1 1,1 0-1,-1 0 0,1 0 0,-1 1 0,0-1 0,1 1 0,-1 0 1,0 1-1,1-1 0,-1 1 0,0-1 0,0 1 0,0 1 1,0-1-1,-1 0 0,1 1 0,-1 0 0,1 0 0,-1 0 0,0 0 1,0 0-1,0 1 0,-1 0 0,5 7 0,-1 1 8,0 1 1,0 0-1,-2 1 0,0-1 0,0 1 0,-1 0 1,-1-1-1,1 16 0,-2-10-19,0 0 0,-1 0 1,-1 1-1,0-1 0,-7 29 0,-2-4 14,-1 0 0,-33 80 0,-113 223 513,142-315-394,-26 38 601,40-70-742,1 1 0,-1 0 0,0 0 0,1-1 0,-1 1 0,1 0 0,-1 0 0,1 0 0,0-1 0,-1 1 0,1 0 0,0 0 0,-1 0 0,1 0 0,0 0 0,0 0 0,0 0 0,0 0 0,0 0 0,0 0 0,0 0 0,0 0 0,0-1 0,1 1 0,-1 0 0,0 0 0,0 0 0,1 0 0,-1 0 0,1 0 0,-1-1 0,1 1 0,-1 0 0,1 0 0,0 0 0,-1-1-1,1 1 1,0-1 0,-1 1 0,1 0 0,0-1 0,0 1 0,-1-1 0,1 1 0,0-1 0,0 0 0,1 1 0,8-1 19,1-1-1,-1 0 0,0-1 0,0 0 1,0 0-1,14-6 0,-6 3-44,340-125-2782,-126 27-3049,-116 51-189,-10 4-4524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26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25 222 12509,'-3'-4'628,"-1"-2"-334,1 0 1,0 1-1,0-1 0,1 0 1,-3-7-1,3-3 3219,4-2 3926,0 22-7261,-1 0 1,1 0-1,0 0 0,0 0 0,1-1 1,-1 1-1,1-1 0,0 0 0,4 5 1,13 17 212,-9-4-273,-2 1 0,0 0-1,-1 0 1,-2 1 0,0 0 0,-1 0-1,-2 0 1,0 1 0,-1 30 0,7 104-405,4-190 254,3-28 70,0-3-262,29-70 0,-37 113 86,1 1 1,1 0-1,1 0 1,1 1 0,0 1-1,1 0 1,25-25-1,-32 36 78,1 1-1,-1 0 1,1 0-1,0 1 1,1 0-1,-1 0 1,1 1-1,-1 0 1,1 0-1,0 0 1,15-1-1,-20 3 45,1 0-1,0 1 0,0 0 0,0 0 1,-1 0-1,1 0 0,0 1 0,0-1 1,0 1-1,-1 0 0,1 0 0,0 1 1,-1-1-1,1 1 0,-1-1 0,0 1 1,1 0-1,-1 0 0,0 1 0,0-1 1,-1 1-1,1-1 0,0 1 0,-1 0 1,1 0-1,3 7 0,0 3-64,0 1-1,-1 0 0,0 0 1,-1 0-1,-1 1 1,3 20-1,-3-5-73,-2 0 0,-2 35 1,-6-20 101,5-41 114,3-1-25,0-1 1,0 0 0,0 1 0,0-1-1,0 0 1,1 0 0,-1 0 0,1 0-1,2 3 1,38-98 990,-22 45-421,2 1 0,2 1-1,2 1 1,41-55 0,-57 88-317,0 0 1,1 1-1,0 0 0,1 1 1,14-10-1,-22 17-216,0 1 0,0-1 0,1 1 0,-1 0-1,1 1 1,-1-1 0,1 1 0,-1-1-1,1 2 1,0-1 0,0 0 0,-1 1 0,1 0-1,0 0 1,0 0 0,0 1 0,-1 0 0,1 0-1,0 0 1,4 2 0,-4-1-71,0 1 0,0-1 0,0 1 1,-1 0-1,0 1 0,1-1 0,-1 1 0,0 0 0,-1 0 1,1 0-1,-1 1 0,5 6 0,-1 2-2,0 0 0,-1 0 1,7 20-1,67 270-4109,-4-11-2256,-59-245-880,4-1-4815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26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48 103 12709,'-13'-20'2476,"4"6"141,2-3-365,-2 5-472,-1 1 2408,17-6-5268,-1 5-420,13 12-18958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32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171 244 4896,'-6'-6'1416,"16"3"614,-9 3-1661,1-1 0,0 1 0,-1 0 0,1 0 0,-1-1-1,1 1 1,-1-1 0,1 0 0,-1 1 0,0-1 0,1 0 0,-1 0 0,0 0-1,1 0 1,-1 0 0,0 0 0,0 0 0,0 0 0,0 0 0,0 0 0,0-1 0,0 1-1,0 0 1,-1-1 0,1 1 0,-1-1 0,1 1 0,0-3 0,1-28 1296,0 24-1108,-1 0 0,-1 1 0,0-1 0,0 0 0,0 0 0,-1 0 0,0 0 0,0 0 0,-1 1 0,0-1 0,0 0 0,-5-8 1,4 10-35,0 0 0,0 0 0,0 0 0,1 0 0,0 0 0,1-1 0,-1 1 0,0-8 0,-6 33-410,-86 300-113,69-206 0,5 1 0,4 1 0,6 0 0,7 183 0,6-242 0,2-1 0,3 0 0,3 0 0,2-1 0,2-1 0,23 54 0,-21-69 0,1 0 0,2-1 0,2-1 0,2-1 0,0-1 0,3-1 0,0-1 0,51 44 0,-35-40-958,2-2 1,76 43-1,-72-50-797,1-2 0,1-3 0,1-2 1,1-2-1,1-2 0,0-3 0,1-2 0,99 6 0,-51-17-9361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32.9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8 10709,'-1'-7'11910,"-8"12"-9331,-8 20-2136,15-16-189,0 0 0,0 0 0,1 0 1,0 0-1,1 13 0,0 1 101,3 267 2449,3-98-2142,-8-61-364,-1-42-120,4 1 0,22 158 1,-22-242-161,1-1 0,-1 1 1,1-1-1,0 1 1,1-1-1,3 7 1,-5-10-18,0 0 1,1 0-1,-1 0 1,1-1 0,-1 1-1,1 0 1,0-1-1,0 1 1,0-1-1,0 1 1,0-1-1,0 0 1,0 0 0,0 0-1,0 0 1,0 0-1,4 0 1,3-1 10,1 0-1,-1-1 1,0 0-1,0-1 1,0 0-1,14-5 1,-17 6-8,17-8 19,0-1 0,-1-1-1,-1 0 1,0-2 0,26-19 0,-4 2 94,113-60-174,-137 81 76,2 0 0,-1 1 1,1 1-1,0 1 0,1 1 0,23-2 1,-36 6-5,0 1 1,0 1 0,0-1-1,0 1 1,0 1-1,-1 0 1,1 0 0,0 0-1,-1 1 1,0 1 0,1-1-1,-1 1 1,-1 1-1,1 0 1,-1 0 0,0 0-1,0 1 1,0 0 0,-1 0-1,1 0 1,-2 1-1,1 0 1,-1 1 0,5 8-1,2 5-44,0 1-1,-2 1 0,-1-1 0,0 1 0,-2 1 0,-1 0 0,6 39 1,-8-34-1221,2-1 0,0 0 0,2-1 0,2 1 0,15 33 0,-20-53-814,0 1 1,1-1-1,0 0 0,1 0 0,8 7 0,-1-3-7615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33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199 227 8981,'-5'-24'238,"3"10"6720,12 32 4250,-30-26-10608,19 8-577,0 0 1,-1-1 0,1 1 0,0 0 0,0-1-1,-1 1 1,1-1 0,0 0 0,0 1 0,0-1-1,0 0 1,0 1 0,0-1 0,0 0 0,0 0-1,0 0 1,0 0 0,1 0 0,-1 0-1,0 0 1,1 0 0,-1 0 0,1-1 0,-1 1-1,1 0 1,-1-2 0,-7-15 385,-8-11 126,15 27-223,-13-25 1109,9 34-1352,1-1-1,0 0 1,1 1-1,-1 0 1,1 0-1,1 0 1,-1 0-1,-1 11 1,-9 69 639,8-44-570,-32 292-138,36-285 0,1 0 0,3 0 0,1-1 0,20 87 0,-21-126 0,0-1 0,0 1 0,1-1 0,0 0 0,1 0 0,0 0 0,0-1 0,0 1 0,11 9 0,-14-15 0,0 0 0,1-1 0,0 0 0,0 0 0,0 0 0,0 0 0,0 0 0,0 0 0,0-1 0,0 1 0,1-1 0,-1 0 0,1 0 0,-1 0 0,1-1 0,-1 1 0,1-1 0,-1 0 0,1 0 0,0 0 0,-1-1 0,1 1 0,-1-1 0,1 1 0,-1-1 0,0 0 0,1-1 0,-1 1 0,6-4 0,2-1 0,0-2 0,-1 1 0,0-1 0,0-1 0,-1 1 0,0-2 0,-1 1 0,0-1 0,0-1 0,-1 1 0,12-24 0,-8 10 0,0-1 0,-2-1 0,0 1 0,8-50 0,-9 26-238,-3-1 0,-2 1 0,-2-1 0,-10-91 0,3 101 58,-1-1 1,-2 2-1,-2-1 0,-1 1 1,-3 1-1,-24-49 0,34 77 156,0 1-1,-1 0 0,1 0 0,-2 1 0,1-1 0,-1 1 0,-1 1 1,1-1-1,-1 1 0,-1 1 0,1-1 0,-1 1 0,-17-8 0,20 13 25,0 0 0,-1 1-1,1 0 1,-1 0-1,1 0 1,-1 1-1,1 0 1,0 0 0,-1 0-1,1 1 1,0 0-1,0 1 1,-11 4-1,13-4 2,-1 0 0,0 0 0,1 1 0,-1-1 0,1 1 0,0 0 0,0 0-1,0 0 1,1 0 0,0 1 0,-1 0 0,2-1 0,-1 1 0,0 0 0,-2 8-1,-1 4-3,1 0 0,1 0-1,-4 25 1,6-32-63,2 1 0,-1 0 0,2 0 0,-1-1 0,1 1 0,1 0-1,0-1 1,0 1 0,1-1 0,1 0 0,-1 0 0,2 0 0,-1 0 0,1-1 0,1 0 0,0 0-1,0 0 1,1-1 0,14 15 0,-8-11-451,0 0-1,1-2 1,0 1-1,1-1 1,0-1-1,0-1 1,1 0 0,1-1-1,-1-1 1,1-1-1,21 5 1,-32-9-181,0 0 0,0-1-1,0 1 1,0-1 0,0-1 0,-1 1 0,1-1 0,7-2 0,7 0-3518,11-2-4736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6:43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0 766 11373,'31'-20'5746,"16"-1"-3461,4-2-1231,381-221 1855,-406 225-2603,0 0 0,-1-2 0,-1-1 0,-1 0 0,-1-2 0,-1 0 0,18-29 0,-20 19 1400,-17 31-1215,7 14 516,-4-3-804,0-1 1,-1 1-1,0-1 0,0 1 0,-1 0 0,0 0 0,0 1 1,-1-1-1,0 1 0,-1-1 0,0 1 0,0 13 0,3 7 287,11 227 29,-9-97-421,-5-130-279,-1-18-132,1 0 0,-1 0 0,2 1 1,-1-1-1,2 0 0,-1 0 0,2-1 0,7 20 1,20 21-4283,-31-51 4498,1 1 0,-1 0 1,1 0-1,-1 0 0,1 0 1,-1-1-1,1 1 0,-1 0 1,1-1-1,0 1 0,-1 0 1,1-1-1,0 1 0,0-1 1,0 1-1,-1-1 0,1 1 1,0-1-1,0 0 1,0 1-1,0-1 0,0 0 1,0 0-1,0 1 0,0-1 1,0 0-1,0 0 0,0 0 1,0 0-1,-1-1 0,1 1 1,0 0-1,0 0 0,0 0 1,0-1-1,0 1 0,0 0 1,0-1-1,0 1 0,-1-1 1,1 1-1,0-1 0,0 0 1,-1 1-1,1-1 0,0 0 1,-1 1-1,1-1 1,-1 0-1,1 0 0,-1 1 1,1-1-1,-1 0 0,1 0 1,-1 0-1,0 0 0,1 0 1,-1 0-1,0 0 0,0 0 1,0 0-1,0-1 0,1-19-18,0 0 0,-2 0-1,0 1 1,-2-1-1,-6-27 1,3 14 591,-2-11 242,3 21-211,0 0-1,2 0 1,1 0 0,1-30-1,2 48-372,0-1 0,0 0 0,0 0 0,1 1-1,0-1 1,0 1 0,0 0 0,1-1 0,0 1 0,0 0 0,1 0-1,0 1 1,0-1 0,0 1 0,1 0 0,-1 0 0,1 0 0,0 1-1,10-7 1,12-1 305,-13 8-299,-1 1 0,1 0-1,0 0 1,26 0 0,-36 3-134,0 0 1,0 0-1,0 0 1,0 1-1,-1 0 1,1-1 0,0 1-1,0 1 1,0-1-1,-1 0 1,1 1-1,0 0 1,-1 0-1,0 0 1,1 0-1,-1 1 1,0-1-1,0 1 1,0 0-1,-1 0 1,1 0-1,-1 0 1,1 0-1,2 7 1,-2-5-65,-1 1-1,0 0 1,-1-1 0,1 1-1,-1 0 1,-1 0 0,1 0-1,-1 0 1,0 0 0,0 1 0,0-1-1,-1 0 1,0 0 0,0-1-1,-1 1 1,0 0 0,0 0-1,0-1 1,-1 1 0,-4 7-1,6-11 37,1 0-1,-1-1 1,1 1-1,-1 0 0,1-1 1,0 1-1,-1 0 1,1-1-1,0 1 1,0 0-1,0-1 1,1 1-1,-1 0 0,0-1 1,1 1-1,0 2 1,0 9-1040,21-38 853,-2-1 1,0 0-1,-2-2 0,-1 0 1,-1-1-1,15-40 1,20-57 1873,-65 159 2785,12-25-4369,-1-1 0,1 1 0,0-1 0,1 1 0,0-1 0,0 1 0,1 11 1,1-16-115,-1-1 1,1 1-1,0-1 0,0 0 1,0 0-1,0 1 1,0-1-1,0 0 1,0 0-1,1 0 0,-1 0 1,1 0-1,0 0 1,0-1-1,-1 1 1,1 0-1,0-1 0,0 0 1,1 1-1,-1-1 1,0 0-1,0 0 1,0 0-1,1 0 1,-1-1-1,1 1 0,-1-1 1,0 1-1,1-1 1,-1 0-1,1 0 1,4 0-1,3 0-317,-1-1-1,1 0 1,0 0 0,-1-1-1,0 0 1,1-1 0,14-6 0,-17 6 227,0-1 0,0 0 1,-1 0-1,1 0 0,-1-1 1,0 0-1,0 0 1,0 0-1,-1-1 0,0 0 1,9-13-1,-9 12 155,0 1 0,1-1 0,0 1 0,1 0 0,0 0 0,-1 0 1,2 1-1,-1 0 0,0 1 0,1 0 0,12-5 0,-18 9 0,1-1 0,-1 1 1,1 0-1,-1 1 0,0-1 0,1 0 1,-1 1-1,1-1 0,-1 1 0,0-1 1,1 1-1,-1 0 0,4 2 0,6 2 67,7-2-64,-1 0 0,0-1 0,1-1 0,0-1 0,21-3 1,-35 2-75,-1 0 0,1 0 0,-1 0 0,1 0 0,-1-1 0,0 0 0,0 0 0,0 0 0,0-1 0,0 1 0,0-1 0,-1 0 0,1 0 0,-1 0 0,0 0 0,0-1 0,0 1 0,0-1 0,3-6 0,0-4 123,0 1 1,0-1 0,-2 0-1,5-22 1,-1 6 501,-6 22-225,-1 0 0,0-1 0,-1 1-1,0-1 1,0 1 0,-1-1 0,0 1 0,-3-11 0,3 10-9,-1 1 1,1-1-1,1 1 1,-1 0-1,2-10 0,-1 14 683,13 26-109,-6-12-790,0 8-600,0 0-1,7 27 1,-9-29-1414,0 1 1,1-1-1,8 17 1,-12-31-922,-2 18-14733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35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1000 126 5549,'-2'0'171,"0"-1"1,0 0-1,0 0 1,0 0-1,1 0 1,-1 0-1,0 0 1,1 0 0,-1 0-1,1-1 1,-1 1-1,1-1 1,0 1-1,-1-1 1,1 1-1,0-1 1,0 0 0,-1-3-1,1 3-43,0 0 0,0 0 1,0 0-1,-1 0 0,1 1 0,0-1 0,-1 0 0,1 1 1,-1-1-1,1 1 0,-1-1 0,0 1 0,0 0 1,1 0-1,-1 0 0,-2-1 0,-63-28 3358,56 24-3122,-1 0 0,1 0 0,-1 2 0,0-1 0,0 2 0,0-1-1,-1 2 1,1-1 0,-20 1 0,-1 3-122,0 1 0,0 2 0,1 2 0,0 1-1,0 1 1,0 2 0,-52 23 0,39-11-131,0 3 0,1 1 1,2 2-1,-52 45 0,80-59 40,1-1 0,0 2-1,1 0 1,1 0 0,0 1 0,1 1 0,1 0-1,1 0 1,0 0 0,1 1 0,1 1-1,1-1 1,-4 24 0,0 14 625,3 0 0,1 0 0,5 70 0,3-36-95,3-1-1,4 0 1,24 94 0,132 582 1471,-158-713-2012,54 404 1120,-44-243-1021,24 218 196,59 122-435,-72-412 0,24 77 0,5 26 0,-49-194 0,-3 1 0,1 98 0,-18 49 0,-1 36 0,12-173 0,14 112 0,24 58 0,-31-191 0,1 80 0,-9-112 0,1-1 0,-1 1 0,-1-1 0,1 1 0,-1-1 0,-1 0 0,-5 13 0,-15 45 0,20-37 0,3-27 0,1 0 0,-1 0 0,0-1 0,0 1 0,0 0 0,1-1 0,-1 1 0,0 0 0,1-1 0,-1 1 0,1-1 0,-1 1 0,1-1 0,-1 1 0,1-1 0,-1 1 0,1-1 0,-1 1 0,1-1 0,0 1 0,1-1 0,0 1 0,1-1 0,-1 1 0,0-1 0,0 0 0,0 0 0,0 0 0,1 0 0,-1-1 0,0 1 0,4-2 0,-3 2 0,49-14 0,-1-3 0,-1-1 0,-1-3 0,50-29 0,18-6 0,-101 48 0,767-311-1262,-774 316 852,17-6-1481,38-7 0,-52 14-880,-1 1-1,0 0 0,20 2 1,7 2-10472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49.4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64 367 13101,'-19'-35'4737,"12"23"-3200,0-1 1,0 0-1,1 0 1,1-1-1,-6-25 0,10 34-1395,1 0-1,-1 0 1,1 0 0,1 0-1,-1 0 1,1-1-1,0 1 1,0 0-1,0 0 1,1 1 0,-1-1-1,1 0 1,1 0-1,-1 1 1,1-1-1,-1 1 1,1 0-1,0 0 1,1 0 0,-1 0-1,5-3 1,7-6-238,0 1 0,0 1 1,1 0-1,1 1 0,0 1 0,0 0 1,1 1-1,0 1 0,0 1 1,1 1-1,0 0 0,23-2 0,-9 3-996,0 1 0,1 2 0,-1 1 0,1 1 0,-1 2 0,41 9 0,-59-9-65,0 1 1,-1 0-1,0 2 1,0-1-1,0 2 0,-1-1 1,15 11-1,24 24-7894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49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29 546 13485,'-28'-2'2444,"40"-18"21,-2-3-201,-1 0-268,10-14-324,19 5-316,10-5-324,19-6-339,15-2-457,20-4-941,15-2-523,4-1-1064,0 4-1056,-1 5-2613,4 3-5164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51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4 164 12681,'0'0'7747,"3"-15"-6616,6-39 1984,-8 51-2351,-3 2-569,1-1 1,-1 1-1,1-1 1,0 0-1,-1 1 1,1-1 0,0 0-1,0 0 1,0 0-1,1 0 1,-1 0-1,0 0 1,1 0 0,-1 0-1,1-2 1,0-3 147,0 1 1,1-1-1,0 1 1,0-1 0,1 1-1,0 0 1,2-7 0,-3 11 73,0 6 129,132 738-58,-122-654-575,-5-44-535,-1-1 0,-2 82 0,-21-11-3474,5-35 660,0 28-4159,0-5-5108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51.9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64 875 11249,'-4'10'373,"-1"4"765,0 0 1,-1-1-1,0 0 0,-1 0 0,-8 12 1,13-23-759,0 1 1,1-1-1,-1 1 1,1-1-1,0 1 1,-1 0-1,2 0 1,-1-1-1,0 1 0,0 0 1,0 4-1,1-3 215,0-4-561,0 1-1,0-1 0,0 0 1,0 0-1,0 0 1,0 0-1,0 1 0,0-1 1,0 0-1,0 0 1,0 0-1,0 1 1,0-1-1,0 0 0,0 0 1,0 0-1,0 1 1,0-1-1,0 0 0,0 0 1,0 0-1,1 0 1,-1 0-1,0 1 0,0-1 1,0 0-1,0 0 1,0 0-1,1 0 0,-1 0 1,0 0-1,0 0 1,0 1-1,0-1 1,1 0-1,-1 0 0,0 0 1,0 0-1,0 0 1,1 0-1,-1 0 0,0 0 1,0 0-1,1 0 1,11 5 293,0-1 0,0 0 0,1-1 0,0-1 0,-1 0 0,1 0 0,0-1 0,18-1 0,17-4 145,47-9 1,-53 6-246,977-196 1562,-9-67-1529,438-183-149,-1206 359-293,-238 92-180,-26 15-3198,-6 3 1645,-21 12-2866,18-7-1261,-7 10-5523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3:53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16 5444,'13'-9'16794,"-16"8"-15565,-21-5 3726,18 6-1949,16 7-1667,-4-2-1339,-1 0 0,1 0 0,-1 0 0,0 1 0,-1 0 0,1 0 0,-1 0 0,0 1 0,-1 0 0,1-1 0,2 12 0,1-5 0,18 49 0,-3 1 0,-2 1 0,-3 0 0,17 125 0,-30-152 0,1-22 0,-6-15 0,1 0 0,0 1 0,0-1 0,0 0 0,0 0 0,0 0 0,0 0 0,0 1 0,0-1 0,0 0 0,0 0 0,0 0 0,0 1 0,0-1 0,0 0 0,0 0 0,0 0 0,0 0 0,1 1 0,-1-1 0,0 0 0,0 0 0,0 0 0,0 0 0,0 1 0,0-1 0,0 0 0,0 0 0,1 0 0,-1 0 0,0 0 0,0 0 0,0 1 0,0-1 0,1 0 0,-1 0 0,0 0 0,0 0 0,0 0 0,0 0 0,1 0 0,-1 0 0,0 0 0,0 0 0,0 0 0,1 0 0,-1 0 0,0 0 0,0 0 0,0 0 0,0 0 0,1 0 0,-1 0 0,0 0 0,0 0 0,0 0 0,1 0 0,-1-1 0,0 1 0,0 0 0,0 0 0,0 0 0,0 0 0,1 0 0,-1 0 0,0-1 0,0 1 0,6-13 0,-6 11 0,20-50 0,1 0 0,3 2 0,48-76 0,-60 107 0,2 1 0,0 0 0,1 1 0,1 1 0,31-26 0,-41 38 0,0 0 0,1 0 0,-1 1 0,1-1 0,0 1 0,0 1 0,0-1 0,0 1 0,11-1 0,-13 2 0,0 1 0,0 0 0,0 0 0,0 1 0,0-1 0,0 1 0,-1 0 0,1 0 0,0 1 0,0 0 0,-1 0 0,0 0 0,1 0 0,-1 0 0,8 6 0,-5 0 0,1-1 0,-1 1 0,0 1 0,-1-1 0,0 1 0,0 0 0,-1 0 0,0 1 0,-1 0 0,0-1 0,0 2 0,3 15 0,2 10 0,-9-29 0,0-7 0,0 0 0,0 0 0,0 0 0,0 0 0,0 1 0,-1-1 0,1 0 0,0 0 0,0 0 0,0 0 0,0 0 0,0 1 0,0-1 0,0 0 0,0 0 0,0 0 0,0 0 0,0 0 0,1 0 0,-1 1 0,0-1 0,0 0 0,0 0 0,0 0 0,0 0 0,0 0 0,0 1 0,0-1 0,0 0 0,0 0 0,0 0 0,1 0 0,-1 0 0,0 0 0,0 0 0,0 0 0,0 0 0,0 0 0,0 1 0,1-1 0,-1 0 0,0 0 0,0 0 0,0 0 0,0 0 0,0 0 0,1 0 0,-1 0 0,0 0 0,0 0 0,0 0 0,0 0 0,0 0 0,1 0 0,-1 0 0,0 0 0,0-1 0,0 1 0,0 0 0,0 0 0,0 0 0,1 0 0,-1 0 0,0 0 0,0 0 0,10-14 0,8-22 0,-11 18 0,1 1 0,1-1 0,0 2 0,1-1 0,1 1 0,0 1 0,2 0 0,-1 0 0,2 2 0,0-1 0,0 2 0,24-16 0,-32 23 0,0 1 0,1 0 0,0 0 0,-1 1 0,1 0 0,0 0 0,1 1 0,-1-1 0,0 2 0,1-1 0,-1 1 0,1 0 0,-1 0 0,1 1 0,13 1 0,-10 2-13,-1 0 0,0 0 0,0 1 1,0 0-1,0 0 0,-1 1 0,0 1 0,0 0 0,0 0 0,0 1 0,-1-1 1,0 2-1,-1-1 0,0 1 0,0 1 0,0-1 0,-1 1 0,0 0 1,8 20-1,3 9-288,-2 2 1,-2 0 0,14 74-1,-13-44-3593,9 39-8759,-15-65 876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21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0 3832,'0'0'2024,"10"7"-1105,-9-7-691,-1 0 0,0 0 0,1 0 0,-1 0 0,0 1 0,0-1-1,1 0 1,-1 0 0,0 0 0,0 1 0,1-1 0,-1 0 0,0 0 0,0 1-1,1-1 1,-1 0 0,0 0 0,0 1 0,0-1 0,0 0 0,0 1 0,0-1-1,1 0 1,-1 1 0,0-1 0,0 0 0,0 1 0,0-1 0,0 0 0,0 1-1,0-1 1,0 0 0,-1 1 0,1-1 0,0 0 0,0 1 0,0-1 0,0 0-1,0 0 1,0 1 0,-1 0 0,-16 6-751,-30-3-7863,31-8 3933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22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8 457 8469,'15'-1'1949,"-26"5"5058,-1-3-349,26-11-5759,3 2-595,-1 2 0,2 0 0,-1 0 1,1 2-1,19-3 0,-3 1-79,463-75 981,-232 42-1034,852-157 5,-682 114-577,-415 78 163,1 1 0,0 1 0,30 2 0,-50-1 167,1 1 0,-1 0 0,1 0-1,-1 1 1,0-1 0,1 0 0,-1 0-1,1 1 1,-1-1 0,0 1 0,1-1 0,-1 1-1,0-1 1,0 1 0,1 0 0,-1 0 0,0-1-1,0 1 1,0 0 0,0 0 0,0 0-1,1 2 1,-1-1-35,-1-1 1,0 0-1,0 0 0,0 1 0,0-1 0,0 0 0,0 0 1,0 1-1,-1-1 0,1 0 0,0 1 0,-1-1 0,1 0 1,0 0-1,-1 0 0,0 0 0,1 0 0,-1 1 0,-1 0 0,-4 6-563,0-1-1,-1 1 0,0-1 0,-13 10 0,-78 57-8093,47-30 325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23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8393,'0'0'11361,"5"14"-8565,5 8-2165,0-1 0,1 0-1,1-1 1,1 0 0,0-1 0,2-1 0,28 29 0,9 2-124,70 50 0,-43-43-237,2-3 0,106 51 0,187 68-1719,-199-96-1373,-133-59-324,65 18-1,-92-31 1954,21 9-4491,-3 2-3312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23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1352 1 12477,'-16'1'1387,"1"0"1,-1 1-1,0 1 0,0 1 1,1 0-1,0 1 0,-21 9 0,11-1-324,0 0 0,0 1-1,-30 25 1,-7 14-226,2 2 0,-89 108 0,-299 432-4057,415-549 2824,-16 23-171,-196 303-2222,239-359 2708,0 0-1,2 0 1,-1 0-1,2 1 1,-4 22-1,7-33 107,0 0 1,0 0-1,0 1 0,1-1 1,-1 0-1,1 0 0,-1 0 1,1 1-1,2 4 0,-1-2 33,-1-6-41,-1 1 0,1 0 0,-1-1 0,1 1 0,0-1 0,-1 1-1,1 0 1,0-1 0,-1 1 0,1-1 0,0 0 0,0 1 0,-1-1 0,1 0 0,0 1 0,0-1 0,0 0 0,-1 0 0,1 0 0,0 1 0,0-1 0,0 0 0,1-1 0,1 2 55,23 2 659,0-1 0,27 0-1,11 0 208,170 6-334,344-30 0,228-77-3468,-465 39-1827,-337 59 4268,0 0 0,0 0 1,-1 0-1,1 0 0,-1-1 0,1 1 0,3-3 0,7-9-5881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6:43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32 358 12649,'-31'-52'8089,"34"35"-6117,10-3-376,15-8-316,7 5-304,9 0-215,10-3-437,10-2-624,6-1-621,-4 3-591,8-2-784,-5-1-784,-8 6-2733,-1 18-4928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39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994 95 6081,'-4'-17'716,"3"13"-527,1 1 0,-1 0-1,1 0 1,-1 0 0,0 0-1,0 0 1,0 0 0,-1 0 0,1 0-1,-1 1 1,0-1 0,1 0 0,-1 1-1,0 0 1,-1-1 0,1 1-1,0 0 1,-1 0 0,1 0 0,-1 0-1,-4-2 1,-2 0-40,0 1 0,0 0 0,0 1 1,-1 0-1,1 0 0,-1 1 0,1 1 0,-1-1 0,1 1 0,-1 1 1,1 0-1,-1 0 0,1 1 0,-1 0 0,-17 7 0,4 0-108,1 0-1,0 2 0,0 1 1,1 0-1,-22 17 0,2 3 43,1 2 0,2 2 0,2 1 0,0 2 0,3 1 0,-48 76 0,43-50 79,3 2 0,4 1 1,2 1-1,-27 101 0,53-160-141,-86 366 740,67-205 208,8 0 0,7 180 0,47 347 1091,-1 37-1097,-38-427-702,9 346 57,-9-612-310,3 0 1,2 0-1,1-1 0,2 0 1,20 54-1,-23-79-73,2 1 0,0-2 1,1 1-1,0-1 0,1-1 0,1 1 1,1-2-1,0 0 0,1 0 0,0-1 1,1-1-1,0 0 0,1-1 0,28 16 1,-14-11-531,1-1 1,1-2-1,0-2 1,1 0-1,0-2 1,0-1-1,1-2 1,0-2-1,0 0 1,0-2-1,61-5 1,-80 1-566,-1-1 1,25-9-1,-19 6-987,16-3-3448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40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7213,'0'0'1332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43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18 3640,'-11'-7'280,"1"2"439,-1-1 6147,-13 31-5505,12-11-362,10-13 507,-20-18 1663,24 15-3097,10-14 221,-9 13-3723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43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5693,'0'0'4280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43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4412,'0'0'4513,"13"6"-8966,3 3 2965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44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4236,'0'0'4013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44.3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 3448,'9'-1'-166,"7"-5"3299,-16 5-3001,0 0 0,0 0 0,0 0 0,0 0 1,-1 0-1,1 0 0,0 0 0,-1 0 0,1 0 0,-1 0 0,1 0 1,-1 1-1,1-1 0,-1 0 0,0 0 0,1 0 0,-2 0 0,1-1 1088,24-8-6383,-21 9 3297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44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20 4024,'0'0'1256,"-13"-8"-251,4-4 1875,-4 21-3216,3-1-160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44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12 4080,'-13'-12'1581,"10"24"-1069,-4 2-260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45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64 10065,'-4'-11'10,"-7"-24"8927,7 19-7647,26 16-3987,-18-1 1881,6 0 10,-1 5-4888,6 8-1611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6:44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1010 11101,'8'11'773,"-6"-7"-344,0-1-1,1 1 1,0-1 0,0 0-1,0 0 1,0 0 0,6 4-1,-8-6-97,0 1 1,1-1-1,-1 0 0,0 0 0,0 0 0,0 1 0,0-1 0,-1 1 0,1-1 0,0 1 0,0-1 0,-1 1 0,1-1 0,-1 1 0,0-1 0,1 1 0,-1 0 0,0-1 1,0 1-1,0 0 0,0-1 0,0 1 0,0 0 0,-1-1 0,1 1 0,-1 1 0,1 17 4283,4-22-3986,10-5-499,0-2-1,-1 1 1,1-1-1,-2-1 1,1 0-1,-2-1 1,1-1-1,-2 0 1,1 0 0,12-21-1,17-26-20,-3-2 1,-3-2-1,-3 0 0,-2-3 1,-3 0-1,25-105 0,19-212 190,-68 369-165,3-16 295,-4 29-249,-2 17-106,10 254-73,0-119 0,1 342 0,16 295 0,-25-763-233,2 0 1,0-1-1,2 1 0,0-1 1,12 30-1,-15-48 158,0-1 0,1 1 0,0-1 0,0 1 0,0-1 0,0 0 0,1-1 0,0 1 0,0 0 0,0-1 0,1 0 0,0 0 0,-1-1 0,1 1 0,0-1 0,1 0 0,-1 0 0,1-1 0,-1 1 0,1-1 0,0 0 1,0-1-1,-1 1 0,1-1 0,0-1 0,13 1 0,-15-1-115,1 0 0,0-1 0,0 1 1,-1-1-1,1 0 0,-1 0 0,1-1 1,-1 1-1,1-1 0,-1 0 1,0 0-1,1-1 0,-1 1 0,-1-1 1,1 0-1,0 0 0,-1 0 0,1-1 1,-1 1-1,0-1 0,3-3 0,-6 5 154,1 1 0,-1 0 0,0 0 0,0-1 0,1 1 0,-1 0 0,0 0 0,0-1 0,0 1 0,0 0 0,0 0 0,-1-1 0,1 1 0,0 0 0,-1 0 0,1 0 0,0-1 0,-1 1 0,0-1 0,-1-3-74,-1-2 33,0-1 1,0 1-1,-1 0 0,0 0 0,0 0 0,-1 1 0,0-1 1,-10-9-1,-54-45-191,11 12 184,37 28 79,1-1 0,1-1 0,1 0 0,0-2 0,2 0-1,1-1 1,1 0 0,2-1 0,0-1 0,-8-32 0,15 42-17,1 0 0,1-1 0,1 1 0,0-1 0,2 1 0,0-1-1,1 0 1,1 1 0,0-1 0,1 1 0,2-1 0,0 1 0,0 1 0,2-1 0,0 1 0,1 0 0,14-21-1,-8 16-483,2 1 0,0 1 0,2 0 0,0 2 0,1 0 0,35-26 0,-37 32-926,0 1 0,1 1 0,1 0-1,-1 1 1,25-7 0,20-2-6294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45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29 5893,'-41'-14'684,"6"6"-684,22 5-1933,-18 0 273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46.7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49 7481,'-38'-40'1316,"25"31"-328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46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55 7189,'-31'-34'832,"15"25"-24,3 7-1900,-3-7 180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4:47.4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43 5825,'25'3'4600,"-37"-14"-3948,-1 2 644,3-2-1088,-2 5-240,24-3-9533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49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150 171 3232,'23'-2'774,"-18"1"4845,-24 10-4272,10-6 1813,-20 4-1703,26-6 239,0 0-869,-67 20 2568,67-20-1923,-30 1 984,28-1-2060,1-1 443,9 1-122,83 2 35,1-4 1,136-19-1,-133 11-560,268-41 272,-270 32 102,167-58 1,-202 47-599,-52 28-499,-4 0 256,-1 0 0,1-1-1,0 1 1,-1 0 0,1 0 0,-1 0-1,1 0 1,-1 1 0,0-1-1,1 0 1,-4 0 0,-7-1-3871,-30 5-6019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50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19 197 10089,'0'0'7713,"-2"2"-7384,0-1 0,1 0 0,-1 1 0,1-1 0,0 1 0,-1-1 0,1 1 0,0 0 1,0 0-1,0-1 0,0 1 0,-1 3 0,6 8-100,1 0 0,1 0 0,0 0 0,0-1 0,1 0 0,1-1 0,0 1 0,1-1 0,0-1 0,0 0 0,15 12 0,-5-7-273,0 0 0,1-2 1,0-1-1,0 0 1,2-2-1,24 10 1,-36-17 27,0 0 0,0 0-1,1-1 1,-1 0 0,1-1 0,0 0 0,-1 0-1,1-1 1,0-1 0,0 0 0,-1-1 0,1 0-1,-1 0 1,1-1 0,-1 0 0,0-1 0,0 0-1,-1-1 1,1 0 0,-1 0 0,0-1 0,0 0-1,-1-1 1,0 0 0,0 0 0,0-1 0,-1 0-1,0 0 1,-1-1 0,11-17 0,-9 9 291,0 0-1,-1 0 1,-1-1 0,-1 0-1,0 0 1,-1 0 0,-1-1-1,-1 1 1,-1-1 0,0 0-1,-3-22 1,2 18 862,1-1-1,7-43 1,-8 63-716,0 9 93,-3 221 591,4-210-1105,5 619 0,-21-137 0,-6 136 0,15-564 0,-2-1 0,-30 122 0,21-150 0,17-41 0,0 1 0,-1-1 0,1 1 0,0-1 0,0 1 0,-1-1 0,1 1 0,0-1 0,-1 0 0,1 1 0,-1-1 0,1 0 0,0 1 0,-1-1 0,1 0 0,-1 0 0,1 1 0,-1-1 0,1 0 0,-1 0 0,1 0 0,-1 1 0,1-1 0,-1 0 0,1 0 0,-1 0 0,0 0 0,1 0 0,-1 0 0,1 0 0,-1 0 0,1-1 0,-1 1 0,1 0 0,-1 0 0,1 0 0,-1 0 0,1-1 0,-1 1 0,1 0 0,0-1 0,-1 1 0,1 0 0,-1-1 0,1 1 0,0 0 0,-1-1 0,1 1 0,0-1 0,-1 1 0,1-1 0,0 1 0,0 0 0,-1-2 0,-3-5 0,-1-1 0,2 1 0,-1-1 0,1 0 0,0-1 0,1 1 0,0 0 0,-2-10 0,-5-77 0,7 60 0,-2-69-28,4 0 0,21-173 1,-14 232-539,2 1 0,2-1-1,2 2 1,23-56 0,-14 52-1277,1 0-1,3 2 0,48-65 1,-56 86 798,83-101-7741,-35 60-878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51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71 252 6049,'0'0'6215,"0"-3"-4933,2-3-1897,2-6 4530,-2 8 166,-4 15-2763,2-9-1214,-1 0-1,0 0 1,1 0-1,-1 0 1,0 0-1,0-1 1,-1 1-1,1 0 1,0 0-1,0-1 1,-1 1-1,1-1 1,-1 1-1,-2 1 1,-2 3 3805,-4-15-3558,9 8-340,1 1 0,-1 0 0,0 0 1,1-1-1,-1 1 0,1 0 0,-1-1 0,0 1 0,1-1 0,-1 1 0,1 0 0,-1-1 0,1 0 0,-1 1 1,1-1-1,0 1 0,-1-1 0,1 1 0,0-1 0,-1 0 0,1 1 0,0-1 0,0 0 0,-1 1 0,1-2 1,10-36 118,-4 19-67,-1 0 0,3-22 1,-2-11 66,3-28 637,-31 108-189,12-6-443,2 0 0,0 0 0,1 1 0,2 1 0,0-1-1,1 1 1,0 25 0,4-12-239,1-1-1,1 1 1,15 70-1,-13-93-554,0-1 0,1 0 0,0 0 0,1 0-1,1-1 1,0 0 0,0 0 0,1 0-1,1-1 1,0 0 0,19 17 0,-26-26-175,0 0-1,1-1 1,0 1 0,-1 0 0,1-1 0,0 0-1,0 1 1,0-1 0,3 0 0,-3 0-468,16 5-8963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51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 9573,'0'0'3608,"3"14"-2140,1 3 637,-4 3-1341,-4 3-372,1-3-684,0 0-784,-3-6-953,-1 1-2147,1 10-3177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51.4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 6217,'-19'0'1276,"29"14"-320,-1-2-396,-3-1-408,4 0-660,0 7-5161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51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212 1 11417,'-15'32'760,"7"-15"113,0 1 0,-1-2-1,-23 32 1,15-26 307,1 2 0,1 0 1,1 0-1,1 2 0,1-1 0,2 2 0,-15 53 1,19-55-788,2 0 0,0 1 0,1-1 0,2 43 0,3-45-363,1 1 1,1-1-1,2 0 0,0 0 1,1-1-1,1 1 1,1-2-1,20 36 0,-11-27-741,2-1 0,1-1-1,1 0 1,1-2 0,34 29 0,-45-44-213,0-2 1,2 1-1,-1-2 0,28 14 1,28 5-5652,-12-7-2329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6:45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1040 9141,'11'-19'999,"1"0"1,0 1-1,2 0 1,24-25-1,28-24 1744,88-115 0,-139 163-2461,-1-2-1,-1 1 1,-1-1 0,10-24-1,-19 37-171,0 0-1,0 0 0,-1 0 0,1 0 0,-2 0 0,1-1 0,-1 1 0,-1-1 0,0 1 0,0-1 1,0 1-1,-1 0 0,0-1 0,-1 1 0,-3-12 0,3 17-54,0 0-1,0 0 1,0 0 0,0 0-1,-1 0 1,1 1-1,-1-1 1,0 1 0,0 0-1,0-1 1,0 1-1,-4-2 1,2 1 50,2 2-29,1 0 0,0 0 1,-1 0-1,1 0 0,0 0 1,-1 1-1,1-1 0,-1 1 0,1 0 1,-1 0-1,0 0 0,1 0 1,-1 0-1,1 1 0,-4 0 0,-34 12 513,33-10-471,-4 2 54,-1 1 1,1 1 0,0 0 0,1 0 0,-1 1 0,2 0-1,-1 1 1,1 0 0,0 1 0,-11 16 0,8-8-22,0 1 0,1 0 0,0 0 0,2 1 0,-9 27 0,16-40-137,0 0-1,0 0 1,1 1-1,-1-1 1,1 0-1,1 1 1,0-1-1,0 1 1,0-1-1,1 1 0,0-1 1,1 1-1,-1-1 1,4 9-1,-2-10-90,0-1-1,0 1 0,1 0 0,0-1 0,0 0 0,0 0 1,0 0-1,1 0 0,0-1 0,0 0 0,0 0 1,1 0-1,-1 0 0,1-1 0,0 0 0,9 3 0,2 0-156,1 0-1,-1-2 0,1 0 1,0-1-1,1-1 0,-1-1 0,0 0 1,0-1-1,1-1 0,-1-1 1,0-1-1,0 0 0,34-12 0,-30 8 127,-1-1-1,0-1 0,0-1 0,-1-1 0,0-1 1,-1-1-1,0 0 0,-1-2 0,-1 0 0,26-29 0,-41 41 115,1 0-1,-2 0 0,1 0 1,0 0-1,-1 0 0,1-1 0,1-5 1,1-2 8,-3 8-22,-17-3 62,13 6-53,0 0-1,0-1 1,0 1-1,0 0 1,0 0-1,0 1 1,0-1-1,0 0 0,0 1 1,0 0-1,0 0 1,1 0-1,-1 0 1,0 0-1,1 1 1,-1-1-1,0 1 1,1-1-1,0 1 1,-1 0-1,1 0 1,0 0-1,0 0 1,0 1-1,0-1 1,-1 4-1,-3 1-53,1 0 0,0 1 0,1 0 0,0 0 0,0 0-1,0 1 1,-3 13 0,8-21 26,-1 0 0,0 1 0,0-1 0,1 0 0,-1 0 0,1 1 0,-1-1 0,1 0 0,0 0 0,-1 0 0,1 0 0,0 0 0,0 0-1,0 0 1,0 0 0,0 0 0,0 0 0,0 0 0,0 0 0,0 0 0,0-1 0,0 1 0,0-1 0,1 1 0,-1-1 0,2 1 0,15-6-51,0-1 1,0-1-1,-1-1 0,0-1 0,0 0 1,-1-1-1,0-1 0,27-23 1,-19 11 65,-1 0 0,-1-2 0,-2 0 1,0-1-1,-1-1 0,-2-1 0,15-32 1,-19 28 279,-1 0 0,-2-1 0,8-50 0,-17 81 1525,2 3-1663,-1 1 1,1 0-1,-1 1 0,0-1 0,0 0 1,1 1-1,-2-1 0,1 1 0,0 0 1,2 5-1,12 14 221,-7-14-468,0 0 0,1-1-1,0-1 1,0 0-1,0 0 1,1-1-1,-1 0 1,15 4 0,-23-9 68,-1 0 0,0 0 0,0 0 0,0 0 0,0 0 1,0 0-1,0 0 0,0 0 0,1 0 0,-1-1 1,0 1-1,0 0 0,0-1 0,0 1 0,0-1 0,0 1 1,1-2-1,2 0-139,2 0-71,-1-1-1,1 0 0,-1 0 1,0 0-1,0 0 0,0-1 1,0 0-1,-1 0 0,0 0 1,6-7-1,35-53-4663,-31 42 2389,-13 21 2358,-1 0-1,1-1 1,-1 1 0,0 0-1,0 0 1,0-1 0,0 1-1,0 0 1,0-1 0,0 1 0,0 0-1,0-1 1,-1 1 0,1 0-1,-1 0 1,1-1 0,-1 1-1,0-2 1,0 2 347,1 1-1,-1-1 1,1 0 0,0 0-1,-1 0 1,1 1 0,0-1-1,0 0 1,-1 0-1,1 0 1,0 0 0,0 1-1,0-1 1,0 0 0,0 0-1,0 0 1,0 0-1,1 0 1,-1 1 0,0-1-1,1-1 1,-26-13 1905,27 13-2005,0 0-1,0 0 0,0 0 1,0 0-1,0 0 1,1 0-1,-1 1 0,5-3 1,0-1 95,7-6 1,1 1 0,0 0 0,0 1 0,1 1 0,18-7 0,7-5-7,-28 13-37,-1 1 1,1 1-1,0 0 1,0 1-1,1 0 1,-1 1-1,1 0 1,23-1-1,-16 9 477,-8-1-2188,-1-5-5855,9-4 201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51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366 1 11233,'7'25'892,"-1"0"1,-1 0-1,-1 1 0,-1 0 0,-2 0 1,0 0-1,-2 0 0,-1 0 1,-9 47-1,-14 16 51,-3-1 1,-65 141-1,-12-28-2120,14-25-5107,69-132 1375,8-1-2723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52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753 118 8185,'26'-24'1949,"-25"24"-1851,-1-1-1,1 0 1,-1 1 0,1-1-1,-1 1 1,1-1 0,-1 0-1,0 0 1,1 1-1,-1-1 1,0 0 0,0 0-1,1 1 1,-1-1-1,0 0 1,0 0 0,0 1-1,0-1 1,0 0-1,0 0 1,0 0 0,0 1-1,-1-1 1,1 0 0,0 0-1,0 1 1,0-1-1,-1-1 1,0 0 308,0-1 65,1 0-1,0 0 0,0 0 1,1 0-1,-1 0 0,0 0 0,1 0 1,0 0-1,1-5 0,-1 6-372,0 1 0,0-1 0,0 0 0,0 1 0,1-1 0,-1 1-1,0-1 1,1 1 0,-1 0 0,1-1 0,-1 1 0,3-1 0,2-1-60,0 1 1,1 0 0,-1 0 0,1 0 0,-1 1-1,1 0 1,0 0 0,6 1 0,43-1 162,-1 4 0,69 10 0,5 1-60,-61-1 474,-65-12-346,-4 2-178,-6 13 49,0 1 1,2 0-1,0 0 1,1 0 0,-3 26-1,0 94 462,5-60-283,-7 232 843,-8 132 461,-51 462 630,39 5-1054,29-767-1091,-13 480 175,9-567-254,-2 1-1,-2-1 1,-3-1-1,-35 104 1,39-139-60,0 0 0,-2-1 0,0 1 0,-1-2-1,-1 1 1,0-2 0,-1 1 0,-1-1 0,0-1 0,-1-1 0,-1 0 0,0 0 0,-1-2 0,0 0 0,0-1 0,-1 0 0,-24 9 0,14-10-273,-1-1 0,0-2 0,0 0-1,0-2 1,0-1 0,-1-1 0,1-2-1,-1-1 1,1-1 0,-52-10 0,39 3-914,-1-2-1,1-2 1,1-2 0,0-1-1,2-3 1,-55-33 0,38 14-4364,9-4-3369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53.1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18 109 4672,'-1'-24'2056,"1"23"-1922,1 0 0,-1 0 1,-1 1-1,1-1 0,0 0 1,0 0-1,0 1 0,0-1 1,0 0-1,-1 0 0,1 1 1,0-1-1,-1 0 0,1 1 1,0-1-1,-1 0 0,1 1 1,-1-1-1,1 1 0,-1-1 1,0 1-1,1-1 0,-1 1 1,1-1-1,-1 1 0,0-1 1,1 1-1,-1 0 0,-1-1 1,1-4 1654,0 4-1623,0-1-1,1 0 1,-1 0 0,1 0-1,0 0 1,-1 1 0,1-1-1,0 0 1,0 0-1,0 0 1,1-3 0,6 1 35,0 0 1,1 0 0,-1 1 0,1 0 0,0 0 0,0 1-1,0 0 1,0 0 0,13 0 0,96-5 578,-114 7-755,1 0 28,0 0 0,1 1-1,-1-1 1,0 1 0,0 0-1,-1 0 1,7 2 0,-3 1 55,-2-1-39,1-1-1,-1 1 0,0 0 1,-1 0-1,1 0 0,-1 1 0,1 0 1,-1 0-1,0 0 0,0 0 1,-1 1-1,4 5 0,1 3-41,-1 1-1,-1 1 0,0-1 1,-1 1-1,0 0 0,-2 0 1,1 1-1,-2-1 0,0 1 1,-1 0-1,-1 21 0,-4-10 52,-2 1 0,0-1-1,-2 0 1,-1 0 0,-14 29-1,2 0 836,20-53-569,2-1-72,-1 1-241,1-2-6,-1 0-1,0 0 0,1 1 0,-1-1 0,1 0 0,-1 0 0,1 0 0,0 0 0,-1 0 1,1 0-1,0 0 0,0 0 0,0 0 0,1 1 0,-1-2-12,1 1 0,-1-1-1,1 0 1,-1 0 0,1 0 0,0 0-1,-1 0 1,1-1 0,-1 1-1,1 0 1,-1-1 0,1 1 0,-1-1-1,3 0 1,183-74-62,7-1-1742,-161 64 1013,-11 4-649,0 0 1,1 2-1,24-4 1,-25 6-2684,3 1-2119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02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50 4492,'-11'-3'466,"-2"0"150,2 3 4108,2-31-3738,9 28-609,-1 2-396,0 0 1,0 0-1,1 1 0,-1-1 1,0 0-1,0 1 0,0-1 0,0 1 1,0-1-1,0 1 0,0-1 1,0 1-1,0 0 0,0-1 0,0 1 1,0 0-1,-1 0 0,1 0 1,0 0-1,0 0 0,0 0 1,0 0-1,0 0 0,0 1 0,0-1 1,0 0-1,0 1 0,0-1 1,0 0-1,0 1 0,0 0 0,-2 0 1,0 2-668,-1 0 0,0 0 0,1 1-1,-1-1 1,-4 8 0,-8 9-3257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04.0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150 275 4844,'-16'-29'7470,"-1"2"-4589,1 44-2861,6 4 43,2-3 51,8-18-119,0 1 0,-1-1 0,1 1 1,-1-1-1,1 0 0,-1 1 0,1-1 0,-1 0 0,1 0 0,-1 1 0,1-1 0,-1 0 1,1 0-1,-1 0 0,1 0 0,-1 0 0,1 0 0,-1 0 0,1 0 0,-1 0 0,1 0 1,-1 0-1,0 0 0,1 0 0,-1 0 0,1 0 0,-1 0 0,1-1 0,-1 1 0,1 0 1,-1 0-1,1-1 0,-1 1 0,-18-22-44,-9-36 39,13 10-68,15 45 90,0 2-14,1 1 0,-1-1 0,0 0 0,1 0 0,-1 0 1,0 1-1,0-1 0,0 0 0,0 0 0,0 0 0,0 1 1,0-1-1,0 0 0,0 0 0,0 0 0,0 1 0,0-1 0,-1 0 1,1 0-1,0 0 0,0 1 0,-1-2 0,0 1 0,1-1 0,-1 1-1,1 0 1,-1 0-1,1-1 1,0 1 0,0 0-1,0 0 1,0-1 0,0 1-1,0 0 1,0-1 0,0 1-1,0 0 1,0-1-1,1-1 1,2-2 2,0 0-1,1 0 1,-1 1-1,1-1 1,0 1-1,0 0 1,0-1 0,0 2-1,1-1 1,0 1-1,0-1 1,0 1-1,7-3 1,5 0-35,0 0 0,1 2 0,20-4 0,-31 6 8,41-5-803,1 2-1,71 0 0,-116 5 736,-1 0-1,1 1 1,-1-1-1,1 1 1,-1 0-1,0 0 0,6 2 1,-6-2-30,0 0-193,7 9-266,-9-10 503,-1 0 0,0 0 1,1 0-1,-1 1 1,0-1-1,1 0 1,-1 0-1,0 1 0,1-1 1,-1 0-1,0 1 1,0-1-1,1 0 0,-1 1 1,0-1-1,0 1 1,0-1-1,1 0 0,-1 1 1,0-1-1,0 1 1,0-1-1,0 1 1,0-1-1,0 0 0,0 1 1,0-1-1,0 1 1,0-1-1,0 1 0,-16 6-2157,0 2-603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01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179 715 11825,'-9'-14'1627,"-1"1"0,-1 0 0,0 1 0,0 0 1,-1 1-1,-19-15 0,23 21-928,0 0 0,0-1 0,1 0 0,0 0 0,1 0 0,-1-1 0,1 0 0,1-1 0,-1 1 0,1-1 1,-6-11-1,11 17-673,0 1 0,0-1 0,0 1 0,0-1 1,0 1-1,1-1 0,-1 1 0,0-1 0,1 1 1,-1-1-1,1 1 0,-1 0 0,1-1 0,-1 1 1,1 0-1,0-1 0,0 1 0,0 0 0,0 0 1,0 0-1,0 0 0,0 0 0,0 0 0,0 0 1,1 0-1,-1 0 0,0 0 0,1 1 0,-1-1 1,2 0-1,48-20 325,-2 8-351,1 1 0,102-8 0,-86 12 0,7-1-6,1158-147-1463,-8-50-698,-1179 193 994,1 0-944,-14 10-3391,-38 0-648,-1-1 3454,-21 0-5783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01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337 1 10321,'-16'8'12107,"13"-7"-10716,1-1-1236,0 1 1,0-1 0,0 1-1,0 0 1,0 0 0,0 0-1,1 0 1,-1 0-1,0 0 1,0 0 0,1 1-1,-1-1 1,1 0 0,-1 1-1,1 0 1,0-1-1,-1 1 1,1 0 0,0-1-1,0 1 1,0 0 0,0 0-1,0 0 1,1 0-1,-1 0 1,0 4 0,-1 5 195,1 0 0,0 0 0,1 0 0,1 12 0,0-1-66,12 172 1626,-2-62-1361,12 152-349,5 177-132,-29-386-172,-2 0-1,-4 0 0,-4 0 1,-21 82-1,26-139 105,0 0-1,0-1 0,-2 0 1,0 0-1,-1 0 0,-21 28 0,25-39-139,0 1-1,-1-1 0,1 0 0,-1 0 0,-1-1 0,1 1 0,-1-1 0,0-1 1,0 1-1,0-1 0,0-1 0,-1 1 0,0-1 0,0 0 0,0-1 0,0 0 1,-13 2-1,18-4-31,0 0 0,1 0 1,-1 0-1,0-1 0,0 1 0,0-1 1,0 0-1,0 1 0,1-1 1,-1 0-1,0-1 0,1 1 0,-1 0 1,1-1-1,-1 1 0,1-1 1,0 0-1,0 0 0,-1 0 0,1 0 1,1 0-1,-1-1 0,0 1 1,0 0-1,1-1 0,0 1 0,-1-1 1,0-3-1,-2-4-1595,1-1 0,0-1 0,0 1 0,1 0 0,0-20 0,-2-15-9462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02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41 215 16650,'-41'-8'5032,"44"-18"-3140,4 6-360,15 3-332,13-3-284,9 5-275,13-2-577,16 0-833,10-3-375,3 3-840,6 3-836,6-1-3461,7 7-5664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02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36 261 13937,'-22'-9'2557,"15"-2"71,1-1 1152,6-5-2428,6 3-308,26 3-396,32-12-860,-7 3-396,3 0-448,7 0-596,9-3-368,0-6-356,4 1-2989,-1 5-4308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02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3 14669,'-38'-2'5685,"38"2"-5630,0 0 0,-1 0 0,1 0 0,0 0 0,0 0 0,0 0 0,0 0 0,0 0 0,-1 0 0,1 0 0,0 0 0,0 0 0,0 0 0,0 0 0,0 0 0,-1 0 0,1 0 0,0 0 0,0 0 0,0 0 0,0 0 0,0 0 0,0 0 0,-1 0 0,1 0 0,0 0 0,0 1 0,0-1 0,0 0 0,0 0 0,0 0 0,0 0 0,0 0 0,-1 0 0,1 1 0,0-1 0,0 0 0,0 0 0,0 0 0,0 0 0,0 0 0,0 0 0,0 1 0,0-1 0,0 0 0,0 0 0,-5 18 1575,0-1 0,2 1 1,0 0-1,-1 34 0,0-6-278,-6 46-1027,-27 216-325,25-190 0,-21 288 0,23-247-3925,0 58-8350,14-135-1308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6:46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1 983 7849,'12'-28'1708,"11"8"-292,24-12-232,4-2-144,9 0-116,26-15-16,25-11-256,23-9-116,21-2-95,13-6-81,7-3-320,16 0-424,9-3-833,12-8-591,20 2-2136,9 3-2777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02.7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12 18390,'-6'11'14377,"12"-25"-14697,1 6-3052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31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297 719 15525,'-3'-1'2386,"-26"-12"7534,26 12-8242,-26-8 978,22 11-2138,-4 21-434,11-18-84,1 1 0,-10 17 0,6-19 0,-1-1 0,0 0 0,0 0 0,0-1 0,-1 1 0,-5 2 0,-7 4 0,10-3 0,-3 7 0,-4 27 0,13-36-7,-1 0 1,0 0-1,0 0 1,0-1-1,-1 1 1,1-1-1,-1 1 1,0-1-1,0 0 0,0 0 1,0 0-1,-1 0 1,1-1-1,-6 4 1,9-6-10,-2 1-203,-9 7-976,11-8 1177,0 1 0,-1-1 0,1 0-1,0 1 1,0-1 0,-1 0 0,1 0 0,0 1 0,-1-1-1,1 0 1,0 0 0,-1 0 0,1 1 0,0-1 0,-1 0-1,1 0 1,0 0 0,-1 0 0,1 0 0,-1 0 0,1 0-1,0 0 1,-1 0 0,1 0 0,0 0 0,-1 0 0,1 0-1,-1 0 1,1 0 0,0 0 0,-1 0 0,0-1-1,-1-13-189,0 0-1,0 0 0,2 0 0,-1-1 1,2 1-1,0 0 0,4-22 0,20-69-627,-8 26 630,-9 36 144,-2-1 1,-2 1 0,-2-55 0,0 25-21,0-30 409,3-62 2137,-2 147-1950,-1 14 287,2 36 260,-4 50-1061,-4 0 0,-26 151 0,14-124 0,10-73 0,-51 418 0,36 1 0,22-409-115,2-1-1,3 0 1,1-1 0,2 0-1,2 0 1,2 0-1,19 42 1,-22-63-72,2 0 0,0 0 0,2-2 0,0 0 0,1 0 0,2-1 0,0-1 0,0-1 0,2-1 0,0 0 0,1-1 0,1-1 0,43 23 0,-41-27-1217,0-2 1,1 0-1,32 7 0,32 0-5356,32-8-7107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31.9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259 16 12689,'0'-1'255,"-1"0"0,0 0 0,0-1 0,0 1 0,0 0 0,-1 0 0,1 0 1,0 0-1,0 1 0,-1-1 0,1 0 0,0 0 0,-1 1 0,1-1 0,-1 1 0,1-1 0,-1 1 0,1 0 0,-1-1 0,1 1 0,-1 0 0,-2 0 0,1 1 85,-1 0-1,1 1 1,0-1 0,0 0-1,0 1 1,-1 0-1,2 0 1,-1 0 0,0 0-1,-2 3 1,-5 5 428,1 0 0,1 1 1,0 0-1,0 1 0,1 0 1,1 0-1,0 1 0,-7 19 1,4-10 27,-13 38-105,3 1 1,2 1-1,-10 75 0,19-89-689,1 0 1,2 0-1,3 1 0,5 71 1,0-100-5,0-1 0,1 0 0,1 1 0,1-1 0,14 33 0,-13-40-3,-1 0 1,1-1-1,1 0 0,0 0 0,1 0 1,0-1-1,0-1 0,1 1 0,17 11 1,-11-10-477,1-1-1,-1-1 1,2-1 0,-1 0 0,1-1 0,0-1 0,1-1 0,33 6-1,-13-7-2765,1-1-1,-1-2 1,51-5-1,4-5-9167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32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124 781 11637,'-12'13'808,"9"-9"-431,0 0 0,0 0 0,-1 0 0,0-1 0,0 1 0,0-1-1,0 0 1,0-1 0,-8 5 0,9-5-9,0 0 0,1 0 0,-1 0 0,1 1 0,0-1 0,-1 1 0,1-1 0,0 1 0,0 0 0,1 0 0,-1 0 0,0 0 0,1 0 0,0 0 0,0 0 0,-1 5 0,-10 59 2581,10-51-2421,-9 88 2263,3 196-1,10-268-2695,2 1 0,0-2 0,3 1-1,0 0 1,22 54 0,-27-81-136,0 1-1,1-1 1,0 0 0,0 0 0,1 0-1,-1-1 1,1 1 0,5 4-1,-7-8 24,-1 1-1,0-1 0,0 0 0,1 0 0,-1-1 0,1 1 0,-1 0 1,1 0-1,-1-1 0,1 1 0,-1-1 0,1 1 0,0-1 0,-1 0 0,1 1 1,0-1-1,-1 0 0,1 0 0,-1 0 0,1-1 0,0 1 0,-1 0 1,1 0-1,0-1 0,-1 1 0,1-1 0,-1 0 0,1 1 0,-1-1 0,1 0 1,-1 0-1,2-1 0,4-4-44,0-1 0,0 0 0,-1 0 0,0-1 1,0 1-1,-1-1 0,0 0 0,0-1 0,4-11 0,5-15-174,9-38 0,-11 35 110,10-41-87,-4-1 0,-3 0 0,-4-1 0,-3 0 0,-4-117 0,-56-406 24,48 568 323,-1 0 0,-2 0-1,-1 1 1,-21-53 0,28 88-102,0 0 0,-1 0 0,1 0 0,0 1 0,-1-1 1,1 0-1,0 1 0,0-1 0,0 1 0,0-1 0,-1 1 0,1 0 0,0-1 1,0 1-1,0 0 0,-1 1 0,-2 2 10,0 0 0,0 1 0,1-1 0,-1 1 0,1-1 0,0 1 0,1 0 0,-1 1 0,1-1 0,0 0 1,0 1-1,1-1 0,-2 7 0,-2 18 121,-3 38 0,5-41-82,-15 156 175,8 1 1,14 188-1,-1-329-262,2 0 1,14 55-1,-16-85-38,1 0-1,1 0 0,0 0 0,0-1 1,1 0-1,1 0 0,0 0 0,0-1 0,2 0 1,-1-1-1,17 16 0,-19-21-70,2 0-1,-1-1 1,0 1-1,1-2 1,0 1-1,0-1 1,0 0-1,0-1 1,1 0-1,-1 0 1,1-1 0,-1 0-1,1 0 1,-1-1-1,1 0 1,-1-1-1,12-1 1,3-2-458,-1-1 0,0-1 1,0-1-1,0-1 0,27-13 1,-27 9-541,-1 0-1,-1-1 1,23-19 0,20-24-5965,-13 5-3631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32.8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55 13361,'-8'3'982,"-1"1"0,1 1 0,0-1-1,0 2 1,0-1 0,1 1 0,0 0 0,0 0-1,0 1 1,1 0 0,0 0 0,-9 15 0,10-14-525,0 0 1,1 0 0,1 1 0,-4 11 0,-2 10 382,2 0 1,-7 55-1,13-76-718,1 0 0,0 0 0,0 0 1,1 0-1,0 0 0,0 0 0,1 0 0,0 0 0,1-1 0,0 1 0,0-1 1,1 0-1,0 0 0,7 10 0,-6-12-122,1 0 0,0 0 0,0-1 0,1 0 0,8 5 0,-12-8 0,1 0 0,0 0 0,0 0 0,0 0 0,1-1 0,-1 1 0,1-1 0,-1 0 0,1-1 0,-1 1 0,1-1 0,-1 0 0,7 0 0,-2-1 0,0 0 0,-1 0 0,1-1 0,17-6 0,-19 5 0,0 0 0,0-1 0,0 0 0,0 0 0,-1 0 0,1-1 0,-1 0 0,0-1 0,-1 1 0,1-1 0,-1 0 0,0-1 0,-1 1 0,1-1 0,-1 0 0,-1 0 0,1 0 0,-1 0 0,0-1 0,-1 1 0,0-1 0,0 0 0,-1 1 0,0-1 0,0-10 0,0 4 0,-1 0 0,-1 0 0,0 0 0,-1 0 0,-1 0 0,0 0 0,-1 1 0,0 0 0,-1 0 0,0 0 0,-1 0 0,-1 1 0,-13-21 0,3 12-272,0 0 1,-26-23-1,36 36 100,-1 2 0,-1-1 0,1 1-1,-1 1 1,0 0 0,0 0 0,-1 0 0,1 1 0,-13-3 0,19 6-241,-1 1-1,0-1 1,1 1 0,-1 0 0,0-1 0,1 2 0,-1-1-1,0 0 1,1 1 0,-7 1 0,9-1 60,-1-1 0,1 1 1,0-1-1,-1 1 0,1 0 0,0 0 1,0 0-1,0 0 0,-1 0 0,1 0 1,0 0-1,-1 2 0,1-2-166,0 1 0,1-1-1,-1 0 1,1 1 0,-1-1 0,1 1-1,-1-1 1,1 0 0,0 1 0,0-1 0,0 1-1,0-1 1,0 1 0,0-1 0,1 3 0,6 17-9290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33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286 361 7409,'-53'10'2257,"49"-9"-1616,-1-1 1,1 1-1,-1-1 1,1 0-1,-1 0 1,1 0-1,-8-2 1,-12 1 1344,12 2-1077,1-1 0,-1 0 1,0 0-1,0-1 0,0-1 1,-16-4-1,-38-3 5438,78-3-5392,-5 8-899,1 0-1,0 0 1,0 1 0,0 0-1,0 0 1,1 1 0,-1 0 0,1 1-1,8-1 1,26-5 60,474-100 66,69-16-945,-435 78 311,-148 44 275,0-1 0,1 1 0,-1-1 0,0 0 0,0 0 0,0 0 0,0 0 0,0 0 0,4-5 0,-2 2-423,-38 3-2477,-53 5-2130,27 3-1636,10 2-2767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33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26 13761,'-1'-2'322,"0"1"-1,0-1 1,0 0-1,-1 0 1,1 1-1,-1-1 1,1 1-1,-1-1 1,0 1-1,1-1 1,-1 1-1,0 0 1,0 0-1,0 0 1,0 0-1,0 0 1,-6 0 4769,8 4-2863,-9 287 3993,18 322-13410,-8-539-1202,5-6-5812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34.3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113 366 14541,'-11'-1'1007,"0"-1"338,1 2 3836,9 0-5026,0 0 1,1 0-1,-1 1 0,0-1 1,0 0-1,1 0 0,-1 1 0,0-1 1,1 1-1,-1-1 0,1 0 1,-1 1-1,0-1 0,1 1 1,-1 0-1,1-1 0,-1 1 0,1-1 1,-1 1-1,1 0 0,0-1 1,-1 1-1,1 0 0,0-1 1,-1 1-1,1 0 0,0 0 0,0-1 1,0 1-1,0 0 0,0 1 1,0 26 1409,5 39-533,-2-1 0,-13 133 0,-1 0 30,12-128-1062,11 85 0,-9-132 0,1-1 0,1 1 0,1-1 0,2-1 0,0 1 0,1-1 0,18 31 0,-21-45 0,-1 0 0,1 0 0,1-1 0,-1 1 0,1-2 0,1 1 0,-1-1 0,1 0 0,0-1 0,0 1 0,1-2 0,-1 1 0,1-1 0,13 4 0,-16-6 0,0-1 0,0 0 0,0 0 0,0 0 0,1-1 0,-1 0 0,0 0 0,0 0 0,0-1 0,0 0 0,1 0 0,-1-1 0,0 0 0,-1 0 0,1 0 0,0 0 0,-1-1 0,1 0 0,-1 0 0,0-1 0,0 0 0,0 1 0,6-8 0,-1 0-112,0-1 0,-1-1 0,0 1 0,-1-2 1,0 1-1,-1-1 0,9-25 0,26-111-1207,-35 120 1177,13-49-348,-4 0 0,-4-1 0,4-93 0,-14 68 120,-15-127 0,9 200 335,-1 0 1,-2-1-1,-1 2 0,-1-1 1,-2 2-1,-1-1 0,-1 1 1,-22-34-1,33 59 54,-2 0 0,1 1-1,-1-1 1,1 1 0,-1 0-1,0 0 1,-1 0 0,1 0 0,-1 1-1,1-1 1,-1 1 0,0 0-1,-1 1 1,1-1 0,0 1 0,-1 0-1,1 1 1,-1-1 0,1 1-1,-1 0 1,0 0 0,0 1 0,1 0-1,-1 0 1,0 0 0,0 1-1,-10 2 1,3 0 62,-1 2 1,1 0-1,-1 1 0,1 0 0,1 0 0,0 2 1,0 0-1,0 0 0,1 1 0,-13 13 1,5-4 39,2 2 1,0 0-1,1 1 1,1 1 0,1 0-1,1 1 1,2 0 0,0 1-1,1 0 1,1 1-1,1 0 1,2 0 0,-6 46-1,9-50-61,2-1-1,0 1 1,2 0-1,0-1 1,1 1-1,1-1 1,1 0-1,1 1 1,1-2-1,0 1 1,1-1-1,2 0 1,0 0-1,1-1 1,0 0-1,2-1 1,0 0-1,14 14 1,-5-11-150,0-1-1,1-1 1,0-1 0,2-1 0,0-1 0,0-1 0,2-1 0,0-1 0,0-1 0,1-2 0,54 12 0,-47-15-1046,0-1 0,0-2 0,64-1 0,-66-5-1316,0 0 0,-1-2 0,1-1 1,35-13-1,-12-5-8330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34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280 0 11889,'-5'11'1367,"-1"0"0,0 0-1,-1-1 1,0 0 0,0 0 0,-17 16-1,8-8 1108,-7 14 2161,1 19-2176,11-23-1130,-7 21-1107,-12 55 0,3-7-252,15-53-1087,9-30-206,-1-1-1,-1 1 1,1-1-1,-10 16 1,-5 14-6920,10 5-5563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35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80 11525,'-2'-6'832,"1"0"0,-1 0 0,2 0 0,-1-1 0,1 1 1,0 0-1,0 0 0,2-10 0,-1 14-676,0 1 0,0 0 0,0 0 0,0 0 1,1 0-1,-1 0 0,0 0 0,1 0 0,-1 0 1,0 1-1,1-1 0,-1 1 0,1-1 0,-1 1 1,1-1-1,-1 1 0,1 0 0,0 0 0,-1-1 1,1 1-1,-1 0 0,3 1 0,6 2 78,-1 1-1,1 0 1,-1 0-1,0 1 1,0 1-1,-1-1 1,0 2-1,10 8 1,0-2 67,14 14 78,-1 0-1,-1 2 1,46 57 0,-57-61-291,-1 0 0,-1 1 0,-2 1 0,-1 1 0,19 51 0,-27-61-83,-2 1 0,-1-1 0,0 1 0,-1 0 0,-1 0 0,-1 0 0,0 0 0,-2 0 0,0 0 0,-1-1-1,-6 20 1,-3 3-106,-2-2-1,-1 0 0,-40 70 0,32-71 115,9-14 77,39-47 115,74-92 478,-67 75-224,1 1 1,59-52 0,2 13 692,-92 76-1103,0 1-1,1-1 1,-1 1 0,1 0-1,-1 0 1,1 0 0,-1 0-1,1 1 1,-1-1 0,1 0-1,0 1 1,-1 0 0,1 0-1,0 0 1,-1 0-1,1 0 1,0 0 0,-1 1-1,1 0 1,0-1 0,-1 1-1,1 0 1,-1 0 0,1 0-1,-1 0 1,0 1 0,1-1-1,-1 1 1,0-1 0,0 1-1,0 0 1,3 3-1,5 6 91,0 1 0,-1 0 0,-1 0-1,12 21 1,-13-21-70,56 112-80,-45-85-1168,2 0 1,45 66-1,10-14-3589,-17-36-5422,-24-26-915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6:46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1 772 9737,'16'-46'1536,"-10"-3"-252,19 6-192,4-8-172,-1-6-156,11-3-264,8-14-476,20-12-596,19-9-696,12-7-2776,10-7-2945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35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721 0 13481,'4'2'2080,"3"4"-1487,1-1 0,-1 2 0,0-1 0,0 1 0,-1 0 0,1 0 0,-2 1 0,1 0 0,-1 0 0,5 11 0,8 18 908,13 45 0,-18-49-703,29 86-22,-4 1 0,-6 2 0,-5 2 0,12 148 0,-32-179-347,-4 1 0,-4-1 0,-4 1 0,-5-1 0,-3 0 0,-34 121 0,24-138-933,-3-2 1,-3 0-1,-3-2 1,-3-2-1,-67 99 1,65-116-225,-3-1 1,-3-3-1,-1-1 1,-2-2-1,-3-2 1,-1-3-1,-57 37 1,-46 13-7113,-4-9-5262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36.0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1198 10701,'0'0'124,"-1"0"-1,1 0 1,0 0 0,-1 0-1,1 0 1,0 0 0,-1 0-1,1 0 1,0 0 0,-1 0-1,1 0 1,0 0-1,-1 0 1,1 1 0,0-1-1,0 0 1,-1 0 0,1 0-1,0 0 1,0 1 0,-1-1-1,1 0 1,0 0 0,0 1-1,-1-1 1,1 0 0,0 1-1,0-1 1,0 0 0,0 0-1,0 1 1,0-1 0,-1 0-1,1 1 1,0-1 0,0 0-1,0 1 1,0-1-1,0 1 1,14 5 1601,27 1-647,-17-6-558,0-1 0,39-5 0,-32 2-281,107-11 340,1099-122 1013,262-88-1624,405-65-90,-1330 181 332,-15-46 330,-490 130-406,-1-3 1,89-50-1,-148 72-146,-1 0 0,0-1 0,0 0 0,0 0 0,0-1 1,8-10-1,-14 16-41,-1 0-1,0-1 1,0 1 0,0-1 0,0 1-1,-1-1 1,1 1 0,0-1 0,-1 1 0,1-1-1,-1 1 1,1-1 0,-1 0 0,0 1-1,0-1 1,0 0 0,0 0 0,0 1 0,0-1-1,0 0 1,0 1 0,-1-1 0,1 0-1,-1 1 1,1-1 0,-1 1 0,0-1 0,1 0-1,-1 1 1,0 0 0,0-1 0,0 1-1,0-1 1,0 1 0,0 0 0,-1 0 0,1 0-1,0 0 1,-1 0 0,1 0 0,-1 0-1,1 0 1,-2 0 0,-8-5-1013,-1 1 1,1 1-1,-1-1 0,0 2 1,0 0-1,0 0 0,-13 0 0,-49-9-8418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36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0 867 5845,'69'-22'1712,"115"-21"1,137-24 612,1837-308-3118,-1283 205-1334,-828 160 1975,-6 2 20,-1-2 0,0-1 0,0-2 0,60-29 0,-98 41 105,0 0 0,0 0 0,0 0 0,0 0 0,0 0 0,0-1 0,0 1 0,-1 0 0,1-1 0,-1 1 0,1-1 0,-1 0 0,1 1 0,-1-1 0,0 0 0,0 0 0,0 0 0,0 0 0,0 0 0,-1 0 0,1 0 0,0-3 0,-1 2-74,-1 1 0,1 0-1,-1 0 1,0 1 0,0-1 0,0 0 0,0 0 0,0 0 0,-1 0 0,1 1-1,0-1 1,-1 1 0,1-1 0,-1 1 0,0 0 0,1-1 0,-1 1-1,0 0 1,0 0 0,0 0 0,0 0 0,-2 0 0,-44-19-1831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22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1015 300 5276,'6'-10'563,"11"-17"1505,-12 10 4681,-5 14-6691,0 1-1,-1 0 1,1 0 0,-1 0 0,1 0-1,-1 0 1,0 0 0,0 0 0,0 0-1,0 0 1,0 0 0,0 0 0,-1 1-1,1-1 1,0 0 0,-1 1 0,0-1-1,1 1 1,-1 0 0,0-1-1,1 1 1,-1 0 0,0 0 0,0 0-1,0 0 1,-4 0 0,-6-3-57,0 0-1,0 1 1,-18-1-1,11 1 81,-35-5 53,-104-2 0,103 9 152,-94-15 1,143 14-145,0 1 0,0-1 1,1-1-1,-1 1 0,1-1 0,0 0 1,0 0-1,0-1 0,0 1 1,0-1-1,1 0 0,-1 0 0,1-1 1,1 1-1,-1-1 0,-3-5 0,-5-6 308,10 14-362,0-1-1,1 1 1,0-1 0,0 1-1,0-1 1,0 0 0,0 0-1,-1-4 1,0-1 111,1 5 87,-11-28 1388,2 47-1428,1 1-1,0 0 1,1 0-1,1 0 1,1 1-1,1 0 1,-5 22-1,-3 8 282,-99 471 2646,43 9-2044,29-200-786,-33 415 76,64-502-314,24 262 1,26-193-80,-30-254-7,4 0 1,1-1-1,34 74 0,-40-109-17,1-1-1,1 0 0,1 0 1,1-1-1,0-1 1,2 0-1,-1-1 0,2-1 1,0-1-1,1 0 0,0-1 1,1-1-1,1 0 1,0-2-1,0 0 0,27 8 1,2-2-1,0-3 1,1-2-1,0-1 0,1-3 1,0-3-1,56-1 0,-23-6-449,-1-3 0,-1-5 0,144-35 0,-204 40-354,-1-1-1,0-1 1,0-1 0,0 0 0,25-18 0,-27 14-2948,-1 0-1,31-32 1,-26 20-6267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23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49 335 6405,'-2'-1'585,"1"0"1,0 0 0,0 0 0,0 1 0,-1-1 0,1 0 0,0 0-1,-1 1 1,1-1 0,0 0 0,-1 1 0,1-1 0,-1 1 0,1 0-1,-1 0 1,1-1 0,-1 1 0,1 0 0,-1 0 0,-1 1 0,-14 1 5597,43-12-4806,113-29-495,246-38-1,-233 51-759,200-43-200,185-30-3028,-521 95 1977,-1 2-795,-27 12-1217,-17 8-2873,-3 0-3763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23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15 5152,'0'0'101,"0"1"-1,0-1 1,0 1-1,-1-1 0,1 1 1,0-1-1,0 1 1,-1-1-1,1 1 0,0-1 1,0 0-1,-1 1 1,1-1-1,0 1 0,-1-1 1,1 0-1,-1 1 1,1-1-1,0 0 0,-1 0 1,1 1-1,-1-1 0,1 0 1,-1 0-1,1 0 1,-1 1-1,1-1 0,-1 0 1,1 0-1,-1 0 1,1 0-1,-1 0 0,1 0 1,-1 0-1,0 0 1,-11-15 3539,6 5 165,3 10-2375,1 0-1196,-1 0 0,0 0 0,1 1-1,-1-1 1,1 1 0,-1-1 0,1 1-1,0-1 1,-1 1 0,1 0 0,0 0-1,-1 1 1,1-1 0,0 0 0,0 1-1,0-1 1,0 1 0,-2 2 0,2-2-56,1 1 0,-1-1 0,1 1 0,-1 0 1,1 0-1,0-1 0,0 1 0,0 0 0,1 0 1,-1 0-1,1 0 0,0 0 0,-1 0 0,1 0 0,1 0 1,-1 0-1,1 4 0,1 2-26,0 0 0,1 0 0,0 0 0,0-1 1,1 1-1,0-1 0,1 0 0,0 0 0,0 0 0,1-1 0,0 0 0,0 0 0,12 10 0,7 6 118,2-2 0,40 24 0,5-4-1226,0-4 1,91 33 0,-69-37-3262,-34-13-3365,-16-4-2999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24.6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594 1 11173,'-7'0'1438,"0"0"0,1 0 0,-1 0 0,0 1-1,1 0 1,-1 1 0,1-1 0,-8 4 0,-10 13-295,5 7-484,0 2 1,2 0-1,1 1 0,-21 49 0,1-2-230,-1-5-139,-49 95-1466,-69 187-1,82-117-1232,66-176 1682,6-55 561,21 21-224,-17-36 407,1 1 1,0-1-1,1 1 1,0-1-1,1 1 1,9-13-1,-13 21 21,9-19-30,-10 19-4,18 4 0,-12-1 12,-1 0-1,0 0 0,0 0 0,1 1 1,7 3-1,-12-4 66,1 0-368,1 0 219,1 0-1,-1 0 0,1 1 1,-1 0-1,0-1 0,0 2 1,1-1-1,-1 0 0,6 7 1,-8-8-3,-24-21-16890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26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40 583 6089,'-16'11'8844,"14"-12"-7183,-6-4-551,7 5-971,1 0-1,-1 0 1,0 0 0,1-1 0,-1 1 0,0 0-1,1-1 1,-1 1 0,0 0 0,1-1-1,-1 1 1,1-1 0,-1 1 0,1-1-1,-1 1 1,1-1 0,-1 1 0,1-1 0,0 1-1,-1-1 1,1 0 0,0 1 0,-1-1-1,1 0 1,0 1 0,0-1 0,0 0 0,0 1-1,-1-2 1,4-1 21,1 1 0,-1-1 0,0 1-1,1 0 1,-1 0 0,1 0 0,0 0 0,0 0-1,0 1 1,0 0 0,7-2 0,369-80 1694,54 11-2671,427-83-825,-646 110 1323,239-57-381,-418 94 561,-16 3-161,-1 0 1,1-1-1,-1 0 1,28-15-1,-45 20 150,-1 0 0,1 0-1,-1 0 1,0 1 0,1-1 0,-1-1 0,0 1 0,1 0 0,-1 0-1,0 0 1,0-1 0,1-1 0,-2 3 102,0 0 0,0-1 0,0 1 0,0 0-1,0-1 1,0 1 0,0 0 0,0-1 0,0 1 0,0 0 0,0-1 0,0 1 0,-1 0-1,1-1 1,0 1 0,0 0 0,0-1 0,0 1 0,-1 0 0,1 0 0,0-1 0,0 1-1,-1 0 1,1 0 0,0 0 0,0-1 0,-1 1 0,1 0 0,0 0 0,0 0 0,-1 0-1,1 0 1,0-1 0,-1 1 0,0 0 0,-46-7-3820,28 5 1500,-32-4-5252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26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40 8149,'-1'0'45,"-16"-18"1784,17 17-1669,0 1 0,0-1 0,0 0 0,0 0 0,0 0-1,0 0 1,0 0 0,0 0 0,0 0 0,1 0 0,-1 0-1,0 0 1,1 0 0,-1 0 0,1 0 0,-1 0 0,5-5 6674,7 33-4790,5 60-1079,2 12-482,37 110-63,-55-207-416,0 0 0,-1-1 0,1 1 1,0 0-1,0-1 0,0 1 0,0-1 0,0 1 1,0-1-1,1 1 0,-1-1 0,0 0 0,1 0 1,-1 0-1,1 0 0,-1 0 0,4 2 0,2 1 76,-6-4-82,0 0 0,0 0 1,0-1-1,0 1 1,0 0-1,0-1 1,0 1-1,0-1 1,0 1-1,0-1 1,0 1-1,0-1 1,0 0-1,0 1 1,1-2-1,-1 1-2,5-4 0,1 0 0,-1 0 0,0-1 0,0 0 0,0 0 0,-1 0 0,0-1 0,0 0 0,-1 0 0,0 0 0,0-1 0,-1 1 0,1-1 0,1-8-1,17-32 4,-9 24-16,-3 5 86,0 0 1,1 1 0,1 0 0,26-28-1,-34 42-45,-1 0-1,1 1 1,1 0-1,-1-1 1,0 1-1,1 1 1,0-1-1,0 1 0,0 0 1,0 0-1,0 0 1,0 1-1,0-1 1,0 1-1,1 1 1,-1-1-1,0 1 1,1 0-1,-1 0 1,0 0-1,1 1 1,-1 0-1,0 0 0,7 2 1,1 2-14,0 0 1,0 1 0,-1 1-1,0 0 1,20 15-1,52 49-330,-72-60 220,-10-11 101,0 0 0,0 1 0,1-1 1,-1 0-1,0-1 0,0 1 0,0 0 0,1-1 0,-1 1 0,0-1 0,0 1 0,0-1 0,3-1 1,-1-1 17,0 1 0,0-1 0,-1 0 1,1 0-1,-1-1 0,1 1 1,-1-1-1,0 1 0,0-1 1,-1 0-1,5-8 0,24-57 1291,-19 40-407,-10 24-785,0 1-1,0 0 0,0 0 1,0 0-1,1 0 0,0 0 0,0 0 1,0 1-1,0-1 0,1 1 1,-1 0-1,1 0 0,0 0 0,0 1 1,0-1-1,0 1 0,0 0 1,1 0-1,-1 0 0,1 1 0,-1-1 1,1 1-1,-1 0 0,1 1 0,0-1 1,0 1-1,-1 0 0,1 0 1,0 0-1,0 1 0,4 0 0,1 2-37,0 1-1,-1 0 0,1 0 0,-1 1 0,0 0 0,0 1 0,0 0 0,-1 0 0,0 1 0,0 0 0,0 0 0,-1 1 0,0 0 0,9 15 0,-2 0-959,-1 0-1,0 1 0,-2 0 1,14 47-1,-12-10-3307,-11-45 1044,1 0 1,10 28-1,10 4-7361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28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103 675 6029,'0'0'19226,"-10"-9"-17942,5 5-878,-1 1 0,1 0 0,-1 0 0,0 0 0,-8-2 0,12 4 32,-24 15-222,8-7 1371,14-5-520,14-8-583,-8 4-484,1 0 0,-1 0 0,0 0 0,0-1 0,0 1 0,0 0 0,0-1 0,-1 1 0,1-1 0,-1 0 0,1 0 0,-1 0 0,0 1 0,1-7 0,2 0 0,8-26 0,-1 0 0,-2-1 0,-1 0 0,3-48 0,14-298 0,-12 497 0,-11-93 0,15 172 0,-12-165 0,0 0 0,2-1 0,1 0 0,19 43 0,-25-65-201,0-1 0,1 1 0,0-1 0,0 0 0,1 0 0,-1 0 0,1 0 0,0-1 0,0 0 0,0 1 0,1-1 1,0-1-1,0 1 0,0-1 0,0 0 0,0 0 0,1 0 0,-1-1 0,1 0 0,-1 0 0,1 0 0,0-1 0,0 0 0,0 0 0,0 0 0,0-1 0,0 0 0,0 0 0,0 0 0,0-1 0,8-1 0,-7-1-692,0 0-1,0 0 1,-1-1-1,1 1 1,-1-2 0,0 1-1,0-1 1,0 0-1,0 0 1,-1 0-1,0-1 1,9-11-1,-10 12-305,27-34-9339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14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34 185 7117,'1'-12'8721,"-14"-2"-1492,0 8-6754,12 6-442,1 0 0,-1 0-1,1-1 1,-1 1 0,1 0 0,0-1-1,-1 1 1,1 0 0,-1-1-1,1 1 1,0 0 0,-1-1 0,1 1-1,0-1 1,-1 1 0,1-1 0,0 1-1,0-1 1,-1 1 0,1-1 0,0 1-1,0-1 1,0 1 0,0-1-1,0 1 1,0-1 0,0 1 0,0-1-1,0 1 1,0-2 0,8-12 921,-3 8-1222,-4 3 290,16-28 80,4-29 1837,-21 57-822,-1 0-613,-6-14 58,5 16 312,6 30 971,2 16-1343,0 139-432,7 85-83,8-122-4229,-9-79-2408,26 82-1,-23-112-5589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28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26 11065,'-38'-2'2480,"19"-13"2025,3 12-2461,0-2 2032,0 13-3184,4 1 308,21 5-1348,1 3-400,6-2-700,15 5-876,-21-12-828,15 6-2773,20 12-4808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29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87 11029,'17'-30'4787,"-15"27"-4635,-1 0-1,0 0 0,1 0 1,0 0-1,0 0 1,0 0-1,0 1 0,0-1 1,0 1-1,1-1 0,-1 1 1,1 0-1,0 0 1,-1 0-1,1 0 0,0 1 1,4-3-1,0 2-287,0 0-1,0 0 1,1 0 0,-1 1-1,0 0 1,0 0 0,1 1-1,-1 0 1,0 0 0,0 1-1,1 0 1,8 3 0,-4-1-288,0 1 1,0 0-1,0 1 1,-1 0-1,22 14 1,-30-17 395,0 0 0,-1 0 0,1 1 0,-1-1-1,1 1 1,-1-1 0,0 1 0,0 0 0,0 0 0,-1 0 0,1 0 0,-1 0 0,1 0 0,-1 0 0,0 1-1,0-1 1,-1 0 0,1 1 0,-1-1 0,0 1 0,1-1 0,-2 7 0,-1 5 299,0-1 1,-1 1-1,0-1 1,-6 14-1,2-5 336,6-21-541,0 0 0,1 0-1,-1 0 1,1-1 0,-1 1 0,1 0 0,0 0-1,0 0 1,0 0 0,0 0 0,0-1-1,0 1 1,1 0 0,-1 0 0,1 0-1,-1 0 1,1-1 0,-1 1 0,1 0 0,0-1-1,0 1 1,0 0 0,1 1 0,0-2-58,0 1 0,0-1 1,0 0-1,0 0 0,1 0 1,-1 0-1,0 0 0,1 0 1,-1-1-1,0 1 0,1-1 0,-1 1 1,0-1-1,1 0 0,2 0 1,10-1-360,1-1 1,-1 0 0,0-1 0,17-6-1,-26 8 154,94-34-5744,-49 15-443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29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0 10105,'0'0'4684,"-4"1"-2359,2-1-2014,0 1 1,0 0-1,0-1 0,0 1 0,-1 0 0,1 0 1,0 0-1,0 1 0,1-1 0,-1 0 0,0 1 1,0-1-1,1 1 0,-1-1 0,1 1 0,-1 0 0,1 0 1,0 0-1,-1 0 0,0 3 0,0 2 347,0 1 0,1-1 0,0 1-1,1 0 1,0 13 0,12 169 2842,-3-83-5101,-9-93 422,0 1 1,-5 25-1,0 24-3826,10-15-1784,1-5-4392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53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0 126 6121,'235'-80'-769,"-98"57"-811,15 1 792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55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39 475 8965,'-38'-12'5128,"41"-8"-4260,3 3-100,17-6-192,24-14-83,14 6-141,24-4-492,23-5-48,32-3-285,31-5-555,29-6-764,29-1-2124,12-5-2713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15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83 423 12285,'-8'-15'1011,"2"1"1,0-1-1,-7-23 0,-8-24 2811,15 49-3204,1-1 0,1 1 0,0-1 0,1-1-1,0 1 1,1 0 0,1 0 0,0-1 0,1 1 0,3-24 0,-3 34-452,1-1 0,0 0 1,0 1-1,0-1 0,1 0 0,0 1 1,0-1-1,0 1 0,0 0 0,0 0 0,1 0 1,0 0-1,0 0 0,0 1 0,0-1 1,1 1-1,-1 0 0,1 0 0,0 0 1,0 0-1,0 0 0,0 1 0,0 0 0,1 0 1,-1 0-1,1 1 0,-1-1 0,1 1 1,0 0-1,-1 0 0,1 1 0,0 0 1,0-1-1,8 2 0,3 1-166,0 0 0,1 1 0,-1 0 0,-1 1 0,1 1 0,-1 1 0,1 0 0,-2 1 0,1 1 0,13 9 0,7 7 0,-2 1 0,54 52 0,-60-50 0,-1 2 0,-1 2 0,-2 0 0,-1 1 0,-2 1 0,0 1 0,-3 0 0,-1 2 0,-1 0 0,14 58 0,-18-51 0,-3 0 0,-2 1 0,-1 0 0,-3 0 0,-1 0 0,-3 0 0,-1 0 0,-2 0 0,-12 46 0,1-28 0,-2 0 0,-3-1 0,-37 73 0,38-96 0,-1 0 0,-2 0 0,-2-2 0,-1-1 0,-52 53 0,67-78 0,1-1 0,-1 0 0,-25 15 0,34-23 0,0-1 0,0 1 0,0 0 0,0-1 0,0 1 0,0-1 0,0 1 0,0-1 0,0 0 0,0 0 0,0 0 0,0 0 0,0 0 0,0 0 0,0-1 0,0 1 0,0-1 0,0 0 0,0 1 0,0-1 0,0 0 0,0 0 0,0 0 0,1 0 0,-1 0 0,-2-3 0,2 3 0,0-1 0,0-1 0,0 1 0,0 0 0,0 0 0,0-1 0,1 1 0,-1-1 0,1 0 0,0 1 0,-1-1 0,1 0 0,1 0 0,-1 0 0,0 0 0,1 0 0,-1-3 0,3-11 0,0-1 0,1 1 0,1 1 0,1-1 0,0 0 0,16-30 0,-12 24 0,34-70 0,4 1 0,4 3 0,4 1 0,110-132 0,-124 171-1661,3 1 0,70-59 1,-89 86 599,1 2 1,0 1-1,1 1 1,1 2 0,0 0-1,58-19 1,-80 32 110,-1 0 0,1 1 0,0 0 0,0 1 0,0-1 0,12 1 1,35 11-9780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16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188 1187 18570,'-130'12'2715,"95"-8"-1665,12-3 4525,37-10-1070,-2 2-4404,44-24 32,110-40 0,-120 53-148,619-200 15,-417 145 0,1166-315 0,16 67 0,-1381 311-32,49-11-1322,172-15 0,-269 36 1142,0 0-1,0 0 1,0 0 0,0 0 0,0 0-1,0 0 1,0 0 0,0 0 0,0 0-1,-1 0 1,1 0 0,0 1 0,0-1-1,0 0 1,0 1 0,0-1 0,1 1-1,-9 8-3537,-31 12-3038,33-19 5835,-52 23-10778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17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35 290 6133,'-30'-24'2156,"30"24"-2092,0 0 0,0 0 0,-1 0 0,1 0-1,0 0 1,-1-1 0,1 1 0,0 0 0,0 0 0,-1 0 0,1-1 0,0 1 0,0 0 0,0 0 0,-1-1 0,1 1 0,0 0 0,0 0 0,0-1 0,0 1 0,-1 0 0,1-1 0,0 1-1,0 0 1,0-1 0,0 1 0,0 0 0,0 0 0,0-1 0,0 1 0,0 0 0,0-1 0,7-37 4208,-3 24-2674,-1 0 1,-1-1-1,0 1 1,-1-1 0,-1-21-1,-2 26-733,1 0 0,0 0-1,2-18 1,-1 26-637,0-1 0,0 0 0,1 0 1,0 1-1,-1-1 0,1 0 0,0 1 0,0-1 0,0 0 0,1 1 0,-1 0 1,1-1-1,-1 1 0,1 0 0,0 0 0,0 0 0,0 0 0,3-3 1,-3 4-203,-1 1 1,1-1-1,0 0 1,0 1-1,0-1 1,0 1-1,-1 0 1,1 0-1,0-1 1,0 1-1,0 0 1,0 1-1,0-1 1,0 0-1,0 0 1,0 1-1,-1-1 1,1 1-1,3 1 1,31 17 153,-34-18-179,23 17-1,0 0 0,-1 2 0,0 0 0,-2 2 0,-1 0 0,0 2 0,26 39 0,-19-17 0,-1 1 0,-2 1 0,26 72 0,-27-49 0,-2 0 0,12 82 0,-30-135 0,10 60 0,-3 1 0,-4 0 0,-3 0 0,-8 102 0,0-111-106,-3-1 0,-4 0 0,-2 0 0,-4-1 0,-2-1-1,-4 0 1,-51 106 0,69-162 92,-1 0-1,0-1 1,-1 0-1,0 0 0,-1 0 1,0-1-1,0 0 1,-1-1-1,0 0 1,0 0-1,-1-1 0,0 0 1,-22 10-1,29-16 35,0 0 0,0 0 0,0 0 0,0-1 1,0 1-1,0-1 0,0 0 0,0 0 0,0 0 0,0-1 0,0 1 0,0-1 0,0 1 0,0-1 0,0 0 0,0 0 0,0 0 0,0-1 0,1 1 0,-1-1 0,0 1 0,-3-4 1,0 0 9,0 0 0,0 0 0,0-1 0,1 1 0,0-1 0,0 0 0,1 0 0,-5-9 0,1-3-8,1 0-1,0 0 0,1-1 1,2 1-1,0-1 0,0-1 1,2 1-1,0-28 0,2 9 11,2 0 1,2 1-1,12-55 0,-1 36-760,1 1 0,4 1 0,1 0 0,3 2 0,2 1 0,2 0 1,3 3-1,68-84 0,-51 76-904,3 3 1,3 3 0,1 1-1,3 3 1,1 3-1,99-55 1,-65 51-10181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17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66 275 14701,'-32'-16'2931,"26"12"-402,-17 18 3066,23-10-5385,0-1 1,0 1-1,0-1 1,0 1-1,0-1 1,1 1-1,-1-1 1,1 1-1,0-1 1,2 5-1,1 7 324,17 94-153,149 716 3400,-106-578-3781,-59-229 0,1 1 0,0-2 0,2 1 0,0-1 0,1 0 0,20 29 0,-25-41 0,0 0 0,0 0 0,1-1 0,0 1 0,0-1 0,0 0 0,0 0 0,0-1 0,1 0 0,8 4 0,-10-5 0,0-1 0,0 0 0,0-1 0,0 1 0,0-1 0,0 1 0,0-1 0,0 0 0,1-1 0,-1 1 0,0-1 0,0 0 0,0 0 0,-1 0 0,1 0 0,0-1 0,0 1 0,3-3 0,3-2 0,-1-1 0,1 0 0,-1 0 0,-1-1 0,1 0 0,-1-1 0,-1 0 0,0 0 0,0-1 0,-1 1 0,7-14 0,0-3 0,-1-1 0,-2-1 0,10-35 0,-8 11-5,-2 0 0,5-97 0,-17-109-65,-4 178-56,-3 1-1,-3 1 1,-4 0 0,-3 0 0,-4 2 0,-3 1 0,-37-77 0,50 126 94,-1 1 0,-1 0 0,-1 1 0,-1 1 0,-28-29 0,38 44 25,-1 2 0,0-1 0,0 1-1,0 0 1,-1 1 0,1 0 0,-1 1 0,-12-5-1,15 7 9,0 0 0,0 1 0,0 0 0,-1 0 0,1 0 0,0 1 0,-1 0 0,1 0 0,-1 1 0,1 0 0,0 0-1,0 0 1,0 1 0,-7 2 0,4 0-1,0 1-1,0 0 0,1 0 1,0 1-1,0 0 0,0 0 1,1 1-1,0 0 0,0 0 0,1 1 1,0 0-1,0 0 0,1 0 1,-6 11-1,-2 9 9,0 0-1,2 0 1,-10 40-1,15-42 2,0 0 0,2 1 0,1 0 0,1 0 0,1 0-1,1 0 1,2 0 0,0 0 0,2 0 0,1-1 0,2 0 0,12 37 0,-12-45-118,1 0 1,1 0 0,0-1-1,1 0 1,1-1 0,1 0-1,0-1 1,1 0 0,0-1 0,1 0-1,1-2 1,0 1 0,1-2-1,0 0 1,1-1 0,0 0-1,34 13 1,-31-17-295,0 0 0,0-2 0,1 0 1,0-1-1,0-2 0,-1 0 0,1-1 0,0 0 0,31-6 0,-22 0-1567,58-17 0,-53 10-2058,40-20-1,-4-6-6577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19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79 263 5933,'-27'-50'4818,"25"47"-4472,1 0 0,0 0 0,0 0 0,0 0 0,0 0 1,0 0-1,1 0 0,-1 0 0,1 0 0,0-1 0,0 1 0,0 0 0,1-5 0,-1-20 2089,-43-106 8399,42 131-8013,3 4-2757,1 0-1,-1 0 1,0 0 0,0 1-1,0-1 1,0 0-1,0 1 1,0 0-1,0-1 1,0 1 0,0 0-1,-1 0 1,1 0-1,-1 0 1,0 0-1,2 4 1,10 20-64,-1 0 0,-1 1 0,13 51 0,-18-56 0,8 26-532,-3 0-1,-1 1 1,-3 1-1,-1-1 1,-3 1-1,-2 0 1,-6 53-1,-4 76-11845,9-86-767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28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7 347 14449,'-5'-27'2978,"4"22"-477,6 6-478,9 4-1315,0 0 1,0 0 0,-1 2-1,0-1 1,0 2-1,12 9 1,-15-10-567,-1 0-1,-1 1 0,1 0 1,-2 1-1,1 0 1,-1 0-1,0 0 1,-1 1-1,0 0 0,-1 1 1,0-1-1,0 1 1,-1 0-1,-1 0 1,0 0-1,0 1 0,-1-1 1,1 15-1,-1 4-43,-2 1 0,0-1 0,-2 1 0,-2-1 0,-11 47-1,-13 20 28,14-55 29,11-33 39,3-11 115,10-25-236,1 1 1,2 0-1,25-40 0,-18 33-98,31-49-1492,4 2 0,109-122 0,162-115-10391,-270 271 7260,-2 8-2483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15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6 316 10793,'-1'-1'100,"1"0"0,-1 0 0,1 0 0,-1 0 0,1 0 0,-1 0 0,1 0 0,0 0 0,-1 0 0,1 0 0,0 0 0,0-1 0,0 1 0,0 0 0,0 0 0,0 0 0,0 0 0,0 0 0,0 0 0,1 0 0,-1 0 0,0 0 0,1 0 0,-1 0 0,1 0 0,-1 0 0,1 0 0,-1 0 0,1 0 0,1-1 0,0-1 124,2 0-1,-1 1 1,0-1 0,1 1-1,-1 0 1,1 0 0,-1 0-1,8-2 1,6-1 133,0 0-1,1 0 1,17-1-1,87-4-498,-68 7-359,-1-2 1,63-15-1,-100 16 761,-1-1-1,0 0 0,0-1 1,0 0-1,0-1 0,-1-1 1,0-1-1,-1 0 0,0 0 1,0-1-1,18-20 0,-30 29-124,1-1 0,-1 0 0,0 0 0,0 0 0,1 0 0,-1 0 0,-1 0 0,1 0 0,0 0 0,0 0 0,-1 0-1,1-1 1,-1 1 0,0 0 0,0 0 0,1 0 0,-2-1 0,1 1 0,0 0 0,0 0 0,-1-1 0,1 1 0,-1 0 0,1 0-1,-1 0 1,0 0 0,0 0 0,0 0 0,0 0 0,-1 0 0,1 0 0,0 0 0,-1 1 0,-1-3 0,1 2 18,0 0 1,0 1 0,0-1 0,0 0 0,0 1 0,-1-1 0,1 1-1,-1 0 1,1 0 0,-1 0 0,1 0 0,-1 0 0,1 1-1,-1-1 1,0 1 0,1-1 0,-1 1 0,0 0 0,0 0-1,1 0 1,-1 1 0,0-1 0,1 0 0,-1 1 0,0 0 0,1 0-1,-1 0 1,1 0 0,-4 2 0,-5 4 47,1 1 0,1 0 0,-1 1 0,1 0 0,1 0 0,0 1 0,0 0 1,1 0-1,0 1 0,1 0 0,0 0 0,-7 20 0,-2 11 471,2 0-1,-10 57 1,17-62-1412,2-1 0,2 1-1,1 0 1,7 63 0,-4-40-2239,-1-17-693,3 1-3602,5 2-4883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19.9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22 926 21446,'-4'2'215,"-14"8"2569,29-10 1119,3-3-1690,-13 3-2082,0 0-1,0-1 1,1 1 0,-1 0 0,0-1 0,0 1-1,0-1 1,0 0 0,0 1 0,0-1 0,0 0-1,0 0 1,0 0 0,2-2 0,6-5 113,30-13-244,1 2 0,2 2 0,-1 1 0,56-12 0,-34 9 0,627-179 0,-107 32 0,506-141 0,-675 209-6717,-353 84 5213,-5 3-6500,-28 10-5554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20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59 16966,'-1'0'249,"-1"0"0,1 0 0,-1 0 0,1 0 0,-1 0 0,0 0 0,1 0 1,-1 0-1,1-1 0,-1 1 0,1-1 0,-1 1 0,1-1 0,-1 1 0,1-1 1,-1 0-1,-1-1 0,3 1-105,0 0 0,0 1 0,0-1 0,0 1-1,0-1 1,0 0 0,0 1 0,0-1 0,0 1 0,0-1 0,0 0 0,0 1 0,1-1 0,-1 1 0,0-1 0,0 0-1,1 1 1,-1-1 0,0 1 0,1-1 0,-1 1 0,0-1 0,1 1 0,-1-1 0,1 1 0,-1 0 0,1-1 0,0 0-1,4-3 370,0 1 0,0-1 0,1 1 0,-1-1 0,1 1 0,0 1 0,9-4 0,-3 4-205,0 1 0,1 0 0,0 0 0,-1 1 0,1 1 0,-1 0 0,24 5 0,-14-1-164,0 1-1,-1 1 1,32 14 0,-45-17-161,0 1 0,0 0 1,0 0-1,-1 0 1,0 1-1,0 0 0,0 0 1,-1 1-1,0 0 1,0 0-1,-1 1 0,0-1 1,0 1-1,-1 0 1,0 1-1,0-1 0,5 17 1,-6-11-71,-1 0 0,0 0 0,0 0 0,-2 1 0,0-1 0,0 1 0,-1-1 0,-1 0 0,-1 0 0,-7 26 0,-13 22-146,-3 0 0,-3-2-1,-58 92 1,-22 44-100,107-193 336,1 0 0,0 0 0,1 0 0,-1 0-1,0-1 1,1 1 0,0 0 0,0 0 0,0 4 0,0-7-2,-1 1-1,2 0 1,-1 0 0,0 0-1,0 0 1,0-1 0,0 1-1,0 0 1,1 0 0,-1 0-1,0-1 1,1 1 0,-1 0-1,1 0 1,-1-1 0,0 1 0,1 0-1,0-1 1,-1 1 0,1 0-1,-1-1 1,1 1 0,0-1-1,-1 1 1,1-1 0,0 0-1,0 1 1,-1-1 0,1 1-1,0-1 1,1 0 0,8 0-27,0-2-1,0 1 1,-1-1 0,1-1 0,-1 1 0,1-2 0,8-4 0,6-1-137,44-17-1302,-2-3 0,98-59 0,115-94-8483,-226 145 6880,59-39-6460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20.4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 11957,'-5'0'507,"-19"1"1674,24 0-2027,-1-1 0,0 1 1,0 0-1,1-1 0,-1 1 1,0 0-1,1 0 0,-1 0 1,0-1-1,1 1 0,-1 0 1,1 0-1,0 0 0,-1 0 1,1 0-1,0 0 0,0 0 1,-1 0-1,1 0 0,0 0 1,0 0-1,0 0 0,0 0 1,0 0-1,0 0 0,1 1 1,0 20 3288,2 1 0,5 21-1,19 51 42,45 87-3857,-58-151-716,20 46-2732,-15-25-2219,-16-18-3222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5:20.7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61 13645,'4'-6'933,"1"-3"163,-4 2 3969,17 18-1605,-6-2-2949,-1 0 1,0 1-1,-1 1 1,0-1-1,-1 2 0,0-1 1,10 20-1,3 0 106,2 7-368,-1 1 0,-2 0 0,-2 2 0,-2 0 0,-1 1 0,-3 1 0,-1 0 0,8 55 0,-16-75-218,-3-18-4,15-16-36,-10 6 5,5-6 9,-1-1 0,0 0 0,0 0 0,-1 0 0,-1-2 0,10-18 0,23-33 9,-30 49-7,174-217 793,-163 210-710,1 1-1,1 0 1,1 2 0,1 1 0,0 1-1,1 1 1,36-16 0,-50 28-90,-1 0 0,1 1 0,0 0 0,-1 1 0,1 1 0,1 0 0,-1 1 0,0 0 0,0 1 0,1 1 0,-1 0 0,0 0 0,0 2 0,0-1 0,0 2 0,0 0 0,-1 0 0,0 1 0,0 1 0,0 0 0,0 0 0,-1 1 0,0 1 0,0 0 0,-1 0 0,0 1 0,-1 0 0,0 1 0,14 20 0,-10-11-509,0 2 1,-2-1-1,-1 2 1,0-1-1,-2 2 1,0-1-1,-1 1 1,-2 0-1,0 0 1,1 29-1,3 68-11221,-2-54-729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07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2043 0 2696,'-64'8'349,"-96"19"785,76-8-340,1 3 1,-86 37-1,130-42-663,0 1 0,1 2 0,2 2 1,0 1-1,1 2 0,-39 36 0,34-20 10,2 2-1,1 1 1,2 2 0,-45 80 0,-93 216 317,-328 985 436,429-1088-708,10 3 1,11 2 0,11 3 0,-9 258 0,41-208-30,14 0 1,12-1-1,13-1 1,116 488-1,-101-617-174,7-2-1,140 295 1,-123-327-28,6-2-1,5-4 1,154 184 0,-191-256 37,2-3 1,3-2 0,1-2 0,3-2 0,74 48-1,184 85-72,-266-156 33,0-2-1,1-2 1,1-2 0,1-3 0,0-1 0,99 10 0,-79-16-2,1-3 0,-1-2 0,1-4 0,-1-3 0,0-3 0,-1-2 1,85-27-1,-66 10 11,-1-4 1,-2-4-1,-2-3 1,-1-4-1,76-55 1,-25 3-75,156-144 0,93-138-62,-134 104 25,-11-10 0,-13-11 0,-13-8 1,218-423-1,-322 516 286,-9-4 0,-10-3 0,106-414 0,-159 471 11,-7-2 0,6-187 0,-29 212-81,-5 0 0,-7 1 0,-27-135 0,21 192-19,-49-145 1,-103-177 16,133 333-45,-3 2-1,-2 1 1,-4 3-1,-2 1 1,-82-84-1,28 40-1,-5 5-1,-5 4 1,-3 5 0,-4 6 0,-242-133-1,247 161-42,-2 5-1,-2 5 0,-3 5 1,-1 5-1,-1 5 1,-2 6-1,-140-12 0,183 32-259,-1 4-1,-130 13 1,158-5-426,0 2 0,0 3 0,1 2 1,-95 39-1,14 17-2019,127-66 2602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08.9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3 447 12049,'-3'-83'1896,"25"51"-328,-3-2-199,10 5-197,0 1-280,12 2-164,10-2-164,12-4-148,13-2-360,13 2-464,10 4-488,5 2-484,1 9-553,-6 3-2775,-7 11-3693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09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83 326 11821,'-57'37'2176,"32"-34"3745,37-14-4453,17-6-316,9-6-220,19-3-448,26-5-612,21-9-612,27-6-928,15-8-840,9-4-3125,13-2-4660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09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101 144 10009,'-3'-11'804,"0"0"0,0 0-1,-1 1 1,-1-1 0,0 1 0,0 0 0,-1 0 0,-1 1-1,1-1 1,-16-15 0,20 23-295,1 1 0,-1-1 0,1 1 0,-1 0 0,0-1 0,0 1 0,0 0 0,1 0 0,-1 0 0,0 0 0,-4-1 0,1 8 1017,4 12-692,4 4-405,2-1 0,0 0 0,1 0 0,1-1 0,11 22 0,6 19 161,116 342 530,-54-132-3954,-70-216 509,-2 1-1,-2 1 0,7 95 0,-9-46-3669,4-2-4492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09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1069 14725,'-15'-2'924,"-14"-4"3127,35-13 111,-1 13-3893,0 0 1,1 1 0,-1 0 0,1 0 0,0 1 0,0 0 0,0 0 0,1 0 0,-1 1 0,15-6 0,380-146 2684,15 27-2390,-294 92-428,637-186-189,486-147-2744,-1174 348 2054,23-7-473,-30 1-4517,-72 30 1352,-3 0 2202,-1 0-70,-30 10-5901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10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0 160 11861,'4'-27'3590,"11"-39"0,-13 55-2549,-1 9-746,-1 0 0,0 0-1,-1-1 1,1 1 0,0 0 0,-1 0 0,1 0 0,-1 0 0,1 0 0,-1 0 0,0 0-1,0 0 1,-2-3 0,1 1 324,1 1 1244,3 4-1134,4 0-463,-3-1-184,0 0 0,-1 1 0,1-1 0,0 1 0,-1 0 0,1 0 0,-1 0 0,1 0 0,-1 0 0,0 0 1,1 1-1,-1-1 0,0 1 0,0 0 0,0-1 0,0 1 0,0 0 0,2 4 0,14 17 302,-1 1 0,-2 0 0,0 2 0,19 46 0,31 117 246,-56-156-539,2 0 0,2-2 0,1 1 1,28 46-1,-41-76-89,0 0 0,0-1 0,1 1 0,-1-1 0,1 1 0,-1-1 0,1 1 0,-1-1 0,1 0 0,0 0-1,0 0 1,-1 0 0,1 0 0,0 0 0,0 0 0,0-1 0,0 1 0,0-1 0,4 1 0,-2-1 3,0 0 0,0-1 0,0 1 0,0-1 0,-1 0 0,1 0 0,0 0 0,-1-1 0,8-3 0,2-3 7,1-1 0,-2 0 0,1-1 1,12-12-1,159-155-32,-169 163-16,0 1 0,1 0 0,1 1 0,28-15 1,-40 24 26,1 0 1,-1 0 0,1 1 0,0 0-1,0 0 1,0 1 0,0-1 0,0 1 0,0 1-1,0-1 1,0 1 0,1 0 0,-1 0 0,0 1-1,0 0 1,0 0 0,0 0 0,0 1-1,10 4 1,-1 3-71,-1 2 0,0-1 0,0 2 0,-1 0 0,21 25 0,-23-25-8,-7-7 57,0-1 1,-1 0 0,2-1-1,-1 1 1,0 0-1,1-1 1,0 0 0,0 0-1,0-1 1,9 4-1,-11-5 27,1-1-1,-1 1 1,1-1-1,-1 0 1,1 0 0,-1 0-1,1-1 1,-1 1-1,1-1 1,-1 0-1,1 0 1,-1 0-1,0-1 1,1 1-1,-1-1 1,0 1-1,0-1 1,4-4 0,25-18 161,-2-2 1,0-2 0,31-37-1,0-1 468,-31 35-563,1 1-1,1 1 0,2 2 0,53-33 1,-78 54-59,1 1 1,0 0 0,0 0-1,0 2 1,1-1 0,0 1-1,-1 1 1,1-1 0,0 2-1,0 0 1,0 0 0,0 1-1,0 0 1,0 1 0,0 0-1,0 1 1,0 0 0,0 1-1,-1 0 1,1 1 0,-1 0-1,19 10 1,-10 0-485,-1-1-1,0 2 1,-1 1 0,-1 0-1,22 28 1,-4-5-940,-28-32-715,1 1 0,-2 0 0,1 0 0,6 14 0,-7-12-1060,4 7-8416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15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0 339 11493,'8'-9'549,"0"-1"-1,1 1 0,0 1 1,1-1-1,0 2 1,0-1-1,1 1 1,-1 1-1,1 0 1,1 1-1,-1 0 1,17-5-1,33-10 71,96-36 377,-131 45-855,-1-1 1,0-2-1,43-29 1,-63 38-85,0 1 1,-1-1-1,1 0 1,-1 0-1,6-9 1,-5 7 50,-5 6-89,1 1 0,-1-1 0,0 0-1,0 0 1,0 0 0,0 0 0,-1 0-1,1 0 1,0 0 0,0 0 0,0 1-1,-1-1 1,1 0 0,-1 0 0,1 0 0,0 1-1,-1-1 1,1 0 0,-1 0 0,-1 0-1,1-1 38,1 1-26,-1 0 0,0 0-1,0 0 1,1-1 0,-1 1 0,0 0-1,0 0 1,0 1 0,-1-1-1,1 0 1,0 0 0,0 0 0,0 1-1,-1-1 1,1 0 0,0 1-1,-1 0 1,1-1 0,-3 0-1,-1 1 71,0-1 0,0 1 0,0 0 0,0 0 0,-9 1 0,-1 2 238,-1 0 1,-24 9-1,12-2 41,0 1 1,2 2-1,-1 0 0,2 2 0,0 1 1,1 1-1,0 1 0,2 1 0,0 0 1,-36 44-1,53-57-352,0 0 0,1 0 0,0 1 0,0 0 0,0 0 0,1 0 0,0 0 0,1 0 0,-1 1 0,1 0 0,1-1 0,-1 1 0,1 0 0,1-1 0,0 1 0,0 0 0,0 0 0,1 0 0,0-1 0,0 1 0,1 0 0,0-1 0,1 1 0,-1-1 0,1 0 0,1 0 0,-1 0 0,1 0-1,1-1 1,-1 1 0,1-1 0,0 0 0,0 0 0,1-1 0,0 0 0,0 0 0,8 5 0,3 1-182,2-1-1,-1 0 1,1-2-1,1 0 1,0-2-1,36 9 1,-13-7-364,0-2 0,55 0 0,-69-5 463,-1-2 0,0-1 1,1-2-1,-1 0 0,-1-2 1,1-1-1,-1-2 0,0 0 1,-1-2-1,0 0 0,0-2 1,-2-1-1,46-34 0,-57 37 653,-1-1 0,15-20 0,-16 20 213,-1 0 1,21-18-1,-31 29-775,1 1 0,-1-1 1,1 0-1,0 1 0,-1-1 0,1 1 0,0-1 0,-1 0 1,1 1-1,0 0 0,0-1 0,0 1 0,-1-1 0,1 1 1,0 0-1,0 0 0,0-1 0,0 1 0,0 0 0,0 0 1,-1 0-1,1 0 0,0 0 0,0 0 0,0 0 0,0 0 1,0 0-1,0 1 0,0-1 0,-1 0 0,1 1 0,0-1 1,0 0-1,0 1 0,-1-1 0,1 1 0,0-1 0,0 1 1,-1 0-1,1-1 0,-1 1 0,1 0 0,0-1 0,-1 1 1,1 0-1,-1 0 0,1-1 0,-1 1 0,1 1 0,2 7-171,-1 0 0,0-1 0,0 1-1,1 13 1,1 2-575,13 37-1756,-6-21-1928,-1-2-4506,-9-14-2628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28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32 569 8133,'-26'2'1745,"21"-2"-235,24-3 1249,-13 0-2388,1 0 0,-1 0 0,0-1 0,0 0 1,0 0-1,-1 0 0,9-8 0,27-19 606,34-7-241,2 2 1,95-29-1,170-34-155,-240 71-387,194-47 57,53 1-63,-219 45-620,84-14 454,-107 31-3219,-73 11-593,38 3 1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29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370 52 8005,'0'-1'71,"0"1"0,0-1 0,0 1 0,0-1 0,0 1 0,0-1 0,0 0 0,0 1 0,0-1 0,0 1 0,0-1 0,0 1 0,0-1 0,0 1 0,0-1 0,0 1 0,-1-1 0,1 1 0,0-1 0,0 1 0,-1-1 0,1 1 0,0-1 0,-1 1 0,1 0 0,0-1 0,-1 1 0,1 0 0,-1-1 0,1 1 0,-1 0 0,1-1 0,0 1 0,-1 0 0,1 0 0,-1-1 0,1 1 0,-1 0 0,1 0 0,-1 0 0,0 0 0,1 0 0,-1 0 0,1 0 0,-1 0 0,1 0 0,-2 0 0,1 0 50,1-1 5,-1 1 0,0-1 0,1 0 1,-1 1-1,1-1 0,-1 0 1,1 0-1,-1 1 0,1-1 0,0 0 1,-1 0-1,1 0 0,0 0 0,0 1 1,0-1-1,-1 0 0,1 0 0,0 0 1,0 0-1,0 0 0,0 0 0,1-1 1,-1 2 80,0-1 28,0 1 1,0-1-1,0 1 1,0-1-1,0 1 0,0-1 1,0 0-1,0 1 1,0-1-1,0 1 1,0-1-1,-1 1 1,1-1-1,0 1 1,0-1-1,-1 0 0,1 1 1,0 0-1,-1-1 1,1 1-1,0-1 1,-1 1-1,1-1 1,-1 1-1,1 0 1,-1-1-1,1 1 0,-1-1 1,-12 10 993,9-3-1310,-1 0-1,2 1 1,-1-1-1,-4 10 1,-160 417 425,50-85-866,114-335 466,0 1-1,1 0 0,0 0 0,1 0 0,1 0 1,1 26-1,0-36 43,1 0 0,-1 1 0,1-1 1,0 0-1,1 0 0,-1 0 0,1 0 1,-1-1-1,1 1 0,0 0 1,1-1-1,-1 1 0,1-1 0,-1 0 1,1 1-1,0-1 0,0-1 0,1 1 1,-1 0-1,0-1 0,1 0 0,-1 0 1,1 0-1,0 0 0,0 0 0,7 1 1,6 2-13,1-1 0,0-1 0,0-1 0,0-1 0,23 0-1,97-11-185,-98 6 117,554-75-981,-359 43 773,434-44-286,-646 77 525,-11 2-17,1-1-1,0 2 1,23 1 0,-33-1-118,-3 2-502,-1 1 542,1-1 0,-1 0 1,0 1-1,0-1 0,0 0 0,0 0 0,-1 0 0,1 0 0,0 0 1,-1 0-1,1-1 0,-1 1 0,0 0 0,0-1 0,0 1 0,1-1 0,-1 0 1,0 1-1,-1-1 0,-1 1 0,-2 1 312,4-1-332,-24 21-267,-196 147 301,174-137 185,-238 170 284,200-136 14,-90 92 0,40-15 317,109-112-298,1 1 0,-35 60 0,59-90-280,0 0 0,1 1 1,-1-1-1,1 0 0,0 1 0,0-1 1,0 0-1,0 1 0,0 5 1,1-8-43,0 1 0,0-1 0,1 0 0,-1 1 0,0-1 1,0 0-1,1 1 0,-1-1 0,1 0 0,-1 0 0,1 0 1,0 1-1,-1-1 0,1 0 0,0 0 0,0 0 1,0 0-1,1 1 0,2 0 5,-1 0 0,1 0 0,0-1 1,0 1-1,-1-1 0,1 0 0,0 0 0,0-1 0,0 1 0,0-1 1,0 0-1,0 0 0,0 0 0,0 0 0,7-3 0,117-21 399,133-44 0,-92 21-342,678-167-226,-480 129-9433,-350 82 2738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31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 6433,'0'0'7193,"0"-4"-6077,1-7-2047,3-5 12220,0 27-10618,28 123-416,-26-51-116,-6-80 281,-1-1-115,-5 8-121,0 1 415,7-23-286,0 7-302,0 0 1,1 1-1,-1-1 1,1 0-1,0 1 1,0-1-1,1 1 1,-1 0-1,1-1 1,0 2-1,0-1 1,1 0-1,-1 0 1,1 1-1,-1 0 0,1 0 1,0 0-1,9-5 1,1 1-17,0 0-1,1 1 1,0 0 0,18-4 0,-26 9 3,0 0 0,0 0 0,0 1 0,0 0 0,0 0 0,0 0 0,0 1 0,0 0 0,-1 1 0,1 0 0,10 3 1,-4 1 0,0 1-1,-1-1 1,1 2 0,-2 0 0,1 0 0,-1 1 0,0 1 0,-1 0 0,14 17 0,35 44 82,-57-69-45,0-4-13,2 0-22,0 0 0,0 0 1,-1-1-1,1 0 0,-1 0 0,0 0 0,0 0 0,0 0 1,0-1-1,-1 1 0,1-1 0,-1 0 0,0 0 1,0 0-1,0 0 0,0 0 0,-1 0 0,2-6 1,6-16 9,19-41 1,-23 57-22,1 0 1,-1 1-1,2-1 1,-1 1-1,1 1 1,1-1-1,8-7 1,-12 13 17,0 0 1,0 1-1,0 0 0,1-1 1,-1 2-1,1-1 0,-1 0 0,1 1 1,0 0-1,-1 0 0,1 1 1,0-1-1,0 1 0,0 0 1,0 0-1,-1 1 0,1-1 1,0 1-1,0 0 0,4 2 1,12 3-96,0 2 0,-1 1 0,23 12 0,-10-4-482,72 29-2686,-34-17-2119,-29-12-789,-7-1-3573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32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16 386 11933,'0'0'7541,"-2"-2"-5768,-12-21 4978,15 20-6087,2-10-350,0 0-1,1 0 1,1 1-1,10-20 1,-10 21-243,-1 0 0,-1 1-1,0-1 1,-1-1 0,0 1 0,1-22-1,1 2-37,-3 16-13,1 0 1,-2 0-1,-1-21 0,-1 4-2,-1 1-61,1 30 47,1 16 29,3 28 154,8 50 0,-3-31-35,-3-34-158,1 0 0,1 0 0,1-1 0,16 40 0,-19-56-399,1 1-1,1-1 0,0 0 1,1 0-1,0-1 0,0 1 0,1-2 1,0 1-1,1-1 0,0 0 0,1-1 1,12 9-1,-18-15-99,0 0 0,-1 0 0,1-1 0,0 0 0,0 1 0,0-1 0,0-1-1,0 1 1,0 0 0,0-1 0,0 0 0,0 0 0,0 0 0,6-2 0,14-7-6311,-6-2-1881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32.5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29 11949,'-22'-12'2324,"0"7"-308,3 2 1233,0 0-2005,0-3 1136,31 12-4604,4-3-8,6 8-3349,13 9-4560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32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11 142 11233,'0'0'82,"-1"0"1,1 0-1,-1 0 1,1 0-1,0 0 1,-1 0-1,1 0 0,0 0 1,-1 0-1,1 0 1,-1 0-1,1-1 0,0 1 1,-1 0-1,1 0 1,0 0-1,-1 0 1,1-1-1,0 1 0,-1 0 1,1 0-1,0 0 1,0-1-1,-1 1 0,1 0 1,0-1-1,0 1 1,-1 0-1,1-1 1,0 1-1,0 0 0,0-1 1,0 0-1,3-14 1641,20-19 341,-20 30-1628,2-2-380,0 1 0,1-1 1,-1 1-1,1 0 0,0 0 0,13-7 0,-7 6-653,-1 0 0,1 0 0,0 1 0,1 1 0,24-6 0,-32 10 410,1 0 0,-1 0 0,0 0 0,0 1 0,1 0 0,-1 0 0,0 0 0,0 0 0,0 1 0,0 0 0,0 0 0,0 0 0,-1 1 0,1 0 0,-1 0 0,7 5 0,-8-5 185,1-1 0,-1 1 0,0 0-1,1 1 1,-2-1 0,1 1 0,0-1 0,-1 1 0,1 0 0,-1 0-1,0 0 1,-1 0 0,1 0 0,-1 0 0,1 0 0,-1 1 0,0-1-1,-1 1 1,1 6 0,-1-7 37,0 0-1,0 0 1,0 0-1,0-1 1,1 1-1,0 0 1,0 0-1,0-1 1,0 1-1,0 0 1,4 5-1,-4-7-126,0-1-1,0 1 0,0-1 1,0 0-1,0 1 0,0-1 1,1 0-1,-1 0 1,0 0-1,0 0 0,1 0 1,-1 0-1,1 0 0,-1-1 1,1 1-1,-1 0 0,1-1 1,0 1-1,-1-1 1,1 0-1,0 1 0,-1-1 1,1 0-1,0 0 0,-1 0 1,1 0-1,2-1 1,21-5-2781,8-2-938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32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18 13313,'-1'-2'258,"-1"0"0,0 1 1,1-1-1,-1 1 0,0 0 0,0 0 0,0-1 0,0 1 0,0 1 0,0-1 1,-1 0-1,1 0 0,0 1 0,0-1 0,-1 1 0,1 0 0,0-1 0,-1 1 1,1 0-1,0 1 0,0-1 0,-1 0 0,1 1 0,0-1 0,0 1 0,-4 1 1,3-1 201,0 1 0,1 1 0,-1-1 1,0 0-1,1 1 0,-1-1 1,1 1-1,0 0 0,0-1 1,0 1-1,0 0 0,0 1 1,1-1-1,-1 0 0,1 0 1,0 1-1,0-1 0,-1 4 1,-2 18 213,1-1-1,2 1 1,0 0 0,5 48 0,-1-16-305,-1-32-1772,11 45-1,-8-47-697,-1-1-1,1 41 0,0-22-5712,12 0-5043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34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41 220 7041,'-20'-184'8184,"9"151"-5333,10 30-919,0 7-917,-3 35 387,1 0 1,3 72-1,19 82 97,-17-175-1331,62 442 2148,5 49-750,-41-246-1054,99 657 558,-56-650-1212,75 157-681,-129-380 495,2-1 0,42 71 1,-41-84-119,2-2 0,1 0 0,2-1 1,1-2-1,1 0 0,53 41 0,-57-52-50,1-2 0,0 0 1,1-1-1,1-2 0,0 0 0,1-2 0,0-1 1,1-1-1,49 8 0,-37-12-427,1-2 0,0-1 0,0-2 0,62-10-1,-28-3-2921,114-37-1,-51 6-3197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36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1056 8369,'-7'-19'2455,"1"0"1,1 0-1,-4-26 1,6 29-711,-10-18 3619,9 31-2584,8 18-1167,24 52 43,-12-29-980,12 43-1,86 360-598,-71-269-87,23 46 10,-53-186 0,1 0 0,2-1 0,1 0 0,30 41 0,-43-67 0,0 0 0,0 0 0,1-1 0,-1 1 0,1-1 0,0 0 0,0-1 0,1 1 0,-1-1 0,1 0 0,0 0 0,-1-1 0,1 0 0,0 0 0,1 0 0,-1 0 0,0-1 0,0 0 0,1-1 0,-1 1 0,0-1 0,1-1 0,11-1 0,-8 0 0,-1-1 0,0 1 0,0-2 0,0 1 0,0-1 0,-1-1 0,1 0 0,-1 0 0,0 0 0,-1-1 0,1 0 0,-1-1 0,-1 0 0,1 0 0,8-12 0,0-4-7,-1-1 0,-1 0 0,-1-2 0,-1 1 0,-2-1 0,0 0-1,-2-1 1,8-49 0,-5-15-123,-2-120 0,-8 185 95,-3-122-443,-7-1 0,-6 1-1,-7 1 1,-6 1 0,-7 1 0,-99-258 0,128 387 470,-3-11-27,-1 1 0,-21-35 1,28 55 46,0 0 1,0 1 0,0-1-1,-1 1 1,0 0 0,0 0-1,0 0 1,0 0 0,-1 1-1,0 0 1,0 1 0,0-1-1,0 1 1,-14-5 0,17 7 7,-1 0 1,1 1 0,-1-1-1,0 1 1,1 0 0,-1 0-1,0 0 1,0 0 0,1 0 0,-1 1-1,1 0 1,-1 0 0,0 0-1,1 0 1,0 0 0,-5 3-1,3-1 16,0 1 0,0-1-1,0 1 1,1 0-1,-1 1 1,1-1 0,0 1-1,0 0 1,-3 5 0,-3 8 93,0 1 1,1 0-1,1 0 1,-9 36-1,-11 58 185,6 0 0,5 2 0,5 0 0,5 224 0,9-291-261,1 1 0,3-1 0,1 0-1,19 62 1,-21-96-50,0 0-1,1 0 0,0 0 1,1-1-1,11 18 0,10 7-141,55 61 0,-77-91 69,1-1 0,0-1 0,1 1 1,-1-1-1,1-1 0,0 1 0,1-1 1,-1-1-1,1 1 0,0-2 0,0 1 0,0-1 1,0 0-1,1-1 0,15 2 0,-21-3 20,24 2-407,0-1 1,0-1-1,0-1 0,-1-1 1,1-1-1,0-2 1,-1-1-1,43-13 0,-28 4-1548,56-26-1,31-30-6235,-41 9-3310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38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270 181 7129,'0'0'16785,"0"-3"-16699,-1-11-248,-1-6 3711,-7 18-3492,7 2-16,1 0 0,-1 0 0,1-1 1,-1 1-1,1 0 0,-1-1 0,1 1 0,0-1 0,-1 1 0,1-1 0,0 1 0,-1-1 1,1 0-1,0 0 0,-2-1 0,-7-19 242,8 19-141,2-1-2,-2-7 33,-1 0-1,0 0 0,-7-15 1,9 23 943,0 2-1091,-1 1 0,1 0 0,-1 0 0,1-1 0,-1 1 0,1 0 0,0 0 0,-1 1 0,1-1-1,0 0 1,-2 3 0,-3 2 40,-4 4-1,0 1 0,1 1-1,1-1 1,-1 2 0,2-1 0,0 1 0,0 0 0,-6 20 0,-33 121 183,40-133-243,-8 38 81,2 0 1,-5 67-1,15-100-65,1 0-1,1 0 1,1 0-1,2 0 1,1 0-1,0-1 0,13 38 1,-15-56-6,1 0 0,1 1 0,-1-1 0,1-1 0,0 1 0,1 0 0,-1-1 0,1 0-1,0 0 1,1-1 0,0 1 0,0-1 0,0 0 0,0-1 0,1 0 0,-1 0 0,1 0 0,0 0 0,11 3 0,-7-5-7,-1 1 0,1-1 0,-1-1 0,1 0 1,-1 0-1,1-1 0,0-1 0,-1 0 0,1 0 0,-1-1 0,1 0 0,-1-1 1,20-7-1,-14 2-11,0 0 0,-1 0 0,0-2 0,0 0 0,-1-1 1,0 0-1,-1-1 0,0 0 0,-1-1 0,0-1 0,-2 1 1,1-2-1,-1 0 0,-1 0 0,-1-1 0,0 0 0,7-24 1,-6 13-52,-1 0 1,-1-1 0,-2 0-1,-1 0 1,-1-1 0,-1 1-1,-2-1 1,-1 1 0,-1-1-1,-6-30 1,1 29-28,0 0 0,-2 1-1,-1 0 1,-25-49 0,26 63 40,1 0 1,-2 0-1,0 1 1,0 0-1,-1 1 1,-1 0-1,-1 1 0,1 0 1,-27-18-1,32 25-21,-1 2-1,1-1 0,-1 1 1,0 0-1,0 0 1,0 1-1,0 0 0,0 0 1,0 1-1,0 0 1,-1 1-1,1-1 0,0 2 1,-1-1-1,1 1 1,0 0-1,-16 6 0,14-4-150,1 1 0,-1 0 0,1 0-1,0 1 1,1 1 0,-1-1-1,1 1 1,0 1 0,1-1 0,0 2-1,0-1 1,0 1 0,1 0-1,-8 11 1,6-6-348,1 1 1,-1-1-1,2 1 0,-7 21 1,11-28-126,1 1 1,-1-1 0,1 1 0,1 10 0,0-11-853,0 1 0,1 0 0,0 0 0,5 13-1,11 33-8142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15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 7985,'29'-17'1196,"-13"29"-1112,0-1-484,3-5-812,9 14-1005,1 5-235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38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0 495 15637,'57'-29'2189,"-22"4"-137,-9-1-40,6 0-260,2 0-316,17-5-312,16 0-244,12-7-127,20 1-201,-1 0-176,7 3-304,-3 0-520,-4 5-488,-9 0-193,-13 7-663,-9 2-1012,-10 5-3617,-16 10-5900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38.9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0 16141,'-29'14'3119,"14"0"2204,4 11-2496,10-21-1964,-7 24-341,2 0 0,0 0 0,2 1-1,0 28 1,4 123 1258,1-134-1675,0 7-199,8 183-2241,-3-181 802,1 0 1,21 71 0,-4-58-6909,10-8-5875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39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22 16918,'0'1'194,"0"0"0,0-1 1,0 1-1,-1 0 0,1-1 1,0 1-1,-1 0 0,1-1 1,0 1-1,-1 0 0,1-1 0,-1 1 1,1-1-1,-1 1 0,1 0 1,-1-1-1,1 0 0,-1 1 1,0-1-1,-1 1 0,-4 5 921,4-1-762,0-1-1,0 1 1,1-1-1,0 1 1,0 0-1,0 0 1,0 0-1,1-1 1,0 1-1,0 6 1,0 3 340,-1 21 34,1 0 1,2 1-1,9 44 0,29 104 2132,-23-117-2544,136 741-315,-103-514 0,-49-291 0,29 134 0,-27-125 0,1 0 0,0-1 0,1 1 0,0-1 0,1 0 0,0-1 0,1 1 0,0-1 0,8 9 0,-13-18 0,0 1 0,0-1 0,-1 0 1,1 0-1,0 0 0,0 0 0,0 0 0,0 0 0,1-1 0,-1 1 1,0-1-1,0 1 0,0-1 0,0 0 0,0 0 0,1 0 0,-1 0 0,0 0 1,0-1-1,0 1 0,0-1 0,1 1 0,-1-1 0,0 0 0,0 0 1,0 0-1,2-1 0,2-1-3,0-1 1,-1 1 0,1-1-1,-1 0 1,0 0-1,0-1 1,7-8 0,4-10-165,-1 0 0,-1-1 0,-1-1 1,14-38-1,29-112-691,-34 86 603,-3-1-1,-4-1 0,-3 0 1,-3-150-1,-11 160 200,-5 1 0,-3 1 0,-3-1 0,-4 2 0,-43-123-1,47 166 81,-2 0-1,-2 1 1,-22-34 0,28 51 12,0 1 0,-1 0 1,-1 1-1,0 1 1,-1 0-1,-1 1 1,-26-19-1,35 28-3,-1 0 0,0 0-1,1 1 1,-1 0-1,-1 0 1,1 1-1,0 0 1,-1 0 0,1 0-1,-1 1 1,1 0-1,-1 1 1,0 0 0,1 0-1,-1 0 1,0 1-1,1 0 1,-1 1-1,1 0 1,0 0 0,-1 0-1,1 1 1,0 0-1,0 1 1,1-1-1,-1 1 1,1 1 0,0-1-1,0 1 1,0 0-1,0 0 1,1 1 0,0 0-1,0 0 1,1 0-1,-5 8 1,-2 5 44,2 0 1,0 1 0,1-1-1,1 2 1,1-1 0,0 1-1,2 0 1,1 0-1,0 0 1,2 1 0,1 35-1,1-32-23,2 0-1,1 0 1,0 0-1,2 0 1,1-1-1,1 0 1,1 0-1,1-1 1,22 37-1,-16-36-180,2 0 1,0-1-1,2-1 1,0 0-1,2-2 1,0 0-1,1-2 0,1-1 1,1 0-1,0-2 1,36 16-1,-15-11-2372,93 27 0,57-4-9750,-124-29 1496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39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1 18138,'-26'68'3664,"4"-25"-176,12-11-239,-6-7-573,4 4-1124,5 2-1552,4 9 0,3 3 0,-6 0 0,3 6 0,0-1 0,3-2 0,0 3 0,0-7-2924,0 1-1045,15 9-3607,4-9-7738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40.1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81 12845,'-2'-5'599,"0"0"-1,-1 1 1,2-1 0,-1 0-1,0 0 1,1 0 0,0 0-1,0 0 1,0-9 0,1 13-456,0 1 0,1-1 1,-1 0-1,0 0 0,0 0 1,0 0-1,0 0 0,1 0 1,-1 0-1,1 1 0,-1-1 1,0 0-1,1 0 0,-1 1 1,1-1-1,0 0 0,-1 0 1,1 1-1,-1-1 0,1 1 1,0-1-1,0 0 0,-1 1 1,1 0-1,0-1 0,0 1 1,0-1-1,-1 1 0,3-1 1,-1 1-13,1-1 1,-1 1-1,0 0 0,1-1 1,-1 1-1,0 0 1,1 1-1,-1-1 1,4 1-1,4 2 114,0 1 0,0 1-1,0-1 1,0 1 0,-1 1-1,0 0 1,0 0 0,-1 1 0,11 10-1,10 12 282,26 36-1,-29-34-336,-3 2-1,0 1 1,-2 0 0,-2 2-1,18 44 1,-26-51-129,-1 2 0,-2-1 0,-1 1 0,-1 0 0,-2 0 0,-1 0-1,-1 39 1,-6-13-40,-18 89-1,1-18 18,21-124 11,1-2-21,0-1-24,-1 0 0,1 0-1,0 0 1,0 0 0,-1 0 0,1 0 0,0 0-1,0 0 1,0-1 0,0 1 0,0 0-1,0-1 1,0 1 0,0-1 0,0 1 0,2 0-1,-2-2 1,1 1-1,-1-1 0,0 0 1,1 0-1,-1 0 1,0 0-1,0 0 0,0 0 1,0 0-1,0 0 0,0 0 1,0 0-1,0-1 1,0 1-1,0-2 0,40-61 190,43-92-1,-68 124-145,21-44 87,25-46 201,-52 106-163,1 0 1,0 0-1,1 1 1,26-25-1,-36 38-136,-1 1 0,1-1 0,-1 0 0,1 1 0,0 0 0,-1-1 0,1 1 0,0 0 0,0 0 0,0 0 0,0 0 0,0 0 0,0 0 0,0 1 0,1-1-1,-1 1 1,0-1 0,0 1 0,0 0 0,1 0 0,-1 0 0,0 0 0,0 0 0,0 1 0,1-1 0,-1 1 0,0-1 0,0 1 0,0 0 0,0 0 0,0 0 0,3 2 0,9 4-23,-1 1 0,0 1 0,-1 0 0,0 1 1,-1 0-1,15 16 0,59 80-24,-57-68 8,8 7-1841,1-1 0,2-2 0,62 50 0,-78-73 535,2-2 0,0 0 1,0-1-1,2-2 0,0-1 1,0-1-1,1-1 1,38 9-1,-15-10-9306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40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89 10709,'-6'-35'2244,"0"24"-228,-7 2-323,3-2 839,1 0-1824,-1-1-604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43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410 181 9725,'0'-1'13,"-3"-4"495,0 0 1,0 1 0,0-1-1,0 0 1,-1 1-1,0 0 1,0 0 0,0 0-1,0 0 1,0 1-1,-1 0 1,-5-4-1,-43-30 3695,44 29-3149,0 1 0,-1 0 0,-18-10 0,-10 6 1356,36 10-1813,-3-2-289,1 0 0,-1 0 0,1 1 0,-1 0 0,0 0 0,0 0 0,0 1 1,0-1-1,-6 0 0,6 1-537,3 1 1230,1-1-968,-1 0 1,1 0-1,-1 0 0,1 0 0,-1 1 0,0-1 0,1 0 1,-1 1-1,0 0 0,1-1 0,-1 1 0,-2 0 0,-8-3 614,-11 26-586,22-14-61,0 0 0,0 0 0,1 1 0,0-1 0,1 0 0,0 0 0,3 11 0,-4-17 0,6 30 0,2-1 0,1 0 0,22 51 0,142 350 0,-97-256 0,103 257 0,-134-310 0,43 198 0,-75-254 8,-3 1 0,-3-1-1,-3 1 1,-3 0 0,-3 1 0,-19 114 0,9-123-43,-2 0 1,-4-2 0,-1 0 0,-4-1 0,-2-1 0,-2-1-1,-57 86 1,46-89-1142,-2-1 0,-2-2-1,-86 78 1,31-49-3408,-7-8-4105,57-46-2897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44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39 183 8621,'-28'-14'13259,"17"23"-11208,12-9-2020,-1-1 1,0 1-1,0 0 1,0 0-1,0 0 1,0 0-1,0 0 1,1 0-1,-1 0 1,0 0-1,0 0 1,0 0-1,0 0 1,0 0-1,1 1 1,-1-1-1,0 0 0,0 0 1,0 0-1,0 0 1,0 0-1,0 0 1,0 0-1,1 0 1,-1 0-1,0 0 1,0 0-1,0 1 1,0-1-1,0 0 1,0 0-1,0 0 1,0 0-1,0 0 1,0 0-1,0 0 1,0 1-1,1-1 1,-1 0-1,0 0 1,0 0-1,0 0 0,0 0 1,0 0-1,0 1 1,0-1-1,0 0 1,0 0-1,-1 0 1,1 0-1,0 0 1,0 1-1,0-1 1,0 0-1,0 0 1,0 0-1,0 0 1,0 0-1,0 0 1,0 0-1,0 1 1,0-1-1,0 0 1,-1 0-1,25 0 782,41-7-459,-53 6-79,494-94 1397,-328 62-869,-174 32-776,17 0 212,-8-1-2531,-19-14-1113,6 14 3008,-1 1 0,0 0-1,1 0 1,-1-1 0,0 1 0,0 0 0,0 0-1,0 0 1,0 0 0,0 0 0,0 0 0,0 0 0,0 1-1,0-1 1,0 0 0,-1 1 0,1-1 0,0 0 0,0 1-1,-1 0 1,1-1 0,-1 1 0,-1-1 0,2 1-147,-18-6-10859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45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104 162 10325,'-3'8'12745,"-13"-11"-9861,-7 0-1107,21 4-1693,-1-1 1,1 1-1,0 0 1,-1-1 0,1 1-1,0 0 1,0 1 0,-1-1-1,1 0 1,0 1-1,0-1 1,0 1 0,1-1-1,-1 1 1,0 0-1,0 0 1,1 0 0,0 0-1,-1 0 1,1 0 0,0 1-1,0-1 1,-1 4-1,-2 1 31,2-4-97,0-1-1,1 1 1,0 0-1,0-1 1,-1 1 0,2 0-1,-1 0 1,0 0-1,0 0 1,1-1 0,0 1-1,0 0 1,0 0-1,0 0 1,0 0 0,0 0-1,1 0 1,-1 0-1,1 0 1,0 0 0,0 0-1,0-1 1,0 1-1,0 0 1,1-1 0,-1 1-1,1-1 1,0 1-1,0-1 1,0 0 0,0 0-1,0 0 1,0 0-1,1 0 1,-1 0 0,0-1-1,4 2 1,9 6-139,0-2 0,0 0 0,1 0 0,0-2 0,17 4 0,-28-7 44,33 7-972,1 0 0,74 4 0,-88-11 649,1-2-1,-1-1 1,1-1 0,-1-1 0,39-10 0,-54 10 370,-1 0-1,0 0 1,0-1 0,0 0 0,0-1 0,-1 0 0,0 0 0,0-1 0,0 0 0,-1-1 0,0 1 0,0-1 0,0-1 0,-1 1 0,0-1 0,-1 0 0,9-17 0,-10 16 267,-1 0 0,0 0 0,0-1 0,-1 1 0,0-1 1,-1 0-1,0 1 0,0-1 0,-1 0 0,-1 0 0,-2-17 0,-13-49 2259,7 41-680,7 29-929,2 10-78,25 289-572,-3-26-213,24 448-24,-41-614 0,2 441 0,-13-422 0,-5 0 0,-39 175 0,30-213 0,-3-1 0,-4-1 0,-4-2 0,-42 81 0,63-140-5,9-15 2,0-1 1,0 1-1,-1-1 0,0 1 0,0-1 0,0 1 0,0-1 0,0 0 1,-1 0-1,0 0 0,1 0 0,-1 0 0,0-1 0,0 0 1,0 1-1,-1-1 0,-5 3 0,8-5 3,1 0 0,-1 0 0,0 0 0,1 1 0,-1-1 0,0 0 0,1 0 0,-1-1 1,0 1-1,1 0 0,-1 0 0,0 0 0,1 0 0,-1 0 0,0-1 0,1 1 0,-1 0 0,1-1 0,-1 1 0,1 0 0,-1-1 0,1 1 0,-1-1 0,1 1 0,-1-1 1,1 1-1,-1-1 0,1 1 0,0-1 0,-1 0 0,1 1 0,0-1 0,-1 0 0,-1-3 3,1 0 0,0 0 0,0-1-1,0 1 1,1 0 0,-1-6 0,1-8 8,1 0 1,3-21-1,20-90-3,54-170 1,66-118-59,-73 219-40,118-257-3519,-117 307-1417,2 1-5308,-54 111-357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46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54 7277,'0'0'205,"1"-1"1,0 1-1,-1 0 1,1-1-1,-1 1 1,1-1 0,-1 1-1,1-1 1,-1 1-1,1-1 1,-1 1-1,1-1 1,-1 0-1,0 1 1,1-1 0,-1 0-1,0 1 1,0-1-1,1 0 1,-1 1-1,0-1 1,0 0-1,0 0 1,0 1 0,0-1-1,0 0 1,0 1-1,0-1 1,0 0-1,0 0 1,-1 1-1,1-1 1,0 0 0,0 1-1,-1-1 1,1 0-1,-1 0 1,-2-9 4301,2 10-4356,1-1 1,-1 1-1,0 0 0,1 0 1,-1-1-1,0 1 0,1 0 1,-1-1-1,1 1 0,-1-1 0,1 1 1,-1-1-1,1 1 0,-1-1 1,1 1-1,-1-1 0,1 1 1,0-1-1,-1 0 0,1 1 0,0-1 1,0 0-1,-1 1 0,1-1 1,0-1-1,-4-3 1886,-2 19-1095,5-9-961,0 0 0,1 1 0,0-1 0,0 1 0,0-1 0,1 1 1,0-1-1,0 1 0,0-1 0,0 0 0,1 1 0,0-1 0,4 6 0,9 42-4359,-9 1-4594,-9-26-937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16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283 291 8125,'-5'-15'864,"4"13"-588,1-1 0,-1 0 0,0 1 0,1-1 1,-1 1-1,0-1 0,0 1 0,-1 0 0,1-1 1,0 1-1,-1 0 0,0 0 0,1 0 0,-1 0 1,0 0-1,0 0 0,0 1 0,0-1 0,-3-1 1,0 1 178,0 1 0,0 0 0,0 1 0,0-1 1,-1 1-1,1 0 0,0 0 0,0 0 0,-1 1 0,1 0 1,0 0-1,-5 2 0,2 0-183,1 0 0,0 0 0,0 1 0,0 0 0,0 0 0,1 1 0,-9 7 0,4-2-159,1 1 0,0 0 0,1 1 0,0 0 0,1 0 0,0 1 0,1 0 0,-8 20 0,10-19-73,0 0 0,1 0 0,1 1 0,0-1 0,-1 18-1,3-27-75,1 1 0,0-1-1,0 1 1,1-1 0,0 1 0,-1-1-1,2 1 1,-1-1 0,1 0-1,0 0 1,0 0 0,0 0-1,0 0 1,1 0 0,0 0-1,0-1 1,4 5 0,-5-7 21,0 0 0,0 0 0,0 0 0,0-1 0,0 1 1,0-1-1,0 1 0,1-1 0,-1 0 0,0 0 0,1 0 0,-1 0 0,1 0 0,-1-1 1,1 1-1,-1-1 0,1 1 0,0-1 0,-1 0 0,1 0 0,-1 0 0,1-1 1,0 1-1,-1-1 0,1 1 0,-1-1 0,1 0 0,-1 0 0,1 0 0,-1 0 0,3-2 1,5-4-5,0 0 1,0-1 0,-1 0 0,0 0 0,10-13-1,-9 10 33,-4 4 35,0-1 1,-1 0-1,0 0 1,0 0-1,5-13 1,-7 11 38,2 2 0,-1-1 0,12-15-1,-14 22-29,0 4-1,2 1-48,-1 1-1,1-1 1,-1 1 0,0 0-1,0 0 1,0 1 0,-1-1-1,1 0 1,-1 1-1,0 0 1,1 6 0,1 4 11,-2 1 1,2 23-1,-3-32-12,0 22-13,-1 0 1,-1 0-1,-1 0 1,-1 0-1,-2-1 1,-1 1-1,-1-1 1,-2-1-1,-1 1 1,-1-1-1,-1-1 1,-1 0-1,-1-1 1,-26 34-1,16-22-223,21-29-86,18-22 71,213-264-2528,-18-20 71,-25 34 2362,-145 206 673,-18 25 127,1 1 1,29-31-1,-51 62-446,0 0 1,0 0-1,0 0 0,0 0 1,0 0-1,0 0 0,0 0 0,0 0 1,0 1-1,0-1 0,0 0 1,1 1-1,-1-1 0,0 1 0,1-1 1,-1 1-1,0 0 0,1 0 1,-1-1-1,0 1 0,1 0 1,-1 0-1,0 0 0,1 0 0,-1 1 1,0-1-1,1 0 0,-1 0 1,3 2-1,-3-1-1,1 1 0,0-1 1,0 1-1,-1-1 0,1 1 0,-1 0 1,0 0-1,1 0 0,-1 0 0,0 0 1,0 0-1,0 0 0,0 0 0,0 1 1,-1-1-1,1 0 0,0 3 0,1 16 31,0 0-1,-1 0 0,-2 0 0,-3 33 0,-1 8-5,3-19 2,0-25-72,1 1 1,1-1-1,0 1 1,5 28-1,-2-32-139,0-1-1,1 1 0,0-1 0,1 0 1,1 0-1,0-1 0,12 21 0,-17-33 148,0-1 0,0 1 0,-1-1 0,1 0 0,0 1-1,0-1 1,-1 0 0,1 1 0,0-1 0,0 0 0,0 0-1,-1 0 1,1 1 0,0-1 0,0 0 0,0 0 0,0 0-1,-1-1 1,1 1 0,0 0 0,1 0 0,1-1-57,1 1 39,-1 0 0,1 0 1,0-1-1,0 1 0,0-1 0,-1 0 1,1 0-1,0-1 0,-1 1 1,1-1-1,-1 0 0,1 0 1,-1 0-1,0 0 0,5-4 0,5-7-14,0 0 0,13-17 0,6-5 77,-19 23-5,5-6 296,1 0-1,1 2 1,31-21 0,-47 34-238,1 0 0,0 1 1,0-1-1,0 1 1,0 0-1,0 0 1,0 0-1,0 1 0,0 0 1,1 0-1,-1 0 1,1 1-1,-1 0 0,1 0 1,-1 0-1,0 1 1,1-1-1,-1 1 0,0 1 1,1-1-1,-1 1 1,8 3-1,98 50 388,-98-50-604,0 0 0,1-1 0,0 0 0,-1-1 0,1-1 0,24 1-1,-30-3 88,1-1-1,-1-1 1,0 1-1,0-1 1,0 0-1,0-1 1,0 0-1,0 0 1,-1-1-1,0 0 1,0 0-1,0-1 1,9-8-1,-3 3 236,-1-2-1,-1 1 0,0-2 1,0 1-1,15-27 0,-4 4 1192,-1-2-1,30-75 1,-44 72 421,-6 36 124,-9 25-895,0 14-1124,0 1 0,3 0 1,1 0-1,1 69 0,1-46-1795,2-14-308,3-4-472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46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0 10721,'-25'69'2052,"18"-35"-208,11 3-236,-1 0-247,3 1-297,1-1-252,-1 6-160,0-1-168,7 4-364,0-3-456,-4 0-656,7 0-524,0-6-501,6 0-2615,-3-8-3609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46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9669,'22'26'2204,"-1"1"-1,23 40 1,-1-3-114,-19-30-1528,-1 1 0,-2 2 0,-2 0 0,-1 1 0,-2 0 1,-1 2-1,-3 0 0,10 46 0,-19-64-682,0 0 0,-2 1 0,0-1-1,-1 1 1,-2-1 0,0 1 0,-7 26-1,5-32-509,-1-1 0,-1 1-1,-1 0 1,0-1 0,-2-1-1,1 1 1,-2-1 0,0-1-1,0 0 1,-15 14-1,-22 17-4327,1-4-2633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50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296 311 5781,'-1'-7'521,"0"1"1,0-1 0,1 0 0,0 1 0,0-1 0,0 0 0,1 1 0,0-1 0,1 0-1,-1 1 1,1-1 0,0 1 0,1 0 0,5-11 0,-1 6-281,1 1 1,-1 0 0,2 1-1,-1 0 1,1 0-1,1 1 1,11-8-1,3-2-21,1 2-1,0 1 0,1 1 0,1 1 0,0 2 0,52-16 1,-75 26-175,0 0-1,0 0 1,0 0 0,0 1 0,1-1 0,-1 1 0,0 0 0,0 0 0,1 0 0,-1 1 0,0 0 0,0 0 0,0 0 0,1 0 0,-1 0 0,4 3 0,-5-2-4,0 1 0,0 0-1,-1-1 1,1 1 0,-1 0 0,0 0 0,0 0 0,0 0 0,0 0 0,0 1 0,-1-1 0,1 1 0,-1-1-1,0 1 1,0-1 0,0 1 0,-1 0 0,1 4 0,7 77 639,-5 0-1,-8 105 1,0 37 60,67 538 506,93 83-808,24-156-315,-133-530-197,28 190 0,-71-329 57,-1 0 1,-2-1 0,0 1-1,-1 0 1,-1-1 0,-1 1-1,-9 35 1,6-40 8,0-1 1,-1 1 0,-1-2 0,-1 1-1,0-1 1,-1 0 0,-1-1-1,0 0 1,-24 23 0,13-18-2,-1-1 1,-1-1-1,-1-1 1,0-2-1,-1 0 1,-53 21 0,-4-6-183,-88 20 1,-219 36-2061,180-43-7691,163-31 2708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50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 7817,'2'-1'1975,"5"-2"-614,-1 0 0,1 1-1,-1 0 1,1 0-1,10-1 1,3 0-544,-17 2-572,0 0-1,1 1 1,-1-1-1,0 1 1,0 0-1,0 0 1,0 0-1,1 1 1,-1-1 0,0 1-1,0-1 1,6 3-1,-7-1-122,0 0-1,-1 0 1,1 0-1,0 1 1,-1-1-1,0 0 1,1 0 0,-1 1-1,0-1 1,0 1-1,-1-1 1,1 1-1,0-1 1,-1 1-1,1 4 1,2 14 537,-1 0 0,0 0 0,-2 0 0,-3 35 0,-18 87 1323,19-132-1836,-40 190 666,-17 104 902,54-258-1530,1 1 1,2-1-1,2 1 0,10 68 0,-7-93-241,2-1 0,1 1 0,1-1 0,0 0 0,2-1 0,1 0 0,20 35 0,-21-44-45,0 1 0,0-1-1,1-1 1,1 0 0,0 0 0,0-1 0,1 0 0,1-1-1,-1 0 1,1-1 0,1-1 0,23 10 0,-16-10-549,0-1-1,0-1 1,0-1 0,1 0 0,0-2 0,-1-1-1,34-1 1,-26-3-1474,44-8 0,28-17-5427,-27 0-3435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51.1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26 10717,'-10'-10'797,"13"4"932,23 2 2242,-7 2-2779,-11 0-980,1 1 0,-1 0 1,0 1-1,1 0 0,-1 0 0,0 1 1,1 0-1,-1 1 0,0-1 1,0 2-1,0-1 0,14 7 0,-12-3-61,1 0-1,-2 0 0,1 1 0,-1 0 0,0 1 0,0 0 0,-1 0 1,11 14-1,-8-7-69,0 1 0,-1 0 0,-1 1 0,-1 0 0,0 0 0,-1 0 0,-1 1 0,-1 0 0,0 1 0,-2-1 0,3 24 0,-6 19 11,-2 1-1,-3-1 0,-22 100 1,21-127-87,-16 123-288,21-154 245,20-11-11,-15 4 46,1 1-1,-1-1 0,0 0 1,0 0-1,-1-1 1,1 1-1,-1-1 1,0 0-1,0 1 1,0-2-1,-1 1 1,0 0-1,3-10 0,5-8 15,28-63-8,30-62 398,-65 142-355,0 0-1,0 0 1,1 0 0,0 1 0,0 0 0,0 0-1,1 0 1,8-7 0,-11 11-8,0 0 0,0-1 0,0 2-1,0-1 1,0 0 0,1 0 0,-1 1 0,0-1 0,0 1 0,1 0 0,-1-1 0,0 1-1,1 0 1,-1 1 0,0-1 0,1 0 0,-1 1 0,0-1 0,1 1 0,-1 0-1,0 0 1,0-1 0,0 1 0,0 1 0,0-1 0,0 0 0,3 3 0,20 16 225,-1 0-1,-1 2 1,38 47 0,-7-8-215,-4-5-583,-27-28-724,2-1 1,1-1-1,34 26 0,-40-43-2146,-6-9-1675,-14 0 5037,19-1-9302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51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592 0 9653,'-1'1'99,"1"-1"1,0 1-1,0-1 0,0 1 1,0 0-1,0-1 0,0 1 1,0 0-1,0-1 0,0 1 1,0-1-1,0 1 0,0 0 0,0-1 1,1 1-1,-1-1 0,0 1 1,0 0-1,1-1 0,-1 1 1,0-1-1,1 1 0,-1-1 1,0 1-1,1-1 0,-1 1 1,1-1-1,0 1 0,8 9 1008,-5-1-543,0 1 0,-1-1 1,0 1-1,3 15 0,1 3 313,124 399 7141,-15-48-4997,-86-277-2391,-4 2 1,-5 0 0,13 172 0,-31-226-529,-3 1 0,-2-1 0,-2 0 0,-2 0 0,-3-1-1,-2 0 1,-1 0 0,-3-1 0,-40 86 0,31-88-472,-3-1 0,-1-1 0,-2-2 1,-2-1-1,-2-2 0,-2-1 0,-1-1 0,-2-2 1,-78 54-1,74-63-1183,-1 0 0,0-3 0,-2-2 0,-1-2 1,0-2-1,-56 13 0,35-16-4091,35-7-3079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6:51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92 13117,'-22'-20'2676,"31"8"73,-15-2-385,3 0 4533,6-1-7530,3-2-459,-31 23-22002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7:00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169 509 4316,'-15'-27'7422,"12"16"-6864,1 9-359,0 1 1,0-1-1,1 0 1,-2 1-1,1-1 1,0 1-1,0 0 1,0 0-1,-1-1 0,1 2 1,0-1-1,-4-1 1,5 2 32,-10-3 577,1 0-1,-1 1 0,1 0 1,-1 1-1,-11-1 0,18 2-624,1-1 0,-1 1 0,1-1 0,-1 0 0,1 0 0,0-1 0,-6-2 1,-2 0 3856,41-9-3840,1 2 0,1 1 1,-1 1-1,2 2 0,38-5 0,-3 1-42,1232-276 739,-1067 223-397,-229 62-491,-7 3-52,-9 4-762,1 1 1,0-1-1,0 2 1,-16 12-1,9-6-995,16-12 333,1 0 1307,1-1 0,-1 1 0,0-1 1,1 1-1,-1-1 0,0 1 0,1 0 0,-1-1 0,1 1 0,-1 0 0,1-1 0,0 1 0,-1 0 0,1 0 0,0 0 0,-1-1 0,1 1 1,0 1-1,-5 9-2732,1-5-3369,-7 3 479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7:01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3 282 6033,'-1'-19'1538,"0"15"-1228,1 1-1,-1-1 1,1 0 0,0 1 0,0-1-1,1 1 1,-1-1 0,1 1-1,0-1 1,0 1 0,0-1-1,0 1 1,0 0 0,1 0-1,-1-1 1,3-2 0,6-5 231,0 0 0,1 1 0,0 0 1,1 1-1,0 0 0,0 0 0,26-12 1,3 2 345,59-19 0,-50 23-599,0 3 1,1 3-1,0 1 1,0 3-1,1 1 0,0 4 1,78 7-1,-57 2-2,-1 4 0,0 2 0,-2 3 0,96 38 0,-99-31-78,-39-16-21,-1 2 0,1 1 0,34 20 0,-34-14 456,43 36 0,-60-44-408,-1 0 1,0 1-1,0 0 1,-1 1-1,-1 0 1,11 20-1,1 9 288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7:01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1 1 2984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16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0 112 11161,'7'0'2204,"-14"-14"-388,20 2-363,3 1-281,6 2-416,16-8-428,4 9-432,-1 2-608,10-3-476,9 6-217,7-2-235,-4-1-232,-6 0-1636,-9 1-1969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7:02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35 243 7733,'-32'-16'2083,"32"15"-2027,0 1-1,-1 0 0,1 0 1,0 0-1,0-1 0,0 1 0,-1 0 1,1 0-1,0-1 0,0 1 1,0 0-1,0-1 0,0 1 1,0 0-1,0 0 0,-1-1 1,1 1-1,0 0 0,0-1 1,0 1-1,0 0 0,0-1 1,0 1-1,0 0 0,1 0 1,-1-1-1,0 1 0,0 0 1,0-1-1,0 1 0,0 0 0,0 0 1,0-1-1,1 1 0,-1 0 1,0 0-1,0-1 0,0 1 1,1 0-1,-1 0 0,0 0 1,0-1-1,1 1 0,-1 0 1,9-8 484,6-2-82,0 2 0,0-1-1,1 2 1,0 0 0,0 1 0,0 0 0,1 1-1,23-3 1,-13 2-121,189-41 498,1 9 0,228-8 0,-166 43 167,-219 7-608,-1 2 0,96 24 0,-136-25-262,0 0 1,-1 0-1,1 2 1,-1 1-1,0 0 1,-1 1-1,22 15 0,-26-14-21,0 0 0,-1 1-1,0 0 1,-1 1 0,0 0 0,-1 1-1,-1 0 1,0 1 0,10 21-1,4 20 220,14 61 0,-20-61-156,-3 2-78,-2 0 0,8 93 1,-6-26-227,-2-42-274,2 148 0,-15-199 325,-1 0 0,-1-1 1,-1 1-1,-2 0 0,-1-1 1,-1 0-1,-2-1 0,-15 31 1,17-44 70,-1-2 1,-1 1-1,0-2 1,-1 1-1,0-1 1,-1-1 0,0 0-1,-1-1 1,-1 0-1,-18 12 1,12-11 236,-1-1 0,0-1 0,0-1 0,-1 0 1,0-2-1,-1 0 0,-24 3 0,39-9-91,1 0-1,0 0 1,-1-1-1,1 0 1,0 0 0,-1-1-1,1 0 1,0 0-1,-1-1 1,1 1-1,-13-7 1,17 6-81,-1 0-1,0 0 1,0-1 0,1 1 0,-1-1 0,1 0 0,0 0-1,0 0 1,0 0 0,0-1 0,1 0 0,-1 1 0,1-1 0,0 0-1,0 0 1,0 0 0,0 0 0,1 0 0,0 0 0,0-1-1,-1-3 1,1-7 16,0 0 0,1 0 0,0 0 0,2 0-1,-1 0 1,2 1 0,0-1 0,1 1 0,0-1 0,7-13 0,4-8 30,2 0 0,35-52 1,7 2-84,3 3 1,76-77-1,161-134-3802,-234 237 1901,-35 33-1745,51-56 1,-59 56-1669,-8 15-2974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7:02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211 1163 14109,'-97'-20'3553,"48"11"505,40 8-3500,4 0 116,-1 0 0,1 0 1,0 0-1,0-1 0,0 1 0,0-1 1,-5-3-1,9 4-564,0 1 1,1-1 0,-1 1-1,0-1 1,1 1-1,-1-1 1,1 1 0,-1-1-1,1 0 1,-1 1 0,1-1-1,0 0 1,-1 0-1,1 1 1,0-1 0,-1 0-1,1 0 1,0 0 0,0 1-1,0-1 1,0-1-1,0 0-55,0 0-1,1 0 1,-1 0-1,1 0 1,0 1-1,-1-1 0,1 0 1,0 0-1,0 1 1,0-1-1,0 1 1,1-1-1,1-1 1,7-7 173,0 1 0,1 0 1,1 1-1,-1 1 0,1 0 1,25-11-1,-22 11-138,418-176 126,18 36-221,684-158 5,-931 253 0,1014-239-723,-1087 267-2446,-128 24 1472,-29 12-3344,-64 28-4696,47-15 321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7:03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83 531 8833,'-48'-34'2306,"46"33"-2042,0-1-1,0-1 1,1 1-1,-1 0 1,1 0-1,0-1 1,-1 1-1,1 0 1,0-1 0,0 1-1,1-1 1,-1 0-1,0 1 1,1-1-1,0 1 1,0-1-1,0-5 1,-2-9 804,-2-3-176,0 7 76,2 0 0,0 1 0,-1-19 0,3 11-262,1 1-1,1 0 0,0-1 1,2 1-1,0 1 1,11-33-1,-9 38-415,0-1 0,2 1 1,-1 0-1,1 0 0,1 1 0,1 0 1,-1 1-1,2 0 0,14-13 0,-19 20-195,-1-1-1,1 1 0,0 0 1,1 1-1,-1-1 0,0 1 0,1 0 1,0 1-1,0 0 0,0 0 1,0 0-1,13-1 0,-10 3 17,1 0 0,-1 1 1,0 0-1,0 0 0,0 1 0,0 1 0,0-1 1,11 6-1,3 3 22,0 2 1,-1 0 0,-1 1 0,0 1-1,-1 1 1,22 22 0,-11-6-126,-2 1 0,-1 2 1,-2 1-1,-1 0 0,20 41 0,92 207-8,-113-224-285,-2 2 0,-3 0 0,14 73 0,-26-92 72,-3 0 0,-1 0 0,-2 0 0,-1 0 0,-11 77 0,9-109 193,-1 0 0,0 0 0,-1 0 0,-1 0 0,1-1 0,-2 1 0,1-1 0,-1 0 0,-1 0 0,0-1 0,0 1 0,-1-1 0,0-1 0,-1 1 0,0-1 0,0-1 0,-1 1 0,0-1 0,0-1 0,0 0 0,-1 0 0,0-1 0,0 0 0,-1-1 0,1 0 0,-1 0 0,0-1 0,0-1 0,0 0 0,-19 1 0,21-2 38,0-1-1,0 0 1,0-1-1,1 1 1,-1-2-1,0 1 1,0-2-1,1 1 1,-1-1-1,1 0 1,-1-1-1,1 1 1,1-2-1,-1 1 1,0-1-1,1-1 1,0 1-1,0-1 1,1 0-1,-1-1 1,2 1-1,-1-1 1,1 0-1,0-1 1,0 1-1,0-1 1,1 0-1,1 0 1,-1-1-1,2 1 1,-1-1-1,1 0 0,0 1 1,-1-11-1,2 2-38,0-1-1,1 0 0,1 0 1,0 1-1,2-1 0,0 0 1,7-22-1,-1 14-175,1 0 0,1 0 1,1 1-1,17-26 0,10-4-579,2 1 0,2 1 0,51-45 0,104-90-3287,-91 103 0,7 10-3393,-51 42-58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7:03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12 13657,'-45'-10'2821,"36"8"2234,10 5-2863,2 7-1034,0-1 1,0 1 0,-1 1-1,0-1 1,1 15-1,-1 0-339,6 11-502,1-1 0,1 0 0,29 63 0,-34-87-313,19 40-4,46 71 0,-42-76 0,-14-25 0,0-1 0,1-1 0,2 0 0,0-1 0,31 27 0,-46-43 0,0-1 0,0 1 0,0 0 0,1-1 0,-1 1 0,1-1 0,-1 0 0,1 1 0,-1-1 0,1 0 0,0-1 0,-1 1 0,1 0 0,0-1 0,0 0 0,0 1 0,-1-1 0,1 0 0,0-1 0,0 1 0,0 0 0,-1-1 0,1 0 0,0 1 0,0-1 0,-1 0 0,1 0 0,-1-1 0,1 1 0,-1 0 0,1-1 0,-1 0 0,0 1 0,4-5 0,-1 1 0,0-1 0,0 0 0,-1 0 0,1-1 0,-1 1 0,-1-1 0,1 0 0,-1 0 0,0 0 0,-1-1 0,3-8 0,-3 2 0,-1 0 0,0 0 0,-1 0 0,-1 1 0,0-1 0,0 0 0,-7-25 0,-35-90 0,34 105 0,-1 0 0,-2 0 0,0 2 0,-31-43 0,35 55 0,-1 0 0,0 0 0,-1 1 0,0 0 0,0 0 0,-1 1 0,0 0 0,0 1 0,-1 1 0,0 0 0,-14-5 0,20 10 0,0 0 0,0 0 0,0 1 0,0 0 0,0 0 0,0 0 0,0 1 0,-1 0 0,2 0 0,-1 1 0,0-1 0,0 1 0,0 0 0,-7 5 0,8-4 0,1 0 0,0 0 0,-1 0 0,2 0 0,-1 1 0,0 0 0,1 0 0,-1 0 0,1 0 0,0 0 0,1 1 0,-5 8 0,0-1 0,6-9-17,-1 1 1,1-1-1,0 1 1,0 0-1,0-1 1,1 1-1,-1 0 1,1 0-1,0 0 1,0 0-1,0-1 1,0 1-1,1 0 1,0 0-1,-1-1 0,1 1 1,1 0-1,-1-1 1,2 4-1,0 1-52,1-1-1,0 0 0,0-1 1,0 1-1,1-1 0,0 0 1,0 0-1,8 8 1,-5-8-199,1 0 1,0-1 0,0 0 0,1 0 0,-1-1 0,1 0 0,0-1 0,0 0 0,0-1 0,17 3 0,-9-3-279,-1-1 0,1 0 0,0-2 1,0 0-1,25-5 0,-24 2-470,-1-2-1,0 0 1,26-12 0,20-14-4501,-40 19 2028,24-12-6053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7:04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60 7249,'-31'-8'15189,"28"2"-14731,-1 0 1,1 0-1,-1 1 1,-7-9-1,9 13-516,1-1 0,-1 1 0,0 0-1,0-1 1,0 1 0,1 0 0,-1 0 0,0 0 0,-1 0-1,1 1 1,0-1 0,0 0 0,0 1 0,0 0-1,0-1 1,-1 1 0,-2 0 0,7 2-8,-1 0 0,0 0 0,1 0 0,-1 0 0,0 0 1,0 1-1,0-1 0,-1 0 0,2 4 0,-3-4 101,1-1-252,-1 1-1,1-1 1,-1 0-1,1 1 0,-1-1 1,1 0-1,-1 0 1,0 1-1,0-1 1,0 0-1,0 0 0,0 0 1,0 0-1,-1 1 1,0-2-352,1 0-1,-1-1 1,1 1 0,0 0 0,-1-1 0,1 1 0,-1-1-1,1 0 1,0 1 0,-1-1 0,1 0 0,0 0 0,0 0 0,-2-1-1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7:05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872 110 8429,'-18'-17'3471,"0"0"0,-28-20 0,41 33-3259,-1 0 0,1 0 0,-1 0 0,0 1 0,0 0-1,0 0 1,0 0 0,0 1 0,-1 0 0,1 0-1,-1 0 1,1 1 0,-1 0 0,0 0 0,0 1 0,-10 1-1,-5 3-136,0 1-1,1 2 0,0 0 0,0 1 0,0 1 0,1 1 0,-24 16 1,2 3-32,1 1-1,-45 43 1,62-48-28,0 1-1,2 1 1,0 1-1,2 1 1,2 1-1,0 1 1,-16 39-1,9-10 21,3 2-1,-27 126 1,35-114 105,4 0 0,3 1 0,4-1 1,3 1-1,3 0 0,3 0 0,3-1 1,4 0-1,3-1 0,3 0 0,3-2 0,60 129 1,-39-113-30,5-2 1,3-2-1,108 134 1,182 133 659,-26-31 1121,-305-308-1777,-4-4 46,0 0 1,0 0-1,1 0 1,1-1 0,7 6-1,-13-10-146,0-1-1,0 0 1,0 0-1,0 0 0,0-1 1,0 1-1,0 0 1,0-1-1,0 1 0,1-1 1,-1 0-1,0 0 1,0 0-1,1 0 0,-1 0 1,0 0-1,0 0 1,0-1-1,0 1 0,1-1 1,-1 0-1,0 0 1,0 1-1,0-1 1,0-1-1,0 1 0,1-1 1,35-29-1646,-3-1 0,0-1 0,-3-2 1,34-46-1,2 0-5619,-2 7-4167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7:06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174 380 9141,'-29'-18'3984,"-5"-5"6739,34 23-10673,-1 0 0,1-1 0,-1 1 0,1 0-1,-1-1 1,1 1 0,-1 0 0,0 0 0,1 0 0,-1-1 0,1 1-1,-1 0 1,1 0 0,-1 0 0,0 0 0,1 0 0,-1 0 0,1 0-1,-1 0 1,0 0 0,1 0 0,-1 0 0,1 1 0,-1-1 0,0 0-1,1 0 1,-1 1 0,1-1 0,-1 0 0,1 0 0,-1 1 0,1-1-1,-1 1 1,-19 24 875,13-11-488,0 1-1,-7 19 0,3 9 278,2 1 0,2 0 0,-2 55 0,8-82-570,-3 40 105,2 0-1,2-1 1,4 1 0,1 0 0,3-1-1,3 0 1,28 86 0,-31-120-249,1-2 0,1 1 0,1-1 0,0-1 0,2 0 0,0-1 0,1 0 0,1-1 0,1-1 0,0 0 0,21 15 0,-28-24 0,1 0 0,0 0 0,1-1 0,0-1 0,0 1 0,0-2 0,0 0 0,1 0 0,-1-1 0,1 0 0,0-1 0,0 0 0,0-1 0,0-1 0,1 0 0,-1 0 0,0-1 0,0-1 0,0 0 0,0 0 0,22-9 0,-26 8-16,-1 0-1,0-1 1,-1 0-1,1 0 1,-1-1-1,1 0 1,-1 0-1,-1 0 1,1 0-1,-1-1 1,9-13 0,-7 9-48,-1-1 0,-1 0 1,1-1-1,-2 1 0,0-1 1,5-23-1,-4 1-87,-1-1 1,-2-1-1,-1 1 0,-6-46 0,-6-37-233,-5 0 0,-5 1 0,-5 1 0,-6 2 0,-81-198 0,98 280 288,0 1 1,-21-30-1,32 54 81,0 1 0,-1-1 0,0 1 0,0 0 0,0 1 0,-1-1 1,0 1-1,0 0 0,0 1 0,-1-1 0,1 1 0,-1 0 0,0 1 0,-1 0 0,-8-3 0,13 6 12,0-1 0,-1 1 0,1 0-1,0 1 1,0-1 0,-1 0 0,1 1 0,0 0 0,0 0-1,0 0 1,0 0 0,0 0 0,0 1 0,0 0 0,0-1 0,0 1-1,1 0 1,-1 0 0,1 0 0,-1 1 0,-2 2 0,-1 2-1,0 0 1,1 1 0,-1-1 0,2 1-1,-1 0 1,-4 12 0,2-1 12,1 1-1,1 0 1,1 0-1,1 0 1,1 1 0,0 33-1,15 125 7,-8-148 1,0-1 0,2 1 0,1-1-1,2-1 1,1 1 0,27 51 0,-28-63-37,1 0 0,1-1 0,1 0 0,0-1 0,1 0 0,1-1 0,0-1 0,1 0 0,1-1 0,0-1 1,22 12-1,-10-8-594,1-2 0,0-1 0,1-1 0,1-1 0,-1-2 0,2-2 0,-1 0 0,43 2 0,-70-9 149,1 0 0,-1-1 0,1 1 0,-1-1 0,0 0 0,1-1 0,-1 1 0,0-1 0,0 0 0,6-3 0,13-5-5354,2 4-3098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7:06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248 91 10477,'-1'6'229,"-12"55"2095,-4-19 2034,14-34-3656,1-1 0,0 1 0,1 0 0,-1-1 0,1 1 1,1 0-1,0 11 0,-1 10 443,0-12-750,1 0 1,1 1-1,0-1 0,2 0 1,0-1-1,1 1 0,6 18 0,-6-22-259,1-1-1,1 1 0,0-1 0,0 0 1,1 0-1,1-1 0,0 0 0,0 0 0,14 13 1,-18-21-104,1 1 1,-1-1-1,1 0 1,0 0-1,-1 0 1,1-1-1,0 0 1,1 0-1,-1 0 1,0 0-1,1-1 1,-1 0-1,0 0 1,1 0-1,6-1 1,-9 0-26,1 0 1,-1-1-1,0 1 0,0-1 1,1 0-1,-1 0 1,0 0-1,0 0 0,0-1 1,0 1-1,0-1 1,0 1-1,0-1 0,-1 0 1,1-1-1,-1 1 1,1 0-1,-1-1 0,0 1 1,0-1-1,0 1 1,0-1-1,-1 0 0,1 0 1,-1 0-1,2-4 1,0-5 1,0 1 1,-1-1 0,0 0 0,-1 0-1,0 0 1,-1 0 0,-1 0-1,0 0 1,0 0 0,-1 0 0,0 0-1,-1 1 1,-1-1 0,0 1-1,-9-19 1,0 4-3,0 1-1,-2 0 1,0 1-1,-2 1 1,-31-34-1,30 38 7,-77-75-823,86 85 386,-1 1 1,-1 0 0,0 1-1,0 0 1,0 1-1,-1 0 1,-20-7-1,28 12-7,0 0-1,0 0 0,0 1 0,-1-1 1,1 1-1,0 0 0,0 0 1,-1 1-1,1-1 0,0 1 0,-7 2 1,7-2-510,1 1-1,0-1 1,-1 1 0,1 0 0,0 0 0,0 0 0,-4 3-1,-10 10-8758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7:07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80 415 10713,'-11'-5'965,"-12"-8"364,3-6 4127,-3-7-1349,22 25-4008,1 0 0,0 0 1,-1 0-1,1 0 0,0 0 0,0 1 1,0-1-1,0 0 0,0 0 0,0 0 0,0 0 1,0 0-1,0 0 0,0 0 0,1 0 0,-1 1 1,0-1-1,0 0 0,1 0 0,-1 0 1,1 0-1,-1 1 0,1-1 0,0 0 0,0-2 182,3-2-139,-1-1 1,2 1-1,-1 0 0,0 0 0,1 1 1,0 0-1,0-1 0,1 1 0,-1 1 1,1-1-1,0 1 0,9-4 0,18-7 236,36-10-1,-50 18-257,656-161-4069,-609 153 2863,-52 11 539,124-24-2633,-43 16-5486,-71 11 1023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7:07.3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61 8697,'-27'-22'2745,"17"9"1331,4-5-2093,6 14-831,-2 1 887,1 3-1823,0 0 0,0 1 0,-1-1 0,1 0 0,0 1-1,0-1 1,0 1 0,-1-1 0,1 1 0,0 0 0,0-1 0,0 1 0,0 0 0,0 0 0,0 0 0,0 0 0,1 0 0,-1 0 0,0 0 0,0 0-1,1 0 1,-1 0 0,0 2 0,-11 30 1444,7-5-848,0 1 1,2 0 0,1 0-1,4 49 1,20 120-352,1-60-2664,0 8-3247,-9-45-3486,-2-20-3549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16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14 9617,'-47'15'1996,"25"-15"-1168,-1-3 1664,7 0-1952,1 0-268,2-8-2652,-3 2-1492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7:07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92 12553,'-1'11'1133,"0"0"-1,-1 1 1,0-1-1,-1 0 1,-8 21 0,-6 24 1287,12-24-1313,2 0 0,0 0 0,4 50 0,15 98 1177,-12-148-1910,27 181 1141,67 241 0,-89-418-1472,1-1-1,2 0 1,2 0 0,1-1 0,1-1 0,36 53-1,-49-81-61,1 0 1,1-1-1,-1 1 0,1-1 0,-1 0 0,1 0 1,1 0-1,-1-1 0,0 0 0,12 5 0,-13-7-11,1 1 0,-1-1 0,0 0 0,1-1 0,-1 1 0,0-1 0,1 0-1,-1 0 1,1 0 0,-1-1 0,0 0 0,1 0 0,-1 0 0,0 0 0,0 0 0,0-1 0,5-2 0,6-5-104,0-1 0,-1 0 0,-1-1 0,1 0 0,-2-1 0,0 0 0,0-1 0,-1-1 0,-1 0 0,0 0 0,10-21 1,4-10-502,-3-2 0,26-81 1,-27 58 244,-3-1 0,-3 0 0,-3-2 1,-3 1-1,-3-98 0,-8 95 171,-4-1-1,-19-87 0,20 130 150,-2 0 0,-1 1 0,-1 0 0,-28-58 0,29 74 71,0 1 1,-1 0-1,-1 1 1,0 0 0,-1 0-1,0 1 1,-1 1 0,-1 0-1,-25-16 1,33 23 16,0 2 1,-1-1-1,0 1 0,0 0 0,0 0 1,0 1-1,0 0 0,-1 0 1,1 1-1,0-1 0,-1 2 0,1-1 1,-1 1-1,1 0 0,-1 1 1,1 0-1,-1 0 0,1 0 0,-1 1 1,1 0-1,0 1 0,0 0 1,0 0-1,0 0 0,1 1 0,-1 0 1,1 0-1,0 1 0,-10 9 1,-1 3 45,1 0 0,0 0 0,2 2 0,0 0 0,1 1 0,1 0 0,1 0 0,1 2 0,0-1 0,2 1 0,1 0 0,0 1 0,-5 36 0,8-29-12,0 1 0,2 0 0,2-1 0,0 1 1,2 0-1,2 0 0,1-1 0,1 0 0,19 57 0,-16-66-50,1-1 1,1 0-1,1-1 0,0 0 1,2 0-1,0-1 1,1-1-1,0-1 0,2 0 1,0-1-1,1-1 0,0 0 1,1-2-1,0 0 0,1-1 1,39 15-1,-30-14-369,0-2-1,1-1 1,1-2-1,0-1 1,-1-1 0,2-2-1,-1-1 1,0-1-1,0-2 1,1-1-1,52-10 1,-62 6-1050,0-1 0,0-2 1,24-12-1,-4 2-3417,8-2-3871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7:07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0 13377,'-58'23'2864,"43"-6"-19,2-3-361,-3 1-172,0-4-284,3 6-351,4 0-361,-1 3-240,-2 6-208,5 0-236,-5 20-248,5-32-748,10 23-948,-3 17-544,-6-19-893,0 5-959,3 2-2753,12 7-5968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7:08.9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48 133 6049,'-3'-4'296,"2"0"102,-1 1 0,0 0-1,0 0 1,0 0 0,0 0 0,-1 0 0,1 0 0,-6-4 0,8 6-243,-1 0 0,1 1 1,-1-1-1,1 0 0,0 0 0,-1 0 1,1 0-1,0 0 0,0 0 1,0 0-1,0 0 0,0 0 1,0 0-1,0 0 0,0 0 1,0 0-1,0 0 0,1-1 0,-1 0 282,0-1-135,0 0 0,-1 0 0,1 1 0,-1-1 0,0 0 0,0 0 0,0 1-1,0-1 1,0 1 0,0-1 0,-3-3 0,1 1 401,2 3 378,0 0-834,1 0 0,-1 1 0,1-1 1,0 0-1,-1 0 0,1 0 0,0 0 0,0 1 1,0-1-1,1 0 0,-1 0 0,0 0 0,1 1 1,-1-1-1,1 0 0,0-2 0,11 9-148,0 1 0,-1 0-1,0 1 1,0 1 0,0-1-1,-1 2 1,0-1 0,-1 1 0,0 1-1,12 15 1,3 7 85,-1 1 0,22 44 0,-31-50-132,-1 0 1,-2 2-1,-1-1 0,-1 1 0,-1 0 0,-2 1 0,-1 0 0,2 51 1,-7-46-37,-1 1 1,-2 0 0,-2-1 0,-1 0 0,-1 0 0,-3 0-1,-13 35 1,2-19 3,-14 43 326,33-90-243,1 1-1,-1-1 0,0 0 0,0 0 1,-1 0-1,1 0 0,-1 0 0,-4 5 1,0-1 106,5-5 229,4-7-282,239-402 537,-232 393-709,-2 2 43,0 0 1,0 0-1,1 1 0,12-12 0,-18 21-13,0-1 0,0 0 0,0 1 0,0 0-1,0-1 1,0 1 0,0 0 0,0 0 0,0 0 0,0 0-1,1 0 1,-1 0 0,0 1 0,1-1 0,-1 1-1,0 0 1,1 0 0,-1 0 0,1 0 0,-1 0-1,0 0 1,1 1 0,-1-1 0,0 1 0,1-1 0,-1 1-1,0 0 1,5 2 0,6 7 28,0 0 0,-1 1 1,0 0-1,0 1 0,-1 0 1,-1 1-1,17 26 0,15 17-6,124 130-2588,-124-142 1372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7:10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67 8673,'-8'-10'1552,"0"1"-1,0-1 1,-12-21 7625,35 27-8480,-14 4-682,1-1 1,-1 1-1,1-1 0,-1 1 0,1 0 1,-1-1-1,1 1 0,0 0 1,-1 0-1,1 0 0,2 0 0,121 38 466,165 15-149,70 15-191,-283-49-131,-1 4 0,119 51-1,-141-47-3,0 1 0,-2 3 0,-1 2 0,-2 2-1,62 58 1,-76-59 34,-1 2 0,-2 2 0,-1 1-1,-2 1 1,-2 1 0,-2 2 0,22 50 0,-25-40 68,-2 0 0,-3 2 0,-2 0 0,-3 1 1,-2 0-1,4 78 0,-12-48-20,-3 1-1,-4-1 1,-25 131 0,1-78 5,-6-1 0,-85 213 1,108-321-82,-238 574 209,-34-16-122,227-488-71,-96 129 1,111-174-101,-3-1 0,-2-3 0,-85 71 0,113-107-31,0-2-1,0 0 1,-1 0 0,0-2-1,-1-1 1,-1 0 0,-26 7 0,39-14 7,0-1 0,0 0 0,0 0 1,0-1-1,0 0 0,0-1 1,-1 0-1,1 0 0,0-1 1,0-1-1,0 1 0,0-1 0,0-1 1,0 0-1,1 0 0,-1 0 1,1-1-1,0-1 0,0 1 1,-14-12-1,9 5-354,2-1 0,-1 0 0,1-1-1,1 0 1,1-1 0,0 0 0,0 0 0,-6-16 0,5 7-1939,1-1 0,-9-35-1,1-20-6782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7:10.5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1 469 12593,'32'-57'3728,"-7"34"-2259,0-6-117,7 1-192,9-1-156,10-5-280,13 3-132,6-4-128,12 4-272,7-1-248,6 1-480,-3-1-488,7 7-732,-1 2-512,-9 6-2965,-6 5-4188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7:10.6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48 320 11753,'-29'23'2204,"10"-26"5101,26-11-6117,21-12-192,26 12-192,13-6-268,19 0-728,15-9-244,7-5-696,13-6-540,-4-3-616,4-6-3393,-4-2-4720</inkml:trace>
</inkml:ink>
</file>

<file path=ppt/ink/ink2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7:10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75 12497,'-11'-6'1144,"0"-1"0,0 0 0,1 0 0,0-1 0,-14-15 0,7 8 1903,16 13-1733,-17 8 780,17-6-2059,1 0 0,-1 1 1,1-1-1,-1 0 0,1 0 0,0 1 1,-1-1-1,1 0 0,-1 1 0,1-1 1,0 0-1,0 1 0,-1-1 1,1 0-1,0 1 0,-1-1 0,1 1 1,0-1-1,0 0 0,0 1 0,0-1 1,-1 1-1,1-1 0,0 1 1,0-1-1,0 1 0,0-1 0,0 1 1,5 19 523,19 20-50,-20-33-366,27 34 236,2-1-1,1-1 1,61 53 0,-59-58-247,17 17 16,203 198 356,-175-162-371,72 98 0,-115-131-95,-1 1-1,-4 2 1,37 81-1,-52-93-11,-2 0 0,-2 1 0,-2 1 0,-2 0 0,7 70 0,-15-78-21,-2 0 0,-1 0 1,-2 0-1,-2 0 0,-1-1 1,-16 54-1,4-38 14,-2-1 0,-2-1 0,-52 88-1,21-56-72,-89 105 0,-73 54-461,189-216 324,-247 254-4381,211-229 2057,35-33-1672,9-6-1211</inkml:trace>
</inkml:ink>
</file>

<file path=ppt/ink/ink2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7:11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29 115 9277,'-5'-12'1682,"1"-1"1,1 1 0,-3-19-1,-4-12 2510,9 40-1786,5 5-1904,13 7-349,0 1-1,-1 0 1,-1 1-1,0 1 1,0 1-1,-1 0 1,-1 1-1,0 0 1,12 19-1,2 5-67,-2 1 0,34 72-1,-42-74-103,-2 0 0,-2 1 0,-1 0 0,-2 1 0,-2 0 0,-1 0-1,-2 1 1,-2 0 0,-2 0 0,-1 0 0,-2 0 0,-2-1 0,-2 1 0,-11 42 0,2-29-24,-2-1 0,-30 62 1,7-17 249,38-93-134,5-9-35,95-138-8,-33 53-29,148-219 1360,-168 237-307,-43 70-1006,-1 0 0,0 1 0,0-1 0,1 0-1,-1 1 1,1-1 0,-1 1 0,1 0-1,0 0 1,-1-1 0,1 1 0,0 0-1,0 0 1,0 0 0,0 1 0,0-1-1,0 0 1,0 1 0,0-1 0,0 1-1,0 0 1,0 0 0,0 0 0,0 0-1,0 0 1,0 0 0,1 0 0,-1 1-1,0-1 1,0 1 0,0-1 0,0 1-1,0 0 1,-1 0 0,1 0 0,0 0-1,0 0 1,0 0 0,-1 1 0,1-1 0,-1 1-1,2 1 1,14 20 198,0 1 1,-2 0-1,-1 2 1,18 46-1,19 33-114,-17-49-2019,77 95 0,-99-136 864,1-2 1,1 0-1,0 0 1,20 13-1,-19-16-1973,0-1 0,24 10 0,2-3-6799</inkml:trace>
</inkml:ink>
</file>

<file path=ppt/ink/ink2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7:11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87 9221,'23'-40'2288,"-27"25"4085,8-2-6137,2 3-628,0 25-3209,13 12-467,-12-11-3005</inkml:trace>
</inkml:ink>
</file>

<file path=ppt/ink/ink2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7:12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2613 10541,'-15'10'3029,"28"-17"1646,16-7-4226,13-2-26,0 2-1,84-16 1,-71 18-218,873-153 1243,-714 132-1301,952-149 367,550-87-233,-6-31-227,-42-33-250,-19-65-261,-1004 206 213,-495 139-56,-3-7 1,165-92-1,-272 130-86,-2-2-1,42-33 0,-70 49 69,0-1 0,-1 0 0,0 0 0,-1-1 0,0 0 0,0 0 0,-1-1 0,-1 0 0,1 0 0,-2-1 0,9-22 0,-13 27-180,1 1 0,-1-1 1,0 1-1,0-1 1,-1 0-1,0 1 0,0-1 1,-1 0-1,-1-9 0,-2 4-1471,0-1-1,-1 1 1,-11-20-1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6:58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 57 6013,'0'0'131,"0"1"1,0-1 0,-1 0-1,1 1 1,0-1 0,-1 0 0,1 0-1,-1 1 1,1-1 0,0 0-1,-1 0 1,1 0 0,-1 1 0,1-1-1,0 0 1,-1 0 0,1 0 0,-1 0-1,1 0 1,-1 0 0,1 0-1,-1 0 1,1 0 0,0 0 0,-1 0-1,1 0 1,-1-1 0,1 1 0,-1 0-1,1 0 1,0 0 0,-1 0-1,1-1 1,-1 1 0,1 0 0,-1-1-1,-4-16 3985,3 10 2756,-18-12-5403,20 18-1445,0 1-1,0-1 1,0 0 0,-1 1-1,1-1 1,0 0 0,-1 1 0,1-1-1,0 0 1,-1 1 0,1-1-1,-1 1 1,1-1 0,-1 0 0,1 1-1,-1-1 1,1 1 0,-1 0 0,1-1-1,-1 1 1,0-1 0,1 1-1,-1 0 1,0-1 0,0 1 0,-2 19 932,0 15-578,-18 56 623,-12 61 382,12-16-679,-45 353 358,57-383-984,4 1 1,14 161-1,-4-225-98,1 12-423,-1 95-1,-4-142 207,-1 0 1,1 0 0,0 0-1,1 0 1,-1 0-1,2 0 1,-1 0-1,1 0 1,-1-1-1,2 1 1,-1-1-1,7 8 1,-8-11-1144,5-32-4336,1 8 280,-4-12-4746</inkml:trace>
</inkml:ink>
</file>

<file path=ppt/ink/ink2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7:13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0 126 5473,'1'-6'508,"0"0"1,0-1 0,0 1 0,-1-1 0,0 1 0,-1-12 0,0 10 630,0-1-1,1 1 1,0-1-1,2-9 1,1 4 689,-3 11-745,2 5-150,10 10-429,-2 0 0,0 1-1,-1 0 1,0 1 0,8 16 0,6 9 270,223 372 3387,-8 5-3419,37 64-2952,-51-121-2134,-66-126-3790,-57-87-1466</inkml:trace>
</inkml:ink>
</file>

<file path=ppt/ink/ink2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7T07:37:15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6111 5537,'-1'-6'257,"1"0"1,-1 0 0,1-1-1,0 1 1,1 0 0,0 0 0,0 0-1,0 0 1,0 0 0,1 0 0,0 0-1,0 0 1,1 0 0,0 1-1,0-1 1,0 1 0,6-7 0,11-9 250,0 0 0,1 2 0,1 1 0,1 1 0,45-26 0,-50 31-325,84-48 524,3 4-1,125-47 1,236-65 284,-334 123-709,1030-334 1375,11 25-710,-835 253-752,1441-387 313,14 46-573,330-84-1401,-24-79-2251,-1019 240 1473,-34-65 569,-581 185 1345,-347 173 459,190-155 0,-269 193-13,-1-1 0,-1-2-1,49-64 1,-72 80-64,0-1-1,-1 0 1,-1 0 0,-1-2 0,-1 1-1,-1-1 1,-1-1 0,-1 1 0,4-29-1,-11 50-45,0 0-1,1 1 0,-1-1 0,1 0 0,0 1 0,0-1 1,0 1-1,0-1 0,0 1 0,0-1 0,1 1 0,-1 0 1,1 0-1,-1-1 0,1 1 0,0 0 0,0 1 0,0-1 1,0 0-1,0 0 0,1 1 0,3-3 0,2 2 3,-1 0 0,0 0 0,1 1 0,-1 0 0,1 0 0,11 1 0,-18 0-9,294-2 138,27 0-15,799-95 1189,-179 2-1002,-520 70-325,-282 22 2,281 28 0,-190-7 2,-194-18 29,0-2-1,1-2 0,-1-1 1,38-10-1,-62 11 6,-1 0 0,0 0 0,-1-1 0,1-1 0,-1 0 0,0-1 0,0 0 0,-1 0 0,0-1-1,0 0 1,16-19 0,-4-1 382,-2-1 1,33-61-1,-51 86-366,79-113 835,-72 105-803,0 1 1,1 0-1,1 0 0,-1 1 0,2 0 0,12-8 1,-21 18-65,-1 0 0,1 1 1,-1-1-1,1 0 0,-1 1 1,0 0-1,1-1 0,-1 1 1,0 0-1,1 0 0,-1 0 1,0 1-1,3 1 0,11 12-29,3 4 256,2-1 1,0-1 0,0 0-1,2-2 1,0-1-1,44 21 1,-59-32-169,0 0 0,0 0 0,0 0 1,0 1-1,-1 0 0,0 1 0,0 0 1,0 0-1,0 0 0,-1 1 0,0 0 1,0 0-1,-1 1 0,1-1 0,-1 1 0,-1 0 1,1 1-1,-1-1 0,-1 1 0,1 0 1,-1 0-1,-1 0 0,1 0 0,-1 0 1,1 17-1,2 70 953,-14 186-1,1-154-683,20 937 952,75-1-985,-79-981-275,23 405-47,-30-456 16,-9 446-131,-46 91 79,45-492 51,3 0-1,9 150 1,0-205 5,0-1 0,2 1 1,0-1-1,1 0 0,2-1 0,0 1 0,11 19 0,11 13-134,42 52 0,-2-3-145,-65-94 263,-1 0 0,0 0 1,-1 0-1,0 1 0,0-1 1,0 1-1,-1 0 0,0 0 1,0 0-1,-1 0 0,0 0 0,-1 15 1,0-17 13,-1 0 0,-1-1 0,1 1 0,-1 0 1,0-1-1,0 0 0,0 1 0,-1-1 0,0 0 1,0 0-1,0 0 0,-1-1 0,1 1 0,-1-1 0,0 0 1,0 0-1,-1 0 0,-5 4 0,-158 104-344,127-86 139,29-18 140,1 0 0,1 1 0,-1 0 0,2 1 0,-1 0 0,1 0 0,1 1 0,0 0 0,-10 19 0,6-7-8,1 1 0,2 0 0,0 1-1,-5 25 1,5-11 5,-3 1-1,-27 62 1,31-86 59,0-1-1,-1 0 1,0-1 0,-1 1 0,-1-2 0,-1 0-1,1 0 1,-27 20 0,14-16 22,-1-1 0,0-1 1,-1-1-1,-50 19 0,-119 26-43,171-52 30,-561 113 59,360-81-55,-384 60 74,-134 26-29,379-46 134,-684 246 0,-89 161 296,351-144-155,652-283-307,20-9-133,-137 41 1,241-88 61,-80 18-485,82-20 350,-1 0-1,1 0 0,-1-1 1,1 0-1,-1-1 0,0 1 1,1-2-1,-12-2 0,18 3 45,0 1-1,0-1 1,-1 0-1,1 0 0,0 0 1,0 0-1,0-1 1,0 1-1,0-1 0,0 1 1,0-1-1,0 1 0,1-1 1,-1 0-1,1 0 1,-1 0-1,1 0 0,0 0 1,0 0-1,-1 0 0,2 0 1,-1-1-1,-1-2 1,1 1-453,1 1 1,0-1-1,-1 0 1,2 0-1,-1 1 1,0-1 0,0 0-1,3-6 1,8-27-7418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00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25 286 5693,'0'0'98,"0"1"1,0 0 0,0-1-1,0 1 1,-1-1 0,1 1-1,0-1 1,0 1 0,-1-1-1,1 1 1,0-1 0,-1 1 0,1-1-1,-1 0 1,1 1 0,0-1-1,-1 1 1,1-1 0,-1 0-1,1 1 1,-1-1 0,1 0 0,-1 0-1,0 0 1,1 1 0,-1-1-1,1 0 1,-1 0 0,-1 0-1,-10-17 7433,18 11-6587,-5 5-859,0-1-1,-1 1 1,1 0 0,0 0-1,0 0 1,0 0-1,1 0 1,-1 0 0,0 0-1,0 0 1,0 0 0,3-1-1,23-5 173,0 2-1,0 0 0,46-1 0,90 8-199,-56 0 46,182-2 52,637-2-100,-511-2-16,944-21-131,-1039 11 127,303-9 84,-304-4 290,-252 19-63,-54 6-148,1-2 0,-1 0 0,1 0 0,17-9 0,-29 12 43,0-2-77,23-46 628,-23 46-741,13-24-640,-17 23 472,1 3-121,1 0-1,0-1 1,-1 1 0,0 0 0,1 0 0,-1-1 0,0 1 0,0 0 0,1 0 0,-1 0 0,0 0 0,0 0 0,0 0-1,0 0 1,0 1 0,-1-1 0,1 0 0,0 1 0,0-1 0,0 0 0,-1 1 0,1-1 0,0 1 0,0 0 0,-1 0 0,1-1-1,-1 1 1,1 0 0,0 0 0,-1 0 0,1 0 0,-2 1 0,-23-2-4153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01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429 1 8469,'0'0'7019,"0"3"-6490,1 62 1964,-2 77-214,-3-4-980,4-84-674,-13 101-1,-38 77 307,35-170-820,-31 74 0,-3 8 129,-16 68-228,-21 77-17,81-267-35,-25 96-102,-20 149 0,50-211-119,1-47 121,0 1 0,0-1 0,-1 0 1,-3 15-1,3-20-482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02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0 289 5741,'16'-23'1378,"-13"18"3181,-1 7-4370,-1 0 0,1 1 0,-1-1 0,1 0 0,0 0 0,0 0 0,0-1 0,0 1 0,0 0 0,0-1 0,0 1 0,0-1 0,1 0 0,-1 0 0,1 0 0,-1 0 0,4 1 0,45 5 187,-32-6-30,75 7 604,116-7 0,-100-2-672,1912-54 677,-656-10-894,-1323 63-61,451-30-27,-318 15 139,209-13 103,-329 26-178,63-14-1,-88 12-21,10 3-41,-37 3-112,-5-2-734,0 0 705,-1 0 1,1 0-1,-1 0 1,0 0-1,1 0 0,-1 0 1,0 1-1,0-1 1,0 1-1,0-1 1,-1 1-1,1 0 0,0 0 1,0 0-1,-5-2 1,1 1-294,-9-6-1126,0 2 0,0 0 0,-23-5 0,-15-1-4309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28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0 8241,'-6'6'1091,"-1"0"1,1 0-1,1 1 1,-1-1-1,1 1 1,0 0-1,1 1 1,-1-1-1,1 1 1,1 0-1,-5 13 1,-7 27 1481,-14 69 0,26-96-2405,1 0 0,0 0 0,1-1-1,2 1 1,0 0 0,5 28 0,21 76-2263,1 8-5188,-19-101 1441,0 0-3614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02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43 6973,'1'0'325,"0"-1"0,0 0 0,-1 0 1,1 0-1,0-1 0,-1 1 1,1 0-1,-1 0 0,1 0 0,-1 0 1,1 0-1,-1-1 0,0 1 0,0 0 1,0 0-1,0-1 0,0 1 0,0 0 1,0 0-1,0-1 0,0 1 0,0 0 1,-1 0-1,1 0 0,0-1 1,-1 1-1,1 0 0,-1 0 0,-4-8 8487,2 9-7934,0 0-764,0 0-1,0 1 1,0 0 0,0-1-1,0 1 1,1 0 0,-1 1-1,0-1 1,0 0 0,1 1-1,-1 0 1,1-1-1,0 1 1,-1 0 0,1 0-1,0 0 1,0 1 0,0-1-1,0 0 1,0 1 0,1-1-1,-1 1 1,1 0 0,0-1-1,0 1 1,-1 3 0,-5 14 208,1 0 1,-7 40 0,4-16-105,6-35-175,-2 7-422,1 0-1,0 1 1,1-1-1,0 1 1,2-1 0,0 1-1,0 0 1,2 0-1,2 17 1,22 61-5291,-12-51-2269,-4-15-2067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03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6129,'-1'0'134,"1"0"0,0 0 0,0 0 0,0 1 0,0-1 0,0 0 0,-1 0 1,1 0-1,0 0 0,0 0 0,0 1 0,0-1 0,0 0 0,0 0 1,0 0-1,0 1 0,0-1 0,-1 0 0,1 0 0,0 0 0,0 1 1,0-1-1,0 0 0,0 0 0,0 0 0,0 1 0,1-1 0,-1 0 0,0 0 1,0 0-1,0 1 0,0-1 0,0 0 0,0 0 0,0 0 0,0 1 1,0-1-1,0 0 0,1 0 0,-1 0 0,0 0 0,0 1 0,0-1 0,1 0 1,13 10 2592,33 13-2202,-21-11 366,7 9-249,-1 1-1,37 34 0,-63-51-620,1 1 0,-1 0 0,0 1 0,-1-1-1,0 1 1,0 0 0,0 1 0,-1-1 0,0 1 0,0 0-1,-1 0 1,0 0 0,0 0 0,-1 1 0,0-1-1,-1 1 1,0-1 0,0 1 0,-1-1 0,0 1 0,-2 17-1,0-15 3,0 0 0,-1 0-1,0 0 1,-5 11 0,7-19-2,-9 0-61,9-2 44,1-1 1,-1 1 0,0-1 0,0 1 0,0-1 0,1 0-1,-1 1 1,0-1 0,0 0 0,0 1 0,0-1-1,0 0 1,1 0 0,-1 0 0,0 0 0,0 0-1,0 0 1,0 0 0,0 0 0,0 0 0,-1-1-1,0-8-15,1 0 0,0-1 0,1 1 0,0-1-1,0 1 1,1-1 0,0 1 0,1 0-1,0-1 1,0 1 0,1 0 0,0 0 0,1 1-1,8-15 1,-1 2-5,1 2 0,1 0 0,0 0 0,2 1 0,18-18 0,-25 28 65,1 0-1,-1 1 1,2 0-1,-1 0 0,1 1 1,0 1-1,0-1 1,1 1-1,-1 1 1,1 0-1,0 1 0,1 0 1,-1 0-1,13 0 1,-13 2 72,-1 1 1,0 1-1,1-1 0,-1 2 1,0-1-1,1 2 1,-1-1-1,0 1 1,-1 1-1,1 0 1,-1 0-1,1 1 1,-1 0-1,0 1 0,14 11 1,-15-10-32,-1-2-30,-1 0 0,1 0 0,-1 1 0,0 0 0,-1 0 0,1 1 0,-1 0 0,-1 0 0,1 0 0,-1 0 0,0 1 0,-1-1 0,0 1 0,3 8 0,2 9 45,2 4 33,-2 0 0,7 43 0,-3 57-1515,-9-80-1689,1-3-3462,0-28-2322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03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52 10409,'0'0'1641,"-2"2"-26,-1 1-1248,0 1 0,0-1 0,0 1 0,0-1 0,0 1 0,1 0 0,0 0 0,-1 1 0,2-1 0,-1 0 0,0 1 0,1-1 0,-1 8 0,0-3-84,2 0 0,-1 0 0,2 0 0,-1 0 0,1 0 0,3 15 0,2-2-70,2 1 0,0-2-1,1 1 1,21 36 0,-24-47-161,1-1 0,-1 0-1,2-1 1,0 1 0,0-1 0,0-1-1,14 11 1,-18-16-40,1 0 0,-1 0 0,1-1 0,0 1 0,0-1 0,0 0 0,0 0 0,0-1-1,0 0 1,1 0 0,-1 0 0,0 0 0,1-1 0,-1 0 0,0 0 0,1 0 0,-1-1 0,0 0 0,9-2 0,-6 0 9,1-1 1,0-1 0,-1 1 0,0-1 0,0-1-1,-1 1 1,1-2 0,-1 1 0,0-1-1,9-11 1,-14 13-9,0 1 0,0-1 0,0 1 0,-1-1-1,1 0 1,-1 0 0,0 0 0,-1 0 0,1 0 0,-1 0 0,0 0 0,0 0 0,0 0-1,-3-10 1,2 4 5,-2-7 1,-1 0 0,0 1-1,-1-1 1,-1 1 0,-1 1-1,0-1 1,-2 1-1,1 0 1,-20-24 0,19 25-10,0 2-316,0 1-1,-15-15 1,6 7-1573,17 18 419,-1 3 856,1 0-1,0 0 1,0 1-1,-1-1 0,1 1 1,0-1-1,1 1 1,-1-1-1,0 1 0,0-1 1,1 1-1,-1 0 0,1 0 1,-1 2-1,5 8-6210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04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321 647 7649,'-2'-2'239,"1"1"0,-1-1 1,1 1-1,-1-1 0,1 1 0,-1-1 1,1 0-1,0 1 0,0-1 0,0 0 1,0 0-1,0 0 0,1 0 0,-1 0 1,1 0-1,-1 0 0,1 0 1,0-1-1,-1 1 0,1 0 0,0 0 1,1-3-1,-2 4-58,1-1-1,0 1 1,-1 0 0,1 0 0,-1-1 0,0 1-1,1 0 1,-1 0 0,0 0 0,0 0 0,1 0-1,-1 0 1,0 0 0,0 0 0,0 0 0,0 1-1,-1-1 1,-1-1 0,-20-10 1199,22 11-1211,-5 0-1,1-1 0,0 1 1,0 0-1,-1 1 0,1-1 1,-1 1-1,1 0 0,0 1 1,-1-1-1,1 1 1,0 0-1,0 0 0,-1 1 1,-8 4-1,3-2-56,1 0 0,-1 1 1,1 1-1,1 0 0,-1 0 0,-8 9 1,7-6-41,1 2 1,1 0-1,0 0 1,0 0 0,1 1-1,0 0 1,1 1-1,-5 13 1,10-20-58,0-1 0,0 0 1,1 0-1,0 0 0,0 1 0,1-1 0,-1 0 1,1 1-1,0-1 0,1 10 0,0-12-11,0 1 0,0-1 0,1 0-1,-1 1 1,1-1 0,-1 0 0,1 0 0,0 0-1,0 0 1,0 0 0,1 0 0,-1 0-1,1-1 1,0 0 0,-1 1 0,1-1 0,4 3-1,-1-3-32,0 1-1,0-1 0,-1 0 0,1 0 0,0-1 0,1 0 0,-1 0 1,0 0-1,0-1 0,0 0 0,1 0 0,-1 0 0,0-1 0,0 0 1,11-3-1,-7 1-14,0 0 0,0 0 0,0-1 0,-1 0 0,1-1-1,-1 0 1,0-1 0,13-10 0,-3-3-6,-2 0 0,0-1 0,-1 0 0,-1-1 0,-1-1 0,-1-1 0,-1 0 0,0 0 0,-2-1 0,8-32-1,5-28-196,19-148 0,-42 228 242,6-44 17,-5 43 149,-16 25 164,6-4-222,1 1-1,0 1 1,1 0-1,1 0 1,1 0-1,0 0 1,-4 39-1,8-39-59,0 1-1,1 0 0,0-1 1,2 1-1,0-1 0,1 1 1,1-1-1,1 0 0,1 0 1,10 24-1,-12-34-49,0 0 0,0 0 0,1 0-1,0 0 1,0-1 0,1 0 0,0 0 0,0-1-1,1 1 1,0-1 0,0-1 0,0 1 0,1-1 0,0 0-1,0-1 1,0 0 0,0 0 0,1-1 0,-1 0-1,1-1 1,0 1 0,0-2 0,12 2 0,-9-2-47,0-1 0,0-1 1,1 1-1,-1-2 0,0 0 1,0 0-1,0-1 0,0-1 1,0 0-1,-1-1 0,0 0 0,16-9 1,-21 10 14,0-1 1,0 1-1,0-1 0,-1 0 1,0-1-1,0 1 0,0-1 1,0 0-1,-1 0 1,0-1-1,-1 1 0,1-1 1,-1 0-1,0 0 1,-1 0-1,0 0 0,0 0 1,0 0-1,-1-1 0,0 1 1,-1-13-1,-4-10-43,3 28 64,-2 1 6,1 1 13,-1-1 0,1 1-1,0 0 1,-1 0 0,1 0-1,0 0 1,-1 0 0,1 0 0,0 1-1,-1-1 1,1 1 0,0 0-1,0 0 1,-3 1 0,2 0 2,0 0 0,1 0 1,-1 1-1,1-1 0,0 1 1,0-1-1,0 1 0,0 0 0,0 0 1,-2 5-1,-1 2 16,1-1 0,0 1 1,1 0-1,0 1 0,1-1 1,0 0-1,0 1 0,1-1 0,0 20 1,1-26-30,0 0 0,1 1 0,0-1 0,-1 0 1,1 0-1,0 1 0,1-1 0,-1 0 0,1 0 1,0 0-1,0-1 0,0 1 0,0 0 0,1-1 1,0 1-1,-1-1 0,1 0 0,1 0 0,-1 0 1,0 0-1,1 0 0,-1-1 0,1 0 0,0 0 0,-1 0 1,9 3-1,5-1-114,0-2 0,0 0 0,0 0 0,0-2-1,1 0 1,-1-1 0,0 0 0,25-7 0,-30 6 31,0-2 0,0 0-1,0 0 1,0-1 0,19-11-1,-25 12 64,3-1-7,-1 0 0,0-1 0,0 0 0,-1-1 1,0 0-1,0 0 0,-1 0 0,0-1 0,0 0 0,8-16 0,-2 2 8,-2-1 0,15-46 0,-14 30 99,-3 0-1,-1-1 1,3-72 0,-13-119 1635,2 230-1703,-3-48 854,4 49-844,0 0 1,1 0-1,-1 0 0,0-1 0,0 1 0,0 0 0,0 0 0,0 0 0,0 0 0,0-1 0,0 1 0,0 0 0,0 0 0,0 0 0,0 0 0,0-1 1,0 1-1,0 0 0,0 0 0,0 0 0,0 0 0,-1-1 0,1 1 0,0 0 0,0 0 0,0 0 0,0 0 0,0-1 0,0 1 0,0 0 0,0 0 1,-1 0-1,1 0 0,0 0 0,0 0 0,0 0 0,0 0 0,-1-1 0,1 1 0,0 0 0,0 0 0,0 0 0,0 0 0,-1 0 0,1 0 0,0 0 0,0 0 1,0 0-1,0 0 0,-1 0 0,1 0 0,-6 22 865,-47 335 1664,23-140-6894,20-111-4019,7-59-945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06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71 104 4184,'0'0'5836,"-3"0"-5503,-8 0 471,1 1 0,0 1 1,-1-1-1,-11 5 0,19-5 2202,25-11-2470,-8 6-460,0 0 0,1 2 0,-1 0-1,0 0 1,1 1 0,-1 1 0,20 2-1,-14-1-24,592 7 509,-210 1-662,420 28 283,-504-14-202,372-21 0,-225-15-65,-96 23 269,42 0-272,-222-28 160,224-56 424,-132 40-253,-241 29-192,-37 4-48,1 0-2,162-24-116,-161 25 166,-3-1-59,0 0-1,0 0 0,0 0 1,0 1-1,0-1 0,1 1 0,-1 0 1,0-1-1,0 1 0,3 0 0,-1 0-1830,-62-7-1049,15 3-2665,15 1-1044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07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7829,'0'0'7976,"0"3"-6992,-1 1-846,1 0 0,0 0 0,0 0 0,0 0 0,0 0 0,1 0 0,-1 0 0,1 0 0,0-1 0,0 1 0,0 0 0,1 0 0,0-1 0,-1 1 0,1-1 0,0 1 0,1-1 0,-1 0 0,0 0 0,1 0 0,0 0 0,0-1 0,0 1 0,0 0 0,4 1 0,24 14 94,1-2 0,0-1 0,1-2-1,70 19 1,53 21-71,-139-45-145,0 0-1,-1 1 1,0 1-1,0 0 1,-1 1-1,24 23 0,-34-29 15,0 0-1,0 1 1,-1-1 0,0 1-1,0 0 1,0 0-1,-1 1 1,0-1-1,0 1 1,-1-1 0,0 1-1,0 0 1,0 0-1,-1 0 1,0 0-1,0 12 1,-2-7 24,0-1 0,-1 1 0,0-1 0,0 0 0,-2 0 0,1 0 0,-2 0 0,1 0 0,-9 13 0,-5 4-194,0-1 0,-2-1 1,-1-1-1,-1 0 0,-48 40 0,52-52-676,0 0-1,0-1 1,-1-1-1,-1 0 1,0-2 0,-31 11-1,-13 6-4498,9 1-2680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08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267 59 8237,'-1'0'142,"0"0"0,0-1 0,0 1 0,1 0 0,-1-1 1,0 1-1,0-1 0,0 1 0,1-1 0,-1 0 0,0 1 1,1-1-1,-1 0 0,0 1 0,1-1 0,-1 0 0,1 0 0,-1 0 1,1 0-1,0 1 0,-1-1 0,1 0 0,0 0 0,-1 0 0,1 0 1,0 0-1,0 0 0,0 0 0,0 0 0,0 0 0,0 0 0,0 1 1,0-1-1,0 0 0,1 0 0,-1 0 0,0 0 0,1 0 0,-1 0 1,0 0-1,1 1 0,-1-1 0,1 0 0,0-1 0,0 0 1691,-9-7 1235,8 9-2927,0-1-1,0 0 1,-1 1 0,1-1-1,0 0 1,-1 1 0,1-1 0,-1 0-1,1 1 1,-1-1 0,1 1-1,-1-1 1,1 1 0,-1-1-1,0 1 1,1-1 0,-1 1-1,0 0 1,1-1 0,-1 1 0,0 0-1,1-1 1,-1 1 0,0 0-1,0 0 1,1 0 0,-1 0-1,-1 0 1,-9 6 269,0 0 0,1 1 0,0 1 1,0 0-1,1 0 0,0 1 0,1 0 0,-1 1 0,2-1 0,-1 2 0,2-1 0,-1 1 0,-8 20 0,-6 17 111,-27 98 0,47-144-504,-8 36-603,1-1-1,2 1 0,-2 69 1,9 6-4443,4-4-6270,-2-89 2543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08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72 8569,'-1'2'138,"1"-1"-1,0 1 1,-1-1 0,1 1-1,0-1 1,0 0 0,-1 1 0,1-1-1,0 1 1,1-1 0,-1 1-1,0-1 1,0 1 0,1-1 0,-1 1-1,0-1 1,1 0 0,0 1 0,-1-1-1,1 0 1,0 1 0,-1-1-1,1 0 1,0 0 0,0 0 0,0 0-1,0 0 1,0 0 0,2 2 0,47 38 2650,-27-24-1892,18 16-225,1-3 1,81 45-1,107 33-2098,-206-99 1020,0-1 0,1-1 0,0-1-1,0-1 1,48 3 0,-60-7 313,-1-1 0,1 0 0,0-1 1,-1-1-1,1 0 0,-1 0 0,0-1 0,0-1 1,0 0-1,0-1 0,0 0 0,-1 0 0,0-2 1,10-6-1,-13 5 140,-1 1-1,0-1 1,0-1 0,-1 1-1,0-1 1,0 0 0,-1-1-1,0 1 1,-1-1 0,5-15 0,3-13 941,9-53 1,-18 70 93,0 0 1,-2 0-1,-1 0 0,0 0 1,-5-26-1,5 46-947,-1 0 1,1 0-1,-1 0 0,0 0 1,1 0-1,-1 0 0,0 1 1,0-1-1,0 0 0,0 0 1,0 1-1,0-1 0,0 0 1,0 1-1,0-1 0,0 1 0,0-1 1,0 1-1,0 0 0,0-1 1,-1 1-1,1 0 0,0 0 1,0 0-1,-2 0 0,-1 1 7,1 1 0,0-1 0,-1 1 0,1 0 0,0 0 0,0 0 0,0 0 0,0 1 0,1-1 1,-1 1-1,1 0 0,-1 0 0,-2 4 0,-26 45 873,21-30-973,1 0 1,1 1 0,1 0 0,1 1 0,1-1-1,1 1 1,-1 30 0,4-17-2026,4 37 1,11 39-8556,-5-65-874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09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0 358 8753,'24'-18'1358,"1"2"1,0 0 0,38-17 0,-51 27-1255,132-63 1165,-135 64-1124,0-1 1,-1 0 0,1 0-1,-1-1 1,-1 0 0,1 0-1,-1-1 1,-1 0 0,1 0-1,-2-1 1,1 1 0,-1-1-1,0-1 1,6-16 0,-10 24-78,-1 0 1,1 0 0,-1 0-1,1 0 1,-1 0 0,0 0-1,0 0 1,0 0 0,0-1 0,0 1-1,-1 0 1,1 0 0,-1 0-1,1 0 1,-1 0 0,0 1-1,1-1 1,-1 0 0,0 0-1,0 0 1,0 1 0,-1-1-1,1 0 1,0 1 0,-1-1 0,1 1-1,-1-1 1,1 1 0,-1 0-1,0 0 1,0 0 0,1 0-1,-1 0 1,0 0 0,0 0-1,0 1 1,-4-2 0,0 0 69,0 1-1,0 0 1,0 0 0,0 0-1,0 1 1,0 0 0,0 0-1,-1 0 1,1 1 0,0 0 0,0 0-1,-9 3 1,0 2 108,0 1 0,1 1 0,-1 0 0,1 1 0,1 1 1,0 0-1,0 1 0,1 0 0,-12 15 0,17-19-163,1 1 0,0-1 0,1 1 0,0 0 0,0 1 0,1-1 0,0 1 0,0 0 0,1 0 0,0 0 0,0 1 0,1-1 1,1 0-1,0 1 0,0 0 0,0-1 0,2 15 0,1-16-113,0-1 0,1 1 1,-1-1-1,1 0 1,1 0-1,-1 0 0,1-1 1,0 1-1,1-1 0,0 0 1,0 0-1,0 0 0,0-1 1,1 0-1,0 0 1,0 0-1,1-1 0,11 6 1,-3-1-232,0-2-1,1 0 1,0-1 0,1 0 0,-1-2 0,1 0 0,24 3 0,-18-6 41,1 0 0,0-2 1,0-1-1,0-1 0,0 0 0,-1-2 0,0-1 0,0-1 1,0-1-1,-1-1 0,0 0 0,-1-2 0,0-1 0,-1 0 1,0-2-1,-1 0 0,27-26 0,-39 32 404,-1-1 0,-1 0 0,1 0 0,-1 0 0,-1-1 0,0 1 0,0-1 0,3-13 0,9-21 727,-15 41-266,4 35-379,-2 27-124,-9 86 0,0-9-540,7-134 385,-1 0 1,1 0 0,-1 0-1,1 0 1,-1 0-1,1 0 1,0 0 0,0 0-1,0 0 1,0 0-1,1 0 1,-1-1 0,0 1-1,1 0 1,-1-1-1,1 1 1,-1-1 0,1 1-1,0-1 1,0 0-1,0 0 1,0 0 0,-1 0-1,1 0 1,1 0-1,-1-1 1,0 1 0,2 0-1,10 3 0,1-1-1,-1-1 1,17 1-1,-17-1 11,45 7 10,-41-6 17,0 0 1,1-1-1,-1 0 1,32-3-1,-42 0 2,1 0 0,-1-1 0,0 0 0,0-1 0,0 1 0,0-2 0,-1 1 0,1-1 0,-1 0 0,0 0 0,0-1 0,0 0 0,-1 0 0,0-1 0,0 0 0,0 0 0,-1 0 0,1-1 0,-2 1 0,1-1 0,-1 0 0,0-1 0,0 1 0,3-10 0,-6 13 0,7-19 77,0 0 0,-2-1-1,0 1 1,-2-1-1,0 0 1,-1-47 0,-3 36-190,0 27-352,0 0 0,0 0 0,0 0 1,-1 1-1,0-1 0,-1 0 0,0 0 1,0 1-1,-5-11 0,6 16-459,-3-10 120,-3 8-5926,-14 7-1421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10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52 8589,'-8'15'1431,"1"-1"0,1 1 0,1 0 0,-4 16 1,-12 61 1018,18-70-2243,1 1 0,1 0 0,0 0 0,2 0 0,7 43 0,33 107-896,-39-166 611,1 0 0,0 0 0,0 0 0,0-1 0,1 1 0,0-1 0,0 0 1,1 0-1,0 0 0,0-1 0,9 8 0,-8-13 66,10-6 39,-9 4 31,0-1-1,1-1 1,-1 1-1,0-1 1,-1-1-1,8-5 1,32-30 612,50-40 1268,-81 70-1723,-1 1 1,1 0-1,0 1 1,1 1 0,25-8-1,-25 11-83,2 0 0,-1 1 0,0 1 0,1 0 0,23 2 0,84 12 323,-87-6-323,1-2 1,57-2-1,-89-2-121,0-1 1,0-1-1,0 1 0,0-1 1,0 0-1,-1-1 0,1 1 0,-1-1 1,1-1-1,-1 1 0,0-1 1,0 0-1,-1-1 0,1 1 0,-1-1 1,6-7-1,-5 5-29,0-1 0,-1 0-1,0 0 1,0 0 0,0-1 0,-1 1 0,-1-1-1,0 0 1,0 0 0,0-1 0,-1 1 0,1-10 0,4-44-603,8-87-5519,-12 113 777,3 2-3261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29.2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19 764 8721,'-16'-38'2500,"13"30"-273,5 5-1754,0 0 1,1 1-1,-1-1 1,1 0-1,-1 1 1,1-1-1,0 1 0,0 0 1,3-2-1,4-1-175,0 1-1,0 0 0,0 0 1,0 1-1,0 1 0,1 0 1,19-1-1,6-3 107,204-30 81,19-4-1594,-254 39 1075,-3 2 52,0 0 0,-1 0 0,1 0 0,0 0 0,-1 0 0,1 0-1,-1 1 1,1-1 0,-1 1 0,1-1 0,1 4 0,-5-1-6,-1 1 1,0-1-1,0 0 1,-1 0-1,1 0 1,-1 0-1,0-1 1,0 1-1,0-1 1,-6 3-1,-4 5 27,9-6-67,0 0 0,0 1 0,0-1 0,1 1 0,0 0 0,0 0 0,0 0 0,-4 12 1,7-16 18,1 0 1,0 0 0,0-1 0,1 1-1,-1 0 1,0 0 0,0 0 0,1-1-1,-1 1 1,1 0 0,0-1 0,0 1-1,-1-1 1,1 1 0,0 0 0,0-1-1,0 0 1,1 1 0,-1-1 0,0 0-1,0 1 1,1-1 0,-1 0 0,1 0-1,-1 0 1,1 0 0,-1 0 0,1-1-1,2 2 1,14 1 192,0-1-1,0-1 1,0 0-1,0-1 0,1-1 1,29-5-1,-21 0 473,-23 5-580,-1 0 0,1 1 0,0-1-1,-1 1 1,1-1 0,0 1 0,0 0 0,6 1-1,-7 0-53,-1 0 0,1 0-1,0 0 1,-1 1-1,0-1 1,1 1 0,-1-1-1,0 1 1,1 0 0,-1 0-1,0 0 1,0 0-1,-1 0 1,1 1 0,2 3-1,-2-3-53,0 1 0,1-2-1,-1 1 1,0 0 0,1 0 0,0-1-1,0 1 1,0-1 0,0 0-1,3 2 1,-1-2-38,0-1 1,-1 0-1,1 0 0,0 0 0,0 0 0,0-1 1,-1 0-1,1 0 0,0 0 0,0-1 1,0 1-1,6-3 0,59-20 44,-66 21 24,13-6 157,-1 0 0,18-12 1,-26 14-19,1 0 1,0 0-1,0 1 0,1 0 1,-1 1-1,1 0 1,0 1-1,0 0 1,1 0-1,17-1 1,-11 5-10,1 0 0,-1 2 1,0 0-1,26 8 0,71 30 160,-57-19-404,-45-18 87,38 15-494,1-2-1,78 15 0,-114-29 380,0-1-1,1-1 0,-1 0 1,1-1-1,-1-1 0,1 0 1,-1-2-1,0 1 1,1-2-1,-1 0 0,-1 0 1,1-2-1,18-9 0,-23 9 140,-1 0 0,0-1 0,0-1 0,-1 0 0,0 0 0,0 0 0,-1-1-1,0 0 1,-1 0 0,0-1 0,7-14 0,5-15 223,22-67 0,-35 91-179,139-489 4768,-128 452-2628,-9 76-912,-5-6-1051,-2-1 0,0 1-1,0-1 1,-7 35 0,-23 73 131,18-79-776,-9 57-1,8 23-2305,0 7-5071,10-98 1423,5 0-3986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10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119 424 7597,'5'-23'1496,"0"1"0,2 1 0,1-1 0,0 1 0,13-22 0,18-51 1154,-35 84-2390,8-27 917,12-56-1,-23 90-1084,-1 0 0,0 0 0,0-1-1,0 1 1,0 0 0,-1 0 0,0-5 0,0 4 26,0 1 207,-3 4-90,-7 3-122,1 1-1,0 0 0,0 1 1,0 0-1,1 0 0,0 1 1,0 0-1,0 0 0,1 1 1,0 0-1,1 1 0,-10 13 1,-3 8 278,1 0 0,-26 60 0,39-78-322,1 1 1,0 0-1,1 0 0,0 1 0,1-1 1,0 1-1,0 14 0,3-22-83,0-1 0,0 0-1,1 1 1,0-1 0,0 0-1,0 0 1,0 0-1,1 0 1,0 0 0,0 0-1,1 0 1,-1 0 0,1-1-1,0 1 1,0-1 0,0 0-1,1 0 1,-1 0-1,1 0 1,9 6 0,0-2-152,0 0 1,1-1 0,0 0 0,0-1-1,1 0 1,0-2 0,0 1-1,0-2 1,0 0 0,0-1-1,1 0 1,25-2 0,1-1-208,0-3 0,0-1 0,58-15 0,-68 11 314,-1 0 0,0-3 0,0 0 0,-2-2 0,1-1 0,-2-2 0,44-32 0,-69 47 198,0-1 0,0 1 0,0-1 0,0 0 0,-1 0 0,1 0 0,-1 0 0,0 0 0,0 0 0,0-1 0,0 1 0,-1-1-1,1 1 1,-1-1 0,0 0 0,0 1 0,0-1 0,-1 0 0,1 0 0,-1 0 0,0 0 0,0 1 0,-1-6 0,1 8-78,0 0 1,0 1 0,0-1-1,-1 0 1,1 1 0,0-1-1,0 0 1,0 1 0,-1-1-1,1 1 1,0-1 0,-1 1-1,1-1 1,-1 1 0,1-1-1,-1 1 1,1-1 0,-1 1-1,1-1 1,-1 1 0,1 0-1,-1-1 1,1 1 0,-1 0-1,0-1 1,1 1-1,-1 0 1,0 0 0,1 0-1,-1 0 1,0 0 0,1-1-1,-1 1 1,0 0 0,1 0-1,-1 1 1,0-1 0,1 0-1,-1 0 1,1 0 0,-1 0-1,0 1 1,1-1 0,-1 0-1,0 0 1,1 1 0,-1-1-1,1 0 1,-1 1 0,1-1-1,-1 1 1,1-1 0,-1 1-1,1-1 1,0 1 0,-1-1-1,1 1 1,0-1 0,-1 2-1,-3 2-1,1 0-1,0 1 1,-1-1-1,2 1 0,-1 0 1,-3 8-1,2-1-106,1 1 0,1 0 0,0 0 0,0-1 0,1 1 0,2 21 0,12 80-4039,-10-93 2758,11 26-2498,0 3-5546,-10-25 1824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10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6193,'12'3'712,"-5"14"-468,-1-2-400,0 2-2521,-2 3 1345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11.2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198 163 7725,'-61'-52'7406,"58"51"-7144,0 1 0,0 0-1,0-1 1,0 1-1,0 0 1,0 1-1,0-1 1,0 0 0,0 1-1,0 0 1,-4 1-1,2 0-116,0 1 0,0-1 0,0 1-1,1 0 1,-1 0 0,1 1 0,0 0-1,0-1 1,0 1 0,0 1 0,1-1 0,-5 7-1,3-2-18,-1 0-1,1 0 1,1 0-1,0 1 1,-5 17-1,8-18-101,0 1-1,0-1 1,1 0-1,0 1 1,1-1-1,0 1 1,3 11-1,-1-6-99,-2-14 69,0 0-1,-1-1 0,1 1 1,0-1-1,0 1 1,0-1-1,0 1 0,0-1 1,1 1-1,-1-1 0,0 0 1,0 0-1,0 1 1,0-1-1,0 0 0,0 0 1,0 0-1,2-1 0,-1 1-8,4 0-3,0 0 0,0 0 0,0-1 0,1 0 0,-1 0 0,0-1-1,0 0 1,-1 0 0,1 0 0,10-6 0,55-36-176,-65 40 169,-3 3 22,-1 1 0,1-1-1,0 1 1,0 0 0,-1 0 0,1 0-1,0 0 1,0 0 0,-1 0-1,1 1 1,0-1 0,0 1 0,4 2-1,-4-3 1,-1 2-4,1-1 0,0 0 0,0 1 1,0 0-1,-1-1 0,1 1 1,-1 0-1,1 0 0,-1 1 1,0-1-1,0 0 0,0 1 0,0-1 1,0 1-1,0 0 0,1 5 1,2-1-33,25 46-844,-29-50 1785,1-3-761,7 1-67,0 0 1,0 1 0,0 0-1,17 6 1,-21-7-105,1 0 0,0 0 0,0 0 0,-1-1 0,1 0 0,0 0 0,7-1 0,-5 0-43,0 0 4,0 0 0,0 0 1,0-1-1,0 0 0,0 0 1,-1-1-1,1 0 0,-1 0 1,0-1-1,1 0 0,-2 0 1,1-1-1,0 0 0,-1 0 1,6-6-1,6-9 30,-2 0 1,0-1-1,17-29 1,10-13 345,-30 43 265,-1 0 0,18-39-1,5-10 1707,-33 66-1251,0 4 103,1 3-864,-1-1 0,0 1 1,0 0-1,0-1 0,0 1 1,-1 0-1,0 0 0,1 0 1,-1 0-1,0 8 0,1 48 551,-1-17-213,2 23 3,-6 67-1,2-116-964,1 0 0,1 0-1,1 0 1,1-1 0,7 28 0,19 37-6167,-12-54-2961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11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57 12473,'-19'-8'2048,"6"16"5589,32-5-7409,19-6-372,-22 0-500,25-5-700,26-4-476,-16-2-441,6 3-2479,6 2-3709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13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171 266 5352,'0'0'10139,"-2"-1"-9937,-28-6 162,27 7 59,-15-3 106,-34 0 800,49 3-1083,-24 19 1191,22-14-1224,0 0-1,0 1 1,1-1-1,0 1 1,0 0-1,-4 8 1,9-13-175,1 1 1,-1-1-1,0 0 1,1 0 0,0-1-1,-1 1 1,1 0-1,0 0 1,-1-1-1,1 1 1,0-1 0,2 1-1,-3-1-2,14 3 39,1 0 1,-1-1-1,1-1 1,0-1-1,24-2 1,11 1 18,864-30 387,-621 16-449,2085-82-113,-1483 59-79,-456 11 302,-282 7 121,-150 18-282,0 0 1,-1 0-1,1-1 1,0 0-1,-1 0 0,1 0 1,10-8-1,7-3-1481,-23 12 883,0 0 1,-1-1 0,1 0-1,-1 1 1,1-1 0,-1 0 0,0 0-1,0 1 1,0-1 0,0-3-1,-4-11-4098,-1 3-2427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13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75 9209,'-24'-38'2562,"-6"2"4661,16 47-5949,12-10-1203,1 0 0,-1 0 0,1 0-1,0 0 1,-1 1 0,1-1 0,0 0 0,0 0 0,0 1 0,0-1 0,0 1 0,0-1-1,0 1 1,1-1 0,-1 1 0,0-1 0,1 1 0,-1 0 0,1-1 0,-1 4 0,1 1-11,0-1-1,0 0 1,1 0 0,0 0 0,-1 1 0,2-1 0,-1 0 0,0 0-1,1 0 1,0-1 0,0 1 0,1 0 0,-1-1 0,1 1 0,0-1-1,0 0 1,1 0 0,6 7 0,7 5 71,1-1 1,35 25-1,-42-33-86,178 105 295,-134-83-338,-1 2 0,90 70 0,-110-73-25,-2 1 0,45 53 0,-69-73 20,-1 1 1,0 1-1,0 0 0,-1 0 0,0 0 1,-1 1-1,0-1 0,-1 1 1,0 0-1,-1 1 0,-1-1 1,0 1-1,1 19 0,-4-16 25,0 1 0,-1-1-1,-1 0 1,-1 0 0,0-1 0,-1 1-1,-1-1 1,0 0 0,-1 0 0,0-1-1,-1 0 1,-1 0 0,-1-1 0,0 0-1,-21 22 1,-12 5 0,-2-1 0,-2-3 0,-51 32 0,57-40 6,-244 161-3191,204-130-874,34-20-2157,33-23-1464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23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22 220 5052,'22'-28'8328,"-22"25"-8165,0 0-1,-1 1 1,1-1 0,0 1 0,0-1-1,1 0 1,-1 1 0,0-1-1,1 1 1,0-1 0,-1 1 0,1-1-1,0 1 1,0 0 0,1-1 0,-1 1-1,0 0 1,1 0 0,1-2-1,2-5 3212,-1-46-635,-5 42-1855,1 10-719,1 0-1,-2 0 0,1-1 1,0 1-1,0 0 0,-1-1 1,0 1-1,0 0 1,0 0-1,0 0 0,0 0 1,-1 0-1,1 0 1,-1 0-1,0 0 0,0 0 1,0 1-1,-4-5 0,4 5 1609,-10 36-119,6 95-282,-17 162-1913,23-94-5099,3-85-4825,-3-55-1458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23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35 10605,'-35'-19'1987,"29"15"-57,-13 1 1343,-26-5 1899,42 8-4476,5 2-82,10 10-470,1 0-1,0-1 1,0 0-1,1-2 1,1 1 0,0-2-1,19 9 1,123 42-2542,-83-33 469,20 6-1560,-8-4-3215,-31-8-1218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24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578 35 11205,'-22'3'2488,"-13"-20"-120,16 5 185,3 6-373,0 4-332,-6 4-336,0 1-304,-10 9-276,-9 11-200,6 2-351,3 10-794,-6 2-443,-3 0-688,-10 0-972,-6 6-1132,3 14-1857,9 3-4436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25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0 896 7069,'0'0'3757,"1"-4"-2207,7-20 1097,16-37 0,43-63 147,-56 103-2465,0 0 0,-2 0 0,9-31 0,7-17 108,-10 25-173,-1 0 1,-2 0-1,-2-2 0,6-73 1,-13 92 266,-1-1 1,-1 1 0,-1-1-1,-1 0 1,-6-26-1,5 52-496,1 1-1,-1 0 0,1 0 0,-1 1 0,0-1 0,1 0 0,-1 1 0,0-1 0,0 1 0,0-1 0,0 1 0,1 0 0,-1 0 0,0 0 1,0 0-1,0 0 0,0 0 0,-2 0 0,1 3-10,-1-1 0,1 0 0,0 1 0,0-1 1,-1 1-1,2 0 0,-1 0 0,0 0 0,1 1 0,-4 5 1,-1 0 34,-9 14 53,0 1-1,2 0 0,1 1 1,1 1-1,-16 47 0,15-26-25,1-1-1,-8 75 0,17-89-99,2 0-1,1 0 1,1 0-1,2 0 0,1 0 1,13 45-1,-5-34-269,2-1 0,3 0 1,1-1-1,25 41 0,-33-65 121,65 127-1079,-67-126 1061,0 2 0,-1-1 0,-2 1 0,0 0 0,5 39 0,-11-52 158,1 0-1,-1 0 1,0-1 0,0 1 0,0 0 0,-1-1-1,0 1 1,-1-1 0,1 0 0,-1 0 0,0 1-1,-1-2 1,0 1 0,-4 5 0,1-2-4,0-1 1,0 0-1,0-1 0,-1 1 1,-1-2-1,1 1 1,-19 10-1,25-16 14,0-1 0,0 1-1,0 0 1,-1-1 0,1 1-1,0-1 1,0 0 0,-1 0-1,1 0 1,-4 0 0,-2 0-81,7-1 65,-1 0 1,0 1 0,1-1-1,-1 0 1,1 0 0,-1 0 0,1 0-1,-1-1 1,1 1 0,0 0-1,0-1 1,0 1 0,-1-1 0,1 1-1,1-1 1,-1 1 0,0-1-1,-1-2 1,3 0-10,-1 0 0,1 0 0,0 0 0,0 0-1,0 0 1,0 1 0,1-1 0,0 0 0,-1 1 0,1-1-1,1 1 1,3-6 0,-1 1 5,8-10-15,0 0 0,2 1 0,0 0 0,0 1 1,2 1-1,0 0 0,19-12 0,142-78 331,-93 58 363,-81 44-442,1 1 1,1-1-1,-1 1 0,0 0 1,1 1-1,-1-1 0,1 1 1,-1 0-1,1 0 0,-1 1 1,1 0-1,0 0 0,8 1 1,-14-1-169,1 1 0,-1-1 0,1 0 1,-1 1-1,1-1 0,-1 1 1,0-1-1,1 1 0,-1-1 0,1 1 1,-1-1-1,0 1 0,0 0 0,1-1 1,-1 1-1,0-1 0,0 1 0,0 0 1,0-1-1,1 1 0,-1 0 0,0 0 1,0 2 89,2 3-11,0 1 0,-1 0-1,0 0 1,0 0-1,0 1 1,-1-1-1,0 0 1,-2 10-1,1 35-808,3-35-354,-2 0 0,0 0 0,-3 20 0,-8 21-9830,8-39 1483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29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 12777,'25'-3'4221,"-22"-11"-2681,0-3-428,26 14-308,22 0-316,-1-3-472,14 0-732,6 1-816,3-10-1009,6 7-2195,10 8-3713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25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7557,'0'0'4476,"16"8"-4976,3 4-428,-6 2-6693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26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14 226 6677,'-1'-1'2838,"-8"-7"6276,6-23-7689,3 28 354,3 2-1541,23-11 127,-23 11 40,0 0-356,32-7 114,-18 37-99,-15-26-60,-1 0 0,0 0-1,1 0 1,-2 0-1,1 0 1,0 0 0,0 0-1,-1 0 1,1 5-1,4 17 15,7 22-8,-11-37-4,1 0 0,1 0 0,5 13 0,15 17 108,-22-37-117,7-4-26,0 0 30,0-1 0,-1 1 0,1-2 0,-1 1 0,0-1 0,1 0 0,-1 0 0,-1-1 0,1 0 0,0 0 0,-1-1 0,0 1 0,8-9 0,14-9-63,-4 3 37,-20 15 19,0 0 0,1 0 0,-1 0 0,1 1 0,0 0 0,0 0 0,11-4-1,-13 5 6,1 1-1,-1 0 1,1-1-1,0 1 1,-1 1-1,1-1 1,0 1-1,0-1 1,0 1-1,-1 0 1,1 0-1,0 1 0,0-1 1,0 1-1,-1 0 1,5 1-1,3 1-1,-8-2 2,1 0 0,-1-1 0,0 1 0,1 1 0,-1-1 0,0 0 0,0 1 0,0-1 1,0 1-1,0 0 0,0 0 0,3 4 0,4 2 2,-8-7 2,0 0 0,0 0-1,0 0 1,0-1 0,0 1-1,0-1 1,0 1 0,0-1-1,0 0 1,0 1 0,0-1-1,0 0 1,1 0 0,-1-1-1,0 1 1,0 0 0,0-1-1,0 1 1,0-1 0,0 0-1,0 0 1,2-1 0,-2 1 10,1 0 76,2-2-94,0 1-1,1 0 0,-1 0 0,1 1 0,0-1 0,-1 1 0,1 0 0,0 1 1,-1 0-1,1-1 0,0 2 0,0-1 0,0 1 0,-1 0 0,1 0 0,7 2 0,-1 1-107,1-2-1,0 0 0,0 0 0,0-1 1,0-1-1,0 0 0,17-2 0,-21 0 42,-1 0-1,0 0 1,0-1-1,0 0 0,0 0 1,-1-1-1,1 0 0,-1 0 1,0-1-1,0 0 1,-1 0-1,10-9 0,-8 5 144,-1 0 0,1-1 0,-1 1 0,-1-1 0,0-1-1,0 1 1,-1-1 0,4-12 0,3-4 121,-8 18-67,0 0-1,1 0 0,0 1 1,1 0-1,0 0 0,0 0 1,13-11-1,-17 17 17,14 13 245,-14-9-348,0 0-1,0 0 1,0 0 0,0 0-1,0 0 1,-1 1 0,1-1-1,-1 1 1,1-1 0,-1 1 0,0-1-1,0 1 1,0 0 0,-1 0-1,2 4 1,3 53 455,-3-31-224,1 33 57,-2 1 0,-10 74 0,1-17-1284,8-21-1885,1-43-2399,24-46 1167,-23-11 3933,-1 0 0,1 0-1,0-1 1,0 1 0,-1-1 0,1 0 0,0 1-1,-1-1 1,0 0 0,1 0 0,-1 0 0,0 0 0,0 0-1,0 0 1,1-4 0,14-39-644,-12 35 611,2-14 654,0-1-1,-1 1 1,-1-1-1,-2 1 1,0-1-1,-4-46 1,2 64-145,0 0-1,0 0 1,0 0 0,1 0 0,0 0-1,1 0 1,0 0 0,4-11 0,-5 15-229,0 0 1,1 0 0,-1 1 0,1-1-1,-1 1 1,1-1 0,0 1-1,0 0 1,1 0 0,-1 0 0,0 0-1,1 0 1,-1 0 0,1 1 0,-1-1-1,1 1 1,0-1 0,-1 1-1,1 0 1,0 0 0,4 0 0,-4 1-56,0 0 1,0 0-1,0 0 1,0 1 0,0 0-1,0-1 1,0 1-1,0 0 1,5 3 0,-3-2 41,-4-2-76,0 1 0,0-1 0,0 1 0,0-1 0,0 1 0,0 0 0,0-1 0,0 1 0,-1 0 0,1 0 1,0-1-1,0 1 0,-1 0 0,1 0 0,-1 0 0,1 0 0,-1 0 0,1 0 0,-1 0 0,1 0 0,-1 0 0,0 0 0,0 0 1,1 0-1,-1 2 0,-1 24 300,-1-23-219,1 1-1,-1 0 0,0-1 0,-1 0 0,1 1 0,-1-1 0,0 0 0,0 0 0,0-1 0,-7 7 0,-44 32 794,14-12-319,38-29-484,4-3-117,15-15-292,1 1 0,1 0 0,31-19 0,-14 10-223,-14 8 343,45-31-213,-3-2 0,85-86 1,-48 28 2062,-84 96-1082,-17 11-541,0 1-1,1 0 1,-1 0 0,0 0 0,0 0 0,1 0 0,-1 0-1,0 0 1,0 0 0,1 0 0,-1 0 0,0 0 0,0 0-1,1 0 1,-1 0 0,0 1 0,0-1 0,1 0 0,-1 0-1,0 0 1,0 0 0,1 0 0,-1 0 0,0 1-1,0-1 1,0 0 0,0 0 0,1 0 0,-1 0 0,0 1-1,0-1 1,0 0 0,0 0 0,0 1 0,1-1 0,-1 0-1,0 34 1646,-1-13-1600,-1 91 1398,0-80-1236,1 1-1,2 0 1,6 44-1,0-43-1024,19 60 0,-21-80-495,1-1 0,11 21 0,-12-27-270,0 0 0,0 0-1,1 0 1,0-1 0,8 9-1,14 1-6907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27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71 127 6561,'0'0'72,"-1"-1"0,1 1 0,0 0 0,-1 0 0,1-1 0,0 1 0,-1 0 0,1-1 0,0 1 0,0 0 0,-1-1 0,1 1 1,0 0-1,0-1 0,0 1 0,0-1 0,-1 1 0,1 0 0,0-1 0,0 1 0,0-1 0,0 1 0,0 0 0,0-1 0,0 1 0,0-1 1,0 1-1,0-1 0,0 1 0,0 0 0,1-1 0,-1 1 0,0-1 0,0 1 0,0 0 0,0-1 0,1 1 0,-1 0 0,0-1 0,0 1 1,1 0-1,-1-1 0,0 1 0,1 0 0,-1 0 0,0-1 0,1 1 0,-1 0 0,0 0 0,1 0 0,-1-1 0,1 1 0,-1 0 0,0 0 1,1 0-1,-1 0 0,1 0 0,36-17 2582,-17 8-806,-5 0-891,-1-1 0,0 0 0,0-1 0,22-23 1,-34 32-13,-6 0-844,1 1 0,0 0 0,0 1 0,0-1 0,0 0 0,-1 1 0,1 0 0,0-1 0,0 1 0,-1 1 0,1-1 0,0 0 0,-1 1 0,-5 1 0,-3 4 252,0 1 1,1 0 0,0 1-1,0 0 1,0 0 0,1 1-1,1 1 1,-10 11 0,11-13-167,1 0 1,1 1 0,-1 0 0,1 0 0,1 0-1,0 1 1,0-1 0,1 1 0,-4 16 0,6-21-185,1-1 1,0 1 0,1 0 0,-1 0 0,1 0-1,0 0 1,0 0 0,1 0 0,0 0 0,-1 0-1,2-1 1,-1 1 0,0 0 0,1 0 0,0-1 0,0 1-1,0-1 1,1 0 0,0 0 0,-1 0 0,1 0-1,6 6 1,3 1-402,0-1 0,1-1 1,0 0-1,1 0 0,0-1 0,0-1 0,0 0 0,1-1 0,0-1 0,24 6 0,15 0-4760,94 5-1,-131-14 3722,55 5-7085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28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12 11125,'-10'-11'12923,"10"15"-11697,-3 68 1426,0 25-1342,1-43-579,-15 107 0,2-32-312,9-70-451,3-1 1,3 1-1,9 76 0,-8-129-44,0 0 1,1 1 0,-1-1 0,1 0 0,0 0 0,1 0 0,-1 0 0,1 0 0,1 0 0,-1-1 0,1 1 0,0-1 0,0 0 0,0 0 0,1-1 0,0 1 0,0-1 0,0 0 0,0 0 0,0-1 0,1 1 0,0-1 0,0-1 0,0 1 0,0-1 0,0 0 0,0 0 0,1-1 0,-1 1 0,1-1 0,11 0 0,2-1-80,0-1 0,1 0 0,-1-2-1,0 0 1,0-1 0,-1-1 0,1-1 0,-1-1-1,19-9 1,-17 5 84,0-1 0,0 0 0,-1-2 0,-1 0 0,26-25-1,-14 6 1290,55-71-1,-86 104-1166,1-1-1,-1 1 0,1-1 0,-1 1 1,1-1-1,-1 0 0,1 1 1,-1 0-1,1-1 0,0 1 0,-1-1 1,1 1-1,0 0 0,-1-1 1,1 1-1,0 0 0,-1 0 0,1-1 1,0 1-1,-1 0 0,1 0 1,0 0-1,0 0 0,-1 0 0,1 0 1,0 0-1,0 0 0,0 1 1,1-1-13,0 1 1,0 0 0,-1 0 0,1 0 0,0 0 0,-1 0 0,1 1 0,-1-1 0,1 0 0,1 4 0,2 1-78,0 0 0,-1 0 0,0 1 0,-1 0 0,4 8 0,-3-7-648,1 0-1,-1 0 1,2 0 0,-1-1-1,1 0 1,0 0-1,0 0 1,11 8 0,10 13-6586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28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 5448,'12'-31'1757,"-2"42"-1217,-1 1-136,1 5-776,0 3-592,-10 0-1033,0 0 165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28.8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73 6357,'-20'7'2689,"34"-22"8117,-2 21-10065,-5 0-627,-1 1-1,0 0 0,-1 0 1,0 0-1,0 1 0,0 0 1,4 10-1,-3-7-40,39 81-412,-45-90 335,1-1 1,-1 0-1,1 0 1,0 0-1,0 0 0,0 0 1,0 0-1,-1 0 1,1 0-1,1 0 0,-1 0 1,0 0-1,0-1 1,0 1-1,0 0 0,0-1 1,1 1-1,-1-1 1,0 1-1,1-1 0,-1 0 1,0 1-1,1-1 1,-1 0-1,0 0 0,1 0 1,-1 0-1,0 0 1,1-1-1,-1 1 0,0 0 1,1 0-1,-1-1 1,0 1-1,1-1 0,-1 1 1,0-1-1,0 0 1,2-1-1,6-3 13,0-1-1,-1 0 1,15-14-1,19-13-35,-33 28 23,1 0-1,-1 0 1,1 0 0,0 2-1,0-1 1,0 1-1,0 0 1,1 1-1,-1 1 1,1-1 0,-1 2-1,1-1 1,0 2-1,-1-1 1,1 1-1,12 3 1,17 5-23,58 18 0,-66-16 51,1-2 0,0-1-1,51 6 1,-77-14-9,0 0 1,-1 0-1,1-1 0,0 0 0,0 0 1,-1 0-1,1-1 0,-1 0 0,1-1 1,-1 1-1,0-1 0,0 0 0,0-1 1,-1 0-1,1 0 0,-1 0 0,0 0 0,0-1 1,9-10-1,-1-1 119,-1-2 0,-1 1 0,-1-1 0,0-1 0,7-21 0,-9 26-91,-7 11 37,-1 0-58,0 2-21,0-1-1,0 1 0,-1 0 0,1 0 0,0 0 0,0 0 1,-1-1-1,1 1 0,-1 0 0,1 0 0,-1 0 0,1 0 1,-1 0-1,0 0 0,1 0 0,-1 0 0,0 0 1,-1-1-1,1 2-1,1 0 0,-1 0 0,1 0 0,-1 1 1,0-1-1,1 0 0,-1 0 0,1 0 0,-1 1 1,1-1-1,-1 0 0,1 0 0,-1 1 0,1-1 1,-1 1-1,1-1 0,-1 0 0,1 1 0,0-1 1,-1 1-1,1-1 0,0 1 0,-1-1 0,1 1 1,-1 0-1,-22 51-20,20-42 40,-3 5-12,0 0 1,2 0-1,0 0 1,-3 22-1,6-29-2,1-1 0,0 1 0,0 0-1,0 0 1,1 0 0,1 0 0,-1-1 0,1 1-1,0-1 1,1 1 0,5 9 0,-4-7-9,1-1 0,1 0 0,0-1 1,0 1-1,0-1 0,1 0 0,0-1 0,1 0 1,0 0-1,0-1 0,0 1 0,1-2 1,0 1-1,0-1 0,0-1 0,1 0 0,16 5 1,-9-5-15,0-1 1,0-1 0,1-1-1,-1 0 1,0-1 0,1-1-1,-1-1 1,0 0-1,0-1 1,0-1 0,0 0-1,0-2 1,-1 0 0,0 0-1,0-2 1,-1 0 0,0-1-1,0 0 1,-1-1-1,-1-1 1,21-19 0,-32 27 24,1-1 1,0 0-1,-1 1 1,0-1 0,0 0-1,0 0 1,0 0-1,-1 0 1,2-5 0,-3 7-48,-10-4-336,9 6 337,1-1 0,-1 0 0,0 1 0,0-1 1,1 0-1,-1 1 0,0-1 0,0 1 1,0-1-1,0 1 0,0 0 0,1-1 1,-1 1-1,0 0 0,0 0 0,0 0 0,0 0 1,0 0-1,0-1 0,0 2 0,0-1 1,0 0-1,0 0 0,0 0 0,-2 1 1,-55 51-4154,56-49 3115,7-2-557,0 0 1908,0 0 0,0-1 0,0 0-1,0 0 1,0 0 0,0 0 0,0-1-1,8-1 1,-11 2 797,21-3 648,-20 4-1618,0-1-1,0 1 1,0-1 0,0 1 0,0 0 0,0 0 0,0 0 0,0 1 0,0-1 0,-1 1-1,1 0 1,0-1 0,-1 1 0,1 0 0,-1 0 0,0 1 0,0-1 0,3 4-1,4 6-1072,-1-1-1,11 20 0,-14-12-4291,-5-12 3277,6 16-5722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29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8993,'2'-2'532,"0"0"0,1 0-1,-1 0 1,1 1 0,0-1 0,0 1 0,-1-1 0,1 1 0,0 0 0,0 0 0,0 0-1,0 1 1,0-1 0,5 1 0,-7-1-549,0 2 117,0-1 0,0 0 0,0 0 0,1 0 0,-1 1 0,0-1 0,0 1 0,0-1 0,0 0 0,0 1 0,-1 0 0,1-1 0,0 1 0,0 0 0,0-1 0,0 1 0,-1 0-1,1 0 1,1 1 0,0 0 181,8 8-4,0-1-1,0 1 1,-1 1-1,-1 0 1,1 0-1,-2 1 1,0 0-1,0 0 0,-1 0 1,5 16-1,-7-10-159,0-1 0,-2 1-1,0 0 1,0 0 0,-2 0-1,-2 20 1,1-2 40,-5 4 556,6-36-268,14-31-692,3 1-349,50-75-3317,-54 85 1816,0 0 0,0 1 0,30-25-1,12 4-6180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30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97 251 14545,'0'0'5790,"-2"2"-4112,-2 3-1278,0 1-1,1-1 1,-1 1 0,1 0 0,1 0 0,-1 0 0,1 0-1,0 0 1,0 1 0,0 8 0,-6 75 725,4-34-406,-20 152 39,24-196-997,0 1 0,0 0-1,5 18 1,-3-19-230,-1-1-1,0 1 1,-1 0-1,-1 16 1,-12-44 186,10 10 278,0 1 0,0-1-1,1 0 1,-1 0 0,1 0-1,0 0 1,1 0 0,0 0-1,0 0 1,0 0-1,0-8 1,2-12 36,3-37-1,-1 34-19,3-15-35,1 0 1,2 1 0,2 0 0,2 0-1,2 1 1,2 1 0,1 0-1,3 2 1,0 0 0,35-44 0,-48 73-37,0-1 0,1 1 0,0 1 0,1 0 0,0 0 0,1 1-1,-1 1 1,2 0 0,15-8 0,-22 12 34,0 1-1,0 0 1,0 0 0,0 1-1,0 0 1,0 0-1,0 0 1,0 0-1,0 1 1,1 0-1,-1 0 1,0 0-1,0 1 1,0-1 0,1 1-1,-1 1 1,0-1-1,0 1 1,-1 0-1,1 0 1,0 0-1,0 0 1,-1 1-1,0 0 1,8 6 0,-6-3-14,0 0 0,-1 0 1,0 0-1,0 0 1,-1 1-1,0 0 1,0 0-1,-1 0 1,1 0-1,-1 0 1,2 13-1,-2-8-22,-1 1 0,0-1 0,-1 1 0,0-1-1,-1 1 1,-4 23 0,1-17-33,0-1 0,-2 1 0,-1-1 0,0 0-1,-1 0 1,-1 0 0,0-1 0,-2-1 0,-19 28 0,21-34 27,-1 3-32,-1 0 1,0 0-1,-1-1 1,-1-1 0,0 0-1,0-1 1,-1 0-1,-22 13 1,33-22 113,0-1 0,1 1 0,-1-1 0,1 1 0,-1 0 0,1-1 0,-1 1 0,1 0 0,0 0 0,-1 0 0,1 0 0,0 0-1,0 1 1,0-1 0,-1 0 0,1 0 0,1 1 0,-1-1 0,0 1 0,0-1 0,0 1 0,1-1 0,-1 1 0,1-1 0,-1 1 0,1 0 0,0 1 0,0 0 0,1-1 1,0 1-1,0-1 1,0 0-1,0 1 1,0-1-1,1 0 0,-1 0 1,1 0-1,-1 0 1,1 0-1,0 0 0,0 0 1,0-1-1,3 3 1,9 6 27,0-1 1,1 0-1,28 11 1,-20-11-137,1-1 1,0-1-1,0-1 0,0-1 1,1-2-1,-1 0 0,1-1 1,0-2-1,0-1 0,0 0 1,47-10-1,-61 8 147,1-1 1,-1 1 0,0-2-1,0 1 1,0-2-1,0 1 1,-1-1-1,0-1 1,-1 0 0,1 0-1,-1-1 1,-1 0-1,1-1 1,-1 0-1,-1 0 1,0-1-1,0 0 1,-1 0 0,0 0-1,-1-1 1,0 0-1,-1 0 1,0 0-1,0-1 1,-1 1-1,2-18 1,-4 18 64,0-1-1,0 1 1,-1-1 0,0 1-1,-3-16 1,3 25-16,6 13 30,0 0-107,0 1 0,1-2 0,0 1 0,1-1 0,0 0 0,1-1 0,0 1 0,19 14 0,-13-13-81,0-1-1,2 0 0,-1-2 0,27 12 0,-33-17-30,0 0 0,1-1 0,-1 0 0,0 0 0,0-1 0,1 0 0,-1-1 0,1 0 0,-1-1 0,14-2 0,-3-1-69,0-2-1,0 0 1,36-15-1,-50 18 138,-1 0-1,0 0 1,0-1-1,0 0 0,0 0 1,-1 0-1,1 0 1,-1-1-1,0 0 0,0 0 1,-1-1-1,0 1 1,0-1-1,0 0 0,0 0 1,3-9-1,-7 14 17,0 0-1,1 0 1,-1 0-1,0-1 0,0 1 1,0 0-1,1 0 1,-2-1-1,1 1 0,0 0 1,0 0-1,0 0 1,0-1-1,-1 1 1,1 0-1,-1 0 0,1 0 1,-2-2-1,-2-8-75,4 9-123,-3 5-545,0-1 501,0 0 1,0 1-1,0 0 1,1-1 0,-1 1-1,1 0 1,0 1 0,0-1-1,-3 7 1,4-10 218,1 0 0,0 1 0,0-1 0,0 0 0,0 0 0,0 1 1,0-1-1,-1 0 0,1 0 0,0 1 0,0-1 0,0 0 0,0 0 0,0 1 0,0-1 0,0 0 0,0 1 1,0-1-1,0 0 0,0 0 0,0 1 0,1-1 0,-1 0 0,0 0 0,0 1 0,0-1 0,0 0 0,0 0 0,0 1 1,1-1-1,-1 0 0,0 0 0,0 0 0,0 1 0,1-1 0,-1 0 0,0 0 0,0 0 0,0 0 0,1 0 1,-1 1-1,0-1 0,0 0 0,1 0 0,-1 0 0,0 0 0,1 0 0,-1 0 0,0 0 0,0 0 0,1 0 0,-1 0 1,0 0-1,0 0 0,1 0 0,25-7-25,27-19 2341,-53 26-2258,0 0 0,1 0 0,-1-1 0,0 1 0,0 0 0,1 0 0,-1 0 0,0 0 0,1 0 0,-1 0 0,0 0 0,0 0 0,1 0 0,-1 0 0,0 0 0,1 0 0,-1 0 0,0 0 0,1 0 0,-1 0 0,0 0 0,0 0 0,1 0 0,-1 0 0,0 1 0,1-1 0,-1 0 0,0 0 0,0 0 0,1 0 0,-1 1 0,0-1 0,0 0 0,0 0 0,1 1 0,-1-1 0,0 0 0,0 0 0,0 1 0,0-1 0,0 0 0,1 1 0,3 20 607,-8 32 113,-18 49 128,-64 180 0,69-233-794,6-14-47,-2 0 1,-1-1-1,-1-1 0,-2-1 1,-1 0-1,-28 37 0,42-65-4,0 0 1,0 0-1,0 0 0,0-1 0,-9 6 0,4-3 122,8-6-131,0 1 0,0-1 0,0 0-1,0 0 1,0 0 0,0 0-1,0 0 1,0 0 0,0 0-1,0 0 1,0 0 0,0 0 0,0 0-1,0-1 1,0 1 0,0 0-1,0-1 1,-2 0 0,-1 0 68,3 0-53,-1 1 1,0 0-1,1-1 0,-1 0 0,1 1 1,-1-1-1,0 0 0,1 0 0,-1 1 1,1-1-1,0 0 0,-1-1 0,1 1 0,0 0 1,0 0-1,-1 0 0,1-1 0,0 1 1,0-1-1,0 1 0,-1-3 0,1 0 14,0 1 0,0-1 0,1 0-1,-1 1 1,1-1 0,0 0 0,-1 1-1,2-1 1,0-7 0,1-1-20,1 1 1,0-1 0,0 1 0,2 0-1,9-19 1,7-4-524,3 2-1,0 0 1,39-38 0,-28 32-480,72-76-3414,-30 44-1931,-8 17-2792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30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11481,'4'24'6455,"-4"6"-4281,1 16-1614,8 3-73,-5-31-338,-1-1 0,0 0 0,-1 1 0,-1-1 0,-2 27 0,-15 124 714,15-165 655,3-16-1514,0 1 0,0-1 0,1 1 1,1-1-1,0 1 0,0 0 0,12-21 0,-11 22-99,7-12-563,0 1 0,1 1 0,1 0 0,1 1 0,20-21 0,89-76-9277,-86 87 2432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31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104 115 7037,'-5'22'1382,"4"-18"1857,2-7-2485,7-28 860,12 25-691,-14 6-769,-1-1 0,0-1-1,1 1 1,-1-1 0,0 0-1,0 0 1,0 0 0,0-1-1,0 0 1,0 0 0,-1 0-1,5-4 1,20-31 1799,-27 35-1554,-4 1-21,-2-6-283,4 7-68,0 0 1,-1 0 0,1 0 0,0 0-1,-1 0 1,0 0 0,1 0-1,-1 1 1,1-1 0,-1 0 0,0 0-1,0 0 1,1 1 0,-1-1 0,0 0-1,0 1 1,0-1 0,0 1-1,0-1 1,0 1 0,0-1 0,0 1-1,0-1 1,0 1 0,0 0 0,0 0-1,0 0 1,0 0 0,0 0-1,-1 0 1,1 0 0,0 0 0,0 0-1,0 0 1,0 0 0,0 1 0,0-1-1,0 0 1,0 1 0,0-1-1,0 1 1,-1 0 0,-8 3 35,0 0-1,1 0 1,0 1-1,0 0 1,0 1 0,0 0-1,1 0 1,0 1-1,0 0 1,-9 12 0,7-7-19,0 1 0,1 0 0,0 0 1,1 1-1,1 0 0,-8 19 1,13-29-81,1 1 1,-1 0-1,1 0 0,0-1 1,0 1-1,0 0 1,1 0-1,-1 0 1,1 0-1,1 0 1,-1 0-1,1 0 1,-1 0-1,1 0 0,1-1 1,-1 1-1,1 0 1,4 8-1,-4-10-8,0 0 1,1 0-1,-1 0 0,1-1 0,0 0 1,-1 1-1,1-1 0,0 0 1,1 0-1,-1 0 0,0-1 0,0 1 1,1-1-1,-1 0 0,1 0 0,-1 0 1,1 0-1,-1-1 0,1 1 0,0-1 1,-1 0-1,1 0 0,0 0 0,-1-1 1,5 0-1,-1 0 13,0-1 1,-1 0-1,0 0 1,1 0 0,-1-1-1,0 1 1,0-2-1,0 1 1,0 0-1,-1-1 1,1 0-1,7-9 1,3-3 88,-2-2 0,20-27 1,-21 25 94,29-31 0,-41 49-151,0 1 0,1-1 1,-1 1-1,1 0 0,-1 0 0,0-1 0,1 1 0,0 0 0,-1 0 1,1 0-1,0 0 0,-1 1 0,1-1 0,0 0 0,0 1 0,0-1 1,0 1-1,0 0 0,0 0 0,-1 0 0,1 0 0,4 0 0,-4 1 1,0 0 0,0 0 0,-1 0 0,1 0 0,0 0 0,0 1 0,-1-1 0,1 0-1,-1 1 1,1 0 0,-1-1 0,0 1 0,1 0 0,-1 0 0,0-1 0,0 1 0,0 2-1,3 6-7,-1-1 0,0 0 0,0 1 0,-1-1 0,-1 1-1,0 0 1,0 19 0,-4-7 85,-1 1 0,-2-1-1,0 0 1,-1-1 0,-1 1 0,-17 30-1,8-15 529,16-35-36,17-16-414,11-8-75,28-29 0,-42 37-84,1 0 0,0 2-1,1-1 1,0 2 0,0 0-1,2 0 1,-1 2 0,22-9-1,-35 16 2,0 1 0,-1 0 0,1 0 0,0 1-1,0-1 1,0 1 0,0-1 0,0 1-1,0 0 1,0 0 0,0 0 0,0 1 0,0-1-1,0 1 1,-1-1 0,1 1 0,0 0 0,0 0-1,0 0 1,4 3 0,-4-1-1,-1-1 1,1 1-1,-1 0 1,1-1-1,-1 1 1,0 1-1,0-1 0,0 0 1,-1 0-1,1 1 1,-1-1-1,0 1 1,0-1-1,1 5 1,0 7-2,0 1 0,-1 0 0,0-1 0,-2 1 0,-4 30 0,-10 23-97,-1-7 42,15-60 89,17-1-35,-13-1 4,0 1 0,0-1 0,-1 0 0,1-1 1,0 1-1,-1 0 0,1-1 0,0 1 0,-1-1 0,1 0 1,-1 0-1,1 0 0,-1 0 0,5-3 0,49-28-7,5-1 334,61-44 0,-102 65 164,-20 12-486,0 0 0,0 0 0,0 0 0,1 0-1,-1 0 1,0 0 0,0 0 0,0 0 0,0 0 0,1 0-1,-1 0 1,0 0 0,0 0 0,0 0 0,0 0-1,0 0 1,0 1 0,1-1 0,-1 0 0,0 0-1,0 0 1,0 0 0,0 0 0,0 0 0,0 0 0,0 1-1,0-1 1,0 0 0,1 0 0,-1 0 0,0 0-1,0 1 1,0-1 0,0 0 0,0 0 0,0 0-1,0 0 1,0 0 0,0 1 0,0-1 0,0 0 0,0 0-1,0 0 1,0 0 0,0 1 0,-1-1 0,1 0-1,0 0 1,0 0 0,0 0 0,0 0 0,0 1-1,0-1 1,0 0 0,0 0 0,-21 38 221,9-17-317,-3 13-442,5-10-3361,-19 36 1,16-38-1069,10-4-2593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29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38 8161,'-28'-11'6936,"37"-1"-6268,1-2-192,12 14-1248,-3 3-632,7 0-4384,2 0 495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31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82 144 8461,'-8'8'550,"5"-5"-240,0 0 0,0 1 0,1-1 0,-1 0 0,1 1 0,-1 0 0,1-1 0,0 1 0,0 0 0,1 0 0,-1 0 0,-1 8 0,2-5 463,-1 0 0,-1-1 0,1 1 0,-1-1 0,0 0 0,-4 6 0,4-8-523,0 0 0,1 0-1,0 1 1,0-1 0,0 1 0,0 0 0,1-1-1,-1 1 1,1 0 0,1 0 0,-1 0 0,0 8-1,2-4-89,0 0-1,0-1 0,1 1 1,0-1-1,1 0 1,0 0-1,0 0 0,0 0 1,1 0-1,6 8 1,-6-11-117,0 1 1,0-2-1,1 1 1,-1-1-1,1 1 1,0-1-1,0 0 1,1-1-1,-1 1 1,1-1 0,0-1-1,0 1 1,10 3-1,-13-6-32,1 0 0,-1 0 0,0 0 0,0 0-1,0-1 1,1 0 0,-1 1 0,0-1 0,0 0 0,0 0-1,0 0 1,0-1 0,0 1 0,-1-1 0,6-4 0,-4 2 10,0 0 1,-1-1-1,0 0 1,0 0 0,0 0-1,0 0 1,-1 0-1,0-1 1,0 1 0,0-1-1,-1 1 1,0-1-1,0 0 1,0 1 0,-1-1-1,0-10 1,-1-4 38,0 1-1,-2 0 1,-6-27 0,-9-23 160,-13-73-677,21 114-569,0 5-3828,11 35-1251,-1-4 3979,3 12-5384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31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86 10749,'-10'-1'1354,"13"4"61,-1-2-1261,-1-1 0,0 1 0,1 0-1,-1 0 1,0 1 0,0-1 0,0 0 0,1 0 0,-1 1 0,0-1-1,-1 0 1,1 1 0,0-1 0,0 1 0,-1-1 0,1 1-1,-1-1 1,1 1 0,-1 0 0,1 1 0,-4 124 3946,-10 63-2608,15-176-249,6-22-784,10-27-401,-15 29 63,23-43 170,2 2 0,2 1 0,2 1 0,2 1 0,70-68 0,-97 105-244,1-1 0,0 2 1,0-1-1,0 2 1,18-11-1,-25 15-39,1 0 0,0 1-1,0-1 1,-1 0 0,1 1 0,0-1 0,0 1 0,0-1-1,0 1 1,0 0 0,0 0 0,0 0 0,-1 0-1,1 0 1,0 0 0,0 1 0,0-1 0,0 1 0,0-1-1,0 1 1,-1-1 0,1 1 0,0 0 0,-1 0 0,1 0-1,0 0 1,-1 0 0,1 1 0,-1-1 0,0 0 0,1 1-1,-1-1 1,0 1 0,0-1 0,0 1 0,0-1-1,0 1 1,1 2 0,3 7-62,0 1 0,-1 0 0,0 1-1,-1-1 1,0 1 0,-1-1 0,-1 1 0,1 24 0,-5 5-1905,-9 58 1,1-17-2990,11-32-586,8-2-3153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32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43 215 7077,'-6'-34'3837,"6"31"-2198,8-31 3824,4 17-4565,2 0 1,0 0-1,1 1 1,32-26-1,-39 37-763,0 1-1,0 0 1,1 0 0,-1 0-1,1 1 1,13-3-1,-16 5-102,-1 0-1,1 0 1,-1 0-1,1 1 1,-1-1-1,1 1 1,-1 1-1,1-1 1,-1 1-1,1 0 1,-1 0-1,9 3 1,-7 0 9,-1 0 0,1 0 0,-1 0 0,0 1 1,0 0-1,-1 0 0,1 0 0,-1 1 1,0-1-1,-1 1 0,0 1 0,0-1 0,6 11 1,-6-6 30,0 0 1,0 1-1,-1-1 1,0 1 0,-1-1-1,-1 1 1,0 0-1,0 13 1,-2-4 89,-1 0 1,0 0-1,-2 0 0,0-1 1,-2 1-1,0-1 1,-1 0-1,-1-1 0,-18 32 1,0-12 154,-2-2 1,-65 66-1,21-24-84,54-56-1035,1 1 0,1 0 0,1 1 0,1 0 0,-12 32 0,24-52-115,0 0 0,0 0-1,1 0 1,-1 1 0,1-1-1,0 1 1,1-1 0,-1 1-1,1 0 1,0-1-1,1 6 1,9 15-8178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7:33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10 11293,'0'0'2142,"-3"-1"-179,-10-1-1478,-20 0 6309,13 0-7032,0 0-10155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22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1 11005,'5'4'732,"5"4"-92,-3-6 4659,-8-2-5150,0 1 0,0-1 1,-1 1-1,1-1 0,0 1 1,0-1-1,0 1 0,0 0 1,0 0-1,0-1 0,0 1 1,1 0-1,-1 0 1,0 0-1,0 0 0,1 0 1,-1 0-1,0 0 0,1 0 1,-1 2-1,-9 21 1038,-3 32 403,-7 73 0,9-44-1515,-7 40-1718,15-86-845,1 47 1,2-5-5555,7-44 432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22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9953,'3'0'1440,"7"1"-882,0 0-1,0 1 1,0 0-1,0 1 1,-1 0 0,1 0-1,-1 1 1,0 1-1,0-1 1,15 12 0,9 8 194,40 38 1,-5-4-227,61 59 131,-99-84-542,4 1-51,-2 2 0,-2 2 0,36 55 1,-59-80-57,0 0 0,-1 0 0,0 1 0,-1 0 0,-1 0 0,4 21 1,-7-25 2,0-1 0,-1 1 0,0 0 0,0-1 0,-1 1 0,0 0 0,-1-1 0,0 1 0,0-1 0,-8 17 0,0-5-30,-1-1 0,-1 0 0,-1 0 0,0-2 1,-2 1-1,0-2 0,-30 27 0,-135 96-2372,165-129 1974,-40 25-2229,32-23-2550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23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254 415 7029,'-5'0'500,"0"-1"1,0 0 0,0-1-1,1 1 1,-1-1 0,0 1 0,1-2-1,-1 1 1,-4-3 0,8 4-399,0 1 0,0-1 0,-1 1 0,1 0 0,0 0 0,0-1 0,0 1 0,-1 0 0,1 0 0,0 0 0,0 0 0,-1 1 0,1-1 0,0 0 0,0 0 0,0 1 0,-2 0 0,-1 0 179,-3 0-102,1 1 1,-1 0-1,1 0 0,-1 1 0,1-1 0,0 1 0,0 1 0,0-1 0,0 1 1,0 0-1,1 1 0,0-1 0,0 1 0,0 0 0,-7 10 0,-2 4-198,1 1-1,1 0 0,-11 27 1,20-41-152,1 0-1,0 1 1,1 0-1,0-1 1,0 1 0,0 0-1,1 0 1,0-1 0,0 1-1,0 0 1,1 0 0,3 9-1,-4-15 140,1 0-1,0 0 0,-1-1 0,1 1 0,0 0 0,0 0 1,-1-1-1,1 1 0,0-1 0,0 1 0,0-1 0,0 1 1,0-1-1,0 0 0,0 1 0,0-1 0,2 1 1,-1-1-54,2 2 49,1-1 0,-1 0 0,1 0 0,0 0 0,0 0 0,-1-1 0,1 0 0,0 0 0,0 0 0,-1 0 0,1-1 0,0 0 0,-1 0 0,8-3 0,10-3-255,36-19 0,-37 16 238,43-18 216,-2-3 0,114-77 0,-155 93-102,-2 0 0,0-2 0,-1 0 0,0-2 1,-2 0-1,0 0 0,-1-1 0,-1-1 0,-1-1 0,-1 0 0,16-39 0,22-79 2706,-37 86-847,-12 51-821,12 19-218,-3 2-709,0 0 1,-2 0-1,0 0 1,6 21-1,17 43-925,-24-65 352,2 6-663,1 0 0,1-1 0,24 37 0,-31-53 663,0 0 0,-1 0-1,0 0 1,0 0 0,-1 1-1,1 0 1,1 9 0,6 17-994,-9-31 997,-2 0 415,-1-1 0,1 1 0,-1-1 0,1 0 0,-1 1 0,0-1 0,0 0 0,1 0 0,-1 0-1,0 0 1,0-1 0,0 1 0,-2 0 0,-3-3 87,-6-2 350,1-1-1,0 0 1,-18-10-1,28 14-354,-1-1-1,0 1 1,1-1 0,0 0 0,-1 0 0,1 0-1,0 0 1,0-1 0,0 1 0,0 0-1,0-1 1,1 1 0,-1-1 0,1 0-1,0 0 1,0 1 0,0-1 0,0 0-1,0 0 1,0 0 0,0-6 0,2 7-71,-1 0 0,1 0 0,-1 1 1,1-1-1,0 0 0,0 0 0,0 0 0,0 1 1,0-1-1,0 1 0,0-1 0,1 1 1,-1-1-1,0 1 0,1-1 0,-1 1 0,1 0 1,0 0-1,1-1 0,37-20-23,-33 19-19,186-76-778,-42 18 399,-56 19 1606,-92 40-587,0 3-519,0 0 1,0 0-1,0 0 0,0 1 0,0-1 0,0 1 1,3 1-1,-5-2-43,-1 0-38,0 1 1,0-1 0,0 0-1,0 0 1,0 1-1,0-1 1,0 0-1,-1 0 1,1 1-1,0-1 1,-1 0-1,1 0 1,-1 0-1,0 0 1,0 2-1,0-3 6,-7 19 157,5-13-146,0-1-1,0 1 1,1 0 0,0 1 0,0-1 0,1 0 0,-2 12-1,4 25 131,-1-41-152,0 0 0,0 0-1,1 0 1,-1 0 0,1 0-1,-1 0 1,1 0 0,0 0-1,-1-1 1,1 1-1,0 0 1,0 0 0,1-1-1,-1 1 1,0 0 0,0-1-1,1 1 1,2 1 0,1 1 36,1 2-160,0 0 1,1-1-1,0 0 1,0-1-1,1 1 1,-1-2-1,1 1 1,9 3-1,-1-1-1380,-15-5 1062,1 0 0,0 0-1,0-1 1,-1 1 0,1-1-1,0 0 1,0 1 0,0-1-1,0 0 1,0 0 0,3 0 0,4 0-1299,23 2-5179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24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60 617 11269,'-5'-2'450,"1"-1"-1,0 0 1,0-1-1,0 1 1,0-1-1,1 0 1,-1 0-1,1 0 1,0 0-1,0 0 1,0-1-1,1 0 1,0 1-1,-4-10 1,5 6-38,-1 0 1,1 0-1,0 0 1,1-1 0,-1 1-1,2 0 1,-1 0 0,1 0-1,1 0 1,1-9 0,2-1-114,0-1 1,1 1 0,1 0 0,0 1-1,2 0 1,0 0 0,16-23-1,-22 39-288,-1 0 0,1 0-1,0 0 1,-1 0 0,1 0 0,0 1-1,-1-1 1,1 1 0,0 0-1,0 0 1,-1 0 0,1 0 0,4 1-1,2 1-4,0 0 0,0 1 0,0 0 0,0 1 0,0 0 1,-1 0-1,1 1 0,-1 0 0,0 0 0,-1 1 0,1 0 0,-1 1 0,0-1 0,-1 1 0,0 0 0,0 1 0,10 16 0,-7-10-18,-1 0 0,-1 1 0,0 0 0,-1 0 0,-1 1 0,0-1 0,-1 1 0,0 0 1,1 29-1,-5-29-159,-2 0 1,1 0-1,-2-1 1,0 1-1,-1-1 1,-1 0-1,0 0 1,-1 0-1,-1-1 1,0 0-1,-1 0 1,-19 25-1,20-27-524,0 0-1,1 1 0,-7 19 0,2-6-1712,10-23 1069,22 0-1654,-20-2 2900,1-1 0,0 1-1,-1-1 1,1 0 0,0 0 0,-1 1-1,1-1 1,0 0 0,0-1 0,-1 1-1,1 0 1,0 0 0,-1-1-1,1 1 1,-1-1 0,1 1 0,0-1-1,-1 0 1,1 0 0,1-1 0,13-7-442,0-1 0,0-1 1,-1 0-1,23-24 0,48-59 1479,-74 80-448,-8 8-143,0 0 0,0-1 1,-1 1-1,0-1 0,0 0 1,-1 1-1,0-1 1,0 0-1,1-10 0,10-29 1142,2 13-580,2 1 1,25-38-1,-23 41 83,-1-1 0,22-51 1,-39 78-209,-4 5-456,-8 7-97,8-7-188,0 1 0,0 0 1,0 0-1,0 0 0,0 0 0,0 0 1,1 1-1,0-1 0,-1 1 0,1 0 1,1 0-1,-1-1 0,-1 7 0,-27 65 403,27-67-442,0 1-1,1-1 1,0 1-1,0 0 0,1 0 1,0-1-1,0 1 0,1 0 1,1 0-1,-1 0 0,1 0 1,1 0-1,0 0 1,0-1-1,1 1 0,0-1 1,0 1-1,1-1 0,0 0 1,0-1-1,6 8 0,-3-6-93,0-1-1,0 0 1,1-1-1,0 0 0,0 0 1,1-1-1,0 0 1,0 0-1,0-1 1,1 0-1,0-1 0,0 0 1,0 0-1,0-1 1,21 3-1,-12-3-112,0-1 0,0-1 0,1-1 0,-1-1 0,0 0 0,0-2 0,0 0 0,0-1 0,0-1 0,30-12 0,-34 10 92,-1 0 1,1-1 0,-1-1-1,-1 0 1,0-1-1,0-1 1,-1 0 0,0 0-1,-1-1 1,0-1 0,-1 1-1,17-29 1,-8 2 260,-1 0-1,-2-1 1,-1-1 0,-3-1 0,-1 0 0,10-84-1,-13 70 533,-3 21 599,1-42-1,-6 72-277,-2 9-24,-6 12-560,1 0 0,1 1 0,0 0 0,1 0 0,-5 31 1,-3 95 501,12-107-1071,2 0-1,2 0 1,11 60 0,37 103-6073,-36-146 2912,-1-16-2634,6-2-3618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24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17 192 13973,'0'-20'2096,"-7"3"-279,-2 3-393,18 2-328,20-2-124,6 8-484,9-5-344,16-9-576,10 3-868,10-6-864,2 3-3233,7 3-4336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25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0 11521,'-13'12'1951,"10"-10"1351,5 0-1878,0 2-1129,0-1 0,0 1 0,0 0 0,0-1 0,-1 1 0,1 0 0,-1 0 0,0 0 0,0 0 0,-1 0 0,1 0 0,-1 0 0,0 1 0,0-1 0,-1 4 0,-1 15 531,-9 36 0,0-2 311,0 40-122,-1-1-578,0 158 0,29-32-3080,-8-157-367,24 86 0,-27-130 2019,0 1-2520,13 33 0,2-14-4425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00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192 7 8257,'0'0'3309,"2"-1"-2006,2 0-1042,-1 0 1,0 0 0,0 0 0,1 0-1,-1 1 1,1-1 0,-1 1 0,0 0-1,1 0 1,5 1 0,38 16 1111,-47-17-1372,12 5 124,0 1 0,0 1 0,0 0 0,-1 1-1,0 0 1,0 1 0,-1 0 0,0 0 0,-1 1 0,0 0 0,-1 1 0,9 13 0,-15-18-46,0 1-1,0 0 0,-1 0 1,0-1-1,0 1 0,0 0 1,-1 0-1,0 0 0,0 0 0,-1 0 1,0 0-1,0 0 0,-1 0 1,0-1-1,0 1 0,0-1 1,-4 7-1,0-2 22,0 0 0,-1-1 0,0 0 0,-1-1 1,0 1-1,-1-2 0,1 1 0,-2-1 0,1 0 0,-1-1 0,0 0 1,-22 10-1,10-6-179,-1-1-1,0-1 1,0-2 0,-1 0 0,-33 5 0,46-10-551,0-1 0,0 0 0,0-1 0,0 0 0,0-1 0,-11-1-1,-9-9-5377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30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96 123 11325,'-32'-12'2032,"25"1"-232,-8 2-291,-1 4 711,9-7-1420,1 1 288,0-3-868,-1-1-452,11-2-2804,2 0-2229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26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575 190 6949,'0'0'4214,"3"-2"-3230,6-4-723,1 1 1,-1 0-1,1 1 0,0 0 0,0 0 1,1 1-1,11-2 0,84-11 343,-54 10-300,447-77-640,-283 46-324,-197 33 653,0 2 1,1 0 0,-1 1 0,31 2 0,-44-1 83,0 1 0,0 0 0,-1 1 0,1-1 0,0 1 0,0 1 0,-1-1 1,1 1-1,-1 0 0,0 0 0,0 0 0,0 1 0,0 0 0,0 0 0,-1 0 0,0 0 1,0 1-1,5 6 0,-1 3 259,1 0 0,-2 1 0,0 0 1,-1 0-1,-1 1 0,7 28 0,8 100 1077,-19-131-1320,29 314 1374,-17-163-1056,13 134 148,12 101-358,17 2-1059,-29-231 106,-22-148 542,-2 1-1,-1-1 1,0 0 0,-2 1 0,-4 28-1,5-49 193,-1 0 0,1 0 0,-1 0 0,0 0 0,0 0 0,0 0 0,0 0 0,0 0 0,0 0 0,-1 0 0,1-1 0,-1 1 0,1 0 0,-1-1 0,1 1 0,-1-1 0,0 0-1,0 1 1,0-1 0,0 0 0,0 0 0,0 0 0,0-1 0,0 1 0,-4 1 0,-5-1 1,1 0-1,-1 0 1,0-1 0,-15-1-1,-9 0 117,-973 41-289,909-35-116,-526 7-5589,600-14 4247,0-1-1,-44-11 1,29 2-2783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26.8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211 4 12129,'-1'0'90,"1"-1"-1,-1 1 0,1 0 1,-1-1-1,1 1 1,-1 0-1,1-1 1,-1 1-1,1 0 0,-1 0 1,1 0-1,-1-1 1,1 1-1,-1 0 1,1 0-1,-1 0 1,0 0-1,1 0 0,-1 0 1,1 0-1,-1 0 1,1 0-1,-1 0 1,0 1-1,1-1 0,-1 0 1,1 0-1,-1 0 1,1 1-1,-1 0 1,-16 17 2334,-9 37 1029,22-47-3001,-9 27 860,1 1 0,1 0 0,-8 56 0,-5 116 540,11-71-1015,-38 401-15,47-416-2935,6 0-1,23 174 0,-21-273 908,1 0 0,1 0 0,10 24-1,-11-35-700,0 0-1,1-1 0,12 18 1,9-2-6303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27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 7285,'0'0'3110,"1"-2"-2016,1-1-988,-1 1-1,1-1 1,0 1-1,0 0 1,0 0 0,0 0-1,0 0 1,0 0-1,0 1 1,1-1 0,-1 0-1,1 1 1,-1 0-1,1 0 1,0 0 0,-1 0-1,1 0 1,0 0-1,0 1 1,0-1-1,2 1 1,13-2 61,0 1-1,25 2 1,-26-1 50,111 6-125,-1 6 0,-1 5 0,0 6 0,-1 5 0,-2 6 0,120 50 0,-182-58 387,83 47 0,-118-57-154,0 2-1,-1 0 0,-1 2 0,37 38 0,-42-35-51,-1 1 0,-1 1 0,-1 0 0,-2 2 0,0-1-1,-2 2 1,-1-1 0,-1 2 0,-1-1 0,9 58 0,-9-19 62,-2 1 0,-4 0-1,-8 117 1,-3-113-332,-3-1 0,-36 125 1,-66 132-1033,54-165 504,32-84 426,-3-1-1,-4-1 0,-48 81 1,73-145 122,0 0 0,0 0 1,-1 0-1,-1-1 1,0-1-1,-1 0 1,0 0-1,-1-1 1,0-1-1,0 0 1,-1-1-1,0-1 1,0 0-1,-1 0 1,0-2-1,0 0 1,-1 0-1,-24 3 1,-16-1-138,-2-3 0,-82-4 0,-115-21-2150,17 0-2108,119 16 203,-5 2-2297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28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1 518 5412,'42'21'1155,"-33"-16"5376,-21-8-5502,-2 0 2293,13 5-2087,10 4-945,-6-2-212,0 0 0,0-1 1,0 1-1,0 0 0,0 0 0,-1 1 1,1-1-1,-1 1 0,0-1 1,-1 1-1,1-1 0,-1 1 0,0 0 1,1 9-1,6 18 412,-7-30-436,1 0 1,-1 0-1,1-1 0,-1 1 1,1-1-1,-1 1 1,1-1-1,0 1 0,0-1 1,0 0-1,0 0 1,3 1-1,-3-1 35,-1-1-75,-1 1-1,1-1 1,0 0-1,-1 0 1,1 1-1,0-1 1,-1 0-1,1 0 1,0 0-1,-1 0 1,1 0 0,0 0-1,0 0 1,-1 0-1,1 0 1,0-1-1,-1 1 1,1 0-1,0 0 1,-1-1-1,1 1 1,0 0 0,-1-1-1,2 0 1,1 0 37,7-6 27,-1 1 1,1-2-1,-1 1 1,0-1-1,12-15 0,4-2 13,271-303-2425,-134 139-6937,-100 121 1475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29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22 295 6133,'-1'0'87,"0"1"0,0-1 0,0 0 0,0 1 1,0-1-1,0 0 0,0 0 0,0 0 0,1 0 1,-1 0-1,0 0 0,0 0 0,0 0 0,0 0 1,0 0-1,0-1 0,0 1 0,0 0 0,0-1 1,-1 0-1,2 0 47,0 0-1,-1 0 1,1 0-1,0 0 1,0 0 0,0 0-1,0 0 1,1 0-1,-1 0 1,0 0 0,0 0-1,1 0 1,-1 0-1,0 0 1,1 0 0,-1 0-1,3-4 4500,12 19-3346,-12-11-1118,1 0 0,-1 0-1,1 1 1,-1-1 0,0 1 0,-1 0 0,1 0 0,-1 0-1,1 0 1,-1 0 0,-1 0 0,1 1 0,0-1 0,-1 1 0,1 5-1,6 31 679,-6-22-462,2 0-1,0 0 1,1 0 0,9 22 0,-12-37-336,0 0 1,0 0 0,0-1 0,0 1-1,1 0 1,-1-1 0,1 1-1,0-1 1,0 0 0,0 0-1,0 0 1,1-1 0,-1 1-1,1-1 1,0 1 0,0-1-1,-1 0 1,1-1 0,1 1-1,-1-1 1,0 0 0,0 0-1,0 0 1,8 0 0,10-1-18,0-1 1,0-1-1,0-1 1,0-1 0,-1-1-1,1-1 1,-1-1-1,-1-1 1,1-1-1,18-11 1,25-17-1020,97-74 0,-91 58-2205,97-97 0,-149 132 1611,-2-1 1,0-1-1,19-31 1,-7 0-3983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31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1282 4864,'18'26'2421,"-17"-24"645,-28-16-181,10 6-1586,16 7-1203,0-1 1,0 1-1,0 0 0,0-1 1,0 1-1,1-1 1,-1 1-1,0-1 1,1 0-1,-1 1 0,1-1 1,0 1-1,0-1 1,-1 0-1,1 1 1,0-1-1,0 0 1,1-2-1,6-42 972,-2 15-511,-1-16 88,1 1 0,3 0 1,1 0-1,30-84 1,-18 57-478,-14 46-130,0 1 0,17-38 0,-7 29 22,76-141 98,-79 154-147,1 0 1,1 2-1,1-1 0,0 2 1,32-27-1,-12 16-13,2 1-1,1 2 0,72-36 1,-58 39-4,0 1 1,86-21 0,-52 23-4,106-9 0,-69 15 19,-77 11-10,-1 1 1,1 3 0,68 8 0,-71-4-10,-1 3 1,1 1-1,43 15 1,-63-13-2,-1 0 0,0 2-1,0 0 1,34 26 0,77 71 26,-94-75-39,25 25 352,61 72 1,-111-112-114,20 35 1,-22-33-19,-12-18 17,-5 28-44,3-28-119,-34-18-70,33 15 16,-1 0 4,0 0-1,0-1 1,0 1 0,0-1 0,1 1-1,-1-1 1,0 0 0,0 0 0,1 1 0,-1-1-1,0 0 1,1-1 0,-1 1 0,1 0-1,0 0 1,-1-1 0,1 1 0,-2-2-1,-19-34-4102,5 9-4580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32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1 398 10641,'1'-6'8809,"1"18"-7275,-1-10-1457,-1 1 0,1-1 0,0 0 0,0 0 0,0 0 1,0 1-1,1-1 0,-1 0 0,0-1 0,1 1 0,-1 0 0,1 0 0,0-1 0,0 1 1,-1 0-1,1-1 0,0 0 0,4 2 0,47 23 452,-29-15-235,32 15 270,106 31-1,-78-29-450,99 30-186,-143-47-94,0-3-1,69 7 1,-104-14 157,-1-1 1,0 0-1,1 0 0,-1 0 1,1 0-1,-1-1 0,0 1 1,1-1-1,-1 0 1,0-1-1,0 1 0,0-1 1,0 0-1,0 0 0,0 0 1,0 0-1,-1-1 1,1 0-1,-1 1 0,1-1 1,-1 0-1,0-1 0,0 1 1,-1 0-1,1-1 1,-1 0-1,0 0 0,0 1 1,0-1-1,0-1 0,2-7 1,7-50-12,-3-1 1,-2 0 0,-4-100-1,-1 12-216,5 52-4616,-5 95 1716,12 9-9199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33.6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4 564 7489,'0'0'109,"0"0"0,0 0 0,-1 0 1,1 0-1,0 1 0,0-1 1,0 0-1,-1 0 0,1 0 0,0 1 1,0-1-1,0 0 0,-1 0 0,1 0 1,0 1-1,0-1 0,0 0 0,0 0 1,0 1-1,0-1 0,0 0 0,-1 0 1,1 1-1,0-1 0,0 0 1,0 1-1,0-1 0,0 0 0,0 0 1,0 1-1,0-1 0,0 0 0,1 0 1,-1 1-1,0-1 0,0 0 0,0 1 1,0-1-1,0 0 0,0 0 0,0 0 1,1 1-1,-1-1 0,0 0 1,0 0-1,0 1 0,1-1 0,-1 0 1,0 0-1,1 0 0,14 26 5327,1-1-4682,99 219 2964,-100-210-3378,1-1 0,28 44 0,-35-65-211,0 0 1,0-1 0,1 0-1,1-1 1,-1 0 0,2 0-1,-1-1 1,1-1-1,14 8 1,-18-12-49,0 0 1,0-1-1,1 0 0,-1-1 1,1 0-1,-1 0 0,1 0 1,0-1-1,-1-1 0,1 0 1,0 0-1,0 0 0,0-1 1,-1 0-1,1-1 0,-1 0 1,1 0-1,-1-1 0,0 0 1,13-7-1,9-7 13,-1-1 0,0-2 0,49-43 0,-73 58-82,67-60-519,113-133 0,42-94-2500,-104 131 167,-37 45-415,-4 7-3523,-35 52-725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34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266 79 7569,'1'0'98,"0"-1"0,0 1 0,-1-1 0,1 0 0,0 0 0,-1 1 0,1-1 0,0 0 0,-1 0 0,1 0-1,-1 0 1,1 1 0,-1-1 0,0 0 0,1 0 0,-1 0 0,0 0 0,0 0 0,1 0 0,-1 0 0,0 0 0,0 0 0,0 0 0,0-1 0,-2 0 132,1 1 0,0-1 0,0 1 0,-1-1 0,1 1 0,-1 0 0,1 0 0,-1 0-1,1 0 1,-1 0 0,-3-1 0,2 0 1373,2 0-1242,-1-1 1,1 0-1,-1 0 0,0 1 1,0 0-1,-1-1 0,1 1 0,0 0 1,-1 0-1,1 0 0,-1 0 1,0 0-1,1 1 0,-1-1 1,0 1-1,-4-2 0,5 3-290,1-1-5,-1 1 0,1 0 0,0-1-1,-1 1 1,1 0 0,-1 0 0,1 0-1,0 0 1,-1 0 0,1 1 0,-1-1-1,1 0 1,0 1 0,-1-1 0,1 1-1,0-1 1,0 1 0,-1-1 0,1 1 0,0 0-1,0 0 1,-2 1 0,-19 20 413,22-22-472,-25 34 300,2 0 0,1 2 0,2 1 0,-18 44 1,32-65-268,1 0 1,1 0 0,0 0-1,1 0 1,1 1 0,1-1-1,0 1 1,1-1 0,3 22-1,-3-33-41,1 0 0,0 1 1,1-1-1,-1 0 0,1 0 0,0 0 0,1 0 0,-1 0 0,1 0 0,0-1 1,0 1-1,0-1 0,6 6 0,-5-5 1,1-1-38,0 1 0,0-1 0,1 1 0,-1-1 0,1-1 0,0 1 0,0-1 0,1 0 0,-1-1 0,1 1 0,-1-1 0,1-1 0,0 1 0,-1-1 0,1 0 0,14 0 0,0-4-17,0-1 0,0-1 0,0-1 0,0 0 0,32-17 0,-24 11 6,36-10-1,-64 21 52,1 1 0,0-1 0,0 1 0,0-1 0,-1 1-1,1 0 1,0-1 0,0 1 0,0 0 0,0 0 0,0 1-1,0-1 1,-1 0 0,1 0 0,0 1 0,0 0 0,0-1-1,-1 1 1,1 0 0,0-1 0,-1 1 0,1 0-1,-1 0 1,1 1 0,-1-1 0,1 0 0,-1 0 0,0 1-1,1-1 1,-1 1 0,0-1 0,0 1 0,0-1 0,0 1-1,0 0 1,-1-1 0,1 1 0,0 0 0,-1 0 0,1 0-1,-1 3 1,1 5 4,0-1 0,0 1 0,-2 0 1,1 0-1,-1 0 0,-3 14 0,-13 52-840,-26 75 0,32-124-853,8-22-1763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35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 7869,'0'0'4321,"2"2"-3162,2 1-846,1 1-1,-1 0 1,0 0-1,0 1 1,0-1-1,0 1 1,-1-1-1,0 1 1,0 0-1,0 1 1,-1-1-1,1 0 1,-1 1-1,2 11 1,0-6-98,0-1 0,1 1 1,9 14-1,-14-24-204,1 0 1,-1 1 0,1-1 0,-1 0-1,1 1 1,-1-1 0,0 0-1,1 1 1,-1-1 0,0 1-1,0-1 1,0 1 0,0-1-1,0 0 1,-1 3 0,2 14 169,28-5 72,-27-13-248,-1 0 0,0-1 0,0 1 1,0 0-1,0-1 0,0 1 0,0-1 0,-1 1 0,1-1 0,0 1 0,0-1 0,0 0 1,0 1-1,-1-1 0,1 0 0,0 0 0,-1 0 0,2-1 0,-1 1 5,21-23 338,-1 0 0,0-1-1,-2-1 1,23-43 0,-40 67-301,-1 1 0,0-1-1,1 1 1,-1-1 0,1 1-1,-1 0 1,1 0 0,-1 0 0,1 0-1,0 0 1,0 0 0,-1 0-1,1 0 1,0 1 0,0-1-1,0 1 1,0-1 0,0 1 0,0 0-1,0 0 1,0 0 0,0 0-1,0 0 1,0 0 0,0 1-1,0-1 1,-1 1 0,1-1 0,3 2-1,6 1 96,0 1 0,-1 1 0,15 6-1,-25-10-130,114 65-367,-40-22-4572,-48-33 2061,2-7-3801,-10-1 1127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32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643 1014 12197,'-16'-10'1791,"1"-2"1,1 0-1,-22-23 0,33 34-1582,1-1 0,-1 1-1,0-1 1,1 1 0,-1 0 0,0 0-1,0 0 1,0 0 0,0 1-1,0-1 1,0 1 0,0 0-1,-1 0 1,1 0 0,0 0-1,0 1 1,0-1 0,0 1-1,0-1 1,0 1 0,-3 2 0,-13 3 188,0 2 0,0 0 1,1 1-1,0 1 1,-19 14-1,-81 69 444,44-32-643,52-41-512,0 1 1,2 1-1,0 1 1,2 1 0,0 0-1,-24 48 1,40-70 258,1 0 0,0 0 0,0 0 1,0 0-1,0 0 0,0 1 0,1-1 0,-1 0 0,1 0 0,0 1 0,-1-1 1,1 1-1,0-1 0,0 0 0,0 1 0,1-1 0,0 5 0,0-6 31,0 0 0,0 0 0,0 1 0,-1-1 0,1 0 0,1 0 0,-1 0 0,0-1 0,0 1 0,0 0 0,0 0 0,1-1 0,-1 1 0,0 0 0,1-1 0,-1 1 0,0-1 0,1 0 0,-1 1 0,1-1 0,1 0 0,9 0-47,0 0-1,0-1 1,0 0 0,0-1-1,13-4 1,-16 5 10,104-29 145,-2-5 0,110-50-1,-220 85-82,22-10 447,0 2 0,33-8 0,-49 14-256,0 1 1,0 0-1,1 0 0,-1 1 1,0 0-1,1 0 0,-1 1 1,0 0-1,1 0 0,-1 1 1,0 0-1,13 5 1,17 13 671,43 30 0,-44-26-530,43 21 0,-72-42-329,0-1 1,0 0-1,0 0 1,0-1-1,0 1 0,0-2 1,0 1-1,0-1 1,13-1-1,-7 0-21,-1-1 1,1-1-1,-1 0 0,14-4 0,-16 2 2,1-1 0,-1 1 0,0-2 0,-1 1 0,1-1 0,-1-1 0,-1 0 0,1 0 0,13-18 0,-4 2 13,0-2-1,20-39 1,-19 26-28,-3-1 1,-1 0-1,10-42 0,22-128-85,-21 34 40,4-221 0,-25 316 196,-4 63-56,-1 0 0,-1-1 0,-5-31 0,5 47 132,-1 8 65,-6 24-11,1-1 0,2 1-1,1 0 1,1 0 0,0 33 0,0-6-31,1-19-123,-8 100 353,10 154 0,2-248-526,3 0 1,2-1 0,1 1-1,2-2 1,2 1 0,2-2-1,36 75 1,-45-106-58,0 1 0,1-1 1,1 0-1,-1-1 0,1 1 1,1-1-1,0-1 0,0 1 0,0-1 1,1-1-1,0 1 0,0-2 1,1 1-1,-1-1 0,1-1 0,0 0 1,1 0-1,-1-1 0,1 0 0,-1-1 1,1 0-1,0-1 0,0 0 1,0 0-1,0-1 0,0-1 0,0 0 1,-1 0-1,16-5 0,-8 2-63,0-2 0,-1 0 0,1-1 1,-1-1-1,-1 0 0,1-2 0,19-14 0,-10 4 355,0-2 0,-1-1 0,26-32 0,-42 43 145,0 0 0,-1-1-1,13-27 1,-21 38-296,1 1 0,0 0 0,0-1 0,-1 1-1,1 0 1,0 0 0,0 0 0,0 0 0,0 0-1,0 0 1,0 0 0,0 0 0,1 0 0,-1 0 0,0 0-1,0 1 1,1-1 0,-1 1 0,1-1 0,-1 1-1,0-1 1,1 1 0,2-1 0,35 6-622,-20-2-106,-1-1 472,-14-1-49,-1-3-175,-1 0 451,0 1-1,0-1 0,0 0 1,0 0-1,0 1 1,0-1-1,-1-1 1,1 1-1,-1 0 0,1 0 1,-1-1-1,0 1 1,0 0-1,0-1 1,1-2-1,-1 0 35,-1 0 0,0 0 0,1 1-1,-2-1 1,1 0 0,0 0 0,-1 0 0,-2-7-1,-3-12 215,-1 0-1,-15-33 0,19 49-132,0 1 1,-1 1-1,0-1 0,0 0 1,-1 1-1,1 0 1,-1 0-1,-1 0 0,1 1 1,-1-1-1,-12-7 1,15 12-65,0 0 0,0 0 0,0 0 1,0 1-1,0-1 0,0 1 1,-1 0-1,1 0 0,0 0 0,0 0 1,0 0-1,0 1 0,-1-1 1,1 1-1,0 0 0,0 0 1,0 0-1,-3 3 0,-7 2 76,0 0-1,-20 15 1,-2 6-21,0 1 0,2 1 1,1 2-1,2 2 0,1 0 1,1 2-1,-42 72 0,61-91-151,1 1 0,0 0 0,-11 35 0,18-48 20,0 1 1,0 0-1,1-1 1,-1 1-1,1 0 0,0-1 1,1 1-1,-1 0 1,2 5-1,-1-7 11,-1-1-1,1 0 1,0 0 0,0 1 0,0-1-1,1 0 1,-1 0 0,0 0 0,1 0-1,-1-1 1,1 1 0,0 0 0,0-1-1,0 1 1,0-1 0,0 1 0,0-1-1,0 0 1,2 1 0,5 1-13,-1 0 0,1-1 1,-1 0-1,1-1 0,0 1 0,-1-2 1,1 1-1,0-1 0,0-1 1,0 1-1,-1-2 0,1 1 0,0-1 1,-1 0-1,1-1 0,-1 0 0,0 0 1,0-1-1,0 0 0,14-10 0,-8 4 198,0 0-1,0-1 1,-1 0-1,-1-1 1,0-1-1,-1 0 1,0 0-1,-1-1 1,16-30-1,-21 36 100,0 0 0,1 0 0,-1 0 0,2 1 0,-1 0 0,8-7 0,13-14 849,-25 26-809,4 25 232,-3-8-466,0 1 0,-1 0 0,-1-1 0,0 1 0,-1 0 0,-4 27 0,1-4-23,-56 661-33,38-552 0,-7 0 0,-78 238 0,81-317-160,-3 0 0,-3-2-1,-48 76 1,60-113 81,-1-1 0,-1-1 0,-2-1 0,0-1 0,-2-1 0,-1-2-1,0 0 1,-54 34 0,78-56 70,0 1 0,1-1 0,-1 0 0,0 0 0,0-1-1,0 1 1,0 0 0,0-1 0,0 1 0,0-1 0,0 1 0,-1-1-1,1 0 1,0 0 0,0 0 0,0 0 0,0-1 0,0 1 0,0 0-1,0-1 1,0 0 0,0 1 0,0-1 0,0 0 0,0 0 0,0 0-1,0 0 1,0 0 0,1 0 0,-1-1 0,-2-1 0,2-1-1,-1 1 0,1 0 1,0-1-1,0 1 0,0-1 1,0 0-1,0 1 0,1-1 0,0 0 1,0 0-1,0 0 0,0 0 1,1 0-1,-1-7 0,3-21-69,1 0-1,1 0 0,2 0 1,10-34-1,49-125-315,-3 37 132,8 3-1,6 3 0,6 3 0,6 4 0,210-253 1,-152 239 527,-126 137-158,1 0 0,1 2 0,0 0 0,1 2-1,43-21 1,-59 32-48,0 0 0,1 1 1,-1-1-1,1 2 0,-1-1 0,1 1 0,-1 0 0,1 1 1,11 0-1,-15 0-17,1 1 1,-1 0 0,1 0 0,-1 1-1,1-1 1,-1 1 0,0 0 0,0 0-1,0 0 1,0 1 0,0-1-1,-1 1 1,1 0 0,-1 0 0,1 1-1,-1-1 1,3 4 0,2 5 76,1 1 0,-2 0 0,0 0 0,0 1 0,6 20 1,19 78 156,-2-5-126,-27-99-141,11 30-81,1 0-1,27 48 0,-37-76 7,1-1 0,1 1 0,0-1 0,0-1 1,0 1-1,1-1 0,1-1 0,-1 1 0,1-1 0,0-1 0,1 0 0,0 0 0,12 5 0,-18-9 49,-1-1-1,1 1 1,0-1-1,-1 0 1,1 0 0,0 0-1,0 0 1,0-1-1,0 0 1,0 1 0,0-1-1,0-1 1,0 1-1,-1-1 1,1 1-1,0-1 1,0 0 0,0-1-1,-1 1 1,1-1-1,0 1 1,-1-1-1,0 0 1,1 0 0,-1-1-1,0 1 1,0-1-1,0 1 1,0-1-1,-1 0 1,1 0 0,-1 0-1,0-1 1,4-6-1,-1 0 9,-1 0 0,0-1-1,0 0 1,-1 0-1,-1 0 1,1 0-1,-2 0 1,0-1 0,0 1-1,-2-21 1,-2 5 25,-2 1-1,-1 0 1,-1 1 0,-1 0 0,-1 0 0,-17-33 0,7 21-6,-1 2 1,-3 0 0,-37-44 0,30 42-60,-2 2 1,-2 2-1,-1 1 0,-45-31 0,56 45-49,-37-24-3135,57 39 2616,0 1-1,-1-1 0,1 1 0,-1 0 1,1 1-1,-1-1 0,1 1 0,-1 0 0,0 0 1,-9-1-1,13 3 323,0-1 0,1 0 0,-1 0 1,0 0-1,0 1 0,1-1 0,-1 0 0,1 1 0,-1-1 1,0 1-1,1-1 0,-1 1 0,1-1 0,-1 1 1,1-1-1,-1 1 0,1-1 0,-1 1 0,0 0 1,1 0-155,-10 11-10012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35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263 386 6793,'-41'-32'2627,"29"24"-185,0-2-1,-16-15 0,27 25-2348,0 0 1,0-1-1,0 1 0,0 0 0,0 0 0,0 0 1,1 0-1,-1 0 0,0 0 0,0 0 0,0 0 1,0 0-1,0 1 0,0-1 0,0 0 1,1 1-1,-1-1 0,0 0 0,0 1 0,0-1 1,0 2-1,0-2 109,-8 5 50,1 0-1,0 1 0,0 0 1,0 0-1,1 1 1,-1 0-1,2 0 1,-1 0-1,1 1 1,0 0-1,1 1 1,-8 14-1,1-4-15,6-5-141,0 0 1,0 0-1,2 1 0,0 0 1,0 0-1,1 0 0,1 0 1,1 0-1,0 0 0,1 1 1,2 23-1,0-31-113,0 0-1,0 0 1,0 0-1,1 0 1,0 0-1,0-1 0,1 0 1,0 1-1,0-1 1,1 0-1,0-1 1,0 1-1,11 9 1,-14-14-23,1 1 1,-1-1 0,1 0-1,0 0 1,0 0 0,0 0-1,0 0 1,0 0 0,1-1-1,-1 0 1,0 1 0,1-1-1,-1 0 1,1-1 0,-1 1-1,1-1 1,-1 0 0,1 1-1,-1-1 1,1-1 0,0 1-1,-1-1 1,1 1 0,-1-1-1,0 0 1,1 0 0,-1 0-1,0-1 1,1 1 0,-1-1-1,0 0 1,0 0 0,5-4-1,0-2-30,0 0-1,-1 0 0,0-1 1,-1 0-1,0 0 0,0-1 1,-1 0-1,0 0 0,-1 0 1,0 0-1,0-1 0,-1 1 1,-1-1-1,3-19 0,-1-15-93,-1-1-1,-5-57 0,1 69-19,-20-178-239,9 122 316,5 27 124,6 60 302,0 7-111,-2 14-127,0 0 0,1-1 0,1 1 0,1 0 0,0 0 0,1 0 0,1-1 0,1 1 0,6 22 0,-3-13-56,2 0-1,0 0 1,2-1-1,1 0 1,1 0 0,1-1-1,2-1 1,27 36-1,-40-56-41,2 0 0,-1-1 0,0 1 0,1-1 0,-1 0 0,1 0 0,0 0-1,0-1 1,0 1 0,1-1 0,-1 0 0,0 0 0,1 0 0,-1-1 0,1 0 0,0 0-1,-1 0 1,1 0 0,0-1 0,0 1 0,0-1 0,-1-1 0,1 1 0,0-1 0,0 1-1,7-4 1,-4 1 12,-1 0-1,1-1 0,-1 0 1,0 0-1,0 0 0,0-1 0,-1-1 1,0 1-1,0-1 0,0 0 1,-1 0-1,0 0 0,9-14 1,-9 9 13,0 0 0,-1 0 1,0 0-1,0 0 0,-1-1 1,-1 1-1,0-1 1,-1 0-1,0 1 0,0-1 1,-2 0-1,1 0 0,-1 0 1,-4-16-1,4 24 196,-2 6-172,-1-1 0,1 1 0,0 0 0,0 0 0,0 0 0,0 0-1,0 1 1,0-1 0,1 1 0,-5 5 0,6-5-26,0 0-1,0-1 1,0 1 0,0 0-1,0-1 1,1 1-1,0 0 1,-1 0 0,1 0-1,0-1 1,0 1 0,1 0-1,-1 0 1,0-1-1,2 6 1,0 0-8,-1 0 0,1 0 0,1 0 0,0 0 0,0-1 0,0 1 0,1-1 0,0 0 0,0 0 0,1 0 0,0 0 0,0-1 0,0 0 0,1 0 0,0-1 0,0 1 0,1-1 0,13 8 0,-16-11-12,-1 0 1,1-1-1,0 0 1,0 1 0,0-1-1,-1-1 1,1 1-1,0 0 1,0-1 0,0 0-1,0 0 1,1 0-1,-1-1 1,-1 1 0,1-1-1,0 0 1,0 0-1,0 0 1,0-1-1,0 1 1,-1-1 0,1 0-1,-1 0 1,1 0-1,-1 0 1,0-1 0,0 1-1,0-1 1,0 0-1,3-5 1,0 1 10,0-1 1,0 0-1,-1 0 1,0-1-1,0 0 1,-1 0-1,0 0 0,-1 0 1,0 0-1,0-1 1,1-16-1,-2 7 55,-2 0 0,-1-1 0,0 1-1,-1-1 1,-6-23 0,5 30 12,-7-101 863,9 110-399,3 9-316,14 48 45,-2 0 0,13 108-1,4 21-1040,-21-119-396,5 18-2259,-12-71 1228,0-1 1,0 0 0,8 13-1,-6-12-4228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36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1 246 8021,'48'9'6831,"-40"-9"-6674,-1 1 0,1 1 1,0-1-1,-1 1 0,1 0 1,-1 1-1,12 5 0,-12-4-42,-1 0-1,0 0 1,-1 1-1,1 0 1,-1-1-1,6 8 1,-9-9-71,-2-2-49,0 1 0,0-1 1,0 0-1,1 1 1,-1-1-1,0 0 1,0 1-1,1-1 1,-1 0-1,1 0 1,0 1-1,-1-1 1,1 0-1,0 0 1,-1 0-1,1 0 1,0 0-1,0 0 0,0 0 1,0 0-1,0 0 1,0 0-1,0-1 1,0 1-1,1 0 1,-1-1-1,0 1 1,0-1-1,1 1 1,-1-1-1,0 1 1,1-1-1,-1 0 1,0 0-1,1 0 1,-1 0-1,0 0 0,1 0 1,-1 0-1,0 0 1,1 0-1,1-1 1,4 0-128,0-1 0,0 1 0,0-1-1,0-1 1,-1 1 0,11-6 0,-7 2 155,-1-1 0,0 0 0,0 0 0,-1-1 0,1 0 0,-2 0 0,1-1 0,6-11 0,-5 9 266,11-11 699,-18 20-546,-1 0-103,0 0-312,0 1 1,0 0-1,-1 0 0,1-1 1,0 1-1,0 0 0,0 0 1,0 0-1,0 0 1,0 0-1,1 0 0,-1 0 1,0 1-1,0-1 0,1 0 1,-1 1-1,0-1 0,1 1 1,-1-1-1,1 1 0,-1 0 1,1-1-1,-1 1 1,1 0-1,-1 0 0,0 0 1,1 0-1,-1 1 0,1-1 1,-1 0-1,1 0 0,-1 1 1,3 0-1,4 0-163,-5 0-9,1-2-133,29-8 538,-1-1 1,40-18 0,-70 27 131,20 2-226,20 2-894,-29 0-21,0-2 0,1 0 0,-1-1 0,0 0 0,1-1 0,-1 0 0,0-1 0,0-1 0,14-4 0,-22 5 614,88-36-1186,-83 33 1988,0-1 0,-1 0 0,0-1 0,0 1 0,0-2 0,12-12 0,-17 16-141,-1 1 0,1 0 0,0 0-1,0 0 1,0 0 0,6-2 0,-1 0-3049,1-1-4282,1-1 629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36.8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86 7093,'-1'-4'516,"0"0"0,0-1 0,0 1 0,0 0 0,-1-1 0,0 1 0,0 0 0,-4-6 0,2 3 1231,3 4-797,-9-15 394,7 5 4141,-13 30-2668,11-10-2552,1 0 1,-1 1-1,2-1 0,-1 1 0,1 0 0,1 0 1,-1 1-1,1-1 0,1 0 0,-1 1 1,2-1-1,-1 10 0,1 16 616,9 58-1,-5-59-510,41 304 1682,-8-66-1991,44 161-5614,-52-300 298,-17-43-4021,-7-56 572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37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429 298 7213,'0'0'3609,"7"-11"-966,-3 7-2461,0 1-1,-1-1 0,2 1 0,-1 1 1,0-1-1,1 0 0,-1 1 0,1 0 1,0 0-1,-1 1 0,1-1 1,7 0-1,-1-2-12,43-10 403,60-8-1,-26 6-343,53-13-308,370-91-1788,-374 72 3431,-134 71-244,-1 11-552,-3-1 1,-5 46-1,-1 13 6,43 729 2087,-16-662-2671,2 19-13,-20 91 152,-3-240-320,0-13-15,-1 1 1,0-1-1,-1 1 1,0-1-1,-7 17 1,7-23-41,0 0 0,1 1 0,0-1 0,1 1 0,0 14 0,1-15-56,-1-1-1,0 1 0,0-1 0,-1 1 1,-3 10-1,4-17 86,0 0 0,0 0-1,0 0 1,-1 0 0,1-1 0,-1 1 0,1 0 0,-1-1-1,0 0 1,0 1 0,0-1 0,0 0 0,-1 0 0,-3 3-1,2-3 11,0-1-1,0 1 0,-1-1 1,1 0-1,0-1 1,0 1-1,-1-1 0,1 0 1,0 0-1,-6-1 0,-296-35-99,161 15 64,-758-56-106,812 69-869,35-3-2498,56 11 3152,0-1 1,0 0-1,0 0 0,0 0 0,0 0 1,0 0-1,1 0 0,-1 0 0,0 0 1,1 0-1,-1 0 0,0 0 1,1 0-1,-1 1 0,1-1 0,0 0 1,-1 0-1,1 0 0,-1 1 0,2-2 1,18-19-7776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37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9493,'0'0'3268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38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15 10313,'-10'-12'3064,"23"18"-2144,3 0-244,0-15-7296,3 3 1251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40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55 5845,'-2'-3'2023,"-6"-11"-1007,-9-12 11588,10 17-10251,6 7-920,-14 49 2522,13-33-3866,2 1 1,0-1-1,0 0 0,2 1 0,-1-1 0,2 0 0,0 0 0,1 0 1,6 18-1,-1-13 107,0 0 1,1-1-1,0 0 0,2 0 1,25 29-1,-11-20 14,1-1 0,2-1-1,0-1 1,1-2 0,2-1-1,58 30 1,-39-28-824,2-3 0,0-1 0,1-3 0,0-3 0,2-2 0,67 6-1,-30-11-1350,0-4-1,182-19 0,-73-23-7011,-191 37 8089,80-18-8834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40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 16101,'-7'7'11119,"11"8"-6698,-3-14-4346,0 1 0,-1 0 0,1 0-1,0 0 1,-1 0 0,1 0 0,-1 0 0,0 0-1,1 0 1,-1 0 0,0 1 0,-1 1 0,-7 47-49,2 0 0,2 0 0,3 0 0,4 54 0,1-67-1284,2 0 0,11 42 0,-9-53-1523,1-1 0,1 0 0,20 37 0,-10-32-3048,4-5-3204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41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13141,'12'8'7346,"42"36"-5787,-38-31-885,9 8-377,-1 1 0,-1 0 0,-1 2 0,-1 1 0,-1 0 0,-1 1 0,-1 2 0,22 45 0,-34-57-261,1-1 0,-2 1 0,0 0 0,-1 1 0,-1-1-1,0 1 1,-1 0 0,-1-1 0,-1 1 0,0 0 0,-1 0-1,-1 0 1,0-1 0,-1 1 0,-1-1 0,-1 0 0,0 0 0,-9 17-1,0-5 3,-2-1-1,-1-1 1,0 0-1,-36 38 1,-94 79-850,147-142 788,0 0 0,1-1-1,-1 1 1,0 0 0,0-1-1,1 1 1,-1 0 0,0-1-1,1 1 1,-1-1-1,1 1 1,-1 0 0,1-1-1,-1 1 1,1-1 0,0 0-1,-1 1 1,1-1 0,-1 1-1,2-1 1,0 2-5,1-1 0,-1 0-1,1-1 1,-1 1 0,1 0 0,-1-1-1,1 1 1,-1-1 0,1 0 0,-1 0-1,1 0 1,0 0 0,-1-1 0,1 1 0,3-1-1,44-16-261,-30 9 159,35-13-140,-1-3-1,67-40 1,97-74-108,-161 100 308,146-102-103,-162 107 304,-1 0 1,59-66 0,-90 87-10,0 0-1,-1-1 1,-1 0 0,8-16 0,1-4 286,-14 30 721,-5 4-1045,0 0 0,0-1 0,0 1 0,0 1 0,1-1-1,-1 0 1,0 1 0,1-1 0,-1 1 0,1 0 0,-1 0 0,1 0 0,0 0 0,0 0 0,0 1-1,0-1 1,0 1 0,1-1 0,-3 6 0,3-5-39,0 1 0,0-1 0,0 0-1,1 1 1,0-1 0,0 0 0,0 1 0,0-1 0,0 1 0,1-1-1,-1 0 1,1 1 0,0-1 0,0 0 0,0 0 0,0 0-1,4 6 1,-2-5-22,0 0 0,0-1-1,0 1 1,1-1 0,0 1-1,-1-1 1,1 0 0,0-1 0,1 1-1,-1-1 1,6 3 0,2 0-107,0-1 1,1 0 0,-1-1 0,1-1 0,0 1 0,0-2 0,0 0 0,19-1-1,1-3-276,0-2-1,-1-1 0,1-1 1,33-13-1,-43 12 211,-1-1-1,0-1 1,-1-1-1,0-1 1,0-1 0,25-20-1,-36 23 203,-1 0-1,1 0 0,-2 0 0,1-1 1,-2-1-1,1 1 0,-2-1 1,1-1-1,-2 1 0,0-1 1,0 0-1,-1 0 0,-1 0 0,0-1 1,0 0-1,-2 1 0,0-1 1,-1-20-1,-1 27 194,0 0 0,0 0 0,-1 0 0,0 1 1,0-1-1,-1 1 0,0 0 0,-7-12 0,8 16 749,-17 10-14,17-7-936,1 0-1,0 0 0,-1-1 1,1 1-1,0 0 0,-1 0 1,1 0-1,0 0 0,0 1 0,0-1 1,0 0-1,0 0 0,0 1 1,0-1-1,1 0 0,-1 1 1,0-1-1,1 1 0,-1 1 1,0 1 48,0 1 0,0-1 0,1 1 0,0-1 0,0 0 0,1 10 0,2 4 123,1 0-1,9 27 1,-12-43-205,51 113 521,-51-114-526,-1 0 1,1 0-1,-1 0 0,1 0 1,0 0-1,0 0 1,-1 0-1,1 0 0,0 0 1,0-1-1,0 1 0,0 0 1,0-1-1,0 1 0,0 0 1,0-1-1,2 1 1,-2-1-27,0 1 0,0-1 0,0 0 1,0 1-1,0-1 0,-1 1 0,1-1 1,0 1-1,0-1 0,0 1 0,-1 0 1,1 0-1,0-1 0,-1 1 0,1 0 0,-1 0 1,1-1-1,-1 1 0,1 0 0,-1 0 1,1 0-1,-1 2 0,20 89-5544,-5-30-8268,-9-45 4821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41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29 182 9589,'0'0'-9,"-4"-6"1250,0 1 1,0-1-1,0 0 0,1 0 1,0-1-1,-3-6 1,6 11 392,6-12 519,-6 12-2096,1 1 1,-1 0-1,0 0 0,1 0 0,-1 0 1,1 0-1,0 0 0,-1 0 0,1 0 1,0 0-1,-1 0 0,1 0 0,0 1 1,0-1-1,0 0 0,0 0 1,0 1-1,0-1 0,0 1 0,0-1 1,0 1-1,0-1 0,0 1 0,0 0 1,1-1-1,-1 1 0,0 0 0,0 0 1,0 0-1,2 0 0,2-1 44,23-5 113,1 1 0,0 2 1,0 1-1,41 2 1,-62 1-249,0 0 0,-1 0 1,1 1-1,0 0 0,-1 0 1,1 1-1,-1 0 0,0 0 1,0 0-1,0 1 0,-1 1 0,1-1 1,-1 1-1,0 0 0,0 0 1,0 1-1,-1-1 0,0 1 1,0 1-1,-1-1 0,6 10 1,10 29-511,-19-45 528,0 1 0,-1-1 1,1 1-1,0-1 0,0 1 1,0-1-1,-1 0 1,1 1-1,0-1 0,0 0 1,0 0-1,0 1 1,0-1-1,0 0 0,-1 0 1,1 0-1,0 0 0,0 0 1,2-1-1,-1 1-37,6 1-18,-1-1 0,0 0 0,1-1 0,-1 1 1,0-2-1,0 1 0,0-1 0,0 0 0,0 0 0,0-1 0,11-5 0,6-6 167,39-30-1,-24 17 360,-18 6-140,-20 19-308,1-1 0,0 1 0,0 0 0,0 0-1,0 0 1,1 0 0,-1 0 0,1 0 0,4-2 0,12-3-164,0 1 1,0 1 0,36-5-1,20-5-263,-67 13 374,22-6-102,0 2-1,43-5 0,-58 10 224,-11 1-15,1-1-1,-1 0 1,0 1-1,0 0 1,0 0-1,0 0 1,0 1-1,1-1 1,-1 1-1,0 0 1,0 0-1,0 0 1,-1 1-1,1-1 1,0 1-1,0 0 1,-1 0-1,7 5 1,-7-4-27,-1 1 0,1 0 0,0-1 0,-1 1 1,0 0-1,2 5 0,1 0-105,-4-6-266,25-6-19701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33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40 10121,'-1'0'148,"0"0"1,0 0-1,0 0 1,0 0-1,0 0 1,0 0-1,0 0 1,0 0-1,0 0 1,1 0 0,-1-1-1,0 1 1,0 0-1,0-1 1,0 1-1,0-1 1,0 1-1,1-1 1,-1 1-1,0-1 1,0 0-1,1 1 1,-1-1-1,0 0 1,1 1-1,-1-1 1,1 0-1,-1 0 1,1 0-1,-1 1 1,1-1-1,0 0 1,-1 0-1,1 0 1,0 0-1,0 0 1,0-1-1,-4-7 1180,2 7 746,-11-4 1269,12 5-3245,0 1 0,0 0-1,0 0 1,0-1-1,0 1 1,0 0-1,0 0 1,1 0-1,-1 0 1,0 0 0,0 0-1,0 0 1,0 0-1,0 0 1,0 1-1,0-1 1,0 0 0,0 0-1,0 1 1,0-1-1,0 1 1,1-1-1,-1 1 1,0-1-1,0 1 1,0 0 0,1-1-1,-2 2 1,0 0 113,0 1 0,0 0 0,1 0 1,-1 0-1,1 0 0,-1 1 0,1-1 1,-1 5-1,-2 7 404,1 1 0,-1 26 0,4-25-498,0 0 0,2-1-1,0 1 1,0-1 0,2 1 0,0-1-1,1 0 1,0-1 0,2 1-1,-1-1 1,2 0 0,0-1 0,1 1-1,0-2 1,1 1 0,1-1-1,0-1 1,1 0 0,0-1 0,20 15-1,17 11 22,-2 2 0,73 78 0,-107-102-140,0 0-1,-1 1 1,-1 1-1,-1 0 1,0 0-1,-1 1 0,-1 0 1,0 0-1,-2 1 1,0 0-1,-1 1 1,3 27-1,-6-24-44,-1 1 1,-2 0-1,0-1 0,-2 1 1,0-1-1,-2 1 0,-9 27 1,11-40 105,-2 1 1,1 0 0,-2-1 0,1 0 0,-1-1 0,-1 1 0,0-1 0,-1 0 0,0-1 0,0 0 0,-1 0 0,0-1 0,0 0-1,-1 0 1,-17 9 0,8-11 163,18-5-222,-1-1 1,1 0-1,0 0 1,-1 0-1,1 0 1,0-1-1,-1 1 1,1 0-1,0 0 0,-1-1 1,1 1-1,0-1 1,0 1-1,0-1 1,-1 0-1,1 1 1,0-1-1,0 0 1,0 0-1,0 0 0,0 0 1,0 0-1,0 0 1,0 0-1,1 0 1,-1 0-1,0 0 1,0-2-1,0 0 0,1 0 0,-1 0 0,1-1 0,0 1-1,0 0 1,0 0 0,0 0 0,0 0 0,1-1 0,0 1 0,1-5 0,4-7-4,0 0 0,1 1 1,16-27-1,16-12 3,2 1 0,3 2 0,2 1 0,2 3 0,2 2 0,63-43 0,-100 78 0,-1 0 0,1 1 0,1 1 0,0 0 0,0 0 0,22-6 0,-31 12 0,-1 0 0,1 0 0,-1 0 0,1 1 0,0-1 0,-1 1 0,1 0 0,-1 1 0,1-1 0,0 1 0,-1 0 0,1 0 0,-1 0 0,1 1 0,-1-1 0,0 1 0,0 0 0,0 1 0,0-1 0,0 1 0,0-1 0,-1 1 0,1 0 0,-1 0 0,4 6 0,2 2-136,-1 0-1,0 1 1,-1 0 0,-1 1-1,0-1 1,0 1 0,4 16 0,19 102-2189,-21-88 1205,17 51 0,6-13-3753,-5-28-3252,-1-13-3005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42.8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7878 302 7921,'-1'0'63,"1"0"1,0-1 0,0 1 0,0-1-1,0 1 1,0-1 0,0 1 0,0-1-1,0 1 1,0-1 0,0 1 0,0-1-1,0 1 1,0 0 0,0-1 0,0 1-1,0-1 1,1 1 0,-1-1-1,0 1 1,0 0 0,1-1 0,-1 1-1,0-1 1,0 1 0,1 0 0,-1-1-1,0 1 1,1 0 0,-1 0 0,1-1-1,-1 1 1,0 0 0,2-1 0,5 1 4365,-1 0 877,0-7-2540,6-5-1695,-7 10 5288,10 18-5825,-12-13-421,1 1 0,-1-1 0,1 1 0,-1 0 0,0 0 0,-1 1 0,1-1 0,-1 0 0,0 1 0,0 0 0,0-1 0,0 1 0,-1 0 0,1 7 0,-1-8-105,3 37 104,-2-1-1,-2 1 1,-4 41 0,-16 14-112,-39 112 0,11-47 0,11-29 0,-63 151 0,71-216 0,-3-2 0,-2-1 0,-4-2 0,-45 58 0,65-97 0,-2 5 0,-1-1 0,-2-2 0,0 0 0,-41 32 0,-14-4-4,-2-4-1,-87 38 1,-527 218-1087,-16-36 1108,687-260-12,-499 159 322,473-154-271,-738 179 322,641-170-298,-1-6 0,-1-7 1,-219-13-1,-217-58-80,8-61 0,520 106 0,2-3 0,0-2 0,1-2 0,-77-47 0,102 52 0,0-2 0,1 0 0,2-2 0,0-1 0,1-1 0,1-1 0,1-1 0,2-1 0,-21-34 0,0-11 0,3-2 0,4-1 0,2-2 0,-23-89 0,-5-102 0,55 242 0,-109-349-369,26 162 197,47 121 125,-23-42-56,25 57 61,20 37 37,-3 2 0,0 1 0,-3 1 1,-1 1-1,-1 1 0,-2 1 0,-1 2 0,-2 1 0,-45-34 0,-330-200 60,355 231-75,3-2 0,0-2 0,-50-52 0,88 78 31,1 0 0,1-1 0,0-1 0,-10-16 0,18 26-50,0 1-22,0-1-1,1 1 1,-1 0 0,1 0 0,0-1 0,0 1 0,0 0 0,0 0 0,0-1 0,0 1 0,0 0 0,2-3 0,2 4-237,1-1 1,0 2-1,0-1 1,0 1-1,0-1 1,0 1 0,0 1-1,0-1 1,0 1-1,0 0 1,0 0 0,0 0-1,0 1 1,7 2-1,3 4-1512,0-1 0,27 20 0,4 7-7277,-44-32 8486,20 14-8017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43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466 23 5589,'0'-1'303,"-1"0"0,1 0 0,-1 0 0,0 0 0,1 0 0,-1 0 0,0 0 0,0 0 0,1 0 0,-1 0 0,0 1 0,0-1 0,0 0 0,0 1 0,0-1 0,0 0 0,0 1 0,0 0 0,0-1 0,-1 1 1,1-1-1,0 1 0,0 0 0,-2 0 0,-14-6 1937,-4 22-75,-3 3-1431,2 1 1,0 1-1,1 0 0,2 2 0,-22 32 0,-74 133 519,87-139-1473,3 1 0,2 1-1,3 1 1,-17 66 0,35-110-253,0 0-1,1 0 1,0 1 0,1-1 0,0 0 0,0 1 0,1-1 0,0 1 0,2 9 0,-2-14-622,1 0 1,0 1-1,-1-1 1,1 0 0,1 0-1,3 5 1,-1-2-5657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43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8061,'6'11'1284,"1"-1"0,0 1 1,0-1-1,1-1 0,1 1 1,11 10-1,14 15 712,-14-15-1430,0-1-1,1-1 1,1-1-1,47 29 1,108 45 267,-151-79-770,116 46-906,-48-22-1724,-63-23-388,29 19 1,-35-15-1252,-5 5-2056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44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50 7377,'-12'6'15887,"-1"-6"-16950,3-2 1635,0 1-1,1-1 1,-17-6-1,6-4-3023,19 10 1813,0 1 0,0-1 0,1 0 0,-1 0 0,0 0 0,1 0 0,-1 0 0,1 0 0,-1 0 0,1 0 0,0-3 0,0 1-2358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44.6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2 8005,'0'0'3319,"-2"1"-1770,-22 11 1438,22-10-1671,-1-1-209,-1 0-551,0 0-1,0 0 1,-1 0-1,1 0 1,0 0-1,0-1 1,-1 0 0,1 0-1,0 0 1,-6-1-1,8 0 210,-1 0-735,-9-2-583,-10-5-5430,-8-2-2639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45.2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53 10717,'0'0'10384,"-3"-1"-8943,-86-39 3654,86 38-4723,-5 2 1523,0-5-4049,1 1-3658,8 16 1116,4 0-868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51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4 238 5933,'-2'-11'562,"1"1"214,1 0 2485,18-16 374,-9 11-2301,-1-1 0,-1 0 1,10-33-1,-3 5-701,-13 44-757,-1-1 0,0 0 0,0 0-1,1 0 1,-1 0 0,0 0 0,0 0 0,0 0-1,0 0 1,0 0 0,0 1 0,0-1-1,0 0 1,-1 0 0,1 0 0,0 0 0,0 0-1,-1 0 1,1 0 0,-1 1 0,1-1 0,-1 0-1,1 0 1,-1 1 0,1-1 0,-1 0 0,-1 0-1,0-1-512,0 0-1,0 1 1,0 0-1,-1 0 1,1-1-1,0 1 1,-1 1-1,1-1 1,-4-1-1,-13-1-6662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52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212 13 5300,'0'0'113,"0"-1"0,0 1 0,0-1 0,0 1 0,0-1 0,-1 1 0,1-1 0,0 1 0,0-1 0,0 1 0,-1-1 0,1 1 0,0-1 0,-1 1 0,1-1 0,0 1 0,-1 0 0,1-1 0,-1 1 0,1-1 0,0 1 0,-1 0 0,1 0 0,-1-1 0,1 1 0,-1 0-1,1 0 1,-1-1 0,1 1 0,-1 0 0,0 0 0,1 0 0,-1 0 0,1 0 0,-1 0 0,0 0 0,-32 5 1693,-31 20 209,56-21-1753,-1 0-1,1 1 1,1 0-1,-1 1 1,1 0-1,0 0 0,0 0 1,0 1-1,-10 14 1,15-18-234,1-1 0,-1 1 1,0-1-1,1 1 0,0 0 0,-1-1 1,1 1-1,0 0 0,0 0 0,1 0 1,-1 0-1,1 0 0,-1 0 0,1 0 1,0 0-1,0 0 0,0 0 1,1 0-1,-1 0 0,1 0 0,-1 0 1,1 0-1,0 0 0,0-1 0,0 1 1,1 0-1,-1-1 0,1 1 0,-1 0 1,1-1-1,0 0 0,0 1 0,0-1 1,3 2-1,-2-1-13,1 0 0,0 0-1,1-1 1,-1 1 0,0-1 0,1 0 0,-1 0 0,1-1-1,0 1 1,-1-1 0,1 0 0,0 0 0,0-1 0,0 1-1,-1-1 1,1 0 0,0-1 0,0 1 0,0-1 0,0 0 0,-1 0-1,1 0 1,6-3 0,10-5 98,0 0 0,0-2 0,33-22 1,-40 24 37,6-5 40,-14 9-52,1 0 0,0 0 0,0 1 0,1 0 0,-1 0 0,1 1 0,0 0 0,9-3 0,-16 6-113,-1 0-1,1 0 0,-1 0 1,1 0-1,-1 0 1,1 0-1,0 0 1,-1 0-1,1 1 0,-1-1 1,1 0-1,-1 0 1,1 0-1,-1 0 1,1 1-1,-1-1 1,1 0-1,-1 1 0,1-1 1,-1 0-1,0 1 1,1-1-1,-1 0 1,1 1-1,-1-1 0,0 1 1,0-1-1,1 2 1,4 20 274,-8 33 2,3-51-245,-4 31 84,-2 1 0,-1-2 0,-1 1 1,-2-1-1,-2 0 0,-1-1 0,-2-1 0,-20 36 1,25-53-156,-6 13-164,-2 0-1,-1-2 1,-39 43-1,30-36-1168,21-19-2856,-6-25-2090,0 2-127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53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5925,'0'0'6866,"0"3"-6217,-2 6-435,1 1-1,0-1 1,1 0 0,0 1-1,1-1 1,0 0 0,0 0 0,1 0-1,0 0 1,0 0 0,1 0-1,0 0 1,7 12 0,-7-16-199,0 0 1,1 0 0,-1 0 0,1 0-1,0 0 1,1-1 0,-1 0-1,1 1 1,0-2 0,0 1-1,0-1 1,0 1 0,0-1-1,1-1 1,0 1 0,0-1-1,-1 0 1,1 0 0,0-1 0,0 0-1,10 1 1,-7-2-55,0 0-1,-1 0 1,1-1 0,0 0 0,-1-1 0,1 0-1,-1 0 1,1-1 0,8-4 0,4-3-35,0-2 0,23-16 0,-35 24 77,-1 0 0,1 0 0,1 1 1,-1 0-1,0 1 0,1 0 0,-1 0 0,16 0 0,7-2-93,29-6-103,135-27-186,-180 33 423,0 2 0,0 0 0,0 0 0,0 2 0,0 0 0,0 1 1,1 0-1,-1 2 0,0 0 0,-1 0 0,17 7 0,-22-5-21,0 0 0,0 1 0,0 0 0,10 10 0,-14-10-82,0-1 0,1 0 1,-1-1-1,1 0 0,0 0 0,1 0 1,-1 0-1,1-1 0,-1-1 0,16 4 1,3-5-260,0-1 1,0-1-1,0-1 0,0-1 1,34-9-1,-24 4-432,63-4 1,-86 12 308,1 0 0,-1-1 0,0-1 1,1 0-1,-1-1 0,16-6 0,-7 2-2197,15 5-776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53.1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63 5933,'-32'-11'3160,"42"0"-1996,-4 2 328,-3-8-5748,4 3-253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33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 10057,'2'-3'145,"-2"1"14,1 1-1,0-1 1,0 0 0,0 1-1,0-1 1,0 0 0,0 1-1,0 0 1,0-1 0,1 1 0,-1-1-1,1 1 1,-1 0 0,1 0-1,-1 0 1,1 0 0,0 0-1,-1 0 1,1 1 0,0-1-1,0 0 1,-1 1 0,1 0 0,0-1-1,0 1 1,0 0 0,0 0-1,0 0 1,0 0 0,3 0-1,19 5-508,-1 0 1,1 1-1,-1 1 0,-1 2 0,1 0 0,-1 1 0,-1 1 0,0 1 0,0 1 0,-1 1 0,-1 1 0,-1 0 0,21 23 0,-33-32 474,-1 1-1,0 0 1,0 0 0,0 0-1,-1 1 1,0 0-1,0 0 1,-1 0 0,0 0-1,2 11 1,1 12 787,4 48 0,-5-35-368,14 128-186,-6-50-6446,-7-80 858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8:55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6 3516,'0'0'9051,"-3"-1"-10351,-27-4-2950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14.2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9 11577,'-3'-1'2240,"1"0"-1744,1 0 1,-1 0-1,0 0 1,1 1 0,-1-1-1,0 0 1,0 1-1,0 0 1,1-1-1,-1 1 1,0 0 0,0 0-1,0 0 1,0 0-1,0 0 1,0 0 0,0 1-1,-2 0 1,3-1-203,-1 1 0,1 0 0,0-1 0,0 1 0,0 0 0,0 0-1,0 0 1,0 0 0,1 0 0,-1 0 0,0 0 0,0 0 0,1 0 0,-1 0 0,0 3 0,-4 17-640,0 131 4130,3-34-2526,-9 61-1144,1-27-113,10 181 0,7-246-3512,36 163 0,-31-204 2015,2 0-1,2-1 1,1-1 0,3 0 0,28 44 0,-22-53-3859,2-5-3074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15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55 740 9989,'-3'-13'493,"2"11"-396,0 0 0,0-1 1,1 1-1,-1 0 0,1 0 0,0 0 0,-1-1 0,1 1 0,0 0 0,0 0 0,1-1 0,-1 1 0,0 0 0,1 0 0,-1 0 0,1-1 0,0 1 0,0 0 0,0 0 0,0 0 0,0 0 0,0 0 0,0 1 0,2-3 0,6-5 232,1 0 0,-1 0 0,1 1 0,1 1 0,0 0 0,0 0 0,0 1 0,1 0 0,-1 1 0,2 1 0,17-5 1,21-4 204,79-8 1,-90 16-339,487-30 591,-395 31-696,404-21-148,-2-32-268,-454 44 287,0-4-1,-1-4 0,80-31 1,-119 35 316,0 0 0,-2-3 0,0-1 0,-2-2 0,0-2 0,-1-1 0,46-45 1,-12 0 1147,-42 42-938,-25 26-206,0 6 135,3 4-223,-1 0-1,0 0 0,-1 0 1,0 0-1,0 1 0,0-1 1,-1 1-1,2 11 1,4 70 1016,-4-30-605,39 637 3121,-44-474-3122,-32 239 0,-62 217 371,-88 197-3181,157-783 1526,25-89 663,1-1 0,-1 1 0,0-1 0,0 0 0,0 1 0,0-1 0,0 0 0,0 1 0,-1-1 0,1 0 0,-1 0 0,1 0 0,-1 0 0,0-1 0,0 1 0,0 0 0,-3 1 0,-11 4 13,2-7-32,1 0 0,-1-1 0,1-1 0,-1 0 0,1-1 0,-15-4 0,5 1-11,-361-64-504,190 39 401,-511-51 328,-6 47 105,339 19-732,296 15-173,45 1-466,-1-1 0,-36-6 1,68 6 831,0 0 0,0 0 0,0 0-1,1 0 1,-1 0 0,0 0 0,0 1 0,0-1 0,1 0 0,-1 0 0,0 0 0,1 0 0,-1 0 0,1 0 0,-1 0 0,1 0 0,0 1 0,0-2 0,25-20-6091,15-1-4155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15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164 671 6521,'-5'1'820,"0"0"1,0 0 0,0 0 0,0 1-1,0 0 1,0-1 0,1 2 0,-1-1-1,1 1 1,0-1 0,-6 5-1,4-2-26,0-1 0,-1 0-1,0-1 1,0 1 0,-9 2-1,-4 1 1567,-9 2 917,29-9-3257,-1 0 0,1 0 0,0 0-1,0 0 1,0 0 0,0 0 0,0 0 0,0 0-1,0 0 1,0 0 0,0 0 0,0 0 0,-1 0-1,1 0 1,0 1 0,0-2 0,0 1-1,0 0 1,0 0 0,0 0 0,0 0 0,0 0-1,-1 0 1,1 0 0,0 0 0,0 0 0,0 0-1,0 0 1,0 0 0,0 0 0,0 0-1,0 0 1,0 0 0,0 0 0,0 0 0,0 0-1,-1 0 1,1 0 0,0-1 0,0 1 0,0 0-1,0 0 1,0 0 0,0 0 0,0 0-1,0 0 1,0 0 0,0 0 0,0 0 0,0-1-1,0 1 1,0 0 0,0 0 0,0 0 0,0 0-1,0 0 1,0 0 0,0 0 0,0 0-1,0 0 1,0-1 0,12-10 768,11-5-427,0 1 0,1 1 0,1 1 0,29-10 0,-11 4-136,236-105 430,121-57-115,-16-32-933,-346 191-524,50-24 1,-33 22-3331,-25 10-399,-27 13 1856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16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7513,'0'-3'2161,"2"-7"-2820,3-3 13936,-5 28-10675,0 134 2674,2-29-3588,-6-37-1060,1 102-585,5-155-1033,1 0 1,8 33-1,8 24-3703,-3-1-7381,-12-65 2265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16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 10945,'7'-20'6492,"-5"21"-5521,14 8-515,0 0 0,1-2-1,0 0 1,21 6 0,-18-6-316,-1 0 1,38 19-1,2 10 91,-2 3 0,96 84 0,-127-99-210,-2 2 0,0 0 0,-2 2 1,-1 0-1,-1 2 0,-1 0 0,19 45 0,-31-59-33,-1 0 0,-1 1 0,-1 0-1,0 0 1,-2 0 0,0 1 0,0-1 0,-2 1 0,0-1-1,-1 0 1,-1 1 0,0-1 0,-9 30 0,4-24-22,-2 1-1,0-1 1,-2 0 0,0-1 0,-2 0 0,0-1-1,-2-1 1,-33 38 0,-168 150-3550,214-206 3060,-1 0 0,0-1 0,1 1 0,-1 0 1,0-1-1,0 1 0,0-1 0,0 0 0,-1 0 1,1 0-1,0-1 0,-6 1 0,3 0-1274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17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1 607 9141,'0'0'8981,"5"0"-8159,41-4 13,-1-2 0,57-14 0,-78 14-747,-12 3-57,-1-1 1,0 0-1,0-1 0,0 0 1,-1-1-1,0 0 1,0-1-1,0 0 1,-1-1-1,0 1 1,15-18-1,-18 15-42,0 0 0,-1 0 0,0 0 0,-1-1 0,0 0 0,-1 0 0,0 0 0,-1 0 1,0 0-1,0 0 0,-1-18 0,-2 25 20,1-1-1,-1 0 1,0 1 0,0-1 0,0 0 0,-1 1 0,-3-7 0,4 10 2,0 1 0,0 0 0,0-1 0,0 1 0,0-1 1,0 1-1,0 0 0,0 0 0,0 0 0,-1 0 0,1 0 0,0 0 0,0 0 0,0 0 0,0 0 0,0 0 0,0 1 1,-2-1-1,2 1 9,-4 0 19,1 0 0,-1 0 0,0 1 0,0 0 0,1 0 0,-1 1 0,1-1 1,-1 1-1,1 0 0,-7 6 0,-33 38 313,33-33-274,1 0 0,1 1 1,0-1-1,1 2 0,1-1 0,0 1 1,1 0-1,1 1 0,1 0 0,-3 18 1,5-26-66,1 0-1,1 0 1,0 0 0,0 0 0,1 0 0,0 0 0,0 0 0,1 0 0,0 0-1,1-1 1,0 1 0,0-1 0,1 1 0,0-1 0,0-1 0,1 1 0,0 0 0,0-1-1,1 0 1,12 12 0,-8-11-110,0 0 0,1-1 0,0 0 0,0-1 0,0 0 0,1-1 0,0 0 0,0-1 0,0-1 0,1 1 0,-1-2 0,1 0 0,-1 0 0,1-1 0,0-1 0,0 0 0,-1-1 0,1 0 0,0-1 0,-1 0-1,17-6 1,-10 2-32,0 0 0,0-2-1,-1 0 1,0-1 0,-1-1-1,0 0 1,0-1 0,-1-1-1,-1-1 1,0 0 0,-1-1-1,0-1 1,14-19 0,-10 8 81,-2-1 1,0-1-1,-2 0 1,-2-1-1,17-53 1,-11 9 588,12-94-1,-19 110-47,-6 33 54,-1-1 0,1-39 0,-7 60 269,-3 9-183,-11 22 214,-15 40 90,9 1-589,4 1 0,2 0 1,-7 72-1,16-69-1332,4 92 1,4-110 229,-2-20-438,3 0-1,0 1 0,9 37 0,-10-67 578,20-29-765,-16 5 1287,0 0 0,-1-1 0,1-25 0,3-15 187,2 2 104,-5 22 643,1 0-1,24-70 1,-29 102-798,2 0 0,-1-1 0,0 1 1,1 1-1,0-1 0,0 0 0,0 1 0,0-1 1,1 1-1,-1 0 0,1 0 0,0 0 0,0 1 0,0-1 1,0 1-1,0 0 0,0 0 0,1 0 0,-1 1 1,1-1-1,-1 1 0,1 0 0,0 1 0,-1-1 0,1 1 1,0 0-1,0 0 0,-1 0 0,1 1 0,0 0 0,4 1 1,-1-1-29,0 1 1,-1 0 0,1 0 0,-1 1 0,1 0 0,-1 0-1,0 1 1,0 0 0,-1 0 0,1 1 0,-1 0-1,0 0 1,0 0 0,-1 1 0,1-1 0,-1 2-1,0-1 1,5 10 0,11 38 85,-21-51-104,0-1 1,0 1-1,-1 0 0,1 0 1,-1 0-1,1 0 1,-1 0-1,0-1 0,0 1 1,0 0-1,-1-1 0,-1 4 1,2-4 14,-1 1-32,0 0-1,0 0 1,-1-1-1,1 1 0,0-1 1,-1 1-1,0-1 1,1 0-1,-1 0 0,0 0 1,0 0-1,0 0 1,-1-1-1,1 0 0,0 1 1,0-1-1,-1 0 1,1-1-1,-1 1 0,-5 0 1,-8 0-875,0 0 0,-33-4 1,30 2 17,-71-1-6891,44 0 188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13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212 136 9337,'0'-45'3526,"-1"42"-3165,0 0-1,0 1 1,0-1-1,-1 1 1,1 0-1,-1-1 1,1 1-1,-1 0 1,0 0-1,-2-2 1,-1-2 385,-1-2 291,5 6-786,-1 0 0,1 1 0,-1-1 0,1 0 0,-1 0 0,1 0 0,0 0 0,0 0 0,0-1 0,0 1 0,0 0 0,1 0 0,-1-1 0,1 1 0,-1 0-1,1-1 1,0 1 0,0 0 0,0-1 0,0-2 0,-7 20 503,1 1 0,-7 23-1,-4 11 136,1-8-133,3 1 1,-15 78 0,-1 94 573,23-155-980,2-30-246,-10 86-37,2 137-1,13-226-717,1 1 1,2 0-1,1-1 0,1 0 1,1 0-1,1 0 0,2-1 1,0-1-1,2 0 0,23 37 1,-26-50-773,1 1 0,15 14 1,8 4-5745,-6-10-2476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13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5 205 7065,'-2'-7'604,"1"0"1,0 0 0,1 0-1,0 0 1,0 0-1,2-8 1,-2 11-453,1 1 0,-1-1 1,1 1-1,0 0 0,0-1 0,1 1 0,-1 0 0,1 0 0,-1 0 0,1 0 1,0 0-1,0 0 0,1 1 0,-1-1 0,4-3 0,9-4 42,0 1-1,0 1 1,1 0-1,0 1 0,1 1 1,0 0-1,0 1 1,28-4-1,149-11 234,-168 18-321,38-2 25,0 3-1,0 3 1,68 10 0,-122-10-92,17 1 311,51 15 0,-68-15-225,-1 0 1,0 1 0,0 0 0,0 0 0,-1 1-1,1 0 1,-1 1 0,0 0 0,-1 0 0,8 8-1,-4-1 133,0 2-1,-1-1 0,0 1 0,-1 1 0,-1 0 0,9 26 1,28 107 901,-33-104-898,41 222 1296,-26-111-846,-19-114-569,156 655 902,-74-447-1892,-16-49-256,-69-186 980,0-1 0,-1 1 0,-1-1 0,-1 1 0,2 15-1,-4-27 117,0 0 1,0 1-1,0-1 0,-1 0 0,1 0 0,-1 0 0,1 0 0,-1 0 0,0 0 1,0 0-1,-1 0 0,1-1 0,0 1 0,-1 0 0,0-1 0,1 1 0,-1-1 1,0 1-1,0-1 0,-1 0 0,1 0 0,0 0 0,-1 0 0,1 0 0,-1-1 0,0 1 1,0-1-1,1 0 0,-1 1 0,-4 0 0,-16 4 55,0-1-1,-1-1 1,-43 2 0,-75-6 211,84-2-126,-186-14 420,34 1-270,-255-17-1534,450 30-174,0-1 1,1-1-1,-1 0 1,-26-12-1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09.6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 8521,'3'-1'1915,"-2"0"-957,18-9-328,-7 8 8634,17 31-6767,-27-27-2356,-1 0 1,1 1-1,0-1 1,0 0-1,-1 0 1,1 1-1,-1-1 1,0 1-1,0-1 1,0 1-1,0 0 0,0-1 1,-1 1-1,1 0 1,0 3-1,-3 46 1063,0-10-476,-9 356 1623,0-34-2687,16-287-1417,3-1 0,3 0 0,35 119 0,-44-186 1106,1 0 0,0-1 1,0 1-1,1-1 0,8 12 1,-11-17-214,1-1 0,1 1 0,-1-1 1,0 1-1,1-1 0,-1 0 0,1 0 0,0 0 0,-1 0 1,5 2-1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34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0 292 10029,'3'-7'585,"0"0"0,1 0 0,0 0 0,0 0 0,0 1 0,1 0 1,0 0-1,0 0 0,0 0 0,1 1 0,0 0 0,0 0 0,13-8 0,7-3 164,1 1 0,32-12 0,286-106 595,-336 131-1337,-1 0 0,2 1 0,-1 0 0,0 0 0,0 1 0,0 0 0,0 0 0,0 1 0,0 1 0,0-1 0,0 2 0,0-1 0,0 1 0,8 4 0,-14-4-5,0-1-1,1 1 1,-1 0-1,0 0 1,-1 0 0,1 1-1,0-1 1,-1 1-1,0 0 1,0-1-1,0 1 1,0 0 0,-1 0-1,1 0 1,-1 0-1,1 5 1,1 1 4,8 21-23,-5-11-276,1 0 0,1 0 0,1-1 0,1 0 0,16 25 0,-19-34 83,-2-4 45,-1 0 0,1 0 0,0 0 1,0-1-1,1 0 0,-1 0 0,11 7 0,1 0-89,-13-9 213,1 1 1,0 0-1,1-1 0,-1 0 0,0 0 0,1-1 0,0 0 0,-1 0 0,1 0 1,9 1-1,29 0 2186,85-5 0,-112 0-1922,-6 2-100,0 1-1,0 0 1,-1 0 0,1 1 0,0 0 0,-1 1 0,1 0 0,-1 1-1,0 0 1,19 10 0,10 4 88,11 3-179,90 33-638,-123-50 473,0-1 0,30 3 0,-11-3 30,43 1 70,-22 5 290,-23-6-260,-15-1 0,0 0-1,0-2 1,23-2-1,160-36-1014,-38 5 716,-157 33 173,-1 0 1,1 0-1,-1 1 1,0-1-1,1 1 1,-1 1-1,11 3 0,4 0-1398,-18-5 274,19 4-1558,-11-2 1831,0-1 0,0 0 0,1 0 0,15-1 0,-23-1 952,-1 1 0,1-1-1,0 1 1,0-1 0,0 0 0,0-1-1,-1 1 1,1-1 0,0 1-1,-1-1 1,0 0 0,1 0 0,-1-1-1,0 1 1,0-1 0,3-3 0,12-25 1524,-16 29-1403,-1-1 1,0 0 0,0 0 0,-1 1-1,1-1 1,-1 0 0,1 0 0,-1 0-1,0 0 1,0 0 0,0 0 0,0 1-1,-1-1 1,0-4 0,1 6-35,-20-93-1444,9 48-2575,5 14-500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10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71 6153,'-15'4'1469,"15"-4"-1427,0 0 0,-1 0 0,1 0 0,0 1 0,0-1 0,0 0 0,0 0 0,0 0 0,0 1 0,-1-1 0,1 0-1,0 0 1,0 0 0,0 1 0,0-1 0,0 0 0,0 0 0,0 1 0,0-1 0,0 0 0,0 0 0,0 1 0,0-1 0,0 0 0,0 0 0,0 0 0,0 1 0,0-1 0,0 0 0,0 0 0,0 0 0,1 1 0,-1-1 0,0 0 0,0 0 0,0 0 0,3 4 4131,22-22-1879,7 9-1959,1 0 1,1 3-1,36-3 0,-24 3-276,90-10 162,157 4-1,60 34-321,-302-15 65,68 17 0,-112-21 78,0 1 1,0-1-1,0 1 0,0 1 0,0-1 0,-1 1 0,0 0 0,0 0 0,8 10 1,-13-13-4,0 1-1,1-1 1,-1 1 0,0 0 0,-1 0 0,1 0 0,0-1 0,-1 1 0,1 5 0,0 3 72,3 17 224,-1 1 0,-2 0 0,-3 46 0,0-6 135,10 221 665,-1-103-768,14 37-214,-6-97-331,-6-62-81,-5-41 127,-1 0 1,0 0-1,-2 0 0,-3 37 0,1-54 106,0-1-1,-1 1 1,0 0 0,0 0-1,0-1 1,-1 1-1,0-1 1,0 1-1,-1-1 1,0 0-1,0-1 1,0 1-1,0-1 1,-1 0 0,0 0-1,0 0 1,-1 0-1,1-1 1,-1 0-1,-7 4 1,-20 7 42,-1-1 0,0-1 0,-1-2 0,-1-1 0,-36 4 0,-6 3 101,60-12-100,-603 122 524,614-126-618,-1 1 0,1-2 0,0 1 0,-1-1 0,1 0 0,0 0 0,-1-1 0,1 0 0,0 0 0,0-1 0,-1 0 0,1 0 0,-12-6 0,19 7-5,-1 0 0,1 0 0,-1 0 0,1 0 0,0 0 0,-1 0 0,1 0 1,0 0-1,0 0 0,0 0 0,0 0 0,0-1 0,0 1 0,0 0 0,0 0 0,0 0 0,0 0 0,1 0 0,-1 0 0,1-2 0,-1 0-201,2-4-293,0 0 0,0 1 0,1-1 0,0 1 0,0-1 0,0 1 0,1 0 0,0 0 0,0 0 0,0 1 0,1-1 0,0 1 1,9-8-1,25-22-6112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10.9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38 7577,'-1'0'99,"1"0"0,-1-1 0,0 1 0,0 0 0,0 0 0,0-1 0,0 1 0,0 0 1,1-1-1,-1 1 0,0-1 0,0 1 0,1-1 0,-1 1 0,0-1 0,1 1 0,-1-1 0,0 0 1,1 1-1,-1-1 0,1 0 0,-1-1 0,1 1 102,1 0 0,-1-1 0,1 1 0,0 0 1,0 0-1,0 0 0,0 0 0,-1 0 0,1 0 0,0 1 0,1-1 0,-1 0 0,0 0 0,4-2 4245,-3 2-3361,13-7 443,-7 11 860,-5 27 937,-3-20-3523,-3 140 3412,-7-8-1573,4-91-1289,-10 73 231,-2 37-194,15-93-983,12 129 1,14-68-2607,-12-89-342,18 45-1,-15-57-4911,-5-14-60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11.4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151 121 7489,'-15'-16'484,"2"-2"5293,-20-37 0,32 53-5854,33-12 1588,15 7-1281,-1 2-1,1 2 0,67 3 0,-18 1-249,279 20-688,-329-16 627,-14-3 0,-2 2 0,1 2 0,56 16 0,-78-19 91,-1 0 1,0 1-1,0 0 1,0 0-1,0 1 1,-1-1-1,0 2 1,0-1-1,0 1 1,0 0-1,-1 1 1,0-1-1,-1 1 1,0 0 0,0 1-1,0-1 1,-1 1-1,4 9 1,3 21 223,-1 1 0,-3 0 0,-1 1 0,2 75 0,-16 199 556,-2-46-487,48 213-340,-35-460-5,3 11-21,-2 0 0,-2 1 0,-2 45 0,-1-69 50,0 1 0,-1-1 0,0 0 0,-1 0 0,1 0 0,-9 17 0,8-21 9,0 0 0,0 0-1,0-1 1,-1 1 0,0-1-1,1 0 1,-2 0-1,1 0 1,0-1 0,-1 1-1,1-1 1,-10 4-1,-7 3-1,-1-2-1,-1 0 0,1-2 0,-1 0 1,-24 2-1,-122 6 11,91-9 28,-301 32 88,200-19-172,119-12-2,32-2-286,0-2-1,-36-2 1,60 0 104,1 0-1,0 0 1,-1-1-1,1 1 1,-1-1 0,1 0-1,0 0 1,0 0 0,0 0-1,-1 0 1,1-1-1,-3-2 1,5 3 40,1 1-1,-1-1 1,1 0-1,-1 0 1,0 0-1,1 0 1,0 0-1,-1 0 1,1 0-1,-1 0 1,1 0 0,0 0-1,0 0 1,0 0-1,0 0 1,0 0-1,0 0 1,0 0-1,0 0 1,0 0 0,0 0-1,0 0 1,1 0-1,-1 0 1,0 0-1,1 0 1,-1 0-1,1 0 1,-1 0 0,1 0-1,-1 1 1,1-1-1,0 0 1,-1 0-1,1 0 1,1 0-1,27-34-8195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11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43 11545,'-3'-2'417,"1"1"0,0-1 0,0 0 0,0 0 0,0 0 0,0 0 1,0 0-1,0 0 0,1 0 0,-1 0 0,1-1 0,-2-2 0,2-9 7890,-5 44-7554,0 0 0,2 0 0,1 1 1,2-1-1,2 34 0,-3 50 392,-21 451 634,21-493-1729,2-43-151,-3 26-1368,3 1 0,13 93 0,-12-140 917,1-1 0,0 1-1,1-1 1,0 0-1,7 14 1,10 3-3655,-16-22 3033,-1-1 0,0 1 0,1-1 0,-1 0 0,1 0 0,6 2 0,19 2-8362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12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121 208 8713,'-20'-30'4184,"-23"-48"0,22 40-1749,21 36-2380,0 1-1,0 0 0,1-1 0,-1 1 1,1 0-1,-1 0 0,1-1 1,-1 1-1,1 0 0,0 0 0,-1 0 1,1 0-1,0 0 0,0 0 0,2-2 1,-3 3 31,3-3-40,-1 0 1,1 0-1,0 0 1,0 1-1,0-1 1,0 1 0,1 0-1,-1 0 1,0 0-1,1 0 1,-1 1-1,1-1 1,0 1 0,0 0-1,4-1 1,6 0 34,1 1 0,25 0 0,-6 1 38,11-2-81,-1 2-1,0 2 1,1 2 0,-1 2 0,-1 2-1,1 1 1,-1 3 0,58 24-1,-72-21-35,0 1-1,-1 2 1,-1 0-1,-1 2 1,-1 1-1,0 1 1,-2 2-1,30 36 1,-16-8 102,43 79-1,-76-123-84,30 57 220,48 133 1,-68-152-154,-3 1 1,10 78-1,-10-53-12,-1-1-79,-4 1 0,-3 102-1,-32 141-17,24-276 10,-2 1 0,-2-1 0,-26 71 0,31-98 64,-1-1 1,-1 0-1,1-1 1,-2 1 0,1-1-1,-1 0 1,-1-1 0,0 0-1,0 0 1,-1-1-1,0 0 1,-1 0 0,1-1-1,-1 0 1,-1-1 0,1 0-1,-17 6 1,-23 4 329,-1-2 0,-88 12-1,-109-4 660,140-15-1062,-160 31-1,257-35-175,-3 0-347,1 0 0,-25 1 0,36-3 288,0-1 0,0 0 0,-1 0 0,1 0 1,0 0-1,-1 0 0,1-1 0,0 1 0,0-1 0,0 0 1,-1 1-1,1-1 0,0 0 0,0 0 0,0 0 1,0-1-1,0 1 0,1 0 0,-1-1 0,0 1 0,0-1 1,1 0-1,-3-2 0,1-10-5504,12-4-3441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19.9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1546 3296,'0'0'5837,"-15"23"-2880,2-15-3320,8-5 1695,0 0-1,0 1 0,1 0 0,-1 0 0,-5 7 0,0 4-1043,9-13 1028,-21 3-783,22-1 63,13-1-415,-8-3-174,1-1 1,-1 1-1,1-1 1,-1 0-1,1 0 1,-1-1-1,0 0 0,9-3 1,41-25 58,-35 19-54,137-74 16,-35 22 12,150-106 0,72-94-614,585-580 0,-910 823 308,70-67-988,-25 37-2510,-64 50 3492,1 0 1,0-1-1,0 1 1,0 0-1,0 0 1,0 0-1,0 0 1,0 0-1,0 0 1,0 1-1,0-1 1,0 0-1,0 0 0,0 1 1,-1-1-1,1 0 1,0 1-1,1 0 1,1 0-1084,16 2-5596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20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470 1569 4784,'0'0'112,"0"-1"0,0 1-1,-1-1 1,1 1-1,0-1 1,0 1 0,-1-1-1,1 0 1,0 1-1,0-1 1,0 1 0,0-1-1,0 0 1,0 1-1,0-1 1,0 1 0,0-1-1,0 1 1,0-1-1,0 0 1,0 1 0,1-1-1,-1 1 1,0-1-1,0 1 1,1-1-1,-1 1 1,0-1 0,1 1-1,-1-1 1,0 1-1,1-1 1,-1 1 0,1-1-1,20 2 2705,-16-1-3442,-2 1 1372,13 18 7048,-19-48-7451,-1 0 0,-1 0 0,-2 0 0,-1 0 1,-17-39-1,9 23-141,-78-317 396,47 157-500,-109-353-942,97 405-1537,58 150 2197,0 0 0,0 1 0,0-1 0,-1 1-1,1 0 1,-1-1 0,0 1 0,1 0 0,-1 0-1,0 0 1,0 0 0,-5-3 0,6 5 90,0 0 1,0-1-1,0 1 0,0 0 1,0 0-1,0-1 0,0 1 1,0 0-1,0 0 1,0 0-1,0 1 0,0-1 1,0 0-1,0 0 1,0 0-1,0 1 0,0-1 1,0 1-1,0-1 0,0 1 1,0-1-1,0 1 1,0-1-1,0 1 0,1 0 1,-1-1-1,0 1 1,0 0-1,1 0 0,-1-1 1,1 1-1,-1 0 0,1 0 1,-1 1-1,-19 32-3995,3 3-2319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21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2659 1163 5489,'16'-25'9446,"-35"1"-7035,18 17-2265,0 0 0,0-1 0,-1 1 0,1 0 0,-2 0-1,1 0 1,-1 1 0,0-1 0,0 1 0,-1-1 0,0 1 0,0 0-1,0 0 1,-1 1 0,0-1 0,-10-8 0,-14-8-2,-2 2 1,-1 1-1,0 1 1,-52-20 0,-151-44 168,209 74-270,-769-200 575,125 37-669,530 125-832,-228-110 0,344 144 290,-43-29 0,59 34 262,1 1-1,-1-1 1,1-1-1,0 1 1,-10-17 0,15 22 86,1 0 0,0 0 0,1 0 0,-1-1 1,0 1-1,1-1 0,-1 1 0,1 0 0,0-1 1,-1 1-1,1-1 0,1 1 0,-1-1 1,0 1-1,0-1 0,1 1 0,0 0 0,-1-1 1,1 1-1,0 0 0,0-1 0,0 1 1,0 0-1,1 0 0,-1 0 0,1 0 0,-1 0 1,1 0-1,0 0 0,-1 1 0,1-1 1,0 1-1,0-1 0,0 1 0,5-3 0,24-12-4490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22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6217 829 3900,'16'0'5646,"-16"0"-5567,-29-15 8798,3 3-9651,-52-26 1325,-2 3 0,-1 3 0,-167-40 0,-267-21-452,436 81-18,-560-53 15,-5 44-134,139 19-53,-357-11 93,756 7 15,-160-31 0,220 27-14,0-2-1,0-2 1,1-2-1,1-1 1,-77-45 0,34 7-88,45 26 109,-2 1-1,-1 3 0,-1 2 1,-77-28-1,90 42-45,0 1 0,-1 2 0,0 1 0,0 2-1,0 1 1,0 2 0,0 1 0,0 2 0,0 1-1,0 1 1,-38 13 0,56-14-32,-16 4-124,1 1-1,-43 19 0,-54 38-734,109-54 639,0 1 0,1 0 0,1 1 0,-22 23 0,28-23-59,0 1-1,1 1 0,-9 18 1,13-22 217,5-10 37,0-2 21,0 0 55,1 0 1,-1 1 0,0-1 0,1 1 0,-1-1-1,1 1 1,-1-1 0,1 1 0,-1-1 0,1 1 0,-1-1-1,1 1 1,-1 0 0,1-1 0,0 1 0,0 0 0,-1 0-1,1 0-1,-1 0-1,1-1 1,0 1-1,0 0 1,-1-1-1,1 1 1,-1 0-1,1-1 1,-1 1-1,1-1 1,-1 1-1,1-1 1,-1 1-1,1-1 1,-1 1-1,1-1 1,-1 1 0,0-1-1,1 0 1,-1 1-1,0-1 1,-1 0-1,-24 2 90,-1 2-1,1 0 1,-31 10-1,44-10-46,10-3-23,0 0 0,2-1-15,-1 1 0,0-1 0,1 1 1,-1-1-1,0 1 0,1 0 0,-1 0 0,1 0 0,-1 0 0,1 0 0,0 0 0,-1 0 0,1 0 1,0 0-1,0 1 0,-1-1 0,1 0 0,0 1 0,1-1 0,-1 1 0,0-1 0,0 1 1,1 0-1,-2 2 0,2-1-12,0-1 0,-1 1 0,1-1-1,0 1 1,1-1 0,-1 1 0,0-1 0,1 1 0,-1-1 0,1 1 0,0-1 0,0 1 0,0-1 0,3 4-1,-3-4-44,12 20 258,-29-30-213,0 1 0,-1 1-1,0 0 1,0 2 0,0 0-1,-1 0 1,1 2 0,-1 0-1,0 1 1,-34 3-1,33 6-1560,3-1-4193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23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0 10473,'-12'15'5553,"9"11"-3833,1-5-543,-40 192 4466,39-178-5540,0 0 0,3 1 0,1-1 0,6 39 1,-3-44-944,1-1 0,2 0 1,1 0-1,1 0 0,1-1 0,20 36 1,25 29-7342,-24-51 142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58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1667 4500,'0'-1'176,"0"1"0,-1 0-1,1-1 1,0 1 0,0 0-1,0-1 1,0 1 0,0 0-1,0-1 1,0 1-1,0 0 1,0-1 0,0 1-1,0-1 1,0 1 0,1 0-1,-1-1 1,0 1 0,0 0-1,0-1 1,0 1-1,0 0 1,1 0 0,-1-1-1,0 1 1,0 0 0,1-1-1,-1 1 1,0 0 0,0 0-1,1 0 1,-1-1 0,0 1-1,1 0 1,-1 0-1,0 0 1,1 0 0,-1-1-1,0 1 1,1 0 0,-1 0-1,1 0 1,27-6 1432,36 4-2280,-62 2 1028,453-15 242,-1 1-638,-345 14 42,496-3-69,-273 2 85,88-1 8,-38-10 207,231 2-75,333-16-39,-221 6-92,-137 5-3,937-25-20,-879 29 65,2467-125-225,1376-191 198,-4272 309-24,918-82 43,-445 35-45,-37 7 62,1513-146 372,-1655 154-297,111-11 133,-365 32-194,612-74 435,-610 59-215,-177 29-165,-42 7 98,75-24 0,-62 3 182,-52 28-424,0 0 0,0 1 0,-1-1 0,1 0 0,0 0 0,0 0 0,0 0 0,0 0 0,-1 0 0,1 0 0,-1 0 0,1 0 0,0-1-1,-1 1 1,0 0 0,1 0 0,-1-1 0,0 1 0,0-2 0,3-20-84,-3 13 100,-1 0 0,0 0 1,0 0-1,-1 1 0,0-1 0,-6-15 1,7 23-9,-2-35-396,3 34 225,4-6-1631,-4 8 1746,0 0 0,0 0 0,1 1 0,-1-1 0,0 0 0,0 0 0,1 0 0,-1 1 0,0-1 0,1 0 0,-1 0 0,0 1 0,1-1 0,-1 0 0,1 1 0,-1-1 0,1 1 0,0-1 0,-1 0 0,1 1 0,0 0 1,-1-1-1,1 1 0,1-1 0,2 0-103,0 1 0,0 0 1,0 0-1,0 0 1,0 1-1,0-1 0,0 1 1,0 0-1,0 0 1,0 1-1,-1-1 0,1 1 1,0 0-1,-1-1 1,1 2-1,-1-1 0,5 4 1,-7-5-369,4 5 937,-24-4-8808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23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10 437 8713,'0'-3'154,"-4"-28"1895,1 0-1,1 0 1,3-38 0,0 58-1811,1 1 0,0 0 0,0 0 0,1 0 0,0 1 0,1-1 0,0 1 0,1 0-1,0 0 1,0 0 0,1 0 0,0 1 0,13-13 0,-6 7-182,1 1-1,0 1 0,1 0 1,1 1-1,0 1 0,0 1 1,29-13-1,-32 17-256,1 0 0,-1 1 0,1 1 0,0 0 0,-1 1 0,1 1 0,0 0 0,0 1 0,0 0 0,0 1 0,15 3 0,-12-1-269,0 1 1,0 1-1,0 0 0,-1 1 0,0 1 0,0 1 0,21 13 1,-27-14-182,1 1 1,-1 1 0,0 0-1,-1 0 1,0 1 0,-1 0-1,0 0 1,0 1 0,-1 0-1,9 20 1,7 27-3878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24.3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82 892 5072,'-3'4'162,"1"1"0,-1-1 0,-1 0 0,1-1-1,-1 1 1,1 0 0,-1-1 0,0 0-1,0 0 1,-1 0 0,1-1 0,-1 1 0,-7 2-1,10-5-73,1 1-1,0-1 0,-1 1 0,1-1 0,0 1 0,-1 0 0,1-1 1,0 1-1,-1 0 0,1 0 0,0 0 0,0 0 0,0 0 1,0 0-1,-1 2 0,27-4 501,29-14-595,0-1 0,61-29 0,-68 27 34,18-12 374,77-45 0,-7 1 1685,-99 53-779,-30 16-986,0 1-1,0 1 0,1-1 1,-1 1-1,10-3 0,-14 5-253,1 1-1,-1-1 0,0 1 1,1 0-1,-1 0 0,1 0 1,-1 0-1,1 0 0,-1 1 1,1-1-1,-1 1 0,0-1 1,1 1-1,-1 0 1,0 0-1,0 0 0,1 0 1,-1 1-1,3 1 0,123 76 1073,-107-67-1107,1-1 0,1-2 0,-1 0 0,1-1 0,1-2 0,0 0 0,0-2 0,0 0 0,0-2 0,0 0 0,1-2 0,-1-1 0,1-1 0,-1 0 0,0-2 0,0-1 0,31-11 0,-38 9-22,-1 0-1,-1-1 1,1-1-1,-1 0 1,-1-1 0,0 0-1,0-1 1,-1-1 0,-1 0-1,19-23 1,-17 15 92,0-1 1,-1 0-1,-2-1 1,0 0-1,-1-1 1,-1 0-1,5-25 0,-12 41-56,-1 0-1,-1 0 0,1 1 1,-1-1-1,0 0 0,-1 0 1,-1-8-1,1 12-10,-17 7-29,17-4-3,0 0 0,0 0 0,0 0 0,0 0-1,0 0 1,0 0 0,0 1 0,1-1 0,-1 0-1,0 1 1,0-1 0,0 0 0,0 1-1,0-1 1,0 1 0,0-1 0,1 1 0,-1 0-1,0-1 1,0 1 0,1 0 0,-1 0 0,1-1-1,-1 1 1,1 0 0,-1 0 0,0 1-1,-17 42 38,17-40-47,8 3-52,-7-6 46,0-1-1,1 1 1,-1-1-1,0 1 0,0-1 1,1 1-1,-1-1 1,0 1-1,0-1 0,1 1 1,-1-1-1,1 0 1,-1 1-1,0-1 0,1 1 1,-1-1-1,1 0 1,-1 0-1,1 1 0,-1-1 1,1 0-1,-1 0 1,1 1-1,-1-1 0,1 0 1,0 0-1,-1 0 1,1 0-1,-1 0 0,1 0 1,0 0-1,4-3-14,-1 1-1,1-1 0,-1 0 1,0-1-1,0 1 1,-1-1-1,1 1 0,-1-1 1,1 0-1,-1-1 1,0 1-1,-1 0 0,1-1 1,-1 0-1,0 1 1,0-1-1,0 0 0,1-6 1,3-17 4,0 0 1,-1-1-1,0-50 1,-11-88 293,6 166-266,-1-37 70,1 35 164,2 5-128,12 19-208,1-1-1,1 0 0,0-1 0,1-1 0,2 0 0,-1-2 1,2 0-1,0-1 0,1-1 0,1-1 0,0 0 1,40 15-1,-48-25-304,0 0 1,0 0-1,1-1 0,-1-1 1,1 0-1,0-2 1,-1 1-1,1-2 0,14-2 1,-28 4 344,271-43-5741,-233 39 5617,30-4 3815,-6-7 3483,-61 14-5923,0-6-1164,0 0 1,0 0-1,0 0 1,1 0-1,0 0 1,0 1-1,7-11 1,-5 8-644,22-26-5198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27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1329 3624,'0'0'2695,"-2"-3"-2091,-21-19 464,-14-17 297,36 37-836,1 1-493,0-1 1,0 1-1,0 0 1,0-1-1,0 1 0,0 0 1,0-1-1,-1 1 1,1 0-1,0-1 1,-1 1-1,1 0 0,-1 0 1,1 0-1,-3-3 1,3 4-15,0 0 0,-1 0 0,1-1 0,-1 1 1,1 0-1,-1 0 0,1 0 0,0 0 0,-1 0 1,1 0-1,-1 0 0,1 0 0,-1 0 0,1 0 1,-1 0-1,1 0 0,0 0 0,-1 1 0,1-1 1,-1 0-1,1 0 0,0 0 0,-1 1 0,1-1 1,-1 0-1,1 0 0,0 1 0,-1-1 0,1 1 0,-4 2 83,1 0 0,0 1-1,0 0 1,0 0 0,1 0-1,-1 0 1,-2 5-1,-15 19 536,8-13-255,6-7-274,1 0 0,-1 0-1,2 1 1,0-1 0,0 1-1,0 0 1,1 1 0,0-1 0,1 0-1,0 1 1,1-1 0,-1 1-1,2 0 1,0-1 0,0 1 0,0 0-1,1-1 1,1 1 0,0 0-1,0-1 1,6 16 0,1-6 102,1-1-1,0 0 1,1-1 0,1 0 0,0-1-1,1 0 1,1-1 0,0 0 0,30 22-1,-3-6 227,1-3 0,83 43 0,5-9-215,231 74 0,152-7 149,539 12 176,-998-135-527,814 40 37,-854-46-53,848 2 62,0-27-39,-491 13-33,1246-113 114,-787 3-237,-2-26 148,-221 38 29,66-41-59,-608 130 4,122-57-1,-111 43 25,130-68-258,333-224 0,-479 288 224,-2-3-1,-2-3 0,-2-2 1,71-80-1,-107 103 15,0 0 0,-2-2 0,-1 0 0,0-1 0,-2 0 0,-2-1 0,14-46 0,-7 16-29,-8 26 46,10-52 1,-14 53-27,12-33-1,-9 35-18,5-33 0,-13 54 26,0 1 0,0 0 0,-1-1-1,-1 1 1,1 0 0,-1-1 0,0 1 0,0 0 0,-1 0 0,0 0 0,-1 0 0,1 0 0,-6-10-1,4 9-4,1 1 0,-1-1-1,0 1 1,-1-1-1,0 1 1,0 1-1,-1-1 1,1 1-1,-1 0 1,-14-11-1,18 16-96,0 0-1,0 0 0,0 0 1,0 0-1,0 1 0,0-1 1,0 0-1,-1 1 0,1 0 1,0-1-1,0 1 1,0 0-1,-1 0 0,1 0 1,0 0-1,0 1 0,0-1 1,-1 1-1,1-1 0,0 1 1,0 0-1,0 0 1,0 0-1,0 0 0,0 0 1,-2 2-1,-5 2-1526,1 2 0,-1-1 0,-13 15 1,-2 3-5707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28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7 6097,'10'9'2920,"-1"-3"-950,-10-9 1895,-7-7-414,1 2-229,6 11-2938,0 2-197,-1 0-1,1 1 0,1-1 0,-1 0 1,1 1-1,0-1 0,0 1 1,0-1-1,1 1 0,0-1 0,0 0 1,2 6-1,4 11 255,15 34 1,-10-28-146,6 11 23,0-1 0,3-1 0,1-1 0,2 0 0,40 45 1,-27-39-74,3-3 0,1-1 0,77 54 0,-45-45-84,1-3 1,2-4-1,2-3 1,1-3-1,116 32 1,-59-31-26,279 35 1,148-44-23,-408-29-292,-1-7-1,0-7 0,0-7 0,244-71 1,-26-37-295,-337 117-223,0-1 0,47-32 0,-81 47 426,0-1 0,1 0 1,-1 0-1,0 0 1,0-1-1,0 1 0,0 0 1,0 0-1,0-4 0,-1-1-6566,-19 3-1288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28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10777,'2'13'1339,"-1"0"-1,-1 0 1,1 0 0,-2 0-1,-3 23 1,-2 32 364,14 182 263,-2-115-3089,3-50-1183,-3-36-654,-3 0-3555,-3-17-75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29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0 113 10121,'12'-14'55,"-4"5"1296,1-1-1,0 1 1,19-15-1,-25 22-1096,1 0 0,-1 0 0,0 0-1,1 0 1,0 1 0,-1 0 0,1-1-1,0 1 1,0 0 0,0 1 0,-1-1-1,1 1 1,0 0 0,0 0 0,0 0-1,0 0 1,6 2 0,3 2-111,-1 0-1,1 1 1,-1 1 0,-1 0-1,1 0 1,-1 1 0,0 1 0,0 0-1,-1 0 1,0 1 0,-1 0 0,11 14-1,-2-1-23,-1 1 0,0 1-1,-2 0 1,21 48 0,-20-34-45,-1 1-1,-2 1 1,-2 1 0,10 70 0,-18-82-74,-1 0 0,-2 1 0,0-1 0,-2 1 0,-1-1 0,-2 0 0,-12 43 0,15-66-4,0-1-1,0 1 1,-1-1-1,0 0 1,0 0-1,0 0 1,-1-1-1,1 1 1,-1-1 0,0 1-1,0-1 1,-7 5-1,8-8 4,1 1-1,0-1 1,0 1-1,0-1 1,-1 0-1,1 1 1,-1-1-1,1 0 1,-1-1-1,1 1 0,-1 0 1,0-1-1,1 0 1,-1 1-1,0-1 1,1 0-1,-1 0 1,0-1-1,1 1 1,-1 0-1,1-1 1,-1 0-1,0 1 1,1-1-1,-4-2 1,4 1 0,0 0 0,0-1-1,1 1 1,-1-1 0,1 1 0,-1-1 0,1 1 0,0-1 0,0 0 0,0 1-1,1-1 1,-1 0 0,1 0 0,-1 0 0,1 0 0,0 0 0,0 1 0,0-5-1,0 3 0,2-16-21,0 1 0,1 0 0,0 0 0,2 0 0,0 0 0,15-31 0,-4 3-70,9-23-169,2 1-1,70-126 1,-77 162 192,1 1 0,1 1 0,2 1 0,1 1 1,2 2-1,0 0 0,48-35 0,-66 56 95,-1 0-1,0 1 0,1 0 1,0 1-1,0 0 0,1 1 1,-1-1-1,1 2 0,-1-1 0,1 2 1,0-1-1,18 0 0,-21 3 11,1 0 0,-1 0-1,0 0 1,0 1 0,0 0-1,0 0 1,0 1-1,-1 0 1,1 0 0,-1 1-1,0 0 1,0 0 0,0 0-1,0 0 1,-1 1-1,1 0 1,8 12 0,-6-7 27,-1 0 0,-1 1 0,1 0 0,-2 1 0,8 20 0,16 65 302,-21-64-223,3 18-20,-1 0-1,-3 0 0,-2 0 1,-3 61-1,-27 204-407,6-214-946,1 0-2541,14-33-4482,4-46 1128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29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19 944 5352,'0'0'8911,"1"-3"-7919,4-23 549,-5 24 316,1 4-1521,1 4-206,0 0 0,-1 0 0,0 0 0,-1 0 0,1 0 0,-1 0 1,0 0-1,-1 1 0,0-1 0,0 0 0,-2 8 0,-2 20 175,-4 29 48,4-34-207,1 0 0,2 0-1,1 1 1,3 35 0,0-46-97,0 0 6,0 0 0,2 0 0,9 31 0,-12-46-51,1 0-1,-1 0 0,1-1 1,0 1-1,-1 0 0,2-1 1,-1 0-1,0 1 0,1-1 1,0 0-1,-1 0 0,1-1 1,0 1-1,1 0 0,-1-1 1,0 0-1,1 0 0,-1 0 0,1 0 1,0 0-1,0-1 0,-1 0 1,7 2-1,-4-3-12,-1 0 0,0 0 0,0 0 1,0-1-1,0 0 0,0 0 0,0 0 0,0-1 0,0 0 1,0 0-1,-1 0 0,7-4 0,0 0-40,0-1 0,0-1-1,16-15 1,9-15-136,46-61-1,-50 57 43,44-44 0,-43 54 75,-15 17 106,-15 15-22,-1-1 0,1 1 0,0 0 0,-1 0 0,1 0 0,0 0 0,0 1 0,-1-1 0,1 1 0,0 0 0,-1-1 0,1 1 0,-1 0 0,1 1 0,-1-1 0,0 0 0,1 1 0,-1-1 0,0 1 0,0 0 0,0 0 0,0 0 0,0 0 0,0 0 0,2 4 0,5 5 53,-1 0 1,0 1-1,7 15 1,-9-14-27,1 0 0,0 0 1,1-1-1,1 0 0,0 0 1,1-1-1,0 0 0,13 10 1,-19-17-43,1-1 1,1 0-1,-1 0 1,0 0-1,1-1 1,0 0-1,-1 0 0,1 0 1,0-1-1,0 0 1,0 0-1,0 0 1,8-1-1,-5 0-18,0-1 1,1-1-1,-1 1 0,0-2 0,0 1 0,0-1 0,17-8 0,-11 3-44,0-1-1,0 0 0,-1-1 1,-1-1-1,1 0 0,-1-1 1,-1 0-1,20-27 0,23-43-712,-4-3-1,-4-1 0,-4-3 1,-4-1-1,30-101 1,18-150-835,-68 258 1398,-11 44 199,-4 17 325,0 1-1,14-35 1,-19 59-113,0 1-1,1 0 1,0 0 0,0 0 0,0 0-1,1 6 1,0 12 186,-11 46 794,-4 0-1,-41 128 1,-125 520-791,166-645-1757,-2 14-1900,1-31-2728,5-21-2260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30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 7565,'0'0'44,"0"0"0,0 0 0,0 1 0,0-1 0,0 0 1,0 1-1,0-1 0,0 0 0,0 1 0,0-1 0,0 0 0,0 1 1,0-1-1,0 0 0,1 1 0,-1-1 0,0 0 0,0 0 1,0 1-1,1-1 0,-1 0 0,0 0 0,0 1 0,0-1 0,1 0 1,-1 0-1,0 0 0,1 1 0,-1-1 0,0 0 0,0 0 1,1 0-1,-1 0 0,19 4 1030,33-6 220,-26 0-762,630-35-1869,-596 24 1135,-24 4 203,-33 8 123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30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6193,'14'0'1151,"0"0"1,0 0 0,0 1 0,0 1 0,0 0-1,0 1 1,-1 1 0,0 0 0,1 1 0,16 8-1,-20-7-567,-6-4-388,-1-1 0,0 1-1,1 0 1,-1 0 0,0 0 0,0 1 0,0-1 0,-1 1 0,1-1 0,-1 1 0,1 0 0,-1 0-1,0 0 1,0 0 0,0 0 0,0 1 0,-1-1 0,1 1 0,-1-1 0,0 1 0,0-1 0,1 7 0,-2 22 686,-1 0 1,-1 0 0,-2 0-1,-14 56 1,-2 10-93,10-32-960,3 1 0,1 114 1,8-149-998,2-1 1,1 0-1,9 31 1,-7-39-1152,1 0 0,1 0 0,1-1 0,20 34 0,3-11-7088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31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10549,'0'0'85,"0"0"0,1-1 0,-1 1 0,0 0 0,0 0 0,0-1 0,1 1 0,-1 0 0,0 0 0,1 0 0,-1-1 0,0 1 0,0 0 0,1 0 0,-1 0 0,0 0 1,1 0-1,-1 0 0,0 0 0,1 0 0,-1 0 0,0 0 0,1 0 0,-1 0 0,0 0 0,1 0 0,-1 0 0,0 0 0,1 0 0,-1 0 0,0 0 0,1 0 0,-1 0 0,0 0 0,0 1 0,1-1 0,-1 0 0,0 0 0,1 0 0,-1 1 0,0-1 0,0 0 0,0 0 0,1 1 0,-1-1 0,0 0 0,0 1 0,1-1 1,10 26 3184,2 37 251,-13-26-2628,-1 0 1,-10 72 0,5-72-2672,2 1 0,1 54 0,3-91 1666,-1 44-7819,-5-16 104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00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38 12565,'-6'-9'1904,"5"7"-1478,0 0-1,-1 0 1,1 0 0,0 0-1,-1 0 1,0 0-1,1 1 1,-1-1 0,0 1-1,0-1 1,0 1 0,0-1-1,0 1 1,0 0-1,0 0 1,-6-2 3383,-5 31 194,4 26-3040,2 0-1,0 85 0,1-14-173,-47 412-789,33-357 0,12-89-3297,7 176 0,2-250 2238,1 19-2903,4-11-3773,1-6-2698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31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6141,'32'17'1528,"-16"-2"-1364,0 2-668,-4-6-1625,4-2-87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31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0 9165,'-7'18'2438,"1"-1"0,-7 32 0,-7 85 809,13-66-2174,-12 81-41,-30 185-1058,32-230-708,8-45-1018,-2 0 1,-27 82 0,37-138 1383,1-8-112,-2-37 507,2 0-1,1 1 1,3-1-1,1 1 1,2 0-1,17-54 1,-19 77 116,1-1 1,1 1 0,1 0-1,1 1 1,17-28 0,49-69 798,-70 106-886,1 1-1,0-1 1,1 1 0,-1 0 0,1 1-1,1 0 1,-1 0 0,1 1 0,0-1-1,0 2 1,1-1 0,-1 1 0,1 1-1,0-1 1,0 1 0,0 1 0,1 0-1,-1 0 1,0 1 0,1 0 0,-1 1-1,18 1 1,-21 0-34,1 0 0,0 1-1,-1-1 1,1 2 0,-1-1 0,1 1 0,-1 0-1,0 0 1,0 1 0,0-1 0,-1 1 0,6 5-1,-8-6-11,1 1-2,1 0 0,-1 0 0,-1 0 0,1 1-1,0 0 1,-1 0 0,0 0 0,0 0 0,-1 0-1,1 1 1,-1-1 0,0 1 0,-1-1 0,1 1-1,-1 0 1,0 0 0,-1 0 0,1-1 0,-1 1-1,-1 0 1,1 0 0,-3 12 0,1-8 17,0 0 1,0 1-1,-2-1 1,1 0 0,-1 0-1,-1-1 1,1 1-1,-2-1 1,1 0-1,-1 0 1,-14 14-1,15-19 11,0 0 0,0 0 0,0-1 0,0 0 0,-8 4 0,3-2 22,8-5-52,0 0 1,0-1-1,0 1 1,0-1-1,0 1 1,1-1 0,-1 0-1,0 1 1,0-1-1,1 0 1,-1 0-1,0 0 1,1-1-1,-2 0 1,3 0-14,0 0 1,0 0-1,0 0 0,0 0 1,0 0-1,1 0 0,-1 0 1,1 0-1,-1 1 0,1-1 1,0 0-1,0 0 1,0 1-1,0-1 0,0 0 1,2-2-1,24-28-179,-24 28 141,61-65-965,94-114-1627,93-164 447,-250 346 2176,5-9 251,0 1 1,1 0-1,12-11 0,-18 19-166,0-1 0,1 1 0,-1 0 0,1 0 1,-1 0-1,1 0 0,-1 0 0,1 0 0,0 1 0,-1-1 0,1 1 1,0-1-1,2 0 0,-3 1-31,0 1 0,0-1 1,0 0-1,0 0 0,0 0 1,-1 1-1,1-1 0,0 1 0,0-1 1,0 0-1,0 1 0,0-1 0,-1 1 1,1 0-1,0-1 0,0 1 0,-1 0 1,1-1-1,-1 1 0,1 0 0,0 0 1,-1 0-1,1 0 0,-1-1 0,0 1 1,1 2-1,1 3 74,-1 0 0,0 1 0,0-1 1,0 1-1,-1-1 0,-1 9 0,1 2 31,-1 97 866,0 15-345,3-85-493,2-1-1,13 57 1,-14-89-155,0 0-1,0 0 1,1 0 0,0-1 0,1 0 0,0 1-1,0-2 1,1 1 0,1-1 0,0 0-1,0 0 1,0 0 0,1-1 0,12 9-1,-14-13-6,0 0 0,0 0 0,0-1-1,1 0 1,-1 0 0,1 0-1,0-1 1,0 0 0,0 0-1,0-1 1,0 0 0,14 1 0,-15-3-14,0 0 0,-1 0 1,1 0-1,-1-1 0,1 1 1,-1-1-1,1-1 1,-1 1-1,0-1 0,0 0 1,0 0-1,-1 0 1,1 0-1,-1-1 0,0 0 1,1 0-1,5-8 0,5-8-5,0-1-1,-2 0 0,0-1 0,17-39 0,-24 46-1,0-1 1,-1 0-1,0 0 1,-1-1-1,-1 1 1,-1-1-1,-1 0 0,0-24 1,-1 40 25,0 0-1,0 0 1,0-1 0,0 1 0,0 0-1,0 0 1,0 0 0,0 0 0,-1-1 0,1 1-1,-1 0 1,1 0 0,-1 0 0,1 0-1,-1 0 1,1 0 0,-1 0 0,0 0 0,0 0-1,1 0 1,-1 0 0,0 1 0,0-1-1,0 0 1,-2-1 0,2 2 15,-1 0-1,1 0 1,-1 0 0,1 0 0,-1 0-1,1 0 1,-1 1 0,1-1 0,-1 0-1,1 1 1,-1-1 0,1 1-1,-1 0 1,1-1 0,0 1 0,-3 2-1,-3 2 58,0 1 0,0 0 0,1 0 0,0 0 1,-8 10-1,8-6-85,1 0 0,0 0 0,0 0 0,1 0 0,1 1 1,-1-1-1,2 1 0,-1 0 0,2 0 0,-1 0 0,1 0 1,1 1-1,0-1 0,1 0 0,2 12 0,-2-15-275,0 1 0,1-1-1,1 1 1,-1-1-1,1 0 1,0 0 0,1 0-1,0-1 1,0 1-1,1-1 1,0 0 0,0 0-1,1-1 1,0 1-1,0-1 1,0-1 0,1 1-1,0-1 1,12 7-1,-10-7-662,1-1 0,-1-1 0,1 0 0,0 0 0,0-1 0,16 2 0,29 0-5195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32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9 12813,'-22'-9'4078,"11"27"-230,0 6-2695,1 0 0,1 1 0,1 0 0,-7 38 0,-10 112 1150,19-120-1603,-4 32-279,5-1 0,3 1-1,4 0 1,3-1-1,34 165 1,-36-237-505,1 0 0,0 0 0,1-1 0,1 0 0,0 0 0,1 0 0,0-1-1,1 1 1,0-2 0,13 15 0,-13-19-70,-1 0-1,1-1 1,0 0-1,1 0 1,-1 0-1,1-1 1,1-1-1,-1 1 1,0-2-1,1 1 1,0-1-1,0-1 1,0 0-1,0 0 0,11 0 1,4-1-316,1-1-1,-1-2 1,1 0 0,-1-2-1,0 0 1,46-16 0,140-67-2167,-158 63 2079,246-121-734,-270 133 2085,0-2 1,38-24-1,-64 36 180,23 23 1734,-24-14-2483,0 0-1,0 0 1,-1-1 0,0 1 0,0 0-1,-1 1 1,0-1 0,0 0-1,-1 7 1,0 23-151,2-26-329,0-1 0,1 0 0,1 1 0,0-1 0,0 0 0,8 16 0,18 31-3790,-2-2-5180,-13-24-1951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32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8449,'25'20'1132,"7"-11"-252,-16-4-288,0 13-232,6-7-516,-3 9-368,0 0-992,0 6-1188,13 19-825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33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16 264 6917,'0'0'93,"-1"1"-1,1-1 1,-1 0 0,1 0 0,-1 0 0,1 0 0,-1 0 0,1 0 0,-1 0 0,1 0-1,-1 0 1,1 0 0,0 0 0,-1 0 0,1 0 0,-1 0 0,1 0 0,-1 0 0,1 0 0,-1-1-1,1 1 1,-1 0 0,1 0 0,0-1 0,-1 1 0,1 0 0,-1 0 0,1-1 0,0 1-1,-1 0 1,1-1 0,0 1 0,0-1 0,-1 1 0,1 0 0,0-1 0,0 1 0,0-1 0,-1 0-1,4-23 4762,-2 23-4770,-1 0 1,0 0-1,1 0 1,-1 0-1,0 0 0,1 1 1,-1-1-1,1 0 1,-1 0-1,1 0 0,0 1 1,-1-1-1,1 0 0,0 1 1,-1-1-1,1 1 1,0-1-1,0 1 0,0-1 1,-1 1-1,1-1 0,0 1 1,0 0-1,0-1 1,0 1-1,0 0 0,0 0 1,0 0-1,0 0 1,0 0-1,1 0 0,0 0-10,0 0 0,0 0 1,1 1-1,-1-1 0,0 1 0,0-1 0,0 1 0,0 0 0,4 2 0,7 5 298,-7-4-289,0 0-1,0 1 1,-1 0 0,1 0-1,-1 1 1,0-1-1,-1 1 1,6 8 0,20 26 165,-29-38-124,3-2-117,-1 0-1,1-1 0,-1 1 1,0-1-1,1 0 0,-1 1 1,0-2-1,1 1 0,-1 0 1,0-1-1,0 1 0,0-1 1,0 0-1,-1 0 0,1 0 1,0 0-1,-1-1 0,0 1 1,1-1-1,3-5 0,10-9 5,10-9-12,1 1 1,32-21-1,-46 36 73,0 2 0,1 0 0,0 0 0,0 1 0,1 1 0,0 1 0,23-6 0,-32 10-15,0 0-1,0 0 1,0 1-1,0 0 1,1 0-1,-1 1 1,0 0-1,0 0 1,0 0-1,0 0 1,0 1-1,0 0 1,0 1-1,-1-1 1,1 1-1,-1 0 1,0 1-1,0-1 0,0 1 1,0 0-1,0 0 1,6 8-1,5 8 67,0 2 0,-1 0-1,0 1 1,11 26-1,15 23 31,-33-60-131,0 0 1,1-1-1,0 0 0,1 0 1,1-1-1,12 11 0,-19-19-19,0 1 1,0-1-1,1 1 1,-1-1-1,0 0 0,1-1 1,-1 1-1,1-1 1,0 0-1,-1 0 0,1 0 1,0-1-1,0 1 1,-1-1-1,1 0 0,0-1 1,0 1-1,0-1 1,-1 0-1,1 0 0,-1-1 1,1 1-1,5-3 0,13-8-12,-1 0-1,0-2 1,-1 0-1,0-1 1,-1-2-1,23-24 1,-7 3-216,-3-1 1,34-51-1,-58 75 122,-1 1-1,0-1 1,-1 0-1,0 0 0,-2-1 1,0 0-1,4-17 1,-9 32 98,1 0 0,-1 0 1,0 0-1,1 0 0,-1 0 1,0 0-1,0 0 0,1 0 1,-1 0-1,0 0 1,0 0-1,0-1 0,0 1 1,0 0-1,-1 0 0,1 0 1,0 0-1,0 0 0,-1 0 1,1 0-1,-1 0 0,1 0 1,-1 0-1,1 0 1,-1 0-1,1 0 0,-1 1 1,0-1-1,0 0 0,1 0 1,-1 1-1,0-1 0,0 0 1,0 1-1,0-1 0,0 1 1,0-1-1,0 1 0,0-1 1,0 1-1,0 0 1,0-1-1,0 1 0,0 0 1,0 0-1,0 0 0,0 0 1,0 0-1,0 0 0,0 0 1,-2 1-1,-6 0 9,1 1 0,0 0 0,0 0 0,0 1 0,-10 4 0,1 2 30,-1 1 0,2 0 0,-1 1-1,1 1 1,1 0 0,0 1 0,-19 23-1,16-16 40,2 1 0,0 1 0,2 1 0,-23 46-1,34-63-61,1 0-1,-1 0 1,1 1-1,0-1 0,1 1 1,-1-1-1,1 1 1,1 0-1,-1-1 1,1 1-1,0 0 0,1-1 1,0 1-1,0 0 1,3 10-1,-1-9-3,0-1 1,1 0-1,0 0 0,0 0 0,1 0 0,0-1 1,0 0-1,0 0 0,1 0 0,-1 0 0,11 6 1,3 1-14,1-1 0,0-1 0,0-1 0,1-1 0,0-1 1,1 0-1,0-2 0,29 5 0,-19-7-47,0-1 0,0-1 0,0-2-1,1-2 1,-1 0 0,0-2 0,0-2 0,-1-1 0,33-11 0,-26 5-19,0-2 0,0-2 1,-1-1-1,-2-2 1,0-1-1,56-45 0,-60 40 33,-1 0-1,-2-2 1,-1-1-1,44-61 1,-69 88 34,-1 0 0,0 0 0,0 0-1,0 1 1,0-1 0,0 0 0,-1 0 0,1-1 0,-1 1-1,1 0 1,-1 0 0,1-2 0,-2 3 2,1 1 1,0-1-1,0 0 1,0 1-1,0-1 1,0 1-1,-1-1 1,1 1-1,0-1 0,0 1 1,-1-1-1,1 1 1,0-1-1,-1 1 1,1-1-1,-1 1 1,1-1-1,0 1 0,-1 0 1,1-1-1,-1 1 1,1 0-1,-1-1 1,0 1-1,1 0 1,-1 0-1,0-1 0,-2 1-5,0 0 0,0 0 0,0 0 0,0 0 0,0 0 0,0 0-1,-1 1 1,1 0 0,0-1 0,0 1 0,1 0 0,-1 1 0,0-1-1,-4 3 1,-11 8-175,-1 1 0,2 1 0,0 0 0,1 2 0,0 0 0,1 0 0,1 2-1,1-1 1,0 2 0,-18 35 0,31-52 161,0 0 1,0 0-1,0 0 0,0 0 0,1 1 0,-1-1 1,1 0-1,-1 0 0,1 0 0,0 0 0,0 0 1,-1 0-1,2 0 0,-1 0 0,0-1 1,0 1-1,2 2 0,-1-3 31,0 0 0,-1 0 0,1 0-1,0 0 1,0-1 0,0 1 0,0 0 0,0-1-1,0 1 1,0-1 0,0 0 0,0 0 0,1 0 0,-1 0-1,0 0 1,0 0 0,3-1 0,41-11 532,-28 6-258,-14 5-247,1 0 0,0 0 0,-1 0 0,1 1 0,0 0-1,0 0 1,-1 0 0,1 0 0,0 1 0,0-1 0,-1 1-1,1 1 1,-1-1 0,1 1 0,-1-1 0,1 1 0,-1 0-1,0 1 1,0-1 0,0 1 0,0 0 0,-1 0 0,1 0-1,-1 0 1,1 1 0,2 3 0,6 10-925,-1 0 0,-1 1 1,-1 0-1,14 36 0,-1-3-4898,-6-17-1536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33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0 164 5925,'5'-81'1922,"-5"76"-1531,1 0-1,0 0 1,0 0 0,1 0 0,0 0 0,0 0 0,0 0-1,0 1 1,1-1 0,-1 1 0,1 0 0,0-1-1,5-4 1,1-1 420,-8 9-730,0 1-1,0 0 1,0 0 0,1 0 0,-1 0 0,0 0 0,0 0 0,0 0 0,0 0-1,1 1 1,-1-1 0,0 0 0,0 1 0,0-1 0,0 1 0,0-1 0,0 1 0,0 0-1,0-1 1,1 2 0,0-1 118,3 3-63,1 0 0,-1 0 0,0 1 0,0-1 0,-1 1 0,1 0 0,-1 1 0,0-1 0,0 1 0,-1 0 0,0 0 0,0 0 0,3 10 0,5 13 259,10 49-1,-19-68-341,7 34 75,-2-1 0,-1 1 0,-3 0 0,-2 0 1,-1 1-1,-3-1 0,-1 0 0,-2 0 0,-2-1 0,-2 0 1,-2 0-1,-21 47 0,29-80-48,-18 37 491,21-44-521,-1-1-1,1 0 1,-1 0 0,1 0 0,-1 0 0,0 0-1,0 0 1,0 0 0,0-1 0,0 1-1,0-1 1,0 1 0,0-1 0,-1 0 0,-3 2-1,5-3-35,0 0 0,0 0 0,1 0 0,-1 1 0,0-1 0,0 0 0,0-1 0,0 1 0,0 0 0,0 0 0,0 0 0,0 0 1,1-1-1,-1 1 0,0 0 0,0-1 0,0 1 0,1-1 0,-1 1 0,0-1 0,0 1 0,1-1 0,-1 1 0,0-1 0,1 0 0,-1 1 0,1-1 0,-1 0 0,1 0 0,-1 1 0,1-1 0,-1 0 0,1 0 0,0 0 0,0 0 0,-1 1 0,1-1 0,0 0 0,0-2 0,-2-44 311,2 47-324,2-23-8,1 0-1,1 0 1,2 0-1,0 1 1,1 0-1,1 0 1,1 1-1,14-25 1,8-6-1057,1 1 0,40-48-1,52-45-6849,-58 76-700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34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0 9509,'-1'11'857,"-1"-1"0,-1 1-1,1-1 1,-2 0 0,1 0 0,-1-1 0,-1 1 0,0-1-1,0 0 1,-1 0 0,-8 10 0,-11 20 288,10-13-779,2 1-1,0 1 1,2 0-1,1 1 1,1 0 0,1 1-1,-3 32 1,9-43-684,0-1-1,1 1 1,2 0 0,0 0 0,1 0-1,0-1 1,2 1 0,0-1-1,1 0 1,1 0 0,1 0-1,13 26 1,-15-36-263,1 0 0,-1 0 0,1-1-1,0 0 1,12 10 0,20 10-5024,-6-14-2042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35.1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 8077,'18'-9'641,"-11"5"-37,1-1 1,0 1 0,0 1-1,0 0 1,1 0 0,-1 0 0,14-1-1,-17 4-352,1 0 0,-1 1 1,0-1-1,0 1 0,0 1 0,0-1 0,0 1 0,0-1 0,0 1 0,-1 1 0,1-1 0,-1 1 1,1 0-1,-1 0 0,0 0 0,0 0 0,5 7 0,4 3 142,-1 1 0,-1 1 0,15 25-1,-10-14-270,-1 2-1,-1 0 1,-1 1-1,-2 0 1,-1 0-1,-1 2 1,-2-1-1,0 1 1,-3 0-1,0 0 0,-2 0 1,-2 0-1,0 1 1,-9 50-1,7-73-213,0 0 0,-1 0 0,0 0 0,0 0 0,-1 0 0,0-1 0,-1 1 0,0-1 0,0 0 1,-1-1-1,0 1 0,0-1 0,-1 0 0,0-1 0,0 1 0,-1-2 0,1 1 0,-1-1 0,0 0 0,-1 0 0,1-1 0,-1 0 0,-13 3 0,16-6 38,0 0 0,1 0-1,-1-1 1,0 0 0,0 0 0,0-1 0,1 0 0,-1 0 0,0 0 0,1 0-1,-1-1 1,1 0 0,-1 0 0,1-1 0,0 1 0,0-1 0,0 0 0,0-1 0,1 1-1,-1-1 1,1 0 0,0 0 0,0 0 0,0-1 0,1 1 0,-1-1 0,1 0 0,0 0-1,-2-6 1,4 10 49,1 1-1,0-1 1,0 0-1,0 1 1,-1-1-1,1 1 1,0-1-1,0 0 1,0 1-1,0-1 1,0 1 0,0-1-1,0 0 1,0 1-1,1-1 1,-1 1-1,0-1 1,0 1-1,0-1 1,1 1-1,-1-1 1,0 0-1,0 1 1,1-1-1,-1 1 1,1 0-1,-1-1 1,1 0-1,17-1 40,-11 3 0,-1 0 0,1 1 1,-1 0-1,12 6 0,142 83 518,-5-1-223,-75-50-209,1-4-1,142 44 1,-181-69-112,0-1-1,2-2 0,-1-2 1,0-2-1,1-2 0,0-2 1,64-7-1,-90 4-16,0-1 0,-1 0 0,0-2 0,0 0 0,23-11 0,-31 12-8,0 0 1,0 0-1,0-1 1,-1-1-1,0 1 0,0-1 1,-1 0-1,0-1 1,0 0-1,9-13 1,-15 18 9,1 1 0,-1-1 0,1 0 0,-1 0 0,0 0 0,0 0 0,-1 0 1,1 0-1,0 0 0,-1 0 0,0 0 0,0 0 0,0 0 0,0 0 0,0 0 0,-1 0 0,1 0 1,-2-4-1,2 6 10,-1 0 1,0 0-1,1 0 1,-1 0-1,1 0 1,-1 0-1,0 0 1,0 0-1,0 0 1,1 1-1,-1-1 1,0 0-1,0 1 1,0-1-1,0 1 1,0-1-1,0 1 1,0-1-1,-1 1 1,-1-1-1,0 1 24,1 0-1,-1 0 0,0 0 1,0 0-1,0 0 0,0 1 0,0 0 1,1-1-1,-1 1 0,0 0 1,0 0-1,-2 2 0,-5 2 82,1 0-1,-1 0 1,1 1 0,1 1 0,-1-1-1,-14 16 1,19-18-60,0 1-1,0 0 1,0 1 0,1-1 0,0 1-1,0-1 1,0 1 0,1 0 0,-1 0-1,2 0 1,-1 0 0,1 0 0,0 1-1,0-1 1,0 8 0,1-6-11,0-1 0,1 0 0,0 0 1,1 1-1,-1-1 0,1 0 0,0 0 0,1 0 1,0-1-1,0 1 0,1-1 0,-1 1 0,6 5 1,-2-3-3,1 0 1,0-1 0,1 0 0,0 0-1,0-1 1,1 0 0,14 8 0,11 2 39,0-2 1,1-2 0,72 18-1,-61-20-131,0-3 0,0-1 1,1-3-1,-1-2 0,84-6 0,-93 0-29,-1-2 0,1-1 0,-1-1 0,0-3-1,-1-1 1,-1-1 0,57-31 0,-78 36 43,-1-1-1,0 0 1,0-1-1,-1 0 1,0-1-1,-1 0 1,0-1-1,-1 0 1,-1-1-1,0 0 1,0-1-1,-1 1 1,-1-2-1,0 1 1,-1-1-1,4-18 1,-9 30 31,0 0 1,-1 0-1,0 0 1,1 0-1,-1 0 1,0 0-1,-1 0 1,1 0-1,0 0 1,-1 1-1,0-1 0,1 0 1,-1 0-1,0 0 1,-1 0-1,1 1 1,0-1-1,-1 0 1,0 1-1,1 0 1,-1-1-1,0 1 1,0 0-1,-5-4 1,3 3 2,0 0 1,0 1 0,0-1-1,-1 1 1,1 0 0,-1 0 0,0 0-1,1 1 1,-1 0 0,0 0 0,0 0-1,0 0 1,-6 0 0,-9 2-19,1 1 0,0 0-1,0 1 1,0 1 0,0 1 0,1 1 0,-21 9 0,28-11-55,0 1 0,1 1 0,0 0 0,0 0 0,0 1 1,1 0-1,0 1 0,0 0 0,1 0 0,0 1 0,0 0 0,-10 15 0,17-21 52,-1 0 0,0 0-1,1 0 1,-1 0-1,1 0 1,0 0 0,0 0-1,0 1 1,1-1 0,-1 0-1,1 1 1,-1-1-1,1 0 1,0 1 0,1-1-1,-1 0 1,0 1 0,1-1-1,0 0 1,1 4-1,0-3 1,0-1-1,0 0 0,1 0 1,-1 0-1,1 0 0,-1-1 0,1 1 1,0-1-1,0 1 0,0-1 0,0 0 1,1 0-1,-1-1 0,0 1 1,5 1-1,4 1 17,0 0 0,1-1 0,0-1 0,-1 0 0,1 0 0,0-2 0,0 1 0,23-4 0,-5-3 521,0-1 0,30-12 1,16-5 1362,-74 23-1813,0 0 0,0 0 1,1 1-1,-1-1 1,0 1-1,0 0 1,0 0-1,0 0 1,1 1-1,-1-1 0,0 1 1,0-1-1,0 1 1,0 0-1,0 0 1,0 1-1,0-1 1,0 0-1,-1 1 0,1 0 1,0 0-1,-1 0 1,1 0-1,-1 0 1,4 5-1,9 11 58,0 1 1,-2 1-1,0 0 0,-1 1 1,-1 0-1,-1 1 1,8 26-1,42 170 20,-48-165-140,2 3-173,-2 1 0,6 86 0,-16-98 10,1 7-246,-3 0 1,-6 54 0,5-93 291,-1 0 1,0 0-1,-1 0 1,-1-1 0,0 1-1,0-1 1,-2 0-1,1 0 1,-1 0-1,-1-1 1,0 0-1,-1 0 1,-11 12-1,8-14 56,0-1-1,-1 0 0,1-1 1,-1 0-1,0-1 0,-1-1 1,0 0-1,0 0 0,0-1 1,-27 4-1,35-7 112,-1 0 0,1-1 0,-1 0 0,1 0 0,0 0 0,-1-1 0,1 0 0,-1 0 0,1 0 0,0 0 0,0-1 0,0 0 0,0 0 0,0 0 0,0-1 0,0 0 0,1 0 0,-1 0 0,1 0 0,0-1 0,0 1 0,-5-7 0,4 3 31,0 0 0,0-1 0,1 1 0,0-1 0,1 0 0,0 0 0,0 0 0,0 0 0,1-1 1,0 1-1,1-1 0,-1-16 0,3-10-43,1 1 0,2 0 0,1 0 0,1 0 1,2 1-1,2 0 0,1 0 0,1 1 0,21-39 0,-9 26-977,2 2-1,2 0 1,2 2-1,2 1 0,59-58 1,-17 33-4063,4 9-2983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36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1 132 9261,'0'-2'194,"1"0"1,-1 1 0,1-1-1,0 1 1,-1-1 0,1 1-1,0-1 1,0 1-1,0 0 1,0-1 0,0 1-1,0 0 1,0 0 0,0 0-1,1-1 1,-1 2-1,0-1 1,1 0 0,-1 0-1,1 0 1,-1 0 0,3 0-1,-1 0 61,1 1-1,0-1 0,-1 1 1,1 0-1,0 0 1,-1 0-1,1 0 0,0 1 1,6 1-1,7 3 330,1 1 0,-1 1 1,21 12-1,-31-15-356,16 9 14,-1 2 0,0 0-1,-1 2 1,-1 0 0,0 2-1,-2 0 1,0 1-1,-1 1 1,25 39 0,-35-47-187,0 0 1,0 1 0,-2 0 0,0 0 0,0 1 0,-1-1-1,-1 1 1,-1 0 0,2 29 0,-4-14 13,-2-1 0,-1 0 0,-1 0 0,-9 33 0,10-32 144,3-28-121,3-2-24,5-2-52,1 0 0,-1-1 0,0 0 0,0 0 0,0 0 1,0-1-1,-1 0 0,13-10 0,6-6 10,23-25-1,-20 19-33,17-19-253,-2-2 0,-2-2 0,37-55 0,-49 57-167,-3-2 1,36-83 0,-62 130 410,0-1 0,0 0 1,0 0-1,0 0 1,0 1-1,-1-1 1,1 0-1,-1 0 1,0 0-1,0 0 1,0 0-1,0 0 0,-1-3 1,0 5 17,1 0 0,0 1 0,-1-1 0,1 0 0,0 0-1,-1 0 1,1 1 0,-1-1 0,1 0 0,-1 1 0,0-1 0,1 0 0,-1 1 0,0-1 0,1 1 0,-1-1 0,0 1 0,0-1 0,1 1-1,-1-1 1,0 1 0,0 0 0,0-1 0,0 1 0,1 0 0,-1 0 0,0 0 0,0 0 0,0 0 0,0 0 0,0 0 0,0 0-1,0 0 1,0 0 0,1 0 0,-3 1 0,-6 2 54,0 0 0,1 0 0,-1 1 0,1 0 0,-1 1 0,1 0 0,1 0 0,-1 1 0,1 0 0,0 0 0,0 1 0,1-1 0,0 2 0,-8 11 0,1-1 81,2 1-1,0 0 0,2 0 0,0 2 0,-7 24 0,14-39-110,0 0 1,1 1-1,-1-1 1,2 1-1,-1 0 1,1-1-1,0 1 1,0 0-1,1-1 1,0 1-1,0-1 1,0 1-1,1-1 1,4 10-1,-2-7 3,1 0-1,0-1 1,0 1-1,1-1 1,0 0 0,0-1-1,1 1 1,15 11-1,-6-6-16,2-1-1,-1-1 0,1-1 0,1 0 0,-1-1 1,2-2-1,-1 1 0,38 7 0,-37-11-22,1-1-1,-1-1 0,1-1 0,0 0 0,0-2 0,-1 0 0,38-8 0,-47 6 9,0 0-1,0-1 1,0 0-1,-1-1 1,1 0-1,-1 0 1,0-1 0,-1-1-1,1 1 1,-1-2-1,-1 1 1,1-1-1,-1-1 1,-1 1-1,11-15 1,81-136-15,-98 157 18,0-1 1,0 1-1,1 0 0,-1 0 1,1 1-1,-1-1 0,1 0 1,0 0-1,0 1 0,0-1 1,0 1-1,0 0 0,0-1 1,0 1-1,0 0 0,1 0 1,-1 1-1,0-1 0,0 0 0,1 1 1,-1-1-1,1 1 0,-1 0 1,1 0-1,-1 0 0,0 0 1,1 0-1,-1 0 0,1 1 1,-1-1-1,0 1 0,1 0 1,-1-1-1,0 1 0,0 0 1,1 1-1,-1-1 0,0 0 1,3 3-1,2 2-1,-1 0 1,1 0-1,-1 1 0,0 0 0,-1 0 1,1 1-1,-1-1 0,-1 1 1,6 14-1,-7-14 2,0 0 0,-1 0-1,0 0 1,0 1 0,-1-1 0,0 1-1,-1-1 1,0 1 0,0-1 0,-1 1 0,-2 13-1,-4 5 3,-1 1 0,-13 29 0,12-32 17,-17 24 118,24-47 67,10-18-112,7-7-72,1 1 1,1 0 0,23-23-1,33-41-8,117-222-460,-165 266 399,-11 19-7,19-42-1,-29 57 47,-1 1 0,1 0 0,1 0-1,5-7 1,-9 12 14,1-1 43,13 30 147,-11-9-138,0-1 0,-1 1 1,0 23-1,0-9-16,-1 8 16,-2-1 1,-1 1-1,-11 60 0,7-58-33,2-25-16,0 0 1,-2 0-1,-7 18 1,-6 25 65,18-57 2,3-5-176,14-10 74,-1-1-1,-1 0 1,0-1-1,16-21 0,23-20-62,-32 35 200,28-23 59,-48 42-158,0 1-1,0-1 1,0 1-1,0 0 1,0-1-1,0 1 1,0 0 0,0 0-1,0 0 1,0 1-1,0-1 1,0 0-1,0 1 1,0-1-1,-1 1 1,1 0-1,0 0 1,0-1 0,0 1-1,-1 0 1,1 0-1,0 1 1,-1-1-1,1 0 1,-1 1-1,0-1 1,3 4-1,0 0-81,0 1 0,-1 0 0,0 0-1,0 0 1,-1 0 0,1 0-1,-1 1 1,-1-1 0,1 1-1,0 9 1,-1 3-1609,-1 1 0,-2 22 0,0 7-3532,2-46 4077,-2-6-1831,0 1 2869,0-1 0,0 0 0,1 0 0,-1 0-1,1 0 1,-2-7 0,3 5 30,1 0-1,-1 0 1,1 0 0,0 0 0,0 0-1,1 1 1,0-1 0,3-6 0,3-12-335,5-22-574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36.3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26 4888,'-13'-26'4033,"1"35"-3801,-1-4-508,3 10-852,1 2-1108,12 17-293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00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541 56 11669,'-99'-8'2235,"95"7"-2010,0 0-1,1 0 1,-1-1 0,0 1-1,1 0 1,-1-1 0,1 0-1,0 0 1,0 0 0,-1-1 0,1 1-1,-3-4 1,-18-11 1918,15 12-1801,8 8 658,14 10 3446,-5-5-4260,21 19 432,1-2 0,64 42 0,-63-48-493,261 167 655,-237-146-703,-1 2 0,-3 3-1,50 54 1,-84-80-57,0 1 0,-2 1 0,0 1 0,-1 0-1,-1 0 1,-2 2 0,0-1 0,12 42 0,-18-49-16,-2 1 0,0-1-1,-1 1 1,0 0 0,-2 0 0,0 0 0,-1 0-1,0-1 1,-2 1 0,0 0 0,0-1 0,-2 0-1,0 1 1,-10 20 0,-3-3 13,-1-1 1,-2-1-1,-1 0 1,-1-2 0,-2-1-1,-53 49 1,-193 134 54,-197 109-1657,434-297 1094,-80 52-1266,96-65 133,-2 0 1,1-2 0,-40 14 0,36-20-4269,23-4 5603,0 1 1,0 0-1,0-1 1,0 1-1,0 0 0,0 0 1,0-1-1,0 1 0,0 0 1,0-1-1,0 1 0,0 0 1,0-1-1,0 1 0,0 0 1,0-1-1,0 1 0,1 0 1,-1 0-1,0-1 0,0 1 1,0 0-1,0-1 0,1 1 1,-1 0-578,1-1 577,-1 1 1,0 0-1,1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36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64 348 9197,'-1'-2'406,"1"1"0,0 0 0,0 0 0,-1 0 0,1-1 0,-1 1 0,1 0 0,-1 0 0,0 0 0,1 0 0,-1 0 1,0 0-1,0 0 0,0 0 0,1 0 0,-1 0 0,0 1 0,0-1 0,0 0 0,0 0 0,-2 0 0,-9-4 770,11 5-1287,-1-1 1591,-1 0-194,-23-6 638,23 7-692,6 1-794,16 7-367,1 0 1,0-2-1,38 8 0,-46-12-270,0-1 0,0 0 0,0 0 0,1-1 0,-1-1 0,0 0 0,0-1 1,16-4-1,-24 5 127,1-1 1,-1 0-1,0 0 0,1 0 1,-1 0-1,0 0 1,0-1-1,0 0 1,-1 0-1,1 0 1,-1 0-1,1-1 1,-1 1-1,0-1 1,0 0-1,-1 0 1,1 0-1,-1 0 1,0 0-1,0-1 1,0 1-1,-1-1 1,1 1-1,-1-1 1,1-8-1,-1 4 31,-1 1-1,0-1 1,-1 1-1,1 0 1,-1-1-1,-1 1 1,0 0-1,0 0 1,-1 0-1,0 0 1,0 0-1,0 1 1,-9-13-1,3-7 159,8 20-104,1 6-15,0 0 1,0 0 0,0 1-1,1-1 1,-1 0 0,0 1-1,1-1 1,-1 0 0,0 1-1,1-1 1,-1 1 0,1-1-1,-1 0 1,1 1 0,-1-1-1,1 1 1,0-1 0,-1 1-1,1 0 1,-1-1 0,1 1-1,1-1 1,-1 0 0,13-6-74,1 0 1,-1 0 0,1 1-1,0 1 1,0 0 0,24-3-1,-4 0-336,-30 6 162,13-3-682,0 1 0,1 1 0,19-2-1,-35 5 556,0-1 0,0 1 0,0 0 0,0 0 0,0 0 0,1 1 0,-1-1 0,0 1 0,0 0 0,0 0 0,0 0 0,0 0 0,0 0 0,0 0 0,-1 1 0,1 0 0,0-1 0,-1 1 0,1 0 0,-1 0 0,0 1 0,1-1 0,-1 0 0,3 6 0,4 9-4041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36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0 175 7313,'0'0'9651,"1"-4"-8637,38-92 977,-38 92-2386,1 1 1,-2-1-1,1 1 1,0-1-1,-1 1 0,1-1 1,-1 0-1,0 1 0,-1-1 1,1-3-1,-4-10-4739,1 2-2376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41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3541 264 3564,'-27'-5'854,"22"4"1832,-13-16-1984,8 9-297,-40-45 431,38 39-788,-1 0-1,0 1 1,-1 0-1,-30-21 1,19 20-94,-1 1-1,0 2 1,-1 0 0,0 2 0,0 1-1,-1 1 1,0 2 0,-47-4 0,-23 4-24,-117 11 1,92 0 37,-423 37-69,-77 77-6,533-97-87,2 4 0,1 4 0,-142 71-1,143-52-13,2 4 0,-120 100 0,143-106 183,21-15 31,2 2 0,1 1 1,1 2-1,2 1 0,3 2 0,0 1 0,3 2 1,2 0-1,1 2 0,3 1 0,2 1 0,2 0 0,-16 65 1,7-2 72,4 1 0,-9 125 1,29-200-33,-1 17-50,2-1-1,2 1 0,8 58 0,5-49 224,2-2 1,2 0 0,4-1-1,45 94 1,-32-76 50,-14-31-10,2 0 1,2-1-1,48 67 1,-46-80-216,1-1 1,2-2-1,1-1 1,1-1-1,1-2 1,2-1-1,0-1 0,49 23 1,-28-18-46,-1 2-1,-2 2 1,-1 3 0,55 50-1,61 55 101,-83-72-142,-72-59 12,12 10-143,37 25-1,-51-39 81,1-1 1,-1 1-1,1-2 0,0 0 0,1 0 1,-1-1-1,14 3 0,-4-3-623,0-1 1,0 0-1,1-2 0,-1 0 1,42-7-1,-12 1-1227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42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0 3076,'0'0'870,"2"1"-102,25 6 464,-24-6-821,1-1-9,80-1 584,124 4-103,-175-1-845,0 2 0,-1 2-1,0 1 1,43 15 0,26 14 39,206 86 387,-245-93-433,120 63 97,-153-75-124,-1 1 0,0 2 0,-2 1-1,28 27 1,-14-3 28,-2 2 0,-2 1 0,-2 1 1,-2 2-1,-3 1 0,-2 2 0,21 59 0,-31-66-57,-2 1 1,-2 0-1,-2 1 1,-3 1-1,-1-1 0,-1 87 1,-2 10-41,-1 53 23,-4-158 24,-1-1 0,-3 0 0,-16 71 0,-1-18 84,13-49-127,-17 50-1,-14 32-3,-12 30-319,28-88 381,19-49-21,0-1 0,-2 1-1,0-2 1,-2 1 0,0-1 0,0 0 0,-2-1 0,-19 24-1,10-21 17,0-2-1,-2 0 0,0-1 0,0-2 0,-2 0 1,0-1-1,0-2 0,-35 12 0,37-15 11,-197 67-214,-36 7-563,-505 167-1716,693-224 1188,6 1 430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43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35 11041,'0'0'10396,"0"3"-10285,2 25 165,-1-25 195,-2-6-1447,1 1 1041,0-1-446,-1 1-1,1 0 1,-1-1-1,1 1 1,-1-1-1,0 1 1,0 0-1,0-1 1,0 1-1,0 0 1,-1 0-1,1 0 1,-1 0-1,1 0 1,-3-2-1,-9-8-4360,0-2-2812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44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433 65 3964,'-34'-7'1270,"33"6"-1203,1 1 0,-1-1 0,1 1 0,0 0 0,-1-1 0,1 1 0,-1-1 1,1 0-1,0 1 0,-1-1 0,1 1 0,0-1 0,0 1 0,-1-1 0,1 0 0,0 1 0,0-1 0,0 0 1,0 1-1,0-1 0,0 1 0,0-1 0,0 0 0,0 1 0,0-1 0,0 0 0,0 1 0,1-1 0,-1 0 0,4-14 744,-4 12 951,4-16 667,-4 19-2372,0 0 0,0 0 0,0-1-1,0 1 1,0 0 0,0 0 0,0 0 0,0 0 0,1 0 0,-1-1 0,0 1 0,0 0-1,0 0 1,0 0 0,0 0 0,1 0 0,-1 0 0,0 0 0,0 0 0,0 0 0,0 0 0,1 0-1,-1 0 1,0 0 0,0 0 0,0 0 0,1 0 0,-1 0 0,0 0 0,0 0 0,0 0-1,0 0 1,1 0 0,-1 0 0,0 0 0,0 0 0,0 0 0,0 0 0,0 0 0,1 0 0,-1 1-1,0-1 1,0 0 0,0 0 0,0 0 0,2 2 63,-1 0-1,0 0 1,0 0 0,0 0-1,0 0 1,0 0-1,-1 0 1,1 0 0,-1 0-1,1 0 1,-1 0 0,0 0-1,1 1 1,-2 1 0,0 19 233,-1 0 0,-2-1 0,0 0 0,-8 23 0,-33 88 628,33-97-791,-102 240 694,19-51-585,66-145-853,3 1 1,4 2-1,4 0 1,-13 142 0,29-209-89,2 0 1,0 1-1,1-1 0,5 26 1,9 2-5898,-8-28 1258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45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0 372 4456,'0'0'2283,"2"-2"-1457,2-1-631,0 0-1,1 0 0,-1 0 0,1 1 1,-1 0-1,1 0 0,0 0 0,0 0 1,0 1-1,-1 0 0,8-1 0,63-1 738,-48 3-772,295 11 1284,-166-3-1107,1287 12 770,-711-36-1208,-486 9-103,768-50-1217,-987 55 1390,1-1 0,-1-1 0,0-1 1,30-11-1,-54 15 7,26-30-834,-22 27 595,0 1-1,0 1 0,1 0 1,-1-1-1,1 2 0,-1-1 1,10 1-1,13-4-23,-14 2 167,-12 3 109,-1-1 0,1 1 1,-1-1-1,0 0 1,0 0-1,1 0 0,-1 0 1,0 0-1,5-4 0,-3 2 79,-1-1-1,0 1 1,0-1-1,0 0 1,0 0-1,-1-1 1,1 1-1,-1-1 1,0 1-1,2-7 1,0-2 245,0 0 0,4-24 1,-7 29-213,0-7 38,-1 10-112,-1 1-1,1 0 1,0 0 0,0-1-1,0 1 1,0 0 0,1 0-1,0 0 1,0 0-1,0 0 1,0 1 0,0-1-1,5-4 1,-6 6 13,-1 2-45,1 1 5,-1-1 0,0 1 0,0-1 0,0 1 0,1-1 0,-1 0 0,0 1 0,1-1 0,-1 0 1,0 1-1,0-1 0,1 0 0,-1 0 0,1 1 0,-1-1 0,0 0 0,1 0 0,-1 1 0,1-1 0,-1 0 1,1 0-1,-1 0 0,0 0 0,2 0 0,-2 0 1,1 1 1,0-1 0,-1 0-1,1 0 1,-1 0-1,1 0 1,-1 1-1,1-1 1,0 0 0,-1 0-1,1 1 1,-1-1-1,1 1 1,-1-1 0,0 0-1,1 1 1,-1-1-1,1 1 1,-1-1-1,0 1 1,1-1 0,-1 1-1,0-1 1,1 1-1,-1-1 1,0 1 0,0 0-1,0 0 1,-3 78 218,-16 87-1,9-92 94,3-29-106,-5 73 368,12-114-550,-12 288 1255,4-204-970,-25 113 1,22-147-259,-38 141 116,23-115-218,-53 194-1076,76-260 897,1 0 1,0 1-1,1-1 1,1 0-1,0 1 1,4 22-1,-4-34 75,15 12-250,-11-10-4601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45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0 460 5993,'3'0'123,"-2"0"-44,1 0-1,-1 0 0,0 0 0,0-1 0,1 1 0,-1 0 1,0-1-1,0 1 0,1 0 0,-1-1 0,0 1 0,0-1 1,0 0-1,0 1 0,0-1 0,0 0 0,0 0 0,0 0 1,0 0-1,0 1 0,0-1 0,0-1 0,-1 1 0,1 0 1,0-1-1,1 1 30,-1 1 0,1-1 1,-1 1-1,1 0 0,-1 0 1,1 0-1,-1 0 0,1 0 0,-1 0 1,1 0-1,-1 0 0,4 1 1,-1 0 98,47 1 564,66-7 0,-54 1-551,270-26 139,-139 9-440,782-63-758,335-31 190,-85-42 4064,-1123 140-3041,-70 6-1226,-31 10 247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46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17 129 4952,'-11'20'7283,"11"-20"-7215,-1 1 1,1-1-1,-1 1 1,1-1-1,0 1 1,-1 0-1,1-1 1,-1 1-1,1-1 1,0 1-1,0 0 0,-1-1 1,1 1-1,0 0 1,0 0-1,0-1 1,0 1-1,0 0 1,0 0-1,1 0-16,0 0-1,0 0 1,0 0-1,0-1 1,0 1 0,0 0-1,0-1 1,1 1 0,-1 0-1,0-1 1,0 0-1,1 1 1,-1-1 0,0 0-1,1 0 1,1 1-1,37 3 168,0-1-1,1-2 1,58-5 0,-6 0-146,1108-49-2461,-1088 46 2104,389-35-656,-493 41 920,21-2-84,-1-1 1,-1-1 0,1-2-1,51-18 1,-77 24-32,-8 0-315,-1 1 223,1-1 0,-1 1 0,1-2 0,0 1 0,-9-3 0,-33-7-3212,13 8 529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47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1 164 5757,'0'0'5265,"4"-1"-4513,58-13 518,121-10 0,72 12-907,-144 8-207,1454-78-3054,-1301 57 2125,-260 24 744,-29 0-179,-23 2-356,-82 14-3627,88-12 1005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01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1 997 8577,'271'-109'6856,"-235"93"-5942,-1-1 0,-1-2 0,59-43 0,-80 53-692,-1-1 0,0 0 0,0-1 0,-1 0 0,0 0 0,-1-2 0,10-15 0,-18 25-174,0 0 0,0-1 0,0 1 1,0-1-1,0 0 0,-1 1 0,0-1 0,0 0 0,0 0 0,0 0 0,0 0 0,-1 0 0,0 0 0,0 0 0,0 0 1,0 0-1,-1 0 0,1 0 0,-1 1 0,0-1 0,0 0 0,-1 0 0,1 0 0,-1 1 0,1-1 0,-1 1 1,-1-1-1,1 1 0,0 0 0,-1 0 0,1 0 0,-6-5 0,4 5 44,0-1 1,-1 1-1,1 0 0,0 1 0,-1-1 1,0 1-1,1 0 0,-1 0 1,0 0-1,0 1 0,0 0 0,-1 0 1,-8-1-1,5 2 66,0 0 0,0 1 1,1 0-1,-1 0 0,0 1 0,0 0 0,-11 5 0,-5 4 241,1 0-1,1 2 1,0 1-1,-30 23 1,27-17-23,1 1 1,1 1 0,-40 47-1,54-56-292,0 1 0,0 0 0,1 1 0,1 0 0,1 0 0,0 1 0,1-1 0,0 2 0,-3 20 0,8-31-70,0 0-1,0 0 1,0 1 0,1-1-1,0 0 1,1 1 0,-1-1-1,1 0 1,1 0 0,-1 1-1,1-1 1,0 0 0,0 0-1,1-1 1,0 1 0,0 0-1,0-1 1,0 0 0,5 6-1,-1-4-68,1 0 0,0 0 0,0-1 0,0 0 0,1 0 0,0-1 0,0 0 0,0-1 0,0 1 0,1-2 0,12 4 0,18 3-390,1-2 0,0-1 0,0-3 0,0-1 0,0-2 0,1-1 0,-1-3 0,0-1 0,74-18 0,-112 21 426,13-3-112,1-1-1,-1-1 1,18-9 0,116-64-763,-138 73 857,-1 0 0,1-1 0,-1 0 0,-1-1 0,0 0 1,0-1-1,0 0 0,-1-1 0,12-15 0,1-3 68,-21 27-9,0 0-1,0 0 0,0-1 1,0 1-1,0-1 1,0 1-1,0-1 0,0 1 1,-1-1-1,1 0 0,-1 1 1,1-1-1,-1 0 0,1 1 1,-1-1-1,0 0 0,0 1 1,0-1-1,0 0 1,0 0-1,0 1 0,-1-1 1,1 0-1,0 1 0,-1-1 1,0 0-1,1 1 0,-1-1 1,0 0-1,0 1 0,1 0 1,-1-1-1,0 1 0,-1-1 1,1 1-1,-2-2 1,1 1 49,-1 0-1,0-1 1,0 1 0,0 0 0,0 1 0,-1-1 0,1 1 0,0-1 0,-1 1 0,1 0 0,-1 0 0,1 0 0,-1 1 0,0-1 0,1 1 0,-8 0 0,-6 3 105,0 0 0,0 1 0,0 1 0,1 0 0,0 1 0,0 1 0,0 1 0,1 0 0,0 1 0,0 0 1,1 1-1,1 1 0,0 0 0,0 1 0,1 1 0,0 0 0,1 0 0,1 1 0,-13 22 0,21-33-161,1 0 0,-1 0 1,1 1-1,0-1 0,0 0 0,0 1 0,1-1 0,-1 1 0,1-1 0,-1 0 0,1 1 0,0-1 0,1 1 1,-1-1-1,1 1 0,-1-1 0,1 1 0,0-1 0,0 0 0,0 1 0,1-1 0,-1 0 0,1 0 1,0 0-1,4 5 0,-2-3-58,1-1 0,0 1 0,0-1 0,0 0 0,1-1 0,-1 1 0,1-1 0,0 0 0,0 0 0,0-1 0,0 0 0,10 3 0,21 1-351,-1-1 0,1-1 0,1-2 0,-1-2 1,0-1-1,0-2 0,0-2 0,0-1 0,-1-1 1,0-3-1,0-1 0,-1-1 0,41-21 0,-38 14 212,-2-1-1,0-1 1,-2-2-1,0-2 0,-1 0 1,-2-3-1,-1 0 0,-1-2 1,-2-1-1,0-2 0,35-59 1,-30 37 426,-3-2-1,-2-1 1,-3-2 0,-2 0 0,20-94 0,-34 115 172,10-67 1218,-17 95-1195,-1-1 0,0 0 0,0 1 0,-1-1 1,-1 1-1,0 0 0,-3-13 0,-4 52 1200,-41 213 786,15-55-1130,-78 270-1295,-100 457 0,194-820-199,-29 178-1893,44-237 1652,2 0 0,1 0 1,2 0-1,1-1 0,13 63 1,-15-95 388,8 25-3880,-7-25 3545,-1 0 0,0 0-1,1-1 1,-1 1 0,1 0 0,-1 0 0,1-1 0,-1 1 0,1 0 0,0-1 0,-1 1 0,1-1 0,0 1 0,-1-1 0,1 1 0,0-1 0,0 1-1,-1-1 1,1 0 0,0 1 0,0-1 0,0 0 0,-1 0 0,3 0 0,17-7-10834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47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35 5328,'-89'34'5462,"88"-33"-5360,0-1 0,-1 1-1,1-1 1,0 1 0,0-1 0,0 1 0,0 0 0,0-1 0,0 1 0,0 0 0,1 0 0,-1 0 0,0 0 0,0 0 0,1 0 0,-1 0 0,0 1 0,1-1-69,0-1 1,0 1 0,0-1-1,0 1 1,0-1 0,0 0 0,1 1-1,-1-1 1,0 1 0,0-1-1,1 1 1,-1-1 0,0 0-1,1 1 1,-1-1 0,0 0-1,1 1 1,-1-1 0,1 0 0,-1 1-1,0-1 1,1 0 0,-1 0-1,1 1 1,-1-1 0,1 0-1,0 0 1,44 10 757,83-1-3,130-6 1,-142-4-840,712-18-2160,-493 9 844,176-13-822,-294 1 1223,-167 11 272,-37 2-316,-13 9 945,0-1 0,0 1 0,0 0 0,-1-1 0,1 1 0,0-1 0,0 1 0,0-1 0,0 1-1,-1 0 1,1-1 0,0 1 0,0 0 0,-1-1 0,1 1 0,0 0 0,0-1 0,-1 1 0,1 0-1,0-1 1,-1 1 0,1 0 0,-1 0 0,1 0 0,0-1 0,-1 1 0,1 0 0,-1 0 0,1 0 0,0 0-1,-1 0 1,1 0 0,-1 0 0,-31-11-2186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49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1 6093,'0'0'5338,"3"1"-4673,48 14 829,195 55 50,-58-29-1565,-69-17-141,-3 5 1,134 51-1,-235-73 161,0 0-1,-1 0 1,0 1-1,0 1 1,-1 0 0,0 1-1,-1 1 1,13 12 0,-18-15 47,0 1 0,-1-1 1,0 1-1,0 0 1,-1 1-1,-1-1 0,1 1 1,-1 0-1,-1 0 1,0 0-1,0 1 1,-1-1-1,1 15 0,-2 3 204,-1 1-1,-2 0 0,-1 0 0,-1 0 0,-1-1 0,-2 0 0,-16 47 1,2-23 99,-2-1 0,-2-1-1,-34 49 1,16-35-203,-3-3-1,-3-1 1,-2-3-1,-3-2 1,-65 51-1,23-31-1547,-2-5 0,-163 87 0,206-130-1082,0-2 0,-93 27 0,76-33-2401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50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0 292,'-69'23'-100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9:51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4232,'27'-17'7044,"-18"10"-7290,-7 5 1620,-1 4-1216,1 1-113,1-1-1,-1 0 1,0 0 0,0 0 0,1 0 0,-1 0 0,1 0-1,-1-1 1,1 1 0,0-1 0,0 0 0,0 0-1,0 0 1,0 0 0,0 0 0,0-1 0,4 1-1,12 0 163,35-1-1,-20-1-54,1627 46 1249,-646 10-1348,-269-14-344,195 10-142,0-40 373,-916-11 122,-1 0 1,1-2 0,0-1-1,-1-1 1,31-9 0,-70-8 187,6 16-223,1 1-1,-1 0 1,-1 0-1,1 1 0,0 0 1,-1 1-1,0 0 1,-10-1-1,-18-4-270,34 6-200,-4-1 772,2 2-7634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19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0 229 5300,'1'-1'187,"1"0"-1,-1 1 0,0-1 0,0 0 0,0 0 0,0 0 0,0 1 0,-1-1 0,1 0 0,0 0 0,0-1 0,-1 1 0,1 0 0,0 0 0,-1 0 0,1 0 0,-1 0 0,0-1 0,1 1 0,-1 0 0,0-1 0,0 1 0,0 0 0,0 0 0,0-1 0,0 1 0,0 0 0,0-2 0,0 1 57,0 0 0,0 0-1,0-1 1,0 1 0,0 0-1,1 0 1,-1 0 0,1-1-1,-1 1 1,1 0 0,2-4-1,2-3 816,-1 0-1,0-1 0,0 0 1,-1 0-1,3-14 0,9-28 3458,-9 21-1821,-5 23-2150,-1 5 2141,10 12-1194,-7-6-1455,-1-1 1,0 1 0,0 0 0,0 0 0,-1 0 0,1 0-1,-1 0 1,1 1 0,-1-1 0,0 0 0,0 1 0,-1-1 0,1 1-1,0 5 1,-2 57 266,-1-42-271,-49 804-32,35-507-11718,13-297 4894,0 0-4417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20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19 273 10805,'-18'-5'1878,"26"-1"1064,38-1-152,292-5 75,174-36-3120,-481 45 155,70-7-315,0-5 0,154-42 0,-240 51 557,0 0 1,0-1-1,-1-1 1,0 0-1,16-13 1,-29 20-88,1-1 0,-1 0 0,0 0 0,1 0 0,-1 0 0,0 0 0,0 0 0,-1 0 0,1 0 0,0 0 0,-1-1 0,1-2 0,0 1 78,-2 3-61,0-1 1,0 1 0,0-1 0,0 1 0,0-1 0,0 1 0,-1 0 0,1 0-1,0 0 1,-1 0 0,1 0 0,-1 0 0,1 0 0,-1 0 0,0 1 0,-2-2-1,-5 2 66,6-1-71,0 1 0,1 0 0,-1 0 0,0 0 0,1 0-1,-1 1 1,0-1 0,1 1 0,-1-1 0,0 1 0,1 0 0,-1 0 0,1 0 0,0 0-1,-1 1 1,1-1 0,0 1 0,0-1 0,-3 3 0,-18 19 657,2 1 0,0 1 0,1 1 0,1 1 0,-19 38 0,29-48-526,1 0 0,1 0 0,1 1 1,0 0-1,1 0 0,1 0 0,1 1 0,1 0 0,0-1 1,2 34-1,0-45-160,1 0 0,0 0 1,1 0-1,0-1 0,0 1 0,0 0 0,1-1 1,0 0-1,0 0 0,1 0 0,-1 0 1,1 0-1,9 9 0,-7-9-106,2 1-1,-1-1 1,1-1-1,0 1 1,0-1-1,0-1 1,1 1-1,0-1 1,10 3-1,-1-2-385,1-1 1,0 0-1,0-1 0,0-1 1,0-1-1,1 0 0,-1-2 1,0 0-1,30-6 0,-13-1-1480,0-2-1,40-17 0,-44 14-2241,33-21 0,-6-2-4618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20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83 138 12857,'-55'-21'5617,"28"12"521,40 14-5742,38 14 385,-2 2 0,73 42 0,-91-43-776,-1 1-1,0 1 1,-2 2-1,27 27 1,-47-42-41,0 0 0,0 0-1,-1 1 1,-1 0 0,1 1 0,-1-1 0,-1 1 0,0 0 0,-1 0 0,0 1-1,-1-1 1,0 1 0,0 0 0,-2 0 0,1 0 0,-1 16 0,-2-18 49,-1 0-1,0 0 1,0 0 0,-1-1 0,-1 1-1,1-1 1,-1 1 0,-1-1 0,-5 9-1,8-15 38,0 0 0,0-1 0,-1 1 0,1 0 0,-1-1-1,1 1 1,-1-1 0,0 0 0,0 0 0,0 0-1,0 0 1,-5 2 0,6-4 1,0 1 0,0-1 1,0 1-1,0-1 0,0 0 0,0 0 0,0 0 1,0 0-1,0-1 0,-1 1 0,1 0 0,0-1 1,0 1-1,0-1 0,0 0 0,0 0 0,1 0 1,-1 0-1,0 0 0,0 0 0,0 0 0,-1-3 1,-2 0 8,2 0 0,-1 0 0,0-1 1,1 0-1,0 1 0,0-1 0,0 0 1,1-1-1,0 1 0,0 0 0,0-1 1,1 1-1,-1-1 0,1 1 0,1-1 1,-1 0-1,1 1 0,0-1 0,0 0 1,0 0-1,2-6 0,2-14-20,2-1 1,0 0-1,11-25 1,-14 43-46,7-18-454,1 1 0,1 0-1,2 1 1,0 0-1,2 1 1,0 1-1,2 0 1,0 1-1,29-26 1,-21 26-1410,0 0 0,1 2 0,0 1 0,43-22-1,-26 24-3343,-2 10-2845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21.2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26 7561,'0'0'6166,"-1"-3"-4466,-2-4-1948,-1-7 5090,7 12-2354,6 7-1892,0 2-538,0 0 0,-1 0-1,1 1 1,-2-1-1,1 2 1,-1-1-1,0 1 1,-1 0-1,0 1 1,0 0-1,-1-1 1,-1 2 0,1-1-1,-2 0 1,5 20-1,-4-14-48,-1 1-1,0 0 0,-1-1 1,-1 20-1,2 36-104,-3-69 177,18-12-148,-10 5 61,11-9 10,0 0 0,-1-2 0,-1 0 0,16-19 0,-21 20-53,1 1-1,0 0 0,1 1 1,1 1-1,0 0 1,0 1-1,33-16 0,-40 23 32,0 0-1,0 1 1,0 0-1,0 1 1,0 0-1,1 0 1,-1 0-1,1 1 1,-1 1-1,0-1 1,1 1-1,-1 1 1,0-1-1,0 1 1,0 1-1,12 5 1,-9-3 14,0 1 1,-1 1-1,0 0 0,0 0 0,-1 1 1,0 0-1,0 1 0,-1 0 1,0 0-1,11 17 0,-18-24 22,1 0-13,0-1 0,0 0 0,0-1 1,0 1-1,0 0 0,0-1 0,0 1 0,0-1 0,1 1 0,-1-1 0,0 0 1,0 0-1,0 0 0,1 0 0,-1 0 0,0-1 0,0 1 0,0-1 0,0 1 1,0-1-1,0 0 0,0 0 0,0 0 0,3-1 0,7-4-7,12-4 25,0 1-1,1 1 1,29-6 0,-45 12-28,2 1 1,-1 1 0,0 0 0,0 0-1,0 1 1,0 0 0,0 0 0,0 2-1,-1-1 1,1 1 0,12 5-1,51 21 1,-71-27 3,1-1 0,-1 0 1,0 0-1,1 0 0,-1 0 1,1 0-1,-1 0 0,1 0 1,-1-1-1,1 1 0,0-1 0,-1 0 1,1 0-1,-1 0 0,1 0 1,0 0-1,3-2 0,1 1-2,-5 1 8,0-1-1,1 0 1,-1 0 0,0 0-1,0 0 1,0 0 0,0 0-1,0-1 1,0 1 0,0-1 0,0 1-1,0-1 1,2-3 0,0 2 30,1-3 157,0 0 1,-1 0-1,1 0 0,6-13 1,1-1 763,-11 19-874,0 0-1,0 0 1,-1 0-1,1-1 0,-1 1 1,1 0-1,-1 0 1,1-1-1,-1 1 1,0 0-1,0-1 0,0 1 1,0-1-1,0 1 1,0 0-1,0-1 1,0 1-1,0 0 0,-1-3 1,0 3 18,1-1 1,0 1-1,0-1 1,-1 1-1,1-1 1,0 1-1,0-1 1,1 1-1,-1-1 1,0 1-1,0-1 1,1 1-1,-1-1 1,1 1-1,0-3 1,18-24 1226,-17 25-16,7 12-716,-7-6-565,0 0 1,0 0-1,-1 0 0,0 0 1,1 1-1,-1-1 1,0 0-1,-1 1 1,1-1-1,-1 1 1,1-1-1,-1 1 1,0-1-1,-1 1 0,0 5 1,-11 54-1214,5-7-1468,4-25-1264,-3 3-7485,0-15 1146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21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44 12289,'-13'-17'4213,"23"2"-2657,6 4 1008,-4 25-2512,14 12-888,2-12-964,-15-8-1305,9 22-1211,20 15-3317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21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78 12489,'0'-3'193,"-1"1"35,0 0-1,1-1 1,-1 1-1,1 0 1,0 0-1,0-1 1,0 1-1,0 0 1,0-1 0,0 1-1,0 0 1,1-1-1,-1 1 1,1 0-1,0 0 1,0 0-1,0-1 1,1-2 0,-1 4-32,-1 0 1,0 0 0,0 0 0,0 0-1,-1 0 1,1 0 0,0 0 0,0 0 0,0 0-1,-1 0 1,1 0 0,-1 1 0,1-1-1,0 0 1,-1 0 0,0 0 0,1 0 0,-1 1-1,0-2 1,1 2 146,0-1-107,-1 1 0,1-1 0,0 1-1,0 0 1,0-1 0,0 1 0,0-1 0,-1 1 0,1-1 0,0 1 0,0 0-1,-1-1 1,1 1 0,0-1 0,-1 1 0,1 0 0,0-1 0,-1 1 0,1 0-1,0 0 1,-1-1 0,1 1 0,-1 0 0,1 0 0,-1 0 0,1-1 0,-1 1-1,0 0 1,-2 12 1183,6 25-1489,0-20 218,0 1-1,-1-1 0,-1 35 0,3 19 35,20 114-215,-16-167-19,-8-18 52,0 1 0,0 0 0,1-1-1,-1 1 1,0-1 0,1 1 0,-1 0-1,0-1 1,1 1 0,-1-1 0,1 1-1,-1-1 1,1 1 0,-1-1 0,1 0-1,-1 1 1,1-1 0,0 0-1,-1 1 1,1-1 0,0 0 0,-1 0-1,1 1 1,0-1 0,-1 0 0,2 0-1,6-6 1,-7 5-1,10-7 0,0-1-1,-1-1 0,0 0 0,0 0 1,-1-1-1,-1 0 0,0-1 0,9-16 1,-5 8-4,1 1 0,20-22 0,-5 11-28,39-31 0,-56 53 35,0 0-1,0 0 0,0 1 0,1 0 0,0 1 0,1 0 0,15-4 0,-20 8 11,0 1 1,0 0-1,0 1 0,0 0 0,0 0 1,-1 0-1,1 1 0,0 1 1,0-1-1,0 1 0,-1 0 0,1 1 1,-1 0-1,0 0 0,0 1 0,0-1 1,0 2-1,-1-1 0,7 6 0,0 4-76,-1 0 0,0 2 0,-1-1 0,-1 1 0,-1 1 0,10 20 0,9 17-1386,-1-1-723,8 15-2217,-29-60 1643,-1-1 1,1 1-1,12 10 1,0-4-5132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01.3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39 11001,'-1'-1'436,"0"0"0,0 1 0,0-1 0,0 0 0,0 0 0,0 0 0,0 0 0,0 0 0,0 0 0,0 0 0,0 0 0,0 0 0,1 0 0,-1-1 0,0-1 0,1 2-266,-1 1 0,1-1 0,0 1 0,0-1 0,0 1-1,0-1 1,0 1 0,0-1 0,0 0 0,0 1 0,0-1 0,0 1 0,0-1 0,1 1 0,-1-1-1,0 1 1,0-1 0,0 1 0,1-1 0,-1 1 0,0-1 0,1 0 0,11-5-459,-3 5 533,1 1 0,-1 0 0,0 0 0,0 1 0,1 0 0,-1 1-1,0 0 1,0 1 0,11 4 0,8 1 169,-26-7-390,67 17 717,95 39 1,-145-49-679,-1 0-1,0 2 1,-1 0 0,0 1 0,-1 0-1,0 1 1,0 1 0,-2 1 0,0 0-1,15 19 1,-24-26-43,-1-1-1,0 1 1,0 0 0,-1 0-1,0 0 1,0 0-1,-1 0 1,0 1 0,0-1-1,0 1 1,-1 0 0,0-1-1,-1 16 1,-1-13-13,-1 1 0,0-1 0,0 0 1,-1 1-1,0-1 0,-1 0 0,0-1 0,-1 1 0,-6 10 1,-5 3-183,-1-1 0,-1-1 1,-1 0-1,0-2 0,-1 0 0,-43 30 1,2-10-1372,-3-2 1,-78 33 0,-4 2-7271,91-40-467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22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22 152 7629,'-3'-5'356,"1"1"0,-1-1 0,1 0 0,0 1 0,0-1 1,0 0-1,1 0 0,0 0 0,0-1 0,0 1 0,0 0 1,1 0-1,0 0 0,0-1 0,2-11 5705,15 28-3894,-14-9-1981,0 1 0,0 0 0,0 1 0,0-1 0,-1 0 0,1 1 0,-1 0 0,0-1 0,0 1 0,0 0 0,-1 0 0,1 0 0,-1 0 0,1 7 0,1 8 451,-1 0 0,0 22 0,0 1 127,4 82 876,4 35-229,2-76-816,-10-83-584,-1 0-1,0 1 1,0-1-1,0 0 1,0 0 0,1 0-1,-1 0 1,0 0-1,0 0 1,0 0 0,0 0-1,1 0 1,-1-1-1,2 1 1,-2-1 13,3 0-13,0 0 0,0-1 0,-1 1 0,1-1 0,0 0 0,-1 0 0,1-1 0,-1 1-1,0-1 1,0 1 0,0-1 0,0 0 0,0 0 0,-1-1 0,0 1 0,1 0 0,-1-1 0,0 1 0,0-1 0,1-5 0,4-8-8,0-1 0,-1 0 0,4-21 0,-5 16-52,-1-1 1,-1 1-1,-1-1 1,-1 1-1,-1-1 1,-1 0-1,-1 1 1,-1-1-1,-1 1 1,-1 0-1,-2 0 1,0 0-1,-1 1 1,-1 0-1,-22-37 1,29 55-286,-1 0 0,1 0 1,-1 0-1,0 0 0,0 1 1,-1-1-1,1 1 0,-1 0 1,0 0-1,-6-4 0,0 1-668,8 4 607,0 1-1,0 0 1,0 0-1,-1 0 0,1 1 1,0-1-1,0 0 1,-1 1-1,1 0 0,0-1 1,-1 1-1,1 0 1,-1 0-1,1 0 1,0 1-1,-1-1 0,1 1 1,0-1-1,-1 1 1,1 0-1,0-1 0,0 1 1,0 0-1,0 1 1,0-1-1,0 0 1,0 1-1,-3 2 0,3-3-661,-13 11-8716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22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1461 14173,'30'-28'6896,"-8"6"-2115,-6 9-4599,2 0 133,-1-1 1,-1-1 0,0 0 0,0-2-1,-2 1 1,0-2 0,-1 0 0,21-38-1,-10 8-162,-3-1 1,28-91-1,-18 6-110,-6-1-1,-6-1 1,2-195 0,-16 174 11,-4 128-39,0 20 12,-1 0 0,0 0 0,-1 0 1,-1-11-1,-13 38 462,8-3-332,0 1-1,1-1 1,0 1-1,-5 30 1,-8 74 349,12-65-281,-51 477 878,53-421-1350,5 0 1,26 201 0,-24-299 110,0 0 1,1 0-1,1 0 0,0-1 0,0 1 0,1-1 0,1 0 1,9 13-1,-12-20 57,1 0 0,-1-1 0,1 0 1,0 1-1,0-2 0,1 1 0,-1 0 0,1-1 1,0 0-1,0 0 0,0 0 0,0-1 0,1 0 0,-1 0 1,1 0-1,-1-1 0,1 1 0,-1-1 0,1-1 1,0 1-1,7-1 0,-1-1-36,0 0 0,0-1 0,0 0-1,-1-1 1,1 0 0,-1-1 0,1-1 0,-1 1 0,0-2 0,19-12 0,1-4-80,-1-1 0,31-31 1,-28 21 118,44-61 0,-6 8 796,-70 84-690,-1 1-1,1 0 1,0 0 0,0-1-1,0 1 1,1 0 0,-1 0-1,0 0 1,0 0 0,0 0-1,1 0 1,-1 1 0,1-1 0,-1 0-1,0 1 1,1-1 0,-1 1-1,1-1 1,-1 1 0,1 0-1,0 0 1,-1-1 0,1 1-1,-1 0 1,1 0 0,-1 1 0,1-1-1,-1 0 1,1 0 0,0 1-1,-1-1 1,0 1 0,1 0-1,-1-1 1,1 1 0,-1 0-1,0 0 1,1 0 0,-1-1 0,0 2-1,0-1 1,0 0 0,0 0-1,2 2 1,3 5 64,-1 1 1,1 0-1,-2 0 1,1 0-1,4 13 1,-6-15-51,22 59 327,-19-49-274,0-1 0,1 0 1,1 0-1,1-1 0,11 15 0,-12-18-51,0 1 0,1-2 0,1 1 0,0-2 0,18 17 0,-22-23-46,0 0 1,0 0 0,0-1 0,0 1 0,1-1 0,0-1-1,-1 1 1,1-1 0,0 0 0,0-1 0,0 0 0,1 0-1,10 0 1,-10-1-15,0 0-1,0-1 1,0 0 0,0-1-1,0 1 1,0-1-1,-1-1 1,1 0 0,-1 0-1,0 0 1,0-1-1,0 0 1,0 0 0,0-1-1,-1 0 1,0 0-1,0-1 1,0 1 0,-1-1-1,7-9 1,-6 5 0,0 0 0,0 0 0,-1 0 0,-1-1 0,0 0 0,0 0 0,-1 0 0,-1 0 0,1 0 0,-2-1 0,0 1 0,0-1 0,-2-20 0,-1 22 14,0 0-1,0 0 0,-1 1 1,-1-1-1,1 1 0,-1-1 1,-1 1-1,0 1 1,0-1-1,-1 1 0,0 0 1,-1 0-1,1 0 1,-1 1-1,-1 0 0,-12-9 1,6 5-136,0 1 0,-1 1 1,0 0-1,0 1 0,-1 1 1,0 0-1,0 1 0,-33-7 1,39 11-574,0 2 0,0-1 0,0 1 0,0 1 0,-19 2 0,22-1-1154,1-1 0,0 1 0,-1 0 1,1 0-1,-10 6 0,3 1-9019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23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730 48 15593,'-19'-8'3540,"0"-2"-1,-30-19 0,48 30-3402,0-1 1,-1 1-1,1 0 0,0 0 1,0-1-1,-1 1 0,1 0 0,0 0 1,0 0-1,0 1 0,0-1 1,0 0-1,-1 2 0,-4 8 123,0 0 0,0 0 0,1 1 0,0 0 0,1 0 0,1 0 0,-3 14 0,1-6-60,-2 3-230,2 0 0,1 0 0,-2 39 0,6-55-51,0 0 0,1 0-1,0 0 1,0 0 0,1 0 0,-1 0-1,1 0 1,1 0 0,0-1 0,-1 1-1,2-1 1,-1 0 0,1 0 0,0 0-1,0 0 1,9 8 0,-12-13 66,0 1 1,1-1-1,-1 0 0,1 0 1,-1 0-1,1 1 0,-1-2 1,1 1-1,0 0 0,-1 0 1,1 0-1,0-1 0,0 1 1,-1-1-1,1 1 0,0-1 1,0 0-1,0 0 1,0 0-1,0 0 0,-1 0 1,1 0-1,0 0 0,0-1 1,0 1-1,0-1 0,-1 1 1,1-1-1,0 0 0,-1 1 1,1-1-1,2-2 0,0 0 61,-1 0-1,1 0 0,0 0 1,-1-1-1,0 0 0,0 0 1,0 0-1,0 0 1,-1 0-1,0 0 0,1-1 1,0-4-1,48-161 2900,-50 167-2313,8 19-460,-5-2-172,0-1 0,-2 1 0,1 0 0,-2-1 0,0 1 0,0 0 0,-3 23 0,1 0 0,-1 36 0,-3-1 0,-25 123 0,-63 132 0,70-261 1,-3-1 0,-3-1 0,-59 96 1,72-135-4,-2-1-1,0 0 1,-2-1 0,0-1 0,-2-1 0,-1-1 0,0-1 0,-1-1 0,-1-1-1,-51 26 1,64-37-27,-1-1-1,0 0 1,-1-1 0,1 0-1,-1-1 1,0-1-1,-27 1 1,39-3 32,-1 0 0,1 0 0,-1-1 0,1 1 1,0-1-1,-1 0 0,1 1 0,0-1 0,0 0 0,-1 0 0,1-1 0,0 1 0,0 0 1,0-1-1,0 1 0,1-1 0,-1 1 0,0-1 0,1 0 0,-1 0 0,1 0 1,-1 0-1,1 0 0,0 0 0,0 0 0,0-1 0,-1-2 0,0-2-9,0 0-1,0 0 1,1 0-1,0-1 1,0 1-1,1 0 1,0 0-1,1-8 1,2-9-14,1 1 0,1 0 0,1 0 0,12-27 0,44-88 34,-47 105 16,31-55-213,99-145-1,82-63-183,-148 203 482,156-143 0,-225 227-62,0 1 0,1 0 0,0 0 0,0 1 0,1 1 0,0 0 0,23-8 0,-28 12-30,0 0-1,0 1 1,1 0-1,-1 0 1,0 1-1,0 0 1,0 0 0,0 0-1,1 1 1,-1 0-1,0 1 1,0 0-1,-1 0 1,1 0-1,11 6 1,-10-3-25,-1 0 1,0 0-1,0 1 0,0-1 1,0 2-1,-1-1 0,0 1 1,-1 0-1,0 0 0,0 0 0,0 1 1,-1-1-1,0 1 0,0 0 1,4 17-1,0 1-124,-1 1-1,-2 0 1,3 50 0,-3-26-1789,2 34-3227,-9-33-4787,-1-35-2336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23.5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54 11125,'-16'-5'2424,"13"-10"-272,-4-2-383,1 0 2531,0 31-4188,-4-2-616,13 5-876,4 0-832,2 15-3077,7 13-4224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24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76 269 5412,'-2'0'1409,"-15"5"-492,16-4-478,-1-1 0,1 1 1,0 0-1,0 0 0,0 0 0,-1 0 0,1 1 1,0-1-1,0 0 0,1 0 0,-1 1 0,0-1 0,0 0 1,1 1-1,-1-1 0,0 1 0,1-1 0,0 1 1,-1-1-1,1 1 0,0 1 0,-1 0 1923,-1 0-1114,-33 54 4712,35-56-5884,0 0-1,-1 0 1,1 0 0,0 0 0,0 0 0,0 0 0,0 0-1,0 0 1,0 0 0,0 0 0,1 0 0,-1 0 0,0 0-1,0 0 1,1 0 0,-1 0 0,1-1 0,-1 1 0,1 0-1,-1 0 1,1 0 0,-1 0 0,1-1 0,0 1-1,-1 0 1,1-1 0,0 1 0,1 1 0,22 11 856,-10-8-731,0-1 0,1-1 0,-1 0 0,1-1 0,0-1 0,0 0 0,-1-1 0,1-1 0,0 0 0,28-6 0,-18 1-171,0-1 0,-1-2-1,1 0 1,-2-1 0,31-19 0,-40 20-110,0-1 0,0-1 1,-1 0-1,-1 0 0,0-2 0,0 1 0,-2-2 1,14-20-1,-12 15-76,-1-1 1,16-41 0,-23 52 111,-2 1 1,1-1-1,-1 1 1,-1-1-1,0 0 1,0 0-1,-1 0 1,0 0 0,-2-16-1,2 24 40,0 1 1,0-1-1,0 0 0,-1 0 0,1 0 0,0 1 0,-1-1 1,1 0-1,0 1 0,-1-1 0,1 0 0,-1 1 0,1-1 1,-1 0-1,1 1 0,-1-1 0,0 1 0,1-1 1,-1 1-1,0-1 0,1 1 0,-1 0 0,0-1 0,0 1 1,1 0-1,-2-1 0,-1 1 0,0 0 1,1-1-1,-1 1 0,1 0 1,-1 1-1,0-1 0,1 0 1,-5 2-1,-3 1 13,0 1 0,0 0 0,-17 9 0,3 3 88,0 1 0,1 1 0,1 1 0,1 1 0,1 1 0,0 0 0,2 2 0,0 0-1,2 1 1,0 1 0,2 0 0,1 1 0,1 1 0,1 0 0,1 0 0,1 1 0,2 0 0,-4 32 0,10-47-81,0 0 0,1 1 1,1-1-1,0 0 0,1-1 0,0 1 1,1 0-1,0 0 0,1-1 0,7 15 1,-8-21-50,0 1 0,0-1 1,1 0-1,-1 0 0,1 0 1,1-1-1,-1 1 0,1-1 1,0 0-1,0 0 1,1-1-1,-1 0 0,1 0 1,0 0-1,0 0 0,0-1 1,1 0-1,-1 0 0,12 2 1,-6-3-48,-1-2 0,1 0 0,-1 0 0,1-1 1,-1 0-1,0-1 0,0 0 0,1-1 0,-1 0 1,-1-1-1,1 0 0,14-8 0,8-5-36,0-1 1,-2-1-1,0-2 0,-1-1 0,-2-2 0,0 0 0,36-42 0,7-19 6,71-112 0,-132 182 135,-3 3 3,1 0 0,1 0 0,0 1 1,0 0-1,1 1 0,0 0 0,21-15 0,-28 23-12,0 1 1,0-1 0,0 1 0,1 0-1,-1 0 1,0 0 0,0 1-1,1-1 1,-1 1 0,1-1 0,-1 1-1,1 0 1,-1 1 0,0-1-1,1 1 1,-1-1 0,5 3 0,0-1 12,0 1 1,-1 0 0,1 0 0,-1 1 0,0-1-1,7 6 1,0 2 24,-1 1 0,0 1 0,-1-1 1,0 2-1,-1 0 0,0 0 0,-1 1 0,-1 0 0,0 1 0,-2 0 0,1 0 0,6 23 0,-9-20-34,0-1-1,-1 1 1,0-1-1,-2 1 0,0 0 1,-1 0-1,-2 1 1,1-1-1,-2 0 0,-1 0 1,-6 25-1,3-25-17,-1-1-1,-1 0 1,0-1-1,-2 0 1,-15 22-1,-65 74-1383,6-8-2949,82-103 4008,1 1 0,-1-1 0,1 1 0,-1-1 0,1 1 1,0-1-1,0 1 0,0 0 0,1-1 0,-1 1 0,0 0 0,1 0 1,0 3-1,0-5 185,0 0 1,0 0 0,1-1-1,-1 1 1,0 0 0,0 0-1,1 0 1,-1 0-1,1 0 1,-1 0 0,1 0-1,0-1 1,-1 1 0,1 0-1,0 0 1,-1-1 0,1 1-1,0 0 1,0-1 0,-1 1-1,1-1 1,0 1-1,0-1 1,0 1 0,0-1-1,0 0 1,0 0 0,0 1-1,0-1 1,0 0 0,0 0-1,0 0 1,1 0 0,10 1-1323,0-1 1,0 0 0,0 0 0,21-5 0,17-8-5017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24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86 121 11325,'13'-20'3800,"-16"2"-2119,-1-2 979,-11 9-1716,2 0 720,-3-1-2020,0 4-980,0-4-6529,0 4-1668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27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296 65 10581,'-2'-36'2412,"0"27"3431,-15-10 8036,11 23-13872,0 0 0,0 0 0,1 1 0,0 0 0,0 0 0,0 0 0,1 1 0,-7 9 0,-32 60-13,23-37 1,-92 167-5467,105-188 3505,0 0 1,1 1 0,1-1-1,0 1 1,-1 19 0,-4 29-10547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27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61 10757,'-22'-14'9081,"21"13"-8800,0 0 0,0 0 0,0 0 0,0 0 0,1 0 1,-1 0-1,1 0 0,-1 0 0,0 0 0,1 0 0,0 0 0,-1 0 1,1 0-1,0 0 0,-1 0 0,1 0 0,0-1 0,0 1 0,0 0 0,0 0 1,0 0-1,0 0 0,0 0 0,0-1 0,1 1 0,-1 0 0,0 0 1,1 0-1,-1 0 0,1 0 0,-1 0 0,1 0 0,0 0 0,-1 0 0,1 0 1,0 0-1,0 0 0,-1 0 0,1 1 0,0-1 0,0 0 0,0 1 0,1-2 1,0 1 170,-1 5-437,0 1 0,0-1 0,0 0 1,1 1-1,0-1 0,0 0 0,3 5 0,6 13-29,-1 10 14,0 1 0,-3 0 0,0 1 0,1 43 0,-3 141 0,-5-156 0,-1-40 0,1-14 0,-1 0 0,2 1 0,-1-1 0,4 15 0,-4-21 0,0-1 0,0 0 0,0 0 0,0-1 0,0 1 0,1 0 0,-1 0 0,0-1 0,0 1 0,1 0 0,-1-1 0,1 1 0,-1 0 0,0-1 0,1 1 0,-1-1 0,1 1 0,-1-1 0,2 2 0,3-3 0,-1 1 0,1-1 0,-1 0 0,1 0 0,-1 0 0,1-1 0,-1 0 0,0 1 0,0-2 0,1 1 0,4-4 0,0-1 0,-1-1 0,1 0 0,-1-1 0,-1 0 0,1 0 0,10-19 0,4-3 0,49-70 0,50-65 0,-101 142 0,1 1 0,1 1 0,1 1 0,37-27 0,-49 40 0,2 1 0,-1 0 0,1 1 0,0 0 0,0 1 0,0 0 0,1 1 0,0 1 0,21-3 0,-25 5 0,-1 0 0,0 1 0,1 1 0,-1 0 0,0 0 0,0 1 0,0 0 0,0 0 0,0 1 0,0 0 0,-1 1 0,1 0 0,-1 0 0,0 1 0,12 9 0,-9-5 0,0 1 0,0 1 0,-1 0 0,-1 1 0,0-1 0,0 2 0,-1-1 0,-1 1 0,8 19 0,3 14 0,18 72 0,-28-89 0,1-1 0,-3-24 0,-2-2 0,-3-1 0,0-1 0,0 1 0,-1-1 0,1 1 0,0-1 0,0 1 0,0-1 0,0 0 0,0 0 0,0 1 0,0-1 0,0 0 0,1 0 0,-1 0 0,0 0 0,0 0 0,0 0 0,0 0 0,0-1 0,0 1 0,0 0 0,0 0 0,0-1 0,0 1 0,0-1 0,0 1 0,-1-1 0,1 1 0,0-1 0,0 0 0,0 1 0,0-1 0,1-1 0,30-35 0,-19 19 0,53-54 0,41-42 0,-90 99 0,0 1 0,0 0 0,1 1 0,39-20 0,-44 27 0,0 0 0,0 1 0,0 0 0,1 1 0,0 0 0,0 1 0,14-1 0,-21 4 0,1 0 0,-1 1 0,0-1 0,1 1 0,-1 1 0,0-1 0,0 1 0,0 1 0,0-1 0,0 1 0,-1 0 0,1 1 0,-1-1 0,0 1 0,9 7 0,-3-1 2,-1 1 1,-1 0-1,0 0 0,0 1 0,-1 0 1,-1 1-1,0 0 0,-1 0 1,0 0-1,8 25 0,-1 8-39,-2-1 0,6 52 0,-6-31-83,-10-55-390,1 0-1,0 0 1,1 0-1,0 0 1,0-1-1,2 0 1,-1 1-1,1-2 1,1 1-1,-1-1 1,2 0 0,-1 0-1,17 13 1,-17-16-329,1 0 1,1 0-1,-1-1 1,1-1-1,0 1 0,0-1 1,0-1-1,0 0 1,1 0-1,0-1 1,-1 0-1,1 0 1,0-1-1,0-1 1,0 1-1,12-3 1,25-3-7338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28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498 103 10121,'0'-7'783,"0"0"1,0 0-1,-1 0 1,0 1-1,0-1 1,-1 0-1,1 0 1,-2 1-1,1-1 1,-5-9-1,4 14-386,1 1 0,-1-1-1,1 0 1,-1 0 0,0 1 0,1 0 0,-1-1 0,0 1-1,0 0 1,0 0 0,0 1 0,-4-2 0,-1 2-101,0-1 1,0 1 0,0 0-1,1 1 1,-1 0 0,0 0-1,0 1 1,1 0 0,-1 0-1,1 1 1,-12 5 0,2 1-8,0 0 0,1 1 1,-26 20-1,5 1-205,1 1-1,-35 42 1,58-59-496,1 0 1,0 1-1,1 1 1,1 0-1,1 0 0,0 1 1,-12 36-1,21-50 273,-1 0-1,0 1 1,1-1-1,0 0 1,0 1-1,0-1 1,1 1-1,1 6 1,-1-4-18,0-7 127,0 1 0,0-1-1,1 0 1,-1 1 0,0-1 0,0 0 0,0 0 0,1 0 0,-1 0-1,0 0 1,0 0 0,0 0 0,1 0 0,-1 0 0,0-1-1,0 1 1,2-1 0,0 0-37,9-1-13,0-2 1,-1 1 0,1-2-1,-1 1 1,0-1 0,19-13-1,59-48 154,-71 50 196,0 1-1,2 2 1,-1-1 0,1 2 0,34-15 0,-51 26-208,-1 0 1,1 0-1,0 0 1,0 1-1,-1-1 1,1 1 0,0-1-1,0 1 1,0 0-1,0 0 1,0 0-1,0 1 1,-1-1 0,1 1-1,0-1 1,0 1-1,-1 0 1,1 0-1,0 0 1,-1 0-1,1 1 1,-1-1 0,1 1-1,-1-1 1,0 1-1,1 0 1,-1 0-1,0 0 1,0 0 0,-1 1-1,3 2 1,3 6-78,-1 1 0,-1 0 0,0 0 0,0 0 0,4 20 1,-4-14-316,7 26-957,-8-25-142,1-1 0,13 30 0,-14-41-18,0 0-1,0 0 1,1 0-1,0 0 0,8 8 1,9 6-7581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28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 11769,'1'0'124,"0"0"0,0 1 0,-1-1 0,1 1 1,0 0-1,0-1 0,-1 1 0,1-1 0,-1 1 0,1 0 0,0 0 0,-1-1 0,1 1 0,-1 0 1,0 0-1,1 0 0,-1-1 0,1 1 0,-1 1 0,-9 7 2758,7-7-2720,0-1 0,0 0 0,0 1 1,0-1-1,1 1 0,-1-1 0,1 1 1,-1 0-1,-1 3 0,1-1 66,0 1 0,1 0 1,0 0-1,0 0 0,0 0 0,0 0 0,1 1 1,0 8-1,0 3 228,-38 333 3419,18-197-4781,13-94-173,-7 62-2548,8-44-4465,5-56-360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01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11753,'0'0'7979,"-2"3"-6234,-2 3-1333,1 0-1,0 0 0,0 0 0,1 0 1,-1 0-1,1 0 0,1 1 0,-1-1 1,1 0-1,-1 13 0,1 9 255,4 37 0,0-5 103,0 24-295,4 0 1,33 151-1,-39-229-487,1 1-1,-1-1 1,1 0-1,1 0 1,-1 0-1,1-1 0,0 1 1,1 0-1,-1-1 1,1 0-1,0 0 1,0 0-1,1 0 1,-1-1-1,1 0 0,0 0 1,0 0-1,1 0 1,-1-1-1,9 4 1,-5-4-30,0 0 1,0 0 0,0-1-1,0 0 1,0-1-1,1 0 1,-1-1 0,0 0-1,1 0 1,-1-1-1,0 0 1,1 0 0,15-6-1,-6 1-20,-1-1-1,0-1 1,0-1-1,-1-1 1,0 0 0,-1-1-1,16-13 1,-5 1-40,-1-1 1,-1-2-1,24-31 1,-29 31 66,0-1 1,-2-1-1,-1 0 1,21-48 0,-37 72 55,0 1 0,0-1 1,0 1-1,0-1 0,-1 1 1,1-1-1,-1 1 1,0-1-1,0 0 0,0 1 1,-1-1-1,0-4 0,0 6 10,1 0-1,-1 0 1,0 0-1,0 0 0,0 1 1,0-1-1,0 0 0,0 0 1,0 1-1,-1-1 0,1 1 1,-1-1-1,1 1 1,-1-1-1,0 1 0,-2-2 1,1 2 9,1 0 0,-1 0 1,0 0-1,0 1 1,0-1-1,0 0 0,0 1 1,0 0-1,0 0 0,0 0 1,0 0-1,-1 0 1,1 1-1,0 0 0,1-1 1,-1 1-1,0 0 1,0 0-1,0 0 0,0 1 1,1-1-1,-1 1 0,0 0 1,1-1-1,0 1 1,-4 4-1,-7 7 119,1 1 0,0 0 1,1 1-1,0 0 0,2 1 0,0 0 0,0 0 1,2 1-1,0 0 0,1 0 0,1 1 0,0 0 1,-2 21-1,6-33-158,0 0 0,0 0 0,1 0 0,-1 0 0,1 0 0,1 0 0,-1 0 0,1 0 0,0-1 0,1 1 0,-1 0 0,1 0 0,0-1 0,1 1 0,-1-1 0,1 0 0,0 0 0,0 0 0,1 0 0,-1 0 0,1-1 0,0 1 0,6 4 0,-1-2-240,1-1 1,0 0 0,0-1-1,0 0 1,0 0 0,1-1-1,-1 0 1,1-1 0,0 0-1,1-1 1,13 1 0,18 1-1094,0-2 0,0-2 0,0-2 1,45-8-1,82-27-8742,-109 19 1075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01.9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35 13581,'-16'-28'2799,"13"22"3980,4 9-4742,9 34-1540,-1 0-1,-2 0 1,-2 1 0,-2 0 0,-1 0 0,-4 42 0,-35 232 3178,20-197-3257,0-2-393,-29 284-287,39-271-2354,-1 0-4406,9-56-549,10-6-4766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29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18 369 11265,'-1'0'394,"0"0"-1,0 0 1,0 0 0,0-1 0,1 1-1,-1 0 1,0 0 0,0-1 0,0 1-1,0-1 1,0 1 0,0 0-1,0-1 1,1 0 0,-1 1 0,0-1-1,0 1 1,0-2 0,13-5 1940,43-3-2690,-44 9 1063,-4-1-650,59-7 477,112-32 1,-147 31-483,0-1-1,-1-2 0,0-1 1,-1-1-1,0-2 0,-1-1 1,-1 0-1,-1-3 0,-1 0 1,44-47-1,-54 51 78,1 2 0,20-15 0,-33 27-77,7 21 91,-8-13-138,1 0 1,-1 0-1,0 0 0,-1 1 0,0-1 1,0 1-1,0-1 0,0 1 0,-1-1 0,0 1 1,0 6-1,-11 68 14,4-43 3,-1 30 40,5-29-142,-3 0-1,-11 41 1,14-68 65,1-1 0,0 1-1,0 1 1,1-1 0,0 0 0,1 0 0,0 0 0,4 19 0,-4-29 20,1 0-1,-1 0 1,1 0 0,-1 0 0,1 0-1,0 0 1,0 0 0,0 0 0,0 0 0,0 0-1,0 0 1,0-1 0,0 1 0,0 0-1,0-1 1,0 1 0,0-1 0,0 1 0,0-1-1,1 1 1,-1-1 0,0 0 0,0 0-1,1 1 1,-1-1 0,0 0 0,0 0-1,1 0 1,-1 0 0,0-1 0,0 1 0,1 0-1,-1-1 1,0 1 0,0 0 0,1-1-1,1-1 1,0 0 9,0 0 0,1 0 0,-1 0 0,1 0-1,-1 1 1,1-1 0,-1 1 0,1 0 0,0 0 0,0 0-1,0 0 1,0 1 0,0 0 0,-1 0 0,1 0 0,0 0-1,0 0 1,0 1 0,0 0 0,0 0 0,0 0 0,-1 0-1,1 0 1,-1 1 0,1 0 0,-1 0 0,1 0 0,-1 0-1,0 0 1,0 1 0,5 4 0,14 13 67,-7-5-50,1-1 0,1 0 0,25 15 0,-37-26-26,0 0 0,0-1 1,0 0-1,0 0 0,0 0 0,1-1 0,-1 1 0,1-1 0,-1 0 0,1-1 0,-1 1 0,1-1 0,-1 0 0,1-1 0,-1 0 0,1 1 1,10-4-1,2-2 82,-1 0 1,0-1-1,0-1 1,-1-1 0,1 0-1,-2-1 1,0-1-1,0 0 1,-1-1 0,0 0-1,-1-1 1,0-1-1,-2 0 1,15-22 0,81-141 2935,-106 174-2795,16-17 616,13 82-152,-18-39-563,0 2 1,-2-1-1,11 38 0,-19-52-114,0-1 0,-1 1-1,0-1 1,-1 1-1,0 0 1,0-1 0,-1 1-1,0 0 1,-1-1-1,0 0 1,-1 1 0,1-1-1,-8 14 1,-4 3-371,-2 0 0,-1 0-1,-1-2 1,-24 26 0,14-16-1171,11-16 373,-14 20-1772,30-36 2254,-1 1-1,1 0 0,0-1 0,0 1 1,0 0-1,0 0 0,0 0 1,0-1-1,1 1 0,0 0 0,-1 0 1,1 0-1,0 0 0,1 4 1,7 28-10103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29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78 13365,'-48'-43'2444,"48"26"3541,-12 8-4809,2 0-396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34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255 54 10449,'-1'-1'119,"0"1"0,0 0 0,1-1 1,-1 0-1,0 1 0,0-1 0,1 1 0,-1-1 0,0 0 1,1 0-1,-1 1 0,1-1 0,-1 0 0,1 0 0,-1 0 1,1 1-1,-1-1 0,1 0 0,0 0 0,0 0 0,-1 0 1,1 0-1,0 0 0,0-1 0,1 0 172,1 1 0,-1 0 0,1 0-1,0 0 1,-1 0 0,1 1 0,0-1 0,-1 0 0,1 1 0,0-1-1,2 0 1,0 0 1553,-5 0-1542,1 0 0,0-1-1,-1 1 1,1 0-1,-1-1 1,0 1 0,1 0-1,-1 0 1,0 0-1,0-1 1,0 1 0,-1-1-1,-2-3 3793,0 47-2256,3 79 1,1-17-784,-16 63-320,-61 275 1,5-57-3281,26-47-6251,27-265 3124,12-48 1947,-4 18-5533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34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11869,'4'6'379,"-1"1"-1,0 0 1,0 1-1,-1-1 1,0 0-1,-1 1 1,1-1 0,-1 1-1,0 12 1,-1-11 24,1 0 1,0 0 0,1-1-1,0 1 1,1-1-1,0 1 1,6 12 0,3 10 665,93 206 3240,-73-168-3650,240 398 1476,-245-426-2047,1-1-1,1-1 0,3-1 0,43 39 1,-65-68-54,1-1 0,0 0 0,23 11 0,81 32 138,-105-48-162,0 0-1,0-1 1,1 0-1,-1 0 1,1-1-1,-1 0 1,1-1-1,-1 0 0,1-1 1,-1 0-1,0-1 1,1 0-1,-1-1 1,0 0-1,0 0 1,17-9-1,-8 1 7,-1 0-1,0-2 0,-1 0 0,0 0 1,-1-2-1,19-22 0,-10 8-11,-1-2-1,-2 0 1,24-44-1,45-109 16,-57 114-18,-16 32-15,91-178-428,-82 168-494,3 2 0,50-60 0,-62 86-481,0 2 0,2 0 0,0 2 0,36-23 0,-51 35 467,0 1 0,1 0 0,-1 0 0,1 0-1,8-2 1,32 1-8119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35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248 67 12597,'-24'51'4701,"17"-34"-2836,0 0 0,-12 18 0,-3 4-549,2 0 1,2 1-1,-24 81 1,27-76-940,-41 161-45,49-169-848,2 0-1,1 0 1,2 39-1,3-86 493,0 0 0,0 0 0,1 0-1,4-10 1,0-3-25,19-103-23,34-139 210,-46 221 93,2 0-1,2 1 0,39-74 0,-49 106-134,0 0 0,0 1 1,1 0-1,0 0 0,1 1 0,0 0 0,0 0 0,1 1 0,0 0 0,0 1 0,1 0 1,16-7-1,-18 10 7,-1 1 1,1 0-1,1 1 1,-1-1 0,0 2-1,0 0 1,1 0-1,-1 0 1,1 1 0,-1 1-1,0 0 1,1 0-1,-1 1 1,0 0 0,0 0-1,0 1 1,13 6-1,-5-1-39,0 0-1,-1 2 1,0 0-1,-1 1 0,0 1 1,-1 0-1,16 17 0,-11-7 73,-1 0-1,-1 1 1,-1 1 0,16 30-1,-7 0 77,-1 1 1,-4 1-1,27 115 0,-28-79-2785,11 147 0,-27-194 1200,-2 0-1,-2 1 0,-2-1 0,-2 0 1,-11 47-1,13-83-156,0 1-1,-1 0 1,-8 15-1,11-22 976,-17 33-9163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35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1 444 10505,'0'-10'328,"1"2"340,-1 1 1,1-1 0,0 1-1,4-12 1,-4 15-409,1 1 0,-1 0 0,1 0 0,0 1 0,0-1-1,0 0 1,0 0 0,0 1 0,1 0 0,-1-1 0,1 1 0,0 0 0,4-3 0,20-9 264,0 2 1,1 0-1,0 2 0,56-12 1,-9 2-207,24-10-295,-1-4 1,181-90-1,-260 112 283,1 1 0,1 2 0,-1 0 0,1 1 0,37-9 0,-58 17-296,0 0-1,0 0 1,0 0-1,0 0 1,0 0-1,0 0 1,1 0-1,-1 0 1,0 0-1,0 0 1,0 0-1,0 0 1,0 0-1,0 0 0,0 0 1,1 0-1,-1 0 1,0 0-1,0 0 1,0 0-1,0 0 1,0 0-1,0 0 1,0 0-1,0 0 1,0 0-1,1 0 1,-1 1-1,0-1 1,0 0-1,0 0 0,0 0 1,0 0-1,0 0 1,0 0-1,0 0 1,0 0-1,0 0 1,0 0-1,0 1 1,0-1-1,0 0 1,0 0-1,0 0 1,1 0-1,-1 0 1,0 0-1,0 0 0,0 1 1,0-1-1,-1 0 1,1 0-1,0 0 1,0 0-1,0 0 1,0 0-1,0 0 1,0 1-1,0-1 1,0 0-1,0 0 1,0 0-1,0 0 0,-3 35 724,-1 1 0,-1-1 0,-12 37 0,-7 50 132,-1 162-1281,30 1-5005,-3-266 4469,0-1 0,1 0 0,9 28 0,-10-38-247,1 0 0,1-1 0,0 1 0,0-1 0,10 13 1,-1-4-6044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35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2 361 8565,'-1'-7'375,"1"0"-1,-1 1 1,1-1 0,1 0 0,-1 1 0,3-12-1,13-20 4486,-14 37-4687,-1 0 0,1 0 0,-1 0 0,1 0 0,0 1 0,0-1 0,-1 0 0,1 1-1,0-1 1,0 1 0,0 0 0,0-1 0,-1 1 0,1 0 0,0 0 0,0 0 0,0 0 0,2 1 0,1 1-46,0 0 0,0 0 0,0 0 0,-1 1 1,1-1-1,-1 1 0,0 0 0,1 1 0,-2-1 0,8 8 1,31 42 572,-36-42-608,1 0 0,-2 1 0,0 0 0,0 0 1,-1 1-1,0-1 0,-1 1 0,2 16 0,-2-1 9,-1 0 0,-4 50-1,0-65-137,0-1 0,-1 0-1,0 0 1,-1-1 0,0 1-1,-1-1 1,0 1 0,-1-1 0,-1-1-1,1 1 1,-2-1 0,1-1-1,-1 1 1,-1-1 0,0 0 0,0-1-1,-1 0 1,1-1 0,-2 0 0,1 0-1,-23 9 1,30-14-558,11-24-966,-4 13 1174,1 1 0,0 0 0,0 0 0,1 0 0,0 1 0,14-14 0,53-39-1978,-24 20 1061,-6-1-120,-2-2 0,42-59 0,4-5 56,145-197 6366,-199 260-2472,-32 41 61,8 17-713,-7-3-1675,-1 0 1,0 0-1,-1 0 0,0 0 1,0 0-1,-1 0 0,-1 0 0,-3 15 1,-2 25 180,-4 346-1120,33-134-5567,-13-180-46,2-47 1008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36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37 423 6101,'-4'-2'326,"0"0"1,1 0-1,0 0 1,-1-1 0,1 1-1,0-1 1,-5-6-1,7 8-137,0 0 0,1 0 0,-1-1-1,1 1 1,-1 0 0,1-1 0,0 1 0,0-1-1,-1 1 1,1 0 0,0-1 0,0 1-1,0-1 1,1 1 0,-1-1 0,0 1-1,0 0 1,1-1 0,-1 1 0,1 0-1,-1-1 1,1 1 0,0 0 0,-1 0-1,2-2 1,-1 1 1103,2 3-196,6 1-786,0 0 1,-1 1-1,0 0 1,1 1 0,-1-1-1,-1 2 1,1-1-1,0 1 1,9 8-1,63 62 594,-67-63-745,-3-2-82,-1 0-1,0 1 1,0 0-1,-1 1 0,7 14 1,-11-20-47,-1 1 1,0 0-1,-1 0 1,0 0-1,0 0 1,0 0-1,-1 1 1,0-1-1,-1 0 1,1 1-1,-2 11 1,-1-6-15,0 1 1,0-1-1,-6 16 0,6-24-19,1-1-1,-1 0 0,0 0 1,0 0-1,-1 0 1,1 0-1,-1 0 0,0 0 1,0-1-1,0 1 1,0-1-1,-7 5 1,105-111-3684,-11 16 2017,85-114 0,-17-7 2218,-133 178 132,18-41 0,14-19 1508,-49 87-1760,-4 7 8,-6 22-153,1-1 1,1 1 0,1 0-1,-2 45 1,10 108 190,-1-150-557,2-1 0,1 0 0,1 0 0,1-1 0,1 1 0,2-2 0,1 1 1,1-2-1,1 1 0,20 29 0,-3-2-2267,-28-50 1174,36-6-3768,-34 1 1427,1-7-1446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36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0 7189,'-3'3'1443,"0"1"0,0-1 0,0 1 1,1-1-1,-1 1 0,-2 7 0,-18 53 577,16-43-987,-1 6-920,0 0 0,2 0 1,-6 54-1,13-24-3407,9 2-4233,1-22 535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36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4232,'0'0'1325,"-7"11"-1590,-2 3-1295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02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9 594 13081,'-1'0'64,"1"0"0,-1-1 0,1 1 0,-1 0 0,1-1 0,-1 1 0,1-1 0,-1 1 0,1 0 0,-1-1 0,1 1 0,0-1 0,-1 0 0,1 1 0,0-1 0,0 1 0,-1-1 0,1 1 0,0-1 0,0 0 0,0 1 0,0-1 0,0 0 0,0 1 0,0-1 0,0 1 0,0-1 0,0 0 0,0 1 0,0-1 0,0 1 0,0-1 0,0 0 0,1 1 0,-1-1 0,0 1 0,1-1 0,-1 1 0,1-2 0,29-5 1936,15-3-281,180-61 882,-141 48-2171,113-47 0,-181 62-406,-1 0 1,0 0-1,0-1 1,-1-1-1,-1-1 1,0 0-1,0 0 0,12-16 1,-20 21-21,0 1-1,-1 0 1,0-1 0,-1 0-1,1 0 1,-1 0-1,0-1 1,-1 1 0,1-1-1,-1 1 1,0-1 0,-1 0-1,0 0 1,0 0 0,0 0-1,-1 0 1,0 0 0,-1 1-1,1-1 1,-1 0 0,0 0-1,-4-10 1,2 8 28,0 0 1,-1 0-1,-1 0 0,1 1 1,-1 0-1,0 0 1,-1 0-1,0 0 1,-14-12-1,16 16 52,-1 0 0,0 1 1,0 0-1,-1 0 0,1 0 0,-1 1 1,0 0-1,1 0 0,-1 0 0,0 1 0,0-1 1,0 1-1,0 1 0,0-1 0,0 1 1,-1 0-1,-5 1 0,-5 2 156,-1 1 0,1 0 0,0 1 0,0 0 0,0 2 0,1 0 0,0 1 0,0 0 0,1 2 0,0-1 0,0 2 0,1 0 0,1 1 0,0 0 0,-16 20 0,9-8 54,1 1 1,2 1-1,0 0 1,1 1-1,2 1 1,1 1-1,-18 59 1,26-73-226,2 0-1,0 1 1,1-1 0,0 1 0,1-1 0,1 1 0,1-1-1,0 0 1,6 29 0,-5-34-61,1 0-1,1 1 1,0-1-1,1-1 1,0 1-1,0 0 1,1-1-1,0 0 1,0-1-1,1 1 1,1-1-1,-1-1 1,1 1-1,14 9 1,0-3-155,0-2 1,0 0 0,1-1 0,1-2-1,0 0 1,0-1 0,1-2 0,0-1 0,0 0-1,0-2 1,41 0 0,-6-4-560,0-2-1,0-3 1,104-25-1,-120 20 431,0-2 0,0-1 0,-2-3 1,0-2-1,-1-1 0,-1-2 0,-1-2 0,-1-2 0,-1-1 0,40-38 0,-69 57 298,0 0-1,0-1 1,-1 0-1,0 0 0,8-15 1,-14 23-7,0 0-1,-1-1 1,1 1 0,-1 0-1,1-1 1,-1 1 0,0 0-1,1-1 1,-1 1 0,0-1-1,0 1 1,0 0 0,0-1-1,0 1 1,0-1-1,-1 1 1,1 0 0,0-1-1,-1 1 1,1 0 0,-1-1-1,1 1 1,-1 0 0,0 0-1,1-1 1,-1 1 0,0 0-1,0 0 1,0 0 0,-1-1-1,-1 0 16,1 0-1,-1 0 0,1 1 0,-1 0 0,0-1 0,0 1 0,0 0 0,1 0 0,-1 0 0,0 1 0,0-1 1,-6 0-1,-11 2 41,0 0 1,0 1 0,1 1 0,-1 1-1,1 1 1,0 0 0,-21 9 0,17-4-254,0 1 0,0 1 0,1 0 1,1 2-1,-23 18 0,38-27 9,0 0 0,1 0 1,0 1-1,0 0 0,-5 7 0,11-12 149,0 0-1,0-1 1,0 1-1,0-1 1,1 1-1,-1-1 1,0 1-1,0-1 1,0 1-1,0-1 1,1 0-1,-1 0 1,0 0-1,0 0 1,1 0-1,0 0 1,19-2-7,0-2 0,1 0 1,-2-1-1,1-1 1,-1-2-1,38-18 0,3 0 267,-41 19-105,0 0 0,0 1 1,0 1-1,0 1 0,1 0 0,21 0 0,-32 4-120,0 1 1,0-1-1,0 2 0,0-1 0,0 1 1,0 1-1,-1 0 0,1 0 0,-1 1 1,1 0-1,-1 1 0,-1 0 0,1 0 1,10 9-1,60 50-2551,-30-24-1279,0 0-3575,-21-21-244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37.3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1 756 7609,'0'0'2077,"1"-3"-223,9-8-924,-1 0 0,1 1 0,1 0 1,0 1-1,1 0 0,23-14 0,-21 14-686,-1 0 1,0 0-1,0-1 0,-1-1 1,-1 0-1,13-15 0,-15 15-79,-1-1 1,0 0-1,-1 0 0,-1 0 0,0-1 1,0 0-1,-2-1 0,1 1 0,-2-1 1,1 1-1,1-29 0,0-18 205,-4 57-257,-3 4-90,-1-1 0,1 1 0,0-1 0,0 1 0,-1 0 0,1-1 0,0 1 0,0 0 0,0 1 0,0-1 0,0 0 0,0 0 0,1 1 0,-1-1 0,0 1 0,-1 2 0,-21 28 76,16-17-83,1 0 1,0 1 0,1-1-1,1 1 1,1 0 0,0 0-1,1 1 1,0-1 0,1 1-1,1 0 1,1-1 0,1 1-1,0 0 1,1-1 0,7 28-1,-5-28-60,0-1-1,2 0 0,0-1 1,0 1-1,2-1 0,-1 0 1,2-1-1,0 0 0,0-1 1,2 1-1,-1-2 0,1 1 1,1-2-1,0 1 0,0-2 1,24 14-1,-18-14-64,0-1 0,1 0 0,0-2 0,1 0 1,0-1-1,-1-2 0,1 1 0,1-2 0,-1-1 0,0-1 0,39-3 0,-42 1 108,0-1 1,-1 0-1,1-1 0,-1-1 0,0 0 0,0-1 0,-1-1 0,0 0 0,0-1 0,0-1 0,-1 0 1,-1-1-1,0 0 0,21-22 0,-24 20 73,-1-1 0,-1 0 0,0 0-1,0-1 1,-1 0 0,-1-1 0,0 1 0,-1-1 0,-1 0 0,4-24 0,-7 35-54,-1 0 1,1 0-1,-1 0 1,1 0-1,-1 0 1,0 1-1,-1-1 1,1 0 0,-1 0-1,1 0 1,-1 0-1,0 0 1,-1 0-1,1 1 1,-1-1-1,1 0 1,-1 1-1,0 0 1,-1-1 0,1 1-1,0 0 1,-1 0-1,0 0 1,0 0-1,0 1 1,0-1-1,-4-2 1,3 3-10,-1 0 0,1 0 0,0 1 0,-1 0 0,1 0 0,-1 0 0,0 0 0,1 0 0,-1 1 0,0 0 0,1 0 0,-1 0 0,0 1 0,1 0 0,-1 0 0,1 0 0,-1 0 0,1 0 0,-1 1 0,1 0 0,0 0 0,-5 3 0,1 1 5,0-1 0,0 1 1,1 0-1,0 1 0,0 0 0,1 0 1,0 0-1,0 1 0,0 0 1,1 0-1,1 1 0,-1-1 0,1 1 1,0 0-1,-3 16 0,5-19-38,1 0 0,-1 1 0,2-1 0,-1 1 0,1-1-1,0 1 1,0-1 0,1 1 0,0-1 0,0 1 0,0-1 0,1 0 0,0 1-1,0-1 1,1 0 0,-1 0 0,1-1 0,1 1 0,-1-1 0,1 1-1,0-1 1,0 0 0,7 6 0,-7-8-31,0 0 0,0-1-1,0 0 1,0 0 0,1 0 0,-1 0-1,1 0 1,-1-1 0,1 0 0,0 0 0,-1 0-1,1-1 1,0 1 0,-1-1 0,1 0 0,6-2-1,-3 2 11,-1-1-1,0-1 0,1 1 1,-1-1-1,0 0 0,0-1 1,0 0-1,0 0 0,8-6 1,0-3 30,0 0 0,-1-2 0,0 0 0,-1 0 0,0-1 0,-2-1 0,0 0 0,0 0 0,-2-1 0,0-1 0,-1 1 1,7-23-1,5-25 391,-3-1 1,10-76 0,-16 81-185,10-99 728,-7 43 768,-13 105-1095,-2 11-117,-8 20 199,-10 43 88,-39 348-834,-2 17-9089,36-316 3387,9-2-3157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11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677 1499 11009,'-16'12'10838,"14"-13"-9054,-8-2-324,9 3-1334,1 0 0,-1 0 0,1 0 0,-1 0-1,1 0 1,-1 0 0,1 0 0,-1 0 0,1 0 0,-1 0-1,1 0 1,-1 0 0,1-1 0,-1 1 0,1 0 0,-1 0-1,1-1 1,-1 1 0,1 0 0,0 0 0,-1-1 0,1 1-1,0-1 1,-1 1 0,1 0 0,0-1 0,-1 1 0,1-1-1,0 1 1,-1-1 0,1 1 0,0-1 0,0 1 0,0-1-1,0 1 1,0-1 0,-1 1 0,1-1 0,0 1 0,0-1-1,0 1 1,0-1 0,0 1 0,1-1 0,-1 1 0,0-1-1,0 1 1,0-1 0,0 1 0,0-1 0,1 1 0,-1-1-1,0 1 1,1-1 0,-1 1 0,0 0 0,1-1 0,-1 1-1,0-1 1,1 1 0,59-111-126,-5-2 0,59-173 0,-59 120 0,-8-2 0,-7-2 0,24-242 0,-63 408 0,-1 0 0,0 0 0,0 0 0,0 0 0,0 0 0,-1 0 0,-1-7 0,2 9 0,0 1 0,0 0 0,0 1 0,0-1 0,0 0 0,-1 0 0,1 1 0,0-1 0,0 0 0,0 1 0,0-1 0,-1 0 0,1 0 0,0 1 0,-1-1 0,1 1 0,-1-1 0,1 0 0,0 1 0,-1-1 0,0 1 0,1-1 0,-1 1 0,1-1 0,-1 1 0,1-1 0,-1 1 0,0 0 0,1-1 0,-1 1 0,0 0 0,-10 7 0,9-5 0,-8 6 0,1 1 0,0-1 0,1 2 0,0-1 0,0 1 0,1 0 0,-6 12 0,-40 85 0,42-85 0,-30 71 0,5 0 0,-42 166 0,69-215 0,3 0 0,1 1 0,3-1 0,1 1 0,3-1 0,1 1 0,2-1 0,3 0 0,18 66 0,-12-69 0,2 0 0,2 0 0,31 53 0,82 104 0,-82-128 0,-3 1 0,48 102 0,-90-165 0,-1 1 0,1 0 0,-2 0 0,1 1 0,-1-1 0,-1 0 0,1 1 0,-2 0 0,0 14 0,0-19 0,-1 1 0,0-1 0,0 0 0,-1 0 0,1 0 0,-1 0 0,0 0 0,-1-1 0,1 1 0,-1-1 0,0 1 0,0-1 0,0 0 0,-1 0 0,1 0 0,-1 0 0,0-1 0,0 0 0,-5 4 0,-7 2 0,-1 1 0,0-2 0,-1 0 0,0-2 0,-32 9 0,-99 13 0,134-26 0,-822 81-239,819-83-1430,14-3-3539,24-12-3848,-19 15 9021,45-24-13541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11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9 15213,'-8'-2'1815,"-20"-4"254,22 7 1039,12 6 4467,-4-5-7474,-1-1 1,0 1-1,1-1 0,-1 1 1,0 0-1,0-1 0,0 1 0,0 0 1,0 0-1,0 0 0,-1 0 1,1 0-1,-1 0 0,1 0 0,-1 3 1,2 36 1148,-2-28-1134,-3 98-497,1-41-691,2 0 1,11 76-1,-7-114-1428,-4-21 482,2-1 0,-1 1 0,1 0 0,1 0 0,6 16 0,11 3-9561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12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61 12497,'-10'-18'2236,"14"1"-195,2 3 563,10 8-1844,3 1-340,3 5-544,19 8-748,-6 4-888,3-4-441,-3 12-2339,7 3-3537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12.8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51 256 13481,'-51'-60'16179,"52"59"-16108,-1 0 1,0 0-1,1 0 0,-1 0 1,1 0-1,-1 0 0,1 1 1,-1-1-1,1 0 0,0 0 1,-1 0-1,1 1 0,0-1 1,0 0-1,-1 1 0,1-1 1,0 1-1,0-1 0,0 1 1,0-1-1,0 1 0,0-1 1,0 1-1,0 0 0,1-1 1,1 2 24,-1 0 0,0-1 1,0 1-1,0 0 0,0 0 1,0 0-1,0 0 0,0 1 1,0-1-1,-1 1 0,1-1 1,1 3-1,3 1-96,-1 1 0,0 1 0,0-1 0,-1 1 0,0 0 0,0 0 0,0 0 0,4 14 0,17 68 0,-18-61 0,6 39-302,-2 0 0,4 111-1,-15-171 222,1 0 0,0 0 0,1 0 0,0-1 0,0 1 0,0 0 0,5 7 0,-7-14 70,1 1 1,0-1 0,0 0 0,-1 1-1,1-1 1,0 0 0,0 0 0,0 1 0,-1-1-1,1 0 1,0 0 0,0 0 0,0 0 0,-1 0-1,1 0 1,0-1 0,0 1 0,0 0 0,-1 0-1,1 0 1,1-1 0,16-6-49,-8-1 39,0 0 0,0 0-1,-1-1 1,-1-1 0,1 0-1,-2 0 1,8-11 0,-8 11 5,53-81-84,30-38 38,-78 113 59,2 1 0,0 0-1,1 1 1,1 0-1,24-16 1,-36 27-2,0 1 0,0 0 0,0 0 0,0 0 0,0 0 0,0 1 0,1-1 0,-1 1 0,1 0-1,-1 0 1,0 1 0,1-1 0,0 1 0,-1 0 0,1 0 0,-1 1 0,1-1 0,-1 1 0,1 0 0,-1 0 0,6 3 0,-6-2 4,1 1-1,0 0 1,-1 0-1,0 0 1,0 0-1,0 1 1,0 0-1,0-1 1,-1 2-1,1-1 1,-1 0-1,0 1 1,0-1 0,-1 1-1,0 0 1,4 9-1,29 103-22,-34-116 26,0 0 1,0 0 0,1 0-1,-1 0 1,0 0-1,1 0 1,-1-1 0,1 1-1,-1 0 1,1-1 0,0 1-1,-1-1 1,1 0-1,-1 1 1,1-1 0,0 0-1,-1 0 1,3 0-1,2-1 0,-1 0-1,1-1 0,-1 0 0,1 0 0,-1 0 0,9-5 0,27-10-13,-15 12 5,-19 7 6,-2 0 1,1 0-2,-1-1-1,0 1 1,0 0 0,0 0-1,0 0 1,0 1-1,-1-1 1,1 1 0,-1 1-1,1-1 1,-1 1 0,6 6-1,-4-4 10,0-1 1,0 0-1,1 0 0,10 6 0,-13-9-4,0-1 1,0 1-1,-1-1 0,1 0 0,0 0 0,0-1 0,0 1 0,0-1 0,0 0 0,0 0 0,0 0 0,0 0 0,0-1 0,0 0 0,0 0 0,0 0 0,-1 0 0,1 0 0,0-1 0,-1 0 0,1 1 0,-1-1 0,1-1 0,-1 1 0,5-5 0,7-6-4,-1-1 0,-1 0 0,0-1 0,10-17 0,-6 10 15,272-329 68,-219 285 373,-45 51 260,-19 12-506,-2 21 392,-5-4-596,0-1-1,-1 0 1,0 0-1,-1 0 0,-1 0 1,-7 19-1,-4 14-10,-27 112 5,-65 230 0,92-338-2045,1 0-1,-8 72 1,19-101 797,2 0-1,1 0 1,0 0-1,1-1 1,1 1 0,2 0-1,0-1 1,13 40-1,4-11-11162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13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17 386 15829,'-6'-9'1140,"-2"-5"61,6 3 7801,27 18-6906,-7-2-1832,0 1 1,0 1-1,0 1 0,-1 0 0,0 1 0,-1 1 1,29 23-1,-36-26-295,-1 1 0,-1 0 0,1 0 0,-2 1 0,1-1 0,-1 1-1,0 1 1,-1-1 0,0 1 0,0 0 0,-1 1 0,-1-1 0,0 0 0,0 1 0,1 12 0,-3-17-31,-1 0 0,0 0 0,0 0 0,-1 0 0,0-1 0,0 1 0,-2 7 0,-3 28-515,5-38 454,1 1 0,0-1-1,1 0 1,-1 0 0,1 1 0,-1-1 0,1 0-1,0 0 1,0 1 0,0-1 0,3 5 0,-3-8 74,0 1 1,0 0 0,0 0-1,0 0 1,0-1 0,0 1 0,0 0-1,0-1 1,1 1 0,-1-1-1,0 0 1,0 1 0,0-1 0,1 0-1,-1 0 1,0 0 0,1 0 0,-1 0-1,0 0 1,0 0 0,1 0-1,-1 0 1,0 0 0,0-1 0,1 1-1,-1-1 1,0 1 0,0-1 0,0 1-1,0-1 1,0 0 0,2 0-1,22-15-241,-1 0-1,-1-2 0,0 0 0,-1-2 0,-1 0 0,29-38 0,47-68-196,29-53 109,-86 123 376,-19 29 434,-1-2-1,-1 0 1,28-62-1,-29 59 949,-10 20-798,3 27 691,-7-5-1086,-1 1 1,0 0-1,-1-1 1,0 1-1,-1 0 1,0 0-1,-1 0 1,0 0-1,-1 0 1,-2 14-1,1 6 124,-8 90 42,-2 84 454,12-172-720,1 0 0,2 0 0,1 0 1,10 35-1,-12-61-87,0 1 0,1-1 0,0 0 0,0 1 0,1-1 0,0-1 0,0 1 0,0 0 0,1-1 0,10 11 0,-12-15 0,0 1 0,0-1 0,1 0 0,-1 0 0,0 0 0,1 0 0,-1-1 0,1 1 0,0-1 0,-1 0 0,1 0 0,0 0 0,0-1 0,0 1 0,0-1 0,0 0 0,0 0 0,-1 0 0,1-1 0,0 1 0,0-1 0,0 0 0,0 0 0,5-3 0,10-5-162,0 0-1,-1-2 1,0 0 0,-1-1-1,0-1 1,-1 0 0,-1-1 0,21-24-1,10-16-639,45-70-1,-18 8 337,-71 115 494,-1-1 0,0 0 0,0 0 0,-1 1-1,1-1 1,0 0 0,-1 0 0,1 0-1,-1 0 1,1 0 0,-1 0 0,0 0 0,0 0-1,0 0 1,0 0 0,0 0 0,-1 0 0,1 0-1,-1-2 1,0-1 130,0 4-94,-1 1-1,1 0 0,0-1 1,-1 1-1,1 0 0,0 0 0,0 0 1,-1 0-1,1 0 0,0 0 1,-1 0-1,1 1 0,0-1 1,0 0-1,-1 1 0,1-1 0,-1 1 1,1-1 16,-7 4-19,1-1-1,0 1 1,0 0 0,0 1 0,1 0 0,-1 0-1,1 0 1,1 1 0,-1-1 0,1 2 0,-1-1-1,2 0 1,-1 1 0,1 0 0,-5 10-1,1-2 30,1 1-1,0 0 1,1 1-1,1-1 0,1 1 1,-3 19-1,6-30-97,0-1-1,1 1 1,-1 0 0,1-1-1,0 1 1,1 0-1,-1-1 1,1 1 0,0-1-1,1 1 1,-1-1 0,1 1-1,0-1 1,0 0 0,1 0-1,0 0 1,0 0-1,0 0 1,0-1 0,1 1-1,0-1 1,-1 0 0,2 0-1,-1 0 1,0-1 0,1 0-1,0 1 1,-1-1-1,1-1 1,1 1 0,-1-1-1,0 0 1,0 0 0,7 1-1,17 5-1342,0-2 1,1 0-1,39 1 0,40-2-5157,-62-3 2114,57 1-8791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13.5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22 197 17698,'-9'-5'2162,"-3"-5"5922,12 9-7864,0 0-1,0 0 0,1 0 0,-1 0 0,0 1 1,0-1-1,1 0 0,-1 0 0,0 0 0,1 1 1,-1-1-1,1 0 0,-1 1 0,1-1 1,0 0-1,-1 1 0,1-1 0,-1 1 0,1-1 1,0 1-1,1-2 0,4-2-219,1 0 0,-1 0 0,1 0 0,0 1 0,0 0 0,0 1 0,0-1 0,10-1 0,69-10 0,-40 8 0,422-41-5061,-141 19 516,-155 1-5741,-100 15 395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13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286 41 11281,'-78'-25'2542,"71"22"-1798,-1 0 0,0 1 0,1 0 1,-1 0-1,0 1 0,0 0 1,0 0-1,0 1 0,0 0 0,0 0 1,0 1-1,0 0 0,0 0 1,-11 4-1,15-4-541,1 1 0,0 0 0,0 0 0,0 0 0,0 0 0,1 0 1,-1 1-1,0-1 0,1 1 0,0 0 0,0 0 0,-1 0 0,2 0 0,-1 0 1,0 0-1,1 0 0,-1 0 0,1 1 0,0-1 0,0 1 0,0-1 0,1 1 0,-1-1 1,1 1-1,0-1 0,0 1 0,0 0 0,0-1 0,2 7 0,0 0-93,0-1-1,0 0 1,1 0-1,0 0 1,1 0 0,0-1-1,0 1 1,8 10-1,51 63 528,-39-53-573,71 85-64,48 61 0,-115-137 0,-2 2 0,36 72 0,-53-93 0,-1 1 0,-1 0 0,-1 0 0,0 0 0,-2 1 0,3 24 0,-6-31 0,-1 0 0,0 0 0,-1-1 0,-1 1 0,0 0 0,-1-1 0,0 1 0,-1-1 0,-1 0 0,-7 17 0,-3-3-405,-1-2 1,0 0-1,-2 0 1,-1-2-1,-1-1 1,-45 41-1,-153 101-4159,194-147 4205,19-14 111,-53 41-4090,27-10-1813,12 3-5140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13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45 109 13357,'-6'-40'16306,"-4"28"-15458,4 1-532,-7-12-6689,4 0 3189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12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132 763 4108,'-23'0'1103,"18"0"690,2 0-1218,-23 3 269,23-3-153,1-2-486,-19-22 31,19 21-161,1 1-5,-20-53 120,20 52-144,1 1-102,-9-58 2229,9 57-1355,-1 3-775,1 0 1,-1 0-1,0-1 0,1 1 1,-1 0-1,0 0 0,1 0 0,-1 0 1,1-1-1,-1 1 0,1 0 0,-1-1 1,1 1-1,-1 0 0,1-1 1,-1 1-1,1-1 0,-1 1 0,1-1 1,-1 1-1,1-1 0,0 1 0,-1-1 1,1 1-1,0-1 0,0 1 0,-1-1 1,1 0-1,0 1 0,0-1 1,0 1-1,0-2 0,2-18 649,2 16-640,0-1 0,0 1 0,0-1 0,1 1-1,0 1 1,-1-1 0,1 1 0,1-1-1,-1 1 1,1 1 0,-1-1 0,10-2 0,-2 0 1,58-22 191,1 3 0,75-13-1,-105 26-188,906-155 202,-753 139-254,847-98-1540,3 32-6242,-876 79 3315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02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17 183 13609,'-16'-26'8478,"38"34"-5972,-4 2-2123,0 1 0,-1 1-1,0 0 1,0 1 0,-2 1 0,22 23-1,-16-13-158,-1 1-1,0 1 0,24 46 0,-34-53-185,0 1-1,-1 1 1,-2-1-1,0 1 1,-1 1-1,-1-1 1,3 35-1,-7-42-28,0 1 0,-2 0 0,0-1 0,0 1 0,-1-1 0,-1 1 0,-1-1 0,0 0 0,0 0 0,-2-1-1,1 1 1,-11 15 0,14-26 15,0 0-1,-1 0 0,1 0 0,-1 0 0,0 0 1,0 0-1,0-1 0,0 1 0,-6 2 1,0 1 109,8-6-117,0 0 1,0 0-1,-1 0 1,1 0-1,0 0 1,0 0-1,0-1 1,0 1-1,1 0 1,-1-1-1,0 1 1,0-1-1,0 1 1,0-1-1,0 1 1,0-1-1,1 0 1,-1 1-1,0-1 1,-1-1-1,2 1 13,-2 0-15,1-1 0,0 1 1,-1-1-1,1 0 0,0 1 0,0-1 0,0 0 1,0 0-1,1 0 0,-1 0 0,0 0 0,1 0 1,-1 0-1,1 0 0,0 0 0,-1 0 0,1 0 1,0 0-1,1-4 0,7-40 69,-5 37-65,5-18-112,1 1-1,1-1 1,1 2 0,1-1 0,18-24 0,83-113-2034,-107 155 1988,46-60-2735,89-88 0,-98 115-1765,64-47 0,-38 41-4220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12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176 452 6981,'-7'-1'109,"-10"-2"359,0-1-1,0-1 0,-21-8 0,-20 0 2073,40 10-1815,15 2-339,23-16 255,-5 9-569,-1 1-1,2 1 0,-1 0 1,1 1-1,0 1 0,0 0 1,24-1-1,2-3 24,1372-198-757,-1278 189 223,66-7-349,170-23-2008,-205 23 61,-4 4-778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13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0 218 5621,'102'-23'964,"-48"9"-224,13 8-396,6-2 176,6-1-124,10 0-100,16-5-36,18 3-80,8-4-144,11 4-152,11-3-200,164-24-892,-164 13-1020,6 5-277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13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102 172 7101,'-73'-6'960,"44"3"1660,51-8-2444,20-4-16,5 4-44,10-3-220,10 5-64,12-2-124,7-7-176,3 4-264,6-6-440,-3 0-1188,13 0-493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13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95 3948,'0'0'2717,"16"-8"-2217,3 2-152,13 0-96,28-2-152,-9-4-208,9-2-344,1-6-1673,5 0-71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25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44 138 4372,'-1'1'81,"-1"0"-1,1-1 1,-1 1 0,0 0-1,1-1 1,-1 1-1,0-1 1,0 1-1,1-1 1,-1 0-1,0 0 1,0 0-1,0 0 1,1 0-1,-1 0 1,0 0-1,0-1 1,1 1-1,-1 0 1,0-1 0,0 0-1,-1 0 1,0-1 1661,6-1-1299,-2 2-388,3-3 19,0 0 1,1 1 0,-1-1-1,1 1 1,-1 0 0,1 0-1,0 1 1,0-1 0,0 1-1,0 0 1,9-1 0,190-25 481,-114 19-451,626-32-754,-363 30-2984,-204 3 877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44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90 367 4560,'0'0'226,"-1"-1"0,1 1 0,-1-1 0,1 1-1,-1-1 1,1 1 0,-1-1 0,1 1 0,-1 0-1,1-1 1,-1 1 0,1 0 0,-1-1 0,1 1-1,-1 0 1,0 0 0,1 0 0,-1-1 0,0 1-1,1 0 1,-1 0 0,0 0 0,1 0 0,-1 0-1,1 0 1,-1 0 0,0 1 0,1-1 0,-1 0-1,0 0 1,0 1 0,-2 10 4207,4 3-5656,17 35 3061,-13 10-1270,-3 0 0,-2 0 0,-2 0 0,-16 88 0,-21 74-1144,24-171-638,0-87 608,13 21 528,0 0 1,1 1 0,1-1 0,1 0 0,2-20-1,20-81-162,72-291-247,-38 206 690,-46 171 23,1 1 0,2 0 0,1 0 0,23-33 0,-37 61-187,0 1 0,0-1-1,0 0 1,1 0 0,-1 1 0,0-1-1,1 1 1,-1-1 0,1 1-1,0 0 1,-1 0 0,1-1-1,0 1 1,0 0 0,0 1 0,0-1-1,0 0 1,0 0 0,0 1-1,0-1 1,0 1 0,0 0 0,0 0-1,0 0 1,0 0 0,1 0-1,-1 0 1,0 0 0,0 1 0,0-1-1,0 1 1,0-1 0,0 1-1,0 0 1,0 0 0,3 2-1,1 1 67,0 0 0,0 1 0,0 0-1,-1 1 1,1-1 0,-1 1 0,-1 0-1,7 9 1,9 23 212,-2 1 1,-2 1-1,-1 0 0,13 60 0,-19-69-216,32 144-1055,20 194-1,-49-288-185,9 28-1123,0-6-5946,-16-74 3232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45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54 141 7529,'-54'-3'7220,"61"-14"-6484,2 5-308,20 1-252,15 2-328,7-2-264,13-1-236,2 1-40,7 2-364,4 1-340,-4-12-2048,6 3-1853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45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0 6385,'-13'52'1248,"7"-29"-132,-4 2-220,4-2-236,0 6-152,6-6-104,0 5-240,0 4-132,3 19-516,-3-14-416,0-20-2084,0 15-1077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45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1 109 5300,'0'-7'426,"-1"-1"0,1 0 0,0 1-1,1-1 1,0 0 0,0 1 0,4-11-1,-4 15-326,-1 1 0,1 0-1,0 0 1,0 0-1,0 0 1,1 0-1,-1 0 1,0 1 0,1-1-1,0 0 1,-1 1-1,1-1 1,0 1 0,-1-1-1,1 1 1,0 0-1,0 0 1,0 0-1,0 0 1,0 0 0,1 0-1,-1 0 1,0 1-1,0-1 1,0 1 0,1 0-1,-1 0 1,0 0-1,1 0 1,2 0-1,5 1-62,-1 1 0,0 0-1,0 0 1,0 1 0,-1 0-1,1 1 1,-1 0-1,1 0 1,-1 1 0,-1 0-1,1 0 1,-1 1 0,1 0-1,-2 0 1,1 1-1,-1-1 1,0 2 0,10 14-1,4 10-266,-1 2 0,-2 0-1,17 45 1,-20-44 100,-6-17 93,1 0 0,0-1 0,1 0-1,1-1 1,1 0 0,0-1 0,1 0 0,0-1 0,1 0-1,1-1 1,24 16 0,-29-22 7,-1 0 1,1 0-1,-2 1 1,1 1-1,-1 0 1,14 19-1,-20-24 11,1 0 0,-1 0 0,-1 0-1,1 0 1,0 0 0,-1 1-1,0-1 1,0 0 0,-1 1 0,1-1-1,-1 1 1,0-1 0,0 1 0,0-1-1,0 1 1,-1-1 0,0 1 0,0-1-1,0 1 1,-1-1 0,-2 6 0,-10 15-86,-25 37 0,16-28-1027,22-34 1000,1 1-1,-1 0 0,0-1 0,1 1 0,-1-1 0,0 1 0,1-1 0,-1 1 0,0-1 0,0 1 0,1-1 0,-1 1 0,0-1 0,0 0 1,0 0-1,1 1 0,-1-1 0,0 0 0,0 0 0,0 0 0,-1 0 0,-1 0-453,-17 3-1817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45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 8273,'0'0'1915,"0"4"-268,-2 14-721,-1-1 0,0 1 0,-1-1 0,-1 1 0,-7 16 0,-10 40 631,17-55-1342,2-1-1,0 1 0,1 0 0,1 0 0,1 0 0,0 0 0,5 25 0,-3-32-251,1 0 0,1 0 0,0 0 0,0-1 0,1 0-1,1 0 1,0 0 0,0 0 0,1-1 0,1 0 0,-1-1 0,14 14 0,-8-12-275,0 0 1,1-1 0,0-1 0,1 0 0,0-1 0,0 0 0,0-1 0,1-1 0,21 6 0,-3-4-1582,0-1 0,1-1 0,53 1 0,-12-6-4619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03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27 232 9441,'5'-26'2275,"-4"25"-2144,-1 1 0,0-1-1,0 0 1,0 1 0,-1-1-1,1 0 1,0 1-1,0-1 1,0 0 0,0 1-1,-1-1 1,1 0 0,0 1-1,-1-1 1,1 1 0,0-1-1,-1 0 1,1 1-1,-1-1 1,1 1 0,-1-1-1,1 1 1,-1-1 0,1 1-1,-1 0 1,1-1-1,-1 1 1,0 0 0,1-1-1,-2 1 1,1-1 11,0 1-1,0 0 1,0-1 0,1 1-1,-1-1 1,0 1 0,0-1-1,1 0 1,-1 1 0,0-1-1,1 0 1,-1 1-1,1-1 1,-1 0 0,1 0-1,-1 1 1,1-1 0,-1 0-1,1-2 1,-2-8 638,0-3 113,0-1 0,1 0 0,0 0 0,2-18 0,-1 30-807,1 0 1,-1 0-1,1-1 0,-1 1 0,1 0 0,0 0 1,0 0-1,1 0 0,-1 0 0,1 0 0,-1 0 1,1 1-1,0-1 0,0 1 0,0-1 0,0 1 1,1-1-1,-1 1 0,0 0 0,1 0 1,0 0-1,-1 1 0,1-1 0,0 1 0,0-1 1,4 0-1,-4 1-55,1 0 1,0 1-1,0 0 0,0-1 1,0 2-1,0-1 1,0 0-1,0 1 1,0-1-1,0 1 1,0 0-1,-1 1 0,1-1 1,0 1-1,-1-1 1,1 1-1,-1 0 1,0 0-1,1 1 1,-1-1-1,0 1 0,0 0 1,3 3-1,2 3-3,-1-1-1,0 1 1,0 1-1,-1-1 1,0 1 0,8 21-1,-2 5 26,-1 2 0,-3-1 0,8 70-1,11 50-244,-25-151 162,1-1 0,-1 1 0,1 0 0,0-1 0,0 0-1,1 0 1,0 0 0,0 0 0,0 0 0,9 7-1,-12-12 29,0 0-1,0 0 0,0 0 0,0 0 0,1 0 0,-1 0 0,0 0 0,0 0 0,0 0 0,0 0 0,0-1 0,1 1 0,-1 0 0,0-1 0,0 1 1,0-1-1,0 1 0,0-1 0,2-1 0,1-1-5,16-7 20,-1-2-1,0 0 1,0-1 0,-2-1-1,0-1 1,0-1 0,-2 0 0,0-1-1,21-30 1,-24 31 45,0 0 1,1 0-1,1 1 0,0 1 1,1 0-1,1 2 0,29-20 1,-41 30-36,0 1 0,1-1 0,-1 0 1,1 1-1,-1 0 0,1 0 0,0 1 0,-1-1 1,1 1-1,0 0 0,0 0 0,-1 1 0,1-1 1,0 1-1,-1 0 0,1 0 0,-1 1 1,1-1-1,4 4 0,7 3 20,-2 1 0,1 1-1,25 22 1,-27-21-30,1 0-1,25 14 1,-30-19-98,1-1 0,0-1 0,0 0 1,0-1-1,1 0 0,-1 0 0,1-1 0,16 1 0,-22-3 54,1 0 1,0-1-1,0 0 0,0 0 0,-1 0 0,1-1 0,-1 0 0,1 0 0,-1 0 0,1-1 0,-1 0 0,0 0 0,0 0 0,-1 0 0,1-1 0,7-7 0,-6 6 105,0-1 0,1 0 0,-2 0-1,1-1 1,-1 0 0,0 1-1,0-2 1,-1 1 0,0 0 0,0-1-1,-1 0 1,0 0 0,3-15 0,0-7 877,12-37 0,-17 64-454,1 7-432,16 35-912,22 45-4010,-32-68 630,1-1 1,21 27-1,-16-30-4524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46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270 254 4868,'13'-31'8675,"-12"39"-8325,0 0 0,0 1 0,-1-1 0,0 0 0,-2 12 0,1 1 24,-11 206 1311,-75 421-1,57-505-1580,-28 149 25,14-80-231,-7 56-346,73-375 361,2-40-34,72-417-511,26 3-117,-104 489 650,54-191-146,-52 204 127,2 0 0,39-73 1,-54 120 132,0 0 0,0 1 1,1-1-1,0 2 0,1-1 0,19-16 0,-23 23 15,0 0 0,1 0 0,0 1 0,-1-1 0,1 1 0,1 1 0,-1-1 0,0 1 0,1 0 0,-1 1 0,1-1 0,-1 1-1,1 1 1,0-1 0,12 1 0,-5 2 44,-1 1-1,0 0 0,0 0 1,-1 2-1,1-1 1,-1 1-1,0 1 0,0 1 1,20 13-1,1 5 183,57 54-1,-54-41-72,-1 1-1,-2 2 1,41 69-1,52 118 387,-95-161-401,-3 2 1,21 72-1,13 127 155,-42-151-171,4 130 1,-13 121-270,-11-358 100,1 103-413,3 101-1380,-3-199 1390,1-1 0,0 1 0,1-1 0,1 0 0,0 0 0,1 0 0,10 19 0,-15-31 151,1 0-1,0 0 0,0-1 0,0 1 0,1 0 1,-1-1-1,0 1 0,1-1 0,-1 1 0,1-1 1,-1 0-1,1 0 0,-1 1 0,1-1 0,0 0 1,0 0-1,0-1 0,-1 1 0,1 0 1,0-1-1,0 1 0,0-1 0,0 1 0,0-1 1,3 0-1,17-8-5043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47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750 132 4868,'0'0'5718,"-3"1"-4982,-7 1-305,7-1-341,1-1 1,0 1 0,0-1-1,-1 1 1,1 0-1,0-1 1,0 1-1,0 0 1,0 0-1,0 1 1,0-1-1,0 0 1,0 1-1,1-1 1,-1 1-1,-1 2 1,-12 16 443,1 0 1,0 2-1,2 0 1,-11 25 0,-33 102 752,39-101-951,-111 380 949,95-306-1096,-65 225 92,-176 681-1502,269-1007 1189,2-11-8,0 0 1,1 0 0,0 1 0,1-1-1,0 1 1,1 18 0,1-29 16,1 0 0,-1-1 1,0 1-1,0 0 0,0-1 0,0 1 1,0 0-1,0-1 0,0 0 0,0 1 1,0-1-1,0 1 0,0-1 0,0 0 1,1-1-1,6-7-94,-1 0-1,1-1 1,-2 1 0,1-1 0,-1-1-1,-1 1 1,0-1 0,0 0-1,4-20 1,4-3-182,245-700-4866,-197 518 3705,48-329-1,-94 432 1529,38-229 570,-41 289-285,2 1 0,2 0-1,3 1 1,30-61 0,-46 106-257,1-1 1,0 1-1,0 0 1,0 0-1,1 0 1,0 0-1,0 1 1,0 0-1,1 0 1,0 0-1,6-3 1,-7 5-7,-1 1 1,1 0 0,0 1-1,0-1 1,0 1 0,0 0-1,0 0 1,0 0 0,1 1 0,-1 0-1,0 0 1,0 0 0,0 0-1,1 1 1,-1 0 0,8 2 0,4 3 106,1 1 1,-1 1 0,0 0-1,-1 1 1,0 1 0,-1 0-1,0 1 1,16 16 0,105 112 977,-125-127-1091,33 38 129,-2 1 0,-2 2 0,-3 2 0,-2 2 0,-3 1 0,27 67 0,-22-26-53,-4 1 0,-5 2-1,17 117 1,-25-76-1032,1 251 0,-18 17-3715,-1-369 3821,8 43-1,-5-44-2389,1 42-1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48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10 600 7053,'-2'-2'-293,"1"1"484,0 1 0,1-1 0,-1 0 1,1 0-1,-1 0 0,1 1 0,-1-1 0,1 0 0,-1 0 1,1 0-1,-1 0 0,1 0 0,0 0 0,0 0 1,0 0-1,-1 0 0,1 0 0,0 0 0,0 0 1,0 0-1,1 0 0,-1 0 0,0 0 0,0 0 1,0 0-1,1 0 0,-1 0 0,0 1 0,1-1 1,-1 0-1,1 0 0,-1 0 0,1 0 0,0 1 1,-1-1-1,2-1 0,5-7 104,0 0 0,0 1 1,1 0-1,0 0 0,0 1 0,1 0 1,0 1-1,1 0 0,17-9 0,15-5 213,44-14-1,-80 32-481,660-192-1003,-515 156 303,-48 11 115,238-69-1645,-151 27-1620,-187 68 993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48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28 581 6341,'-23'-2'1893,"22"1"-1770,1 1-1,0-1 1,-1 1-1,1-1 1,0 0-1,-1 1 1,1-1-1,0 1 1,0-1-1,-1 1 0,1-1 1,0 0-1,0 1 1,0-1-1,0 1 1,0-1-1,0 0 1,0 1-1,0-1 1,0 0-1,0 1 1,0-1-1,1 1 1,-1-1-1,0 0 1,0 1-1,1-1 1,4-17 628,-1 12-595,0 0 1,-1 0-1,2 1 0,-1-1 1,1 1-1,0 0 0,0 1 1,0-1-1,1 1 0,6-4 1,65-34 542,-62 35-568,80-37 371,114-34 0,107-17-974,-190 58 48,90-20-713,-3 0-1149,-71 11-2308,-90 26 522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48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0 423 7573,'10'12'1944,"-1"-29"-160,1 5-304,15-5-256,7 3-208,6-1-212,16-2-155,10-6-101,5-5-152,11-1-280,6 1-216,-4-4-420,7-2-357,3 0-311,-13 2-308,-9-8-636,-6 9-1184,-10-1-1605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49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505 1 5977,'6'8'415,"0"0"1,-1 1-1,0 0 1,0 0-1,-1 0 1,0 0-1,0 1 1,-1 0 0,-1 0-1,2 11 1,2 16 1108,0 56 1,-7-27-666,-3-1 0,-2 1 0,-3-1 0,-34 120 0,-107 249 13,109-326-779,-194 496-4915,180-474-820,34-78 233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49.5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99 3756,'34'-23'477,"-20"13"-143,0 1-1,1 0 1,0 1 0,18-7-1,-21 10-104,1 1-1,0 0 1,0 0-1,0 2 1,0-1-1,1 2 1,-1 0-1,0 0 1,1 1-1,17 3 1,-20-1-86,-1 0 0,1 1 1,-1 0-1,0 1 1,1 0-1,-2 0 0,1 1 1,0 1-1,-1-1 1,0 1-1,-1 1 0,1 0 1,9 10-1,-1 3 156,-1 0 0,0 1 0,-2 1 0,0 0 0,16 38 0,-9-11 273,24 90 1,-29-70-246,-3 0 0,-3 0 0,1 80 0,-14 212 135,-1-222-334,-1 33-77,1 267-95,9-342-518,4 0 1,35 156-1,-33-207 139,-4-11-355,19 53 0,-22-78-102,0-1 1,0 1-1,1-1 0,11 16 0,-3-11-3339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49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1 149 5216,'88'-38'669,"-37"27"-73,6-9-408,1-9-584,2 4-1461,13-1 425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51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0 9381,'-2'12'1137,"1"0"-1,1 0 1,0 1 0,1 14-1,1-14-427,-2 0 0,0 0 0,0 0 0,-4 20-1,-25 95 1606,-11 58-822,28-110-1794,-14 145-1647,26-110-1703,3-82 185,11 53 1,1-30-3128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52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0 383 7797,'6'-48'2917,"-5"41"-2620,-1 0 0,1 0 1,0-1-1,0 1 1,1 0-1,0 0 1,0 0-1,0 0 1,1 1-1,1-1 1,5-10-1,9-6-54,1 0-1,0 1 0,2 2 0,0 0 0,1 1 1,40-26-1,-48 35-218,0 2 0,1 0-1,0 0 1,0 2 0,1 0 0,0 0 0,0 2-1,0 0 1,0 1 0,1 0 0,-1 1 0,1 1-1,23 2 1,-35-1-40,1 1 0,0 0 0,-1 0 0,1 0 0,-1 1 1,1 0-1,-1 0 0,0 0 0,0 1 0,0-1 0,0 1 0,0 1 0,-1-1 0,1 1 0,-1-1 0,7 9 0,-8-8 2,-1 1 0,1 0 1,-1-1-1,1 1 0,-1 0 0,-1 1 0,1-1 0,-1 0 0,0 0 0,0 1 0,-1-1 0,1 0 0,-1 1 0,0-1 1,-1 1-1,1-1 0,-3 7 0,-1 8-52,-1 0 1,-1-1-1,-1 1 1,-18 35-1,-49 66-394,52-89 250,2 1-1,1 0 1,-25 62 0,41-87 193,0-1 1,1 1-1,0 0 1,0-1-1,1 1 0,0 0 1,1 0-1,-1 0 1,1 0-1,1 0 0,0 0 1,0 0-1,0 0 1,1 0-1,0-1 0,1 1 1,0 0-1,0-1 1,0 0-1,1 0 0,0 0 1,1 0-1,-1-1 1,1 1-1,0-1 0,1-1 1,0 1-1,8 6 1,33 27 149,102 62 1,-102-73-33,-1 3 1,75 66 0,-115-90-86,1 0 1,-1 0 0,0 0 0,-1 0 0,0 1 0,0 0 0,0 0-1,-1 0 1,0 1 0,3 11 0,-5-13-8,-1 0 1,0 0-1,0 0 0,-1 0 0,0 0 1,0 0-1,-1 1 0,1-1 1,-2 0-1,1 0 0,-1 0 0,0 0 1,-6 12-1,0-1 0,-2-1 0,0 0 0,0-1 0,-2 0 0,0-1 1,-16 15-1,-93 79-626,40-39-474,24-18-80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03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20 107 4256,'-19'-55'984,"28"38"-471,-2-3-565,-1 6-2665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52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40 6049,'3'-14'1644,"-22"0"-2112,0 2-1637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53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587 175 5673,'-1'-22'8619,"0"10"-8603,0 9 1557,3 1-822,0 0-483,0 0 0,0 0-1,0 0 1,0-1 0,-1 1 0,1-1-1,-1 0 1,3-4 0,-4 6-266,0-3 188,0 0 0,1 0 0,-2-1-1,1 1 1,0 0 0,-1-1 0,0 1 0,-1-5 0,0 5-90,1 1 0,-1-1 0,0 0 0,-1 1 0,1-1-1,-1 1 1,1 0 0,-1 0 0,0 0 0,0 0 0,-1 0 0,1 0 0,0 1-1,-1 0 1,-6-4 0,3 4-50,1-1 0,-1 1 0,0 1 0,0-1 0,1 1 0,-1 0 0,0 1 0,-12 0 0,0 1 39,0 2-1,1 1 0,0 0 0,0 1 1,0 1-1,0 0 0,1 2 1,0 0-1,1 0 0,0 2 0,0 0 1,1 1-1,0 1 0,-15 15 0,5-3-21,1 2 0,1 1 0,1 0-1,2 2 1,1 0 0,-26 52-1,40-71-71,1 0-1,0 1 1,0 0-1,1 0 1,0 0 0,-3 20-1,6-27-10,0-1-1,0 0 1,0 0-1,1 1 1,-1-1-1,1 0 1,0 0 0,-1 1-1,1-1 1,1 0-1,-1 0 1,0 0-1,1 0 1,0-1-1,-1 1 1,1 0-1,0-1 1,1 1 0,-1-1-1,0 1 1,1-1-1,-1 0 1,1 0-1,0 0 1,-1-1-1,1 1 1,6 2 0,-1-1-20,0 0 0,1-1 0,-1 0 0,1 0 0,0-1 0,-1 0 0,1 0 1,0-1-1,0 0 0,0-1 0,0 0 0,-1 0 0,1-1 0,-1 0 1,14-5-1,-5 0 7,0-1 1,0 0-1,-1-1 1,0-1-1,-1 0 1,21-18-1,-9 4 46,-1-1-1,33-39 1,-48 50 368,-1-1 1,0 0-1,-1 0 1,-1-1-1,0 0 0,-1 0 1,5-19-1,2-1 815,-13 33 200,-1 8-1208,1 7-407,0 0 0,0 0 0,1 0-1,0 0 1,1-1 0,1 1 0,0 0 0,0-1 0,1 0 0,8 13 0,17 17-4177,8-5-4006,-15-16-2707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54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8261,'0'0'10794,"6"12"-8841,-3-4-1602,0 0 0,-1 1 0,-1-1 0,1 0 0,-1 0 0,-1 1 1,0-1-1,0 9 0,0 11 216,4 263 1180,-4-204-2788,0-86 1013,0 1 0,0-1 1,0 1-1,0-1 0,0 1 0,0-1 0,1 1 0,-1-1 1,1 1-1,-1-1 0,1 0 0,-1 1 0,1-1 0,0 0 1,0 1-1,0-1 0,-1 0 0,1 0 0,0 0 0,1 1 1,-1-1-1,2 1 0,0-1-23,-1 1 1,1-1 0,0-1-1,0 1 1,-1 0-1,1-1 1,0 1-1,0-1 1,0 0-1,0 0 1,4 0 0,68-5-358,-7 0 270,1 2 0,69 8 1,-115-3 129,-5-1-16,1 1 0,-1 0 0,1 2 0,-1 0 0,0 1 0,31 12 0,-48-16 23,0-1 0,1 1 0,-1-1 0,0 1 0,0 0 0,0 0-1,1-1 1,-1 1 0,0 0 0,0 0 0,0 0 0,0 0 0,0 1 0,-1-1-1,1 0 1,0 0 0,0 0 0,-1 1 0,1-1 0,-1 0 0,1 1-1,-1-1 1,0 0 0,1 1 0,-1-1 0,0 1 0,0-1 0,0 0-1,0 1 1,0-1 0,0 1 0,0-1 0,-1 0 0,1 1 0,0-1-1,-1 1 1,1-1 0,-1 0 0,0 0 0,1 1 0,-1-1 0,0 0-1,0 0 1,1 0 0,-1 0 0,-2 2 0,-3 3-17,1-1 1,-1 0-1,0 0 1,-1 0-1,0-1 1,-9 5-1,-6 1-485,-1-1 0,-40 10-1,32-10-651,22-7 281,1 0 0,-1 0 0,0-1 0,1 0 0,-10-1 0,-2 1-3294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54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208 22 10689,'0'-1'313,"0"0"1,0 1-1,0-1 1,0 1-1,0-1 1,0 0-1,1 1 0,-1-1 1,-1 0-1,1 1 1,0-1-1,0 0 0,0 1 1,0-1-1,0 1 1,0-1-1,-1 0 1,1 1-1,0-1 0,-1 1 1,1-1-1,0 1 1,-1-1-1,1 1 1,-1-1-1,1 1 0,0-1 1,-1 1-1,0-1 1,-1 0-56,1 1 1,-1-1 0,0 1 0,1-1 0,-1 1 0,1 0-1,-1 0 1,0 0 0,1 0 0,-1 0 0,-2 0-1,-3 1 107,0 0-1,0 1 1,0 0-1,0 0 0,-6 3 1,4 0-150,0 1 1,0-1-1,1 1 1,0 1-1,0 0 1,0 0-1,1 0 1,0 1-1,1 0 1,-1 0-1,2 1 1,-1 0-1,1 0 1,0 0-1,1 0 1,0 1-1,-5 19 1,7-19-232,0-1-1,1 1 1,0-1 0,0 1 0,1 0 0,0-1 0,0 1 0,1 0-1,1-1 1,0 1 0,0-1 0,1 0 0,0 1 0,0-1 0,1 0 0,0-1-1,1 1 1,0-1 0,7 9 0,0-4-364,0 0 0,1-1 0,0-1 1,1 0-1,0-1 0,1 0 0,0-1 0,1-1 0,0 0 0,0-2 0,0 1 1,1-2-1,18 4 0,6-1-991,-1-2 1,2-2-1,-1-1 0,59-4 1,-70-1 560,1-2 0,-1-1 0,0-1 1,0-2-1,0-1 0,40-18 0,-32 9 655,-1-2 0,0-1 0,-2-2-1,39-32 1,-59 42 1023,-1 0 0,0 0 0,-1-1 0,0-1 0,20-32-1,-30 41-504,-1 0 0,0 0 0,0-1 0,-1 1 0,1-1 0,-1 0 0,-1 1 0,0-1 0,1 0 0,-2 1 0,-1-11 0,1-15-1700,-2 28 377,1 2 0,-1-1 0,0 0 0,0 1 0,0-1 0,0 1 0,-5-3 0,7 5-310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55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2545 375 4708,'-116'6'460,"8"-1"428,-123 23-1,83-1 349,1 6 0,2 7 0,2 6 0,2 7 0,-183 95 0,236-99-819,3 4 1,2 4 0,3 3-1,2 4 1,4 4 0,2 2-1,3 3 1,4 4 0,3 2-1,-67 113 1,105-151-281,1 1 0,2 2 0,3 0 0,1 1-1,2 0 1,-15 81 0,26-101-99,1 0 0,2 0 0,0 0 0,2 0-1,0 0 1,2-1 0,1 1 0,1 0 0,1-1 0,1 0 0,1 0 0,1-1-1,2 0 1,18 32 0,-11-29-48,0-1 1,2-1-1,1-1 0,1-1 0,0-1 0,2 0 1,0-2-1,49 29 0,-18-17-170,2-3 0,0-2 0,83 25-1,-36-21-341,0-5-1,185 19 0,223-19-1057,513-69-304,-721 7 1458,407-102 0,-533 91 374,-2-8 0,-2-8 0,183-95 0,-250 103 151,-3-5 0,-2-4 0,-3-5 0,-4-4 0,155-154 0,-204 177 3,-2-1 0,-2-2 1,-3-1-1,-2-3 0,-3-1 0,52-124 0,-71 143-59,-2 0 0,-2 0 0,-1-1-1,-2-1 1,-2 1 0,-2-1 0,-2 0-1,-1-1 1,-3 1 0,-1 0 0,-2 0 0,-14-56-1,7 57-25,-2 0-1,-1 1 1,-2 1 0,-2 1-1,-1 1 1,-3 0-1,0 2 1,-2 0-1,-2 2 1,-50-49-1,53 59-160,-1 2-1,-1 1 1,-1 2-1,0 0 1,-1 2-1,-1 0 0,-1 2 1,0 2-1,-1 1 1,0 1-1,0 1 1,-1 2-1,0 1 1,-48-2-1,47 8-208,-1 1 1,1 2-1,-34 7 0,-97 28-1748,163-38 2091,-113 35-2946,10 9-1039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57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13 964 4680,'0'0'5298,"0"4"-4199,0 29 859,0-30-227,0 0-1036,3 23 408,-3-23-581,7 9 413,-2 1-498,-4-10 2227,-7 10-2509,-1 3 617,7-13-808,0 9 118,0-1 0,-1 1 0,-1 0 0,0 0 0,0-1 0,-6 13 0,7-21 271,7 16-74,-6-19-272,1 1 1,-1-1-1,0 1 1,0-1-1,1 0 0,-1 1 1,0-1-1,1 0 1,-1 0-1,0 1 1,1-1-1,-1 0 0,1 0 1,-1 0-1,0 1 1,1-1-1,-1 0 1,1 0-1,-1 0 0,1 0 1,-1 0-1,0 0 1,1 0-1,-1 0 1,1 0-1,-1 0 0,1 0 1,-1 0-1,1 0 1,-1 0-1,0-1 0,1 1 1,-1 0-1,1 0 1,11-6 2732,-12 2-2459,1-62 124,3-1 0,13-75 0,19-24-625,98-277-1,-113 387 62,3 0 1,50-86-1,-70 135 166,1-1-1,1 1 1,-1 0-1,1 0 1,0 1-1,1 0 1,8-7-1,-13 12 22,-1 0 0,1 0 0,0 1 0,-1-1 0,1 0 0,0 1 0,-1 0-1,1-1 1,0 1 0,0 0 0,-1 0 0,1 0 0,0 0 0,0 0 0,-1 1-1,1-1 1,0 0 0,-1 1 0,1-1 0,0 1 0,-1 0 0,1-1 0,-1 1-1,1 0 1,-1 0 0,1 0 0,1 2 0,3 2 92,1 0 0,-2 1-1,1-1 1,6 9 0,-1 3 179,0 0-1,-1 0 1,0 1 0,-2 0-1,13 37 1,16 101 1163,7 256-382,-29-217-877,11 211-1146,-24-386-118,1 0 0,11 38 0,9 1-4945,-18-58 2359,7-10 1153,-3-7-2825,-8-8-2872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58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1226 10269,'-6'-2'527,"-1"0"0,1 0-1,0 0 1,-1 1 0,0 0 0,1 1 0,-1-1-1,1 1 1,-1 0 0,0 1 0,1 0 0,-8 1 0,11-1 1722,3-2-2140,1-1 0,-1 1 0,1-1 0,0 1-1,-1-1 1,1 1 0,0-1 0,0 1 0,0 0 0,0-1-1,0 1 1,0 0 0,3-2 0,-1 1 45,5-6-62,1 1-1,0 0 1,1 0-1,0 1 1,0 0-1,16-6 1,75-24 60,-61 23-167,515-207-2951,-510 197 2598,-2-2-1,-1-2 1,-2-2 0,0-1-1,-2-2 1,-1-2 0,-2-1-1,40-52 1,-48 50 818,-1-1 0,-2-1 1,-2-1-1,-1-1 0,21-62 1,-27 63 418,-8 31-409,-3 23 571,-8 58 286,-12 71 0,1-17 73,-18 123 371,-7 100-494,39-335-1228,1 0 0,1 0 0,0-1 0,0 1 0,1-1-1,6 19 1,-6-27-68,0 1 0,1 0 0,0-1 0,0 0 0,0 0 0,1 0-1,0 0 1,-1-1 0,2 1 0,-1-1 0,0 0 0,1 0 0,0 0 0,0-1-1,0 0 1,9 5 0,-3-3-122,-1-1-1,0 0 1,1 0-1,0-1 1,0 0-1,0-1 1,0 0-1,0-1 1,0 0-1,1-1 1,-1 0-1,0-1 1,0 0 0,1-1-1,-1 0 1,0-1-1,-1 0 1,1-1-1,0 0 1,-1 0-1,0-1 1,0-1-1,0 0 1,-1 0-1,0-1 1,0 0-1,-1 0 1,0-1-1,0 0 1,12-16-1,-17 20 103,1-1-1,-1 0 0,0 0 1,0 0-1,0 0 1,-1 0-1,1-1 0,-1 1 1,-1-1-1,1 1 0,-1-1 1,0 0-1,0 1 0,-1-1 1,1 0-1,-1 0 1,-1 0-1,1 0 0,-1 1 1,0-1-1,-2-8 0,-30-59-240,29 65 302,0 1 0,-1-1 1,0 1-1,0 0 0,-1 1 0,0-1 0,-11-8 1,14 13 2,0 0 0,0-1-1,0 1 1,1-1 0,-1 0 0,0 0 0,1 1 0,0-2 0,0 1 0,0 0 0,0 0 0,0-1 0,1 1 0,-1-1 0,1 1 0,-1-5 0,2 4-31,0 1-1,0 0 1,0 0 0,0-1-1,1 1 1,0 0 0,-1 0 0,1 0-1,1 0 1,-1 0 0,0 0-1,1 0 1,-1 0 0,1 0-1,0 0 1,0 1 0,0-1 0,4-3-1,26-26-875,51-38-1,-55 49 445,-2-2 0,0 0 0,-2-2 0,22-27 0,0-20-98,68-144-1,-79 143 3179,-50 108-2332,0-1-1,2 1 1,2 1-1,1 1 1,2-1-1,2 1 1,1 0 0,1 1-1,4 62 1,0-83-263,1 7-116,6 44 1,-5-61 8,-1 0 0,1-1 1,1 1-1,-1 0 0,1-1 0,0 1 1,1-1-1,0 0 0,0 0 1,6 7-1,-10-13 64,1 1 1,0-1-1,0 1 0,-1-1 1,1 1-1,0-1 0,0 0 1,0 0-1,-1 1 0,1-1 1,0 0-1,0 0 0,0 0 1,0 0-1,0 0 0,-1 0 1,1 0-1,0 0 0,0-1 0,1 1 1,1-1-13,28 0 77,47-9 1,-46 5 286,51-2 0,-10 8-66,138-6 55,-196 3-357,0-1 0,0 0 1,-1-1-1,1-1 0,-1-1 0,21-10 1,73-53-143,-30 17 1056,-76 51-742,33-15 356,-32 15-394,1 1-45,-1 0-51,18 0 47,0-1 0,22-4-1,-35 4-83,-2 0 0,1-1-1,0 0 1,0-1-1,0 1 1,-1-1-1,0-1 1,1 1-1,-1-1 1,10-8-1,-12 8 15,0 0-1,-1 0 1,1 0 0,-1 0-1,1-1 1,-1 1-1,-1-1 1,1 0 0,-1 1-1,3-8 1,-4 10 15,0 0 1,0 0-1,1-1 1,-1 1-1,1 0 0,0 0 1,0 1-1,-1-1 1,1 0-1,0 0 0,0 1 1,1-1-1,-1 1 1,0 0-1,0 0 1,5-2-1,-2 1-3,-1 1 1,1-1-1,-1 1 0,1 0 1,0 1-1,-1-1 1,7 1-1,30 1 28,-25-1-57,1 0 1,-1 2-1,0-1 1,0 2-1,0 0 1,24 8 0,-39-10 20,-1 0 1,1 0-1,0-1 1,-1 1-1,1 0 1,-1 0 0,1 0-1,-1 0 1,1-1-1,-1 1 1,1 0 0,-1 0-1,0 0 1,0 0-1,1 0 1,-1 0 0,0 2-1,0 0-2,2 6 30,-1 1-1,0 0 1,0-1-1,-1 1 0,-1 0 1,1-1-1,-2 1 0,1-1 1,-5 15-1,-1 13-9,-2 5 35,7-35-33,0 1 0,0 0 0,1-1 0,0 1 0,1 0 0,0 11 0,3 13 14,-2-29 11,3-3-54,0 0 1,-1 0-1,1 0 0,0 0 0,0-1 0,0 0 1,-1 0-1,1 0 0,0 0 0,-1 0 0,1-1 1,-1 0-1,1 1 0,-1-1 0,0 0 0,0-1 1,0 1-1,0-1 0,0 1 0,0-1 0,3-5 1,5-6-2,-1-1 0,-1 0 0,12-24 0,-4 6-21,53-96-405,68-178 0,-55 128 37,-77 165 349,-5 9 61,1 1 0,0 0 0,0 0-1,0 0 1,1 0 0,4-5-1,-7 8-4,1 1 0,-1 0 0,0 0-1,1-1 1,-1 1 0,0 0 0,1 0 0,-1-1-1,1 1 1,-1 0 0,0 0 0,1 0-1,-1 0 1,1 0 0,-1 0 0,1-1 0,-1 1-1,0 0 1,1 0 0,-1 0 0,1 1-1,-1-1 1,1 0 0,-1 0 0,0 0 0,1 0-1,0 1 1,0-1 4,1 1-1,-1 1 1,0-1-1,0 0 1,0 0-1,0 0 1,0 1 0,0-1-1,0 1 1,0-1-1,1 3 1,10 22 71,-6-13-62,-1-1 0,2 0 0,0 0-1,12 15 1,-16-24-48,0 1 1,0-1-1,1 0 0,0 0 0,-1 0 0,1-1 0,0 0 1,0 1-1,1-1 0,-1 0 0,0-1 0,1 1 1,-1-1-1,1 0 0,-1 0 0,1 0 0,5-1 0,194 2-1042,-115-3 1241,-76 0-303,-1 0 0,1-1 0,0-1 0,-1 0 1,0 0-1,16-8 0,13-3-953,69-20-806,-48 14 1675,103-20 1,-138 36 48,0-2 1,-1-1 0,35-13 0,-47 14-1314,-1 0 0,0-1 1,-1-1-1,18-13 0,-18 9-4382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59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1490 0 7185,'-508'166'2292,"321"-95"-272,-13 6-72,0 9-212,3 0-103,0 5-245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06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1130 8877,'-10'7'386,"4"-4"-27,1 1 0,0 0 0,0 0-1,0 0 1,0 1 0,0 0 0,1 0 0,0 0 0,0 0 0,-3 7 0,-4 4 1558,10-16-1810,1 0-1,-1 1 0,1-1 0,-1 1 0,1-1 0,0 1 0,-1-1 0,1 1 1,0-1-1,-1 1 0,1-1 0,0 1 0,-1-1 0,1 1 0,0 0 0,0-1 1,0 1-1,0 0 0,0-1 0,0 1 0,0-1 0,0 1 0,0 0 0,0-1 1,0 1-1,0-1 0,0 1 0,0 0 0,0-1 0,1 1 0,-1-1 0,0 1 1,0 0-1,1-1 0,-1 1 0,1 0 0,2 6 199,0 0 0,-1 0 1,1 0-1,-2 0 0,3 15 0,-3-13-181,1 0 0,0 0 0,0 0 0,1-1 0,4 10 0,-1-9-68,0 1 1,0-1-1,1-1 1,0 1-1,1-1 0,0 0 1,0-1-1,1 0 1,-1 0-1,2-1 0,-1 0 1,1-1-1,0 0 1,0 0-1,0-1 1,0 0-1,1-1 0,12 2 1,17 3 43,1-2 1,-1-1-1,67-3 0,20-6 49,1-6 0,174-36-1,246-84 174,-367 83-191,509-139-40,-64 10-136,-451 116-51,252-125 0,-278 105 34,-4-7 0,221-173 0,-305 206 38,-41 35 27,2 0-1,30-21 0,-47 37-11,0-1 1,1 0 0,-1 1 0,1 0 0,0 0 0,0 0 0,0 1 0,0 0 0,8-2-1,-11 4-19,19 0-8,5-1 51,0-1-1,0-1 0,35-8 0,-3-3 48,0 3 0,0 2 0,1 3 0,0 2 0,99 8 0,50 28-144,-170-23 116,-1 2 0,0 1-1,45 22 1,112 45 865,1-6-143,-120-43-488,-21-10 88,0 3 0,95 54 0,-136-66-280,0 1-1,-1 0 1,0 1 0,-1 0 0,0 1-1,-1 0 1,13 24 0,-1-5-102,-15-21 44,-1 1 1,0-1-1,-1 1 0,0 0 1,6 25-1,11 69 46,-12-41-3,-2-12 3,2 103 0,-8-83 31,-4-59-83,1-1 1,-2 0-1,0 1 0,-1-1 1,0 0-1,-1-1 1,0 1-1,-2 0 0,1-1 1,-2 0-1,1-1 0,-13 18 1,-9 9-1,-2-2 1,-47 47-1,14-26-96,-2-4 0,-132 85 1,78-58-1,55-31-67,-96 98 1,89-80 48,48-45 42,-2-1 1,0-1-1,-45 27 0,-354 167-296,355-182 361,-77 43 281,-232 162 0,-261 163 468,600-378-721,-457 256 115,392-229-312,-1-5 0,-169 49 0,-234 17-311,436-100 461,0-3 0,-1-4 1,0-2-1,-100-11 0,135 4-55,-1-1 0,1-3 0,1 0 0,0-2-1,0-2 1,1-2 0,1-1 0,0-1 0,-62-44 0,49 23-59,2-1 0,2-2 0,1-2-1,3-2 1,1-1 0,3-2 0,2-2 0,-30-56 0,35 50-22,-39-103-1,57 126 117,2 0 0,1-1 0,1-1 0,-3-61 0,10 86 12,-2-16 28,1 0 0,1-1 0,2 1 1,1 0-1,8-36 0,29-147-192,-38 193 154,-1 1 0,-1-1 0,0 0 0,-1 0 0,-1 0 0,0 1 0,-1-1 1,-7-20-1,-5-5-43,-32-64 1,29 69 36,1-1 0,-13-46 0,16 39-27,9 32 43,1-1 1,1 1-1,0-1 0,0 0 0,2 0 0,-1-14 1,-6-84-149,7 67 142,2 36-32,0 0-1,-1 0 1,-1 0 0,1 0-1,-1 0 1,-1 0 0,1 0-1,-1 0 1,-1 1-1,-6-15 1,-49-71-6744,47 79 1600,-5 3-3048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07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1563 4628,'22'-14'1559,"-18"11"2086,-5 3-3431,-1 0-1,1 0 1,0 0 0,-1 0 0,1 0 0,0 0 0,-1 0 0,1 0 0,0 1 0,0-1 0,-1 0 0,1 1 0,0-1 0,0 1 0,0 0 0,-2 0-1,-4 2 2679,15-11-1600,-8 8-1205,0 0-1,1-1 1,-1 1-1,0 0 0,1 0 1,-1 0-1,1 0 1,-1 0-1,1-1 0,-1 1 1,1 0-1,-1 0 1,0 0-1,1 0 1,-1 0-1,1 0 0,-1 0 1,1 0-1,-1 1 1,1-1-1,-1 0 0,0 0 1,1 0-1,-1 0 1,1 0-1,-1 1 1,0-1-1,1 0 0,-1 0 1,1 1-1,15 15 853,14 29-998,-24-36 343,13 23-3,16 36 0,-22-40-85,32 50-1,-12-31-63,-11-14 28,1-1 0,1-1 0,1-1 0,37 33 0,-58-61-101,0 1-1,0-1 1,0 1-1,1-1 1,-1 0-1,1-1 1,-1 1 0,1-1-1,-1 0 1,1 0-1,0-1 1,-1 1-1,1-1 1,0 0-1,0 0 1,-1 0-1,1-1 1,0 0 0,0 0-1,-1 0 1,1 0-1,-1-1 1,1 0-1,-1 0 1,6-3-1,10-7 154,1 0-1,-2-1 1,32-28-1,-44 35-157,296-295 467,-154 143-492,79-74-588,634-613-5038,-724 719 3408,105-93-5398,-122 120 151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04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171 170 11073,'16'-12'2323,"-16"11"-2140,0 0 1,0 0-1,0 0 0,0 0 0,0 1 1,0-1-1,0 0 0,0 0 1,0 0-1,-1 0 0,1 0 1,0 0-1,0 1 0,-1-1 0,1 0 1,-1 0-1,1 0 0,0 1 1,-1-1-1,-1-1 0,2 1 272,-1 0-300,1 1 0,0-1 1,-1 1-1,1-1 0,0 0 1,-1 1-1,1-1 1,0 1-1,0-1 0,0 0 1,-1 1-1,1-1 0,0 0 1,0 1-1,0-1 1,0 0-1,0 1 0,0-1 1,1 0-1,-1 1 0,0-1 1,0 0-1,0 1 1,1-1-1,-1 0 0,0 1 1,1-1-1,-1 1 0,0-1 1,1 1-1,-1-1 1,1 1-1,-1-1 0,0 1 1,1-1-1,0 1 0,-1 0 1,1-1-1,-1 1 1,1 0-1,-1-1 0,1 1 1,0 0-1,-1 0 0,1-1 1,0 1-1,-1 0 1,1 0-1,0 0 0,10-5-31,-10 5-52,0 0-1,0 0 1,0-1-1,0 1 1,0 0-1,0 0 0,0 0 1,0 0-1,0 0 1,1 0-1,-1 1 1,0-1-1,0 0 0,0 0 1,0 1-1,0-1 1,0 1-1,1 0 1,2 1 133,8 2-21,1 2 0,-1-1-1,0 2 1,-1 0 0,1 0 0,-1 1 0,-1 0-1,0 1 1,19 20 0,-15-15-249,0-1 0,2 0 0,28 19 0,-29-24-162,0-1-1,0-1 1,0 0-1,1-1 1,0-1-1,0 0 1,0-1-1,0-1 1,1 0-1,-1-2 1,32-1-1,2-6-23,0-2-1,76-23 0,-110 27 285,-8 3-12,1 0 0,0 0 1,0 1-1,0 0 0,0 1 0,0 0 0,10 1 0,76 7-103,-74-5-143,0-1 0,0-1 0,0 0-1,34-5 1,-37 1 133,-1-1 0,0-1-1,-1 0 1,1-1 0,-1-1-1,0-1 1,27-17 0,-34 19 156,0-1 1,0 0 0,-1 0-1,1-1 1,-2 0-1,1-1 1,-1 0-1,-1 0 1,0 0-1,0-1 1,-1 0-1,0 0 1,4-11 0,-8 19-13,-1 0 0,1 0 0,-1 0 0,1 0 0,-1 0 0,0 0 0,1-1 0,-1 1 1,0 0-1,0 0 0,-1 0 0,1 0 0,0 0 0,-1 0 0,1 0 0,-1 0 1,0 0-1,0 0 0,1 0 0,-1 0 0,-1 0 0,0-1 0,0 0 23,-1 1 0,0 0 0,1 0-1,-1 0 1,0 0 0,0 0 0,0 0-1,0 1 1,0-1 0,0 1 0,-1 0-1,-3-1 1,-4 0 47,1 0 0,0 1-1,-1 0 1,1 1 0,0 0-1,-1 0 1,-18 4 0,19-1-65,0 1-1,1-1 1,-1 2 0,1-1-1,0 1 1,0 1 0,-15 11-1,4 0 111,-30 34 0,47-48-153,1 0 0,-1 1 0,1-1 0,0 1 0,0-1 0,1 1 0,-1 0 0,1 0 0,-2 5 0,1-1-14,2-5 17,1-1 0,-1 1 1,1-1-1,0 0 0,-1 1 1,1-1-1,0 0 1,1 1-1,-1-1 0,0 0 1,1 0-1,-1 0 0,2 2 1,-2-3 22,0 0-24,0-1 0,0 1 0,0 0-1,0-1 1,-1 1 0,1-1 0,0 0 0,0 1 0,0-1 0,0 0 0,0 1-1,0-1 1,0 0 0,0 0 0,0 0 0,0 0 0,0 0 0,0 0-1,0 0 1,2-1 0,-1 1 36,9 0 231,1-1-1,-1 0 1,0-1-1,0 0 0,15-5 1,-16 4 74,1 0 0,0 1 0,18-2 0,-27 5-328,0 0 0,0 1 0,0-1 0,0 1 0,0-1 0,0 1 0,0 0 0,-1-1 0,1 1 0,-1 0 0,1 0 0,-1 0 0,1 0 0,-1 1 0,1 2 0,3 7-25,0 0 1,-1 1-1,0-1 0,-1 1 0,-1 0 0,0 0 0,0 16 0,-3 94-4,-8 11-44,-43 417-648,36-458 417,-67 346-2013,58-336 1372,-4-1 0,-52 118-1,43-135 28,-4-2 1,-4-2-1,-3-2 0,-75 93 0,83-124 548,-1-1 0,-3-2 0,-1-2 0,-3-2 0,-1-3 0,-2-1 0,-67 35-1,103-63 468,-1-1 0,-1-1-1,0 0 1,1-1-1,-2-1 1,1-1-1,-31 4 1,43-8-46,0 1 0,-1-1-1,1-1 1,-1 1 0,1-1 0,0 0 0,-1 0-1,1-1 1,0 0 0,0 0 0,0-1 0,0 1 0,1-1-1,-1-1 1,1 1 0,0-1 0,-1 0 0,2 0-1,-1 0 1,0-1 0,1 1 0,0-1 0,0 0-1,0-1 1,-4-8 0,1-1 81,1 0 0,1 0 0,0 0-1,1-1 1,1 1 0,0-1 0,1 0 0,1 0 0,0 0 0,1 0-1,1 0 1,1 0 0,5-26 0,4-2-39,1 0-1,2 0 1,30-62 0,7 3-670,4 3 1,132-179 0,-79 143-2296,160-154 1,-123 156-2920,3 9-3530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09.1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23 592 4732,'0'0'86,"0"0"0,0 0-1,1 0 1,-1-1 0,0 1-1,0 0 1,0 0 0,0 0-1,1 0 1,-1-1 0,0 1-1,0 0 1,0 0-1,0 0 1,0-1 0,0 1-1,1 0 1,-1 0 0,0-1-1,0 1 1,0 0 0,0 0-1,0-1 1,0 1 0,0 0-1,0 0 1,0-1-1,0 1 1,0 0 0,0 0-1,0-1 1,-1 1 0,1 0-1,0 0 1,0 0 0,0-1-1,0 1 1,0 0 0,0 0-1,-1-1 1,1 1-1,0 0 1,-11 3 5003,-2 0 168,15 0-5053,12 22 19,2-2 1,0 0-1,2 0 0,0-2 0,1 0 0,1-1 1,1-1-1,1-1 0,25 15 0,-39-28-186,1-1-1,-1 0 0,1-1 0,0 0 1,0 0-1,1-1 0,-1 0 0,0 0 1,1-1-1,-1-1 0,1 0 0,14-1 1,3-2-1,1-1 1,0-1 0,27-9-1,13-11 30,0-3-1,95-53 1,-13-8-2341,197-151 0,-231 155 264,149-125-5318,-179 149 2191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10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19 103 6657,'-19'6'2924,"32"-20"-1832,0 2 352,9 9-936,-3 3-100,6-8-116,26-9-384,-6 2-424,-4 4-480,0-6-2448,4 5-1849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11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0 207 6345,'13'-19'1399,"3"-10"375,-13 24-1639,-1 0 0,1 0 0,0 1 1,0-1-1,1 1 0,-1 0 1,1 0-1,0 0 0,0 1 0,0-1 1,1 1-1,-1 0 0,1 0 1,6-3-1,10-5-24,37-13-1,-13 8-323,1 3-1,52-10 1,-74 19 126,0 1-1,0 1 1,1 1-1,-1 1 0,47 7 1,-67-6 109,0-1 0,0 1 1,0 0-1,0 0 0,0 1 0,0-1 0,0 1 1,-1 0-1,1 0 0,-1 0 0,1 0 0,-1 1 1,0 0-1,0-1 0,0 1 0,0 0 0,0 0 1,-1 1-1,3 3 0,-3-2 5,0 0 1,0 1-1,0-1 0,-1 1 0,0-1 1,0 1-1,0 0 0,-1-1 1,1 1-1,-2 0 0,1 0 0,-1-1 1,-1 9-1,-43 170 112,15-71-114,12-41-58,3 1 0,-9 122 0,23-181 34,1 0 0,0 0-1,1 0 1,1 0-1,0 0 1,1-1 0,5 16-1,-7-25 6,1-1 1,-1 1-1,1-1 0,0 0 0,0 1 0,0-1 0,1 0 0,-1 0 0,1 0 1,-1-1-1,1 1 0,0-1 0,0 1 0,0-1 0,1 0 0,-1 0 0,0 0 0,1-1 1,0 1-1,-1-1 0,1 0 0,0 0 0,-1 0 0,1 0 0,0-1 0,0 0 1,0 1-1,-1-1 0,1-1 0,6 0 0,12-2-64,-1-1 0,0 0 0,-1-2 0,37-14 0,74-46-1318,-121 60 943,-1-1 0,0 0 0,0 0 1,0 0-1,-1-1 0,9-12 0,0 2-1070,10-8-1003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15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0 734 4972,'45'-5'10746,"-19"-9"-9958,28-7-489,72-19 0,-57 20-198,531-174-1243,-559 180 970,360-115-1764,187-63-2447,-427 138 1532,-1 3-886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16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138 558 6733,'-134'30'6165,"131"-29"-5642,22-19 367,1 4-773,0 1 1,1 1-1,1 1 1,0 2-1,40-14 1,2-1-149,754-243-3631,-545 187 1898,26-14-1342,-221 71 1321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18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0 587 6405,'0'0'4791,"1"3"-4124,11 34 419,43 122 1144,-50-147-2065,0 0 0,1-1 0,0 0 0,1 0 0,14 16 0,-7-9 109,-11-14-201,0-1 0,1 1 0,-1 0 1,1-1-1,0 0 0,0 0 0,0 0 1,0 0-1,1-1 0,-1 0 0,1 0 0,-1 0 1,1 0-1,0-1 0,0 0 0,0 0 0,0 0 1,0 0-1,0-1 0,0 0 0,0 0 0,0 0 1,0 0-1,5-2 0,-6 2-68,11-3 60,0-1 0,0 0 0,0 0 0,0-2 0,-1 0 0,0 0 0,0-1 0,-1-1 0,21-15 0,-7 5-6,363-251-1845,-109 29-1390,-7 6-2898,-153 136 1107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19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0 601 5985,'21'21'1008,"-1"0"0,0 1 0,-2 2 0,-1 0 0,-1 0 1,13 29-1,15 19 145,-2 0-111,-28-46-703,1 0 0,2-1 0,0-1 0,32 35 0,-45-55-292,0 0 1,1-1-1,-1 1 0,1-1 0,0 0 0,-1-1 0,1 1 1,1-1-1,-1 0 0,0 0 0,0 0 0,1-1 1,-1 0-1,1 0 0,-1 0 0,1-1 0,-1 0 0,1 0 1,0 0-1,-1-1 0,1 0 0,-1 0 0,1 0 0,-1 0 1,0-1-1,0 0 0,1 0 0,-1-1 0,-1 0 1,1 1-1,0-1 0,4-5 0,24-17 34,-1-1-1,-1-2 1,-1-1-1,-2-2 1,27-36-1,111-182-1079,-47 66-615,69-70-1527,-48 99-2372,-77 98 792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21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5974 103 5012,'-66'-2'2883,"-44"-10"366,-377-59-223,348 58-2817,-215 8-1,66 27-107,2 12 0,2 12 0,-410 123 0,463-103 36,-224 71 674,281-78-424,-294 142 0,288-103-245,4 8 0,-248 196 0,-267 346 212,626-578-381,4 3 0,-90 138 0,121-161 41,2 1 0,2 1 0,3 2 0,2 0 1,-24 97-1,39-122 26,2 0 0,0 0 0,2 1 1,2 0-1,0-1 0,2 1 0,1-1 0,2 0 0,11 42 0,-9-49 25,0 0 0,2-1 0,1 0 0,0-1 0,1 0 0,2 0 0,0-1-1,1-1 1,0 0 0,2-1 0,0-1 0,31 25 0,-12-17-5,0-2 0,2-2 0,0-1 0,1-2-1,1-1 1,0-2 0,77 15 0,-18-11-52,1-5 0,115 1-1,-10-14-86,285-35-1,198-78-339,-304 25-216,-5-16 0,-5-17 0,558-262-1,-137-28 60,-653 325 462,-3-6 0,-4-5 0,167-160 0,-250 206 109,-3-1-1,-2-3 0,-2-1 1,-3-2-1,55-104 1,-77 126 3,-3-2 0,-1 0 0,-1-1 0,-2 0 0,-2-1 0,-2 0 0,-2-1 0,-1 0 0,-2 1 1,-2-2-1,-5-50 0,1 69 0,0 0 0,-2 0 1,-1 0-1,0 1 0,-2 0 0,0 0 1,-2 1-1,0 0 0,-2 1 0,0 0 1,-1 1-1,-1 0 0,0 1 1,-2 0-1,0 2 0,-1 0 0,0 0 1,-1 2-1,-1 0 0,-1 1 1,0 2-1,0-1 0,-35-12 0,-9 2-15,-1 3 0,0 2 0,-2 4 0,0 2 0,0 3 0,-83 2 0,-406 41-161,-347 130-2377,790-143 1628,-74 20-3512,111-15 646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21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5016 1 5360,'-31'2'281,"3"-1"365,-55-3-1,14 1 319,-75 7-1,47 0-560,-44 5-141,1 6-1,0 6 1,-207 63-1,-388 180-79,103 13-7,320-138-93,310-140-82,-588 269-60,17 35 129,520-274-33,-354 232 106,356-224-115,1 3 1,2 1-1,2 2 1,2 3-1,-56 76 0,79-90-16,1 1 0,2 0 0,1 1 0,2 1 0,1 1-1,2 0 1,2 0 0,1 1 0,3 1 0,1-1 0,1 1-1,2 0 1,3 0 0,0 0 0,3-1 0,1 1 0,2-1-1,2 0 1,1 0 0,2-1 0,2-1 0,2 0 0,28 51-1,-13-39-79,3 0-1,1-3 0,2 0 0,3-3 0,1-1 1,2-2-1,53 37 0,-28-29-143,2-2 0,2-4 0,1-4 0,111 43 0,-111-57 28,0-3 0,2-3 0,0-4 0,1-3 0,0-3 0,0-3-1,87-7 1,6-9-47,-1-9-1,188-46 0,-122 12-16,-2-10 1,352-149-1,138-142-2349,-685 336 2221,113-59-474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22.9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1426 338 3480,'-14'-21'292,"-1"0"0,-1 2 0,0 0-1,-2 0 1,0 2 0,-1 0 0,-1 1-1,-1 1 1,0 1 0,0 1 0,-2 1 0,-41-16-1,5 5 20,0 2 0,-1 3 0,-1 3 0,-89-10 0,124 22-274,0 2-1,0 0 1,0 2 0,0 1-1,0 1 1,1 2 0,-1 0-1,1 2 1,0 0 0,1 2-1,-1 0 1,2 2 0,-33 19 0,29-11-28,1 1 0,0 0 0,2 2 0,0 1 0,1 1 0,2 1 0,0 1 0,2 1 0,-28 51 0,29-41-49,1 1 0,2 0 0,2 1 1,1 0-1,3 1 0,1 0 0,-5 59 0,11-52-65,1 0-1,3 0 0,2-1 1,1 1-1,3-1 1,18 62-1,-14-69-40,2-1-1,2-1 1,1 0 0,2-1-1,1-1 1,2-1 0,38 47-1,-25-43-7,2-1 0,2-2 0,1-2 0,1-2-1,2-1 1,1-2 0,61 28 0,-34-24 98,1-3 0,1-3 0,1-3 0,95 16 0,-76-24 47,0-4 0,1-4 0,0-4 0,0-4 0,0-4 0,110-21 0,-132 12 37,0-3 0,-1-3 1,-1-3-1,-1-4 0,-1-2 0,-1-3 0,-2-3 0,81-59 1,-121 76 58,-1-1 1,0-1 0,-2-1 0,-1-2-1,0 0 1,28-42 0,-40 50-32,0-1 0,-1 1 0,-1-1 0,-1-1 0,0 1 0,-1-1-1,-1 0 1,0 0 0,-1 0 0,-1-1 0,-1 1 0,-1-1 0,-1-17 0,-2 11 13,-1 0 0,-2 0-1,0 0 1,-2 1 0,0 0 0,-2 0-1,0 1 1,-2 0 0,0 1 0,-1 1-1,-1 0 1,-24-26 0,19 24-102,-2 1 0,0 1-1,-1 1 1,-1 1 0,-1 1 0,-1 1 0,0 2 0,-1 0 0,0 1 0,-31-10-1,28 15-865,0 1 0,-35-4 0,9 7-1227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04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25 241 12921,'-24'-12'2198,"24"12"-2122,0-1 0,0 1 0,0 0 1,0 0-1,0 0 0,0-1 0,-1 1 1,1 0-1,0 0 0,0-1 0,0 1 1,0 0-1,0 0 0,0 0 0,0-1 1,0 1-1,0 0 0,0 0 0,0-1 1,0 1-1,0 0 0,0 0 0,1-1 1,-1 1-1,0 0 0,0 0 0,0 0 1,0-1-1,0 1 0,0 0 0,0 0 1,1 0-1,-1-1 0,0 1 0,0 0 1,0 0-1,1 0 0,-1 0 0,0 0 1,0-1-1,0 1 0,1 0 0,8-7 529,-9 7-438,6-4 134,1 1-1,0 1 1,0-1-1,-1 1 1,1 0 0,1 1-1,-1 0 1,0 0-1,0 0 1,0 1-1,9 0 1,10-1 155,650-53 1918,-351 32-3270,61-5-445,-5-28-4602,-356 49 2270,35-14-1,-41 13-3421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23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754 0 4404,'-22'2'349,"0"0"-1,1 1 1,-1 2-1,1 0 0,0 1 1,0 1-1,1 1 1,-33 17-1,19-3-137,1 2 1,1 1-1,1 1 0,1 2 1,2 1-1,0 1 0,3 2 0,0 0 1,2 1-1,1 2 0,2 0 1,-25 63-1,13-19-135,3 2 0,5 1 0,2 1 0,5 0 0,-11 125 0,26-155-49,1 1 0,4 0 0,16 101 0,-10-116-9,1 0 0,2 0 0,1-1 0,2-1 0,37 65 0,-37-78-9,1-1-1,1 0 1,1-2-1,0 0 1,2-1-1,0-1 1,2 0-1,0-2 1,0-1-1,2 0 1,0-2-1,1-1 1,0-1-1,1-1 1,0-1-1,1-1 1,0-1-1,0-2 1,0-1-1,1-1 1,0-1 0,31-1-1,-20-4 10,0-1 1,-1-1-1,0-2 0,0-2 1,-1-2-1,0-1 0,0-2 1,-1-1-1,-1-2 0,-1-2 1,0-1-1,49-37 0,-58 37-6,0-2 0,-2-1 0,-1-1 0,-1 0 0,0-2-1,29-47 1,-37 49 1,-1 0 0,-1-1 1,-2 0-1,0-1 0,-1 0 0,-1 0 0,-2-1 0,5-46 0,-9 31 31,-2 1-1,-2-1 0,-1 0 0,-2 1 1,-2 0-1,-2 1 0,-1-1 0,-2 2 0,-2 0 1,-1 1-1,-2 0 0,-2 1 0,-1 1 1,-51-63-1,46 67-30,-2 1-1,-1 1 1,-1 2 0,-1 0 0,-2 2-1,-52-30 1,56 39-16,-1 2 0,0 0 0,-1 2-1,-1 1 1,0 2 0,0 1 0,-1 1 0,-43-2 0,50 8-87,0 1 1,0 1-1,0 1 0,0 1 1,0 2-1,1 0 1,0 2-1,-25 10 0,31-10-344,1 1 0,0 1 0,1 1 0,0 0 0,1 1 0,0 1 0,0 1 0,1 0 0,1 1 0,1 0 0,-14 19 0,-10 26-2871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23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368 14 4140,'-34'-5'557,"21"2"-223,0 1 1,-1 0 0,0 1-1,1 1 1,-1 0 0,0 1-1,-16 3 1,21-2-223,0 1-1,0 0 1,0 1-1,0-1 1,1 2-1,-1-1 1,1 1 0,0 1-1,1 0 1,-1 0-1,1 0 1,-7 8-1,5-3-5,1 0 0,0 1 0,0-1-1,1 2 1,1-1 0,0 1-1,-7 24 1,5-11-70,2 0 0,0 1 0,2 0 0,1 0 0,1 0 0,2 0 0,0 0 0,2 0-1,1 0 1,1 0 0,1 0 0,2-1 0,0 0 0,2 0 0,1-1 0,1 0 0,1-1 0,1 0 0,1-1 0,1 0-1,1-1 1,31 33 0,-6-16-26,2-1 0,2-1 0,1-3-1,1-2 1,2-2 0,67 31 0,-69-41-50,0-1 1,1-3-1,0-1 1,1-3-1,1-2 1,0-2-1,71 2 1,-98-9 10,0-2 1,0-1-1,-1 0 1,1-2-1,-1-1 0,1-1 1,-2 0-1,1-2 1,30-15-1,-41 17 28,0 0 0,0-1 0,-1 0-1,0-1 1,-1 0 0,1 0 0,-1-1 0,-1-1 0,0 1 0,0-1 0,-1-1-1,0 1 1,-1-1 0,0-1 0,-1 1 0,0-1 0,-1 0 0,5-21 0,-5 10-2,-2-1 1,0 1 0,-2-1 0,0 1 0,-2-1 0,0 1 0,-2 0-1,-1 0 1,0 0 0,-2 0 0,0 1 0,-2 0 0,-13-25 0,11 25-4,-2 0 0,-1 1 1,0 0-1,-2 1 1,0 0-1,-1 2 1,-1 0-1,-1 1 1,0 0-1,-1 2 1,-1 1-1,-25-14 1,15 13-14,-2 2 0,0 0-1,-1 3 1,0 0 0,0 3 0,-1 0 0,0 3 0,0 0 0,0 3 0,-42 3 0,33 1-530,0 2 0,1 3 1,0 1-1,0 2 0,1 2 0,0 2 0,-68 34 0,8 9-1706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24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98 9265,'-45'-32'936,"36"7"-948,-1 13-884,1-2-1836,-1 0-845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26.7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98 6945,'-56'-61'3882,"55"59"-3542,1-1 6,-2-19 98,5 15-5264,21 5 667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27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26 9545,'-92'27'2929,"88"-26"893,1-1-3645,0 0 0,0 0 0,0-1 0,0 0 0,0 1 0,0-1 0,0 0 0,0-1 0,0 1 0,1 0 0,-1-1 0,0 0 0,1 1 0,-1-1 0,1 0 0,0 0 0,-3-3 0,3 4 857,6-14-7754,-4 14 6217,2-8 222,-1 5-4326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28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98 6089,'-16'-24'1448,"13"19"4495,2 3-4914,-14-18 7063,-2-2-16981,7 10 3418,-1 0 214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30.5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1955 4108,'-2'-40'6876,"4"26"-7029,-2 11 1077,1-1-504,-1 0-287,1 0-1,0-1 1,0 1 0,0 0 0,0-1-1,1 1 1,0 0 0,0 0-1,0 0 1,0 0 0,1 1-1,-1-1 1,1 0 0,0 1-1,0 0 1,0 0 0,8-6-1,55-36 34,2 2 0,94-42 0,156-51-817,-259 112 540,844-328-1494,-528 202 1070,780-324-1393,-514 157 2747,-515 240 358,-45 29 221,-34 17 8,-44 29 275,-2-1-1627,0 3-52,0-1 1,-1 0-1,1 0 0,-1 0 1,0 0-1,1 1 0,-1-1 1,0 0-1,1 0 0,-1 0 0,0 0 1,0 0-1,0 0 0,0 0 1,0 0-1,0 0 0,0 0 0,0 0 1,0 0-1,0 0 0,0 0 1,-1 1-1,1-1 0,-1-2 1,-1 2 1,0 0 0,0 0 0,0 1 1,0-1-1,0 0 0,0 0 1,0 1-1,0 0 0,-1-1 1,-2 1-1,2-1 25,-32 7-22,32-5-62,-63 6-1777,62-6 1467,1-1-474,1 1 795,-1 0 1,0 0-1,1 0 1,-1 1-1,1-1 1,-1 1-1,1-1 1,-1 1 0,1 0-1,-3 3 1,-3 1 11,4-4 69,0-1 0,1 1 0,-1-1 0,0 0 0,0 0-1,-6 1 1,7-2-4,1 1-1,-1-1 1,0 1 0,1 0-1,-1 0 1,1-1-1,-1 2 1,1-1-1,-1 0 1,1 0-1,0 1 1,-4 2-1,5-3 240,-14 6-4,3 1-51,10-6 240,0 0-439,-6 4-79,7-5 61,1-1 0,-1 1 0,1-1 1,-1 1-1,1-1 0,-1 1 0,1-1 0,-1 0 0,0 1 0,1-1 0,-1 0 1,0 1-1,1-1 0,-1 0 0,0 0 0,0 0 0,1 1 0,-1-1 0,0 0 1,1 0-1,-1 0 0,0 0 0,0-1 0,1 1 0,-1 0 0,0 0 0,1 0 1,-1 0-1,0-1 0,0 1 0,1 0 0,-1-1 0,1 1 0,-1 0 0,0-1 1,0 0-1,0 1 26,1-1-172,-1 1-1,1 0 1,-1 0-1,0 0 1,1 0 0,-1 0-1,1-1 1,-1 1-1,1 0 1,-1 0-1,1-1 1,-1 1-1,1-1 1,-1 1-1,1 0 1,0-1 0,-1 1-1,1-1 1,-1 1-1,1-1 1,0 1-1,0-1 1,-1 1-1,1-1 1,0 1-1,0-1 1,-1 1-1,1-1 1,0 0 0,0 1-1,0-1 1,0 1-1,0-1 1,0 1-1,0-1 1,0 0-1,0 1 1,0-1-1,0 1 1,1-1-1,-1 0 1,0 1 0,0-1-1,0 1 1,1-1-1,-1 1 1,0-1-1,1 1 1,-1-1-1,0 1 1,1-1-1,8-16-4442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38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0 13989,'0'0'4978,"-2"2"-2812,1-1-1933,0 0-1,-1 0 1,1 0 0,0 1-1,0-1 1,0 0-1,0 1 1,0-1-1,1 1 1,-1-1 0,0 0-1,1 1 1,-1 0-1,1-1 1,-1 1-1,1-1 1,0 3 0,6 28 2210,-2-18-2047,6 31 657,-1 0 0,-3 1 1,1 54-1,-10 136-421,-1-141-2690,11 141 0,-1-173 149,9 62-1836,-12-107 1417,1 0 0,1 0 0,1 0 0,13 27 0,-1-13-6282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38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1 146 8881,'3'-20'2554,"2"0"1,11-29-1,-15 47-1222,3 2-258,10 3-836,0 0 0,0 1 0,-1 0-1,1 2 1,-1-1 0,0 1 0,-1 1 0,0 0-1,0 1 1,0 1 0,-1-1 0,0 2-1,-1 0 1,16 18 0,5 11 1,-1 1 0,46 82 0,-60-92-246,-1 1 0,-1 0 0,-2 1 0,-1 0-1,-1 1 1,8 52 0,-10-38-117,-3-27 17,-2 0 0,0 0 0,-1 0 0,-1 0 0,-1 0 0,-2 23 0,1-41 45,-4-22-248,5 14 251,0-1 1,0 1-1,1-1 1,-1 1-1,2-1 0,-1 1 1,1 0-1,3-9 1,25-53-504,-18 42 387,5-6-53,1 1 0,1 0 1,2 2-1,1 0 0,1 1 1,1 1-1,2 2 0,39-32 1,-55 49 216,1 0 1,1 1-1,-1 1 0,1 0 1,0 0-1,1 1 1,-1 1-1,1 0 1,0 0-1,0 2 1,24-3-1,-30 5 50,0 0 1,0 0-1,0 1 0,0 0 1,0 0-1,-1 1 0,1 0 1,0 0-1,-1 1 0,1-1 1,-1 1-1,0 1 0,0-1 1,0 1-1,0 0 0,-1 1 1,1-1-1,-1 1 0,0 0 1,-1 0-1,1 1 0,-1-1 1,0 1-1,0 0 0,-1 0 1,3 8-1,-3-9-7,12 27 215,-1 0 0,17 60 1,12 38 53,-35-112-273,0 1 1,2-1-1,0-1 0,20 27 0,-28-42-37,0 0 0,0-1 0,0 1 1,0-1-1,0 0 0,0 1 0,0-1 0,0 0 0,0 0 0,1 0 0,-1-1 0,0 1 0,1 0 0,-1-1 0,0 0 0,1 1 1,4-1-1,1-1-40,-1 1 0,1-1 0,0 0 0,10-3 0,-4 0 19,-1-1-1,0-1 1,1 0 0,-2 0-1,1-1 1,-1-1 0,0 0-1,19-18 1,-6 1-72,-1 0 1,32-45-1,-32 38 21,37-36 0,-59 66 74,0 0 0,0 0 0,0 1 0,0-1 0,0 1 0,0-1 0,0 1 0,0 0 1,1 0-1,-1 0 0,0 0 0,1 0 0,-1 0 0,1 1 0,-1-1 0,1 1 0,-1 0 0,5 0 0,0 1-8,1 1-1,-1 0 1,0 0-1,0 0 1,12 7-1,4-1 77,18 9-14,-37-15-39,0 0 1,0-1-1,0 1 0,0-1 1,0 0-1,0-1 0,8 2 0,-3-1 25,15 3 199,-23-4-209,0 0 1,1 0 0,-1 1-1,0-1 1,0 0-1,0 0 1,1 1 0,-1-1-1,0 1 1,0-1 0,0 1-1,0-1 1,0 1-1,0 0 1,0-1 0,0 1-1,0 0 1,0 0 0,0 0-1,0 0 1,0 0 0,0 1-1,8 12 152,0 0 1,-1 1-1,10 25 0,-9-18-58,-6-17-86,1 1 0,0-1 1,-1 0-1,2 0 0,-1-1 0,0 1 1,1-1-1,0 0 0,0 0 1,6 4-1,0 0 7,-2-2-111,-1 0 1,1 0 0,0-1 0,1 0-1,-1-1 1,1 0 0,0 0 0,0-1 0,0 0-1,0-1 1,1 0 0,-1-1 0,1 0-1,-1 0 1,1-1 0,-1-1 0,1 0-1,-1 0 1,0-1 0,18-5 0,-12 1 86,0 0 1,-1-1 0,0-1 0,-1-1-1,0 0 1,0 0 0,0-2 0,-2 0-1,1 0 1,-1-1 0,19-26 0,31-48 1489,-45 65-1164,-15 18-304,0 0 0,1 0 1,-1 0-1,1 0 0,0 0 1,0 0-1,0 1 0,0 0 1,0-1-1,0 1 0,1 0 1,-1 1-1,1-1 0,-1 0 0,1 1 1,7-2-1,11 0 39,0 0 1,1 1-1,-1 1 1,39 4-1,-33-1-92,0-1-1,41-5 1,-39 0-261,0-1 0,-1-2 1,1-1-1,-1-2 0,-1 0 1,31-17-1,-44 19 252,-1-1 0,0 0 0,0-1 0,-1-1 0,0 0 0,-1 0 0,0-2 0,-1 1 0,0-1 0,-1-1 0,0 0 0,10-23 0,-7 11 562,-2-1 1,-1 0 0,-1-1-1,-1 0 1,-2 0 0,-1 0 0,3-50-1,-8 74 184,0 7-447,42 195-907,13-2-6579,-34-124-783,-9-32 784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39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1 121 11397,'1'-5'333,"1"-1"1,0 0-1,1 1 1,-1-1-1,1 1 0,0 0 1,0 0-1,1 0 1,0 0-1,0 0 0,0 1 1,0 0-1,0 0 1,1 0-1,0 0 0,0 1 1,0 0-1,0 0 1,0 0-1,1 1 0,10-4 1,-15 5-329,8-3 183,1 1-1,0-1 0,1 1 1,-1 1-1,0 0 1,19-1-1,-12 2-64,0 1-1,0 1 0,0 0 1,0 2-1,0 0 1,0 0-1,25 10 1,-22-4-21,0 1 0,-1 0 1,0 2-1,-1 0 0,27 24 0,73 84-4309,-100-100 2402,7 5-2444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04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611 128 10053,'-6'-11'583,"0"1"0,-1 1-1,0-1 1,0 1 0,-1 0 0,0 1 0,-11-9-1,5 3 1258,-17-14 3411,31 28-5198,0 0 0,-1 0 0,1-1 1,-1 1-1,1 0 0,-1 0 0,1-1 0,-1 1 0,1 0 0,-1 0 1,1 0-1,-1 0 0,1 0 0,-1 0 0,1 0 0,-1 0 1,1 0-1,-1 0 0,0 0 0,1 0 0,-1 0 0,1 0 0,-1 1 1,1-1-1,-1 0 0,1 0 0,0 0 0,-1 1 0,1-1 1,-1 0-1,1 1 0,-1-1 0,1 0 0,0 1 0,-1-1 1,1 1-1,0-1 0,-1 1 0,1-1 0,0 0 0,0 1 0,0-1 1,-1 1-1,1-1 0,0 1 0,0-1 0,0 1 0,0-1 1,0 1-1,0-1 0,0 1 0,0 0 0,0-1 0,0 1 1,0-1-1,0 1 0,0 0 0,0 4 143,0 1 0,0 0-1,1 0 1,0-1 0,0 1 0,0 0 0,1-1-1,0 1 1,0-1 0,3 8 0,34 54 951,-32-57-958,174 247 1745,30 47-804,-182-255-1005,-1 2 1,-3 1-1,-3 0 0,23 79 0,-38-106-101,-1 0-1,-2 1 1,-1 0 0,0 0-1,-2 0 1,-2 0-1,0 0 1,-1 0 0,-2 0-1,0 0 1,-2-1 0,-1 1-1,-1-2 1,-1 1 0,-1-1-1,-1 0 1,-1-1 0,-21 28-1,3-10-344,-2-1 0,-2-2 0,-2-1 0,-1-2 0,-2-1-1,-1-2 1,-2-3 0,-47 27 0,-141 63-4717,-6-20-4479,85-39-2572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39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1 200 8421,'6'-43'1812,"-6"20"-420,0 3-276,0 0-232,10 3-240,2 3-392,-2 0-368,-1 2-492,10 1-320,-3 2-684,3 1-1712,-3-1-1625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39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1 6437,'-5'4'102,"0"1"281,-1 0 0,1 0 0,-1 0 0,1 0 0,1 1 0,-1 0 0,1 0 0,0 0 0,0 1 0,1-1 0,0 1 0,0 0 0,1 0 0,-1 0 0,1 0 0,1 0 0,-2 11 0,-13 164 3492,-3 22-2709,7 1-3505,13-145 922,-1 27-1569,-1-79 1942,0 0 0,-1 0 0,0-1 0,-4 14 0,4-17-2484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39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1 801 6437,'0'-15'91,"0"-4"131,1 0 0,1 0 1,1 0-1,9-36 0,34-110 3059,-44 157-3062,0 0 1,1-1 0,0 1 0,1 0-1,0 1 1,0-1 0,0 1 0,1 0-1,0 0 1,0 0 0,1 0 0,0 1-1,13-10 1,-14 12-112,1 0 0,0 0 0,0 1-1,0 0 1,0 0 0,1 1 0,-1 0 0,1 0 0,-1 0-1,1 1 1,0 0 0,0 0 0,-1 0 0,1 1-1,0 0 1,0 1 0,11 1 0,-12-1-64,0 1 1,-1-1 0,1 1 0,-1 0-1,0 0 1,1 0 0,-1 1-1,0 0 1,-1 0 0,1 0-1,0 0 1,-1 1 0,5 4-1,-6-4-22,0 0-1,-1 0 1,0 0-1,1 0 1,-1 0 0,-1 1-1,1-1 1,0 0-1,-1 1 1,0-1-1,0 1 1,-1 0-1,1-1 1,-1 1-1,0 0 1,-1 6-1,0 1 1,-1 0-1,0-1 1,-1 1-1,0-1 0,-1 1 1,-6 12-1,9-21-27,6-5-28,30-16 40,0-2-1,56-41 0,61-61-204,28-53-130,-35 31 901,-143 142-521,0 0 0,0 0 0,0 1 0,0-1 0,1 0 0,-1 1 0,0-1 0,1 1 0,-1 0 0,1 0 0,-1 0-1,1 0 1,0 0 0,-1 1 0,5-1 0,-6 1-24,1 1 0,-1-1-1,1 1 1,-1 0 0,1-1-1,-1 1 1,0 0 0,0 0-1,1 0 1,-1 0 0,0 0-1,0 0 1,0 0 0,0 0-1,0 1 1,0-1 0,0 0 0,-1 1-1,1-1 1,0 0 0,-1 1-1,1-1 1,-1 1 0,1-1-1,-1 1 1,0-1 0,1 3-1,0 9 61,0 0 0,0 0-1,-1 0 1,-1 0 0,0 0-1,-4 16 1,-1 20 36,3 0 12,3 0 1,10 89-1,-7-125-226,0 0 0,1 0 0,1-1 0,0 0 0,0 0-1,1 0 1,0-1 0,1 0 0,1 0 0,0 0-1,0-1 1,1 0 0,0-1 0,1 0 0,0 0-1,0-1 1,15 8 0,-20-13 11,1 0-1,0 0 1,0-1-1,0 0 1,0 0 0,0-1-1,1 1 1,-1-1-1,0-1 1,1 1 0,-1-1-1,0 0 1,1-1 0,-1 1-1,0-1 1,1-1-1,-1 1 1,0-1 0,0 0-1,0 0 1,0-1-1,9-5 1,-1 0 11,0 0 0,-1-1-1,0-1 1,-1 0 0,0-1 0,0 0 0,-1 0 0,9-14-1,4-10 72,-2 0-1,-1-2 1,26-64-1,-38 80 73,1-5 350,0 1-1,2 1 1,0 0 0,2 0-1,25-32 1,-37 53-27,1 4-345,0 0 0,0 0-1,0 0 1,0 0-1,0 1 1,-1-1-1,1 1 1,-1 0 0,1 0-1,-1 0 1,1 0-1,-1 0 1,0 0-1,0 1 1,0-1-1,0 1 1,-1-1 0,1 1-1,-1 0 1,2 4-1,1 5-21,0 1 0,-1-1-1,2 25 1,-1-9-115,5 70-1631,-3-14-1241,-4-70 1258,1 1 0,0-1 0,8 22 0,6-4-3667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0:40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44 183 7053,'-9'-5'603,"7"5"-450,1-1 0,-1 1 1,1-1-1,-1 0 1,0 0-1,1 1 0,0-1 1,-1 0-1,1 0 1,0-1-1,-1 1 0,1 0 1,0 0-1,0-1 1,0 1-1,0 0 0,0-1 1,-1-2-1,2 0 583,-1-1 0,1 1-1,0-1 1,0 1 0,1-1 0,1-5-1,-1-12 1599,-13-21-175,12 40-2081,1 0-1,-1 1 1,1-1-1,0 1 1,-1-1 0,1 1-1,0-1 1,0 1-1,1 0 1,-1-1-1,0 1 1,1 0-1,-1 0 1,1 0-1,3-3 1,-4 3-54,0 1-13,0 0 1,0 1-1,-1-1 1,1 0-1,0 0 1,0 1-1,0-1 1,0 1-1,0-1 1,0 0-1,0 1 1,0 0-1,0-1 1,0 1-1,0 0 1,0-1-1,0 1 1,0 0-1,0 0 1,0 0-1,1 0 1,-1 0-1,0 0 1,0 0-1,0 0 1,0 1-1,0-1 1,0 0-1,2 2 1,17 6 24,-2 16-144,-16-20 22,0-1 1,0 0-1,0 0 0,1 0 1,-1 0-1,6 5 1,7 3-351,1-1 1,1 0-1,0-1 0,0 0 0,0-2 1,1 0-1,35 8 0,-28-9 313,1-2 0,0 0 0,0-2 0,0-1 0,32-3 0,-1-13-4684,-53 11 1061,-1-8-1645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32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20 112 5705,'0'0'1858,"-1"-2"-37,-10-12 1002,6 13 1944,3 27 855,2-14-6977,0 5 1534,2 0-1,-1-1 1,2 1 0,0 0-1,1-1 1,1 0-1,1 0 1,0 0-1,1 0 1,0-1-1,18 26 1,-20-33-125,1-1-1,0 1 1,1-1 0,-1 0-1,1-1 1,1 0 0,-1 0 0,1 0-1,0-1 1,0 0 0,1-1-1,-1 0 1,1 0 0,0 0-1,0-2 1,0 1 0,1-1-1,-1 0 1,1-1 0,-1 0 0,1 0-1,12-2 1,15-3-80,0-2 1,-1-2-1,0-1 1,56-23-1,135-71-1235,-184 82 947,333-172-4216,-242 119 2369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33.2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92 9365,'-32'-18'4732,"29"4"-4152,0 0-68,12 2-856,1 1-540,5 0-4328,-2-1-553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35.5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9408 32 4172,'-5'-26'1130,"4"21"504,-5 34 282,5 5-409,1-4-922,-7 51 382,4 0-1,13 145 0,-3-106-492,3 50 49,5 372 778,-54-33-672,-27-1-203,-31 331-38,80-484-283,14 1 0,53 429 1,34-12 425,-38 4-59,-72 95 269,-61-2-256,2-412-330,-34-8-80,94-362-7,-16 109 0,37-166-37,-32 198 209,23-167-113,-32 96 1,11-59-39,-35 87 221,69-184-306,-1-1 1,0 1-1,1-1 1,-1 0 0,0 1-1,0-1 1,0 1-1,1-1 1,-1 0-1,-1 0 1,1 0-1,0 1 1,0-1-1,0 0 1,-1 0-1,1-1 1,0 1-1,-1 0 1,1 0-1,-1-1 1,1 1-1,-1-1 1,1 1-1,-1-1 1,0 0-1,1 1 1,-1-1-1,1 0 1,-1 0-1,0 0 1,1 0-1,-1 0 1,1-1-1,-1 1 1,1-1-1,-1 1 1,0-1-1,1 1 1,-1-1-1,1 0 1,0 1-1,-1-1 1,1 0-1,0 0 1,-1 0-1,0-1 1,-7-5 47,1 0 0,0-1 0,0 0-1,1 0 1,-9-14 0,-69-91 592,56 80-436,27 32-174,-15-25-40,14 22 6,-1 0 0,1 0 0,-1 0 0,0 1 0,0-1-1,-1 1 1,-5-4 0,5 4 1,3 2-1,0-2-2,-1-1 0,0 2 0,-1-1 0,1 0 0,0 1-1,-1-1 1,0 1 0,-3-2 0,3 2-10,2 1 13,1 0-1,-1 1 0,0-1 1,1 1-1,-1 0 1,0 0-1,0-1 0,1 1 1,-1 0-1,0 0 1,0 1-1,1-1 0,-1 0 1,0 1-1,1-1 1,-4 2-1,-2 0-12,4-2 3,3 3-3,2 25 7,5 34-1,-2-33 4,0 33-1,-8-4 0,-3-1 0,-16 73 0,-4 31 3,-31 225 72,25-151 20,31-227-97,0 7 15,-2 0-1,0 0 1,0-1-1,-1 1 1,-1-1-1,-13 27 1,16-38-11,0-1 0,-1 1 1,1-1-1,-1 0 0,1 0 1,-1 0-1,0 0 0,1 0 1,-1-1-1,0 1 0,0-1 1,0 0-1,0 0 0,-1 0 1,1 0-1,0 0 0,-6 0 1,-9 1-1,-37-2 1,36 0-11,-151 8-275,-241 42-1,213-22 269,-774 73 71,267-34 251,435-37-262,-1167 156 195,487-10-271,-504 78-32,627-177-376,589-86-103,86 1 86,99 6-434,0-3 0,-66-13-1,114 17 477,0-1 1,0 0-1,0 0 0,0-1 0,1 1 0,-1-1 0,1 0 0,-1 0 0,1 0 0,0-1 0,0 0 0,0 0 0,-6-8 0,-10-9-4047,5 4-1013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46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157 143 8545,'-29'-12'2282,"15"13"1144,-9 14-935,20-13-629,-2-2-6,-62 2 3161,51-1-2286,28-2 1585,770-60-5378,-560 40-1679,21-9-2109,-82 3-5200,-87 15-789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46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87 153 11805,'-5'-3'348,"0"0"-1,1 0 1,-1 0-1,1-1 1,0 1 0,0-1-1,0 0 1,0-1-1,0 1 1,1 0 0,0-1-1,0 0 1,0 0-1,1 0 1,0 0 0,-3-9-1,-11-21 3544,15 34-3736,1 0 0,-1 1 0,0-1 0,1 0 0,-1 0 0,1 0 0,0 0 0,-1 0 0,1 0 0,-1 0 0,1 0 0,0 0 0,0 0 0,0 0 0,0-1 0,0 1 0,0 0 1,0 0-1,0 0 0,0 0 0,0 0 0,1 0 0,-1 0 0,0 0 0,1 0 0,-1 0 0,1 0 0,-1 0 0,1 0 0,-1 0 0,1 0 0,0 0 0,-1 1 0,2-2 0,0 1-117,0 1-1,0-1 1,0 1-1,0-1 1,0 1-1,1 0 1,-1 0-1,0 0 1,0 0-1,0 0 1,0 0-1,1 1 1,-1-1-1,0 1 1,0 0-1,0-1 1,0 1-1,2 1 1,26 12 119,0 1-1,-1 2 1,-1 1-1,0 1 1,-2 1 0,0 1-1,-1 2 1,-1 0-1,-2 2 1,0 0 0,30 47-1,-37-47-133,0 1 0,-1 0 0,-2 1 0,0 1 0,-2 0 0,-2 0 0,0 1 0,-2 0 0,-1 1-1,-1-1 1,-1 1 0,-2 0 0,-4 45 0,-2-46-304,-1-1 0,-1 1-1,-1-1 1,-2-1 0,-1 1-1,-1-2 1,-1 0 0,-1 0 0,-27 36-1,-16 12-3434,-107 108-1,102-119-2600,2-3-4080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47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86 155 7473,'0'-4'343,"1"-1"0,-1 1 0,0-1 0,0 1 0,0-1 0,-1 1 0,0 0 0,0-1 0,0 1 0,0 0 0,-3-8 0,-16-39 6302,11 36-5356,7 12 1149,2 1-1409,-1-5-866,-2-9 1786,0 16-893,-2 9-450,1 3-340,1 1 0,0 0 0,1-1 0,1 1 0,0 0 0,1 0 0,2 24 0,-1 7 272,-11 248 1463,0-40-1113,8-161-707,1 185 98,4-198-269,21 118 1,-16-154-24,2-2 0,1 1 0,3-1 0,25 52 0,-24-64 16,1 0 0,1-1 0,1-1 0,1-1-1,2-1 1,39 37 0,-42-45-119,0-2 1,1 0-1,1-1 0,0-1 0,1 0 1,0-2-1,1 0 0,0-2 1,0 0-1,42 7 0,-46-12-20,1-1 0,-1 0 0,0-2-1,1 0 1,-1-1 0,0-1 0,0-1 0,0 0 0,0-1-1,0-1 1,-1-1 0,0-1 0,0 0 0,23-14-1,-24 11-96,-1 0-1,-1-1 0,0-1 0,0 0 0,-1-1 0,-1-1 0,0 0 1,-1 0-1,-1-1 0,0-1 0,-1 1 0,0-2 0,7-19 0,-12 25 144,0 0-1,-1-1 0,0 0 0,-1 0 1,0 0-1,-1 0 0,0 0 0,-1 0 0,0 0 1,-1 0-1,-1 0 0,0 0 0,0 0 0,-1 0 1,0 1-1,-1-1 0,-1 1 0,0 0 0,0 0 1,-13-17-1,7 13 32,-1 1 0,-1 0 1,0 1-1,0 0 0,-2 1 0,-18-13 1,-99-51 10,77 47 157,5-2 120,50 30-227,0 0-1,0 0 0,0 1 1,0-1-1,0 0 0,0 0 1,0 0-1,0 1 1,0-1-1,0 0 0,0 0 1,1 0-1,-1 1 1,0-1-1,1 0 0,-1 1 1,0-1-1,1 0 0,-1 1 1,1-1-1,-1 0 1,1 1-1,0-2 0,0 2 1,1-3 10,1 0 0,0 0 0,0 0 1,0 1-1,0-1 0,0 1 0,1 0 0,-1 0 0,1 0 1,7-2-1,38-11 38,-35 11-64,69-17-12,107-13 1,-145 29 69,-1 2 1,1 2-1,0 2 1,50 8-1,-81-7 127,0 1 0,-1 0 0,1 1-1,-1 0 1,0 1 0,0 1 0,0 0-1,-1 0 1,1 1 0,-2 1 0,1 0-1,-1 1 1,-1 0 0,1 1 0,-1 0-1,-1 0 1,0 1 0,-1 0 0,0 1 0,0 0-1,-2 0 1,1 1 0,8 23 0,-5-4 240,-1 1-1,-1-1 1,-2 1 0,-1 0 0,-2 1 0,-1 34 0,-20 203 836,10-200-1284,-6 42-155,6 0-1,5 117 1,4-221-77,0-1 0,0 0 1,1 0-1,0 0 1,0 0-1,1 0 0,0 0 1,0-1-1,1 1 1,4 6-1,-6-11-40,0 0 0,1 0-1,-1 0 1,0 0 0,1-1 0,0 0 0,-1 1 0,1-1 0,0 0 0,0 0-1,1 0 1,-1-1 0,0 1 0,0-1 0,1 0 0,-1 0 0,1 0-1,-1 0 1,1 0 0,0-1 0,-1 0 0,1 1 0,-1-2 0,1 1-1,4-1 1,32-6-6551,4-2-4425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05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38 14245,'-8'-27'2793,"6"22"3742,0 8-4949,-1 1-1204,-1 1 1,1-1-1,0 1 1,1 0-1,-1 0 1,1 1-1,0-1 1,0 0-1,1 1 1,0-1-1,-1 11 1,0 8 330,2 38 0,0-24 4,-4 86-516,-5 1 0,-49 226 0,-97 238 49,83-337-228,16-55-22,-39 148 0,93-324-412,3-21 383,-1 0 1,1 0-1,0-1 1,0 1-1,0 0 1,-1-1-1,1 1 1,0 0-1,0-1 1,-1 1-1,1-1 1,0 1-1,-1-1 1,1 1-1,0-1 1,-1 1-1,1-1 1,-1 0-1,1 1 1,0-3-1,7-6-81,0-1 0,-1 0-1,0 0 1,-1-1 0,10-22-1,21-68-216,-19 49 187,41-138-377,47-260 0,-29 104 70,-67 306 402,80-303-372,28 11 402,-104 301 71,1 0-1,2 1 0,21-30 1,-32 50 0,1 1 0,0 1 0,1-1 1,0 1-1,0 0 0,1 1 0,0 0 1,0 0-1,1 1 0,0 1 1,0-1-1,21-7 0,-25 12 14,0-1 0,1 2 0,-1-1 0,0 0 0,0 1-1,1 0 1,-1 1 0,0 0 0,1 0 0,-1 0 0,0 0 0,0 1 0,0 0 0,0 0 0,0 1 0,-1 0-1,1 0 1,-1 0 0,0 1 0,1-1 0,5 7 0,3 3 161,-1 1 1,0 0-1,-1 1 1,0 0-1,18 34 1,3 13-184,-3 2-1,-3 0 1,-3 2 0,27 117-1,-22-35-57,11 175 0,-24 385 10,-18-476 0,-2-8 6,3 140-40,3-330-361,1 0 1,10 42-1,-9-62-472,-1 0 0,2 0 0,0 0 0,1-1 0,0 1 0,1-2 0,12 19 0,-18-30 599,0 0 1,-1 0-1,1 0 1,0 0-1,0 0 1,0 0-1,0 0 1,0-1-1,0 1 1,0 0-1,0-1 1,1 1-1,-1-1 1,0 1-1,0-1 1,0 0-1,0 0 1,1 1-1,-1-1 1,0 0-1,0 0 1,1 0-1,-1 0 1,0 0-1,0 0 1,1-1-1,-1 1 0,0 0 1,0-1-1,0 1 1,1-1-1,-1 1 1,0-1-1,0 1 1,0-1-1,0 0 1,1-1-1,1 1-312,38-22-10309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48.3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108 516 11485,'-4'2'542,"0"-1"0,0 0 1,0 0-1,0 0 0,0 0 0,0-1 0,0 1 1,0-1-1,0 0 0,0-1 0,-1 1 0,1-1 1,-6-1-1,6 1 2496,-34 6 128,35-4-1856,8-1-802,36 0 109,-4 1-297,40-4 0,-28-3-198,-1-2-1,-1-2 1,0-2 0,62-25-1,-96 31-124,-1 0 0,0-1 0,0 0-1,-1-1 1,0-1 0,15-13 0,-19 14-27,0 0 0,-1 0 0,0-1 0,0 1 1,-1-1-1,0-1 0,0 1 0,-1-1 0,0 1 0,-1-1 1,0 0-1,2-19 0,-3 16-9,-1 0 0,0 1 0,-1-1 0,-1 0 0,0 0 0,0 1 0,-2-1 0,1 1 0,-8-20 0,8 25 30,-1 1 0,0-1 1,-1 1-1,1 0 0,-1 0 1,0 1-1,-1-1 0,1 1 1,-1 0-1,0 0 0,-1 0 1,1 1-1,-1-1 0,-7-3 1,8 5 19,0 1 0,-1 0 0,1 0 1,-1 0-1,1 1 0,-1 0 0,0 0 1,1 0-1,-1 1 0,0 0 0,0 0 1,0 0-1,1 1 0,-1-1 0,0 1 1,1 1-1,-11 3 0,0 2 71,-1 1-1,2 0 0,-1 2 1,1 0-1,1 0 1,0 1-1,0 1 1,-17 20-1,2 0 115,2 2-1,-31 50 1,33-41-47,1 1 1,-27 66 0,41-82-105,0 1 0,2 1 0,1-1 0,2 1 0,-3 37 0,8-52-60,0 0 0,1-1 0,1 1 0,0-1 0,1 1 0,1-1 0,0 0 0,1 0 0,0-1 0,1 1 0,1-1 0,0 0 0,1-1 0,0 0-1,1 0 1,0-1 0,1 0 0,0 0 0,1-1 0,0 0 0,0-1 0,1-1 0,0 0 0,1 0 0,0-1 0,0-1 0,1 0 0,-1-1 0,1 0 0,0-1 0,22 3 0,-4-3-197,0-1-1,0-2 1,1-1 0,-1-1 0,0-2 0,0-1 0,0-2 0,-1-1 0,0-1 0,0-2-1,-1-1 1,37-18 0,-20 4-116,-2-1 0,0-2 0,-2-3 0,-1-1 0,-2-1-1,61-67 1,-36 21 269,-45 51 419,2 2 0,27-26-1,-47 50 1002,-3 7-905,-2 21-97,0 1 0,2 0 1,1 0-1,5 39 0,-3-54-309,0-1 0,1 0 1,1 1-1,-1-1 0,2-1 0,0 1 0,0-1 0,0 1 0,2-2 0,-1 1 0,1-1 0,0 0 0,12 11 0,-11-13-31,0 0-1,1 0 1,-1-1-1,2 0 0,-1 0 1,1-1-1,-1-1 1,2 0-1,-1 0 1,0 0-1,1-2 1,-1 1-1,1-1 1,0-1-1,0 0 1,-1 0-1,1-1 1,0-1-1,0 0 0,0 0 1,0-1-1,-1 0 1,1-1-1,-1 0 1,0-1-1,1 0 1,-2 0-1,1-1 1,17-12-1,-21 11-18,0 1 1,0-1-1,-1-1 0,0 1 0,0-1 0,0 1 1,-1-1-1,0-1 0,0 1 0,-1 0 0,0-1 1,-1 0-1,1 0 0,-1 0 0,-1 0 0,0 0 1,0 0-1,0 0 0,-1 0 0,-1-13 1,-1-2-8,-1 0 1,-1 1 0,0-1 0,-2 1-1,-1 0 1,-11-26 0,5 20 20,-1 0-1,-1 1 1,-31-41 0,37 56-165,-1 0 0,0 1 0,-1 0 0,0 1 0,0 0 0,-1 1 0,-1 0 1,1 1-1,-24-11 0,32 17-130,0 1 0,0 0 1,0 0-1,0 0 0,-1 0 1,1 1-1,0 0 0,-1 0 1,1 0-1,0 0 0,0 1 1,-1-1-1,1 1 0,0 0 1,0 0-1,0 1 0,-5 2 1,5-3-506,1 1 0,0 0 0,0 0 0,0 1 1,0-1-1,0 1 0,1-1 0,-1 1 0,1 0 0,-1 0 1,1 0-1,0 0 0,-2 5 0,-1 14-9309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49.0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29 131 10717,'-3'-5'891,"-1"0"0,1-1 0,0 1 0,0-1 0,0 0 0,1 0 0,0 0 0,0 0 0,-1-11 5996,4 20-6366,14 41-33,-1 1-1,-3 1 0,-2 1 0,4 48 0,12 88-99,-24-180-297,34-13-12,-30 6-60,0 0 0,0 0 0,0-1 0,0 0 0,-1 0 1,0 0-1,0-1 0,0 1 0,3-8 0,9-11 35,26-36 33,-12 15-35,37-41-1,-57 74-63,1 1 0,0 0 1,1 1-1,0 0 0,0 1 0,1 1 0,1-1 1,16-6-1,-25 13 10,1 0 1,-1 0-1,1 0 1,-1 1 0,1 0-1,0 0 1,-1 1-1,1 0 1,0 0 0,0 0-1,-1 0 1,1 1-1,0 0 1,-1 0 0,9 3-1,-5 0 1,-1 0-1,0 0 0,0 1 1,-1-1-1,0 2 0,1-1 1,-2 1-1,1 0 0,7 9 1,-3-1-3,0 0 1,0 1-1,-2 0 0,0 1 1,0 1-1,-2-1 0,0 1 1,-1 0-1,5 22 0,-8-24 55,1 1 1,8 20-1,-11-34 53,24-18 105,25-61-57,-34 49-133,23-29 0,-26 41-4,119-134-24,-118 136-7,1 1 0,-1 1 0,2 0 0,0 2 0,0-1 0,1 2 0,0 0 0,21-7-1,-32 14 14,0 1-1,-1 0 1,1 0-1,0 0 1,0 1-1,0-1 1,0 2-1,0-1 1,0 0 0,-1 1-1,1 0 1,0 1-1,0-1 1,-1 1-1,1 0 1,-1 1-1,1-1 1,-1 1-1,0 0 1,0 0-1,0 1 1,-1-1-1,1 1 1,-1 0-1,0 0 1,0 1-1,6 9 1,0-1-6,-1 0 1,-1 1 0,0 1 0,-1 0-1,-1 0 1,0 0 0,-1 0 0,6 31-1,0 17-202,12 91-2329,-21-132 824,-2-1-1,-3 38 1,1-45-547,1 0 0,1 0 0,3 24 0,2 3-7538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54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37 656 7073,'-29'5'2517,"23"-4"1903,25-4-716,-3 0 745,-12 1-3231,9-6-801,0 1 0,1 0 0,0 1 0,1 0 0,-1 1 0,1 1-1,16-3 1,41-12 258,11-7-247,74-28 213,-137 46-603,-1-1-1,0-1 1,-1-1 0,0 0-1,27-23 1,-31 19-182,0 0-1,12-17 1,-5 5-352,-20 25 403,-6 2 1,-15 1 51,-1 1 1,1 2-1,-1 0 0,1 1 1,0 0-1,0 2 1,-32 16-1,-131 80 487,182-103-442,-157 109 628,137-92-539,2 0 1,0 1-1,2 1 1,0 0-1,-20 31 1,33-46-78,1 1 1,0 1-1,1-1 0,-1 0 0,1 0 1,0 1-1,1 0 0,-1-1 0,1 1 1,0 0-1,0 0 0,1-1 0,0 1 1,0 0-1,0 0 0,2 10 0,0-10-11,0 0-1,0-1 1,1 1-1,0-1 1,0 0-1,0 0 0,1 0 1,-1 0-1,1 0 1,0-1-1,0 0 0,1 0 1,-1 0-1,1 0 1,0-1-1,7 4 0,10 5-164,0-1 0,1-2 0,1 0 0,-1-2 0,40 8-1,129 12-1430,-153-22 1298,48 2-935,1-3 0,-1-4-1,169-23 1,-220 17 757,1-1 0,-1-3 1,0 0-1,-1-3 0,0-1 1,54-30-1,-69 32 310,-1-1 0,0 0 0,-1-1 0,-1-1-1,0-1 1,-1 0 0,-1-1 0,0-1 0,-1-1 0,-1 1 0,20-42 0,-6-3 306,-4-1 0,23-92 1,14-141 3494,-48 230-2336,-7 45 92,-3 26-173,-5 38 346,2-31-1410,1 351 3002,3-254-2971,0-11-1139,0 115-3071,-13-73-6801,2-92 262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54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30 243 11865,'-13'-23'2324,"3"0"-400,4 3-339,9 3-353,0 0-288,20 0-176,21-12-112,10 9-220,9 0-240,14 3-312,15 0-444,3 6-448,13-1-364,3 12-520,-3 0-373,-13 0-1975,4 0-3253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55.0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97 114 6633,'-59'-35'2294,"57"33"-1876,-1 1 0,1-1 0,0-1-1,0 1 1,0 0 0,0 0 0,0-1-1,1 1 1,-1-1 0,1 0-1,0 1 1,0-1 0,-1 0 0,2 0-1,-2-3 1,-4-11 1813,5 17-2169,1 0 0,0-1 0,-1 1 0,1 0 0,0-1 0,0 1 1,-1-1-1,1 1 0,0 0 0,0-1 0,0 1 0,-1-1 0,1 1 0,0-1 1,0 1-1,0-1 0,0 1 0,0 0 0,0-1 0,0 1 0,0-1 1,0 1-1,0-1 0,0 1 0,0-1 0,0 1 0,1 0 0,-1-1 0,0 1 1,0-1-1,0 1 0,1 0 0,-1-1 0,0 1 0,0-1 0,1 1 0,-1 0 1,0-1-1,1 1 0,-1 0 0,0 0 0,1-1 0,-1 1 0,1 0 1,-1 0-1,0-1 0,1 1 0,-1 0 0,1 0 0,-1 0 0,1 0 0,-1 0 1,0 0-1,1 0 0,0 0 0,29-1 325,-28 1-203,6 1-86,1 1 0,-1 0 1,-1 0-1,1 0 0,0 1 0,0 0 0,-1 1 1,13 7-1,52 41 236,-69-49-315,16 11 30,-2 2-1,1 0 1,-2 1 0,0 0 0,-1 2 0,-1-1 0,0 2-1,-2 0 1,0 1 0,-2 0 0,0 0 0,12 41 0,-19-48 18,-1-1 0,0 0 0,-1 1 0,-1 20 0,0-15 561,1-23-610,0 0 0,0 0 0,1 1 0,0-1 0,0 1 0,0-1 0,0 1 0,4-5 1,1-2-3,31-42-425,3 1 0,85-85 1,-87 97 1,1 2 0,63-45 0,-100 80 388,0 0 0,-1 0 0,1 0 0,1 0 0,-1 1-1,0-1 1,0 1 0,1 0 0,-1 0 0,0 0 0,1 0-1,-1 0 1,1 1 0,0 0 0,-1 0 0,1 0 0,-1 0-1,1 0 1,-1 1 0,1-1 0,-1 1 0,1 0 0,-1 0-1,0 1 1,0-1 0,1 1 0,-1-1 0,0 1 0,0 0-1,0 0 1,-1 0 0,4 3 0,1 3-21,0 0-1,-1 1 1,0-1-1,0 1 1,-1 1 0,0-1-1,-1 1 1,0 0 0,3 12-1,31 109-3061,-17-36-5705,-9-42 2277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55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46 8141,'6'-32'1484,"10"27"-464,0 2-156,0 0-1100,3 0-444,3 15-2472,10 8-1305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55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324 1 13845,'-43'27'2970,"2"2"0,1 2 0,-37 36 0,50-42-2031,13-14 17,0 2 1,1 0 0,-20 25 0,31-34-849,-1 0 0,1 0 1,-1 0-1,1 0 1,0 0-1,1 0 0,-1 1 1,1-1-1,0 1 1,0-1-1,0 1 0,1-1 1,-1 1-1,1 0 1,0-1-1,0 1 0,1 0 1,0-1-1,0 1 1,1 4-1,1-2-187,-1 0 0,1 0 0,1-1 0,0 1 0,0-1 1,0 0-1,0 0 0,1 0 0,0-1 0,0 0 0,7 6 0,-2-4-293,1 1 0,0-1 1,0-1-1,0 0 0,23 8 0,5-3-793,0-1 0,1-2 0,45 4 1,99 1-9419,-78-2-780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55.9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134 167 12333,'38'-6'4081,"-54"25"-284,1 0-2705,2 2 1,0 0-1,1 0 0,1 1 0,1 1 0,-12 38 0,5 1-134,-12 87-1,21-77-636,3 116-1,5-172-368,0-12 41,0-1 0,0 1-1,0 0 1,0-1 0,1 1-1,0-1 1,-1 1 0,1-1 0,1 0-1,-1 1 1,0-1 0,1 0-1,0 0 1,2 4 0,-2-6 1,-1 1-1,1-1 1,0 0 0,0 0-1,0 0 1,0 0 0,0 0-1,0 0 1,0 0 0,0-1-1,0 1 1,1-1 0,-1 0-1,0 1 1,0-1 0,0 0 0,1 0-1,-1-1 1,0 1 0,0 0-1,0-1 1,1 1 0,-1-1-1,0 0 1,3-1 0,31-12-81,42-23 0,-51 23 47,0 1 1,1 2-1,55-16 1,-41 21 17,0 1 0,1 3 0,57 3 0,70-3-263,-151 0 213,0-1 0,-1-1 0,1 0 0,-1-1 0,0-1 1,30-14-1,-38 15 67,-1 0 0,1-1 0,-2 0 0,1-1 0,-1 0 0,0 0 0,0-1 0,-1 0 1,0 0-1,0-1 0,-1 0 0,0 0 0,-1 0 0,7-16 0,-7 13 41,-2 0 0,1 0 0,-2-1 0,0 1 0,0-1 0,-1 1 0,0-1 0,-2 0 0,1 1 0,-1-1 0,-1 1 0,-4-16 0,-6-20-6,-5-22-762,-16-131 0,30 180 89,1 11-15,1 0 0,0 0 0,0 0 0,2-16 0,-1 25 360,0-1 0,0 1-1,0 0 1,0-1-1,1 1 1,-1 0-1,0-1 1,1 1-1,-1 0 1,1-1-1,0 1 1,-1 0 0,1 0-1,0 0 1,0 0-1,0 0 1,0 0-1,0 0 1,0 0-1,0 0 1,0 0 0,0 0-1,0 1 1,0-1-1,1 0 1,-1 1-1,0-1 1,0 1-1,1 0 1,-1-1-1,0 1 1,1 0 0,-1 0-1,0-1 1,1 1-1,-1 0 1,1 1-1,-1-1 1,3 0-1,33 6-8689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57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520 160 11173,'0'-1'122,"0"-1"0,0 1 1,0 0-1,0 0 0,-1 0 0,1 0 1,0-1-1,-1 1 0,1 0 0,0 0 1,-1 0-1,0 0 0,1 0 0,-1 0 0,0 0 1,1 0-1,-1 0 0,0 0 0,0 1 1,0-1-1,-1-1 0,-23-1 3091,2 1-1777,13 2-1156,-1 0 0,1 1 0,0 0 0,-1 0 0,1 1 0,0 1 0,0 0 0,0 0 0,0 1 0,1 0 0,-12 7 0,2-1-53,1 2 1,1 1-1,0 0 0,0 1 0,-27 30 0,-62 90-715,74-91-73,22-29 31,0 1-1,-14 28 0,22-40 400,0 1-1,0 0 1,1 0-1,-1-1 1,1 1 0,0 0-1,0 0 1,1 0-1,-1 0 1,1 0-1,0 0 1,0 0-1,0 0 1,0 0-1,1 1 1,-1-1-1,3 5 1,-2-8 90,-1 0-1,1 0 1,0 0-1,0 0 1,1 0-1,-1 0 1,0-1-1,0 1 1,0 0 0,0 0-1,1-1 1,-1 1-1,0-1 1,1 1-1,-1-1 1,0 0 0,1 0-1,-1 1 1,0-1-1,1 0 1,-1 0-1,1 0 1,-1 0-1,0-1 1,1 1 0,-1 0-1,1 0 1,-1-1-1,2 0 1,39-14-215,-39 13 233,20-10 190,-1-1-1,-1-1 1,0-1 0,-1-1 0,-1-1 0,23-24 0,42-36 1491,-80 74-1586,0 1-1,0-1 0,0 1 1,0 0-1,1 1 0,-1-1 1,1 1-1,-1 0 1,1 0-1,0 0 0,-1 0 1,1 1-1,0 0 0,-1 0 1,1 0-1,0 1 1,-1-1-1,1 1 0,6 2 1,11 4 96,-1 0 1,39 20 0,-21-9-37,-13-7-64,-16-6-83,1 0-1,0 0 1,0-1 0,0-1-1,0 0 1,1 0 0,-1-1 0,1 0-1,0-1 1,13-1 0,-12-1 36,-1-1-1,0-1 1,0 0 0,0 0 0,-1-1 0,1-1 0,-1 0 0,0 0 0,0-2 0,-1 1 0,0-1 0,16-14 0,-23 19 405,-1 0-330,-1 1-84,0-1-1,1 1 0,-1 0 1,1 0-1,0 0 0,-1 0 0,1 0 1,0 0-1,0 0 0,0 1 1,-1-1-1,1 0 0,0 1 0,0 0 1,0-1-1,0 1 0,0 0 1,0 0-1,0 0 0,0 0 0,0 1 1,0-1-1,0 0 0,2 2 1,14 0-19,-4 0 10,-1-1 0,0-1 1,24-1-1,-33 0 25,1 1-1,-1-1 0,0 0 1,0-1-1,1 1 1,-1-1-1,0 0 0,0 0 1,-1 0-1,1 0 1,0-1-1,-1 1 0,1-1 1,-1 0-1,0 0 1,4-5-1,-2 1 246,1 0 0,-1 0 0,-1-1 0,1 0 0,3-10 0,-7 15-149,0 1-1,0-1 1,-1 0 0,1 0 0,-1 0-1,1 0 1,-1 0 0,0 0 0,0 0-1,0 0 1,-1 0 0,1 0-1,-1 0 1,0 0 0,1 0 0,-1 0-1,-1 1 1,1-1 0,-2-3-1,1 3-59,-10-17 1280,-14-31-1,25 48-871,1 2-445,0 0-1,0 0 1,0 0 0,0 0-1,-1 1 1,1-1-1,0 0 1,0 0-1,0 0 1,-1 0-1,1 0 1,0 1-1,-1-1 1,1 0-1,-1 0 1,1 1-1,-2-2 1,2 1-19,-1 1 0,1 0 0,0 0 0,-1 0 1,1 0-1,-1 0 0,1 0 0,0 0 0,-1 0 0,1 1 1,0-1-1,-1 0 0,1 0 0,0 0 0,-1 0 0,1 0 1,0 0-1,-1 1 0,1-1 0,0 0 0,0 0 0,-1 1 0,1-1 1,0 0-1,-1 0 0,1 1 0,0-1 0,0 0 0,0 1 1,0-1-1,-1 0 0,1 1 0,0-1 0,0 0 0,0 1 1,0-1-1,0 0 0,0 1 0,0-1 0,0 0 0,0 1 1,-4 9 41,1-1 1,0 1 0,1-1-1,0 1 1,1 0 0,0 0 0,0 0-1,2 18 1,0-23-32,0 0 0,0 0 0,0 0 0,0-1 0,1 1 0,0 0 0,0-1 0,0 1 0,1-1 0,0 0 0,0 0 0,0 0 0,0 0 0,0 0 0,1-1 0,-1 1 0,1-1 0,0 0 0,0 0 0,5 2 0,5 3-91,1-1-1,-1-1 1,1 0 0,1-1 0,-1-1 0,1-1-1,0 0 1,-1 0 0,1-2 0,0 0-1,0-1 1,18-2 0,-20 1 41,-1-1-1,1-1 1,-1 0-1,0-1 1,0 0 0,-1-1-1,1 0 1,-1-1-1,0 0 1,-1-1-1,1-1 1,-1 0 0,-1 0-1,19-19 1,-4-2 334,0-2 0,-2 0-1,-1-1 1,-2-1 0,-1-1 0,22-56 0,-35 79-303,0 11 0,1 11 0,-7-11 0,5 14 0,0 0 0,-1 0 0,0 0 0,-2 1 0,1-1 0,0 25 0,3 18 0,10 55 0,1 188 0,-32 115 0,2-274 0,-33 141 0,-49 136 0,75-336 0,-70 223 0,70-252 0,-2 0 0,-3-2 0,-48 75 0,62-110 0,-2 0 0,1-1 0,-2-1 0,0 0 0,-1 0 0,-1-2 0,0 0 0,0 0 0,-33 16 0,40-24 0,0 0 0,-1-1 0,1 0 0,-1 0 0,0-1 0,1-1 0,-1 1 0,0-2 0,-14 1 0,16-2 0,1 0 0,0-1 0,0 1 0,0-1 0,0 0 0,0-1 0,0 0 0,1 0 0,-1 0 0,1-1 0,0 0 0,0 0 0,0-1 0,-5-5 0,4 2 0,0 0 0,0-1 0,0 0 0,1 0 0,1-1 0,0 0 0,0 0 0,0 0 0,2-1 0,-1 1 0,1-1 0,1 0 0,0 0 0,0 0 0,1-13 0,0-11 0,1 0 0,3 0 0,9-52 0,8-23-348,5 0-1,5 1 1,61-145-1,-61 186-8,3 1 0,3 2 0,3 1 0,3 2 0,2 2-1,61-64 1,-35 54-2818,93-72 0,7 21-5859,-60 59-1471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57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 10077,'15'-14'12049,"11"6"-19882,18-1 3717,-9 3-3077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06.0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274 217 12025,'-28'6'717,"21"-4"-446,0 0-1,0-1 1,-1 0-1,1 0 1,0 0-1,0-1 0,0 0 1,-1-1-1,1 0 1,0 0-1,0 0 1,-13-5-1,-16-6 4060,-67-13 0,102 24-4283,1 0 1,0 0 0,0 0-1,0 0 1,0 1 0,0-1-1,1 0 1,-1 0 0,0 0-1,0 0 1,0 1-1,1-1 1,-1 0 0,0 0-1,1 0 1,-1 1 0,1-1-1,-1 0 1,1 1 0,-1-1-1,1 0 1,0 0 0,4-3-95,0-1 1,0 1-1,0 0 1,1 1-1,-1-1 1,1 1-1,0 0 0,0 1 1,0 0-1,0-1 1,7 0-1,19-4-472,32-3-1,-9 1-235,-3-1-166,217-41-4311,-88 23-2043,-83 18 26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57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83 177 11605,'-60'-82'4212,"57"70"-2531,-3-16-297,-1 5-324,4 6-196,0 2 84,16 21-10773,9 17 880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1:57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1 249 8669,'41'-40'2460,"-31"28"-336,9-11-116,-13 12-235,10-6-205,3 5-284,0-8-268,19-8-152,0 13-200,10 1-256,6 6-356,6-4-424,4 6-684,5-2-852,-5-6-624,-1 5-2497,1 12-3980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2:01.2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29338,'0'5705'0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2:04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0 116 23502,'8132'0'0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2:08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5 227 3528,'0'0'1088,"14"-6"933,1 1 10048,-12 3-10879,0 0-1654,-2 1 821,1 0 0,-1 0 0,1 0 1,-1 0-1,1 0 0,-1 0 0,0-1 0,0 1 0,0 0 0,1-1 0,-1 1 0,0 0 0,-1-1 0,1 0 0,0 1 0,0-1 0,-1 1 0,1-1 1,-1 0-1,1 1 0,-1-1 0,0 0 0,1-2 0,-1 0-610,1-7 1949,7 17 161,-8-4-1827,1-1 0,0 1 0,-1 0 0,1 0 0,-1-1 0,1 1 0,-1 0 0,0 0 0,0-1 0,0 1 0,0 0 0,0 0-1,0 0 1,0-1 0,-1 3 0,-10 33 182,5-19-117,-10 38 64,4-19-31,-13 70 0,23-92-143,1-9-30,0-1 0,1 1 1,-1-1-1,1 1 0,0 0 1,2 9-1,-2-13 25,0-1 0,0 0 0,1 0 0,-1 0 0,1 1 0,-1-1 0,1 0 0,-1 0 0,1 0 0,0 0 0,-1 0 0,1 0 0,0 0 0,0 0 0,0 0 0,0 0 0,0-1 0,0 1 0,0 0 0,2 0 0,-1 0-6,0 0 0,0-1 0,0 1 0,1-1 0,-1 0-1,0 0 1,1 0 0,-1 0 0,0 0 0,1 0 0,-1-1 0,2 0 0,7-2-89,-1-1-1,0 0 1,-1-1-1,17-11 1,-6 5-18,-9 5 86,5-4-20,1 1 0,0 1 0,0 0 0,0 1 0,1 1-1,20-4 1,-3 5 28,50 0-1,-59 4 40,-1 0 0,0-2 0,0 0 0,41-12 0,-48 8 24,0 0 0,-1 0-1,0-2 1,-1 0 0,0-1 0,0 0-1,-1-2 1,-1 0 0,1 0 0,16-21-1,-28 30 6,-1 0 0,1 0 0,-1 0 0,0-1 0,0 0 1,0 1-1,0-1 0,-1 0 0,1 0 0,-1 0 0,0 0 0,0 0 0,-1 0 0,1 0 0,-1 0 0,0 0 0,0 0 0,0 0 0,-1 0 0,1 0 0,-1 0 0,0 0 0,0 0 0,-3-8 0,-2 0-69,0 0 0,-1 0-1,0 1 1,-1 0 0,0 0 0,-10-10 0,-12-17-2009,4-2-4668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2:09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171 204 7261,'-7'-8'1915,"-10"-10"8187,8 11-8905,7 5 645,-16-7 1380,12 6 3982,11 13-7180,-4-9-24,-1 0 0,1-1 0,-1 1 0,0 0 0,1 0 0,-1-1 0,1 1 0,-1 0 0,1-1 0,0 1 0,-1-1 0,1 1 0,0-1 0,-1 1 0,1-1 0,0 1 0,0-1 0,-1 0 0,1 1 0,0-1 0,0 0 0,0 0 0,1 1 0,6-6 0,-8 5 0,18-7-156,-1-1-1,0-1 1,0 0 0,-1-1-1,-1-1 1,1 0 0,-2-1 0,23-23-1,-36 33 139,0 0-1,0 1 1,-1-1-1,1 0 1,0 0-1,-1 1 1,1-1-1,-1 0 1,0 0-1,1 0 1,-1 0-1,0 0 1,0 0-1,-1 0 1,1 1 0,0-1-1,0 0 1,-1 0-1,1 0 1,-1 0-1,0 1 1,0-1-1,1 0 1,-1 0-1,0 1 1,0-1-1,-1 1 1,1-1-1,0 1 1,0-1-1,-3 0 1,3 1 14,0 0 0,0 1 0,0-1 0,0 1 0,0-1 0,0 1 0,0-1 0,-1 1 0,1 0 1,0 0-1,0-1 0,-1 1 0,1 0 0,0 0 0,0 0 0,-1 1 0,-1-1 0,0 0-7,-6 0 20,1 1 0,0-1 0,-1 2 0,1-1 0,0 1 0,0 0 0,0 0 0,0 1 0,-10 5 0,0 2 91,0 1 1,-26 19-1,33-21-51,-1 0-1,2 1 1,0 0-1,0 1 1,-11 15-1,18-21-33,-1-1-1,2 1 1,-1 0-1,0-1 0,1 1 1,0 1-1,0-1 1,1 0-1,-1 0 1,1 1-1,0-1 1,1 0-1,-1 1 1,1-1-1,0 1 1,1-1-1,0 7 1,0-9-25,1 1 0,0-1 0,-1 1 0,1-1 0,1 1 0,-1-1 0,0 0 0,1 0 0,-1 0 0,1-1 0,0 1 0,0 0 0,0-1 0,0 0 0,1 0 0,-1 0 0,1 0 0,-1 0 0,1-1 0,-1 0 1,1 1-1,0-1 0,0-1 0,6 2 0,10 1-182,-1-1 0,1-1 0,33-2 0,-33-1 80,-1-1 0,1-1 0,0 0 0,-1-2 0,0 0 0,0-1-1,22-12 1,-17 7 114,-1-2-1,-1 0 1,0-2-1,-1 0 0,20-21 1,-28 21 280,-12 13-195,0 0 0,1 1 0,0-1 0,0 1 0,0-1-1,0 1 1,0 0 0,0 0 0,0 0 0,1 0 0,-1 0 0,1 0 0,0 1 0,4-3 0,12 7 1053,-3 5-875,-13-3-288,-2 1-1,1-1 0,-1 1 0,1 0 0,-2 0 0,1 0 1,-1-1-1,1 1 0,-3 11 0,2-7-464,3 33-2278,-2-38 1095,1 24-8189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2:09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 5224,'32'-15'1813,"-13"18"-4042,0 0 405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2:10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232 55 5837,'0'0'127,"-1"0"0,1 1 1,-1-1-1,1 0 1,-1 1-1,1-1 0,-1 0 1,1 0-1,-1 1 1,1-1-1,-1 0 0,0 0 1,1 0-1,-1 0 1,1 0-1,-1 0 0,0 0 1,1 0-1,-1 0 1,1 0-1,-1 0 1,0 0-1,1 0 0,-1 0 1,0-1-1,3-12 3906,1 1-2909,-2 9 2231,-3-4-1406,2 6-1864,0 0-1,0 0 1,0 0-1,0 0 1,0 1-1,0-1 1,0 0 0,0 0-1,0 0 1,-1 0-1,1 1 1,0-1-1,-1 0 1,1 0 0,0 1-1,-1-1 1,1 0-1,-1 1 1,1-1 0,-1 0-1,1 1 1,-1-1-1,0 0 1,1 1-1,-1-1 1,0 1 0,1 0-1,-2-1 1,-6 3 90,0 0 0,1 1 1,-1 0-1,1 0 1,0 1-1,0-1 0,0 2 1,0-1-1,-11 11 0,1 0 3,1 0 0,-20 26 0,28-30-198,0 0 1,-9 20-1,-4 6-177,20-36 186,1 1 0,-1-1 1,1 0-1,0 1 0,0-1 1,-1 0-1,1 1 0,0-1 1,0 0-1,0 1 0,1-1 1,-1 0-1,0 1 1,1-1-1,-1 0 0,0 1 1,1-1-1,0 2 0,2 7-163,19-1 12,-8-3 76,-3-3 1,1 2-1,-1 0 1,0 0-1,0 1 0,-1 0 1,1 1-1,-1 0 1,-1 1-1,13 12 0,-19-16-24,1-1-1,0 0 0,0 1 1,0-1-1,1-1 0,-1 1 0,1 0 1,8 2-1,-9-3 71,-1-3 11,-1 0 0,1 0 0,-1-1 1,1 1-1,-1-1 0,0 0 0,1 0 0,-1 0 1,2-2-1,-3 3 11,22-30 43,-20 27 26,-1-1 0,1 1-1,0 0 1,0 0 0,8-7 0,12-9 256,9-7 148,-30 26-321,-1 1-119,0 1 0,0-1 0,0 0-1,0 0 1,0 1 0,-1-1-1,1 0 1,0 0 0,0 0 0,0 0-1,0 0 1,0 0 0,0 0 0,0 0-1,0 0 1,0 0 0,-1-1-1,1 1 1,2-1 0,-2 1-4,0-1 0,0 1 1,0 0-1,0-1 0,0 1 1,0 0-1,0 0 0,0 0 0,1 0 1,-1 0-1,0 0 0,0 0 0,0 0 1,0 0-1,0 1 0,0-1 1,1 0-1,-1 1 0,1 0 0,40 39 333,-41-38-297,6 7-147,-7-8 88,0 0 1,1 0-1,-1-1 1,0 1-1,1 0 1,-1 0-1,0-1 1,1 1-1,-1 0 1,1-1-1,-1 1 1,1 0-1,-1-1 1,1 1 0,-1-1-1,1 1 1,0-1-1,-1 1 1,1-1-1,0 1 1,-1-1-1,1 0 1,0 1-1,0-1 1,1 0-1,236-107-2335,-55 21 1409,-155 73 812,-18 8 68,0 0-1,0 1 1,1 0-1,-1 1 1,1 0 0,21-3-1,-25 7-254,-1 0 0,0 0 0,0 0 0,0 1 0,1 0 0,-2 0 0,1 0 0,0 1 0,10 6 0,-14-7-345,21-2-361,34 8 725,-54-8 591,-1-1-293,2-1-188,0 0 1,-1-1 0,0 0-1,0 1 1,1-1 0,4-6-1,12-25-5434,-11 19 1115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2:11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258 84 3756,'20'-49'10301,"-8"18"-1799,-29 29-7873,14 1-609,1 1 0,-1 0 0,1 0 1,-1-1-1,1 1 0,0 1 0,-1-1 0,1 0 0,-1 1 0,1-1 0,0 1 0,-1 0 0,-2 1 0,-15 7-342,0 2 0,0 1 1,1 0-1,0 2 0,-29 27 1,6 3-3656,8 2-3748,21-26 872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2:11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10321,'25'-14'11053,"-32"21"-10333,6-6-682,-1 0 0,1 0-1,0 0 1,0 0 0,0 0 0,0 0-1,0 0 1,0 1 0,0-1 0,0 0-1,1 0 1,-1 1 0,0-1 0,1 1-1,-1-1 1,1 1 0,-1-1 0,1 1-1,0-1 1,0 1 0,0-1 0,0 1-1,0-1 1,0 1 0,0-1 0,0 1-1,1-1 1,-1 1 0,0-1 0,1 1-1,-1-1 1,1 1 0,1 2-1,2 7-344,1 1-1,-1-1 1,2 0-1,0 0 1,9 12-1,20 25-3730,-2-4-2601,-5-5-1232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01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10521,'0'0'6865,"4"-18"-7845,-1 3-613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06.3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 9473,'5'-5'485,"0"0"0,0 0 0,0 0 0,1 1 0,-1 0 1,1 0-1,0 1 0,0-1 0,1 1 0,-1 0 0,0 1 0,1 0 0,0 0 1,0 0-1,-1 1 0,1 0 0,9 0 0,5 0-245,0 2 1,0 0-1,0 2 0,0 0 0,-1 1 1,1 1-1,-1 1 0,0 1 1,-1 1-1,0 0 0,0 2 0,0 0 1,-1 1-1,-1 1 0,0 0 1,30 30-1,-33-29-193,-1 1 0,0 1-1,-1 0 1,0 1 0,-2 0 0,1 0 0,-2 1-1,-1 1 1,0 0 0,-1 0 0,-1 0 0,0 1 0,-2-1-1,0 1 1,-1 0 0,-1 1 0,-1-1 0,-2 32-1,-2-22 168,-3 0 0,0 0 0,-2 0 0,0-1 0,-3-1 0,0 1-1,-18 29 1,26-52-27,0 1 1,-1-1-1,0 0 0,0 0 0,-1-1 0,1 1 0,-1-1 0,0 0 1,0 0-1,0-1 0,-1 0 0,-7 4 0,12-6-133,0-1 0,-1 0 0,1 0 0,0 0 0,0 0 0,0 0 0,0 0 0,0 0 0,0-1 0,-1 1 1,1 0-1,0-1 0,0 1 0,0 0 0,0-1 0,0 1 0,0-1 0,-1-1 0,-1 1 101,2 0-128,-1 1 0,1-1 0,0 1 0,0-1 1,0 0-1,0 0 0,-1 1 0,1-1 0,0 0 0,1 0 1,-1 0-1,0 0 0,0 0 0,0 0 0,0-1 0,1 1 1,-1 0-1,1 0 0,-1 0 0,1-1 0,-1 1 1,1 0-1,-1-2 0,1-2 17,-1 0-1,1 0 1,0 0-1,0 0 1,0 0-1,2-9 1,2-3-42,1-1-1,1 1 1,8-19-1,9-10-929,2 1 1,2 1-1,2 2 0,64-74 1,-33 53-3269,3 1 0,75-54 0,-53 52-5062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2:12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7249,'0'0'8152,"2"3"-7107,2 3-757,0 1 0,-1-1 1,1 1-1,-1 0 1,0 0-1,-1 1 0,0-1 1,0 0-1,-1 1 1,0-1-1,1 14 0,-2 9 216,-7 52 0,3-55-466,2 0-1,1 31 1,2-37-1025,0 1 1,2-1 0,0 0 0,1 0 0,1 0-1,14 33 1,-19-52 654,1 0 0,0-1 0,0 1 0,0 0 0,0-1-1,1 1 1,-1-1 0,0 1 0,1-1 0,-1 0 0,1 1 0,2 0-1,1 2-1225,9 8-3705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2:12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0 364 4608,'27'-12'1755,"39"-26"-1,-13 7-1046,-32 18-516,-1-1 1,36-32-1,-33 26-157,-8 6 57,0-2 1,19-26-1,-1 2 426,-26 31 122,0 0 0,0-1-1,9-19 1,-11 20-17,-4 8-496,0 0-1,0 0 1,1 0 0,-1 0 0,0 0-1,0 0 1,0 0 0,1 1 0,-1-1-1,0 1 1,1-1 0,-1 1 0,1-1-1,-1 1 1,0 0 0,1-1 0,-1 1-1,1 0 1,1 0 0,-1 2 37,-1 0 0,0 0 1,0 0-1,0 1 0,0-1 1,-1 0-1,1 0 0,0 1 1,-1-1-1,0 0 0,1 1 1,-1 1-1,1 41 1040,0-23-823,4 113 1412,-1-13-1524,-2-88-1915,12 53 0,-5-56-226,3 17-5008,-1-10 176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2:12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83 7625,'3'-48'3744,"0"31"-2380,0 0 960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2:14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537 126 5945,'0'-4'240,"0"2"-18,0 0 0,0-1 0,0 1 0,0-1 0,0 1 0,1 0 0,-1-1 0,1 1 0,-1 0 0,1-1 0,0 1 0,0 0 0,2-4 0,-3 4 81,-1 1 0,1-1 1,-1 1-1,1-1 0,-1 1 0,0 0 1,0-1-1,0 1 0,0 0 0,0 0 1,0 0-1,0 0 0,0 0 0,0 0 0,-1 0 1,0-1-1,-1 0 2207,-19-20 391,-19-16 2766,39 37-5069,-16 4 526,16-2-1062,0 0-1,0 0 1,0 0 0,0 1 0,0-1 0,0 0-1,1 1 1,-1 0 0,0-1 0,1 1 0,0 0-1,-1 0 1,1-1 0,0 1 0,0 0 0,0 0-1,0 1 1,0-1 0,0 0 0,1 0 0,-1 0-1,1 0 1,-1 5 0,0 1 27,0-1 0,1 1-1,0 0 1,0-1 0,0 1-1,3 11 1,0-6-53,1 0 1,1-1-1,0 1 0,1-1 1,0 0-1,1 0 1,0-1-1,1 0 0,0 0 1,0-1-1,19 18 0,-12-16-140,0 0 0,0 0-1,1-2 1,1 0-1,-1 0 1,2-2 0,32 12-1,115 36-1730,-159-53 1727,1-1 0,-1 1 1,1 0-1,-1 1 0,0 0 1,0 0-1,0 0 0,4 5 1,-8-7 92,-1-1 1,0 1-1,1 0 0,-1 0 1,0 0-1,0-1 0,-1 1 1,1 0-1,0 0 0,-1 0 1,1 0-1,-1 0 0,1 1 1,-1-1-1,0 0 0,0 0 1,0 0-1,0 0 0,0 0 1,-1 0-1,1 0 0,-1 0 1,1 0-1,-1 0 0,0 0 1,1 0-1,-1 0 0,0 0 1,-1 0-1,0 2 0,-11 14-18,0 1 0,-1-2 0,-1 0 0,-17 15 0,-77 63-47,60-53-9,-258 212-1745,164-137-1738,1 1-4612,84-68-602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3:20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7075 21754,'13079'-7075'0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4:06.932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0 103 2624,'130'-22'424,"-114"13"-244,-13-20-1144,-3-13 272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4:20.589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0 221 2552,'0'0'1191,"3"0"-954,56-2 22,1-3 0,-2-3-1,74-18 1,169-65-703,-177 39-1099,-58 16 603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4:44.960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37 83 4020,'0'0'5858,"-10"-8"-4469,4 0 335,5 8-1187,1-1 0,0 0 0,0 1-1,-1-1 1,1 0 0,0 1 0,0-1 0,0 0 0,0 0 0,0 1 0,0-1 0,0 0 0,0 0 0,0 1-1,0-1 1,1 0 0,-1 0 0,0 1 0,0-1 0,1 0 0,-1 1 0,1-2 0,2-3 667,3-3-1192,-20 1 714,-3-2 3872,26-9-3982,-9 17-611,0 1 1,0 0-1,1 0 0,-1 0 0,0 0 1,0-1-1,0 1 0,0 0 1,0 0-1,1 0 0,-1 0 0,0 0 1,0 0-1,0 0 0,0-1 0,1 1 1,-1 0-1,0 0 0,0 0 0,0 0 1,1 0-1,-1 0 0,0 0 1,0 0-1,0 0 0,1 0 0,-1 0 1,0 0-1,0 0 0,0 0 0,1 0 1,-1 0-1,0 0 0,0 0 1,0 1-1,1-1 0,-1 0 0,0 0 1,0 0-1,0 0 0,0 0 0,0 0 1,1 1-1,-1-1 0,0 0 1,8 25 22,27 213-28,-29-211 0,18 50 0,-6-26 0,-12-36 0,0-3 1,-2-23-8,-2 1-14,-2 7-151,-15-26-2182,18 12 2437,6-29-6292,-9 44 5692,-23-4-5775,11 3-695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4:45.672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532 0 7529,'3'14'15532,"0"-13"-14841,-3-1-577,1 0 0,0 0 0,0 0 0,-1 0 1,1 0-1,0 0 0,-1 0 0,1 0 1,0 0-1,0 0 0,-1 1 0,1-1 1,0 0-1,-1 1 0,1-1 0,0 0 1,-1 1-1,1-1 0,-1 1 0,1-1 1,-1 1-1,1-1 0,-1 1 0,1-1 1,-1 1-1,1-1 0,-1 1 0,0 0 1,1-1-1,-1 1 0,0 0 0,0-1 1,1 1-1,-1 0 0,0-1 0,0 1 1,0 0-1,0 0 0,-1 3 404,0-1 0,-1 0 1,1 0-1,-1 0 0,0 0 0,0 0 0,-3 4 0,2-4-903,-21 26 648,-1-1 0,-48 40 0,12-12-252,30-26-28,-223 230-175,215-210-2643,8 1-4027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4:46.443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13 24 6265,'0'0'12978,"-10"-23"-4420,9 27-8277,0 0 0,1 0 1,-1 0-1,1 1 1,0-1-1,1 0 0,-1 0 1,1 0-1,0 1 1,0-1-1,2 5 0,22 48 1229,-12-28-1430,1 1-57,1-1 0,2 0 0,1-1 0,26 32-1,-29-42-608,0-2 0,28 23-1,-29-29-897,0 0-1,1 0 0,28 13 1,-38-21 183,1 0 1,-1 0 0,1 0 0,-1-1 0,8 1-1,-3 0-1436,22 6-8924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06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0 13257,'-9'12'941,"7"-9"-594,0 0 0,0-1 1,0 1-1,0-1 0,-1 0 1,1 1-1,0-1 0,-1 0 1,0-1-1,1 1 0,-1 0 1,-5 1-1,5 4 3130,3 6-2660,0-11-258,1 25 2902,7 43-1,11 26-1559,-2-10-2003,-12-60-1745,15 42 1,3-6-5581,-12-38 554,6 11-4436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4:46.853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502 13 7381,'14'-12'4865,"-39"26"1736,0 0-4535,8-4-904,0 1 1,1 1-1,0 1 1,1 0-1,0 1 1,-17 22-1,-72 105 1510,65-83-2241,9-14-2140,3 2-1,-38 88 1,33-56-3777,3 1-3635,18-41-313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4:48.093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17 0 2072,'-16'3'-664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4:51.810"/>
    </inkml:context>
    <inkml:brush xml:id="br0">
      <inkml:brushProperty name="width" value="0.05" units="cm"/>
      <inkml:brushProperty name="height" value="0.05" units="cm"/>
      <inkml:brushProperty name="color" value="#E5F420"/>
    </inkml:brush>
  </inkml:definitions>
  <inkml:trace contextRef="#ctx0" brushRef="#br0">1 35 3632,'0'0'3345,"2"-1"-2797,6-3 135,-1 0 1,1 1 0,0 0-1,19-5 9421,-27 8-10082,0-1-1,1 1 0,-1-1 1,0 0-1,0 1 1,1-1-1,-1 1 0,0-1 1,1 1-1,-1-1 0,0 1 1,1-1-1,-1 1 1,1-1-1,-1 1 0,1 0 1,-1-1-1,1 1 0,-1 0 1,1-1-1,-1 1 1,1 0-1,-1 0 0,1-1 1,0 1-1,-1 0 1,1 0-1,-1 0 0,1 0 1,0 0-1,-1 0 0,1 0 1,-1 0-1,2 0 1,20 3 1205,-4 2 5566,-30 2-6083,11-7-675,-1 1 0,1 0-1,0 0 1,1 0 0,-1-1 0,0 1 0,0 0-1,0 0 1,0 0 0,1 1 0,-1-1 0,0 0-1,1 0 1,-1 0 0,1 0 0,-1 1 0,1-1-1,0 0 1,0 0 0,-1 1 0,1-1 0,0 0-1,0 1 1,0-1 0,0 0 0,1 0 0,-1 3-1,-2 23 254,-11 7-864,-23 45 0,34-72-2053,6 8 2747,-3-10-4518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18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3588,'2'-2'726,"4"-1"-2588,-6 3 2272,1-1 0,-1 1 0,1 0 0,0 0 0,-1-1 0,1 1 0,0 0 0,-1-1 0,1 1 1,-1 0-1,1-1 0,-1 1 0,1-1 0,-1 1 0,0-1 0,1 1 0,-1-1 0,1 0 0,-1 1 0,0-1 0,1 1 0,-1-1 1,0 0-1,0 1 0,0-1 0,0 0 0,1 1 0,-1-1 0,0 0 0,0 1 0,0-2 0,-4-5 399,-6-4 2344,25-5-2668,-9 14 2240,67 82-2218,56 76-1084,-81-108-3352,4-3-5268,-38-33 2631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18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0 6945,'-37'24'1960,"30"-19"-35,-13 7 2094,12-8-3071,-11 12 231,0 1 1,1 1-1,1 0 1,-27 40-1,31-41-724,-70 103-1109,23-26-5989,38-63 1932,5-2-2446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39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32 4480,'-18'-4'1210,"36"11"13398,-18-10-14483,6-25 92,-6 25 1494,1 6-1679,0 4-24,4 38 166,-2-5-42,-2-32-84,1-1 0,-2 1-1,1-1 1,-1 1 0,-2 14-1,1-9 38,0 0-1,1 0 0,2 24 0,-1-34-59,5 20 16,-1-4-3,-4-15 80,-1-2-111,4 59 48,-4-58-80,5 31-31,-1-25 43,-3-8 14,-1 0-1,1 0 1,0 0-1,-1 0 1,0 1-1,1-1 1,-1 0-1,0 0 1,1 1-1,-1-1 1,0 0-1,0 0 1,0 1 0,0-1-1,0 0 1,-1 0-1,1 1 1,-1 1-1,-1 25 1,1-24 49,1-1-50,0 105 130,0-105-156,7 9-30,5 30 107,-12-39 92,0 0-144,0 26 39,0-26 72,1-1-162,8 33 1020,-7-17-6973,-1-11-434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4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17 3588,'0'0'8808,"-4"0"-8405,-5-1-1486,-8-3 5476,17 4-4252,1-1 0,-1 0 0,0 1 0,1-1 0,-1 0 1,0 1-1,1-1 0,-1 1 0,1-1 0,-1 1 0,1-1 0,-1 1 1,1-1-1,-1 1 0,1 0 0,0-1 0,-1 1 0,1 0 0,0-1 1,-1 1-1,1 0 0,0 0 0,-1-1 0,1 1 0,1 0 0,0-1 366,-2 21-255,-7 17 504,5-30-802,2-5 402,-3 16-236,8 30 166,-4-45-249,-7 31 111,8-3-116,-1-28-13,-11 31 35,10-5 34,0-26 76,0 0-138,-3 28 36,3-28-37,3 17-37,-2-15 35,-1 1 1,0-1-1,0 1 0,0-1 1,-2 8-1,0-2 130,2-9-151,1-1 0,-1 1 0,0-1 0,1 0 1,-1 0-1,1 1 0,0-1 0,-1 0 0,1 0 1,0 1-1,0-1 0,1 1 0,1 3-1010,-7-45-1858,2 14-4705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43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3792,'-11'-1'796,"2"4"4824,6 10 6091,2-1-9414,-2 1-5410,0 0 3219,1 0 1,0 0-1,1 0 1,0 0-1,1 0 1,1 0-1,1 15 1,0 5 40,-2-26-121,0 0 1,1 0-1,-1 0 1,1 0-1,1 0 1,-1 0-1,1 0 1,1 0-1,3 9 1,-4-12-20,-1 0 0,-1 0-1,1 0 1,0-1 0,-1 1 0,0 0 0,0 0 0,0 0 0,-1 0 0,0 5 0,0-1 15,0 29 83,1 13-45,1-42-45,-1 0 0,0 1-1,0-1 1,-1 0 0,0 0 0,-3 12-1,0-4 59,-2 17-69,3-23-7,1 1 1,0 0-1,1 0 0,0 0 1,1 12-1,1-3 10,1 0-1,5 21 0,-2 7-2,2 127 220,-7-170-214,0 0 1,1 0-1,0-1 0,0 1 0,3 9 0,2 12 77,-4-13-25,1-1 0,0 0 0,1 0 1,1 0-1,0 0 0,12 21 0,-15-28-48,0 0 1,0 0-1,-1 0 0,1 0 0,-1 1 1,-1-1-1,1 0 0,-1 8 0,1-4 8,3 23 105,-3-25-127,0 1-1,0-1 0,-1 1 1,-1 13-1,2-12 29,-1 1 0,2-1 0,-1 1 0,1-1 0,1 0 0,3 12 0,8 27 287,14 69 210,-26-101-472,-1 1 0,0-1 0,-2 18 1,0-18 121,1-1 0,4 31 0,-4-43-45,4 9 39,-3-11-139,0 0 0,-1 0 0,1 0 1,-1 0-1,1 0 0,-1 0 0,1 0 0,-1 0 0,0 0 0,0 0 0,0 0 0,1 0 0,-1 0 0,0 0 0,0 0 0,0 0 0,-1 2 0,-7 31 233,7-31-127,1 0-29,-12 57 580,11-57-360,1-1-244,-5 24 19,4-23 332,-16 16-1458,22-24 828,-3 4-48,-1 0-1,0 0 1,0 0-1,0 0 1,0 0 0,0 0-1,0-1 1,0 1-1,0 0 1,-1 0 0,1-1-1,0 1 1,-1 0-1,1-1 1,-1 1 0,1-1-1,-1 1 1,0-1-1,1 1 1,-1-1 0,0 1-1,0-1 1,0 1-1,0-1 1,-1-2 0,1 2 5,-2-28-2120,-2 8-4052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45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9 3300,'8'10'3759,"-19"-11"3363,-11-2-1327,18 7-5724,2-1-1,-1 1 1,0 0-1,1 0 0,0 0 1,-1 0-1,2 0 0,-1 0 1,-1 7-1,0 1 49,0-1 0,1 1 1,1 1-1,0-1 0,1 13 0,16-28-45,-13 3-72,0-1-1,0 0 1,-1 0 0,1 0-1,0 0 1,0-1-1,-1 1 1,1 0-1,-1-1 1,1 0-1,-1 0 1,0 0 0,4-4-1,-3 1-16,1 0 0,-1-1-1,-1 1 1,1-1 0,2-11-1,10-30-300,-14 44 270,-2 1-22,-2-6 74,3 7-10,0 0 1,0 1 0,-1-1 0,1 1-1,0-1 1,0 1 0,0-1-1,0 0 1,0 1 0,-1-1-1,1 1 1,0-1 0,0 1 0,-1-1-1,1 1 1,0-1 0,-1 1-1,1 0 1,0-1 0,-1 1-1,1-1 1,-1 1 0,1 0 0,-1-1-1,1 1 1,-1 0 0,1 0-1,-1-1 1,1 1 0,-1 0-1,1 0 1,-1 0 0,1-1 0,-1 1-1,0 0 1,1 0 0,-1 0-1,1 0 1,-1 0 0,1 0 0,-1 1-1,0-1 1,1 0 0,-1 0-1,1 0 1,-1 0 0,1 1-1,-1-1 1,1 0 0,-2 1 0,-1 1 17,0-1 0,1 1 0,-1 0 0,0 0 0,1 1 0,0-1 1,-1 0-1,1 1 0,0-1 0,0 1 0,0 0 0,0 0 1,1 0-1,-1 0 0,1 0 0,0 0 0,0 0 0,0 0 0,0 1 1,0-1-1,1 5 0,-16 23 129,15-28-108,1 0-24,0 0-50,1 17 128,1-17-9,2-13-70,-1-1-8,-1-1 0,0 0 0,0-13 0,1-8-80,-3 30 16,-3-12-246,3 15 307,0 0 0,0-1 0,0 1 0,0-1 0,0 1 0,-1 0 0,1-1 1,0 1-1,0 0 0,0-1 0,0 1 0,-1 0 0,1-1 0,0 1 0,0 0 0,-1-1 0,1 1 0,0 0 0,-1 0 0,1-1 0,0 1 0,-1 0 0,1 0 0,0 0 0,-1-1 0,1 1 0,0 0 0,-1 0 0,1 0 0,0 0 0,-1 0 0,1 0 0,-1 0 0,1 0 0,0 0 0,-1 0 0,1 0 0,-1 0 0,1 0 1,0 0-1,-1 0 0,1 0 0,0 1 0,-1-1 0,1 0 0,0 0 0,-1 0 0,1 0 0,0 1 0,-1-1 0,1 1 0,-27 20-92,7-4 79,10-10 43,1-1 0,1 2 0,-9 8 0,15-14 36,15-10-116,18-8-577,-28 10-5,-18 5 449,7 2 275,-1 0 1,0 1-1,1 0 0,-13 5 1,-8 2 109,27-9 535,4 0-802,0 0 0,0-1 1,0 1-1,0 0 1,0-1-1,0 0 1,0 1-1,0-1 1,-1 0-1,1 0 0,0 0 1,0 0-1,-1-1 1,1 1-1,-1 0 1,1-1-1,-1 1 1,0-1-1,1 1 0,-1-1 1,0 0-1,0 1 1,1-3-1,1-1-345,-3 3-251,0 0 1,-1 0 0,1 0 0,-1-1 0,1 1-1,-1 0 1,0 0 0,0 0 0,1 0-1,-2 0 1,1 0 0,-1-1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4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60 4452,'-5'10'2041,"10"-15"991,3-13 3054,-10 18-5936,1-1-1,-1 0 1,1 0 0,0 0 0,0 0-1,-1 0 1,1 0 0,0 0 0,0 0 0,0-1-1,0 1 1,0 0 0,0-1 0,1 1 0,-2-2-1,2 1-58,0 0-1,0 0 0,1 0 1,-1 0-1,0 0 0,1 0 1,-1 0-1,1 0 0,0 1 0,0-1 1,1-2-1,-1 1 644,-2 7-528,-5 16 66,1 1 1,2 0 0,0 0 0,1 1 0,0-1 0,2 0 0,3 24-1,-1-5 116,-3 52-1,0-25-161,-10 198 167,2-150-244,2-79-70,-1 8 213,-1 54 95,9-94-378,0 1 0,0-1 0,0 0 1,1 0-1,-1 0 0,1 1 0,3 6 1,-1 2 0,13 78 116,-13-77-114,-3-11 298,-3-5-2090,0 1 1422,0-1 1,0 1-1,0-1 0,0 0 0,1 0 0,-1-1 1,1 1-1,-1 0 0,1-1 0,-3-3 0,-8-24-6960,7 8-1710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06.7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0 13361,'-5'7'529,"0"1"0,0-1 0,0 1-1,1 0 1,1 0 0,-1 0 0,1 1 0,1-1-1,-1 1 1,2 0 0,-1 0 0,1 0 0,0 0-1,1 11 1,1 263 7703,-12-2-5190,-32 281-3270,31-262-4611,12-200 392,2 1-3615,0-29-3945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4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24 335 3176,'0'0'10378,"-3"1"-9949,-18 5 3028,33-9-2721,45-9 303,-54 11-915,18-2 131,259-47 254,-158 44-397,-89 6-142,47-6 1,151-21-83,123-23 269,-214 15-138,92-16-128,0 17 99,-91 12-71,24-2 36,-102 18 70,1-1 0,77 2 1,93 9 16,236 16-117,9 22-111,-165 6 367,63 7-323,137-8 10,320 10-46,-714-50 216,543 7-41,-513-28-54,34-2-35,334 15-107,-461 0 174,0-3 0,0-2 0,74-18 0,-92 17-19,-23 4 65,28-5-51,-1-1 1,0-2-1,49-20 0,-61 14-174,-28 16 52,-12-23-9267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4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52 424 11257,'-5'-6'656,"0"1"0,0-1 0,1 0 0,-1 0 0,1-1 0,1 1 0,-1-1 0,1 0 0,0 0 0,-3-12 0,5 15-401,0-1 0,0 1 0,0-1 0,1 1 0,-1-1 1,1 0-1,0 1 0,0-1 0,1 1 0,0-1 0,-1 0 0,1 1 1,1 0-1,-1-1 0,1 1 0,0 0 0,0-1 0,0 1 0,4-6 1,2 2-120,1 0 0,-1 1 0,1 0 0,1 0 1,-1 1-1,1 0 0,0 1 0,0 0 1,1 1-1,-1 0 0,15-4 0,22-4 124,62-7-1,-92 17-216,965-82 545,-796 74-504,-111 6-145,22 0-249,150-27 0,-231 27-309,-12 3-255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50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17 10093,'-1'1'139,"1"-1"0,0 1 0,0 0 0,-1-1 0,1 1 0,0-1 0,-1 1 0,1-1 0,-1 1 0,1-1 0,-1 1 0,1-1 0,0 0 0,-1 1 0,0-1 0,1 0 0,-1 1 0,1-1 0,-1 0 0,1 0 0,-1 1 0,0-1 0,1 0 0,-2 0 0,-3-12 3790,0-3 325,2 17-3798,1 0 0,-1 0 0,0 0 0,1 0-1,-1 0 1,1 1 0,0-1 0,-4 6 0,2 4-49,1-1 1,0 1 0,1 0 0,0 0 0,1 0-1,1 13 1,-3 12 33,-21 174 695,20-146-3274,4 78 1,7-55-2657,2-29-2861,3-11-2922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5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12753,'0'-1'157,"0"0"0,-1 0-1,1 0 1,0 0 0,0 0 0,1 0-1,-1 0 1,0 0 0,0 1-1,0-1 1,1 0 0,-1 0 0,0 0-1,1 0 1,-1 0 0,1 1 0,-1-1-1,1 0 1,-1 0 0,1 1-1,-1-1 1,2-1 0,24-15 2390,-19 14-2108,0 1 0,0-1 0,0 1 1,1 0-1,-1 1 0,13-2 0,-2 5-233,1 0 0,0 1 0,-1 1 0,1 0 0,-1 1 0,-1 2 0,1 0 1,-1 0-1,31 20 0,-23-12-101,-2 1 0,0 1 0,-1 1 0,-1 1 0,-1 1 0,19 23 0,-29-30-98,-1 0 1,-1 1-1,0 0 1,-1 0-1,-1 1 1,0-1-1,-1 1 1,0 1-1,-1-1 1,-1 1-1,0-1 1,-2 1-1,0 0 1,0 0-1,-1 0 1,-1 0-1,-1-1 1,0 1-1,-1 0 1,-1-1-1,0 0 0,-11 24 1,15-37 34,-1-1 0,1 1 0,-1 0 0,0-1 0,0 1 0,0-1 0,0 1 0,0-1 0,0 1 0,0-1 0,0 0 0,0 1 0,-1-1 0,1 0 0,0 0 0,-1 0 0,1 0 0,-3 1 0,3-2-14,0 0-1,0 0 1,-1 0 0,1 0 0,0 0-1,0 0 1,0 0 0,-1 0 0,1 0-1,0-1 1,0 1 0,0 0 0,0-1-1,-1 1 1,1-1 0,0 1 0,0-1-1,0 1 1,0-1 0,-1-1 0,-1-1 40,0 0 0,0 0 0,0-1 1,0 1-1,0-1 0,1 1 1,-1-1-1,1 0 0,0 0 0,0 0 1,1-1-1,-3-6 0,2-6-27,1-1 1,0 1-1,1 0 0,1 0 0,1 0 1,0 0-1,1 0 0,1 0 0,10-27 0,3 0-542,1 1 0,34-58 0,39-34-1918,-84 126 1978,-1 1 0,1 0 0,0 0 0,1 1 1,0 0-1,0 0 0,0 1 0,1 0 0,0 1 0,0-1 0,1 2 1,17-7-1,-17 8-1560,1 0 1,0 1-1,19-1 1,0 1-4988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5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10769,'-9'0'995,"0"1"1,1-1-1,-1 2 0,-16 3 0,-4 1 1445,27-5-2242,-1-1 1,1 1-1,0 0 1,-1 0-1,1 1 1,0-1-1,-1 0 0,1 1 1,0-1-1,0 1 1,0 0-1,0 0 1,1-1-1,-1 1 1,0 0-1,1 1 0,-1-1 1,1 0-1,0 0 1,0 1-1,0-1 1,0 1-1,-1 3 0,0 2-9,-1 0 1,2 0-1,-1 1 0,1-1 0,1 0 0,-1 10 0,3-4-93,0 0 1,1-1-1,0 1 0,1-1 1,0 0-1,1 0 0,1-1 1,0 1-1,1-1 0,0-1 1,12 16-1,-11-17-124,0 0-1,0-1 1,1 0-1,0 0 1,1-1 0,0 0-1,0-1 1,1 0 0,-1 0-1,2-2 1,-1 1 0,24 7-1,-31-12 22,1-1 0,-1 0 0,1 0 0,-1 0 1,1-1-1,-1 1 0,1-1 0,-1 0 0,0 0 0,1 0 0,-1-1 0,0 0 0,0 0 0,0 0 0,0 0 0,0 0 0,-1-1 0,1 0 0,-1 0 0,4-3 0,6-7 49,-1 1 0,0-2-1,17-24 1,-20 25 360,-1-1 0,0 1 1,-1-1-1,-1-1 0,7-21 1,-6 18 474,1-1 0,13-22 0,-20 38 459,-3 5-1263,-1 1-1,1 0 0,0 0 0,0 0 1,0 0-1,0 1 0,0-1 1,1 0-1,-1 1 0,1-1 1,0 1-1,-1 5 0,1-5-38,-5 18-1007,0-1 0,1 1-1,2 0 1,-2 37 0,5-52 392,0 40-4096,3-15-3188,0-4-3596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5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29 290 9045,'0'0'3960,"4"0"-2110,14-3-5,50-7 2050,-25 2-2877,73-22-1,-100 25-899,-9 3-89,0 0 1,0 0-1,0 0 1,0-1-1,0 0 1,-1-1-1,1 1 1,-1-1-1,0-1 1,0 1-1,-1-1 1,1 0-1,-1 0 1,5-7-1,-1 0 69,-1 0 1,0 0-1,-1-1 0,0 0 1,-1-1-1,-1 1 0,0-1 1,3-17-1,-7 30-51,-1-1-1,0 1 1,0 0 0,0 0-1,0-1 1,0 1 0,0 0-1,-1-1 1,1 1 0,0 0-1,-1 0 1,1-1 0,-1 1-1,1 0 1,-1 0 0,0 0 0,1 0-1,-1 0 1,0 0 0,0 0-1,0 0 1,0 0 0,-1-1-1,-1 0 31,1 1-1,-1 0 1,1 0 0,-1 0-1,1 0 1,-1 0-1,0 1 1,1-1 0,-1 1-1,-5 0 1,-4 0 224,-1 1 0,1 0 0,-1 1 0,-11 4 0,-3 3 221,1 1 0,1 1 0,-1 1 0,2 1 0,0 2 0,1 0 0,0 2 0,1 0-1,-36 38 1,53-50-520,-2 1-2,1 0 1,0 1-1,0 0 1,0 0-1,1 1 1,-6 11-1,10-16 0,-1 0 0,1 0 0,1 0 0,-1 0 0,0 0 0,1 0 0,-1 0 0,1 0 0,0 0 0,0 0 0,0 1 0,1-1 0,-1 0 0,1 0 0,-1 0 0,1 0 0,0 0 0,0 0 0,1 0 0,-1-1 0,1 1 0,-1 0 0,1 0 0,0-1 0,0 1 0,4 3 0,2 3-42,0 1-69,1 0 0,0-1 0,0 0 0,1-1 0,0 0 0,0-1 0,1 0 0,0 0 0,0-1 0,1-1 0,12 5 1,6-1-1058,0-2 1,0-1-1,44 3 1,98-3-7720,-130-5 5092,51-1-7263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51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0 12125,'-37'15'2244,"37"-15"-2175,0 0 1,0 0 0,-1 0 0,1 0-1,0 0 1,0 1 0,0-1 0,0 0-1,-1 0 1,1 0 0,0 0 0,0 1 0,0-1-1,0 0 1,0 0 0,0 0 0,-1 1-1,1-1 1,0 0 0,0 0 0,0 0-1,0 1 1,0-1 0,0 0 0,0 0-1,0 1 1,0-1 0,0 0 0,0 0-1,0 0 1,0 1 0,0-1 0,0 0-1,0 0 1,0 1 0,1-1 0,-1 0 0,0 0-1,0 0 1,0 1 0,0-1 0,0 0-1,0 0 1,1 0 0,-1 0 0,0 1-1,0-1 1,0 0 0,1 0 0,7 8 897,-7-7-807,0 0-1,0 0 0,0 0 1,-1 0-1,1 1 0,0-1 1,-1 0-1,1 0 0,-1 1 0,1-1 1,-1 0-1,0 1 0,0-1 1,1 1-1,-1-1 0,0 0 1,0 1-1,0-1 0,0 1 0,-1 1 1,-10 30 1606,4-11-819,-1 17 1229,-3 77 0,2-17-578,-123 560 336,62-356-3079,29-115-2268,9-19-1718,29-144 1867,2 0 0,3 39-1,6-12-7036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5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81 8765,'-1'-1'101,"1"1"1,-1-1-1,1 1 0,0-1 1,-1 1-1,1-1 1,0 0-1,-1 1 0,1-1 1,0 0-1,0 1 1,0-1-1,0 0 0,0 0 1,-1 1-1,1-1 1,0 0-1,0 1 0,1-1 1,-1 0-1,0 1 1,0-1-1,0 0 0,0 1 1,1-1-1,-1 0 1,1-1-1,18-18 2292,-12 15-2055,0 1 0,0 0 0,0 0 0,1 1 0,13-5 0,0 4-229,0 0 0,0 2 1,1 0-1,-1 1 0,0 2 1,1 0-1,-1 1 0,0 1 1,0 1-1,-1 1 0,1 1 1,-1 1-1,0 0 0,0 2 0,-1 0 1,0 1-1,-1 1 0,17 13 1,-27-17-13,0 0 1,-1 1-1,1-1 1,-2 1-1,1 1 1,-1-1-1,-1 1 1,1 1-1,-1-1 1,-1 1-1,0-1 1,0 1-1,-1 0 1,0 1-1,-1-1 1,0 0-1,0 17 1,-2-12 22,0 1 0,-2-1 0,0 0 0,-1 1 0,0-1 0,-1 0 0,-1-1 0,0 1 0,-1-1 0,-1 0 0,-12 19 0,-17 20 150,-2-2 0,-3-2 1,-87 83-1,81-90-920,-84 58 0,4-22-5090,99-60 911,16-3-2696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52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138 292 9973,'-12'3'837,"2"2"0,-1-1 0,1 2 0,-1-1 0,1 1 0,-17 14 0,23-16-524,0-1-1,0 1 1,1 0-1,-1 0 1,1 0 0,0 1-1,0-1 1,0 1-1,1 0 1,0 0 0,-1-1-1,2 2 1,-1-1-1,1 0 1,-1 0 0,1 0-1,1 1 1,-1 5-1,2 0-187,0 0-1,0 0 0,1 0 0,0 0 1,1 0-1,1-1 0,0 1 1,0-1-1,1 0 0,0 0 0,1 0 1,0-1-1,0 0 0,1 0 1,9 9-1,-11-12-154,1-1 1,-1 1-1,1-2 1,0 1-1,0-1 0,1 0 1,0 0-1,-1 0 1,1-1-1,0 0 0,0-1 1,1 1-1,-1-1 1,0-1-1,1 0 1,-1 0-1,1 0 0,0-1 1,-1 0-1,1 0 1,-1-1-1,14-2 0,-14 0-16,0 1 0,0-1 0,0 0 0,0-1 0,-1 0-1,0 0 1,0 0 0,0-1 0,0 0 0,0 0-1,-1 0 1,0-1 0,0 1 0,-1-1 0,1-1 0,-1 1-1,-1-1 1,1 1 0,-1-1 0,0 0 0,-1 0-1,0 0 1,0-1 0,2-10 0,-2 3 5,0 0 1,-1 0-1,0 0 1,-1 0-1,-1 0 1,-1 0-1,0 0 1,-1 0-1,0 0 1,-1 1-1,-8-20 1,-3 6 152,-1 1 1,-1 1 0,-2 0-1,0 1 1,-2 1 0,-46-41-1,35 26 208,31 38-317,1 0 1,0 0 0,0 0 0,0 0 0,0 0-1,-1 0 1,1 0 0,1 0 0,-1 0-1,0 0 1,0 0 0,0 0 0,0 0-1,1 0 1,-1 0 0,1 0 0,-1 0-1,0 0 1,2-1 0,-2 1 5,2-2-5,-1 1 0,1 0-1,-1 0 1,1-1-1,0 1 1,0 0-1,0 0 1,0 1-1,0-1 1,0 0 0,0 1-1,1-1 1,-1 1-1,0 0 1,1-1-1,-1 1 1,1 0-1,0 1 1,-1-1 0,1 0-1,0 1 1,-1 0-1,1-1 1,3 1-1,13-1 9,1 0-1,20 1 0,-31 1-10,8 0 76,-1 1 0,1 0 0,-1 2 1,0 0-1,0 0 0,0 2 0,0 0 0,23 13 0,-36-17 9,0 0-1,0 0 0,0 1 0,0-1 0,-1 1 0,1-1 0,-1 1 0,0 0 0,0 0 0,0 0 0,0 0 0,0 0 0,-1 0 0,1 1 1,-1-1-1,0 1 0,0-1 0,0 1 0,-1-1 0,1 1 0,-1-1 0,0 1 0,0-1 0,0 5 0,-1 10 248,-1 0 1,-1-1-1,-7 27 0,7-34-212,-3 13 158,-3 9-792,2 1-1,-5 53 0,11-72-491,0-3 53,1 0 1,-1 0-1,2-1 0,1 14 0,-1-20 67,0-1 1,0 1-1,0-1 0,1 1 1,-1-1-1,1 0 1,0 1-1,0-1 0,0 0 1,3 3-1,9 8-6404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5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9 5120,'0'0'3117,"-16"-3"-2649,0-3-356,10 24-5945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06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133 386 14693,'-41'-31'1204,"-34"-29"2814,73 58-3887,1 1 0,0 0 0,-1-1 0,1 1 0,0 0 0,0-1-1,0 1 1,0-1 0,0 0 0,0 1 0,1-1 0,-1 0 0,0 1 0,1-1 0,-1 0 0,1 0-1,0 0 1,0 0 0,0 1 0,0-1 0,0 0 0,0 0 0,0 0 0,0 0 0,1 1 0,-1-1-1,1 0 1,-1 0 0,1 1 0,0-1 0,0 0 0,-1 1 0,1-1 0,0 1 0,1-1 0,-1 1-1,0-1 1,2-1 0,3-3 69,1 0 0,-1 0 0,1 1-1,0 0 1,1 0 0,-1 0 0,10-3-1,41-14 52,1 2 0,110-21-1,-134 33-398,137-26-1294,317-20 0,-473 53 1385,17-1 32,1 1 1,49 6-1,-76-4 113,0-1 0,0 2 0,0-1-1,0 1 1,0 0 0,0 0 0,-1 1-1,1 0 1,-1 0 0,0 1 0,0 0 0,0 0-1,0 0 1,-1 0 0,1 1 0,-1 0-1,0 0 1,4 7 0,-2 1 129,-1 0 0,-1 0 0,0 0-1,0 1 1,-2 0 0,1 0 0,-2 0 0,1 16 0,0 119 886,-3-143-1072,-1 45 110,0 144-28,3-165-1470,1 0-1,2 0 1,0-1-1,14 39 0,-19-65 683,1-1 0,0 0 0,0 0 0,0 0 0,0 0-1,0 0 1,1 0 0,-1 0 0,0-1 0,1 1 0,-1 0 0,1-1-1,3 3 1,10 7-9316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5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6 346 7961,'-6'-20'14347,"8"26"-14288,0 0-1,0-1 1,1 1-1,-1 0 1,1-1-1,1 0 1,-1 0-1,1 0 1,0 0-1,0 0 1,5 3-1,-5-4-18,-1 0-35,4 6-21,1-1 1,1-1-1,-1 1 1,1-2 0,1 1-1,18 11 1,-27-19 13,0 0 0,0 0 0,0 1-1,0-1 1,0 0 0,1 0 0,-1 0 0,0 0 0,0-1 0,0 1 0,0 0 0,0 0 0,0-1 0,0 1 0,0 0 0,2-2 0,1 0-4,7-1 26,0 0 1,0-2-1,-1 1 0,0-1 1,0-1-1,0 0 0,0 0 0,11-11 1,-6 6 80,0 0 0,0 1 1,17-7-1,11 0 16,-35 15-125,1-1-1,-1 0 1,1 0-1,-1-1 1,0 0-1,-1-1 1,1 0-1,-1 0 1,0 0 0,0-1-1,0 0 1,-1-1-1,6-7 1,-4 4 19,-1-1 0,0 0 0,0-1 0,-2 1 1,1-1-1,5-21 0,-7 11 603,-2-1 1,0 0 0,-2-27-1,0 30 95,-6-5 308,3 18-815,3 4 83,-3 9-22,1 6-352,-1 0 1,1 1 0,1-1 0,0 0 0,1 1 0,0-1 0,1 0-1,0 0 1,1 1 0,1-1 0,0 0 0,0-1 0,1 1 0,9 18-1,35 93-6266,-32-69-4092,-13-37 3051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53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47 318 9161,'-4'-10'900,"0"1"0,-1 1 0,0-1 1,-1 1-1,0 0 0,-8-10 0,13 18-864,1 0 0,0 0-1,0 0 1,0 0 0,0 0 0,0 0 0,-1 0-1,1 0 1,0 0 0,0-1 0,0 1 0,0 0 0,0 0-1,0 0 1,0 0 0,0 0 0,0-1 0,-1 1-1,1 0 1,0 0 0,0 0 0,0 0 0,0-1-1,0 1 1,0 0 0,0 0 0,0 0 0,0 0-1,0-1 1,0 1 0,0 0 0,0 0 0,0 0-1,1 0 1,-1-1 0,0 1 0,0 0 0,0 0-1,0 0 1,0 0 0,0 0 0,0-1 0,3-4 160,-1 0 1,1 0-1,0 0 1,0 1 0,0-1-1,0 1 1,1-1 0,0 1-1,0 0 1,0 1 0,0-1-1,1 1 1,-1-1 0,1 1-1,0 1 1,8-5 0,9-1-397,1 0 1,-1 2-1,1 0 1,1 2 0,28-3-1,118 3-4451,-62 4 1149,-90 0 3023,-1 1-1,0 1 1,0 0 0,23 7-1,35 5 1469,-71-13-561,1-1 0,-1 1 1,1-1-1,-1 0 0,0-1 0,1 1 0,-1-1 1,0 0-1,1 0 0,6-2 0,-8 0-259,1 1-1,-1-1 1,0 1-1,0-1 1,-1 0-1,1 0 1,-1 0-1,1 0 1,-1-1-1,0 1 1,2-6 0,24-63 1886,-27 70-2174,-4-32-3751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4:59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13 3872,'-10'14'17919,"10"-17"-17513,2-8-739,-2 0 4296,0 11-3880,-1 0 1,1-1-1,-1 1 1,1 0-1,0 0 1,-1 0-1,1 0 1,-1 0 0,1 0-1,0 0 1,-1 0-1,1 0 1,-1 0-1,1 0 1,0 0-1,-1 0 1,1 0-1,-1 0 1,1 0-1,0 1 1,-1-1-1,1 0 1,-1 0-1,1 0 1,0 1-1,-1-1 1,1 0-1,-1 1 1,-2 1 10,1 1 0,-1 0 0,0 0 0,1 0 0,0 0 0,-1 1 0,1-1 0,1 0 1,-1 1-1,0 0 0,1-1 0,0 1 0,0 0 0,-2 7 0,0 3-236,1 0 0,0 0 0,0 17 0,2 30-6329,0-57 3182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0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52 5529,'6'-16'492,"-5"12"677,1 0 0,0 1-1,0-1 1,0 1 0,1 0-1,11-12 10758,-18 16-11047,2 0-756,-1 0 0,0 0 0,1 0 0,-1 1 0,0-1 0,1 0 0,0 1 0,-1 0 0,1-1 0,0 1 0,0 0 0,0 0 0,0 0 0,0 1 0,-2 3 0,-1 2 195,1 1 0,1 0-1,-6 19 1,6-13-404,1 0 1,0 0 0,1 0-1,0 0 1,1 0-1,4 26 1,-2-16-2087,-1 34-1,-8-19-1685,0-8-3834,4-9-1908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01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 5921,'-12'-2'18297,"13"6"-16813,0 6-4097,1 11 2897,-2 1-1,0-1 0,-2 1 0,0-1 0,-8 32 0,3-8-2308,-8 8-2264,5-22-1950,3 0-3012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0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2908,'0'0'4933,"2"-1"-4729,31-9 4037,-19-6-3677,-6 12 5342,5 5-5877,0 0 0,-1 1-1,1 1 1,19 6 0,28 7-55,69-2-2640,-39-12-4863,-58-2 1834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11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0 3948,'-17'10'7138,"0"-3"-3649,-37 3-3984,21-5 1170,5-2-876,0 0 0,-1-3-1,-43-3 1,-9 0-863,-86 0-4709,112 3 1644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1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9 4280,'18'-8'1278,"-16"20"14,-3 4 1836,-10-9-2416,11-6-657,-1 0 1,1-1-1,-1 1 1,1 0-1,-1-1 1,0 1-1,1 0 1,-1-1-1,0 1 1,1-1-1,-1 0 1,0 1-1,0-1 1,0 0-1,1 1 1,-1-1-1,0 0 1,0 0-1,0 1 1,0-1-1,1 0 1,-1 0-1,-1 0 1,-29-2 557,1 2 0,-1 2 0,-43 7 1,-6-1-518,-25-3-856,-76 8-5624,136-5 1941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1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664 0 4308,'-2'2'930,"-2"1"-594,-1-1 0,0 0 1,0 0-1,1 0 0,-1-1 0,0 1 0,-1-1 1,1 0-1,0 0 0,-8-1 0,-59-3 230,8-1-225,-229 17-1092,146-7-3059,124-5 1512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1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12 5469,'-54'-11'3704,"26"13"-2756,5 1-260,1-3-128,0 3-96,0 0-120,-7 0-64,-3 3-292,4-4-164,-7-2-164,-19 3-172,16 3-80,-3 0-288,-1-3-92,1-1-1648,19-2-749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07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69 8837,'-28'-22'1936,"28"2"-572,0-3 396,15 23-3652,8-3-1624,-4 14-1989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13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785 9 5577,'-25'12'2176,"12"-24"-1196,0 4-40,-6 8-168,-6 0-180,-7 0-136,-111 6 480,89-4-880,0-2-172,-6 3-220,-1 3-112,1 3-152,0-4-128,3 1-256,-1-3-1740,8 3-841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14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1 3588,'-19'14'942,"16"-11"-87,-1-3-93,-117 6 2892,-130 4-2742,135-4-3395,88-5 169,2-1-618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2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84 4464,'-9'-4'11128,"2"6"-6258,-6 16-5344,-1 2 833,12-18-319,1-1-22,0 1 1,0-1 0,-1 1 0,1 0 0,0-1 0,1 1 0,-1 0 0,0 0 0,0 0-1,1 0 1,-1-1 0,1 1 0,-1 0 0,1 0 0,0 0 0,0 0 0,0 0-1,0 0 1,0 0 0,0 0 0,1 0 0,-1 0 0,1 0 0,0 3 0,1-1-11,0 0 1,0 0 0,0 0-1,0 0 1,0-1 0,1 1-1,-1 0 1,1-1 0,3 3-1,-3-4 28,28 3 14,-2-9-4,-26 3-18,-3 0-33,0 0 0,1 0 0,-1 0 1,0 0-1,1 0 0,-1 0 0,1 0 0,-1 0 0,1 0 0,-1 1 0,1-1 0,0 0 0,-1 0 0,3-1 0,8-14 62,-2-11-52,15-36-90,-21 57 83,-1 2 3,1-23-43,2-4-52,-4 29 188,-4 2-72,-2 1-4,0 1 0,0-1 1,0 1-1,1 0 0,-1 0 0,1 0 0,-1 1 0,1 0 0,0 0 0,0 0 0,0 0 0,1 0 0,-1 1 0,1 0 1,0 0-1,0 0 0,0 0 0,0 0 0,1 0 0,0 1 0,0-1 0,0 1 0,-2 8 0,3-10 15,0 0-23,0-1 1,1 1-1,-1 0 1,1-1-1,0 1 1,-1 0-1,1-1 1,1 1-1,-1 0 1,1 4-1,0-6-14,1 1 0,-1 0-1,1 0 1,-1-1 0,1 1-1,0 0 1,-1-1 0,1 0-1,0 1 1,0-1 0,0 0 0,0 0-1,0 0 1,0 0 0,1-1-1,-1 1 1,0 0 0,0-1-1,1 0 1,-1 1 0,0-1-1,0 0 1,1 0 0,-1 0 0,0-1-1,1 1 1,-1 0 0,0-1-1,0 0 1,0 1 0,4-3-1,-2 1-20,-1-1 0,0 0 1,0 0-1,0 0 0,0 0 0,0 0 0,0 0 0,-1-1 0,0 0 0,0 1 0,0-1 0,0 0 1,0 0-1,-1 0 0,0 0 0,0 0 0,0 0 0,0 0 0,0-1 0,-1 1 0,0 0 0,0 0 0,0-1 1,-1 1-1,1 0 0,-1 0 0,-1-5 0,1 6-10,-8-33 11,9 32 23,-4 5-20,1 0 32,0-1-1,0 1 1,0 0-1,0 0 1,0 0-1,0 0 1,0 0-1,0 1 0,0 0 1,1-1-1,-1 1 1,0 0-1,1 0 1,0 0-1,-1 1 1,1-1-1,0 0 1,0 1-1,-1 2 1,-15 18 68,14-18-66,0 0 1,1 0-1,-1 0 0,1 0 1,0 1-1,-4 10 0,1-1 32,5-13-41,-1 1 0,1 0 0,0 1 0,0-1 0,1 0 0,-1 0 1,0 0-1,1 1 0,0-1 0,0 0 0,0 6 0,1-6 10,1 1-1,-1 0 0,0 0 1,1 0-1,0-1 0,0 1 1,0-1-1,0 0 0,1 1 1,3 2-1,-4-3 21,0-2-14,3 1-12,-4 0-8,1-1 1,0 0 0,-1 0 0,1 0 0,0-1 0,0 1-1,-1 0 1,1-1 0,0 1 0,0-1 0,0 1-1,0-1 1,0 0 0,0 0 0,2 0 0,24-4 9,-21 3-13,-5-1-32,1 0 27,2-1 3,9-19-59,-11 15 56,0 0 0,-1-1 0,0 1 0,0-1 0,-1 1 0,0-1-1,0-12 1,-1 16 5,1-1 0,-1 1-1,-1-1 1,1 1-1,0-1 1,-1 1-1,0-1 1,0 1 0,-1-1-1,1 1 1,-1 0-1,0 0 1,0 0-1,-3-5 1,-22-23-42,25 30 64,-1 2 1,-1 0 0,1 0 0,-1 1-1,1-1 1,-1 1 0,1 0 0,0 0 0,-1 1 0,1-1 0,0 1-1,0-1 1,0 1 0,0 0 0,0 0 0,0 0 0,0 1 0,1-1 0,-5 5-1,0 3 72,-1 1-1,1 0 0,-10 22 1,-3 6 25,15-31-90,1 0 0,0 1 0,1-1 0,0 1 0,0-1-1,1 1 1,0 0 0,-1 17 0,3-25-25,0 0 1,0 0-1,0 0 0,0 0 0,0 0 1,0 0-1,1-1 0,-1 1 1,0 0-1,1 0 0,-1 0 0,0 0 1,1 0-1,-1-1 0,1 1 0,-1 0 1,1 0-1,-1-1 0,1 1 1,0-1-1,-1 1 0,1 0 0,0-1 1,0 1-1,-1-1 0,1 1 1,0-1-1,0 0 0,0 1 0,-1-1 1,1 0-1,0 1 0,0-1 0,1 0 1,29-2-12,-27 2 10,-2-1-6,0-1-1,0 1 0,0 0 1,0-1-1,-1 1 1,1-1-1,0 1 0,-1-1 1,1 0-1,-1 0 0,0 0 1,1 0-1,-1 0 1,0 0-1,1-3 0,4-26-46,-4 22 26,0 0-1,0 0 0,0 0 1,-1 0-1,-1 0 0,1 0 1,-2-1-1,1 1 0,-1 0 0,-1 0 1,1 0-1,-2 0 0,-5-16 1,-3-9-146,2 12 173,3 19-2,3 2 1,2 0 8,-1 1 0,1-1 0,0 0 0,-1 0 0,1 1 1,-1-1-1,1 1 0,-1-1 0,1 1 0,-1 0 0,1 0 1,-1-1-1,1 1 0,-1 0 0,1 0 0,-1 0 0,1 1 1,-1-1-1,1 0 0,-1 1 0,1-1 0,-1 1 0,1-1 0,-1 1 1,1-1-1,0 1 0,-1 0 0,1 0 0,0 0 0,0 0 1,0 0-1,0 0 0,-1 0 0,1 0 0,1 0 0,-1 1 1,0-1-1,0 0 0,0 1 0,0 1 0,-2 3 17,0 0 0,0-1-1,1 1 1,0 0 0,0 0-1,1 0 1,0 0 0,0 1 0,0 6-1,1-8-18,0 1-1,1-1 1,-1 0-1,1 0 0,0 1 1,1-1-1,-1 0 1,1 0-1,0 0 0,0-1 1,1 1-1,-1 0 1,1-1-1,0 0 0,5 6 1,2 3-55,-9-12 39,0 0 0,0 0 0,0 0 0,0 0 0,0 0 0,1-1 0,-1 1 0,0 0 0,0-1 0,1 1 0,-1-1 0,1 0 0,-1 1 0,0-1 0,1 0 0,-1 0 0,1 0 0,-1 0 0,1 0 0,-1 0 0,0 0 0,1 0 0,-1-1 0,1 1 0,-1 0 0,0-1 0,1 1 0,0-2 0,9 0-46,-9 1 45,-1 0 1,0 0-1,0 0 0,0 0 1,0 0-1,0 0 0,0 0 1,-1 0-1,1 0 1,0 0-1,0-1 0,-1 1 1,1 0-1,-1 0 0,1-1 1,0-1-1,1-3-61,12-16-144,20-38 110,-7 13-8,-26 45 104,-4 3 4,0-1 14,0 1 0,0 0-1,0 0 1,0 0-1,0 1 1,1-1-1,-1 1 1,0-1-1,1 1 1,-1 0-1,-1 2 1,-30 28 239,32-31-224,-2 5 16,-1 0 0,1-1 0,0 2 0,0-1 0,1 0 0,0 1 0,-3 7 0,5-12 5,2 1-7,4 28 27,-5-27-43,2-2-17,-1-1-1,1 1 1,-1 0-1,1 0 1,0-1-1,-1 1 1,1-1-1,0 1 1,0-1-1,4 2 1,-2-3-27,0 0 0,0-1 0,0 0 0,0 0 0,0 0 0,0 0 0,0 0 1,-1-1-1,1 0 0,-1 0 0,1 0 0,-1 0 0,1 0 0,-1-1 0,0 1 0,0-1 1,0 0-1,-1 0 0,1 0 0,-1 0 0,0 0 0,1-1 0,-1 1 0,-1-1 0,1 0 0,0 1 1,-1-1-1,0 0 0,0 0 0,0 0 0,0 0 0,-1 0 0,0 0 0,1 0 0,-2-7 1,4-41-93,-4 51 112,1 0 0,0 0-1,0-1 1,-1 1 0,1 0-1,-1 0 1,1 0 0,-1 0 0,0 0-1,1 0 1,-1 0 0,0 0-1,0 0 1,0 0 0,0 0 0,0 0-1,0 1 1,0-1 0,0 0-1,0 1 1,0-1 0,-2 0-1,-23-9-8,22 10 28,1-1-1,-1 1 0,0-1 0,0 1 1,0 0-1,0 1 0,0-1 0,0 1 1,1-1-1,-1 1 0,0 0 1,0 0-1,1 1 0,-1-1 0,1 1 1,-1 0-1,1 0 0,-4 3 1,5-4 13,1 1 6,-2 3-557,-6 7 1144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24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29 5036,'0'0'2025,"-3"-1"-1183,-26-12 7799,26 12-8392,-35-1 884,16-10 306,60 15-1142,-45 15-231,4-10-53,-1-1 0,0 1 0,0-1 0,-1 0 0,0 0 0,-7 7 1,7-9-6,1 1 1,-1-1-1,1 1 1,0 0 0,1 0-1,-1 1 1,1-1 0,-3 12-1,5-16-18,2 0-79,1-1 95,-1 0 0,0 1 0,1-1 0,-1 0 0,0 0-1,1 0 1,0 0 0,-1 0 0,1 0 0,0 0 0,2 0 0,6-1 8,1 0 0,-1-1 1,1 0-1,-1-1 0,0-1 0,0 1 0,0-1 0,0-1 0,11-5 1,-18 7-25,0 0 1,1 0 0,-1 0 0,0-1-1,0 1 1,0-1 0,-1 1 0,1-1 0,-1 0-1,1 0 1,-1 0 0,0-1 0,0 1-1,2-5 1,-1 3-1,-3 2 4,1-1 0,0 1-1,-1 0 1,0-1-1,0 1 1,0-1-1,0 1 1,0-1-1,-1 1 1,0-1-1,0 1 1,0 0-1,0-1 1,0 1 0,0 0-1,-4-6 1,1 1-16,3 5-13,-15-1 71,15 3-30,0 1-1,0 0 1,0-1-1,0 1 1,0 0-1,0-1 1,0 1-1,0 0 0,0 0 1,0 0-1,0 0 1,0 0-1,0 0 1,0 0-1,0 0 1,0 0-1,0 1 1,0-1-1,0 0 1,0 1-1,1-1 1,-1 0-1,0 1 1,-1 0-1,-10 9 81,18-4 56,-5-6-143,0 0 0,-1 1 1,1-1-1,0 0 0,0 1 0,-1-1 0,1 1 0,-1-1 0,1 1 0,0 0 0,-1-1 0,1 1 0,-1 0 0,1-1 0,-1 1 1,0 0-1,1-1 0,-1 1 0,0 0 0,1 0 0,-1 0 0,0-1 0,0 3 0,19-6 48,-3 0-44,-13 3-41,-3-1-44,0 0 69,0 0 0,0 0 0,0 0-1,0 0 1,0 0 0,-1 0 0,1 0-1,0 0 1,-1 0 0,1 0 0,-1 1 0,1-1-1,-1 0 1,1 0 0,-1 0 0,0 1-1,1-1 1,-1 0 0,0 1 0,1-1 0,-1 0-1,0 1 1,0-1 0,0 1 0,0-1-1,0 1 1,1 0 0,-1-1 0,0 1 0,0 0-1,0 0 1,0-1 0,0 1 0,0 0-1,-2 0 1,-41 5-1982,33-3 260,5-1 1102,-1 0-359,-3 0-3747,-8 1-1712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25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14 4360,'-16'-14'5969,"35"20"-13314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26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4232,'0'0'4917,"3"-14"-4317,4 3 544,2-1-2360,1 4-1648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3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2820,'29'-6'14702,"-31"23"-14838,2-14 264,0-1 1,0 0-1,0 0 0,0 0 1,0 0-1,0 0 1,0 0-1,1 0 1,-1 1-1,1-1 0,-1 0 1,1 0-1,0 0 1,0-1-1,1 3 0,-1-2-80,-1 35 7,0-34 267,-1 0-184,1 7 120,-1 0 0,2 0 0,-1 0 0,1 0 0,1 0 0,4 17 0,-5-22-337,-1-3 305,-5 32-128,4-31 84,1 0-167,-3 28 11,3-27 115,0-1-130,2 4 12,-1 0 0,0 0 1,0 1-1,-1-1 0,0 1 0,-1 10 0,0-15 102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35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2100,'0'0'380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3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4280,'0'0'12866,"12"6"-12544,-7-3-187,0 0 0,-1 0 0,0 1 0,0 0 0,0-1 0,0 1 0,0 1-1,-1-1 1,0 0 0,0 1 0,4 8 0,-6-11-22,9 29 302,-9-21-319,0-1 0,0 1 0,6 16 0,2 21 190,-9-43-206,-1-1-20,-7 59 129,7-59-147,1 3-19,9 48 20,-8-51-70,-1 0 88,3 129 950,4-81-747,-7-37-171,0 1 1,1-1 0,1 0 0,3 18-1,-4-27-59,21 103 225,-22-104-263,1 1 6,0-1-1,0 1 1,1 0-1,-1 0 1,1-1-1,4 8 1,-1-1 5,-4-7-8,0-1 0,1 1 0,-1-1 0,1 0 0,-1 0 0,1 1 0,0-1 0,1 0 0,2 3 1,-3-4 3,-1 0 1,1 0 0,-1 0 0,0 1 0,1-1 0,-1 0 0,0 0 0,-1 1 0,1-1 0,0 1 0,-1-1 0,1 0 0,-1 1 0,1 3 0,-1-3-21,-1 0 40,-17 51 166,22-42-2450,6 3-6182,-21-27-920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5:5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 3252,'-24'8'599,"20"-7"2347,15 2-2729,8 1 2933,-5-11-2565,-8 3-1524,-18-1-736,-4-2-625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07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1093 8169,'3'-15'352,"3"-9"628,1 0-1,1 0 1,14-29-1,25-69 4180,3-6-1810,-8 43-1824,96-206 1711,-125 262-2958,55-121 1025,-55 125-1009,2 0 0,0 0 0,28-33 0,-42 57-270,0 0 0,-1 0 0,1 0 1,0 0-1,0 0 0,0 0 0,0 1 1,0-1-1,0 0 0,0 0 0,0 1 1,0-1-1,0 1 0,1-1 0,-1 1 1,0-1-1,0 1 0,1 0 0,-1-1 1,0 1-1,0 0 0,1 0 0,-1 0 1,0 0-1,0 0 0,1 0 0,-1 0 1,0 1-1,0-1 0,1 0 0,-1 1 1,0-1-1,0 1 0,0-1 0,1 1 1,-1 0-1,0-1 0,0 1 0,1 1 1,2 2 45,-1 0 1,1 0-1,-1 0 0,0 1 1,0-1-1,-1 1 1,1-1-1,1 8 1,4 12 253,-1 0 0,-1 0 0,5 49 1,-4 80 605,-6-125-786,-20 389 92,-36-2-154,16-138-73,-40 303-9,-16 123 0,76-435-2778,20-225 2087,1 0 0,2 1 0,2-2 1,14 48-1,-20-88 608,0-1-1,0 0 1,0 0 0,0 0 0,0 0-1,1 1 1,-1-1 0,1 0-1,-1 0 1,1 0 0,-1 0-1,1 0 1,-1 0 0,1 0-1,0 0 1,0 0 0,-1 0-1,1-1 1,0 1 0,0 0-1,0 0 1,0-1 0,0 1-1,0 0 1,0-1 0,0 1 0,0-1-1,0 0 1,0 1 0,1-1-1,-1 0 1,0 0 0,0 1-1,0-1 1,2 0 0,-1-1 3,0 0 0,0 0 1,-1 0-1,1 0 0,0 0 0,0 0 1,-1-1-1,1 1 0,-1 0 1,1-1-1,-1 1 0,0-1 1,1 0-1,-1 1 0,0-1 0,0 0 1,0 0-1,1-2 0,5-17-139,0 0 0,-1-1 0,-1 1-1,-1-1 1,-1 0 0,-1 0-1,-1 0 1,-1 0 0,-1 0 0,-1-1-1,-1 1 1,-7-28 0,-6-9 94,-2 1 1,-2 0-1,-37-71 0,6 34 575,-66-94 0,67 114 178,4-2 1,-56-123-1,95 180-542,-1 0 1,2-1 0,1 1 0,0-1 0,2 0-1,0-1 1,1-34 0,3 40-53,1-1 1,0 1-1,1 0 0,1 0 1,1 0-1,0 0 0,1 1 1,0 0-1,2 0 0,12-20 1,-3 10-16,1 1 0,1 1 0,1 1 0,1 1 0,1 1 0,1 0 0,26-16 0,12-3 18,116-54 0,-117 66 66,1 2 0,2 4 0,0 2 0,1 2-1,0 4 1,73-6 0,-123 18 73,1 0-1,0 1 1,-1 1 0,0 0 0,1 1-1,-1 1 1,0 0 0,0 1 0,0 0 0,18 9-1,-25-10-81,0 1 0,0 0 0,-1 1 0,1-1-1,-1 2 1,0-1 0,-1 0 0,1 1 0,-1 0 0,0 0-1,0 1 1,-1 0 0,0-1 0,0 1 0,-1 0-1,0 1 1,0-1 0,0 1 0,-1-1 0,1 10 0,2 15-236,-2 1 1,-1-1 0,-3 46 0,-18 96-5231,13-130 2827,4 1-3520,6-6-3783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04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54 13005,'-16'-36'4069,"13"21"193,-18 12-1116,20 3-3037,0 0 0,1 0 0,-1 0 0,0 0 0,0 1 0,1-1 0,-1 0 0,0 0 0,1 0 0,-1 1 0,0-1 0,1 0 0,-1 1 0,0-1 1,1 0-1,-1 1 0,1-1 0,-1 1 0,0-1 0,1 1 0,0-1 0,-1 1 0,1 0 0,-1-1 0,0 2 0,-6 24 1101,9 30 161,11 44 74,32 117 0,-22-115-1466,-9-49-1234,30 80 0,5-12-5381,-35-88 3690,2 1-3751,3-5-4297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04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 12125,'-35'6'3890,"6"-17"3941,209 57-6675,24 6-1324,-169-41 46,-1 2 1,0 1-1,52 30 0,-74-37 72,-1 1 0,0 0 1,0 0-1,-1 1 0,0 0 1,0 1-1,-1 0 0,14 21 0,-20-25 35,1 0-1,-1 1 1,0 0-1,-1-1 1,1 1-1,-1 0 1,-1 0-1,1 0 1,-1 0-1,-1 0 1,1 0-1,-1 1 0,0-1 1,-1 0-1,0 0 1,0 0-1,0 0 1,-4 9-1,-3 7 6,-2-1-1,0 0 0,-2 0 1,0-2-1,-2 1 1,0-1-1,-18 19 1,-126 117-1598,68-82-1446,25-22-4736,42-29-294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04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1 361 10601,'1'-5'761,"-1"0"0,1 0-1,1 0 1,-1 0 0,1 1 0,0-1 0,4-7 0,-5 10-616,0 1 1,1-1-1,-1 0 0,1 1 1,0-1-1,-1 1 1,1-1-1,0 1 1,0 0-1,0 0 1,0 0-1,0 0 1,0 0-1,0 0 1,0 0-1,0 1 1,1-1-1,-1 1 1,2-1-1,20-1 127,-1 0 0,1 2 0,0 0 0,-1 2 1,1 1-1,-1 0 0,42 13 0,-52-11-238,0-1 0,0 2-1,-1-1 1,0 2 0,0 0 0,-1 0 0,1 1 0,-2 0 0,1 1 0,-1 0 0,0 1-1,-1 0 1,0 1 0,11 18 0,-16-23-24,-1 1-1,-1-1 0,1 1 1,-1-1-1,0 1 1,-1 0-1,1 0 1,-1 0-1,-1 0 1,1 0-1,-2 7 1,0 8 57,-2 0-1,-5 22 1,3-20 191,4-22-18,-1-2-154,0 0 1,-1-1-1,1 0 0,-1 0 1,1 0-1,0 0 0,0 0 0,0 0 1,-1 0-1,1-1 0,-3-2 1,3 0-44,0 1 0,0-1 0,0 0 0,1 0 0,0 0 0,-1-1 0,1 1 1,1 0-1,-1 0 0,1-1 0,-1-6 0,5-51 159,-3 54-188,8-53-634,2 2 0,29-85 0,-32 118-434,2 1 0,0 0 1,26-42-1,-27 53-998,1-1 1,0 2 0,23-24-1,-4 15-5546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05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1122 7333,'0'1'89,"-1"-1"0,1 0 1,0 1-1,0-1 0,0 0 1,0 1-1,0-1 0,0 0 1,0 1-1,0-1 0,0 0 1,0 1-1,0-1 0,0 0 1,0 0-1,0 1 1,1-1-1,-1 0 0,0 1 1,0-1-1,0 0 0,0 0 1,1 1-1,-1-1 0,0 0 1,0 0-1,0 1 0,1-1 1,-1 0-1,0 0 0,0 1 1,1-1-1,-1 0 0,0 0 1,0 0-1,1 0 0,-1 0 1,0 0-1,1 1 0,-1-1 1,0 0-1,1 0 0,-1 0 1,1 0-1,9-14 1772,7-8-20,26-16 401,-12 10-1665,-17 16-182,-1-1 1,0 0 0,0-1-1,-1 0 1,18-29 0,-28 38-309,1 0 1,-1 0 0,0 0 0,0 0 0,0 0 0,-1 0-1,0 0 1,0 0 0,0-1 0,0-9 0,-2 12-58,1 0 0,-1-1 0,0 1 1,1 0-1,-2 0 0,1 0 0,0 0 0,0 0 0,-1 0 1,0 0-1,0 0 0,0 1 0,0-1 0,0 1 0,0-1 1,0 1-1,-1 0 0,1 0 0,-4-2 0,2 1 5,1 1 0,-1 0-1,0 1 1,0-1-1,0 1 1,0 0-1,0 0 1,-1 0 0,1 0-1,0 1 1,0-1-1,-1 1 1,1 0 0,0 1-1,0-1 1,-1 1-1,1 0 1,0 0 0,0 0-1,0 0 1,0 1-1,0 0 1,0 0 0,0 0-1,1 0 1,-5 3-1,1 0 33,0 0 0,1 0-1,0 0 1,0 1-1,0 0 1,0 0 0,1 1-1,0-1 1,1 1 0,-1 0-1,1 0 1,-5 13 0,7-13-43,-1 0 1,2-1-1,-1 1 1,1 0-1,0 0 1,0 0-1,1 0 1,0 0 0,0 1-1,1-1 1,-1 0-1,2 0 1,-1-1-1,1 1 1,0 0 0,0 0-1,1-1 1,0 1-1,0-1 1,1 0-1,-1 0 1,2 0-1,-1 0 1,0-1 0,1 0-1,0 0 1,0 0-1,1 0 1,-1-1-1,1 0 1,0 0 0,0-1-1,0 1 1,1-1-1,-1 0 1,1-1-1,10 3 1,6 1-125,1-1 0,0-1 1,0-1-1,0-1 0,0-1 1,0-1-1,0-2 0,37-6 0,-31 2 4,0-1-1,-1-1 0,0-2 0,0-1 1,-1-1-1,36-22 0,-53 26 73,0 1 0,0-2 0,-1 1 0,0-1 0,-1-1 1,0 0-1,-1 0 0,0-1 0,0 0 0,11-23 0,-15 26 13,0 1 0,-1-1 0,0 0 1,-1 0-1,0-1 0,0 1 0,0 0 0,-1-1 0,-1 1 1,1-1-1,-2 1 0,1-1 0,-1 1 0,0-1 1,-1 1-1,1 0 0,-7-16 0,7 21 11,-1 1 0,1 0 0,-1 0 0,1 0 0,-1 0 0,1 0 0,-1 0-1,0 0 1,0 1 0,0-1 0,0 0 0,0 1 0,-1 0 0,1-1 0,0 1 0,-1 0 0,1 0 0,-1 1 0,1-1 0,-1 0 0,1 1-1,-1 0 1,1-1 0,-1 1 0,1 0 0,-1 0 0,0 0 0,1 1 0,-1-1 0,-4 2 0,-1 0 9,0 0 0,0 1 0,0 0 0,0 0 0,0 1 0,0-1 0,1 2 0,-11 7 0,1 2 11,1 0 1,1 1 0,0 1-1,1 0 1,1 1 0,0 0-1,1 1 1,1 1 0,1 0-1,1 0 1,-13 37 0,21-53-19,0 0 0,0 1 0,0-1 0,1 0-1,-1 0 1,1 1 0,-1-1 0,1 1 0,0-1 0,1 0 0,-1 1 0,1-1 0,-1 0 0,1 1 0,0-1 0,0 0 0,0 0 0,1 0 0,-1 0 0,1 0 0,0 0-1,0 0 1,0 0 0,0-1 0,0 1 0,0-1 0,1 0 0,-1 1 0,1-1 0,0 0 0,-1 0 0,5 1 0,-2-1-19,1 1 1,0-2-1,0 1 1,-1-1 0,1 0-1,0 0 1,1 0-1,-1-1 1,0 0-1,0 0 1,0-1-1,0 1 1,0-1 0,0-1-1,0 1 1,-1-1-1,9-3 1,-1 0-1,-1 0 1,0-1-1,0-1 1,0 0-1,-1 0 1,0-1 0,0 0-1,-1-1 1,0 0-1,-1-1 1,1 0-1,-2 0 1,0-1-1,0 0 1,6-14-1,-3 2 0,-1 0 0,-2-1-1,0 0 1,-1 0 0,-2 0-1,4-34 1,-5-41-19,-4 0 0,-4 1 0,-4-1 0,-32-144 0,16 144-57,23 99 99,0-1 1,1 1 0,-1-1-1,0 1 1,1-1 0,-1 1 0,0 0-1,0-1 1,1 1 0,-1 0-1,0 0 1,0 0 0,0-1-1,1 1 1,-1 0 0,0 0-1,0 0 1,0 0 0,0 0-1,1 1 1,-1-1 0,0 0 0,0 0-1,0 1 1,1-1-1,-3 1 3,1 0 0,0 0 1,0 0-1,0 1 0,0-1 0,0 1 0,1-1 1,-1 1-1,0-1 0,1 1 0,-1 0 0,1 0 0,-1 0 1,1 0-1,0 0 0,0 0 0,0 1 0,0-1 1,0 0-1,1 0 0,-1 1 0,1-1 0,-1 4 1,-2 12 48,-3 37 0,5-36-24,-3 38 36,1 1 1,4-1-1,9 74 0,-7-107-65,2 0 0,0 0 0,2 0 0,0-1 0,2 0 0,1-1 0,0 0 0,2 0 0,0-1 0,21 27 0,-29-43-26,0-1 0,0 1 0,1-1 1,-1 0-1,1 0 0,0 0 0,0-1 1,0 0-1,1 0 0,-1 0 0,1-1 1,0 1-1,-1-2 0,1 1 0,0 0 1,0-1-1,0 0 0,0-1 0,0 1 0,1-1 1,-1 0-1,0-1 0,0 1 0,0-1 1,0 0-1,0-1 0,0 0 0,10-4 1,-5 1-10,0 0 0,1-1 1,-2-1-1,1 0 0,-1 0 1,0-1-1,-1 0 0,0-1 1,0 0-1,-1-1 0,0 0 1,0 0-1,7-13 0,2-13 30,15-39 1,-18 39 340,20-36 1,-32 69-47,24 27 95,-23-18-364,-1-1 0,0 1-1,0 0 1,-1 0 0,2 10-1,2 8-22,1 2-740,4 36 0,-6-31-2848,2 0-4384,0-6 638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0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 9945,'-47'-3'4008,"56"9"-4288,17 8-524,-14-5-676,10-1-1880,13 10-1685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06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223 118 8205,'1'-14'1487,"-1"0"2383,-1 13-3772,1 1-1,-1 0 1,1 0-1,0-1 1,-1 1-1,1 0 1,-1 0 0,1 0-1,0 0 1,-1-1-1,1 1 1,-1 0-1,1 0 1,-1 0-1,1 0 1,-1 0 0,1 0-1,-1 0 1,1 0-1,-1 0 1,1 0-1,0 1 1,-1-1-1,1 0 1,-1 0 0,1 0-1,-1 1 1,1-1-1,-1 0 1,-11 5 1184,0 0 0,0 1 1,-12 7-1,15-7-842,1 0 0,0 1 0,0 0 0,1 0 1,-1 1-1,2-1 0,-10 15 0,5-4-25,0 0 1,2 0-1,0 1 1,1 1-1,1-1 1,1 1-1,1 0 1,-3 23-1,5-28-310,2 1 0,0 0-1,0 0 1,2 0 0,0 0-1,1 0 1,0 0 0,2-1 0,-1 1-1,2-1 1,7 18 0,-6-24-332,0 0 0,0 1 0,1-2 0,0 1 0,0-1 0,1 0 0,0-1 0,1 0 0,0 0 0,0-1 0,0 0 0,1 0 0,0-1 1,0-1-1,0 1 0,0-2 0,1 1 0,0-1 0,-1-1 0,1 0 0,0-1 0,0 0 0,0 0 0,1-1 0,16-3 0,3-2-624,0-1-1,44-17 1,-62 18 617,0 0 0,-1-1 0,0-1 0,0 0 0,-1-1 1,1 0-1,-2 0 0,18-18 0,-11 6 132,-1 0 0,-1 0 0,-1-2 0,-1 0 0,0 0 0,-2-2 1,0 1-1,10-40 0,-12 29 516,-1-2 1,-2 1 0,-1-1-1,-2 0 1,-3-55 0,3-4 1867,-3 92-1549,-1 6 26,-5 15-498,1 0 0,1 1 0,1 0 1,1-1-1,0 1 0,1 0 0,3 24 0,22 139-2463,-14-119 35,9 23-4120,-13-64 2013,-2-2-4821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06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7 783 8901,'0'-1'97,"-1"1"0,1 0 1,0 0-1,-1 0 0,1 0 0,0 0 1,-1 0-1,1 0 0,0 0 0,0-1 1,-1 1-1,1 0 0,0 0 0,0 0 1,-1 0-1,1-1 0,0 1 0,0 0 1,-1 0-1,1-1 0,0 1 0,0 0 1,0-1-1,0 1 0,0 0 0,-1 0 1,1-1-1,0 1 0,0 0 0,0-1 1,0 1-1,0 0 0,0-1 0,0 1 0,0 0 1,0-1-1,0 1 0,0 0 0,0-1 1,0 1-1,0 0 0,1 0 0,-1-1 1,0 1-1,0 0 0,0-1 0,0 1 1,0 0-1,1 0 0,-1-1 0,0 1 1,0 0-1,1 0 0,-1-1 0,0 1 1,0 0-1,1 0 0,-1 0 0,0 0 1,0-1-1,1 1 0,-1 0 0,1 0 1,37-11 1094,-27 8-575,282-52 756,-249 49-1595,66-17 0,-99 20 346,1-1 1,-1 0-1,0-1 0,0 0 0,0-1 0,0 0 0,-1 0 0,0-1 0,-1-1 0,16-14 0,-22 16-7,0 1 1,0-1-1,0 0 1,0 0-1,-1 0 1,0 0 0,0 0-1,-1-1 1,0 1-1,0-1 1,0 1-1,-1-1 1,0 1-1,0-1 1,-1 1-1,-2-12 1,3 15-10,-16 1 186,15 2-281,0 0 0,0-1 0,0 1 0,0 0-1,0 0 1,0 0 0,0 0 0,0 0 0,0 0-1,0 0 1,0 0 0,0 0 0,0 0 0,1 1-1,-1-1 1,0 0 0,0 1 0,0-1 0,0 0-1,0 1 1,0-1 0,1 1 0,-1 0 0,0-1-1,0 1 1,1 0 0,-1-1 0,0 1 0,1 0-1,-1 0 1,1-1 0,-1 1 0,1 0 0,-1 0-1,1 0 1,0 0 0,-1 1 0,-14 29 317,0 2 1,3 0-1,0 0 0,-11 59 1,22-86-304,0-1 1,1 1-1,0 0 0,0-1 1,0 1-1,1 0 0,-1-1 0,1 1 1,1 0-1,-1-1 0,1 0 1,0 1-1,0-1 0,1 0 1,3 6-1,-2-4-2,2 0 1,-1-1-1,1 1 0,0-1 0,0-1 0,1 1 0,0-1 1,0 0-1,10 5 0,-2-2-73,0-1 0,1 0 0,0-2 0,0 0 0,1 0 0,-1-2 0,1 0 0,0-1 0,28 0 0,-7-3-75,0-3 0,0-1 0,-1-2-1,1-1 1,-2-3 0,1 0 0,-2-2-1,1-2 1,-2-2 0,58-35 0,-84 46 114,-1 0-1,1 0 1,-1-1 0,9-9 0,49-63-55,-56 68 47,-1-1-1,-1 1 0,0-1 1,0-1-1,7-19 0,-12 26 10,-1 0 0,1 0 0,-1-1 0,0 1 0,0 0 0,-1-1 0,0 1 0,0 0-1,0-1 1,-1 1 0,-2-9 0,3 14 9,0 0 0,0-1 0,-1 1 0,1 0 0,0 0 0,-1 0 0,1-1 0,-1 1 0,1 0 0,-1 0 0,0 0 0,0 0 0,1 0 0,-1 0 0,0 0 0,0 0 0,0 0 0,0 0 0,0 1 0,0-1 0,0 0 0,0 1 0,-1-1 0,1 0 0,0 1 0,0 0 0,-2-1 0,0 1 3,1 0 0,-1 0 1,1 1-1,-1-1 1,1 1-1,-1-1 1,1 1-1,0 0 1,-1 0-1,1 0 1,0 0-1,0 1 0,-3 1 1,-6 5 23,0 1-1,1 0 1,0 0-1,-11 15 1,7-5-7,0 1 0,1 0-1,1 1 1,1 1 0,1-1 0,1 2-1,-9 32 1,8 26 120,11-80-142,0 1-1,1 0 1,-1 0 0,0-1 0,0 1-1,1-1 1,-1 1 0,1-1 0,-1 1-1,1-1 1,0 0 0,-1 0 0,1 0-1,3 2 1,-3-3-1,0 0-1,0 0 1,0 0 0,0 0-1,0 0 1,0 0 0,0 0-1,0-1 1,0 1 0,0-1-1,0 1 1,0-1 0,0 0-1,-1 0 1,1 0 0,0 0-1,-1 0 1,1 0 0,1-2-1,28-26-39,-21 17 27,0-2-1,-1 1 0,-1-1 0,0-1 0,0 1 0,6-23 0,-1 1 4,11-61 0,-10 20 357,-4 0 0,-4 0 0,-3-1 0,-9-110 1,6 169-137,0 3 938,-1 16-1111,1 0-1,-1 0 1,0 0-1,0 0 1,1 1 0,-1-1-1,0 0 1,1 1-1,-1-1 1,1 1-1,-1-1 1,0 1-1,1-1 1,-1 1-1,1-1 1,-1 1 0,1-1-1,0 1 1,-1-1-1,1 1 1,0 0-1,-1-1 1,1 1-1,0 0 1,-1 1-1,-4 7 92,0 1 0,0 0-1,1 0 1,0 0 0,1 0-1,1 1 1,-1 0-1,1-1 1,0 13 0,0 102 398,2-112-486,22 210-2073,-6-89-1803,-16-133 3776,3 33-3150,1 0-1,10 35 1,9-5-6676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07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72 10957,'-2'-69'10501,"1"67"-8967,-2 3-249,1 1-1093,0 0 1,0 0-1,0 0 1,0 0 0,0 0-1,1 1 1,-1-1-1,0 0 1,1 1-1,0 0 1,0-1-1,0 1 1,0-1-1,0 1 1,0 0-1,0 4 1,-1 50 1113,3-22-559,-25 405 1554,20-382-4086,6 68 1,9-34-3209,-6-67-415,13 38 1,-3-34-4136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07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10773,'6'-10'866,"-4"6"-356,1 0-1,-1 0 1,0-1 0,0 1 0,0 0-1,0-1 1,-1 1 0,0-1-1,2-6 1,16 0 1252,-14 9-1679,0 0 0,1 0 0,0 0 1,-1 1-1,1 0 0,0 0 0,0 1 0,-1-1 1,1 1-1,0 1 0,0-1 0,0 1 0,-1 0 1,1 0-1,0 1 0,-1 0 0,1 0 0,-1 0 1,0 0-1,1 1 0,-1 0 0,0 0 0,5 5 1,0-1-45,-1 0 1,0 1 0,0 0-1,0 1 1,-1 0 0,0 0-1,-1 1 1,0 0 0,-1 0 0,7 15-1,-5-2-15,-2 1-1,-1 0 1,-1 0 0,-2 0-1,0 0 1,-2 44-1,0-57-36,3 46-199,-3-53 137,21-4-125,-17 0 166,-1-1 18,0 1 1,0 0 0,-1-1-1,1 1 1,0-1 0,0 0-1,0 0 1,-1 0-1,1 0 1,-1-1 0,1 1-1,-1-1 1,1 1-1,-1-1 1,3-2 0,29-37-195,-11 13 84,9-16-34,-29 39 151,1-1-1,0 0 1,0 1 0,0 0 0,0 0 0,1 0 0,0 1 0,0-1 0,0 1 0,0 0 0,8-4 0,-11 8 14,-1-1 0,0 1 0,1 0 0,-1 0 1,0-1-1,1 1 0,-1 0 0,1 0 0,-1 0 0,1 0 0,-1 1 0,0-1 0,1 0 0,-1 1 0,2 0 1,4 0 6,1 0 4,0 1-1,0 0 0,0 0 1,0 1-1,-1 0 1,1 0-1,-1 1 0,0 0 1,0 0-1,0 1 1,0 0-1,-1 0 0,0 0 1,0 1-1,9 10 1,3 8 144,0 1 1,26 50 0,-35-59-26,-8-14 31,24-15-127,-21 10-39,-4 2-1,1 0 1,-1 0-1,1 1 1,-1-1-1,0 0 1,1 0-1,-1 0 0,0 0 1,0 0-1,1 0 1,-1 0-1,0 0 1,0 0-1,0 0 0,0 1 1,0-1-1,-1 0 1,1 0-1,0-2 1,-1 1-6,0-14 5,0-1 0,-2 0 0,0 0-1,0 1 1,-11-26 0,-3-18 306,16 56-284,0 1 1,1-1-1,0 1 0,0-1 0,0 1 0,0-1 0,1 1 1,-1-1-1,1 1 0,0-1 0,0 1 0,0 0 0,0 0 1,1-1-1,-1 1 0,1 0 0,0 0 0,0 0 0,0 0 1,0 1-1,1-1 0,-1 1 0,1-1 0,-1 1 0,1 0 1,0 0-1,0 0 0,0 0 0,0 0 0,0 1 0,0-1 1,1 1-1,-1 0 0,0 0 0,1 0 0,-1 1 0,1-1 1,4 1-1,6-1 144,0 2 1,0 0-1,0 0 1,0 2-1,-1-1 1,1 2-1,20 7 1,-29-9-45,0 1 1,0 0-1,0 0 0,-1 0 1,1 0-1,-1 1 0,0-1 0,0 1 1,0 0-1,0 1 0,-1-1 1,1 1-1,-1-1 0,0 1 1,-1 0-1,1 0 0,-1 0 1,0 1-1,0-1 0,-1 0 0,2 10 1,0 12 17,-1-1 1,-2 1-1,-3 27 1,2-20-2243,1 37-1,1-67 1476,0 0-1,-1 0 1,1-1-1,1 1 0,-1-1 1,0 1-1,1-1 1,0 0-1,0 1 0,3 4 1,-5-8 568,24 2-12307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0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1 816,'0'0'-284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07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86 10413,'-4'-63'3768,"11"52"-3136,-1-1-620,13 18-1308,-3 0 84,9-1-2388,13 7-2133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08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1 321 7489,'0'0'1943,"2"-3"-168,7-12 156,0 0-1,11-26 1,-13 26-1161,0 0 0,1 1 0,0 0 0,14-18 0,-2 4-67,14-15 191,-32 40-838,1 1-1,-1-1 1,1 1-1,-1 0 0,1 0 1,0 0-1,0 0 0,0 0 1,0 1-1,0-1 0,0 1 1,5-1-1,-5 2-19,0 0-1,0 0 1,-1 1-1,1-1 1,0 1-1,-1 0 1,1-1-1,0 1 1,-1 1-1,1-1 1,-1 0-1,1 1 1,-1-1-1,0 1 1,0-1-1,1 1 1,-1 0-1,0 0 1,-1 0-1,1 0 1,0 1-1,1 2 1,6 8 79,-1-1 1,11 23 0,-7-10-41,1-1 1,1 0 0,1-1 0,22 25-1,-29-39-161,2 0 0,-1-1-1,1 0 1,0-1 0,0 0 0,1 0-1,0-2 1,19 9 0,-25-12 35,1 0 1,-1 0-1,1-1 0,-1 0 1,1 0-1,-1 0 1,1 0-1,0-1 1,-1 0-1,1 0 0,0-1 1,0 0-1,-1 0 1,1 0-1,-1 0 0,1-1 1,-1 0-1,0 0 1,0-1-1,1 1 0,7-7 1,-3 1 7,-1-1 1,1 0-1,-2-1 1,1 0-1,-1 0 1,-1-1-1,0 0 1,10-20-1,-1-8 60,16-56-1,1-3 540,-33 97-518,0 0-1,1 1 0,-1-1 1,0 0-1,0 0 0,1 1 1,-1-1-1,0 0 0,1 1 1,-1-1-1,1 0 0,-1 1 1,1-1-1,-1 1 0,1-1 1,0 1-1,-1-1 0,1 1 1,-1-1-1,1 1 0,0-1 0,0 1 1,0-1-1,0 2-15,0-1 0,0 1 1,0 0-1,0-1 0,-1 1 0,1 0 0,0-1 0,0 1 0,-1 0 1,1 0-1,-1 0 0,1 0 0,-1 0 0,1 0 0,-1 0 0,1 0 1,-1 0-1,0 0 0,0 0 0,1 0 0,-1 1 0,3 14-124,0 1-1,-2-1 0,1 26 0,2 33-2415,-3-68 1904,0-1-1,0 1 0,1-1 1,0 0-1,0 0 1,0 1-1,1-1 1,4 6-1,4 3-3784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08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29 178 10965,'-28'-23'6045,"31"6"-4545,3 0-548,16 2-192,13-5-264,-6 6-460,3 0-660,15-3-928,1-3-841,3 3-2351,6 14-3713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23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9117,'36'-41'3962,"-34"39"-2333,1 6-1194,0 0 0,0 0 0,-1 0 0,1 0 1,-1 1-1,0-1 0,-1 1 0,1-1 0,-1 1 0,0 0 0,0-1 0,1 7 0,1 58 290,-3-60-479,-8 135-345,-3-48-4854,10-92 4332,1 0-1,-1 0 0,0 0 0,0-1 0,0 1 0,0 0 0,-1 0 0,0-1 0,1 1 0,-4 3 0,-8 13-5836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23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1 455 5184,'17'-4'683,"0"0"0,0 1 0,0 1 0,0 0 0,1 1 0,27 3 0,21-2 565,292-37 3181,-345 35-4363,276-46 963,-130 18-657,-136 27-383,-19 3 660,-16 15-126,9-12-438,-10 7 30,0-1 0,0 0 0,-1-1 1,0 0-1,-1-1 0,0-1 0,-16 5 0,5-1 29,-33 17-1,52-23-119,1 0 0,-1 0 0,0 1 0,1 0 0,0 0 0,0 1 0,1 0 0,-1 0 0,-3 6-1,9-10-15,0-1-1,1 0 1,-1 0-1,1 1 0,0-1 1,-1 0-1,1 0 0,0 0 1,0 0-1,-1 0 0,1 0 1,0 0-1,0 0 0,0 0 1,0 0-1,2 0 0,-3-1 2,4 4-19,1-1 0,-1 0 0,1-1-1,-1 1 1,1-1 0,0 0-1,0 0 1,0 0 0,0-1 0,1 1-1,-1-1 1,0-1 0,1 1-1,-1-1 1,7 0 0,7-1-66,-1 0 1,1-2-1,24-5 0,-28 4 35,-1-1-1,0 0 1,0-1-1,-1 0 0,0-1 1,0-1-1,0 0 1,-1-1-1,15-13 1,20-29 11,-2-2 1,-2-1 0,43-76-1,6-3 657,-91 130-596,0 1 0,1-1 0,0 1 0,-1 0 1,1 0-1,0 0 0,0 0 0,0 0 0,1 0 0,-1 1 0,0-1 0,1 1 0,-1-1 0,1 1 0,-1 0 1,1 0-1,-1 0 0,5 0 0,-6 1-17,1 0 0,-1 0-1,1 1 1,-1-1 0,1 1 0,-1-1 0,0 1 0,1 0 0,-1 0-1,0-1 1,1 1 0,-1 0 0,0 0 0,0 0 0,0 0 0,0 1-1,0-1 1,0 0 0,0 0 0,0 1 0,0-1 0,1 3 0,2 6-97,0 0 0,-1 0 1,0 0-1,0 0 0,-1 0 1,-1 1-1,1 11 0,-1 39-1908,0 20-5496,2-44 138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23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98 9749,'3'-43'2144,"-6"26"936,0 0-1952,3-3 193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35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70 244 6225,'-3'-1'1660,"-32"-1"1316,32 2-1731,-18 7 763,13-5 2454,34 0-4174,1-1 1,-1-1 0,0-1-1,28-6 1,10 1-47,779-42 574,-720 42-759,2366-54 263,-1961 54-302,-415 4-5,840-16 47,-2-26 2,-859 38-53,206-20-57,-285 25 572,33-7-2540,-46 8 1972,0 0-1,0 0 1,0 0 0,0-1 0,0 1 0,0 0 0,0 0-1,0 0 1,-1 0 0,1 0 0,0 0 0,0 0 0,0 0 0,0 0-1,0 0 1,0 0 0,0 0 0,0 0 0,0 0 0,0 0-1,0-1 1,0 1 0,0 0 0,-1 0 0,1 0 0,0 0 0,0 0-1,0 0 1,0 0 0,0 0 0,0 0 0,0-1 0,0 1-1,0 0 1,0 0 0,0 0 0,0 0 0,0 0 0,0 0 0,0 0-1,0 0 1,0-1 0,1 1 0,-1 0 0,0 0 0,0 0-1,0 0 1,0 0 0,0 0 0,0 0 0,0 0 0,0 0 0,0 0-1,0 0 1,0-1 0,0 1 0,0 0 0,1 0 0,-1 0-1,0 0 1,0 0 0,-25-5-3005,7 2-1327,0 3-2553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36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5853,'0'0'8273,"-1"3"-6996,-10 38 1668,7-30-2294,0 0 1,1 0-1,-3 20 1,-13 88 3034,0-5-1191,2 316 1667,16-292-3704,1-73-999,2 0 0,4-1 0,14 67 0,-9-80-1341,3-1 1,2 0-1,2-2 0,32 63 0,-7-31-4610,-2-4-4214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3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669 1032 5140,'0'-1'337,"-1"0"-1,1 0 0,0 0 1,0 0-1,-1 0 0,1 0 1,-1 0-1,1 0 0,-1 1 1,1-1-1,-1 0 0,0 0 0,1 0 1,-1 1-1,0-1 0,0 0 1,1 1-1,-2-2 0,-3 9 3421,2 6-2404,0-46 463,4 29-1638,0 0-1,0 0 0,0 0 0,0 0 0,-1 0 0,0 0 1,0 0-1,0 0 0,0 0 0,-2-6 0,2 7 159,-3-31 663,3 31-684,-3-28 503,2 28-668,-9-31 455,5 7-607,5 25-4,-9-9-275,6 8 289,1 1 0,-1-1 0,1 1 0,-1 0 0,0 0 0,1 0 0,-1 0 0,0 1 0,0-1 0,-1 1 0,1-1 0,0 1 0,0 0 0,-1 1 0,1-1 0,0 1 0,-1-1 0,1 1 0,-1 0 0,-4 0 0,-5 1 12,1 1-1,-1-1 0,0 2 0,-15 5 1,5 0 63,0 2 1,0 0-1,1 2 1,0 0 0,2 1-1,-1 2 1,1 0 0,-25 25-1,13-8 27,2 2 0,1 1 0,-43 68 0,57-78-75,2 0 1,0 2 0,-11 32-1,18-43-34,2 1-1,0-1 0,0 1 0,2 0 0,0 0 0,1 31 0,2-40-31,0 1 1,0-1-1,1 0 0,1 0 0,-1 1 1,1-2-1,0 1 0,1 0 1,0-1-1,0 1 0,1-1 0,0 0 1,0-1-1,0 1 0,1-1 1,0 0-1,0-1 0,1 1 0,0-1 1,0 0-1,0-1 0,0 0 1,15 6-1,-8-4-31,0-1 0,1 0 1,0-2-1,-1 1 0,1-2 0,0 0 0,1-1 1,-1 0-1,0-1 0,0-1 0,0 0 1,22-6-1,-19 2 23,1 0 0,-1-2 1,0 0-1,0-1 0,-1-1 1,0 0-1,-1-1 0,0-1 0,24-21 1,-21 13 15,-1 0-1,-1-1 1,0-1 0,-2 0 0,-1-1-1,17-33 1,-7 0 8,-2-2-1,-2 0 0,-3-2 1,-2 0-1,9-85 0,-11 19 9,-5 1 0,-5-1 0,-21-187 0,13 271 34,-2 0 0,-14-41-1,21 80-18,0 0 0,-1 0-1,1 0 1,-1 0 0,0 0-1,1 0 1,-1 0 0,0 0-1,0 1 1,-1-1 0,1 0-1,0 1 1,0-1 0,-1 1-1,1-1 1,-4-1 0,5 2-4,-1 1 1,0 0 0,0 0 0,0 0 0,0 0 0,0 0 0,0 0 0,1 0 0,-1 0 0,0 0-1,0 0 1,0 0 0,0 1 0,0-1 0,0 0 0,1 1 0,-1-1 0,0 0 0,0 1-1,1-1 1,-1 1 0,0-1 0,0 1 0,1 0 0,-2 0 0,-2 5 13,-1-1 1,1 1 0,0 0-1,0 0 1,0 0 0,1 1-1,-3 8 1,1 0 24,1 0-1,0 1 1,1-1 0,1 1-1,-1 24 1,7 83 105,-2-86-131,5 46 61,3-1 0,4 0-1,33 110 1,-38-163-125,20 41-1,48 81-146,-69-135 159,2 1 0,0-2 1,1 1-1,0-2 0,23 23 0,-27-31-8,0 0 0,1-1 0,-1 0 0,1-1 0,0 0 0,1 0 0,-1 0 0,1-1 0,-1-1 0,13 3 0,-15-4 19,0 0 0,-1 0 0,1-1 0,0 1 0,0-2 0,0 1 0,-1-1 0,1 1 1,0-1-1,-1-1 0,1 1 0,-1-1 0,9-4 0,-6 2-11,0-1 1,-1 0-1,1 0 0,-1-1 1,-1 0-1,1 0 0,10-14 0,-2 0-61,-1-1-1,-1 0 1,-1-1-1,-2-1 0,12-29 1,9-62-146,-28 102 220,-3 9 18,1 1 0,-1-1-1,0 1 1,1-1 0,-2 1 0,1-1-1,0 1 1,0-1 0,-1 1-1,1 0 1,-1-1 0,0 1 0,0-1-1,1 1 1,-3-4 0,-2-3-26,4 8 26,0 1 0,0 0 0,0-1 0,0 1 1,-1 0-1,1 0 0,0 0 0,0 0 0,-1 0 0,1 0 0,0 0 0,0 0 0,0 0 0,-1 0 0,1 1 0,-2 0 0,2-1-1,-3 1 0,0 0-1,0 0 0,1 0 0,-1 0 1,0 1-1,1 0 0,-1 0 0,1 0 1,-1 0-1,1 0 0,0 1 0,0 0 1,0-1-1,0 1 0,1 0 0,-1 0 1,-2 4-1,-4 8-295,0-1 1,-11 29-1,9-18-290,0-4 135,-16 41-1714,26-57 1961,-1 0 1,1 1 0,0-1-1,0 0 1,1 1 0,0-1-1,0 1 1,0-1-1,0 1 1,2 5 0,-1-10 166,0 0-1,0 0 1,0-1 0,0 1 0,0 0 0,1-1 0,-1 1-1,0-1 1,0 1 0,0-1 0,1 0 0,-1 1 0,0-1 0,0 0-1,3 0 1,-3 0-35,11 2 1,0 0 0,0-1 1,1 0-1,-1-1 0,0 0 0,15-3 1,69-15-131,-59 9-309,1-2 0,-1-2 0,-1-2-1,0-1 1,-2-1 0,65-44 0,-88 53 675,0 0 0,-1-1 0,0-1-1,0 0 1,-1 0 0,0 0 0,-1-1 0,0-1 0,-1 1 0,0-1 0,-1-1 0,-1 1 0,1-1-1,-2 0 1,0 0 0,3-20 0,-3 17 656,-2 1 0,0-1 0,-1 0 0,-1 0 0,0 0 0,-1 0 0,-3-15-1,-2-7 879,5 35-483,-1 4-727,1 0-441,0 0-1,-1-1 0,1 1 0,0 0 0,0 0 0,0 0 1,0 0-1,0 0 0,0 0 0,0 1 0,0-1 0,1 0 1,-1 0-1,0 1 0,1-1 0,-1 1 0,1-1 0,-1 0 1,1 2-1,5 27 132,-1-15-173,2 2-358,0 0 0,1 0 1,15 25-1,3 9-2088,-20-42 1387,-1-1 0,2 1 0,-1-1 0,13 14-1,1 2-1867,0 5 1167,-17-27 2061,1-21 785,4-22 982,-7 34-1876,1 0 1,0 0-1,0 0 0,1 0 1,0 0-1,4-11 0,5-2 158,0-1-1,0 1 1,2 1-1,22-26 0,77-67 1343,-109 109-1027,-1 5-600,0 0-1,0 0 1,0 0-1,-1 0 0,1 0 1,0 0-1,-1 0 1,1 0-1,-1 1 0,0-1 1,2 4-1,-25 48 334,21-51-403,0 0 0,1 0 0,-1 0 0,0 0 0,1 0 0,0 1 0,0-1-1,0 0 1,0 0 0,0 0 0,1 0 0,0 0 0,-1 0 0,1 0-1,0 0 1,0 0 0,1 0 0,-1 0 0,0 0 0,1-1 0,0 1-1,0-1 1,0 1 0,0-1 0,0 0 0,0 1 0,1-1 0,4 3-1,-1-2-88,1 0-1,0 0 1,0 0-1,0-1 0,0 0 1,0-1-1,0 0 1,1 0-1,-1 0 0,0-1 1,12-1-1,-7 0 74,0 0 0,0-2-1,0 1 1,-1-2 0,1 1 0,-1-2-1,0 0 1,20-11 0,-3 2 598,23-6 307,-48 19-725,0 2-42,13 5-60,-4-1-676,-1-1 0,1 0 0,-1-1 1,1 0-1,0-1 0,0 0 0,21 0 0,-8-4-104,0-1-1,43-9 0,-60 10 1111,0 0 0,0-1 0,0 0 0,-1 0 0,1-1 0,-1 0 0,0 0 0,0 0 0,0-1 0,-1 0-1,1-1 1,6-7 0,-10 8 322,0 0-1,0 0 0,0-1 0,-1 0 1,3-5-1,9-20 1523,-13 27-2074,1-1-1,-1 1 1,1 0 0,-1-1-1,-1 1 1,1-1 0,-1 1-1,1-1 1,-1 1-1,-1-6 1,1-4 140,2-8-56,-1 16-240,0-1 0,0 0 0,-1 0 0,0 0 0,0 1 0,0-1 0,-1 0 0,0 0-1,-1 1 1,1-1 0,-1 1 0,-1-1 0,-3-7 0,1 6-309,1 1 0,-2 0 0,1-1-1,-1 2 1,0-1 0,-1 1 0,1 0 0,-1 0 0,-9-5 0,-33-41-3606,46 50 3268,7 2-855,-1 0 1539,1 1-1,-1-1 1,0 1-1,1-1 0,-1 1 1,0 0-1,0 1 1,1-1-1,-1 0 1,0 1-1,0 0 1,-1-1-1,1 1 1,0 0-1,2 3 1,-1 0 43,0-1 1,0 1 0,0 0 0,-1 0 0,0 0-1,0 1 1,-1-1 0,4 9 0,0 6 92,-1 1 0,-1 0 0,-1 0 0,1 23 0,-6 24 120,1 4-31,1-58-262,0-11 1,3-5 28,5-7-70,0 1-1,0-1 0,-1-1 1,0 0-1,10-19 1,25-64-283,-11 23 96,-10 28 171,2 2 0,1 0-1,39-47 1,-61 85 312,6 12 13,-7-9-263,-1-1 1,1 1 0,0-1-1,-1 1 1,1-1-1,0 1 1,-1-1-1,1 1 1,-1 0 0,1-1-1,-1 1 1,1 0-1,-1 0 1,1-1-1,-1 1 1,0 0 0,1 0-1,-1 0 1,0-1-1,0 1 1,0 0-1,0 0 1,0 0 0,0 1-1,-2 31 126,2-30-98,23 1-549,-20-3 422,-1 0 0,1-1 1,0 1-1,0-1 1,-1 1-1,1-1 0,0 0 1,0 0-1,0-1 1,4 0-1,-2 0-28,-1-1 1,1 0-1,-1 0 0,0 0 0,0 0 1,1-1-1,-2 0 0,1 1 0,0-2 1,0 1-1,4-6 0,32-47-1351,-33 44 328,1 1-1,0 0 1,1 0-1,10-10 1,-17 18 670,5-3-20,-3 4-2580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39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61 116 7017,'-2'-3'1064,"-4"-9"1050,-1 0 0,-1 0 0,0 1 0,-15-16 1422,22 24-3070,0 2-500,0 0-1,1 0 1,-1 0-1,1 0 0,-1 0 1,1 0-1,-1 0 1,1 0-1,0 0 1,0 0-1,0 0 1,-1 0-1,1 0 1,0 0-1,0-1 0,0 1 1,0 0-1,1 0 1,-1 0-1,0 0 1,0 0-1,1 0 1,0-2-1,1 2-193,0 0 0,0 0 0,0 0-1,0 0 1,0 0 0,1 0 0,-1 1 0,0 0 0,0-1-1,1 1 1,-1 0 0,0 0 0,0 0 0,4 0-1,11 0-1141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40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3861 139 5685,'-23'-7'1255,"-36"-19"1,35 15-34,-33-11 0,-19 2-127,-1 3 1,0 4-1,-111-6 1,48 16-365,-147 14 1,114 8-335,1 7 0,1 8 0,2 7 0,2 8 0,-205 89 0,221-71-39,4 7 0,3 6-1,-141 104 1,181-107-118,4 4-1,4 5 0,3 3 1,-117 148-1,169-185-152,2 3-1,2 1 1,3 1-1,3 2 1,-40 105 0,60-135-59,3 0 0,0 1 1,2 0-1,1 1 1,1 0-1,2-1 0,1 1 1,1 0-1,2 0 1,1 0-1,2-1 0,0 1 1,2-1-1,16 41 1,-10-40-15,2 1-1,1-2 1,1 0 0,2-1 0,1-1 0,1 0-1,41 40 1,-29-37-24,2-2 0,0-1 0,2-2 0,1-2 0,51 25 0,-22-18-77,1-4 1,112 31-1,144 7-401,-151-44 195,2-8 0,-1-8 0,320-31 0,-300 0 145,-1-8 0,-2-9 0,221-81 0,-295 81 48,-3-5 0,-2-5 1,-3-4-1,-2-6 0,123-94 1,-154 97 37,-3-4-1,-2-2 1,-3-4 0,-4-3 0,-3-2-1,-3-3 1,58-104 0,-77 109 94,-3-2 0,36-107 0,-52 121 78,-4 0 1,-2-1-1,11-116 1,-23 137-35,-1 1 1,-3-1-1,-1 1 1,-1-1-1,-3 1 1,-20-71-1,16 81-38,0 1 0,-2 0-1,-2 1 1,0 1 0,-2 0 0,-1 1 0,0 1-1,-2 0 1,-38-35 0,37 41-33,-2 1 0,0 1 0,0 0 1,-2 2-1,0 1 0,0 1 0,-49-17 0,39 19-146,0 2 0,-1 2 0,0 1 0,0 1-1,-56 1 1,36 6-662,1 2 0,-1 3 0,-55 13-1,32 0-2723,-105 41-1,65-13-2748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08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0 11253,'-31'17'900,"16"-9"462,0-1 0,1 2 0,0 0 1,-20 18-1,28-22-932,0 0-1,0 0 1,1 1 0,-1 0 0,1 0 0,1 0 0,-1 1-1,1 0 1,0 0 0,1 0 0,-1 0 0,2 1 0,-1-1 0,1 1-1,0-1 1,-1 10 0,2-4-137,1-1 0,0 1 1,1 0-1,1-1 0,0 1 0,0-1 0,1 0 1,1 0-1,0 0 0,9 17 0,-4-12-84,1 0 1,0-1-1,2 0 0,0-1 0,0-1 0,19 17 1,-1-5-185,1-2 0,1-1 0,1-2 1,0-1-1,2-1 0,44 16 1,-47-24-226,1 0 1,0-3-1,0 0 1,58 4 0,-78-11 151,1 0 1,-1-2-1,0 1 1,0-1-1,1-1 0,-1 0 1,0-1-1,-1-1 1,1 0-1,0 0 1,-1-2-1,0 1 0,0-1 1,-1-1-1,0 0 1,0-1-1,0 0 1,-1-1-1,0 0 1,-1 0-1,0-1 0,0 0 1,-1-1-1,-1 1 1,1-2-1,10-23 1,-4 6 2,-9 21 12,0-1 1,-1 0-1,0 0 0,0 0 0,-1 0 0,0 0 0,-1-1 0,2-14 1,-28 34-16,16-5-4,0 0 1,1 0 0,0 1-1,0 0 1,0 1-1,1-1 1,0 1 0,0 0-1,0 1 1,1-1 0,0 1-1,1 0 1,0 1 0,0-1-1,1 1 1,-4 11-1,0 3-359,2 0-1,0 1 1,1 0-1,2 0 1,0 26-1,2-45 336,0 0-1,0 0 0,1 0 1,0 0-1,0 0 1,0 0-1,0 0 0,1 0 1,0 0-1,0-1 1,0 1-1,1-1 0,0 1 1,-1-1-1,7 7 1,-6-9 47,0 1 0,0-1 1,0 0-1,0 0 0,0 0 1,0 0-1,1 0 0,-1-1 1,1 1-1,0-1 0,-1 0 1,1 0-1,0-1 0,0 1 1,-1-1-1,1 1 0,0-1 1,0-1-1,0 1 0,-1 0 1,8-3-1,27-5 144,0-3 0,-1 0 1,47-23-1,-55 21 612,1 2 1,40-9-1,-25 7-113,-40 13-666,-1-1 1,1 1-1,-1 0 1,1 0-1,-1 0 0,0 1 1,1-1-1,-1 1 0,1 0 1,7 3-1,-11-3-166,1-1 0,-1 1 1,0-1-1,1 1 0,-1-1 0,0 0 0,1 1 0,-1-1 1,0 0-1,1 0 0,-1 0 0,1 0 0,-1 0 0,0 0 1,1-1-1,-1 1 0,1 0 0,-1-1 0,0 1 0,2-2 1,-1 0-773,1 0 0,-1 0 0,0-1 1,0 1-1,0-1 0,0 0 0,-1 1 1,1-1-1,1-4 0,4-8-7513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15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3044,'3'2'-323,"17"8"3660,-19-10-3138,0-1 0,0 1 0,0-1 0,0 1 1,-1-1-1,1 0 0,0 0 0,0 1 0,0-1 0,-1 0 0,1 0 0,0 0 0,-1 0 0,1 1 0,-1-1 0,1 0 0,-1 0 0,1-2 0,0 2 572,16-17 7373,6 68-7624,-22-48-428,2 0-40,-1 0 0,0 1 1,0-1-1,0 1 0,0 0 0,0 0 0,-1 0 0,1-1 1,-1 1-1,0 0 0,2 5 0,6 35 666,-9-40-573,1 17-112,1-4-25,-2-12 14,0-1-8,-2 16 50,1 0 0,1 21 0,0-18 6,0-20 8,1 2-46,1 0 1,-1 0 0,-1 0-1,1 0 1,0 0 0,-1 0-1,0 0 1,0 0 0,0 0-1,-1 0 1,1-1 0,-3 8-1,2-6 18,0 0 0,1 0 0,-1 1 0,1-1-1,0 0 1,2 10 0,-1-8-8,0 1 1,-1-1-1,1 1 0,-1-1 1,-1 1-1,0-1 0,0 1 1,-3 10-1,1-2-2,3-14-35,0 2 33,-6 64 125,5-65-113,3 7 40,0 1 0,0 0 0,7 17 0,-8-25 100,0-1-166,24 96 1659,-8-117-1609,-15 18-107,8-21-2108,-8 17-2000,2-14-11614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17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54 4980,'0'0'8043,"-2"1"-7647,-17 10 1138,-14 11 4015,32-21-5559,-1 0 0,1 1 1,0-1-1,0 1 0,0-1 0,0 1 0,0-1 0,0 1 0,1 0 1,-1-1-1,0 4 0,-8 19 506,8-21-459,0 0 0,0 0 0,0 0 0,0 0 0,0 0-1,1 0 1,-1 0 0,1 0 0,0 5 0,1-1-8,0-1-1,0 1 1,1-1-1,0 1 1,0-1-1,1 0 1,0 0-1,0 0 1,0 0-1,1-1 1,0 1-1,0-1 1,0 0-1,1 0 1,-1 0-1,1-1 1,0 1-1,1-1 1,-1-1 0,7 4-1,-8-5-28,0 0 0,0 0 0,1-1 0,-1 0 0,1 0 0,-1 0 0,1 0 1,0-1-1,-1 0 0,1 0 0,-1 0 0,1 0 0,0-1 0,-1 0 0,1 0 0,6-2 0,0-1-32,-7 3 1,0 0 1,0-1 0,-1 1 0,1-1 0,0 0 0,-1 0-1,0 0 1,1-1 0,-1 1 0,0-1 0,0 0-1,-1 0 1,1 0 0,-1 0 0,1 0 0,-1 0 0,0-1-1,0 1 1,0-1 0,-1 0 0,1 0 0,-1 1-1,0-1 1,0 0 0,1-7 0,-1-2-94,1 0 0,-2 0 0,0 0 0,-1 0 0,-4-26 0,3 36 113,0 0 1,0 0-1,0 0 1,-1 0-1,1 0 1,-1 0-1,1 0 1,-1 1-1,0-1 1,0 1-1,0 0 0,-1 0 1,-4-3-1,1 1-15,4 4 42,1-1 0,-1 1 0,0 0 1,1 0-1,-1 0 0,0 0 0,1 1 0,-1-1 0,1 1 1,-1-1-1,-3 2 0,4-1 23,-4 1 20,1 0 0,0 0 0,0 1 0,0 0 1,1 0-1,-1 0 0,1 0 0,-1 1 0,1 0 1,0 0-1,-4 5 0,-4 4 133,-5 3 43,2 1-1,0 1 1,1 0 0,0 1-1,2 1 1,-10 20-1,21-36-201,0-1 0,0 0 0,1 1 0,-1-1-1,1 1 1,0-1 0,0 6 0,0-5 12,2-2-3,-1 0 0,1-1-1,0 1 1,-1-1 0,1 1-1,0-1 1,0 0-1,0 1 1,0-1 0,0 0-1,4 1 1,4 0-20,0-2 0,-1 1 1,1-1-1,0 0 0,0-1 0,0 0 0,0-1 1,-1 0-1,1 0 0,0-1 0,-1 0 1,0-1-1,0 0 0,12-7 0,-7 3-50,0 0-1,0-1 0,17-15 1,-26 20-9,0-1 0,0 0 0,-1 0 0,0-1 0,0 1 0,0-1 0,0 0 0,-1 0 0,0 0 0,0-1 0,-1 1 0,3-8 0,-4 7 6,1 0 0,-2 1 1,1-1-1,-1 0 0,1 0 0,-2 1 0,1-1 1,-1 0-1,0 1 0,-1-1 0,-3-11 1,3 14 21,1 0 0,-1 1-1,0-1 1,-1 0 0,1 1 0,-1-1 0,1 1 0,-1 0 0,0 0 0,0 0 0,0 0 0,-1 0 0,1 1 0,-1-1-1,0 1 1,1 0 0,-1 0 0,0 0 0,-6-1 0,5 1 11,-1 1-1,0-1 0,0 1 1,0 1-1,0-1 1,0 1-1,0 0 1,0 0-1,0 0 1,0 1-1,0 0 0,0 0 1,0 1-1,1 0 1,-1 0-1,0 0 1,1 1-1,-1-1 1,1 1-1,0 1 1,0-1-1,0 1 0,1-1 1,-1 2-1,1-1 1,0 0-1,0 1 1,-6 9-1,1-1 47,1 1 0,0 1 0,1-1 0,1 1 0,-7 26-1,1-8-53,11-30 13,0 1-1,1-1 1,-1 1 0,1-1-1,0 1 1,0-1 0,0 1-1,1 5 1,0-1 13,0-5-13,0 0-1,0 0 1,0-1 0,1 1-1,-1 0 1,1 0 0,0-1 0,0 1-1,0-1 1,0 0 0,0 0 0,0 1-1,1-1 1,-1-1 0,1 1 0,-1 0-1,1 0 1,4 1 0,-1-1-2,-1 0 1,1 0-1,0-1 1,0 0-1,-1 0 1,1-1-1,0 1 1,0-1-1,0 0 1,0-1-1,0 1 1,-1-1-1,1-1 1,0 1-1,-1-1 1,1 0-1,-1 0 1,1 0-1,8-6 1,-8 5-15,1-1 0,0 0 0,-1-1 0,1 1 0,-1-1 1,-1-1-1,1 1 0,-1-1 0,0 0 0,0 0 0,0 0 0,-1-1 0,0 0 0,4-8 0,-7 8-23,1 1 0,-1-1 0,0 0 0,-1 1-1,0-1 1,0-10 0,-1 0-50,0 14 71,1 0 1,-1 0-1,0 0 0,0 1 0,0-1 0,-1 0 1,1 0-1,0 1 0,-1-1 0,0 1 0,0-1 1,0 1-1,0 0 0,0 0 0,0 0 0,-1 0 1,1 0-1,0 0 0,-1 1 0,-4-3 0,1 0-16,4 4 23,-1 0 0,1-1 0,-1 1 0,1 0 0,-1 0 0,0 1 1,1-1-1,-1 0 0,1 1 0,-1 0 0,1-1 0,-4 2 0,3-1-4,-1 1 7,-1-1 0,1 1 0,-1 0 0,1 0 0,0 1 0,0 0-1,0-1 1,0 1 0,0 0 0,1 1 0,0-1 0,-1 1 0,1-1-1,0 1 1,-3 6 0,-1 2 28,1 0-1,0 1 1,1 0 0,-3 14-1,6-23-14,0 0-1,1-1 1,0 1 0,0 0-1,0 1 1,1-1 0,-1 0-1,1 0 1,0 0 0,0 0-1,1 0 1,0 6-1,0-8 23,0 2-21,0-1 0,0 1 0,1-1 1,-1 0-1,1 0 0,4 6 0,-3-4-5,-2-4-7,-1-1 0,1 1 0,0-1 0,0 1 0,-1-1 0,1 0 0,0 1 0,0-1 0,-1 0 0,1 0 1,0 1-1,0-1 0,0 0 0,0 0 0,-1 0 0,1 0 0,0 0 0,0 0 0,0 0 0,-1-1 0,1 1 0,1 0 0,0-1 3,4 1 10,1 0 1,-1 0-1,1-1 1,-1 0-1,0-1 1,1 1-1,-1-1 1,0-1-1,8-3 1,-11 4-11,0 1-1,0-1 1,-1 0 0,1 0-1,-1 0 1,0 0 0,0-1 0,1 1-1,-1-1 1,-1 1 0,1-1 0,0 1-1,-1-1 1,1 0 0,-1 0 0,0 0-1,0 0 1,0 0 0,0 0 0,0 0-1,-1-4 1,1-14-92,0 0 1,-2 0-1,-5-31 0,6 50 80,0 1-1,0 0 0,-1 0 1,1 0-1,0 0 0,-1 1 1,1-1-1,0 0 0,-1 0 1,1 0-1,-1 0 0,0 0 1,1 0-1,-1 1 0,0-1 1,1 0-1,-1 0 0,0 1 1,0-1-1,0 1 0,0-1 1,0 1-1,1-1 0,-1 1 1,0-1-1,0 1 0,-2-1 1,-24 1-81,19 1 95,2 0-14,1 1 0,-1-1 0,1 1 1,0 1-1,-1-1 0,1 1 0,1-1 0,-1 1 0,0 1 0,-7 6 0,5-5 24,-16 20 7,21-22 28,-1 6-3,2-8-40,1 0 1,-1-1 0,1 1 0,-1 0 0,1 0 0,-1 0 0,1 0 0,0 0-1,-1 0 1,1 0 0,0 0 0,0 0 0,0 0 0,-1 0 0,1 0 0,0 0 0,0 0-1,1 0 1,-1 0 0,0 0 0,0-1 0,1 3 0,9 1 22,0-1-1,0 0 1,0-1 0,17 2 0,-26-4-33,1 0 0,0 0-1,0 0 1,-1 0 0,1 0 0,0-1 0,0 1 0,-1 0 0,1-1 0,0 0 0,0 1-1,-1-1 1,1 0 0,-1 0 0,1 0 0,-1 0 0,1 0 0,-1 0 0,0 0-1,1 0 1,-1 0 0,0-1 0,0 1 0,0-1 0,0 1 0,0-1 0,0 1 0,1-4-1,-1 2-1,0 0 0,0 1-1,0-1 1,0 0 0,-1 0-1,1 0 1,-1 0 0,0 0-1,0 0 1,0 0 0,0 0-1,-1 0 1,1 0-1,-2-4 1,-2 0-29,-1 0 1,0 0-1,0 1 0,0 0 1,-11-9-1,15 14 31,0 1 0,0 0 0,-1-1 0,1 1 1,0 0-1,0 0 0,0 0 0,0 0 0,0 0 0,-1 0 0,1 1 0,0-1 0,0 0 0,0 1 0,0-1 0,0 0 1,-2 2-1,1-2-3,-2 2 3,0-1-1,0 0 1,0 1-1,1 0 0,-1 0 1,0 0-1,1 0 0,0 1 1,-1-1-1,1 1 1,0 0-1,0 0 0,0 0 1,1 0-1,-1 1 1,1-1-1,-4 8 0,-5 8 6,2 1 0,-9 22-1,13-29 1,2-5 11,0 1 0,1-1 0,-1 0 0,2 1 0,-1 0 0,1-1 0,0 14 0,1-21-13,0 0-1,0-1 0,0 1 0,0 0 0,0 0 0,0 0 0,0-1 0,1 1 0,-1 0 0,0 0 0,0-1 0,1 1 0,-1 0 0,0-1 1,1 1-1,-1 0 0,1-1 0,-1 1 0,1-1 0,-1 1 0,1 0 0,0-1 0,-1 0 0,1 1 0,0-1 0,-1 1 0,1-1 1,0 0-1,-1 1 0,1-1 0,0 0 0,0 0 0,-1 1 0,1-1 0,0 0 0,0 0 0,-1 0 0,1 0 0,0 0 0,0 0 0,0 0 1,-1 0-1,1-1 0,0 1 0,0 0 0,-1 0 0,1-1 0,0 1 0,0 0 0,-1-1 0,1 1 0,0-1 0,4-1 2,0-1 0,0 1 0,0-1 0,0 0 0,-1 0 0,7-6 0,-6 3-32,-1 1-1,-1-1 1,1 0 0,-1 0 0,0 0-1,0 0 1,0 0 0,-1-1 0,0 1 0,-1-1-1,1 0 1,-1 0 0,0 1 0,-1-9-1,1-1-149,-2-1-1,0 1 0,-1-1 0,-6-27 0,7 40 130,0 1 0,0 0-1,0-1 1,-1 1 0,1 0 0,-1 0-1,1 0 1,-1 0 0,0 0-1,0 0 1,-1 1 0,1-1-1,0 1 1,-1-1 0,0 1 0,-4-3-1,5 4-169,-1 2 26,-1 0 0,1 1 0,0-1 0,-1 1 0,1 0-1,0 0 1,0 0 0,-3 4 0,5-5-309,0 0 0,0 0 0,0 0 1,0 0-1,0 0 0,0 1 0,0-1 0,0 0 0,1 1 0,-1-1 0,1 0 0,-1 1 0,1-1 0,-1 1 0,1-1 1,0 3-1,0 10-6632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18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4828,'-12'2'13831,"25"1"-12423,70 19 19,140 19 0,89-10-1168,-186-21-96,86 9-57,849 66 784,-487-64 819,-445-29-1413,-127 8-412,0 0 0,0 0 0,0 0-1,0 0 1,0 0 0,0 0 0,0 1 0,0-1 0,-1 1 0,1-1 0,0 1 0,0 0 0,-1 0 0,1 0 0,0 0-1,-1 0 1,1 0 0,-1 0 0,1 1 0,-1-1 0,0 0 0,1 1 0,-1-1 0,0 1 0,0 0 0,0-1 0,0 1-1,1 3 1,-1-3-780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18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9 10765,'0'0'143,"0"1"1,0-1-1,-1 1 1,1-1-1,0 0 1,0 1-1,-1-1 1,1 1-1,-1-1 1,1 0-1,0 0 0,-1 1 1,1-1-1,-1 0 1,1 0-1,0 1 1,-1-1-1,1 0 1,-1 0-1,1 0 1,-1 0-1,1 0 0,-1 0 1,1 1-1,-1-1 1,1 0-1,-1 0 1,1-1-1,-1 1 1,1 0-1,-1 0 1,1 0-1,-1 0 0,1 0 1,-1 0-1,1-1 1,0 1-1,-1 0 1,1 0-1,-1-1 1,1 1-1,0 0 1,-1-1-1,1 1 0,0 0 1,-1-1-1,1 1 1,0-1-1,-1 1 1,1 0-1,0-1 1,-1 0-1,-6-7 2488,9 114 3840,0-42-5198,-6 64 0,0-79-1156,-2 0 1,-16 61-1,4-50-1193,-18 73-2753,23-42-3717,12-65 1781,6 7-3403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19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0 10113,'21'3'475,"-6"-2"487,0 0-1,0 2 0,0 0 1,0 0-1,-1 1 0,1 1 1,-1 1-1,24 13 0,-28-13-695,-1 1-1,1 1 0,-2-1 0,1 2 0,-1-1 0,9 13 1,-15-18-227,0 0 0,0 1 1,-1-1-1,1 0 0,-1 1 1,0-1-1,0 1 0,0-1 0,0 1 1,-1 0-1,1-1 0,-1 1 1,0 0-1,0 0 0,0-1 1,-1 1-1,1 0 0,-1-1 1,0 1-1,0-1 0,0 1 0,-1-1 1,1 1-1,-4 5 0,-1-1-10,1 1-1,-2-1 0,1-1 0,-1 1 1,0-1-1,-1 0 0,1 0 1,-2-1-1,1 0 0,-11 5 0,-15 7 57,-50 19-1,38-18-86,6-2-146,21-11-378,0 2 1,1 0-1,0 1 1,1 1-1,0 1 1,-24 18-1,39-27 69,1 0 1,-1 0-1,0 0 0,0 1 0,1-1 0,-1 0 0,1 0 0,0 1 0,0-1 1,0 1-1,0-1 0,0 1 0,0 0 0,1-1 0,-1 1 0,1 0 0,0 0 0,0 3 1,12 9-6610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19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6989,'1'-2'165,"-1"0"1,1 0 0,0 1 0,0-1-1,0 0 1,0 1 0,0-1 0,0 1-1,0-1 1,1 1 0,-1-1 0,0 1-1,1 0 1,-1 0 0,1 0-1,0 0 1,-1 0 0,1 0 0,0 0-1,0 0 1,-1 1 0,1-1 0,3 0-1,-1 1 154,1 0-1,-1-1 0,1 2 0,-1-1 0,1 1 1,-1-1-1,1 1 0,-1 0 0,8 4 0,4 2 146,1 1 0,-2 0 0,1 1 0,16 14 0,-19-13-352,0 2 1,-1-1-1,0 2 1,-1-1-1,0 2 1,-1-1-1,-1 1 1,0 1-1,-1 0 1,-1 0-1,0 1 1,-1-1-1,-1 2 1,0-1-1,-1 0 1,-1 1 0,2 17-1,-5-13 103,0 0 0,-1-1 0,-1 0 0,-7 31 0,9-48 515,-2-6-686,1 1 0,0 0 0,0-1 0,1 1 0,-1-1 1,0 1-1,1-1 0,0 0 0,-1 1 0,1-4 0,2-2-47,1 1-1,0-1 0,0 1 0,1 0 1,0 0-1,0 0 0,0 0 1,11-12-1,52-51-1465,-50 54 745,56-53-3067,-23 27-1757,-18 18-686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20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1 543 5517,'6'2'625,"1"0"1,0 0 0,-1 0-1,0 1 1,0 0 0,1 0 0,9 7-1,-13-9-495,0 1 0,0-1 0,0 0-1,0 0 1,0-1 0,1 1 0,-1-1 0,0 1-1,1-1 1,-1 0 0,5-1 0,2 1 192,-5 1-160,21 0 552,-1 0 1,1-1-1,43-7 1,-51 4-288,-1-2 0,0 0 0,-1-1 0,1 0 0,-1-1 0,28-18 0,-39 23-347,-1-2 1,1 1 0,0 0-1,-1-1 1,0 0-1,0 0 1,0 0 0,0 0-1,-1-1 1,0 1-1,0-1 1,0 0 0,0 0-1,-1 0 1,0 0-1,0 0 1,0-1 0,0 1-1,-1-1 1,0 1-1,0-1 1,-1 0 0,0 1-1,0-1 1,-1-11 0,1 15-74,-1 0 1,1 0 0,0 0 0,-1 0-1,0 1 1,1-1 0,-1 0 0,0 0-1,0 0 1,0 0 0,0 1-1,0-1 1,-1 1 0,1-1 0,0 1-1,-1-1 1,1 1 0,-1 0 0,0-1-1,1 1 1,-1 0 0,0 0 0,-3-1-1,1 1 3,0 0 0,1 1 0,-1-1 0,0 1-1,0 0 1,0 0 0,0 0 0,0 1-1,0-1 1,0 1 0,-5 2 0,-8 3-12,0 1 0,0 0 0,1 1 0,-19 13 1,25-14 16,0 0 0,0 1 1,1 0-1,0 1 0,1 0 0,-1 0 1,2 1-1,-12 18 0,16-24-4,0 1-1,0 1 0,1-1 0,0 0 1,0 1-1,0-1 0,1 1 0,0-1 0,0 1 1,0 0-1,1 0 0,0-1 0,0 1 1,0 0-1,1 0 0,-1-1 0,2 1 1,-1 0-1,0-1 0,4 7 0,-3-8-4,1 1-1,0-1 1,0 0-1,0-1 0,1 1 1,-1 0-1,1-1 1,0 0-1,0 0 1,0 0-1,0 0 0,7 2 1,58 25 33,-64-29-37,26 9-23,1-1-1,0-2 1,0-1-1,1-2 0,36 1 1,166-11-242,-202 4 251,-1-2 0,0-1 1,0-1-1,0-2 1,-1-1-1,52-23 1,-67 25 6,0-2 0,-1 0 1,0 0-1,-1-1 0,0-1 0,0-1 1,-1 0-1,-1-1 0,0 0 0,0 0 1,-2-2-1,1 1 0,12-27 0,-20 36-8,-1 0 0,0 1-1,-1-1 1,1-1 0,-1 1-1,0 0 1,0 0 0,-1 0-1,1-10 1,-1 14 11,0 0 0,-1 0 0,1 0-1,0 0 1,0 0 0,-1 0 0,1 0 0,-1 0 0,1-1 0,-1 1 0,1 1-1,-1-1 1,0 0 0,1 0 0,-1 0 0,0 0 0,0 0 0,1 1 0,-1-1 0,0 0-1,0 0 1,0 1 0,0-1 0,0 1 0,0-1 0,0 1 0,0 0 0,0-1 0,-1 1-1,1 0 1,0 0 0,0-1 0,0 1 0,0 0 0,0 0 0,-1 0 0,1 1-1,0-1 1,0 0 0,0 0 0,0 0 0,0 1 0,0-1 0,0 1 0,-2 0 0,-9 3-13,-1 1 1,1 1-1,0 0 1,0 1-1,1 0 1,-1 0-1,2 1 1,-1 1 0,1 0-1,1 0 1,-11 13-1,4-3 0,1 1-1,1 0 1,1 1-1,1 0 0,-12 29 1,22-45 18,0 1 1,0 0 0,1 0-1,-1 0 1,1 1-1,1-1 1,-1 0-1,1 0 1,0 1-1,0-1 1,1 0-1,0 0 1,0 0 0,1 0-1,2 9 1,-3-13 0,0 1 0,1 0 0,-1-1 0,1 1 0,0 0 0,-1-1 0,1 0 0,0 1 0,0-1 0,1 0 0,-1 0 0,0 0 0,1-1 0,-1 1 0,1 0 0,-1-1 0,1 0 0,0 0 0,0 1 0,-1-2 0,1 1 0,0 0 0,0 0 0,0-1 0,0 0 0,0 0 0,0 0 0,0 0 0,0 0 0,0 0 0,0-1 0,4 0 0,7-3-8,-1-1-1,0 0 1,0-1-1,-1 0 1,0-1-1,0 0 1,0-1-1,-1 0 1,0-1-1,19-19 1,-5 1-7,-1-2 0,40-60 0,127-268-1010,-138 251 701,-43 84 274,26-44-224,-34 92 424,-4 11-33,-2 0 1,-18 71-1,3-18 265,9-40-179,3-15-26,-3 43 0,9-67-140,1 0-1,0 0 1,1 0 0,0 0 0,0 0-1,2 0 1,-1 0 0,6 12 0,-7-20-35,0 0 0,1 0 0,-1 0 0,1 0 0,0 0 0,0 0 0,0 0 1,0-1-1,1 1 0,-1-1 0,1 0 0,-1 0 0,1 0 0,0 0 0,0 0 0,0 0 0,0-1 0,0 1 0,0-1 1,0 0-1,1 0 0,-1 0 0,0-1 0,1 1 0,4 0 0,5-1 4,1-1-1,-1 0 1,1 0 0,24-8-1,-13 4-27,90-27-998,-112 32 788,0 0-1,0 1 1,0-1 0,0 1 0,-1-1-1,1 1 1,0 0 0,-1 0 0,1 0-1,4 3 1,0-1-810,-6-3 762,0 1 0,0-1 0,0 0 0,-1 1 0,1-1 0,0 1 0,0-1-1,-1 1 1,1 0 0,0-1 0,0 1 0,-1-1 0,1 1 0,-1 0 0,1 0 0,-1-1 0,1 1 0,0 2 0,1 0-1130,11 16-5100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20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5028,'-64'43'8755,"32"-52"-3550,27 41-5013,5-31-190,0 0-1,0 0 1,0 0 0,0 1-1,0-1 1,0 0-1,0 0 1,1 0-1,-1 1 1,1-1-1,-1 0 1,1 0-1,-1 0 1,1 0-1,-1 0 1,1 0 0,0 0-1,0 0 1,0 0-1,-1 0 1,1-1-1,0 1 1,0 0-1,0 0 1,0-1-1,0 1 1,0-1-1,1 1 1,-1-1 0,0 1-1,2-1 1,37 10-451,-36-9 346,12 0-350,0-1 0,0 0 0,1-1-1,-1-1 1,0 0 0,26-8-1,-17 5-876,44-6 0,-40 9 608,-16 0-112,-1 1 0,1 0-1,13 2 1,-23-1-303,-6 1-264,-18 1-1863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23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27 13757,'0'0'160,"0"-1"0,0 0 0,0 0 0,0 1-1,0-1 1,0 0 0,0 0 0,0 1 0,0-1-1,0 0 1,0 0 0,-1 1 0,1-1 0,0 0-1,0 0 1,-1 1 0,1-1 0,-1 1 0,1-1 0,-1 0-1,1 1 1,-1-1 0,1 1 0,-1-1 0,1 1-1,-2-2 1,0 1 263,0 0-1,0 0 1,0 0 0,-1 1-1,1-1 1,0 0 0,-1 1-1,1 0 1,-4-1-1,1 1 181,0 0-1,0 0 0,0 0 1,-1 1-1,1 0 0,0 0 0,0 0 1,0 1-1,-9 3 0,-11 10-78,0 0 0,1 2 0,0 0 0,1 2-1,2 1 1,0 0 0,1 2 0,-27 36 0,38-46-543,1 1 1,0 1-1,1-1 1,1 1-1,0 0 1,1 1-1,1-1 1,0 1-1,0 0 1,2 0-1,0 0 1,1 0-1,0 1 1,1-1-1,1 0 1,0 0-1,1 0 1,5 19-1,-3-23-335,0-1 0,1 0 1,0 1-1,1-2 0,0 1 0,1-1 0,0 0 0,0 0 0,1 0 0,0-1 0,0-1 0,1 1 0,0-1 0,16 9 0,4 1-1766,2 0 0,0-2-1,51 17 1,-56-24-619,0-1 1,36 6-1,-1-7-4955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25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4040,'0'0'4583,"-11"28"-2196,8-25-2409,-5 13 690,8-15-668,1-1 0,-1 0 1,0 1-1,0-1 1,1 0-1,-1 1 0,0-1 1,0 0-1,1 1 0,-1-1 1,0 0-1,1 1 1,-1-1-1,1 0 0,-1 0 1,0 0-1,1 1 1,-1-1-1,1 0 0,-1 0 1,0 0-1,1 0 0,-1 0 1,1 0-1,-1 0 1,1 0-1,-1 0 0,1 0 1,-1 0-1,0 0 1,1 0-1,-1 0 0,1 0 1,-1 0-1,1-1 1,-1 1-1,0 0 0,1 0 1,-1-1-1,2 1-434,10-1 730,-6-3-4957,-3-8 773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08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124 114 12641,'-26'-40'2272,"-8"15"-111,18 13-25,6 1-256,1 2 848,-7 1-1712,3-1 548,16 29-6392,0-6 2212,-3 4-13354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48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62 142 3092,'14'-4'4463,"-41"8"-2888,27-4-1562,-1 0 0,0 0 1,1 0-1,-1 1 1,1-1-1,-1 0 0,0 1 1,1-1-1,-1 1 1,1-1-1,-1 0 1,1 1-1,-1-1 0,1 1 1,-1-1-1,1 1 1,0 0-1,-1-1 1,1 1-1,0-1 0,-1 1 1,1 0-1,0-1 1,0 1-1,0 0 1,0-1-1,-1 1 0,1 0 1,0 1-1,0 19 315,0-18-299,1 0 1,0-1-1,0 1 1,0-1-1,0 1 1,0-1 0,0 1-1,1-1 1,-1 0-1,1 1 1,-1-1-1,1 0 1,0 0 0,0 0-1,0-1 1,0 1-1,1 0 1,2 1-1,3 1 5,0 0-1,0 0 0,17 4 0,-23-7-29,1-1 18,10-4-31,-11 4 1,0 0 0,-1 0 1,1 0-1,0-1 1,-1 1-1,1 0 0,-1-1 1,1 0-1,0 1 0,-1-1 1,2-1-1,2-2 58,-2 1-67,0 1 0,0-1 0,0 0-1,0 0 1,-1 0 0,1 0 0,-1 0-1,0 0 1,2-5 0,1-5 38,-2 8-1,0-1 0,-1 1 0,0-1 1,-1 0-1,2-7 0,-3 9-51,0-32 69,-2 33-42,-1 1 1,0 0 0,0 0-1,0 0 1,0 0 0,0 0-1,-6-2 1,-25-3 12,31 7-30,-32 6 31,27-4-23,-14 11-18,20-10 24,-1 0 1,0-1-1,1 1 0,-1 0 0,1 0 1,0 0-1,0 1 0,0-1 0,1 1 1,-2 4-1,1-5 36,2 1 0,-1-1 0,0 1-1,1-1 1,-1 0 0,1 1 0,0 0 0,0-1 0,1 1 0,-1-1 0,1 0-1,-1 1 1,1-1 0,0 1 0,3 4 0,-3-5-10,34-1 85,-32-1-208,16-4 106,17-1 92,-24-2-73,-5 1-71,-4 3 37,-1 0 0,1 1 1,-1-1-1,0 0 0,0 0 0,0 0 0,0 0 0,0 0 1,-1-1-1,1 1 0,0-1 0,-1 1 0,0-1 0,0 1 1,0-1-1,0 0 0,0 0 0,0 1 0,-1-1 0,1 0 1,-1 0-1,0 0 0,0 0 0,0 1 0,-1-6 1,0 1-8,0 0 0,-1 0 1,0 0-1,-1 0 0,1 0 1,-1 0-1,-1 1 0,1 0 1,-9-12-1,9 15-7,0 0 0,0 0 0,-1 0 0,1 0 0,-1 1 1,1-1-1,-1 1 0,-4-2 0,-5-4 80,12 8-50,0 0 0,0-1 0,-1 1 0,1-1 0,0 1 0,0 0 0,0 0 0,0 0 0,-1 0 0,1 0 0,0 0 0,0 0 0,0 0 0,0 0 0,0 0 0,-1 1 0,1-1 0,-1 1 0,-2 0 8,0-1-4,0 1-1,0 0 0,0 0 0,0 0 1,1 1-1,-1-1 0,0 1 1,1 0-1,-1 0 0,1 0 1,0 0-1,-1 1 0,1-1 0,0 1 1,1 0-1,-1 0 0,0 0 1,1 0-1,0 0 0,-3 6 1,2-4 25,0 0 0,0 1 1,1-1-1,0 1 1,0 0-1,1 0 1,-1-1-1,1 1 1,1 0-1,-1 0 0,1 0 1,1 12-1,-1-15-32,1 0-1,0 0 1,0 0 0,0 0-1,0-1 1,0 1-1,1 0 1,-1-1 0,1 1-1,0-1 1,0 0-1,-1 1 1,1-1-1,1 0 1,2 3 0,-2-4-6,0 0 0,1 0 1,-1-1-1,0 1 0,0-1 0,0 1 1,1-1-1,-1 0 0,5-1 1,-5 1-7,1 0-39,36-7-117,-36 6 52,-3 0 102,-1 1 0,0-1 0,1 0 0,-1 1 0,1-1 1,-1 1-1,1 0 0,0-1 0,-1 1 0,1-1 0,-1 1 1,1 0-1,0-1 0,-1 1 0,1 0 0,0 0 0,-1-1 1,1 1-1,0 0 0,0 0 0,0 0-21,1 0 1,-1-1-1,0 1 0,0 0 1,0 0-1,0-1 0,0 1 0,0-1 1,0 1-1,0-1 0,0 0 1,0 1-1,-1-1 0,1 0 0,0 0 1,0 1-1,0-1 0,0-2 1,0 2 24,-1 0 0,1-1 0,-1 1 0,1 0 0,-1 0 0,0-1 0,0 1 0,1 0 0,-1-1 0,0 1 1,0-1-1,0 1 0,-1 0 0,1-1 0,0 1 0,0 0 0,-1 0 0,1-1 0,-1 1 0,1 0 1,-1 0-1,0-1 0,1 1 0,-1 0 0,0 0 0,0 0 0,0 0 0,0 0 0,0 0 0,0 0 0,0 0 1,0 1-1,0-1 0,-2-1 0,1 1 267,-1 1-252,-29 0 23,29 0-265,0-1-752,-11-3-1828,-4 0 451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50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141 140 4524,'12'-8'610,"-12"3"92,-25-2 7092,20-11-7120,4 16-600,1 1-1,0-1 0,0 0 0,-1 1 0,1-1 0,-1 0 1,1 1-1,-1-1 0,0 1 0,0-1 0,0 1 1,0 0-1,0-1 0,-1-1 0,1 3-66,0-1 1,1 1-1,-1-1 0,0 1 1,0 0-1,0-1 0,0 1 1,1 0-1,-1 0 0,0-1 1,0 1-1,0 0 0,0 0 1,0 0-1,0 0 0,0 0 1,0 0-1,0 0 0,1 1 1,-1-1-1,0 0 0,0 0 1,0 1-1,0-1 0,0 0 1,1 1-1,-1-1 0,0 1 1,0-1-1,1 1 0,-1 0 1,0-1-1,1 1 0,-1 0 1,0-1-1,0 2 0,-20 28 45,18-25-19,1 1 0,-1 0 0,1 0 0,1 0 0,-1 0-1,1 0 1,-1 11 0,1-5-31,1-9 6,0 0 0,1 0 1,-1-1-1,1 1 0,0 0 0,0 0 0,0 0 1,0-1-1,0 1 0,1 0 0,-1-1 0,1 1 0,0-1 1,-1 0-1,1 1 0,0-1 0,1 0 0,-1 0 1,0 0-1,1-1 0,4 4 0,-5-4-11,0 1 41,18-1 48,-15-1-82,0 0 0,-1 0 0,1 0 0,-1-1 0,1 0 0,0 1 1,-1-2-1,0 1 0,1 0 0,-1-1 0,0 0 0,1 0 0,-1 0 0,3-3 0,3-2-24,-1-1 0,-1 0 0,0-1 0,9-10 0,-17 18 18,1-1 0,-1 1-1,1 0 1,-1 0 0,0 0-1,1 0 1,-1-1 0,0 1 0,0 0-1,0 0 1,0 0 0,0-1-1,0 1 1,0 0 0,0 0 0,0-1-1,-1 0 1,0-2-3,1 0-9,0 0 1,-1 0-1,1 0 0,-1 0 0,0 0 0,0 0 1,-1 1-1,1-1 0,-1 0 0,1 1 0,-1-1 1,0 1-1,-1 0 0,-4-6 0,-1 1-11,1 0-1,-2 1 0,-17-11 1,24 16-11,-2 2 6,-7 0 4,0 0 0,0 1 0,-16 3 0,23-3 24,1 0 0,-1 0 1,0 0-1,1 1 0,-1 0 0,1 0 0,0 0 0,0 0 0,0 0 0,0 1 0,0-1 0,0 1 0,-4 5 0,1 1 47,-1 0 0,2 0 0,-1 1 0,-4 11 0,9-19-1,1-1-42,1-1-1,-1 1 0,1-1 0,-1 1 0,0-1 1,1 1-1,-1-1 0,0 1 0,1-1 0,-1 1 0,0 0 1,0-1-1,1 1 0,-1-1 0,0 1 0,0 0 0,0-1 1,0 1-1,0 0 0,0-1 0,0 2 0,0-2 3,0 1 1,0 0-1,0 0 0,0 0 0,0-1 0,0 1 0,0 0 0,0 0 0,1-1 0,-1 1 0,0 0 0,0 0 0,1-1 0,-1 1 0,1 0 0,-1-1 0,0 1 0,1 0 0,-1-1 1,1 1-1,-1-1 0,1 1 0,0-1 0,1 2 0,3-2-1,1 0 0,-1 0 0,1 0-1,-1-1 1,0 0 0,1 0 0,-1 0 0,0 0 0,1-1 0,-1 0 0,0 0 0,0-1 0,0 1-1,-1-1 1,1 0 0,4-4 0,20-25-48,-28 30 9,-2-1-13,-1-4 33,1 4 4,1 1 0,-1 0 0,0 0 0,0 0-1,0 0 1,0-1 0,0 1 0,0 1 0,-1-1 0,1 0 0,-1 0 0,1 0 0,-1 1 0,0-1 0,-2-1 0,-32-14-66,34 17 41,-1 1-59,-29 8 110,29-8 11,-1 12 16,-1 0-14,4-10 13,2-1-18,-1 6-5,2 7-20,0-14 12,0 1 0,0 0-1,0-1 1,0 1 0,0-1 0,0 1 0,0-1-1,1 0 1,-1 0 0,0 0 0,4 1 0,-2-1-7,1 0 1,-1 0-1,1 0 1,-1 0-1,1-1 1,0 0-1,-1 0 1,1 0-1,-1 0 1,10-3-1,-6 2-11,-5 1-35,-5-2-136,0 0 171,0 1 1,0-1-1,0 1 1,0 0-1,-1 0 1,1 0-1,0 0 1,-1 0-1,1 0 0,0 0 1,-1 1-1,1-1 1,-1 1-1,1 0 1,-1 0-1,0 0 1,1 0-1,-1 0 1,1 0-1,-1 1 0,1-1 1,0 1-1,-1 0 1,1 0-1,-5 2 1,-15 2-18,20-4 188,19-33-64,-7 4-67,-9 25 60,-1 0-75,0-1-36,1-2-3,-1 1 0,0-1 0,-1 1 0,0-1 0,1 1 0,-2-1 1,1 1-1,-3-8 0,3 11-401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52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75 186 3428,'0'0'4465,"12"6"-3943,-11-5-487,0-1 0,0 1 0,-1-1 0,1 1 0,0-1 0,0 0 0,0 0 0,0 1 0,0-1 1,0 0-1,-1 0 0,1 0 0,0 0 0,0 0 0,0 0 0,0 0 0,0 0 0,0-1 0,0 1 0,0 0 0,-1 0 1,1-1-1,0 1 0,0-1 0,0 1 0,0 0 0,0-2 0,7-2-54,-6 3 1282,0-1-1072,-1 1 0,1-1 0,-1 0 0,1 0 0,-1 0 0,0 0 0,0-1 0,0 1 0,0 0 0,0-3 1,-4 0-445,-1 1 757,0-1 1,1 0-1,0 0 1,0-1 0,0 1-1,-4-12 1,-15 18-125,17-1-325,1 0 1,-1 0-1,1 1 1,-1-1-1,1 1 1,-1 1-1,1-1 1,0 0-1,-1 1 1,1 0-1,0 0 1,0 0-1,0 1 1,1 0-1,-1-1 1,0 1-1,-5 6 1,7-7 5,2 18-70,0-17 21,-1 0 0,1 1-1,1-1 1,-1 0 0,0 0 0,1 0 0,-1 0 0,1 0 0,0 0-1,0 0 1,0 0 0,1 0 0,-1 0 0,0-1 0,1 1-1,0 0 1,0-1 0,0 0 0,0 1 0,0-1 0,0 0 0,1 0-1,4 3 1,-7-4-10,2 1 60,22 1 22,-19-3-62,-1 0-1,1 1 1,0-1-1,0-1 1,0 1-1,0-1 1,0 0-1,0 0 1,-1 0-1,1-1 1,0 0 0,-1 0-1,1 0 1,-1 0-1,6-4 1,-7 4-30,0 0 1,-1 0 0,1 0 0,-1 0 0,0 0 0,1 0-1,-1-1 1,0 1 0,0-1 0,0 1 0,1-4 0,-1 1 0,-1 1 1,0-1 0,0 0-1,0 1 1,-1-1 0,0 0-1,0-7 1,-6-44-114,6 52 125,-3 6-74,-29 10 150,30-11-61,1 1 0,0 0 0,0 0 0,-1 1 0,1-1 0,0 0 0,1 0 0,-1 0 1,0 1-1,1-1 0,-1 0 0,1 5 0,0-3-1,1-1 1,-1 0-1,1 0 0,0 0 1,0 0-1,1 0 0,-1 0 1,1 0-1,-1 0 0,1-1 1,0 1-1,0 0 0,0-1 1,4 4-1,-5-5-11,1 0 0,0 0-1,0 1 1,0-1 0,0-1-1,1 1 1,-1 0 0,0 0 0,0-1-1,0 0 1,1 1 0,-1-1-1,0 0 1,1 0 0,-1 0 0,0 0-1,0 0 1,1-1 0,-1 1 0,0-1-1,0 1 1,1-1 0,2-2-1,0 1-8,0 0-1,0-1 0,0 0 0,-1 0 1,1 0-1,-1-1 0,1 0 1,-1 1-1,-1-1 0,1-1 0,0 1 1,-1-1-1,4-6 0,1-3-29,-2-1-1,0 1 0,6-23 1,-10 31 19,2-12-7,-7-5-11,-13 24 123,10 0-83,-6 2 41,-8 19-32,-17 29 128,36-49-158,-9 36 163,15-29-126,-5-8-24,0 0 0,1 0 0,-1 0 0,0 0 0,0-1 0,1 1 0,-1 0 0,0 0-1,1 0 1,-1 0 0,1-1 0,-1 1 0,1 0 0,0 0 0,-1-1 0,1 1 0,0 0-1,-1-1 1,1 1 0,0-1 0,0 1 0,-1-1 0,3 1 0,5-4-7,0 0 0,1 0 0,-2-1 0,1 0 0,0-1 0,-1 1 0,0-2 0,0 1 0,0-1 1,-1 0-1,0 0 0,10-13 0,-15 17 17,0 0 2,1-1-12,-2 2-6,1 0 0,-1 0 0,1 0 1,-1 0-1,1 1 0,-1-1 0,1 0 0,-1 0 0,0 0 0,1 0 0,-1 0 0,0 0 0,0 0 0,0 0 0,0 0 0,0 0 0,0 0 0,0 0 0,0 0 0,0 0 0,-1 0 0,1 0 1,0 0-1,-1 0 0,1 0 0,0 0 0,-1 0 0,1 0 0,-1 0 0,0 0 0,1 1 0,-1-1 0,0 0 0,1 0 0,-1 1 0,0-1 0,0 0 0,0 1 0,-1-1 0,1 0 5,-1 1-1,1-1 0,-1 1 1,1 0-1,-1-1 1,1 1-1,-1 0 0,1 0 1,-1 0-1,1 0 0,-1 0 1,1 1-1,-1-1 0,0 0 1,1 1-1,0-1 0,-1 1 1,1 0-1,-3 0 1,-3 2 11,-4 1-13,1 1 0,-1 0 0,-12 10 0,21-14 8,0 1-23,0-1 0,1 1 0,-1 0 0,1 0 0,-1 0 0,1-1 1,0 1-1,0 0 0,-2 5 0,7-7 28,-1-1 1,1 1 0,-1-1 0,1 0 0,-1 0-1,1 0 1,-1 0 0,0-1 0,1 1-1,-1-1 1,0 0 0,0 0 0,5-4-1,-6 4 1,-6 1-77,-22-6 16,24 7 61,-1 1-924,-22 6 74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54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116 243 3336,'-17'5'760,"17"-4"-743,0-1-1,0 0 1,0 0-1,0 1 1,0-1-1,0 0 1,0 0-1,0 0 0,0 1 1,0-1-1,0 0 1,0 0-1,1 0 1,-1 1-1,0-1 1,0 0-1,0 0 1,0 0-1,0 1 1,0-1-1,1 0 0,-1 0 1,0 0-1,0 0 1,0 0-1,0 1 1,1-1-1,-1 0 1,0 0-1,0 0 1,0 0-1,1 0 1,5 1 5934,-2-50-5124,-1-2 172,-5 49-910,1 0 1,-1 0-1,0 0 1,1 0-1,-1 1 0,0-1 1,0 1-1,0 0 0,0-1 1,-1 1-1,-2-1 0,2 2-47,-1 0 0,1 0 0,0 0-1,-1 1 1,1 0 0,0 0 0,0-1 0,0 2-1,-1-1 1,1 0 0,0 1 0,1-1 0,-1 1-1,0 0 1,0 0 0,1 0 0,-1 0-1,1 1 1,0-1 0,-1 1 0,1-1 0,0 1-1,1 0 1,-1 0 0,0 0 0,1 0 0,-2 4-1,3-5 12,-1 0-1,1 0 0,0 0 1,0 0-1,0 0 1,0 0-1,0 0 0,0 0 1,0 0-1,1 0 0,-1 0 1,1 0-1,0 0 0,-1 0 1,1-1-1,2 5 1,15 21 288,-13-22-310,1 0-1,0 0 0,0-1 0,0 1 0,0-1 0,0-1 0,1 1 0,0-1 0,0 0 1,0-1-1,0 0 0,0 0 0,0 0 0,1-1 0,-1 0 0,1 0 0,-1-1 1,1 0-1,-1-1 0,0 1 0,1-1 0,-1-1 0,8-1 0,-12 2-38,-1 0-1,0-1 1,1 1 0,-1 0-1,0-1 1,0 0 0,0 1-1,0-1 1,3-3-1,-1 1 32,-3 2-22,1-1 0,-1 1 0,0 0 0,0-1 0,-1 1 0,1-1 0,-1 1 0,1-1 1,-1 1-1,0-1 0,1 1 0,-1-1 0,-1-3 0,1 5-9,-1-7-39,-1 0-1,1 1 1,-2-1-1,1 1 1,-1 0-1,0 0 1,-1 0 0,1 0-1,-1 0 1,-1 1-1,1 0 1,-1 0-1,0 0 1,-1 0-1,1 1 1,-11-8-1,13 11 41,0 1-1,1 0 0,-1-1 0,0 1 0,0 0 1,1 1-1,-1-1 0,0 0 0,0 1 0,0 0 0,0 0 1,0 0-1,0 0 0,0 0 0,0 0 0,0 1 0,0-1 1,0 1-1,1 0 0,-1 0 0,-3 2 0,2-2 18,1 1-1,-1-1 0,1 1 1,-1 0-1,1 1 1,0-1-1,0 1 0,0-1 1,0 1-1,0 0 1,0 0-1,1 0 0,0 0 1,-3 5-1,1 1 81,-4 7-3,0 0-1,2 1 1,0 0-1,1 0 1,0 0-1,1 0 1,-1 23-1,5-38 64,3 7-94,-3-9-50,0 1-1,0 0 1,0 0 0,0-1-1,0 1 1,0 0-1,0-1 1,1 1 0,-1 0-1,0-1 1,0 1-1,1 0 1,-1-1 0,0 1-1,1 0 1,-1-1-1,0 1 1,1-1 0,-1 1-1,1-1 1,-1 1-1,1-1 1,0 1 0,-1-1-1,1 1 1,-1-1-1,2 1 1,5-3-46,1-1 1,0 1-1,-1-1 1,0 0-1,1-1 1,-1 0 0,-1 0-1,1 0 1,0-1-1,-1 0 1,0-1-1,-1 1 1,1-1-1,-1 0 1,0 0-1,0-1 1,-1 1-1,0-1 1,0 0-1,0-1 1,-1 1-1,4-15 1,-4 10-140,-1 0 1,-1 0-1,0 0 1,-1 0-1,-2-21 1,0-10-112,2 39 265,0 0 0,-1 0 0,0 0 0,0 0 0,0 0 0,0 0 0,0 1 0,-1-1 0,0 0 0,0 1 0,0-1 0,0 1 0,0 0 0,-1-1 0,1 1 0,-5-4 0,-2-3-18,2 9 63,2 1 4,0 1-1,0-1 1,0 1 0,-1 0 0,1 1 0,0-1-1,0 1 1,1 0 0,-1 0 0,0 1-1,1 0 1,-1-1 0,1 1 0,0 1-1,0-1 1,0 1 0,0-1 0,1 1 0,-1 0-1,1 0 1,0 1 0,0-1 0,1 1-1,-1-1 1,1 1 0,0 0 0,0 0-1,1 0 1,0 0 0,-1 6 0,1-3-7,0 1 1,1 0 0,1-1-1,0 1 1,0-1-1,0 1 1,1-1 0,5 14-1,-6-18 3,2-8-166,-1 3 137,-1-1 0,1 1 1,-1-1-1,0 1 0,1-1 0,-1 1 0,0-1 0,0 0 0,0 0 0,0 1 1,0-4-1,-2 0-319,-3-9 575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55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4556,'0'2'497,"-1"1"0,1-1 0,0 0 0,0 0 0,0 0-1,0 1 1,1-1 0,-1 0 0,1 0 0,-1 0-1,1 0 1,0 0 0,-1 0 0,3 3 0,5 7-819,-6-10 615,-2 1-188,0 1-1,0-1 0,1 0 0,-1 1 0,1-1 0,0 0 1,0 1-1,0-1 0,0 0 0,1 0 0,-1 0 0,1 0 1,0 0-1,0 0 0,0-1 0,4 5 0,-4-4 80,8-3-79,-1-1 0,1 0 1,-1-1-1,0 0 0,17-5 1,-23 6-48,-1-4-11,18-13-26,-17 13-9,0 0 1,0 0-1,-1 0 0,1 0 1,-1 0-1,0-1 1,0 1-1,0-6 1,-1 8-26,-10 32 108,8-26-45,0 0 0,0-1 0,1 1 0,-1 0 0,1-1 0,0 1 0,0 0 0,0 0 0,0-1 0,0 1 0,1 0 0,-1 0 0,1-1 0,-1 1 0,1-1 0,0 1 0,0 0 0,3 3 0,-3-4 128,18 3-84,-15-4-86,-1-1 1,1 0 0,0 0-1,0 0 1,-1 0 0,1-1-1,0 1 1,0-1-1,-1 0 1,1 0 0,-1 0-1,1-1 1,-1 1-1,1-1 1,3-3 0,8-2-14,-13 6-4,-1-1 1,1 1-1,-1 0 0,0-1 0,1 0 0,-1 1 0,0-1 1,0 0-1,0 1 0,0-1 0,0 0 0,0 0 0,-1 0 1,1 0-1,-1 0 0,1 0 0,-1 0 0,0 0 1,1-2-1,0-36-299,-3 34 263,1-1 1,-1 1-1,0-1 0,0 1 0,0 0 0,-1 0 1,0 0-1,-1 0 0,1 0 0,-1 1 0,0-1 1,-9-8-1,10 10 11,1 2-1,0 4 9,0-1 29,0 1 0,0 0 0,0 0 0,0-1 0,1 1 0,-1 0 1,1 1-1,-1-1 0,1 0 0,0 0 0,-1 1 0,1-1 0,0 1 1,1-1-1,-1 1 0,0-1 0,1 1 0,-1-1 0,1 1 0,0-1 0,0 1 1,0 0-1,0 2 0,-1 13 90,4 34 123,-3-49-167,11 26 311,-5-41-460,-4 9 54,-1 1 1,1-1-1,0 1 0,-1-1 1,0 0-1,0 0 1,0 0-1,0 0 0,0 0 1,-1 0-1,1 0 1,-1 0-1,0 0 0,0 0 1,0 0-1,0-3 1,-3-3-1,2 3-12,0 0-1,-1 0 0,0 0 1,0 1-1,-1-1 1,0 0-1,-3-4 1,4 8 10,1 0 35,-1 1-1,1 0 1,-1 0-1,1 0 1,-1 0-1,0 0 1,0 0-1,0 0 1,1 0-1,-1 1 1,0-1-1,-3 0 1,1 5 34,0 0 1,0 1-1,1-1 0,-1 1 1,1 0-1,0 0 0,0 0 1,-3 8-1,5-10 54,1 37 173,0-39-240,1 0 0,-1-1 0,1 1 0,-1 0-1,1 0 1,-1 0 0,1-1 0,0 1 0,-1 0-1,1-1 1,0 1 0,0 0 0,-1-1 0,1 1 0,0-1-1,0 1 1,0-1 0,0 1 0,0-1 0,0 0-1,0 0 1,1 1 0,21 5 175,-7-4-198,-13-1-5,-13-22-771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56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64 4140,'0'0'1100,"-3"-17"-495,0 2-69,0-2-1605,0 3-495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01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2415 4836,'0'0'4488,"-1"-2"-4386,-2-3 423,0 0 0,0 1 1,0-1-1,0 1 0,-1 0 0,0 0 0,-5-5 0,7 8 353,0-1-874,-15-16 4704,15 17-4560,-48-28 1116,48 28-1078,-17-3 327,15 2-454,0 0 0,0 0 0,0 0 0,0 0 0,1-1 0,0 1 0,-1-1 0,1 0 0,0 0 0,0 0-1,0-1 1,1 1 0,-1-1 0,1 1 0,0-1 0,0 0 0,0 0 0,0 0 0,1 0 0,-1-4 0,-5-13 112,2 1-1,-4-36 1,6 36-50,-3-28 55,2 0 1,2-69 0,2 33-112,-1-97 110,-7-158-471,-93-433-1175,10 327 194,72 352-866,18 89 1305,2 8-1370,9 23 835,4 19-4119,-8-20-395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02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29 3884,'0'0'5469,"-2"-3"-5048,-11-21 250,12 22 854,-2 3-1320,0 0-133,0-1 1,0 1-1,0 0 0,-1 0 0,1 1 1,1-1-1,-1 1 0,0-1 0,0 1 1,1 0-1,-1 0 0,1 0 1,-1 1-1,-3 3 0,2 0 122,0 1 0,0-1 0,0 1 0,1 0 0,-5 12 0,-23 70 1381,28-80-1485,0 0-1,1 0 1,-2 16 0,-5 23 111,5-30-780,1 0 0,-2 31 0,5-45-430,13 2-4295,-1 2-220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6:59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182 233 4916,'-1'0'-23,"-5"-3"3162,-16-9 10157,17 8-12395,4 0-3593,-18 8 2747,2 3-42,1 1 0,0 0 1,0 1-1,-25 19 0,39-26 7,-15 22 40,22-23-89,-1 0-1,0 0 0,0-1 0,1 1 0,-1-1 0,0 0 0,1 0 0,-1 0 0,0-1 0,0 1 0,1-1 0,-1 0 0,0 0 0,0-1 0,0 1 0,0-1 0,0 0 0,0 0 0,0 0 0,-1-1 0,5-3 0,-5 5 1,-1-1 0,1 1 0,-1-1 0,0 0 1,1 0-1,-1 0 0,0 0 0,0 0 0,0 0 0,-1 0 0,1-1 0,0 1 0,-1-1 0,1 1 0,-1-1 0,0 0 1,0 0-1,1-5 0,-4 7 63,-2-1-13,1 0-1,-1 1 0,0-1 0,0 1 0,0 0 0,0 0 1,0 1-1,0-1 0,0 1 0,0 0 0,0 0 0,0 0 0,0 0 1,0 1-1,0 0 0,0 0 0,0 0 0,0 0 0,0 0 1,1 1-1,-1 0 0,0 0 0,1 0 0,-1 0 0,1 0 1,0 1-1,0-1 0,0 1 0,0 0 0,0 0 0,1 0 1,-1 1-1,1-1 0,0 0 0,0 1 0,-2 5 0,3-6 91,1-2-108,-1 0 0,1 0 0,0 1 0,0-1 0,0 0 0,1 1 0,-1-1-1,0 0 1,0 0 0,1 1 0,-1-1 0,0 0 0,1 0 0,0 0 0,-1 0 0,1 0 0,0 1 0,-1-1 0,1 0 0,0 0-1,0-1 1,0 1 0,0 0 0,0 0 0,0 0 0,0-1 0,0 1 0,0 0 0,0-1 0,0 1 0,0-1 0,1 1 0,-1-1-1,0 0 1,2 1 0,1-1-6,1 0-1,-1 0 0,1-1 1,-1 1-1,0-1 1,1 0-1,-1 0 0,6-3 1,-7 2 17,0-1 0,0 1 0,-1-1 1,1 0-1,-1 0 0,1 0 0,-1 0 1,0 0-1,1-4 0,-1 4-10,1-2-6,-1 0 0,0 0-1,0 0 1,-1 0-1,1 0 1,-1-1-1,0 1 1,0-9-1,3-11-13,-4 22-10,-2 7-11,0 0 27,1-1 1,-1 1-1,1 0 0,0 0 1,0 0-1,0 0 0,1 1 1,-1-1-1,1 5 1,0-7-24,0 13-4,0-12 192,0 0-117,2 25-8,-1-25-11,-1-23-58,0 18 31,-1-1-1,1 1 0,-1-1 0,1 1 1,-1 0-1,0-1 0,0 1 0,0 0 0,0 0 1,0 0-1,0-1 0,-1 1 0,1 0 1,-2-1-1,-3-5-11,4 5 18,-21-10-14,21 12-37,-14-3-2171,15 3 2218,0 1 0,1 0 0,-1-1 0,0 1-1,0 0 1,1 0 0,-1-1 0,0 1 0,0 0 0,0 0 0,0 0 0,0 0 0,1 0 0,-1 0 0,0 0 0,0 0 0,0 0 0,0 1 0,1-1 0,-1 0 0,0 0 0,0 1 0,1-1 0,-1 0 0,-1 2 0,1-1 11,-1 0 1,1 1-1,0-1 0,0 1 1,0-1-1,0 1 0,0-1 1,0 1-1,0 0 1,1 0-1,-1-1 0,1 1 1,-1 0-1,1 0 0,0 0 1,-1-1-1,1 1 0,0 0 1,0 0-1,0 0 1,1 0-1,-1 0 0,1 2 1,-1 0 7,1 0 0,0-1 1,0 1-1,0 0 0,0-1 0,1 0 1,-1 1-1,1-1 0,0 0 0,0 0 1,0 1-1,3 3 0,26 25 257,-29-31-272,1 1 0,0-1 1,-1 0-1,1 0 0,0 0 1,0-1-1,0 1 1,-1 0-1,7-1 0,-6 1-3,-1-1 4,0 0-1,0 0 0,0 0 0,0 0 1,0 0-1,0 0 0,0-1 0,0 1 1,0-1-1,0 1 0,0-1 0,0 0 1,0 1-1,-1-1 0,1 0 0,0 0 1,-1-1-1,1 1 0,0 0 0,-1 0 1,0-1-1,1 1 0,1-4 0,2 0-37,-1-1-1,1 0 1,-1 0-1,5-11 1,-5 5 39,-1 0 1,0 0-1,0-1 0,-1 1 1,-1-1-1,0 0 1,-1 1-1,0-1 0,-1 0 1,0 1-1,-6-25 1,7 34 59,-32-5-64,30 8 12,1 0 1,-1 0-1,0 0 1,1 1-1,-1-1 1,1 0-1,-1 1 1,0-1-1,1 1 1,-1-1-1,1 1 1,-1 0-1,1-1 1,0 1-1,-3 2 1,-14 6 127,6-6 7,0 1 1,-1 1-1,1 0 0,1 1 0,-19 11 0,28-15 4,5 0-118,0 1 1,0-1-1,0 0 0,0 0 1,0 0-1,0 0 1,0-1-1,6 3 0,75-12-53,-78 6-17,0 1-1,-1-1 0,1 0 1,-1 0-1,0-1 0,0 0 0,0 0 1,8-6-1,-7 5 43,-4 3-55,-7-7-162,5 7 215,0 0 0,0 0 0,0 0 0,-1 0 0,1 0-1,0 1 1,-1-1 0,1 0 0,0 0 0,-1 0 0,1 1 0,-1-1 0,1 0 0,-1 1 0,0-1 0,1 0 0,-1 1 0,0-1 0,1 1 0,-1-1 0,0 1 0,0-1 0,1 1 0,-1 0 0,0-1 0,-1 1 0,-9-1-23,0 1 1,1 0-1,-1 1 0,1 1 1,-18 4-1,24-5-28,39 7 135,-31-8-87,36-5-17,-36 4 102,9 3-131,-12-2 65,0 0-1,0 0 1,0 0 0,0 0-1,1 0 1,-1 0 0,0 0-1,0 0 1,0 1 0,0-1-1,1 0 1,-1 1 0,0-1-1,0 1 1,2 0 0,-1 7-3,-1-6 24,-1 1 1,1-1 0,0 0-1,-1 0 1,1 0 0,0 0-1,0 0 1,1 0-1,-1 0 1,0 0 0,1-1-1,-1 1 1,1 0-1,3 2 1,-3-2-14,1-1 1,0 0-1,0 0 1,0 0-1,0 0 1,1 0-1,-1-1 1,0 1-1,0-1 0,0 0 1,0 0-1,1 0 1,-1 0-1,0-1 1,0 1-1,0-1 0,4-1 1,6-3-25,0 0-1,21-12 1,-7 3 48,-26 13-47,0 0 0,0 1 0,0-1 0,0 0-1,0 0 1,0 0 0,0 0 0,-1 0-1,1 0 1,0-1 0,-1 1 0,1 0 0,-1 0-1,1 0 1,-1-1 0,0 1 0,1 0 0,-1 0-1,0-2 1,2-23-135,-2 25 135,0-4-35,-1 0 0,0 0 0,1-1 1,-2 1-1,1 0 0,-1 0 0,1 0 0,-5-8 0,4 10-20,-3-6-4,5 8 52,0 0 1,0 0 0,0 0 0,-1 0-1,1 0 1,0 0 0,-1 0 0,1 0-1,-1 0 1,1 0 0,-1 1 0,1-1-1,-1 0 1,1 0 0,-1 0 0,0 1-1,0-1 1,1 1 0,-2-2 0,-11 10 5,1 0-1,0 1 1,0 0 0,1 1 0,0 0 0,-9 13 0,15-14 30,5-8-33,0 0 0,0 1 0,-1-1 0,1 0 0,0 0 0,-1 0 0,1 0-1,-1 0 1,1 0 0,-1 0 0,1 0 0,-1 0 0,0 0 0,0-1 0,1 1 0,-1 0 0,0 0 0,-1 0 0,0 1 96,11 35-58,-8-36-27,1 1 0,0-1 0,-1 0 1,1 1-1,0-1 0,0 0 0,0 0 1,0-1-1,0 1 0,0 0 0,0-1 1,0 1-1,1-1 0,-1 0 0,4 1 1,-5-1-2,34 2 63,44-2 0,-40-1-69,-37 1-2,-1 0 0,0 0 1,1-1-1,-1 1 0,1 0 0,-1-1 1,0 1-1,1-1 0,-1 1 0,0-1 1,1 1-1,-1-1 0,2-2 1,-2 3-1,-1 0 0,1-1 1,-1 1-1,1-1 1,-1 1-1,1 0 0,-1-1 1,1 1-1,-1 0 1,1 0-1,0 0 1,-1-1-1,1 1 0,0 0 1,-1 0-1,1 0 1,-1 0-1,1 0 1,0 0-1,0 0 0,-1-1-3,0 0 0,0-1 0,0 1 0,0 0 0,0-1 0,0 1 0,0 0 0,-1-1 0,1 1 0,-1 0 0,1-1 0,-1 1 0,1 0 0,-1 0 0,1 0 0,-1 0 0,0-1 0,0 1 0,0 0 0,0 0 0,0 0 0,0 1 0,-2-3 0,1 3-5,1-1-1,-1 0 0,0 1 1,0-1-1,0 1 0,0 0 0,0 0 1,0 0-1,0 0 0,0 0 0,0 0 1,0 0-1,-4 2 0,-3 0 3,1 1-1,-1 0 1,1 1-1,0 0 1,-11 7-1,16-8-37,1 0 0,-1 1 0,1-1 0,0 1 0,0-1 0,0 1 0,0 0 0,1 0 1,-1 0-1,-1 7 0,0 6-122,3-14 303,-6-36-22,3 30-359,0 0 1,-1 0-1,1 0 1,-1 1 0,0-1-1,0 1 1,0 0-1,0 0 1,0 0 0,0 1-1,-7-2 1,8 2-481,-32-6-6092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00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63 5392,'-2'-11'654,"1"-1"426,0 1 5703,18 10-3924,-15 1-2562,0-1-1,0 1 1,0-1 0,0 0 0,0 0 0,0 0 0,0 0 0,0 0 0,0 0 0,-1 0 0,1-1 0,0 1 0,-1 0 0,0-1 0,1 0 0,-1 1 0,2-3 0,1-2 3548,-2 8-2985,132 143 2182,-80-83-2637,58 52-1333,-33-41-3158,-74-69 3378,0 1-1,0-1 1,0 0-1,1 0 1,-1 0 0,1-1-1,0 0 1,0 0-1,11 4 1,-16-7 405,0 0 0,0 0 0,-1 0 0,1 1-1,0-1 1,0 0 0,-1 0 0,1 0 0,0 0 0,0-1 0,0 1 0,-1 0-1,1 0 1,0 0 0,-1-1 0,1 1 0,0 0 0,1-1 0,2-1-1559,12 1-5700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09.0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189 1 13369,'1'2'217,"-1"-1"0,1 1 0,-1 0 0,0 0 0,0 0 0,0 0-1,0-1 1,0 1 0,0 0 0,0 0 0,0 0 0,-1-1 0,1 1 0,-1 0-1,1 0 1,-1-1 0,0 1 0,0 0 0,0-1 0,0 1 0,0-1 0,0 1-1,0-1 1,-3 3 0,-10 15 2037,10-13-1706,1 1-1,0-1 1,1 1-1,-1 0 0,1 0 1,1 0-1,-2 12 1,-4 14 1098,-45 137 3034,5-19-3712,34-102-2407,-7 57 1,19-93 569,0 0-1,0 0 0,2 0 1,0 0-1,2 13 1,-1-14-1672,1-1-1,0 1 1,6 11-1,6 6-8933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00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769 26 8449,'-7'-3'927,"1"-1"0,0 1-1,-1 0 1,1 1 0,-1-1 0,0 1 0,0 1 0,0-1 0,0 1 0,-10 0 0,5 1-84,0 0 1,0 2-1,0-1 1,0 1-1,-18 7 1,-3 3 29,1 1 1,1 2 0,-40 26-1,43-23-741,1 2-1,1 0 1,1 2-1,1 1 1,1 0-1,1 2 0,-19 28 1,18-16-1000,2 2 1,1 0-1,2 1 0,-15 50 1,22-60-76,-7 23-819,-10 25-1845,8-27-1831,0-2-3742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01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6013,'6'-3'1808,"-12"-11"2644,12-6-5216,4 0-2624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02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92 3576,'-18'-25'4008,"1"12"-2454,0 1-1,-18-10 1,4 2 3072,33 20-4522,-1 0 0,1 0 0,0 0-1,-1 0 1,1 1 0,-1-1 0,1 0 0,0 1 0,-1-1 0,1 1 0,2 1 0,3 1 113,6 2 61,0 1 0,0 0 0,0 0 0,17 14-1,269 149 2000,-259-150-2176,285 125-16,-255-118-770,79 27-3545,-87-41-1302,-55-13 1921,3-6-1534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02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503 0 5737,'-52'2'1548,"12"-1"1951,-61 9-1,91-8-3349,1 2-1,0-1 1,0 1 0,0 0-1,0 1 1,0 0 0,1 1 0,0 0-1,0 0 1,1 0 0,0 1-1,0 0 1,0 1 0,1-1 0,-6 10-1,-6 10-267,1 1-1,2 1 0,-15 37 1,6-10-974,-25 64-4675,27-50-570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03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1 0 312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05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4120,'0'0'6616,"0"4"-5832,3 66 2972,-2-67-3427,1 8 176,-2-10-456,0 0 1,0 1 0,1-1-1,-1 1 1,0-1 0,0 0-1,1 1 1,-1-1 0,1 0-1,-1 1 1,1-1 0,1 2 0,17 12 390,-18-14-169,3-2-152,30-11 147,-32 10-234,0 0 1,0 0 0,0 1 0,-1-1-1,1 0 1,-1-1 0,0 1-1,1 0 1,-1 0 0,0-1 0,0 1-1,0-4 1,-1-32 75,0 34 11,0 4-114,-1-1 0,1 1 0,-1-1 0,1 0 0,-1 0 0,1 1 0,-1-1 0,1 0 0,0 0 0,0 1 0,-1-1 0,1 0-1,0 0 1,0 0 0,0 0 0,0 1 0,0-1 0,0 0 0,0 0 0,0 0 0,0-1 0,-1-8 57,-11 18-47,5 0 15,0 0-1,1 0 0,0 0 1,0 1-1,-6 14 0,11-21 47,23-5-21,29 6-52,-49-2-5,0-1 0,0 1 0,0 0-1,-1 0 1,1 0 0,0 0-1,-1 0 1,1 1 0,0-1 0,-1 0-1,1 1 1,-1-1 0,2 4-1,11 7-94,-2-9 41,-9-3 11,10-5-273,-12 4 310,-1 1 1,1 0-1,0 0 0,-1-1 1,1 1-1,0 0 1,-1-1-1,1 1 1,-1-1-1,1 1 1,-1-1-1,1 1 0,-1-1 1,1 1-1,-1-1 1,0 1-1,1-1 1,-1 0-1,0 1 1,1-1-1,-1 0 0,0 1 1,0-1-1,1 0 1,-1 1-1,0-1 1,0 0-1,0 1 0,0-1 1,0 0-1,0 1 1,0-1-1,0 0 1,-1 0-1,1 1 1,0-1-1,0 0 0,0 1 1,-1-1-1,1 1 1,0-1-1,-1 0 1,1 1-1,-1-1 1,1 1-1,0-1 0,-1 1 1,1-1-1,-1 1 1,-1-1-1,0-2-49,-1 0 0,0 0-1,0 1 1,0 0 0,0-1 0,0 1-1,-1 0 1,1 1 0,-7-4 0,-65-12-3213,25 12-2804,33 7 908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05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48 5913,'0'1'107,"0"-1"0,0 1 1,0-1-1,0 1 0,0-1 1,0 1-1,0-1 0,0 1 1,0-1-1,0 1 0,0-1 1,0 1-1,-1-1 0,1 0 1,0 1-1,0-1 0,-1 1 1,1-1-1,0 1 0,0-1 1,-1 0-1,1 1 0,-1-1 1,1 0-1,0 1 1,-1-1-1,1 0 0,-1 1 1,1-1-1,0 0 0,-1 0 1,1 0-1,-1 1 0,1-1 1,-1 0-1,1 0 0,-1 0 1,1 0-1,-1 0 0,1 0 1,-1 0-1,1 0 0,-1 0 1,1 0-1,-1 0 0,1 0 1,-1 0-1,1-1 0,-1 1 1,-22-19 3913,14 11-488,12 7-3459,64-14-134,-64 14-28,19-2 28,-9 1-416,-14-1-2044,-21-3-3744,13 3 4989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06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2724,'19'-9'348,"-29"-2"-336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06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35 2976,'-3'10'1370,"10"-15"592,3-4-2069,-8 7 261,1 2-131,4-1 484,-1-1 0,-1 0 0,1 0 0,0 0 0,0-1 0,-1 1 0,8-6 4753,-28 4-4651,5 1 707,14 12-628,16 29 54,-19-36-634,-1 18-22,1-10-345,-1-1 1,1 1-1,1-1 1,0 1-1,0-1 0,0 0 1,2 0-1,-1 0 1,1 0-1,0 0 1,1-1-1,5 9 1,-2 3-5674,-2-1-527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07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85 203 4256,'19'-3'7662,"-22"4"-7330,-13 1-164,10-2-8,-1 1 1,0 0 0,1 0 0,-1 1-1,1 0 1,-10 4 0,13-5-5,1 1-99,0 0 0,0 0 0,0 0 0,0 1 1,1-1-1,-1 0 0,0 1 0,1-1 0,-2 5 1,3-4-19,0 1 1,0 0 0,0 0 0,0 0 0,1-1 0,0 1-1,0 0 1,0 0 0,0-1 0,1 1 0,-1-1 0,1 1-1,0-1 1,0 0 0,0 0 0,0 0 0,0 0 0,1 0-1,0 0 1,-1-1 0,1 1 0,5 3 0,-7-6-36,-1 1 0,1-1 1,0 1-1,0-1 0,-1 0 0,1 1 1,0-1-1,0 0 0,0 0 1,-1 1-1,1-1 0,0 0 0,0 0 1,0 0-1,0 0 0,-1 0 1,1 0-1,0 0 0,1-1 0,3 1 5,1 1-17,0 0 1,0-1-1,0 0 1,1 0-1,-1 0 0,0-1 1,0 0-1,0 0 1,0 0-1,0-1 1,0 0-1,0 0 0,-1-1 1,7-3-1,-10 5-70,-2 0 68,0 1 0,0-1-1,1 0 1,-1 0 0,0 1-1,0-1 1,1 0 0,-1 1 0,0-1-1,1 1 1,-1-1 0,0 0-1,1 1 1,-1-1 0,1 1-1,-1-1 1,1 1 0,-1-1-1,1 1 1,-1-1 0,2 0-1,-1 1-3,1-1-1,-1 0 1,0 0-1,0 0 1,-1 0 0,1 0-1,0 0 1,0 0-1,0 0 1,-1-1-1,1 1 1,0 0-1,-1 0 1,1-3-1,-1-3-55,0 0 0,-1-1 0,-1 1 0,1 0-1,-1 0 1,0 0 0,0 1 0,-1-1 0,0 0-1,-1 1 1,1 0 0,-1 0 0,0 0 0,0 0-1,-1 0 1,-6-6 0,8 10-3,2 1 67,-1-1 0,0 0 0,0 1 0,-1-1 0,1 1 0,0-1 1,0 1-1,-5-2 0,-4 19 134,25-29-116,-13 11-14,-3 3-98,-27 1 128,30 0-348,0-1 289,0 0 1,0 1-1,1-1 1,-1 0-1,1 0 1,-1 0-1,1 0 0,-1 0 1,1 0-1,-1 0 1,4 0-1,-4-1 26,0-1 0,0 0 0,0 0 0,0 0 0,0 1 0,0-1 0,-1 0 0,1 0-1,0 0 1,0 0 0,-1 0 0,1-1 0,-1 1 0,1 0 0,-1 0 0,1 0 0,-1-1 0,0 1 0,1 0 0,-1 0 0,0-2-1,-1-1 3,0 1 0,-1 0 0,1 0 0,-1 1 0,0-1 0,0 0 0,0 0 0,-4-4 0,-2-2 62,5 6-140,0 0 0,0 0-1,1 0 1,0 0 0,0-1 0,0 1 0,0 0-1,0-1 1,0 0 0,1 1 0,0-1-1,-1-5 1,1 3-75,-1 0 0,1 0-1,-1 0 1,0 0 0,-5-10 0,6 14 375,-2 3-467,0 0 0,0 0-1,0 0 1,0 0 0,0 1 0,1-1 0,-1 1-1,1-1 1,-1 1 0,1 0 0,-1 0 0,1 0 0,0 0-1,0 1 1,0-1 0,0 0 0,1 1 0,-1 0-1,-2 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07.4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94 9285,'1'-13'614,"0"11"-463,-1 0 0,1-1-1,-1 1 1,0 0 0,0-1-1,0 1 1,0-1 0,-1 1-1,1 0 1,-1-1 0,1 1-1,-1 0 1,0 0 0,1-1-1,-1 1 1,-1 0 0,1 0-1,-3-4 3226,10-28 3752,14 61-4838,-18-19-2095,-1 1 0,-1-1-1,0 1 1,0 0 0,-2 11 0,1 3 117,-7 111 996,-5-1 0,-43 185-1,-15 67-315,60-283-815,2 187 0,10-257-147,2-1 1,1 0 0,1 0-1,2 0 1,1-1-1,12 30 1,-17-49-53,2-1 0,-1 0 0,2-1 0,-1 1 1,1-1-1,1 0 0,-1 0 0,1-1 0,1 0 0,0 0 1,0-1-1,0 0 0,1 0 0,0-1 0,0 0 0,1-1 1,0 0-1,0 0 0,0-1 0,17 5 0,-2-5-123,0-1 0,-1-1-1,1-1 1,0-1 0,0-1 0,0-2-1,-1 0 1,45-12 0,3-7-853,110-49 1,-64 14-413,200-129 0,-298 173 1360,-1 0 0,0-1 0,-1-1 0,-1-1 0,0 0 0,-1-1 0,0-1 0,-2-1 0,15-23 0,-12 14 259,-13 23-67,-1 1 0,0-1-1,0 0 1,0 0 0,0-1-1,-1 1 1,0 0 0,0-1-1,-1 0 1,0 1 0,2-12-1,-9-26 2208,6 40-1959,0 20 596,0-2-760,0 0 1,-1 0 0,-1 0 0,0 0 0,-8 24 0,-3 28 257,8-25-2693,1 44 0,5-50-1160,2-1-1,1 1 1,13 51 0,-5-44-8519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09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 9597,'16'-32'6348,"6"38"-6236,16 14-704,-9 6-520,6 2-608,3 12-1960,3 9-2289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31.5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87 92 3708,'11'-3'6292,"-21"7"-2391,2-1-4802,5-2 3184,3 2-1484,-8 23 677,7-23-827,-3 9 346,-1 1-542,4-10-48,1 0-58,9 63 735,-8-63-855,0-2-206,1 1 0,0 0 0,0-1 0,0 0 0,1 1 0,-1-1 0,0 0 0,0 0 1,1 0-1,-1-1 0,5 2 0,-1-7-12,-1 1 1,0-1-1,0 0 1,0-1 0,0 1-1,-1-1 1,0 0-1,-1 0 1,1 0 0,-1-1-1,0 1 1,0-1-1,-1 0 1,0 0-1,1-8 1,0-5-20,0-46 17,-3 64-9,-2-7-9,-8-10 10,9 17 9,-18 11 43,17-8-41,1-1 1,-1 1-1,0-1 0,0 1 1,0 0-1,0 0 0,1 0 0,-1 0 1,0 0-1,-2 2 0,-3 7 30,0-1-1,0 1 0,1 1 0,0-1 0,1 1 1,0 0-1,1 0 0,0 0 0,1 1 0,0-1 1,0 1-1,2 0 0,-1 0 0,2 20 0,0-29-27,1 0-1,0 0 0,0 0 1,0 0-1,1 0 0,-1-1 1,1 1-1,-1 0 0,1-1 1,0 1-1,0-1 0,0 0 1,0 0-1,1 0 0,3 3 1,10 3-6,-12-7-7,0-1-1,0 0 0,0 0 0,0 0 0,0-1 1,0 1-1,-1-1 0,1 0 0,0 0 0,0 0 0,0-1 1,0 1-1,-1-1 0,1 0 0,-1 0 0,0 0 0,1 0 1,-1-1-1,0 0 0,0 1 0,0-1 0,-1 0 0,1 0 1,-1 0-1,1-1 0,1-3 0,-1 2-22,0-1 0,0 0 1,0 0-1,-1 0 0,0 0 0,0-1 0,-1 1 0,0 0 0,0-1 0,0 1 0,-1-1 1,0 1-1,0-1 0,0 1 0,-3-10 0,2 9-2,-18-57-147,17 60 155,1-1 0,-1 1-1,0 0 1,-1 0 0,1 0-1,-1 0 1,0 0 0,1 1-1,-2-1 1,1 1 0,-5-4-1,6 5 6,-1 2-5,-1 1 15,0-1 0,1 1 0,-1-1 1,1 1-1,-1 0 0,1 1 0,0-1 0,-1 0 1,1 1-1,0 0 0,0 0 0,0 0 0,0 0 1,0 0-1,1 1 0,-1-1 0,0 1 0,1 0 0,0 0 1,0 0-1,0 0 0,0 0 0,-2 5 0,-2 7 31,0 0 0,1 0-1,0 1 1,-2 17 0,4-17-4,2-14-7,-2 32 64,3-31-31,18-19-31,-11 12-8,-3-1-24,0 0 0,-1 0 0,1-1-1,-1 1 1,0-1 0,-1 1 0,1-1 0,-1 0-1,0 0 1,-1 0 0,1 0 0,-1-1-1,-1 1 1,1 0 0,-1 0 0,0-1-1,0 1 1,-1 0 0,0 0 0,0-1 0,0 1-1,-1 0 1,0 0 0,-4-10 0,5 14-5,-2 4 5,-3 1 27,1 2 0,0-1 0,0 1 0,0-1 0,1 2 0,-1-1 0,1 0 0,0 1 1,1-1-1,-1 1 0,1 0 0,1 1 0,-1-1 0,1 0 0,0 1 0,0-1 0,1 1 0,-1 7 0,-3 20 80,2 0-1,1 45 1,2-72-89,0-5 1,0 1 0,0 0 0,0-1 1,0 1-1,1 0 0,-1-1 0,1 1 1,-1 0-1,1-1 0,0 1 0,0-1 1,0 1-1,0-1 0,1 0 0,-1 1 0,1-1 1,-1 0-1,1 0 0,4 4 0,-5-5-24,3-1 29,0-1-6,1 0 1,-1 0-1,0-1 0,1 1 0,-1-1 1,0 0-1,0 0 0,0 0 0,0-1 0,0 0 1,-1 1-1,1-1 0,-1 0 0,0-1 1,0 1-1,5-6 0,-5 3-23,1 0-1,0 0 1,-1-1 0,-1 1-1,1-1 1,-1 1-1,0-1 1,0 0 0,-1 0-1,1-13 1,11-84-278,-13 100 262,-2 4-22,0 0 60,0 0-1,0 0 0,0 1 1,0-1-1,1 1 1,-1-1-1,0 1 0,0 0 1,0 0-1,1 0 0,-1 0 1,1 0-1,-1 0 0,1 0 1,-1 0-1,1 1 0,-1-1 1,1 0-1,-1 2 1,-17 34 115,14-26-91,4-9 167,20-4-190,-17 1-14,0 1 1,0-1-1,-1 1 0,1-1 0,0 0 0,-1 0 1,1 1-1,-1-1 0,1 0 0,-1 0 1,0-1-1,1 1 0,-1 0 0,0 0 1,0-1-1,0 1 0,1-1 0,-1 1 0,-1-1 1,1 1-1,1-2 0,10-38-210,-11 35 196,0 3-22,-12-24-1295,-21-15 1208,29 39 69,0 1-1,0-1 1,0 1 0,0 0-1,-1 0 1,1 0 0,-1 1 0,1-1-1,-1 1 1,0 0 0,1 0-1,-1 0 1,0 0 0,0 1-1,-6-1 1,7 1-1150,-12 3-6826,13-3 6971,-16 3-5333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2:31.9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5 189 5889,'-2'-13'163,"3"-18"9265,4 15-5338,-1 17-4000,71 18-241,-65-16-214,0 1 0,1-1-1,-1-1 1,0 0 0,1-1 0,0 0-1,-1 0 1,1-1 0,-1 0 0,1-1-1,-1-1 1,1 1 0,-1-1 0,1-1-1,-1 0 1,13-7 0,-19 9 67,7-33-140,-11 32 425,-1 0 0,0 0-1,0 0 1,0 0 0,0 0-1,0 0 1,0 0-1,-1 0 1,1 1 0,-1-1-1,1 1 1,-1-1 0,-3-2-1,2 2 48,0 0 0,0 0 1,0 0-1,0 0 0,-1 0 0,1 1 0,-1-1 1,1 1-1,-1 0 0,1 0 0,-1 0 0,0 1 0,1-1 1,-1 1-1,0 0 0,0 0 0,1 0 0,-1 1 1,0-1-1,1 1 0,-8 2 0,1 1 130,-1 0 1,1 0-1,-1 1 1,1 1-1,-17 12 0,11-1-6,11-12 207,4-20-242,2 14-119,-1-1-1,0 1 0,0-1 0,-1 1 0,1-1 0,0 0 0,0 1 1,-1-1-1,1 1 0,-1-1 0,1 1 0,-1-1 0,0 1 1,0 0-1,1-1 0,-1 1 0,0 0 0,0-1 0,0 1 1,0 0-1,-1 0 0,1 0 0,0 0 0,-2-1 0,-3-3 38,3 3 45,0 2-15,-32 5 20,32-5-13,1 1-62,0 1-1,0-1 0,0 0 1,0 1-1,1-1 0,-1 1 1,0 0-1,1 0 0,-1-1 1,0 3-1,5-1-57,0-1 0,0 0 0,0 1 0,0-1 0,1-1 0,-1 1 0,1-1-1,0 1 1,-1-1 0,1 0 0,0 0 0,0-1 0,0 1 0,-1-1 0,1 0 0,0 0 0,0 0 0,0 0 0,0-1-1,0 1 1,5-3 0,13-2-452,0-1 0,28-11-1,-48 16 453,6-1-24,0-1 0,-1-1 0,1 0 0,-1 0 0,0 0 0,7-6 0,-12 8 229,-2-1-127,-1 0-1,1 0 1,-1 1-1,0-1 1,-1 0-1,1 1 1,0-1-1,-1 1 1,1 0-1,-1-1 1,0 1-1,1 0 1,-1 0-1,0 0 1,0 0-1,-1 0 0,-3-2 1,0-1-124,4 3-208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2:36.2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61 4120,'0'0'8180,"1"2"-7456,5 12-173,-5-8 99,1-1 0,0 0 0,1 0 0,-1-1-1,5 7 1,-5-9-200,-2 0-439,1-1 0,0 0 0,-1 0 0,1 0 0,0 0 0,0 1 1,0-1-1,0 0 0,0 0 0,0-1 0,0 1 0,0 0 0,1 0 1,-1-1-1,0 1 0,0 0 0,1-1 0,-1 1 0,0-1 0,1 0 0,-1 1 1,0-1-1,1 0 0,-1 0 0,1 0 0,-1 0 0,0 0 0,1 0 1,-1 0-1,1 0 0,-1-1 0,2 0 0,45-11 315,-47 11-324,18-13-46,-13 9-7,-4 3 12,-1 0 1,0-1 0,0 1 0,0 0-1,-1 0 1,1 0 0,0-1-1,-1 1 1,1 0 0,-1-1-1,0 1 1,0 0 0,0-1 0,0 1-1,-1-3 1,0 0 16,-1-2-42,0 1-1,0 0 1,-1-1 0,0 1-1,0 0 1,-7-9-1,9 13 39,-2 2 23,1 0 1,0 0 0,-1 0 0,1 0 0,0 1-1,0-1 1,-1 1 0,1-1 0,0 1 0,0 0-1,-1 0 1,1 0 0,0 0 0,0 0 0,0 0-1,0 1 1,1-1 0,-1 1 0,-3 2 0,3 0 8,-1 0 0,1 1 0,0-1 0,0 0 0,1 1 0,-1-1 0,1 1 0,-1 5 0,1-7 5,1 4-68,0-5 84,0 0 0,0-1 0,-1 1 0,1 0 0,0 0 0,1 0 0,-1-1 0,0 1-1,0 0 1,1 0 0,-1-1 0,1 1 0,0 2 0,31-9 56,-29 4 12,5-2-1378,-2 0 1180,-1 0-1,0 0 0,0 0 0,0-1 1,0 0-1,6-5 0,-10 7 90,-6-9-7,5 10 19,0-1-1,0 1 1,0 0 0,0 0 0,-1 0-1,1 0 1,0 0 0,-1 0 0,1 0-1,-1 0 1,1 0 0,-1 0 0,0 0 0,1 0-1,-1 0 1,0 0 0,1 0 0,-1 1-1,-2-2 1,-8-1-783,1 1 0,-1 1 0,-1 0 0,-10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2:37.4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131 67 5857,'0'0'3973,"-3"1"-2905,1 0-873,0 0 1,0-1 0,1 1 0,-1 0-1,0-1 1,0 0 0,0 1 0,0-1-1,0 0 1,0 0 0,1 0 0,-1-1-1,0 1 1,0 0 0,0-1 0,0 1-1,0-1 1,1 1 0,-1-1 0,0 0-1,0 0 1,1 0 0,-1 0-1,1 0 1,-1 0 0,1 0 0,-1 0-1,-2-4 1390,1 4-1024,1 0-481,0 0 0,0 0 1,0 0-1,0 1 0,0-1 0,0 1 1,0-1-1,-1 1 0,1 0 1,0 0-1,0 0 0,0 0 0,0 0 1,-1 0-1,1 1 0,0-1 1,0 1-1,0 0 0,0-1 0,0 1 1,0 0-1,0 0 0,0 0 1,0 0-1,-2 2 0,3-1-34,0 0-1,-1 1 0,1-1 1,0 0-1,0 0 0,0 1 1,1-1-1,-1 0 1,0 1-1,1-1 0,-1 6 1,0-2 131,-1 25 37,2-28-136,3 17 52,-1-3-82,-1-14-6,1-1-35,0 0 0,1-1 1,-1 1-1,0-1 0,1 0 1,-1 0-1,1 0 0,3 1 1,-2-3 2,-1 0-19,-1 0-1,1 0 1,0 0 0,-1 0-1,1 0 1,-1-1-1,1 1 1,-1-1 0,0 1-1,0-1 1,0 0 0,0 0-1,0 0 1,0 0 0,0-1-1,-1 1 1,1 0 0,-1-1-1,1 1 1,0-4 0,2 1-90,1-1 1,-1 1-1,1-1 0,0 1 1,0 1-1,1-1 1,-1 1-1,1 0 1,0 0-1,12-6 0,2 1-246,1 0 0,24-6 0,-43 14 328,0 0 1,0-1-1,0 1 0,0-1 1,0 1-1,0-1 0,-1 0 0,1 0 1,2-4-1,1 1-11,-3 3 45,-2 1-7,0 0 0,0 0 0,-1 0 0,1 0 0,0 0 0,-1 0 0,1 0 0,-1 1 0,1-1 0,-1 0 0,1 0-1,-1 0 1,0 0 0,1 1 0,-1-1 0,0 0 0,0 1 0,0-1 0,1 0 0,-1 1 0,0-1 0,0 1 0,0-1 0,-1 1 0,-23-7 131,8 7-613,0 0 1,0 0-1,0 2 0,1 0 1,-20 6-1,22-6-1807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2:38.3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87 5012,'-9'-7'1408,"11"2"-68,21 2 4425,-25 23-4556,1-17-893,1 1 1,0-1-1,1 0 0,-1 1 1,0-1-1,1 0 0,0 1 0,0-1 1,0 0-1,0 0 0,3 4 1,18-6 93,-18-1-386,-1-1 1,1 1 0,0-1-1,0 1 1,-1-1 0,1 0-1,0 0 1,-1-1 0,1 1-1,-1-1 1,0 0 0,1 0-1,-1 0 1,0 0 0,0-1-1,4-3 1,29-18 124,-34 23-113,9 24-261,-9-26 220,-1 0-1,1 0 0,-1 0 1,1 0-1,-1 0 1,0-1-1,0 1 0,-1-1 1,1 1-1,-1 0 1,1-1-1,-1 1 0,0-1 1,0 1-1,-1-1 1,1 1-1,-1 0 0,0-1 1,1 1-1,-2 0 1,1-1-1,-3-4 0,3 6-107,-10-6-507,11 7 396,-1 0 0,0 0 1,1 0-1,-1 0 0,0 0 1,0 1-1,0-1 0,0 0 1,0 0-1,0 1 0,0-1 1,0 1-1,0-1 0,0 1 1,0-1-1,0 1 0,-2-1 1,-34-1-5953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2:39.5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63 5020,'0'0'12694,"-1"3"-12200,0-1-387,0 1-1,0-1 1,1 0 0,-1 1-1,1-1 1,0 1-1,-1-1 1,1 5 0,1-6-75,-1 0 1,0 0 0,0 0 0,1 0 0,-1-1 0,0 1 0,1 0 0,-1 0 0,1 0-1,-1-1 1,1 1 0,0 0 0,-1-1 0,1 1 0,-1 0 0,1-1 0,0 1-1,0-1 1,-1 1 0,1-1 0,0 0 0,0 1 0,0-1 0,0 0 0,-1 1 0,1-1-1,0 0 1,0 0 0,0 0 0,0 0 0,0 0 0,0 0 0,0 0 0,1 0 0,3-2-2,-1 0 0,1 0 0,0 0 1,-1-1-1,0 1 0,8-7 1,-7 5 59,6-3 100,-9 6 248,-3-2-259,-1 0-277,0-1 0,0 1 0,-1 0 0,0 0 0,1 0 0,-1 0 0,0 0 0,0 1 0,0-1-1,-1 1 1,-4-3 0,-22-18-5384,20 12 789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2:42.1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67 66 8445,'0'0'6928,"-4"-1"-5719,-33-4 4702,21 47-5855,7 7-61,8-46-8,23 1-70,-21-4 76,0 1 1,1-1-1,-1 0 0,0 1 1,0-1-1,1 0 0,-1 0 1,0 0-1,1 0 0,-1 0 1,0 0-1,0 0 0,1-1 1,-1 1-1,0 0 0,0-1 1,1 1-1,-1-1 0,0 1 1,0-1-1,0 0 0,0 1 1,0-1-1,0 0 0,0 0 1,0 0-1,0 0 0,1-1 1,3-2-11,0-1 1,1 0 0,0 0 0,-1-1 0,8-12 0,-11 16 8,-1 0 1,0-1-1,0 1 0,0 0 0,0-1 1,-1 1-1,1-1 0,-1 0 0,1 1 1,-1-1-1,0 1 0,0-1 0,0 1 0,-1-1 1,1 0-1,0 1 0,-1-1 0,-1-3 1,1 3-126,0 1 1,0-1 0,-1 0 0,1 1 0,-1-1 0,1 1-1,-1-1 1,0 1 0,0 0 0,0 0 0,0 0-1,0 0 1,-1 0 0,-3-3 0,-22-9-7783,25 13 6553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2:43.7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44 144 5152,'0'0'123,"1"2"369,0-2-369,-1 0-1,0 0 1,0 1 0,1-1 0,-1 0 0,0 0 0,1 0-1,-1 0 1,1 1 0,-1-1 0,0 0 0,1 0 0,-1 0-1,0 0 1,1 0 0,-1 0 0,1 0 0,-1 0 0,0 0 0,1 0-1,-1 0 1,0 0 0,1 0 0,-1-1 0,0 1 0,1 0-1,-1 0 1,1 0 0,-1 0 0,0-1 0,0 1 0,1 0-1,-1-1 124,1 1-123,2-17 5385,-1 5-3985,-8 0 67,4 9-1371,0 0 0,0 1 1,0-1-1,-1 1 1,1-1-1,0 1 0,-1 0 1,0 0-1,-5-3 0,4 2-283,2 2 502,-15-15-32,12 14-296,14 11-91,-6-7-36,0-1 1,-1 0-1,1 1 1,0-1-1,0 0 1,0-1-1,0 1 0,1-1 1,-1 1-1,0-1 1,0 0-1,0 0 1,0 0-1,0 0 0,0-1 1,1 1-1,-1-1 1,0 0-1,0 0 1,0 0-1,-1 0 1,4-2-1,13-5-439,-1-1 0,17-11 1,-33 19 394,34-26-4831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35.10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1 118 5673,'9'-29'1093,"-8"29"-1032,-1-1 1,1 0-1,0 0 1,-1 0-1,1 1 1,0-1-1,-1 0 1,1 1-1,0-1 1,0 1-1,0-1 1,-1 1-1,1-1 1,0 1-1,0-1 1,0 1-1,0 0 1,0 0-1,0-1 1,0 1 0,0 0-1,0 0 1,1 0-1,2 0 3257,-4-1-3172,0 0 0,0 0 0,0 1-1,-1-1 1,1 0 0,0 0 0,-1 0 0,1 0 0,-1 1 0,1-1 0,-1 0 0,1 1 0,-1-1 0,1 0 0,-1 1 0,0-1 0,0 0 0,-1 0 0,1 1 19,1-1 0,-1 0 0,0 1 0,0-1-1,1 1 1,-1-1 0,0 0 0,1 1 0,-1-1 0,1 0 0,-1 0 0,1 0 0,-1 0 0,1 1 0,-1-1 0,1 0 0,0 0 0,0 0 0,-1 0 0,1 0 0,0 0 0,0 0 0,0 0 0,0 0 0,0 0 0,0-1 0,1 0-353,-1 0 0,0 0 0,0 0 0,0 0-1,0 0 1,0 0 0,0 0 0,0 0 0,-1 0 0,1 0 0,-1 0-1,0 0 1,1 0 0,-1 0 0,0 0 0,0 1 0,-2-4 0,2 3-209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35.68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 81 5773,'0'0'668,"3"-17"-320,4-1-272,-14 1-588,1 0-248,0 6-1849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09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367 701 12557,'-14'-17'960,"11"12"-389,-1 1 1,0-1-1,1-1 0,0 1 1,0 0-1,-3-11 1,0 13 1740,-33-9 1207,37 11-3416,1 1 1,0 0-1,0 0 0,-1 0 1,1 0-1,0 0 0,-1 0 1,1 0-1,0 0 0,0 1 0,-1-1 1,1 0-1,0 1 0,0-1 1,0 1-1,0-1 0,-1 1 0,1 0 1,-1 1-1,-4 1 221,-4 2-125,1 0 0,-1 1 0,1 0-1,0 1 1,0 0 0,1 0-1,0 1 1,0 0 0,1 0 0,0 1-1,0 0 1,1 0 0,-8 17 0,4-9-77,-8 16 140,1 1 1,-18 49 0,24-53-778,2 0-1,1 1 1,1 0 0,2 0 0,1 0 0,1 1 0,2-1-1,2 33 1,-1-62 486,1 0 1,-1 0-1,1 0 0,-1 0 0,1 0 0,-1 0 0,1 0 0,0-1 0,0 1 1,0 0-1,0-1 0,0 1 0,1 0 0,-1-1 0,0 1 0,1-1 0,-1 0 1,1 0-1,-1 1 0,1-1 0,0 0 0,0 0 0,-1-1 0,1 1 0,0 0 0,0 0 1,0-1-1,0 1 0,0-1 0,0 0 0,0 0 0,2 1 0,2-1 3,1 0 0,-1 0 0,0 0-1,1 0 1,-1-1 0,0 0 0,1-1-1,-1 1 1,8-4 0,13-5 155,1 1 1,1 1-1,-1 1 1,36-3-1,-35 6-28,190-30-56,-194 28-106,1-1-1,-1-1 1,-1-1-1,0-1 1,0-2 0,29-17-1,-29 12 15,0 0-1,-1-2 1,-1 0-1,-1-2 1,34-41 0,-35 35 134,-2-1 1,-1-1 0,-1 0 0,-2-1 0,-1-1 0,-1 0 0,12-52 0,49-283 2407,-31 191-625,-12 61 325,-29 114-2114,-1 0-1,1 0 0,0 0 1,0 0-1,0 0 0,0 0 1,0 0-1,0 1 0,-1-1 1,1 0-1,0 0 0,0 1 1,0-1-1,-1 1 0,1-1 1,0 1-1,-1-1 0,1 1 1,0-1-1,0 2 0,2 1-66,0 1 0,0-1 0,-1 1 0,1-1 1,-1 1-1,0 0 0,0 0 0,0 0 0,0 0 0,-1 0 0,0 1 0,0-1 0,1 6 0,2 64-46,-3-55 26,-6 117 6,-42 253 0,44-371 0,-87 545-4638,82-458-945,9-37-952,2 11-6492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39.19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167 669 7665,'-55'41'10397,"54"-41"-10221,0 1 0,0-1 0,0 1 1,0-1-1,0 1 0,0-1 0,0 0 1,0 0-1,-1 1 0,1-1 0,0 0 1,0 0-1,0 0 0,0 0 0,-1 0 0,1-1 1,-1 1-1,-4-1 405,-52 6 4134,57-5-4602,0 0 1,0 0 0,-1-1-1,1 1 1,0 0 0,0-1 0,-1 1-1,1 0 1,0-1 0,0 0-1,0 1 1,0-1 0,0 1-1,0-1 1,0 0 0,0 0-1,0 0 1,0 0 0,0 0-1,1 0 1,-1 0 0,0 0-1,1 0 1,-1 0 0,0-2-1,4-1-2,0-1 0,1 1-1,-1-1 1,1 1-1,0 0 1,0 0 0,1 1-1,-1 0 1,10-6-1,-9 5-35,33-18 173,0 1 1,1 2-1,77-27 0,-50 22-143,1029-361-4367,-1013 359 1636,132-61 0,-206 82 1231,20-8-891,-13 12-5678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39.65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51 8 11125,'1'0'65,"-1"0"1,0 0-1,0-1 1,0 1-1,0 0 1,0 0-1,1 0 1,-1 0-1,0 0 1,0-1-1,0 1 1,0 0-1,0 0 0,0 0 1,0 0-1,0-1 1,0 1-1,0 0 1,0 0-1,0 0 1,0 0-1,0-1 1,0 1-1,0 0 0,0 0 1,0 0-1,0-1 1,0 1-1,0 0 1,0 0-1,0 0 1,0 0-1,0-1 1,0 1-1,0 0 1,0 0-1,0 0 0,0 0 1,-1-1-1,1 1 1,0 0-1,0 0 1,0 0-1,0 0 1,0 0-1,-1 0 1,1 0-1,0-1 1,0 1-1,0 0 0,-1 0 1,-12 1 6778,-13 0-1015,26-1-5785,0 0-1,0 0 1,-1-1-1,1 1 0,0 0 1,0 0-1,0 0 0,-1 0 1,1 0-1,0 0 0,0-1 1,-1 1-1,1 0 0,0 0 1,0 0-1,-1 0 0,1 0 1,0 0-1,0 0 0,-1 0 1,1 0-1,0 0 1,0 0-1,-1 0 0,1 0 1,0 1-1,0-1 0,-1 0 1,1 0-1,0 0 0,0 0 1,-1 0-1,1 0 0,0 1 1,0-1-1,0 0 0,-1 0 1,1 0-1,0 1 0,0-1 1,0 0-1,0 0 0,0 0 1,-1 1-1,1-1 1,0 0-1,0 0 0,0 1 1,0-1-1,6 18 521,21 24-290,5 7 90,-2 2 1,40 94-1,-56-115-313,38 97 61,-5 1 1,39 173 0,-76-247-212,6 76 1,-10-75-285,-2-23-2715,-3-46-1237,1-16 1489,2-5-3882,5-2-4391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40.07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15 427 10945,'-1'0'145,"1"0"0,-1 0-1,1 0 1,0 0 0,-1 1 0,1-1 0,-1 0-1,1 0 1,-1 0 0,1 0 0,0 0 0,-1 0-1,1 0 1,-1 0 0,1 0 0,-1 0 0,1-1 0,0 1-1,-1 0 1,1 0 0,-1 0 0,1 0 0,0-1-1,-1 1 1,1 0 0,0 0 0,-1-1 0,1 1-1,0 0 1,-1-1 0,1 1 0,0 0 0,-1-1-1,1 1 1,0 0 0,0-1 0,-1 0 0,4-16 5001,-1 8-5589,-2 7 580,1 1-1,0-1 1,-1 0-1,1 1 0,0-1 1,0 0-1,0 1 1,0-1-1,1 1 1,-1 0-1,0-1 0,0 1 1,1 0-1,-1 0 1,1 0-1,0 0 1,2-1-1,26-12 603,-29 14-690,12-4 92,-1 1-1,1 0 1,0 1-1,0 0 1,0 1 0,0 0-1,0 1 1,0 1 0,0 0-1,0 1 1,14 3-1,-9 0-90,-1 1 0,0 0-1,-1 1 1,1 1-1,-1 1 1,-1 0 0,22 17-1,-29-19-40,0 0-1,-1 1 0,0 0 1,0 0-1,0 0 1,-1 1-1,0 0 1,-1 0-1,0 1 1,-1-1-1,0 1 1,0 0-1,-1 0 1,0 0-1,2 20 1,-4-20 121,0-1 1,0 1-1,-1 0 1,0 0-1,-1 0 1,0-1 0,-1 1-1,0 0 1,-1-1-1,0 0 1,0 1 0,-1-1-1,0 0 1,0-1-1,-1 1 1,-10 13 0,13-20 246,0-4-54,0 0-291,1 0-1,-1 0 1,1 0 0,-1 0-1,1 0 1,0 0-1,0 0 1,0-1-1,0 1 1,0 0-1,0-1 1,1 1-1,-1-1 1,1 1 0,0-1-1,0 1 1,0-1-1,0 1 1,0-4-1,13-56 79,-5 27-56,-7 33-55,7-41-421,1 0 0,3 0-1,25-63 1,10-3-1600,18-39-2870,-50 121 49,26-37-1,-22 37-4211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40.4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63 0 9809,'0'0'2203,"-2"2"-187,-2 2-1292,0 0 0,0 1 0,1 0 0,0 0 0,0-1 0,0 2 0,0-1 0,1 0 0,0 1 0,-3 9 0,-9 64 2364,6-33-1953,7-37-992,0 0 0,1-1 0,0 1-1,0 0 1,1-1 0,0 1 0,2 9 0,0-5-4,-1-2-69,1 0 0,0-1 0,1 1 0,0-1 0,1 0 0,0 0 0,1 0 0,0-1 0,0 1 0,15 15 0,-13-19-270,1-1 1,-1 0-1,1 0 0,1 0 0,-1-1 0,0-1 0,1 1 1,18 3-1,-17-5 94,-5 0-11,1-1-1,-1 0 1,1 0-1,-1-1 1,1 0-1,-1 0 1,1 0 0,0-1-1,-1 0 1,0 0-1,1-1 1,-1 0-1,0 0 1,0 0-1,0-1 1,0 0-1,0 0 1,0-1 0,-1 1-1,0-1 1,1 0-1,-2-1 1,1 1-1,8-11 1,3-6-261,0-1 1,-1-1-1,-1 0 1,15-36 0,-28 56 344,45-115-664,-17 37 187,-27 78 480,1 3-51,-2 0 57,1 1-1,-1-1 0,1 1 1,0 0-1,-1-1 1,1 1-1,-1 0 0,0 0 1,1 0-1,-1 0 1,0 0-1,1 0 0,-1 1 1,0-1-1,0 0 0,0 1 1,0-1-1,0 0 1,0 2-1,14 36-1501,-4-7-179,-1-11 363,10 26-5839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41.07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29 342 7957,'-13'-4'3678,"12"4"-3511,1 0 1,-1 0-1,1 0 0,-1 0 0,1 0 1,0-1-1,-1 1 0,1 0 1,-1 0-1,1 0 0,-1 0 1,1-1-1,-1 1 0,1 0 1,-1 0-1,1-1 0,0 1 1,-1 0-1,1-1 0,0 1 1,-1 0-1,1-1 0,0 1 1,-1 0-1,1-1 0,0 1 1,0-1-1,0 1 0,-1-1 0,1 1 1,0-1-1,0 1 0,0 0 1,0-1-1,0 1 0,0-1 1,0 1-1,0-1 0,0 0 1,-3-14 303,2 13 51,3 0-343,0-1-132,0 0 1,1 1 0,0-1-1,-1 1 1,1 0-1,0 0 1,0 0 0,0 0-1,0 1 1,1-1-1,-1 1 1,0 0 0,1-1-1,4 1 1,-5 0 3207,-2 3-3214,0 0-1,-1 0 1,1-1 0,0 1 0,1 0 0,-1-1 0,0 1 0,0-1-1,1 1 1,-1-1 0,1 0 0,-1 0 0,1 0 0,0 1-1,-1-1 1,1-1 0,0 1 0,0 0 0,-1 0 0,1-1-1,0 1 1,0-1 0,0 1 0,4-1 0,0 1-23,0 0 1,0-1-1,0 0 1,0 0-1,0-1 1,-1 0-1,9-1 1,22-11-148,-1-1 1,0-2 0,56-35 0,-84 47 87,-1-1 1,0 0-1,0 0 1,0-1-1,0 1 1,-1-2-1,0 1 1,-1 0-1,1-1 0,-1 0 1,4-9-1,-6 11 27,1 0-1,-1-1 1,0 1-1,-1-1 1,1 1-1,-1-1 0,0 0 1,-1 1-1,1-1 1,-1 0-1,0 0 1,-1 0-1,1 1 1,-1-1-1,-3-9 0,4 14 36,-1-1-1,0 0 1,0 0-1,0 1 1,0-1-1,0 1 1,0-1-1,0 1 1,0-1-1,-1 1 1,1 0 0,-1-1-1,1 1 1,-1 0-1,1 0 1,-1 0-1,0 0 1,1 1-1,-1-1 1,-2-1-1,0 1 87,0 1-1,-1-1 1,1 1-1,0 0 1,0 0 0,-1 0-1,1 0 1,-8 2-1,0 1 270,0 1 0,0 0 0,0 0 0,0 2 0,-13 7 0,10-3-29,1 0-1,1 1 1,-1 0-1,2 1 1,0 1-1,0 0 1,1 0-1,-11 20 1,7-9 172,1 1 1,1 1-1,2 0 1,-11 34-1,20-52-505,-1-1 0,2 1 0,-1 0-1,1 1 1,1-1 0,-1 0 0,1 0 0,1 0 0,-1 0 0,4 16 0,-2-19-51,0-1 1,-1 1 0,2 0-1,-1 0 1,0-1 0,1 0-1,0 1 1,0-1 0,0 0-1,1 0 1,-1-1 0,1 1-1,0-1 1,0 0 0,0 0 0,1 0-1,-1 0 1,1-1 0,-1 0-1,8 3 1,3 1-640,1-1 1,0-1-1,0-1 1,0 0-1,0-1 1,0-1-1,1 0 1,26-3-1,138-25-10724,-75 8-293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41.62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 19 12773,'1'-2'-60,"5"-15"4909,-10 25-2867,3-3-1480,0 0 1,0 1-1,0-1 1,1 1-1,0-1 1,0 1-1,0-1 1,1 1-1,0-1 1,0 0-1,0 1 1,0-1-1,4 7 1,2 15 897,1 17-1041,88 414 4070,-75-361-4445,-2-8-424,49 143-1,9-56-4893,-61-146-554,34 47 1,-24-41-5890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42.26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13 456 9069,'-3'-6'538,"1"0"1,0-1-1,1 1 0,-1-1 1,1 1-1,0-1 0,1 1 1,0-1-1,0 0 0,0 1 1,1-1-1,0 1 0,0-1 1,0 1-1,5-11 0,-5 13-408,1 0-1,1 0 1,-1 0-1,0 1 0,1-1 1,0 1-1,0 0 1,0 0-1,0 0 0,0 0 1,1 0-1,-1 1 1,1-1-1,0 1 0,0 0 1,-1 0-1,1 0 0,1 1 1,-1-1-1,0 1 1,0 0-1,0 1 0,1-1 1,-1 1-1,6-1 1,9 1-58,0 1 1,-1 0-1,1 1 0,-1 1 1,1 1-1,30 11 1,-40-12-77,-1 0 0,1 1 1,-1 0-1,1 1 1,-1-1-1,-1 2 0,1-1 1,-1 1-1,0 0 0,0 0 1,-1 1-1,1 0 0,-2 1 1,1-1-1,7 13 0,-12-16-6,0 0 0,1 0 0,-1 0 0,-1 0 0,1 0 1,-1 0-1,1 0 0,-1 0 0,0 0 0,-1 0 0,1 0 0,-1 0 0,1 0 0,-3 6 0,0-2 11,0-1 0,0 0-1,0 1 1,-1-1 0,0 0 0,-7 8 0,-1 1 14,-1-2-1,0 0 1,-29 23-1,34-30-31,0-1 1,-1-1-1,0 0 0,0 0 0,0-1 1,-1 0-1,1 0 0,-20 3 0,34-28-443,1 8 190,1 0 1,1 1 0,0 0-1,0 1 1,1-1-1,12-10 1,70-60-1696,-60 56 1469,0-1-250,61-39 0,-76 56 875,2 1 0,-1 0 1,1 1-1,1 1 0,35-9 0,-50 15-8,1 0 0,-1 0 0,1 1-1,-1 0 1,1 0 0,-1 0 0,1 0 0,-1 0-1,1 1 1,-1 0 0,1 0 0,-1 0-1,0 1 1,1-1 0,6 5 0,-6-3 38,0 1 1,0 0-1,-1 1 0,1-1 1,-1 1-1,0 0 1,0 0-1,0 0 1,-1 1-1,5 10 1,-6-12-141,1 1-1,-1 0 1,1-1 0,0 1 0,0-1 0,0 0-1,1 0 1,-1 0 0,1 0 0,0-1-1,0 0 1,1 0 0,-1 0 0,1 0 0,-1 0-1,1-1 1,0 0 0,0 0 0,0 0 0,0-1-1,0 0 1,0 0 0,1 0 0,-1 0-1,0-1 1,0 0 0,10-1 0,4 1-118,1-2 1,0 0-1,-1-1 1,0-1 0,0-1-1,0-1 1,0 0-1,-1-2 1,0 0-1,0-1 1,-1 0-1,0-2 1,-1 0-1,0 0 1,-1-2 0,0 0-1,-1-1 1,-1 0-1,0-1 1,12-19-1,-23 32 97,0 0-1,0-1 1,0 1-1,-1-1 1,0 0-1,1 1 0,-1-1 1,0 0-1,0 0 1,-1 0-1,1 0 1,0 0-1,-1 0 0,0 0 1,0 0-1,0 0 1,0 0-1,0 1 1,-1-1-1,1 0 1,-1 0-1,0 0 0,1 0 1,-1 0-1,-1 0 1,1 1-1,0-1 1,-1 0-1,1 1 0,-1-1 1,-2-1-1,0 0 39,-1 0-1,0 0 0,0 1 0,0 0 1,0 0-1,0 0 0,-1 1 0,1 0 1,-1 0-1,0 0 0,0 1 0,1-1 1,-1 1-1,-11 0 0,-49-14 342,81-8-201,-5 14-14,1 1 1,1 0 0,-1 1 0,1 0 0,1 1-1,-1 1 1,25-8 0,-31 11 59,0 1 0,0 1 0,0-1 0,0 1 0,0 0 0,0 1 0,0-1 0,0 1 1,0 0-1,7 3 0,-11-3-154,-1 0 0,1 1 1,-1-1-1,1 1 1,-1-1-1,0 1 0,0 0 1,0-1-1,0 1 0,0 0 1,0 0-1,0 0 1,-1 0-1,1 0 0,0 0 1,-1 0-1,0 0 0,1 2 1,-1-1 46,8 37 81,-5-21-517,1 0 0,12 31 0,-13-42-1454,1 0 0,0-1-1,0 0 1,1 0-1,8 10 1,-3-5-7861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42.41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 32 9957,'0'0'4712,"-7"-17"-3904,4 3-592,22 23-1784,0 2-488,0-8-1480,10 11-2013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42.88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0 454 9833,'2'-3'773,"0"-1"0,0 1 0,0-1-1,1 1 1,-1 0 0,1 0 0,0 0 0,0 0 0,0 1 0,4-3 0,-2 2-295,-1 0 0,1 0 1,0 1-1,1 0 1,-1 0-1,11-2 0,-9 2-378,1 1-1,0 1 1,-1-1-1,1 1 0,0 1 1,-1-1-1,1 1 1,-1 0-1,1 1 0,-1 0 1,10 4-1,9 5 31,-1 1 1,0 1-1,-1 1 0,0 1 1,24 21-1,-46-34-132,-1 0 1,1-1-1,-1 1 0,1-1 1,0 0-1,-1 1 0,1-1 0,0 0 1,0 0-1,0 0 0,0 0 1,0 0-1,0-1 0,0 1 0,0-1 1,1 1-1,-1-1 0,0 0 0,0 0 1,0 0-1,0 0 0,1 0 1,-1 0-1,0-1 0,0 1 0,0-1 1,0 1-1,0-1 0,0 0 1,3-1-1,-2 0-2,0 0 1,0 0-1,0 0 0,0-1 1,-1 1-1,1-1 0,-1 0 1,1 1-1,1-5 1,7-6-5,82-67-325,-63 56 60,54-55 0,-74 68 259,-1-1 1,0 0-1,-1 0 1,0-1-1,-1 0 1,0-1-1,-1 0 1,7-26-1,-6 11 850,-1 0 0,-1-1-1,1-39 1,-8 69-713,1 0 0,-1 1 0,0-1 0,1 0-1,-1 0 1,0 1 0,1-1 0,-1 1 0,1 0 0,-1-1 0,1 1 0,-1 0-1,1 0 1,0 0 0,-1 0 0,-1 1 0,1 3-27,0-1 1,0 1 0,0 0-1,1 0 1,-1 0-1,1 0 1,0 0 0,0 0-1,1 0 1,0 0-1,0 0 1,0 0-1,0 0 1,2 6 0,2 12 128,12 39 0,-12-50-149,3 10-372,0-2-1,2 1 1,21 37-1,-19-40-670,2 0 0,0-1 0,1-1 0,17 16 0,-15-16-847,8 7-1326,-4-9-3645,-2-3-2438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43.0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79 181 14861,'-47'-23'2929,"31"29"-329,0 2 4240,26-25-5995,18-6-453,20 9-700,15-3-797,10-3-951,10-9-928,6 4-3521,3-1-6020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10.7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62 11361,'0'-1'56,"-1"-3"246,0-1 1,0 1 0,-1-1 0,0 1 0,0 0-1,0-1 1,0 1 0,-1 0 0,-3-5 0,-3 2 4022,-1 1 3773,15 9-7783,0 0 0,0 1 0,0-1 0,0 1-1,0 0 1,-1 0 0,0 0 0,1 1 0,-2 0 0,1-1-1,5 11 1,3 8 429,15 37-1,-17-34-430,17 43-228,-4 2 1,20 99-1,11 155-21,-27-149-63,-18-106-1,-7-45 0,1 0 0,1 0 0,2-1 0,15 45 0,-21-68 0,0-1 0,0 1 0,0-1 0,0 0 0,1 1 0,-1-1 0,0 1 0,0-1 0,1 0 0,-1 1 0,0-1 0,0 0 0,1 1 0,-1-1 0,0 0 0,1 1 0,-1-1 0,0 0 0,1 0 0,-1 1 0,1-1 0,-1 0 0,0 0 0,1 0 0,-1 0 0,1 1 0,-1-1 0,1 0 0,-1 0 0,1 0 0,-1 0 0,0 0 0,1 0 0,-1 0 0,1 0 0,0-1 0,15-13 0,9-30 0,109-320 0,-75 186 0,-52 161 0,23-69 0,48-94 0,-66 156 0,1 1 0,0 1 0,2 0 0,1 1 0,0 0 0,2 2 0,0 0 0,38-30 0,-50 45 0,-1 0 0,1 1 0,0 0 0,0 0 0,1 0 0,-1 0 0,1 1 0,-1 0 0,1 1 0,0-1 0,0 1 0,7 0 0,-10 1 0,1 0 0,0 1 0,0 0 0,0 0 0,0 0 0,-1 0 0,1 1 0,-1 0 0,1 0 0,-1 0 0,1 0 0,-1 1 0,0-1 0,0 1 0,0 0 0,-1 1 0,7 5 0,3 8 0,0 0 0,-2 1 0,0 1 0,0-1 0,-2 1 0,-1 1 0,10 30 0,30 150 0,16 193 0,-50-298 3,-8-43-92,14 54 0,-17-93 12,1 0-1,1 0 1,0 0-1,0-1 1,1 1-1,1-1 1,0 0-1,1-1 1,8 11 0,-11-18-484,-1 1 0,1-1 1,0 0-1,0 0 0,0 0 0,1-1 1,0 0-1,6 3 0,-5-3-948,0-1 1,-1 0-1,1 0 0,0-1 0,0 0 0,0-1 0,12 1 0,35-5-10207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43.9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268 600 8289,'-40'9'3031,"-76"20"7302,8 4-2107,105-32-7135,23-24 439,13-4-1627,1 1 0,1 1 1,1 2-1,52-24 0,-46 25-395,216-125-3561,-37 22-849,5 6-3639,-47 31-2503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44.43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93 47 9765,'-2'-2'1831,"-35"-25"8201,22 18-9309,12 7 529,-15-3 1013,18 4-2158,-1 1 0,1 0 1,-1 0-1,0 0 0,1 0 1,-1 0-1,1-1 0,-1 1 1,1 0-1,-1 0 0,1 1 1,-1-1-1,0 0 0,1 0 1,-1 0-1,1 0 0,-1 0 1,1 1-1,-1-1 1,1 0-1,-1 0 0,1 1 1,-1-1-1,1 0 0,-1 1 1,1-1-1,0 0 0,-1 1 1,1-1-1,0 1 0,-1-1 1,1 1-1,0-1 0,-1 1 1,1-1-1,0 1 0,0-1 1,0 1-1,-1-1 0,1 1 1,0-1-1,0 1 0,0-1 1,0 1-1,0-1 0,0 1 1,0 0-1,0-1 0,0 1 1,0-1-1,1 1 0,4 42 536,-3-32-115,93 477-381,-51-336-4082,45 69-9059,-70-177 140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44.7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29 65 11301,'-24'-16'1998,"20"12"2453,5 3-4343,0-1-1,0 1 0,0-1 1,0 1-1,0-1 1,1 1-1,-1 0 0,0 0 1,1 0-1,-1 0 1,1 0-1,2-1 0,-2 0 61,6-2-66,-1 0 0,1 1 0,-1 0 1,1 0-1,0 1 0,0 0 0,0 0 0,0 1 1,0 0-1,11 0 0,89 5 404,-95-3-441,55 5 155,93 21-1,-134-21-222,1 2 0,-1 1 1,-1 1-1,1 1 0,-2 1 0,27 17 0,-44-24-7,0 1 0,0 0-1,-1 0 1,0 0 0,0 1 0,-1 0-1,0 1 1,0 0 0,0-1 0,-1 2 0,6 11-1,-9-14 12,0 0 0,0 1 0,0-1 0,-1 1 0,0 0 0,0-1 0,-1 1 0,0 0 0,0-1 0,0 1 1,-1 0-1,0-1 0,0 1 0,-1 0 0,0-1 0,-5 13 0,-3 1 3,0-1 1,-1 0-1,-2 0 1,0-1-1,-28 29 1,-85 72-2591,112-107 1826,-31 26-6004,29-26-1492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45.04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1 449 9669,'1'-3'2109,"1"1"-1803,0-1 0,0 1 0,1-1 0,-1 1 0,1 0 1,-1-1-1,1 1 0,-1 0 0,1 1 0,0-1 0,0 0 1,0 1-1,0 0 0,0 0 0,1 0 0,-1 0 0,0 0 0,0 0 1,1 1-1,-1 0 0,4 0 0,26-1 127,-1 2-1,0 1 1,-1 1 0,40 10-1,-47-8-273,-8-3-100,1 2-1,-1 1 1,0 0-1,0 0 1,0 2-1,-1 0 1,0 1-1,0 0 1,-1 2-1,0-1 1,22 21-1,-34-28-41,0 0 0,-1 1 0,1-1 0,-1 0 0,0 1-1,1-1 1,-1 1 0,0 0 0,0-1 0,-1 1 0,1 0-1,-1 0 1,1-1 0,-1 1 0,0 0 0,0 0 0,0 0 0,0-1-1,-1 1 1,1 0 0,-1 0 0,1-1 0,-1 1 0,0 0-1,0-1 1,0 1 0,-1-1 0,-2 5 0,3-4 46,-1 0 0,0-1 0,0 1 0,0 0 0,0-1 0,0 0 0,0 1 0,-1-1 0,1 0 0,-1 0 0,1 0 0,-1 0 0,0-1-1,0 1 1,0-1 0,0 0 0,0 1 0,0-1 0,0-1 0,0 1 0,-1 0 0,1-1 0,0 0 0,-4 0 0,4-1-20,-1 0-1,1 0 1,0 0 0,0-1-1,0 0 1,0 1-1,0-1 1,0 0 0,1-1-1,-1 1 1,0 0-1,1-1 1,0 1 0,0-1-1,0 0 1,0 0 0,0 0-1,0 0 1,1 0-1,-3-6 1,0-2-12,0 1 0,1 0 0,0-1 0,1 0 0,-2-16 0,4 3-273,0 0 0,1 0-1,2 0 1,0 0 0,13-42 0,-2 20-1899,40-84 0,-46 113 829,0 1-1,1 0 1,1 1 0,1-1-1,20-22 1,19-7-6776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45.83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1327 8001,'67'-42'4615,"25"-34"-1808,-32 25-1879,-39 33-575,-1-1 1,-1 0 0,-1-2-1,20-28 1,-36 45-265,0 1-1,0-1 1,0 1 0,-1-1-1,1 0 1,-1 0 0,0 0-1,0 0 1,-1 0 0,1 0-1,-1 0 1,0 0 0,0 0-1,0 0 1,-1 0 0,1 0-1,-1 0 1,0 0 0,0 0-1,-3-7 1,3 9-30,0 0 0,0 0 0,0 0-1,0 0 1,-1 0 0,1 0 0,-1 0-1,1 1 1,-1-1 0,0 0 0,1 1 0,-1 0-1,0-1 1,0 1 0,0 0 0,0 0-1,0 0 1,0 0 0,-1 0 0,1 0 0,0 1-1,0-1 1,-1 1 0,1-1 0,0 1 0,-1 0-1,1 0 1,0 0 0,-1 0 0,1 1-1,0-1 1,-1 1 0,1-1 0,0 1 0,-3 1-1,-4 2 111,0 1 0,0 0 0,1 0 0,0 1 0,0 0 0,1 0-1,-1 1 1,1 0 0,1 0 0,-1 1 0,1-1 0,1 2 0,-1-1-1,1 0 1,-5 14 0,5-12-42,1 1 0,0-1 1,0 1-1,1 0 0,1 1 0,0-1 0,0 0 0,1 1 0,1-1 0,0 1 1,0-1-1,4 20 0,-2-26-120,0 0 1,0 0-1,0 0 1,1-1-1,0 1 0,0-1 1,0 0-1,0 0 1,1 0-1,-1 0 1,1 0-1,0-1 1,0 0-1,0 0 1,1 0-1,-1 0 1,1-1-1,6 3 0,7 3-226,1-1 0,-1-1 0,30 6 0,-20-8-112,0 0 0,1-2 0,-1-1 0,1-1 1,-1-2-1,52-9 0,-38 2-168,-1-1 1,-1-3 0,75-33-1,-95 37 408,-1-1 0,0 0 0,-1-2 0,0 0 0,-1-1 0,17-17 0,-28 23 114,0 1-1,0-1 0,-1 0 0,0-1 0,0 1 0,-1-1 0,0 0 0,0 0 1,-1 0-1,0 0 0,-1-1 0,0 1 0,0-1 0,0 0 0,-1 0 0,-1 1 0,0-12 1,0 9 55,-1 0 1,-1 0 0,0 0 0,-1 0 0,0 0-1,0 1 1,-1 0 0,0-1 0,-1 1-1,-9-13 1,12 20-55,0-1 1,-1 1-1,0-1 0,0 1 1,0 0-1,0 0 0,0 1 1,-1-1-1,1 0 0,-1 1 1,0 0-1,0 0 0,1 0 1,-1 1-1,-1-1 0,1 1 0,0 0 1,0 0-1,0 0 0,-1 1 1,1-1-1,0 1 0,0 0 1,-1 0-1,1 1 0,0-1 1,-1 1-1,1 0 0,0 0 0,-4 2 1,-2 1 5,0 0 1,0 1-1,0 0 1,1 1 0,0 0-1,0 0 1,1 1-1,-1 0 1,2 1-1,-1 0 1,1 0 0,0 0-1,1 1 1,-1 0-1,2 0 1,-8 16-1,8-13-9,0-1-1,1 1 0,1 0 0,0 0 0,0 0 1,1 1-1,1-1 0,0 1 0,0-1 1,1 1-1,1-1 0,0 1 0,6 23 0,-5-33-20,-1 1-1,0-1 0,1 0 1,0 0-1,-1 0 0,1-1 0,0 1 1,1 0-1,-1-1 0,0 1 0,1-1 1,-1 0-1,6 4 0,-1-2 22,0 0-1,0 0 1,0-1-1,9 3 0,-10-4-38,0-1 0,1 0 0,-1 0 0,0-1 0,1 0 0,-1 0 0,0 0 0,0-1 0,1 1 0,-1-2-1,0 1 1,10-4 0,-2 0-20,-1-1 0,1 0 0,-1-1 0,16-12 0,-17 10 17,-1 0-1,0-1 1,-1 0 0,0-1-1,0-1 1,-1 1-1,14-25 1,-9 9-1,0-1 1,17-51-1,-19 38 18,-2 0 0,-1-1 0,3-59 0,-7-128-3,-20-130 232,4 284 233,7 55 55,1 54 670,0-8-887,3 18-15,2 0 0,3 0 0,1-1 1,2 0-1,15 49 0,-17-74-360,0-1-1,0 0 1,2-1 0,0 1-1,1-2 1,1 1 0,0-1-1,1-1 1,0 1 0,1-2-1,1 0 1,0 0 0,1-2-1,0 1 1,19 10 0,-26-18-15,1-1 1,-1 0-1,1 0 1,-1 0 0,1-1-1,0 0 1,0-1-1,0 0 1,0 0-1,0 0 1,1-1 0,-1-1-1,0 1 1,0-1-1,0-1 1,12-3-1,-9 2 67,-1-1-1,0-1 0,0 1 1,0-2-1,0 1 0,-1-2 1,0 1-1,0-1 1,-1 0-1,0-1 0,10-11 1,25-23 1580,-40 39 305,0 17-1168,21 67-1076,-1-1-5600,-23-78 5375,1 1 1,0-1 0,-1 1-1,1-1 1,0 0-1,0 1 1,0-1 0,0 0-1,1 1 1,-1-1 0,1 0-1,-1 0 1,1 0 0,2 2-1,9 8-9150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45.99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8793,'0'0'5248,"19"2"-6560,3 4 256,0 6-416,10 2-1572,-4 3-1129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46.33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215 298 7485,'-4'-2'386,"0"0"0,1-1 0,-1 1 0,1-1 0,0 0 0,0 0 0,0 0 0,0 0 0,1 0 0,-1-1 0,1 1 0,0-1 0,-4-7 3511,2 8-3140,4 2-596,-1 0 0,0 0-1,1 0 1,-1 0 0,0 0 0,0 0 0,0 0-1,0 0 1,0 0 0,0 1 0,0-1 0,0 0-1,0 1 1,0-1 0,0 1 0,0-1 0,0 1 0,-1 0-1,1-1 1,0 1 0,0 0 0,-1 0 0,1 0-1,0 0 1,0 0 0,-1 0 0,1 0 0,0 0-1,0 1 1,0-1 0,-1 0 0,1 1 0,0-1-1,0 1 1,0-1 0,0 1 0,0 0 0,0-1-1,0 1 1,0 0 0,-1 1 0,-5 2 139,0 0 1,1 1 0,-1 0-1,1 0 1,0 1-1,1-1 1,-1 1 0,1 0-1,-5 9 1,2-3 118,1 1 0,1 1 0,0-1 0,-5 22 0,6-19-263,1 1 0,1 0 1,0 0-1,1 0 0,1 0 0,1 0 1,1 0-1,0 0 0,1 0 0,0 0 1,6 17-1,-5-25-298,0 0-1,0 0 1,1 0-1,0 0 1,0-1 0,1 1-1,0-1 1,1 0 0,0-1-1,0 1 1,1-1 0,0-1-1,0 1 1,0-1-1,1 0 1,0-1 0,0 0-1,1 0 1,-1 0 0,17 5-1,-8-6-422,0 0 1,0-1-1,0 0 0,1-2 0,-1 0 1,0-1-1,1-1 0,-1 0 0,0-2 0,1 0 1,-1 0-1,-1-2 0,1 0 0,17-8 1,-7 1-161,0-1 1,-1-1-1,-1-1 1,0-2 0,-1 0-1,-1-2 1,31-30 0,-34 26 795,0-1 0,-1 0 1,-2-2-1,0 0 1,-2-1-1,19-45 0,-25 48 672,-1 1-1,0-1 1,-2-1-1,-1 1 0,-1-1 1,-1 0-1,-1 0 1,-1-35-1,-3 45 406,0 1-1,0 0 1,-2 0 0,0 0 0,-10-24 0,13 36-148,1 7-115,-2 18-501,2 1 0,0-1 0,2 0 0,0 0 0,12 45 0,45 112-3882,-56-172 3153,21 64-4058,-15-24-6048,-6-19 244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46.99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1325 10713,'21'-15'1141,"-8"5"-426,0 1-1,0 0 1,1 1-1,0 1 0,22-9 1,307-115-1187,-168 42-68,-152 76 1644,-1-1 1,31-26 0,-51 38-926,0 0 0,0 0 0,0 0 0,-1-1 0,1 1-1,-1-1 1,0 1 0,2-5 0,2-2 251,-6 7-329,1 1 0,0-1 0,-1 1 0,1-1 0,-1 1 0,1-1 0,-1 1 0,0 0 0,0-1 0,0 1 0,0 0 0,0-1 0,0 1 0,0 0 0,0 0 0,0 0 0,0 0 0,0 0 0,-2-1 0,-1 4-66,1-1 0,-1 1-1,1 0 1,0 0-1,0 0 1,0 0 0,0 0-1,0 1 1,0-1 0,1 1-1,-1 0 1,1 0-1,0 0 1,0 0 0,0 0-1,0 0 1,0 1-1,1-1 1,-1 1 0,1-1-1,0 1 1,0 0 0,1-1-1,-2 7 1,0 1 9,1-1 1,0 1-1,0 0 0,1 0 1,0 0-1,1-1 0,0 1 1,1 0-1,5 19 0,-5-24-68,1 1-1,-1-1 0,1 0 0,0 0 0,1 0 0,0-1 1,-1 1-1,2-1 0,-1 0 0,1 0 0,-1 0 0,2-1 0,-1 1 1,0-1-1,1 0 0,9 4 0,-9-6-29,-1 0-1,1 0 1,-1-1-1,1 0 1,0 0-1,0-1 0,0 0 1,-1 0-1,1 0 1,0-1-1,0 1 1,6-3-1,4-1-93,0 0 0,0-1 0,18-8 0,-6 0-110,-1-2 0,0 0 0,34-27 0,-50 34 244,0-1-1,-1 0 1,-1 0 0,0-1 0,0 0 0,-1-1-1,0 0 1,0-1 0,-2 1 0,7-15 0,-10 19 44,-1 1 0,0-1 0,-1 0 0,0 0 0,0 0 0,0 0 0,-1 0 0,0 0 1,0 0-1,-1 0 0,1 0 0,-2 0 0,1 0 0,-1 0 0,0 1 0,0-1 0,-1 1 1,-5-11-1,6 15-10,1 1 1,0 0 0,-1-1 0,1 1 0,-1 0 0,1 0-1,-1-1 1,1 1 0,-1 0 0,0 1 0,0-1 0,1 0-1,-1 0 1,0 1 0,0-1 0,0 1 0,0 0 0,0-1 0,-2 1-1,0 0 9,0 1 1,1-1-1,-1 1 0,0 0 0,1 0 0,-1 0 0,0 1 0,1-1 0,-5 4 0,-5 3 37,1 0 0,1 1-1,0 0 1,-13 14 0,15-13-22,-1 1-1,2 0 1,-1 1 0,2-1 0,-1 2 0,-9 21 0,15-29-41,0-1-1,1 0 1,-1 1 0,1 0 0,0-1 0,0 1 0,0-1 0,0 1 0,1 0 0,0 0 0,0-1 0,0 1-1,1 0 1,0 0 0,0-1 0,0 1 0,0-1 0,1 1 0,-1-1 0,1 1 0,0-1 0,1 0 0,4 7-1,-6-10-23,1 0-1,-1 1 1,1-1-1,0 0 1,0 0-1,-1 0 1,1 0 0,0 0-1,0-1 1,0 1-1,0 0 1,0-1-1,0 0 1,0 1-1,0-1 1,0 0-1,0 0 1,1 0-1,1-1 1,38-7-459,-36 6 390,3-1-80,1-1-1,-1-1 1,0 0-1,0 0 1,-1-1 0,1 0-1,-1 0 1,-1-1-1,12-12 1,-15 15 86,5-5-18,0-1 0,0-1 1,-1 0-1,-1 0 0,0 0 0,-1-1 0,0 0 1,0-1-1,4-17 0,2-13 138,9-67 0,-16 79 144,2-19 163,-3 0 0,-2-63 1,-15-100 805,0-28 1833,9 196-1114,4 43-1293,1 9-98,1 2-286,79 372 2154,-20-183-4473,-13-69-2594,-29-78 1732,8 17-3594,2-2-3957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47.61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19 11241,'0'0'2728,"1"-2"-121,7-13 133,-4 13-64,-1 24 1569,1 10-2975,46 144 1708,8 26-696,-5 16-2282,-52-216-2,9 40-2141,31 73-1,-35-102 1478,0-1 0,1 0 0,1 0 0,0-1 0,0 1 0,1-2 0,0 1 0,1-1 1,18 14-1,-3-6-6421,-7-7-4661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47.86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 70 13665,'-20'-21'2227,"20"21"-2111,0-1-1,-1 1 1,1-1-1,0 0 1,-1 1-1,1-1 1,0 0-1,0 0 1,-1 1-1,1-1 1,0 0-1,0 1 0,0-1 1,0 0-1,0 0 1,0 1-1,0-1 1,0 0-1,0 0 1,1 1-1,-1-1 1,0 0-1,0 1 1,1-1-1,-1 0 1,0 1-1,1-1 1,-1 1-1,1-1 0,-1 0 1,1 1-1,-1-1 1,1 1-1,-1-1 1,1 1-1,-1-1 1,1 1-1,0 0 1,-1-1-1,1 1 1,0 0-1,-1-1 1,1 1-1,1 0 1,10-5 271,0 1 1,1 0-1,-1 1 1,1 0 0,0 1-1,0 1 1,0 0-1,15 1 1,17 3-94,46 9-1,-45-6 49,-23-2-353,1 0 0,-1 2 0,0 0 0,38 17 0,-53-20-12,-1 1-1,1 0 1,-1 0-1,0 0 0,0 1 1,-1 0-1,1 0 1,-1 1-1,0 0 1,-1 0-1,1 0 0,-1 1 1,-1-1-1,1 1 1,-1 1-1,0-1 1,3 9-1,-5-9 18,-1-1 0,0 0 0,-1 1 0,0-1 0,0 1 0,0-1 0,0 1 0,-1-1 0,0 1 0,-1-1 0,1 0 0,-1 1 1,-1-1-1,1 0 0,-1 0 0,0-1 0,0 1 0,-7 8 0,-6 8-37,-1-1 0,-2-1 0,-20 19 0,-123 98-1428,105-96-1813,0-2-3946,38-28-2543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11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29 448 11625,'1'-15'3241,"3"33"35,-3-10-3069,-1-8-191,0 0-1,0 0 1,0 1 0,0-1 0,0 0-1,0 0 1,0 0 0,0 0-1,0 0 1,0 0 0,0 1-1,0-1 1,0 0 0,0 0 0,0 0-1,0 0 1,0 0 0,0 0-1,0 0 1,1 0 0,-1 1 0,0-1-1,0 0 1,0 0 0,0 0-1,0 0 1,0 0 0,0 0-1,0 0 1,1 0 0,-1 0 0,0 0-1,0 0 1,0 0 0,0 0-1,0 0 1,0 0 0,1 0-1,-1 0 1,0 0 0,0 0 0,0 0-1,0 0 1,0 0 0,0 0-1,1 0 1,-1 0 0,0 0 0,0 0-1,0 0 1,0 0 0,0 0-1,0 0 1,0 0 0,0 0-1,1 0 1,-1 0 0,0-1 0,0 1-1,0 0 1,0 0 0,0 0-1,85-26 1616,99-44-1,-159 59-1509,0-2 1,0 0-1,-2-2 0,0 0 0,0-2 0,-2 0 1,0-2-1,26-29 0,-39 37 39,-1-1 0,0 1 0,-1-1 0,0-1 0,4-14 0,-6 18 9,-3 6-103,0 0 0,0 1 0,0-1 1,-1 0-1,1 0 0,-1 0 0,0 0 0,0 0 0,0 0 1,0 1-1,0-1 0,0 0 0,-1 0 0,0 0 0,1 0 1,-1 0-1,0 1 0,0-1 0,-1 0 0,1 1 0,0-1 1,-1 1-1,0 0 0,1-1 0,-5-3 0,3 4 31,0-1 0,0 0 1,-1 1-1,1 0 0,-1-1 0,1 1 0,-1 1 0,0-1 0,0 1 0,0-1 0,0 1 1,0 0-1,0 0 0,0 1 0,-1-1 0,1 1 0,-5 0 0,-7 3 75,-1 0 1,1 1-1,0 0 0,0 1 0,1 1 1,-1 1-1,1 0 0,1 1 0,-1 0 1,1 1-1,1 1 0,0 0 0,-18 18 1,-1 4 344,2 1 0,1 2 0,-46 70 0,59-79-517,1 1 0,2 1 0,0 0 0,2 0 0,1 1 0,1 1 0,2 0 0,-6 38 0,12-52 0,0-1 0,1 0 0,1 0 0,0 0 0,1 0 0,0 0 0,2 0 0,5 17 0,-5-22 0,0 0 0,1 0 0,0 0 0,1-1 0,0 1 0,1-1 0,0-1 0,0 1 0,0-1 0,1-1 0,1 1 0,11 7 0,-4-5-91,2 0 0,-1-2 0,1 1-1,0-2 1,1-1 0,0 0 0,0-1 0,0-1 0,0-1 0,1-1 0,-1 0-1,1-2 1,0 0 0,-1-1 0,26-5 0,-4-1-169,0-2-1,-1-2 1,0-2 0,-1-1-1,-1-2 1,45-25 0,-44 17-46,-1-1 0,-1-2 1,-1-2-1,-2-1 1,-1-1-1,-1-2 0,-2-2 1,-1 0-1,35-59 0,-54 80 267,20-32 424,-3 0-1,42-95 1,-44 84 324,-23 54-265,-2 8-266,0 17-101,1 0-1,1 0 1,1 0-1,0 0 1,2 0-1,8 22 1,-9-33-154,0-1 0,1 0 0,1 0 0,-1 0 1,1 0-1,1-1 0,0 0 0,0 0 0,1-1 0,0 0 0,0 0 1,1-1-1,17 11 0,-21-16-8,0 0 0,0 0 1,0 0-1,0-1 0,0 1 0,0-1 1,0 0-1,0-1 0,0 0 1,1 1-1,-1-2 0,0 1 0,0-1 1,0 1-1,0-1 0,1-1 0,-1 1 1,-1-1-1,6-2 0,1 0 1,0-1 0,-1-1 0,0 0 0,0 0 0,0-1 0,-1 0-1,10-11 1,-10 8 191,0 1-1,-1-2 0,0 1 0,-1-1 0,0 0 0,0-1 1,-2 0-1,1 0 0,-1 0 0,-1 0 0,4-18 0,-2 8 657,1 1 0,0 1 0,14-25-1,-19 42-635,-1-1 384,10 19 369,-5-3-803,0 2 0,0-1 0,-1 1 0,-1 0 0,-1 0 0,0 0 0,0 0 1,-2 1-1,1 16 0,-1-12-700,1 0 1,1 0 0,1 0 0,11 35 0,-6-33-636,1-1 0,1-1 1,13 19-1,21 21-8443,-19-27-2054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48.28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57 216 11977,'-22'-23'8739,"18"27"-8241,1 0 0,0-1 0,0 1 0,1 1 0,-1-1 0,1 0 0,0 1 0,0-1 0,0 1 0,-1 6 1,1-1-156,1-1 0,-1 1 0,2 0 0,0 17 0,1-8-212,1-1-1,1 0 0,1-1 0,1 1 0,8 21 0,-9-27-211,1 0 0,1-1 0,0 1 0,0-1 0,1-1 0,0 1 1,1-1-1,0 0 0,1-1 0,0 0 0,1-1 0,-1 1 0,2-2 0,-1 0 0,1 0 0,0 0 0,21 7 0,-27-11-73,1-1 0,0-1 1,0 1-1,0-1 0,0 0 1,1-1-1,-1 1 0,0-1 0,0 0 1,0-1-1,0 1 0,0-1 1,12-4-1,-14 4 103,-1 0 1,1-1-1,-1 1 1,0-1-1,0 0 0,0 0 1,0 0-1,0-1 1,0 1-1,0-1 1,-1 0-1,1 1 0,-1-1 1,0 0-1,0 0 1,0 0-1,0-1 1,-1 1-1,1 0 0,-1-1 1,0 1-1,0-1 1,1-5-1,0-5-8,-1 0 0,0 0 0,-1 0-1,-1 0 1,-4-24 0,-22-68 104,3 10 626,22 89-585,1 0 0,0 1 1,1-1-1,0 0 0,0 1 0,0-1 0,1 0 1,0 1-1,0-1 0,0 0 0,1 1 1,0-1-1,1 1 0,-1 0 0,1 0 1,0 0-1,1 0 0,-1 1 0,9-10 0,-3 5 5,1 2 0,0 0 0,0 0 0,1 0-1,0 1 1,0 1 0,1 0 0,0 1-1,13-5 1,-7 4 67,0 0 0,0 1-1,1 1 1,-1 0 0,1 2-1,0 0 1,0 1 0,27 3 0,-40-2-86,0 1 1,0 0-1,0 0 1,0 0-1,0 1 1,-1 0 0,1 0-1,0 1 1,-1-1-1,0 1 1,1 0-1,-1 1 1,0-1-1,-1 1 1,1 0 0,-1 0-1,0 1 1,1-1-1,-2 1 1,1 0-1,-1 0 1,0 0 0,0 1-1,0-1 1,-1 1-1,1-1 1,-1 1-1,-1 0 1,3 12-1,-2 4 48,0 0-1,-3 37 1,0-34-859,3 37 1,4 10-4233,-6-67 2436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48.38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 8549,'0'0'1328,"22"-3"-1352,0 3-648,0 6-5525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48.95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0 902 10177,'1'-17'10361,"6"8"-4347,-5 9-5792,0-1-1,0 1 1,0-1-1,0 1 1,0 0-1,0-1 1,0 1-1,0 0 0,0 0 1,0 1-1,0-1 1,0 0-1,2 1 1,5 2-796,0 0 1,0 0-1,13 7 1,-8-2 2157,39 31-1382,-35-25-588,33 20 0,-50-34 371,0 1 0,0-1-1,0 0 1,-1 0-1,1 0 1,0-1 0,0 1-1,0 0 1,0 0 0,-1 0-1,1-1 1,0 1 0,0 0-1,0-1 1,-1 1 0,1-1-1,0 1 1,-1 0 0,2-2-1,3-1-34,5-2-11,1-1 1,-1-1-1,0 0 0,0 0 1,-1-1-1,0 0 0,13-15 1,52-76-141,-42 53 72,23-33 34,-18 25 560,69-77 1,-103 127-374,0 0 1,1 1-1,0-1 1,0 1-1,0 0 1,0 1-1,1-1 1,-1 0-1,1 1 1,-1 0-1,1 0 1,0 1-1,0-1 1,0 1-1,0 0 1,0 1-1,0-1 1,0 1-1,0 0 1,0 0-1,0 0 1,0 1 0,0 0-1,0 0 1,0 0-1,0 0 1,0 1-1,-1 0 1,1 0-1,0 0 1,-1 1-1,0-1 1,8 6-1,0 2 106,1 1 0,-1 0 0,-1 1 1,0 0-1,-1 0 0,0 1 0,10 17 0,7 13-198,73 104 0,-92-136-481,1-1-1,0 0 1,1 0 0,0-1 0,1 0-1,14 10 1,-21-17 321,-1 0-1,1 0 1,0-1-1,-1 1 1,1-1-1,0 0 1,0 0-1,0-1 1,0 1-1,0-1 1,0 1-1,-1-1 1,1 0-1,0-1 1,0 1-1,0-1 1,0 0-1,0 0 1,0 0-1,0 0 1,-1-1-1,1 1 1,-1-1-1,1 0 1,-1 0-1,6-5 1,3-3-531,-1-1 0,0 0-1,-1-1 1,0 0 0,-1-1 0,-1 0 0,0 0 0,0-1-1,-1 0 1,-1 0 0,0-1 0,-1 0 0,4-21 0,1-10 113,-2 0 1,-3-1 0,1-58 0,-10-95 3193,1 153-302,-3 0-1,-14-55 0,20 101-2175,0 1 0,0-1 0,0 1 0,0-1 0,0 1 0,0-1-1,0 1 1,0-1 0,0 1 0,0 0 0,-1-1 0,1 1 0,0-1 0,0 1 0,0-1 0,-1 1 0,1-1 0,0 1-1,-1 0 1,1-1 0,0 1 0,-1-1 0,1 1 0,0 0 0,-1 0 0,1-1 0,-1 1 0,1 0 0,0 0-1,-1-1 1,0 1 0,-7 17 2366,5 7-2023,1-1-1,1 1 0,1 0 0,1 0 0,7 38 0,-2-5-147,4 49-333,10 177 0,-20-274 0,1 54-411,2-1 1,13 68-1,-8-80-3011,-8-15-3027,0-15 334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49.0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10 298 16133,'-10'-17'2613,"20"0"-525,2 2-416,14-5-336,-1 0-384,13-2-796,7 2-616,6-9-556,12-2-892,4-12-896,6 6-2789,9 11-4592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49.56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43 609 13429,'3'-26'2646,"-7"20"753,-13 4-1951,16 2-1120,0 0-132,0 0 0,0 0 1,0 0-1,0 0 0,0 0 0,0 0 1,0 0-1,0-1 0,0 1 0,1 0 1,-1-1-1,0 1 0,0-1 0,0 1 1,0-1-1,0 1 0,1-1 0,-1 1 1,0-1-1,0 0 0,1 0 0,-1 1 1,0-3-1,0 1 55,0 0 1,1 0-1,0 0 0,0 0 1,0-1-1,0 1 0,0 0 1,0 0-1,0 0 0,1-1 1,-1 1-1,2-2 0,-1-2-71,1 0-1,0 1 1,1-1-1,-1 1 1,1-1-1,0 1 1,1 0-1,-1 0 1,1 1-1,0-1 1,0 1-1,7-6 1,14-16-31,1 2-1,0 0 1,2 2 0,41-25-1,21-5-2772,2 3 0,163-60-1,-163 78-3330,128-26-1,-108 36-3580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49.6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200 278 12377,'-142'68'2140,"123"-59"-159,0-9-209,-1 0 2772,30-15-3868,15-13-480,23-4-520,16-8-828,18-11-1072,26-9 316,19 0-3477,13-9-4324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49.94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82 9 14361,'0'0'80,"0"0"-1,1 1 0,-1-1 1,0 0-1,0 1 1,0-1-1,0 0 0,0 1 1,0-1-1,0 0 0,0 1 1,0-1-1,0 0 1,0 1-1,-1-1 0,1 0 1,0 0-1,0 1 1,0-1-1,0 0 0,0 1 1,-1-1-1,1 0 0,0 0 1,0 1-1,0-1 1,-1 0-1,1 0 0,0 1 1,0-1-1,-1 0 0,1 0 1,0 0-1,0 1 1,-1-1-1,1 0 0,0 0 1,-1 0-1,1 0 0,0 0 1,-1 0-1,1 0 1,0 0-1,-1 0 0,1 0 1,0 0-1,-1 0 1,-10-13 3118,7 7-2360,3 6-630,0 0 1,0 0-1,0 0 0,0 0 1,0 1-1,-1-1 1,1 0-1,0 1 0,0-1 1,0 0-1,0 1 0,1-1 1,-1 1-1,0 0 0,0-1 1,0 1-1,0 0 0,0-1 1,0 2-1,-3 2 122,1 1-1,0-1 1,0 1-1,0 0 1,1 0 0,-1 0-1,1 0 1,0 0-1,1 1 1,-1-1 0,1 0-1,0 1 1,1-1-1,-1 11 1,0-5-1,-4 64 30,4 0-1,13 126 1,-3-95-316,-5-33-43,3 0 0,3 0 0,37 129 0,-43-191-120,0 0-1,1 0 1,0-1-1,1 1 1,0-1-1,1-1 1,0 1-1,1-1 1,0 0 0,0-1-1,1 0 1,0 0-1,0-1 1,1 0-1,0 0 1,0-2-1,0 1 1,1-1-1,0 0 1,0-1 0,0-1-1,0 1 1,1-2-1,0 0 1,-1 0-1,1-1 1,0 0-1,0-1 1,0-1 0,-1 1-1,1-2 1,0 0-1,-1 0 1,14-6-1,1 0-1808,-1-2 0,45-23-1,-50 22-2008,32-27-1,6-14-7963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50.09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115 306 12653,'-58'-23'2368,"36"15"97,6 2-193,7-2-444,-1-1 956,20-17-1804,3-14-280,15 17-508,20 0-648,9-5-332,10-1-684,2 4-824,-2-4-436,0 9-2789,12 11-4472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50.24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32 341 13493,'-32'-6'4649,"39"-8"-2857,2-3-388,-2-6-328,15-9-660,6 4-380,10-4-432,13-2-576,6-3-676,10 3-452,3 2-921,-7 1-1223,4 11-3257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50.56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1 183 8285,'3'1'2138,"16"5"773,-1 1 1,22 11-1,-19-6-2273,-1 0 0,-1 1-1,34 29 1,-23-14-138,30 36-1,-49-52-415,-1 1-1,0 1 1,-1 0-1,-1 0 1,0 1-1,8 22 0,-12-25-45,-1 0 0,0 0 0,-1 0 0,0 1 0,0-1 0,-2 0 0,0 1-1,0-1 1,-2 13 0,0-24 11,0 1-1,1-1 0,-1 0 1,0 0-1,0 0 1,1-1-1,-1 1 1,0 0-1,0-1 1,0 1-1,0-1 0,0 0 1,-3 1-1,3-2 3,0 0-1,0 0 0,0 0 1,0-1-1,0 1 0,0 0 1,0-1-1,0 1 0,1-1 1,-1 0-1,0 1 0,1-1 1,0 0-1,-3-4 0,-15-31 439,14 21-540,1 0 0,0 0 0,1 0 0,0 0 0,2 0 0,0-1 0,1 1 0,0-1 0,2 1 1,4-26-1,3 2-1082,1 0 0,2 1 1,18-39-1,-19 52-1007,1 1-1,1 0 1,21-28-1,10-5-6814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11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14 126 14369,'-5'-11'1026,"0"-1"324,2 1 3722,28 24-2051,10 3-2094,-1 1 1,-1 3 0,42 30 0,-63-40-822,-1 0-1,0 0 1,0 1 0,-1 1 0,-1 0 0,0 0 0,-1 0 0,0 1 0,0 1 0,-2-1 0,9 25 0,-11-24-50,0 0-1,-1 1 1,-1-1 0,0 1 0,-1 0-1,-1 23 1,-3-10 26,-1 1 1,-10 35-1,2-5 196,11-55-216,9-24-44,7-10-310,2 0-1,1 1 0,1 1 0,36-39 0,102-94-2876,-154 158 3113,57-51-2761,95-67 0,-3 20-6007,-87 62 140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50.8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1 289 11873,'4'1'5214,"4"-7"-3353,4-1-1139,2 5-476,-1 2-1,0-1 0,0 2 1,0 0-1,0 0 0,0 2 0,0-1 1,13 6-1,-19-6-157,0 1 1,0 0-1,0 1 0,11 6 0,-2 0 2,-1 0 1,0 1-1,-1 0 0,0 1 0,0 1 0,-2 0 0,21 27 0,-28-30-26,-1-1 1,-1 1-1,1 0 0,-2 0 0,1 1 0,-1-1 1,-1 0-1,0 1 0,0-1 0,-1 1 0,-1-1 1,1 1-1,-2-1 0,0 0 0,-3 14 1,5-23 17,0 0 1,-1 0 0,1 0 0,0 0 0,-1 1-1,1-1 1,0 0 0,-1 0 0,0 0 0,1 0 0,-1 0-1,0 0 1,1 0 0,-1 0 0,0 0 0,0 0 0,0-1-1,0 1 1,0 0 0,0-1 0,0 1 0,-1 1 0,1-2-29,-1 0 0,1 0 0,0-1 1,0 1-1,0 0 0,0 0 1,0-1-1,0 1 0,0 0 1,0-1-1,0 1 0,1-1 0,-1 1 1,0-1-1,0 1 0,0-1 1,0 0-1,1 1 0,-1-1 1,-1-1-1,-1-2 37,0 0 1,0 0 0,0-1-1,0 1 1,0-1-1,1 0 1,0 1 0,-3-11-1,3 4-98,1 0 0,1 0 0,0 0-1,0 0 1,1 0 0,0 0 0,1 0-1,4-12 1,33-88-1732,-22 68 800,58-116-4641,-42 93 1585,-7 21-982,5 9-2681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51.10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63 66 11825,'0'15'646,"1"-11"-393,-1 0 0,0 0 0,0 0 0,0 0 0,0 0 1,-1 0-1,1 0 0,-1 0 0,0 0 0,0 0 0,-1 0 0,1 0 0,-1 0 0,-3 5 0,-1 1 806,0 0-1,1 1 0,0 0 0,1 0 0,0 0 0,-3 13 0,0 1 650,6-20-1552,-1 0-1,1-1 0,0 1 0,1 0 1,-1-1-1,1 1 0,0 0 0,0 0 1,1-1-1,-1 1 0,1 0 0,0-1 1,1 1-1,-1 0 0,1-1 0,0 0 1,0 1-1,0-1 0,0 0 0,1 0 1,-1 0-1,1 0 0,0-1 0,5 5 1,-4-4-108,1 0 1,-1 0-1,1-1 1,0 0-1,0 0 1,0-1-1,0 1 1,0-1-1,1 0 1,-1 0-1,1-1 1,-1 0-1,1 0 1,0 0-1,-1 0 1,1-1-1,0 0 1,-1 0-1,1-1 1,7-1-1,-5 0-48,-1 0 1,1 0-1,-1-1 0,0 1 1,0-2-1,0 1 0,0-1 1,-1 0-1,1-1 0,-1 1 1,0-1-1,0-1 0,-1 1 1,9-11-1,-11 11-1,0 0-1,0 0 1,-1 0 0,1 0-1,-1 0 1,0 0 0,-1 0 0,1-1-1,-1 1 1,0-1 0,-1 1 0,1-1-1,-1 1 1,0-1 0,-1 0-1,1 1 1,-1-1 0,0 1 0,0 0-1,-1-1 1,-3-8 0,-11-17-766,-1 1 0,-1 1 0,-1 1 0,-40-45 0,57 71 523,1 0 0,-1 0 0,1 1-1,-1-1 1,1 1 0,-1-1 0,0 1-1,0-1 1,0 1 0,0 0 0,0 0-1,0 0 1,0 0 0,0 1-1,0-1 1,0 0 0,0 1 0,-1-1-1,-2 1 1,-15 1-7982,18-1 7003,-14 1-7883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51.35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0 163 10037,'1'0'143,"-1"-1"1,1 1-1,-1-1 0,1 1 1,-1 0-1,1-1 1,0 1-1,-1 0 0,1-1 1,-1 1-1,1 0 0,0 0 1,-1 0-1,1 0 1,0-1-1,-1 1 0,1 0 1,0 0-1,-1 0 1,1 0-1,-1 1 0,1-1 1,0 0-1,-1 0 0,1 0 1,0 0-1,-1 1 1,1-1-1,-1 0 0,1 1 1,0-1-1,-1 0 0,1 1 1,-1-1-1,1 1 1,-1-1-1,0 0 0,1 1 1,-1-1-1,1 1 1,-1 0-1,0-1 0,1 1 1,-1-1-1,0 1 0,0 0 1,1 0-1,6 10 684,-4-8-427,0-1 1,-1 0-1,1 0 0,0 0 0,0 0 0,1 0 0,4 1 1,8 6 461,5 5-239,-1 1-1,-1 0 1,-1 2 0,0 0-1,23 30 1,-14-11-297,-2 1 0,26 49 0,-37-60-355,-2 1 1,0 0 0,-2 0-1,8 36 1,-2-5-18,-12-47 714,-3-12-271,-4-23-121,-3-17-84,8 9-255,1 0-1,1 0 1,2 0 0,1 0 0,16-45 0,4 5-2153,42-78-1,-19 60-1914,-13 34-1371,12-4-4938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51.53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64 275 12917,'-10'-29'2772,"-2"12"97,-1 0-533,4 0-396,-1-1-372,4 1-312,3 3-504,12-9-640,1 3-756,2-3-632,4-14-1052,0 11-4249,9 9-6136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10.13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99 47 5320,'-12'-20'1765,"-4"14"-1137,-3 0 460,0 3-1472,0 3-76,6-11-4513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2:41.2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146 72 8749,'-5'0'576,"0"-1"-1,1 0 1,-1 0 0,1 0 0,-1-1 0,1 0 0,-1 1 0,1-2-1,0 1 1,0 0 0,0-1 0,0 0 0,0 0 0,0 0-1,-4-6 942,6 8-1429,0 0 0,1 0 0,-1 1 0,0-1 0,0 0 0,0 1 0,0 0 0,0-1 0,0 1 0,0 0 0,0 0 0,1 0-1,-1 0 1,0 0 0,0 0 0,0 1 0,0-1 0,0 0 0,0 1 0,0 0 0,0-1 0,1 1 0,-1 0 0,0 0 0,0 0 0,1 0 0,-1 1 0,1-1 0,-1 0 0,1 1 0,0-1 0,-1 1 0,1-1 0,0 1-1,0-1 1,0 1 0,0 0 0,0 0 0,0-1 0,1 1 0,-2 3 0,1-1-78,0 1 0,0-1 0,1 0 0,-1 1 0,1-1 0,0 0 0,0 1 0,0-1-1,1 1 1,-1-1 0,1 0 0,0 0 0,0 1 0,1-1 0,-1 0 0,1 0 0,0 0 0,0 0 0,1 0 0,-1-1 0,5 6-1,-5-6 48,1-4-76,5-1 25,0-1 0,0 0-1,0-1 1,0 1 0,-1-1-1,1-1 1,-1 1 0,0-1-1,0-1 1,-1 1 0,0-1-1,0 0 1,0-1-1,9-13 1,18-22-7,-32 40-10,0-1-1,0 1 0,0 0 0,0 0 0,0 0 0,0-1 0,0 1 0,-1 0 0,1-1 0,-1-2 1,1-1-119,0 3-357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2:40.3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4 102 7337,'-1'2'6686,"0"5"-5609,0 0 0,1-1-1,0 1 1,0-1 0,0 1 0,2 11 0,-1-16-789,1 17-301,5-16 112,10-18 41,-13 11-177,-2 1 24,-5-44 48,1 33-49,2 0 0,-1 0-1,3-16 1,-2 27-20,-3-12-30,3 14-101,0 1 0,0-1 0,0 0 0,0 0 0,0 0 0,0 1 0,0-1 0,0 0 0,0 0 0,0 0 0,0 0 0,1 1 0,-1-1 0,0 0 0,0 0 0,1 1 0,-1-1 0,1 0 0,-1 1 0,1-1 0,-1 0 0,1 1 0,-1-1 0,1 0 0,-1 1 0,1-1 0,0 1 0,-1-1 0,1 1 0,0 0 0,0-1 0,-1 1 0,3-1 0,3-3-168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2:43.0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121 0 6009,'-22'18'8833,"18"-16"-8527,1 0 1,-1 1 0,1 0 0,0 0-1,0 0 1,0 0 0,1 0 0,-1 1-1,-2 4 1,-53 78 2827,57-84-2867,-5 32 269,5-31-228,24-3-195,31-11-159,-49 5-208,9-10-34,2 8 180,0-1 1,0 0-1,-1-2 1,0 0 0,0 0-1,-1-1 1,-1-1-1,12-15 1,-24 28 34,-1-1-1,0 1 1,1-1 0,-1 1 0,1-1 0,-1 1 0,0-1-1,1 0 1,-1 1 0,0-1 0,0 1 0,0-1-1,1 0 1,-1 1 0,0-1 0,0 1 0,0-1-1,0 0 1,0 1 0,0-1 0,0 0 0,0 1-1,0-1 1,0 1 0,-1-1 0,1 0 0,0 1-1,0-1 1,-1 1 0,1-1 0,0 0 0,-1 1-1,1-1 1,0 1 0,-1-1 0,1 1 0,-1 0-1,1-1 1,-1 1 0,1-1 0,-1 1 0,1 0-1,-1-1 1,1 1 0,-2-1 0,0 1-337,1-1 0,-1 0 1,0 0-1,1 1 0,-1-1 1,0 1-1,0 0 0,1-1 1,-1 1-1,0 0 0,0 0 1,0 0-1,1 0 0,-1 1 1,0-1-1,-2 1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54.12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 1046 4988,'0'0'6960,"-1"3"-6350,-4 13-623,5-14 451,0 0 1,0 0-1,1-1 1,-1 1-1,0 0 1,1 0-1,-1 0 1,1 0-1,0-1 1,-1 1-1,1 0 1,0-1-1,0 1 1,0-1-1,0 1 1,0-1 0,1 1-1,0 1 1,19 41 792,3-8-412,-23-36-796,0 0 0,1 0 0,-1 1 0,0-1 0,1 0 0,-1 0 0,0 0 0,0 0 0,1-1-1,-1 1 1,0 0 0,1-1 0,-1 1 0,2-1 0,1 0 24,16-3 22,0 0 0,-1-1 0,1-2 0,-1 0 0,0 0 0,0-2 0,31-20 0,5-8-39,55-47 0,150-167 62,-160 136-125,-5-4 0,79-131-1,-156 225 59,23-25 0,-23 30-87,29-44 0,-44 59 58,1 1 0,-1-1 1,2 1-1,-1-1 0,0 1 0,1 0 0,0 1 0,6-5 0,-5 4-275,0 0 0,0-1 0,0 0 0,6-7-1,-10 10-228,-20-10-6504,3 10 1251,-6 4-391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56.27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0 781 5200,'1'0'213,"0"0"0,-1 0-1,1 0 1,0 0 0,-1 0-1,1 1 1,-1-1-1,1 0 1,0 0 0,-1 0-1,1 1 1,-1-1 0,1 0-1,-1 1 1,1-1-1,-1 0 1,1 1 0,-1-1-1,1 1 1,-1-1 0,1 1-1,-1-1 1,0 1-1,1-1 1,-1 1 0,0 0-1,1-1 1,-1 1 0,0-1-1,0 1 1,0 0-1,1-1 1,-1 1 0,0-1-1,0 1 1,0 0 0,0-1-1,0 1 1,0 0-1,0-1 1,-1 1 0,1 0-1,0-1 1,0 1 0,0-1-1,-1 1 1,1 0-1,0-1 1,-1 1 0,1-1-1,0 1 1,-1-1 0,1 1-1,-1 0 1,-2 5-1183,3-5 1074,0 0 0,1 0 1,-1-1-1,0 1 0,1 0 1,-1 0-1,1 0 0,-1-1 0,1 1 1,-1 0-1,1-1 0,-1 1 1,1 0-1,0-1 0,-1 1 1,1-1-1,1 1 0,-1 0 142,2 3 113,0 0-1,1 0 1,-1 0-1,1-1 0,0 1 1,0-1-1,0 0 1,8 4-1,-9-6-244,1 0 0,-1-1 0,0 1 0,0-1 0,1 0 0,-1 0 0,0 0 0,0 0 1,1-1-1,-1 1 0,0-1 0,0 0 0,0 1 0,0-2 0,6-1 0,39-16 240,-1-2-1,0-2 1,-2-2 0,-1-2 0,-1-2-1,65-56 1,-82 61-398,127-124-640,-117 110-223,-2-3-1,31-46 1,39-74-5313,-14 32-6701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12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435 809 7565,'0'0'4073,"-10"-8"-625,8 7-3199,0 0-1,0 0 1,0 0 0,0 0-1,0 1 1,0-1-1,0 1 1,-1 0 0,1-1-1,0 1 1,0 0-1,0 0 1,-1 1 0,1-1-1,0 0 1,0 1-1,0-1 1,-3 2 0,-43 16 1086,35-12-916,-4 1-11,-1 0-1,2 2 1,-32 21 0,21-12-29,9-7-315,0 1 0,0 2 1,2-1-1,-1 2 0,2 0 0,0 1 0,1 1 0,1 0 0,-23 38 1,34-51-123,0 1 1,0-1 0,0 1 0,1-1 0,-1 1-1,1 0 1,0 0 0,0 5 0,1-9 41,0 0 1,0 0-1,0 1 0,0-1 1,0 0-1,0 1 1,0-1-1,0 0 0,1 0 1,-1 1-1,0-1 1,1 0-1,-1 0 1,1 0-1,-1 0 0,1 0 1,0 1-1,0-1 1,-1 0-1,1 0 1,0 0-1,0-1 0,0 1 1,0 0-1,0 0 1,0 0-1,0-1 0,0 1 1,0-1-1,0 1 1,3 0-1,6 0-31,0 0 1,1-1-1,-1 0 1,0-1-1,16-3 0,-5 1-7,38-5-93,-41 4 370,0 2-1,0 0 1,0 1 0,19 1 0,-31 1-28,-1-1 0,1 1 0,0 1 0,-1-1-1,1 1 1,-1 0 0,1 1 0,-1-1 0,0 1 0,0 0 0,0 0-1,-1 1 1,1-1 0,-1 1 0,1 0 0,5 7 0,-4-3 16,4 4 94,-1 0 1,2-1-1,0 0 1,0-1-1,16 11 0,-24-19-280,1 1-1,0-1 0,1 0 1,-1-1-1,0 1 0,0-1 1,1 0-1,-1 0 0,1 0 1,-1 0-1,1-1 0,-1 0 1,1 0-1,0 0 0,-1 0 1,1-1-1,-1 0 0,1 0 1,-1 0-1,0 0 0,1-1 1,-1 1-1,4-3 0,6-4-24,-1-1 0,0 0-1,-1 0 1,0-2 0,0 1 0,-1-1-1,-1-1 1,1 0 0,-2 0-1,0-1 1,-1-1 0,0 1-1,0-1 1,9-28 0,0-8 0,-2-1-1,-2 0 1,7-61-1,14-390 592,-26 274-335,-5 152 236,-3 72-89,-6 24 502,-17 154-596,11-62-267,-2-11-248,-25 293-2770,41-226-1831,6-54-4176,3-29-3828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7:57.05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5168,'10'18'849,"-17"-4"711,10 3-1496,1 3-456,-4-3-2561,0 3 1641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09.86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56 118 6193,'-2'-33'1436,"1"30"-1159,1 1 1,0 0 0,-1 0 0,0 0 0,1 0-1,-1 0 1,0 0 0,0 0 0,0 1-1,0-1 1,0 0 0,-1 0 0,-1-1 0,-6-13 1519,1-6 480,8 21-2227,0 0-1,-1 0 1,1 0 0,-1 0 0,1 0-1,-1 0 1,1 0 0,-1 0-1,0 0 1,1 0 0,-1 0 0,0 1-1,0-1 1,0 0 0,0 0 0,0 1-1,1-1 1,-3 0 0,-5 33-1116,10 14-1063,4-14-2820,0-8-460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10.61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33 17 3656,'0'0'2009,"-16"-8"-2426,0-1-1131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10.79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0 115 7317,'16'-46'484,"-7"26"-516,-9 3-580,0 3-1473,-9-3-3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13.88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23 121 4024,'-10'-14'1080,"4"-1"2633,3-2-3277,-1 3 572,11 2-1144,2 4-388,7-4-1276,6 1-448,-3-6-321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14.0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38 5549,'0'0'4092,"13"-11"-6312,0-1 67,6-2-131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14.15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 35 3688,'-9'-14'548,"18"25"196,4 4 2473,-7-30-4105,1 1-56,12-3-2437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14.37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10 161 4028,'0'-20'1248,"-9"11"3345,22 6-4469,3-2-140,9-7-444,10-5 84,3 0-396,-6-6-584,6-3-689,6-2 61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2:29.3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 7205,'1'0'254,"-1"-1"1,1 1-1,0-1 1,0 1-1,-1-1 1,1 1-1,0 0 1,0-1-1,0 1 1,-1 0-1,1 0 1,0-1 0,0 1-1,0 0 1,0 0-1,0 0 1,-1 0-1,1 0 1,0 0-1,0 0 1,0 1-1,0-1 1,0 0-1,-1 0 1,1 1-1,0-1 1,0 0-1,0 1 1,-1-1 0,1 1-1,0-1 1,-1 1-1,1 0 1,0-1-1,-1 1 1,1-1-1,0 2 1,20 11 349,25 3 159,-18-7-1237,-1 1 0,0 1 0,30 18-1,-51-26-280,1 0 0,0-1 0,1 1 0,-1-2 0,0 1-1,1-1 1,10 1 0,-1 0-2428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2:29.5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181 0 6905,'-31'9'8880,"9"-3"-6732,18-4-2025,0-1 1,1 1-1,-1 0 0,1 1 1,0-1-1,-1 1 0,1-1 1,0 1-1,0 0 0,1 0 0,-1 0 1,0 1-1,1-1 0,0 1 1,-3 6-1,-3 6-523,2 1 0,-7 25-1,8-22-644,-34 91-8018,33-93 3450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12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342 174 13225,'-1'-2'341,"1"0"0,-1 0-1,0 0 1,0 0 0,0 0-1,0 0 1,0 0 0,0 0-1,0 0 1,0 0 0,-1 1-1,1-1 1,-1 0 0,0 1-1,1-1 1,-1 1 0,0 0-1,0-1 1,0 1 0,1 0-1,-5-1 1,-6-5 9445,6 7-9676,-1 2 0,1-1 1,-1 1-1,1 0 0,0 0 0,0 1 0,0 0 0,0 0 1,1 0-1,-1 0 0,1 1 0,0 0 0,0 1 0,-6 5 0,2-2 43,0-1-1,0 0 0,-16 9 0,8-8-152,12-5 0,-1 1 0,0-2 0,0 1 0,-13 3 0,-9-2 0,21-5 0,1-2 0,4 3 0,-1 0 0,1 0 0,-1 0 0,1 0 0,-1-1 0,1 1 0,-1-1 0,1 0 0,0 1 0,-1-1 0,1 0 0,-3-3 0,-11-10 0,15 6 0,2 5 0,-2 2 0,1-1 0,0 1 0,0 0 0,0 0 0,-1 0 0,1 0 0,0-1 0,0 1 0,0 0 0,1 0 0,-1 0 0,0-1 0,0 1 0,1 0 0,-1 0 0,1 0 0,-1 0 0,1 0 0,-1 0 0,1 0 0,-1 0 0,1 0 0,1-1 0,11-6 0,-4 7 0,0 1 0,0 0 0,0 0 0,0 1 0,0 0 0,0 0 0,-1 1 0,1 0 0,0 1 0,-1 0 0,0 0 0,0 1 0,0 0 0,0 0 0,0 1 0,-1 0 0,9 7 0,7 7 0,-1 1 0,-1 1 0,0 0 0,17 26 0,-15-15 0,-2 0 0,-1 2 0,-2 1 0,-1 0 0,-1 1 0,-3 1 0,-1 0 0,11 56 0,-20-85 0,5 34 0,-6-21 0,0-13 0,2-16 0,2-18 0,3-13 0,1 0 0,2 1 0,2 0 0,23-46 0,87-138 0,-106 193 0,2 0 0,0 1 0,2 1 0,1 1 0,1 0 0,1 2 0,1 1 0,1 2 0,32-20 0,-52 36 0,0 2 0,0-1 0,0 1 0,0 0 0,1 1 0,-1 0 0,1 0 0,0 0 0,0 1 0,0 0 0,0 1 0,-1 0 0,1 0 0,0 0 0,0 1 0,0 1 0,0-1 0,-1 1 0,1 0 0,-1 1 0,14 6 0,-10-2 0,0 0 0,0 0 0,-1 1 0,0 1 0,0-1 0,-1 2 0,0-1 0,-1 1 0,0 1 0,-1-1 0,0 1 0,9 20 0,-1 1-158,-3 1 1,0 1-1,13 66 1,4 111-1362,-22-139 618,4 1 0,25 91 0,-20-115-2263,3 12-5326,-3-9-4787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2:30.0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0 9089,'-1'3'5722,"-3"12"-4693,0-1 1,0 1-1,2 0 0,0 0 0,0 0 0,2 20 0,10 95-262,-3-70-925,11 63-4783,-8-66-2244,-4-28-329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16.02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 83 5052,'0'0'4712,"-1"-2"-3944,-10-20 349,10 20 100,3 0-1949,15-16-213,9-10-3541,-11 19 767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16.38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52 3276,'57'-28'568,"-29"28"20,-2 5-280,-20-22-2256,4 6 1128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16.52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75 3444,'0'0'944,"12"-15"-664,1 4-176,-10-6-988,0 2-252,13-2 336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18.70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 0 3920,'13'7'2778,"-21"-1"518,-1 0-3928,7-5 2390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14.72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1 787 2792,'225'-75'5373,"-175"60"-5065,-1-3-1,-1-1 1,85-49-1,122-97-4624,-194 123 3636,-38 28 799,0 2 0,1 0 0,31-10 0,-28 12 1032,-1-1 0,36-21 0,-21 0 1739,-40 31-2818,0 0 0,0 0 0,-1 0 0,1 0 0,-1 0-1,1 0 1,-1 0 0,1-1 0,-1 1 0,1 0 0,-1 0 0,0 0-1,0-1 1,0 1 0,0 0 0,0-2 0,3-13 545,0 8-595,0 0 0,0 1 0,1-1 1,0 1-1,0-1 0,1 1 0,0 1 0,0-1 0,1 1 0,6-7 0,7-2-741,0 0 0,28-16 1,4-8-3662,-26 22 644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14.84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39 0 3588,'0'0'292,"-19"0"-1648,0 0 624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16.73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0 323 3756,'76'-28'812,"-47"8"-144,0 3-131,-1-3-137,7-3-64,3 0-108,10 0-48,-1 0-40,-2 0-40,6 3 4,3 0-116,-7 0-92,-5 0-124,-4 3-196,-22 11-452,9-5-797,0 2 713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16.88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5236,'0'0'7909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22.3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18 555 5056,'-10'14'-379,"3"-5"4627,13-24-1371,-5 12-877,309-139-1761,317-138-3064,-500 235 1760,72-31-2483,-180 67 1749,4 1-21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13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1 871 13705,'7'-4'616,"0"0"1,-1-1-1,1 0 0,6-7 0,-6 6 389,3-1-321,1 0 0,0 1 0,0 1-1,1 0 1,14-4 0,6-3 39,-14 3-297,1 0 1,-2-1 0,1-1 0,-1-1-1,-1 0 1,0-1 0,-1-1 0,0 0-1,17-22 1,-25 26-219,0 0-1,0-1 1,-1 0 0,0 0-1,-1-1 1,0 1-1,-1-1 1,0 0 0,-1 0-1,-1-1 1,1 1 0,-2-1-1,0 1 1,0-1-1,-3-19 1,2 29-168,0 1-1,-1-1 1,1 1-1,-1-1 0,1 1 1,-1-1-1,0 1 1,0-1-1,0 1 1,0 0-1,0-1 1,-1 1-1,1 0 1,-1 0-1,0 0 1,1 0-1,-1 0 1,0 1-1,0-1 1,0 1-1,0-1 0,0 1 1,-1-1-1,1 1 1,0 0-1,-1 0 1,1 0-1,0 0 1,-1 1-1,1-1 1,-1 1-1,1-1 1,-1 1-1,0 0 1,-3 0-1,-3 1 88,0 0-1,0 0 1,1 0 0,-1 1-1,1 1 1,-1-1 0,1 1-1,-16 8 1,9-1-127,0 1 0,0 0 0,1 1 0,0 1 0,1 0 0,1 1 0,0 0 0,1 1 0,-16 26 0,11-12 0,1-1 0,2 2 0,1 0 0,-15 55 0,23-69 0,1 0 0,0 0 0,2 1 0,0-1 0,1 0 0,0 1 0,1-1 0,1 0 0,1 0 0,0 0 0,1 0 0,10 25 0,-8-28 0,0-1 0,0 0 0,1 0 0,1-1 0,0 0 0,1-1 0,0 1 0,0-2 0,1 1 0,0-1 0,1-1 0,0 0 0,0 0 0,1-1 0,20 9 0,-5-6-248,0-1 1,0-1-1,1-1 1,0-1-1,1-2 1,-1-1-1,1-1 1,-1-1-1,1-2 0,0-1 1,-1-1-1,0-1 1,47-14-1,-46 10-34,0-2 0,-1-2 0,0 0 1,-1-1-1,0-2 0,-2-1 0,1-1 0,-2-1 0,0-1 0,-1-1 0,-2-2 0,36-42 0,-35 33 201,-2-1 0,-1 0 0,-1-2 0,-2 0 0,22-68 0,-23 49 539,-3-1-1,-2 0 0,4-77 1,-8 56 277,0-4 1495,-5-126 1,-5 185-1935,-2 18-115,-1 11-67,2 0-114,0 1 0,0 0 0,1-1 0,0 1 0,1 1 0,0-1 0,1 0 0,0 1 0,-1 13 0,-4 20 0,-29 166 0,17-73 0,11-87-170,-30 231-5718,32-216 2529,4 1 1,6 85-1,2-101-10290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22.59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1 166 4808,'22'-29'1213,"-19"9"-265,7 12-124,2-1 448,1-8-636,-3 3-12,-1-3-476,4 2-128,-4 7-156,1-1-288,-10-11-3888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22.96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1 541 3948,'0'0'2285,"4"-1"-1355,18-2-358,-1-1 0,0-2 0,0 0 1,29-13-1,82-45 111,-33 15-363,328-154-1066,-146 58-3781,-207 105 1757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23.29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1 741 3632,'5'-2'279,"0"0"0,0 0 1,0 0-1,0 0 0,0-1 0,0 0 0,0 0 0,-1 0 0,0 0 0,8-8 0,16-12 314,786-423 2219,-716 397-2850,-51 25-283,203-113-4387,-211 111 2652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23.54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0 321 4848,'79'-55'917,"-28"32"-257,-3 1-160,0-4-144,9 0-172,3 0-232,4-8-344,-1-3-724,13-3-645,4 8 597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25.40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41 41 12233,'-13'-31'6741,"-14"22"-267,114 160-1892,19 92-3839,-92-208-1495,1-2 0,2 0 0,23 33 0,-23-42-1023,1 0 0,25 23 1,-39-42 1081,13 10-1774,-1-7-3759,7 0-3845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26.00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80 578 11805,'-4'0'285,"1"0"0,-1 0 1,1 0-1,-1-1 0,1 0 0,-1 0 0,1 0 0,-1 0 0,-4-2 1,4-1 703,0 1 1,1-1 0,-1 1 0,1-1 0,0 0 0,-5-8 0,7 11-836,0 0 1,0-1-1,0 1 0,0 0 0,0-1 1,0 1-1,1-1 0,-1 1 1,1-1-1,-1 1 0,1-1 0,-1 0 1,1 1-1,0-1 0,0 1 0,0-1 1,0 0-1,0 1 0,0-1 1,0 0-1,1 1 0,-1-1 0,1 1 1,-1-1-1,1 1 0,-1-1 1,1 1-1,0-1 0,0 1 0,0 0 1,0-1-1,0 1 0,0 0 1,0 0-1,0-1 0,0 1 0,0 0 1,1 0-1,1-1 0,5-3-43,0 1 0,0 0 1,1 0-1,0 1 0,12-4 0,0 2 24,1 1 1,-1 0-1,1 2 0,0 0 0,0 2 1,0 0-1,0 2 0,-1 0 1,1 1-1,-1 1 0,1 1 0,37 15 1,-31-9-86,-1 1 0,0 2 1,42 27-1,-47-24-144,-1 0 0,0 2 0,-1 0 0,-1 2 0,-1 0 0,27 41-1,70 150-1629,-92-166 1154,18 22-329,-40-65 729,11-67-144,-11 11-162,-8-86-1,3 87 35,3-89 1,19-26 19,-13 133 323,2-1 0,20-59-1,-24 86 115,1-1 0,-1 1 0,2 0-1,-1 0 1,1 1 0,0-1 0,0 1 0,1 0 0,0 0-1,0 1 1,11-9 0,-12 12 54,-1 0 0,1 1 0,-1 0 0,1 0 1,0 0-1,0 0 0,0 1 0,0 0 0,0 0 0,0 0 0,1 1 0,-1 0 0,0-1 1,0 2-1,0-1 0,1 1 0,-1 0 0,0 0 0,0 0 0,0 1 0,5 2 0,18 9 311,0 1 0,-1 2 0,0 1-1,-2 1 1,45 41 0,5 2 70,-65-54-417,36 29 217,2-2 0,79 42 0,-111-68-292,1 0 0,0-2 0,0 0 0,1-1 1,-1 0-1,1-2 0,0 0 0,0-1 0,0-1 0,1 0 1,-1-2-1,28-3 0,-30 1-115,-1 0 1,1-1-1,-1-1 1,0 0-1,0-1 1,-1-1-1,0 0 0,0-1 1,-1 0-1,0-1 1,0-1-1,-1 0 1,0 0-1,-1-1 1,0-1-1,-1 0 0,0-1 1,-1 0-1,0 0 1,-1 0-1,12-29 1,-7 6-178,8-42 1,-14 49 212,1 0 0,16-36 0,-7 14 272,-15 42 224,1 1 0,-1 0 0,8-15 0,-10 28-162,0 0 0,0 0 0,0 0 0,1 0-1,-1 0 1,1 0 0,0 0 0,4 10 0,-1-1 28,-1 5-236,1-1 0,1 0 0,1-1 1,1 1-1,0-1 0,1-1 0,1 1 0,0-1 1,24 28-1,11 3-2746,4-10-4829,-42-35 1989,7-7-3087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26.14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7 106 12093,'-3'-17'1412,"-1"0"352,11-3-1116,-1 2-268,16 7-1328,16-3-192,-22 11-592,13-3-1908,15 6-2213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26.68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35 561 6185,'-29'14'1867,"23"-11"1818,6-7-2711,1 1 0,-1-1 0,1 1-1,0-1 1,0 1 0,0-1 0,1 1 0,1-4 0,8-10 166,-10 15-670,7 2-346,-1 0-1,1 0 1,-1 1-1,1 0 1,-1 1-1,0 0 1,0 0-1,1 0 1,-1 1 0,-1 0-1,1 0 1,0 1-1,-1 0 1,0 0-1,0 1 1,0-1-1,0 1 1,8 10 0,29 31 105,-25-25-435,40 34 1,-57-53 190,1 0 1,0-1-1,-1 1 1,1-1-1,0 1 1,0-1-1,0 0 1,0 0-1,0 0 1,1 0-1,-1 0 1,0 0-1,0-1 1,1 1-1,-1-1 1,0 0-1,1 1 1,-1-1 0,0 0-1,1 0 1,-1-1-1,0 1 1,1 0-1,-1-1 1,0 1-1,1-1 1,-1 0-1,0 0 1,0 0-1,3-1 1,2-3 2,-1 1-1,0-1 1,0-1 0,0 1-1,-1-1 1,1 0 0,-1 0-1,-1-1 1,1 1 0,4-10-1,5-12-16,13-38-1,-14 33-2,3-10-25,-7 18 123,1 1 1,1 0 0,1 0 0,16-23 0,-25 42-36,1 0 1,0 0-1,0 0 0,1 1 0,-1-1 0,1 1 0,0 0 0,0 0 1,1 1-1,-1-1 0,1 1 0,-1 1 0,1-1 0,0 1 0,0 0 1,0 0-1,1 0 0,-1 1 0,0 0 0,1 1 0,-1-1 0,7 1 1,15 3 69,34 8 0,-38-6-89,1-1-1,43 2 1,-61-6-23,-1-1 1,1 1-1,0-1 1,-1 0-1,1 0 1,-1-1-1,0 0 1,1 0-1,-1-1 1,0 0-1,0 0 1,-1 0-1,1-1 0,9-7 1,-11 7 50,-1 1 0,1 0 1,-1-1-1,0 0 0,0 1 1,-1-1-1,1 0 0,-1-1 0,0 1 1,0 0-1,0-1 0,-1 1 1,0-1-1,0 1 0,0-1 0,1-6 1,-2-2 421,-1 0 1,0 0-1,-1 0 1,-4-17-1,0-1 485,5 26-692,1 1 0,-1-1-1,1 0 1,0 0-1,0 1 1,0-1 0,1 0-1,-1 0 1,1 1 0,1-1-1,2-7 1,-3 10 8,-1 7-207,1-1 1,0 1 0,0 0 0,0-1 0,1 1 0,2 5-1,5 15-246,-6-15-541,-1 1 1,2-1-1,0 0 0,9 19 1,-10-25-236,-1 0 1,1-1-1,0 1 1,0 0 0,0-1-1,1 0 1,-1 0 0,5 3-1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26.81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11 7669,'25'-11'1036,"-6"20"-1288,0-1-572,0 4-3821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27.7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32 1344 6317,'-21'1'18335,"20"-2"-17702,-2-3 1941,-1-1-3518,2 2 3836,4 3-2515,1-1-319,0 1 0,1-1 0,-1 1 0,0 0 1,0 0-1,0 0 0,0 1 0,1-1 0,-1 1 0,0 0 0,0-1 0,5 3 0,-2 1-2,-1-1 0,0 1 0,1 0 0,-1 0 0,8 9 0,-5-4-74,0 1 0,-1 0 0,0 1 0,-1-1 0,0 1 0,4 12 0,-3-8-142,0-2 1,0 1-1,11 13 1,-10-15 44,-7-11 92,-1 0 0,1 0 0,-1 0 0,1-1 0,0 1 1,-1 0-1,1 0 0,0 0 0,-1-1 0,1 1 0,0 0 0,0-1 0,0 1 0,-1-1 0,1 1 0,0-1 0,0 0 0,0 1 0,0-1 0,0 0 0,0 1 0,0-1 0,0 0 0,0 0 0,0 0 0,0 0 0,0 0 0,0 0 0,0 0 0,0 0 0,0 0 0,0-1 1,0 1-1,0 0 0,0-1 0,1 0 0,1 1-36,1-1 1,0 0-1,0 0 0,-1 0 1,1 0-1,-1 0 1,1-1-1,-1 0 1,0 0-1,0 0 0,1 0 1,-1 0-1,-1-1 1,1 1-1,0-1 1,-1 0-1,1 0 0,-1 0 1,3-4-1,29-36-563,-2-2-1,-2-1 0,25-52 0,-52 92 659,1 1-1,0 1 0,1-1 0,-1 1 0,1-1 0,0 1 0,0 0 1,1 1-1,-1 0 0,1-1 0,-1 2 0,1-1 0,6-1 0,-6 1 22,-1 2-37,0 0 0,0 0-1,0 1 1,0 0 0,0 0 0,0 0-1,0 0 1,0 1 0,0 0 0,0 0-1,0 0 1,-1 1 0,10 4-1,-10-5-2,0 1 8,1 0 0,-1-1-1,1 0 1,0 1 0,0-2-1,0 1 1,0 0 0,0-1-1,0 0 1,0 0 0,0-1-1,0 1 1,-1-1-1,1 0 1,9-4 0,-7 2-23,0-1 1,0-1-1,-1 0 1,0 0-1,0 0 0,0 0 1,0-1-1,-1 0 1,5-7-1,12-15-35,-16 19 22,0 1 0,0-1-1,1 1 1,0 1 0,0-1 0,1 1 0,0 1-1,0-1 1,0 1 0,1 1 0,0-1 0,0 2-1,12-5 1,4-1-342,0 0 1,-1-1-1,0-1 0,-1-2 1,0 0-1,26-22 0,114-115-787,-107 94 1122,-25 16 235,-12 12-42,-18 27-7,-18 0-89,16 2-78,0 0 0,0-1-1,0 1 1,0 0 0,-1 0-1,1 0 1,0 0-1,0 0 1,0 1 0,0-1-1,0 0 1,-1 0 0,1 1-1,0-1 1,0 1-1,0-1 1,0 1 0,0-1-1,0 1 1,0 0 0,0-1-1,1 1 1,-1 0-1,0 0 1,0 0 0,0-1-1,1 1 1,-2 2 0,-7 5-1,1 0 1,0 1-1,0 0 1,1 1 0,0 0-1,1 0 1,0 0 0,0 1-1,1-1 1,0 2-1,1-1 1,1 0 0,0 1-1,0-1 1,-1 21 0,3-31 0,1 1 1,0 0 0,0 0-1,0-1 1,0 1-1,1 0 1,-1 0 0,0-1-1,1 1 1,-1 0 0,1-1-1,0 1 1,-1 0 0,1-1-1,0 1 1,0-1 0,0 1-1,0-1 1,0 0 0,0 1-1,1-1 1,-1 0 0,3 2-1,-2-2 3,0-1-1,0 1 1,1 0-1,-1-1 0,0 0 1,1 1-1,-1-1 1,0 0-1,1 0 0,-1 0 1,0-1-1,1 1 1,-1 0-1,0-1 1,3 0-1,7-4 15,0 0-1,0 0 1,0-1 0,19-13-1,-17 8 18,-1 0 1,0-1-1,0-1 0,-1 0 0,-1-1 0,0 0 0,-1 0 1,0-1-1,13-29 0,-15 25-26,0 0-1,-1 0 1,-1-1 0,0 0-1,-2-1 1,0 1 0,1-41 0,-8-8-370,-3 0 1,-2 0-1,-33-124 1,36 167 422,5 22 58,-1-1 1,1 1-1,-1-1 0,0 1 1,-1-1-1,1 1 1,-1 0-1,1-1 0,-1 1 1,-1 0-1,1 0 1,-4-4-1,4 10 154,-1 0 1,1 0-1,0 0 1,0 0-1,0 1 0,0-1 1,1 1-1,-3 5 0,2-1-59,1 1-1,1 0 0,-1 0 1,1 0-1,1 0 0,-1 0 0,3 9 1,16 61 1080,-5-26-460,-8-24-337,2 0 0,17 45 0,-19-61-504,-1-1 1,1 0 0,1 0-1,0-1 1,0 0-1,1 0 1,0 0 0,16 13-1,-20-21-181,0 1-1,0-1 1,0 0 0,0-1-1,0 1 1,0-1-1,0 0 1,1 0-1,-1 0 1,0 0 0,1-1-1,-1 0 1,1 0-1,-1 0 1,0 0-1,1-1 1,7-2 0,-2 1-373,1-1 1,-1 0-1,0-1 1,-1 0 0,1 0-1,15-10 1,-17 8-160,0-1 1,-1 1-1,1-1 0,-1-1 0,-1 1 1,1-1-1,-1 0 0,7-14 1,-6 10-1205,-2 0 1,1 0 0,4-16 0,0-7-6192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13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115 517 14197,'-10'-5'583,"-55"-27"1937,25 11 2341,40 20-4707,1 0 0,-1 0 1,0-1-1,0 1 0,0 0 0,0 0 0,1 0 0,-1 0 0,0 0 0,1 0 0,-1 0 0,1 0 0,-1 1 0,1-1 0,0 0 0,-1 0 0,1 0 0,1-1 0,-1 1 70,8-8 82,0-1 0,0 1 1,1 1-1,0 0 0,1 0 0,0 1 1,0 0-1,23-9 0,107-35-84,-109 40-305,345-86-2757,-245 66 2155,-110 25 531,-6 2 59,-1 0 0,1 1 1,24-2-1,-37 4 103,0 1 0,1 0 1,-1 0-1,0 1 1,0-1-1,1 0 1,-1 1-1,0 0 0,0 0 1,0 0-1,0 0 1,0 0-1,0 1 1,0 0-1,-1-1 0,1 1 1,0 0-1,-1 0 1,0 0-1,1 0 1,-1 1-1,0-1 0,3 5 1,0 5 21,0 0 0,-1 0 1,-1 0-1,0 1 0,0 0 0,-1-1 0,-1 1 1,0 0-1,-2 24 0,3 23 86,0-23-76,0-7-62,0 0 1,9 34-1,-10-58-29,0 1-1,1-1 0,0 1 0,1-1 0,-1 0 0,1 0 0,0 0 0,1-1 0,-1 1 1,1-1-1,0 0 0,1 1 0,-1-2 0,1 1 0,8 6 0,-10-9 25,1-1 0,0 1 0,0 0 0,0-1 0,0 0 0,1 0 0,-1 0 0,0 0 0,0-1 0,1 0 0,-1 1 0,8-2 0,57-12-103,-18 3 164,1 6 361,67 5 0,-10 0 312,-61-3-415,-1-1-1,0-3 1,0-2 0,59-18 0,-84 19-95,0 0-1,-1-2 1,0-1 0,0 0-1,-1-1 1,-1-1-1,0-1 1,0-1 0,-1-1-1,30-32 1,-43 41-111,0-1 1,0 1-1,-1-1 0,1 0 0,-2 0 1,1-1-1,-1 1 0,0-1 1,-1 0-1,0 0 0,0 0 0,0 0 1,0-10-1,-2 8-19,-1 0 1,0 0-1,0 0 0,-1 0 1,0 0-1,0 0 0,-1 0 1,-1 1-1,0-1 0,-7-11 1,-33-73-2189,23 30-5828,20 44 1303,1 0-4189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29.12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 11381,'0'-1'201,"1"0"-1,0 1 1,0 0 0,-1-1 0,1 1-1,0 0 1,0-1 0,0 1-1,-1 0 1,1 0 0,0-1 0,0 1-1,0 0 1,0 0 0,0 0-1,0 0 1,0 0 0,-1 1 0,1-1-1,0 0 1,0 0 0,0 0-1,0 1 1,-1-1 0,1 1-1,0-1 1,0 0 0,0 1 0,-1-1-1,1 1 1,0 0 0,-1-1-1,1 1 1,-1-1 0,1 1 0,0 0-1,0 1 1,1 0 142,0 0 0,0 0 0,-1 0 0,1 1 0,0-1 0,-1 1 0,1-1-1,-1 1 1,0 0 0,0 0 0,0-1 0,1 6 0,2 19 696,1 0-1,2 0 1,17 44-1,4 14-182,11 31-1057,-24-78-1920,18 79 0,-23-72-1413,4 4-4597,1-3-1253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29.31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20 195 12437,'-16'12'1622,"13"-10"1840,5-3-2569,39-18-442,1 2 0,57-15 0,-47 15-995,-22 8-60,186-69-5505,-174 57 983,-17 7 726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29.43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26 0 9157,'-26'3'7609,"29"17"-7253,4 0-252,-7-3-1221,3 0-203,-3 3-10485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29.70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39 0 12961,'-15'94'5838,"-7"70"1201,21-144-7003,0-1-1,2 1 1,1 0-1,0 0 1,1-1-1,8 24 1,-1-6-2086,-7-25 1285,1 1 0,0-1 1,6 12-1,-7-17-1211,1-1 0,0-1-1,0 1 1,8 8 0,-2-3-6137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29.9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22 169 8593,'-22'9'5380,"38"-15"-4272,-3 0-168,-1-5-191,20 0-389,0 2 140,3-2-200,0-1-260,9-2-532,-3-3-548,7-3-501,-4 0-407,-5 0-1820,8 0-2429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30.1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20 9457,'16'-20'7508,"-27"49"-3998,13-20-3220,0-1 1,0 1-1,1-1 0,0 0 0,1 0 0,7 12 0,1 3-20,19 43 59,-20-44-1102,0 1 0,-1 1 0,-1 0 0,8 38 0,-14-49-1138,-1-1 0,-1 1 0,0 0 0,-2 16 0,-2 3-4790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30.37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0 204 10381,'22'14'1363,"-21"-14"-1140,1 0 0,0 0 1,0 0-1,0 0 1,0-1-1,-1 1 0,1-1 1,0 1-1,0-1 0,-1 1 1,1-1-1,0 0 0,2-2 1,-4 3 16,15-5 275,0 0-1,0-1 1,-1-1-1,1-1 1,13-9-1,16-8-142,-35 20-522,1-1-1,-1-1 1,0 1-1,0-2 0,11-11 1,12-10-1047,-29 27 735,-2-1-79,11-20-743,2-6-4820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34.14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 14 6901,'-3'-13'1589,"3"17"538,8 25 195,52 78 2056,334 645 2694,74-43-10150,-389-608-400,-25-37-1660,13 9-4573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35.32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110 3555 5889,'-4'-1'280,"1"0"1,0-1 0,0 1-1,0 0 1,0-1 0,0 0 0,1 1-1,-1-1 1,0-1 0,1 1 0,-1 0-1,1 0 1,-4-6 0,4 6 704,1 3-867,-1-1 1,0 0 0,1 0-1,-1 1 1,0-1 0,1 0-1,-1 0 1,0-1 0,1 1-1,-1 0 1,-1-1 0,0 1 103,0-1-12,1 1 0,0 0 0,-1-1 0,1 1 0,0-1 0,-1 0 0,1 1 0,0-1 0,0 0 0,0-1 0,0 1 0,0 0 0,0-1 0,0 1 0,0-1 0,0 1 0,-2-4-1,7 2-151,-1 1 0,1-1 0,0 1-1,0 0 1,0 0 0,0 0-1,0 0 1,4-2 0,24-7 176,1 0 0,49-8 0,-3 0 80,913-283 1189,2081-769-1243,-660 248-861,-890 279-450,-759 255 263,-646 240 615,134-76-1,-104 45 36,-60 44 221,-48 21-56,-34 13 152,0 0 0,0 0 0,-1 1 0,2 0 0,-1-1 0,0 1 0,0 1 0,6-1 0,5-24 125,-11 20-236,0 0 1,0 1-1,0-1 0,0 1 1,1 0-1,-1 1 1,1-1-1,0 1 0,0 0 1,0 1-1,1 0 1,6-2-1,-13 4-52,1 0-1,0 0 1,0 0 0,0 0-1,-1 0 1,1 1-1,0-1 1,-1 0 0,1 0-1,0 1 1,0-1-1,-1 0 1,1 1 0,-1-1-1,1 1 1,0-1-1,-1 1 1,1-1 0,-1 1-1,1 1 1,2 0 48,0 0-7,-1 0 0,1 0-1,0 0 1,-1 1 0,1-1 0,-1 1 0,0 0-1,0 0 1,0 0 0,0 0 0,-1 0-1,3 5 1,10 44 455,1 3-34,-10-44-402,9 23 199,2-1-1,0 0 1,33 45-1,12-1 66,-21-27 74,60 96-1,-81-112-123,-1 2-1,-1 0 1,-3 1-1,0 0 0,-3 1 1,12 69-1,17 226 1448,4-50-853,-22-161-640,90 349 255,-104-442-478,63 173 78,-25-78-85,-5-3 26,94 252 39,-128-355-117,1 3 12,19 33 0,-25-49-99,1 0 0,0-1 0,1 0 0,-1 1 0,1-1 0,0 0 0,0-1 0,0 1 0,0-1 0,1 1 0,9 4 0,-12-7-573,-2-6-956,2-6 779,-2-1 0,0 0 0,0 0 0,-1 0 0,-1 1 0,-5-23 0,3 21-1018,-1 0-1,0 1 0,-9-17 1,-10-10-7103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36.28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394 3106 3328,'-56'33'1877,"38"-24"-497,-34 25 1,25-14 43,-30 17 0,-22 15 1355,42-27-1204,31-22-1269,0 1 0,0-1 0,0 1 0,0 0 1,1 1-1,0-1 0,0 1 0,0 0 0,1 1 0,-6 6 0,9-10-275,1-1 0,-1 0 1,1 0-1,0 1 0,-1-1 0,1 0 1,0 0-1,0 1 0,0-1 0,0 0 0,0 1 1,0-1-1,0 0 0,0 1 0,1-1 0,-1 0 1,0 0-1,1 1 0,-1-1 0,1 0 0,0 0 1,-1 0-1,1 1 0,0-1 0,-1 0 1,1 0-1,0 0 0,0 0 0,0-1 0,0 1 1,0 0-1,0 0 0,0 0 0,1-1 0,-1 1 1,1 0-1,5 3 80,-1-1 0,1 0 1,0 0-1,0 0 0,12 2 0,2-2 20,0 0-1,1-1 1,-1-1-1,0-1 1,1-1-1,37-7 1,131-40 275,1395-511 333,-25-80-1503,-564 226-301,1067-447 8,-1694 705 1251,-140 57-129,669-253 1226,-867 341-1262,92-29 50,131-61-1,-234 91-204,0-2 0,0 0 1,-2-1-1,1-1 0,-1 0 1,26-27-1,-44 39 97,0 0 0,0 0-1,0 0 1,0 0 0,0 0 0,0 0 0,-1 0 0,1 0 0,0 0 0,-1 0-1,1 0 1,0-1 0,-1 2 0,1-1 0,-1 0 0,1 0 0,-1 0 0,0 0-1,0-1 1,0 1-46,-1-1-95,0-1-1,0 1 1,0 0 0,-1 0-1,1-1 1,-1 2 0,0-1 0,1 0-1,-1 0 1,0 1 0,0-1-1,0 1 1,0 0 0,0 0 0,0 0-1,0 1 1,-1-1 0,1 1-1,-7-1 1,-10 0-2822,-41 3 0,46-1 851,-11 1-3072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14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128 218 14449,'-79'87'6221,"74"-80"-5446,-1 1-1,1 1 1,1-1 0,0 1-1,0-1 1,0 1 0,1 0 0,1 1-1,-1-1 1,0 10 0,1-3-196,0 1 0,1-1 0,1 1 0,0 0 0,3 16 0,0-20-556,-1-1 0,1 1-1,1-1 1,0 0 0,9 18 0,-11-27-38,0 0 1,-1 1 0,1-1 0,0 0-1,0 0 1,1 0 0,-1-1 0,1 1 0,-1 0-1,1-1 1,0 1 0,0-1 0,0 0-1,0 0 1,0 0 0,1-1 0,-1 1-1,1-1 1,-1 0 0,1 0 0,-1 0-1,1 0 1,4 0 0,-5-1-21,-1-1 1,1 1-1,-1-1 0,0 0 0,1 0 1,-1 0-1,0 0 0,1 0 1,-1 0-1,0 0 0,0-1 1,0 1-1,0-1 0,0 0 1,0 1-1,0-1 0,-1 0 0,1 0 1,-1 0-1,1 0 0,-1-1 1,0 1-1,1-3 0,3-6-27,0 0-1,-1-1 1,4-16-1,-1 2 15,-2-1 1,-1 1-1,-1-1 0,-1 0 0,-1 0 0,-2 0 0,-7-51 1,0 33-37,-2 1 0,-2 0 1,-26-65-1,35 103-294,1-1 0,0 0 0,0 0 0,-2-13-1,3 12-126,1 8 397,-1-1 0,1 1 0,0-1 0,-1 0-1,1 1 1,-1-1 0,1 1 0,-1-1 0,1 1-1,-1 0 1,1-1 0,-1 1 0,0-1 0,1 1 0,-1 0-1,0 0 1,1-1 0,-1 1 0,0 0 0,1 0 0,-1 0-1,0 0 1,1-1 0,-1 1 0,0 0 0,0 1-1,-18-1-1628,19 0 1281,-16 51-10917,6-28 2579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36.42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 20 4072,'0'0'1609,"-6"-11"-1825,0 2-1405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36.81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299 623 7881,'-5'3'113,"-17"9"729,1 1 1,0 0-1,1 2 1,-29 26-1,38-29-60,-1 0 0,0-1 0,-1-1 0,0 0 0,-1-1 0,1 0 0,-2-1 0,-29 12 0,37-17-627,1-1 531,15-13-184,17-10-342,2 0 0,0 1 1,1 2-1,62-29 0,-12 6-123,628-351-3590,-658 366 2954,-6 4-846,-1-2-1,-1-1 1,72-61-1,-70 47-2094,-9 6-1427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49.45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2341 5561,'0'0'3507,"4"0"-3003,30 0 407,-30 0-498,-1-2-14,69-26 1197,-63 25-1235,0 1 1,0 0 0,-1 1 0,1 0 0,0 0 0,12 1 0,-18 0-366,0 0 115,0-1 0,1 1 0,-1-1 0,0 0-1,1 0 1,-1 0 0,4-1 0,4-2 195,-8 3-233,0 1 0,1-1 1,-1 0-1,0 0 0,0 0 1,0-1-1,0 1 0,0-1 0,0 1 1,4-4-1,13-8 564,16-12 387,-17 11-653,-17 13 295,1 0-585,175-39 625,512-139-2090,-15-60-753,52-59-727,-474 192 1872,376-179-1765,-12-23-576,-351 174 2118,-36 23 1220,183-97 1653,-345 168-559,-1-3 0,-3-2 1,104-96-1,-129 101-207,-37 38-224,-1 22-636,-1-3-264,-1-1-1,-3 24 1,-1 12-699,4-46 654,1 0-1,-1 0 0,0 0 0,-1 0 0,-3 9 0,-1 6-777,6-19 776,-1-1 0,0 1 0,0-1 0,0 1 0,0-1 0,0 1 1,0-1-1,0 0 0,0 1 0,-1-1 0,1 0 0,0 0 1,-1 0-1,1 0 0,-1 0 0,-2 1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50.14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63 39 8709,'3'-8'836,"-2"12"-369,4 6 7061,-6-11-7509,1 1 0,-1 0 0,0 0 0,0-1 0,0 1 0,1 0 0,-1-1 0,0 1 0,0-1 0,1 1 0,-1-1 0,0 1 0,1-1 0,-1 1 1,1-1-1,-1 0 0,0-1 0,-13-9-1097,-9 2-862,2-6-4656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51.19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0 164 4584,'0'0'3089,"16"-6"-2777,3 0 32,0 1-148,13-7-32,3-2-56,3 0-56,13-4-128,9-2-244,4 6-404,9-9-1512,25-8-273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53.46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62 475 11093,'-4'2'-4,"2"-1"346,0 0 1,0 1 0,0-1 0,0 0 0,0 0 0,-1 0 0,1-1 0,0 1 0,-1 0 0,1-1 0,0 0-1,-1 1 1,1-1 0,-1 0 0,1 0 0,-1 0 0,-3-1 0,-1-1 57,2 0 1033,9 1-85,11-2-1381,584-137-847,-263 67-1203,-279 60 1592,771-191-8634,-654 155 4279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04.78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66 41 3732,'0'-1'249,"-1"-1"0,0 1 1,0-1-1,0 1 0,0 0 0,0-1 0,0 1 0,0 0 0,0 0 0,-1 0 0,1 0 0,0 0 0,-1 0 0,1 0 0,0 0 0,-1 1 0,0-1 0,1 1 0,-1-1 0,1 1 0,-1-1 1,-2 1-1,-6-3-543,7 2 3378,-13-7-1184,11 5 1032,16 0-1389,-5 3-1324,0 0 1,0 1 0,0-1-1,0 1 1,-1 0 0,1 1-1,0 0 1,-1 0-1,1 0 1,-1 0 0,0 1-1,1 0 1,-1 0 0,6 5-1,22 11 452,131 79 646,-129-75-1249,67 54 9,-11-7-581,9 4-1982,-61-45-669,1 1-3825,-22-17-964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05.00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331 1 8289,'-26'0'3788,"7"2"-2204,3 7-132,0 2-143,4 4-221,-7 8-164,-7 11-232,10-3-160,4 6-80,-4 6-116,-3 3-316,-3 14-452,-1 3-512,4 6-640,-9-7-421,6 1-2503,2 3-3501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11.74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80 5176,'12'-11'2521,"4"-1"-2405,0 7-428,3-15-900,13 0-645,0 8 409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13.35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57 75 2664,'0'-1'85,"1"1"0,-1 0 0,0 0 0,0-1 0,0 1 0,0 0 0,0-1 0,0 1 0,0 0 0,0 0 0,0-1 0,0 1 0,0 0 0,0-1 0,0 1-1,0 0 1,0 0 0,0-1 0,0 1 0,0 0 0,0-1 0,0 1 0,0 0 0,0 0 0,-1-1 0,1 1 0,0 0 0,0 0 0,0 0 0,0-1 0,-1 1 0,1 0 0,0 0 0,0 0 0,-1-1-1,1 1 1,0 0 0,0 0 0,-1 0 0,1 0 0,0 0 0,0 0 0,-1-1 0,1 1 0,0 0 0,-1 0 0,1 0 0,0 0 0,0 0 0,-1 0 0,1 0 0,0 0 0,-1 0 0,1 0 0,0 0 0,0 1-1,-1-1 1,1 0 0,0 0 0,0 0 0,-1 0 0,1 0 0,0 1 0,0-1 0,-1 0 0,1 0 0,0 0 0,0 1 0,-28 14-246,18-9 773,7-5 1129,2-4-1705,1 2-8,-1 0-1,0 0 1,1 0-1,-1-1 1,1 1-1,0 0 0,-1-1 1,1 1-1,0 0 1,0-1-1,0 1 1,-1 0-1,2-1 1,-1 1-1,0-1 1,0 1-1,0 0 0,1-1 1,-1 1-1,0 0 1,1-2-1,2 0-167,0 0 0,-1 0 0,1 1 0,0-1 0,0 0 0,0 1 0,6-3 0,13-15-3785,-12 8 596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07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32 12545,'-6'-31'6633,"12"42"-6545,3 3-576,7-8-2917,-3 3-1063,3 2-3453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14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0 502 10309,'10'-6'73,"3"5"4283,9 21 2272,-21-18-6635,18 18 1037,-8-9-620,-1 0 1,0 0 0,0 1 0,-2 0 0,1 1-1,6 14 1,-5 0 244,-1 0-1,-1 0 1,-1 1-1,-2 0 1,0 0-1,0 50 0,-4-85-559,0 0-1,0 1 1,1-1-1,0 1 0,0 0 1,1-1-1,4-8 1,-2 5-13,17-36-457,3 1 0,1 0 0,3 2 0,1 1 0,2 2 0,67-66 0,-37 51-1282,1 2 1,3 3-1,107-61 1,-109 74 320,3 4 1,132-46-1,-184 74 1457,1 1 0,0 0 0,0 1 0,0 1 1,0 0-1,0 2 0,0-1 0,32 5 0,-46-3-21,0-1-1,0 1 1,0 0 0,0-1-1,0 1 1,0 0-1,0 0 1,0 0 0,0 1-1,-1-1 1,1 0 0,0 1-1,-1-1 1,0 1-1,1-1 1,-1 1 0,0 0-1,1-1 1,-1 1 0,0 0-1,0 0 1,0 0-1,-1 0 1,1 0 0,0 0-1,-1 0 1,0 0 0,1 0-1,-1 1 1,0-1-1,0 0 1,0 0 0,0 0-1,0 0 1,-1 0-1,1 0 1,-1 0 0,1 0-1,-1 1 1,0-2 0,0 1-1,0 0 1,0 0-1,-2 3 1,-46 74 2407,-51 93 272,86-143-2552,1 0 0,1 0 0,2 1-1,-9 42 1,14-46-147,1 1-1,2-1 1,0 0 0,2 1-1,0-1 1,2 1-1,8 37 1,-8-51-162,2-1 0,-1 0 0,2 0 0,0-1 0,0 1 0,1-1 0,0 0 0,1 0 0,0-1 1,1 0-1,0 0 0,0-1 0,1 0 0,1-1 0,-1 1 0,1-2 0,19 12 0,-16-12-130,0-1-1,1 0 1,-1-1 0,1-1-1,0 0 1,0-1-1,0 0 1,0-1 0,1-1-1,-1 0 1,1-1 0,15-2-1,11-4-230,0-2 0,71-24 0,-74 20 529,1 1-1,0 1 1,66-6 0,-72 17-178,0 2 0,0 0 0,0 2 0,33 10-1,70 10-3494,-21-17-5028,-49-3-571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13.6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16 126 4276,'-16'-2'6673,"32"-4"-6405,-3 0-40,0-2-272,-4-4-104,7 6-120,0 1-172,6-10-296,7-7-504,-1 2-1248,7-3-609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8:16.19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3 115 4788,'-3'-20'1785,"26"15"-1701,2 2-108,4-14-280,18-21-725,-9 7-535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06.67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1708,'0'0'1980,"3"1"-1648,-1-1-249,0 0-1,0 0 1,0 1-1,1-1 1,-1 1-1,0 0 1,0-1-1,0 1 1,0 0 0,-1 0-1,1 1 1,0-1-1,0 0 1,0 0-1,-1 1 1,1-1-1,-1 1 1,1 0-1,-1-1 1,0 1-1,1 0 1,-1 0-1,0 0 1,1 2-1,-1-2 810,2-2-1081,29-2-164,-29 2 124,-13-6-2332,-2 0 1902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23.29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123 1 22065,'0'5596'0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27.08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8 25753,'9125'0'0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29.25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81 2988,'8'24'881,"-7"-19"3037,1-6-3796,0 1-1,0-1 0,0 1 0,0-1 1,0 0-1,0 0 0,0 0 0,0 0 1,0 0-1,-1 0 0,1 0 0,0-1 1,-1 1-1,1-1 0,-1 1 0,1-1 1,-1 0-1,0 1 0,0-1 0,0 0 1,0 0-1,0 0 0,0 0 0,0-2 1,1 1 132,-1 0 1,0 1 0,1-1-1,-1 1 1,1-1-1,0 1 1,-1 0 0,1 0-1,0 0 1,1 0-1,3-3 1,11-18 2344,-16 20-2848,8-15 1768,-4 19 22,1 10-916,-2-1-504,-1 0 1,-1 0-1,1 0 1,-2 0-1,1 0 1,-2 0-1,1 0 1,-2 20-1,-3 4-342,-10 40 0,8-49-383,-14 47-8317,14-46 870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38.44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5270 27885,'7798'-5269'0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07.20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 75 3692,'16'-8'2560,"-26"15"-90,3-2-2984,5-3 1255,8-15-619,-5 9-100,1 0 0,1 0 0,-1-1 0,0 1 0,1 0 0,0 1 0,5-7 1,-7 10-42,0-1 0,1 1 0,-1-1 0,0 1 0,0 0 1,0 0-1,0-1 0,1 1 0,-1 0 0,0 0 0,0 0 1,1 0-1,-1 0 0,0 0 0,0 0 0,2 1 1,2 0-101,-2-2 0,0 1 0,0-1-1,0 1 1,0-1-1,0 0 1,-1 0-1,1 0 1,0-1-1,3-1 1,18-8-2359,3 4 325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17.81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1251 5609,'0'0'3143,"28"-14"1962,29-24-4165,2 2 0,116-51 0,140-35-783,-225 90 34,400-138 93,38-14-236,668-301 69,-1175 476-536,-1-1 1,0-1 0,-1-1-1,28-22 1,-70 29-1801,-2 4 322,-11 5-1220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32.62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3072,'0'0'3509,"3"0"-3359,-1 0-83,1 0 0,-1 0 0,1 0 0,-1 0 0,1 1 0,-1-1 0,1 1 0,-1 0 0,1-1 0,-1 1 0,1 0 0,-1 1 0,0-1 0,0 0 0,0 1 0,0-1 0,0 1 0,0-1 0,5 7 2431,-5-10-2591,4-1-436,1-1 1,0 1-1,-1 0 1,1 1-1,13-4 1,-18 6-1481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14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93 103 10665,'-26'-8'2456,"1"2"-344,12-14-375,0 3 1387,7 6-2792,-3 2-692,15-8-3140,-3 3-1373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33.10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1024,'26'17'-36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53.37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187 1 12049,'0'0'8521,"-1"3"-7001,-7 17-196,0 0-1,-20 31 1,17-33-870,1 1-1,0 1 1,-9 29 0,-7 34 255,-15 59 73,20 33-995,17-135-77,4-38 269,0-1-1,0 1 1,1-1 0,-1 1 0,0-1-1,0 1 1,1-1 0,-1 1 0,1-1-1,-1 1 1,1-1 0,0 0 0,-1 1-1,1-1 1,0 0 0,0 0 0,0 0-1,0 1 1,0-1 0,0 0-1,0 0 1,0 0 0,1-1 0,-1 1-1,0 0 1,3 1 0,-3-1-7,0-1 5,1 0 1,-1 0 0,0 0-1,0 0 1,1 0-1,-1 0 1,0 0-1,0-1 1,0 1 0,1 0-1,-1-1 1,0 1-1,0-1 1,0 1-1,0-1 1,2-1-1,0 1-35,6-3-33,1-1 1,-1 0-1,0-1 0,0 0 1,-1 0-1,14-13 1,16-12-96,-29 25 177,0 1 0,0 0 0,1 0-1,-1 1 1,1 1 0,0 0-1,0 0 1,0 1 0,1 0-1,10-1 1,13 2 55,62 5 0,35 0 301,-64-8 113,-62 4-395,-1-1 1,1 1 0,0-1 0,0 0 0,-1-1 0,1 1 0,-1-1 0,7-2-1,-10 3-32,1 0 0,-1 0 1,0 0-1,1 0 0,-1 0 0,0-1 0,0 1 0,0 0 0,0-1 0,0 1 0,0 0 0,0-1 0,0 1 0,0-1 0,-1 1 0,2-4 0,-2-1 18,0 1 1,0-1-1,0 1 1,-1-1-1,0 1 1,0 0-1,0-1 1,-1 1-1,0 0 1,-4-10-1,2 4-707,2-1 0,-1 1 0,1 0 1,1-1-1,0 1 0,1-16 0,1 25 34,0-1 1,0 0-1,0 0 1,1 1-1,-1-1 1,1 1 0,0-1-1,0 1 1,0 0-1,0 0 1,0 0-1,5-3 1,8-1-4800,1 1-3023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53.73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1 214 9505,'5'-3'1235,"1"-1"1,-1-1-1,0 1 0,0 0 1,0-1-1,0 0 1,3-6-1,-2 4-744,-1 1 0,1-1-1,0 1 1,1 1 0,8-7 0,16-8 222,7-4 668,48-39 1,-83 60-1131,-5 1-218,0 0 1,0 0-1,0 0 0,-1 0 0,1 1 0,-1-1 0,1 1 0,-1-1 0,0 1 0,-3-1 0,-2 3 5,0 1-1,1 0 0,-1 1 1,1 0-1,0 0 0,0 0 1,0 1-1,0 0 0,1 0 1,-7 6-1,4-4 20,-1 0 1,1 1 0,0 0 0,0 1-1,1 0 1,0 1 0,-13 16 0,9-9 16,10-13-55,-1 0 0,1 0 0,-1 0 0,1 0 0,0 1 0,0-1 1,0 1-1,1 0 0,-1-1 0,1 1 0,0 0 0,0 0 1,0 0-1,1 0 0,0 0 0,-1 5 0,2-6-6,-1 0-1,1 0 1,0 0-1,0 0 0,0 0 1,1 0-1,-1-1 1,1 1-1,-1 0 1,1-1-1,0 1 0,0-1 1,0 1-1,0-1 1,0 0-1,3 2 1,4 2-10,1 0 0,-1 0 0,1-1 0,0 0 0,0-1 0,1-1 0,-1 1 0,1-1 0,11 1 1,6 0-110,1-2 1,0-1 0,0-1-1,0-1 1,0-2 0,47-10-1,-30 1 21,-1-1 0,0-2 0,54-28 0,-89 38 337,0-1 0,-1-1 0,0 1 0,16-16 0,-17 15-7,-6 5 381,2 3-604,0 0-1,0 0 1,0 1 0,-1 0-1,1 0 1,0 0-1,-1 0 1,1 0 0,-1 1-1,0-1 1,1 1 0,-1 0-1,-1 0 1,1 0 0,0 1-1,-1-1 1,0 1 0,1-1-1,2 8 1,-1-4-617,0-1 1,0 0 0,0 0-1,1 0 1,0 0 0,7 5-1,-1-3-815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54.39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 8189,'5'-1'52,"9"0"338,0 1 0,-1 1 0,17 1 0,-26-1-344,0 0-1,1 0 0,-1 0 1,0 1-1,0-1 0,0 1 1,0 0-1,0 0 0,0 1 0,0-1 1,-1 1-1,1 0 0,-1 0 1,5 5-1,122 146-3154,-98-117 2036,51 47-1,-57-61 1752,31 21 0,-51-41-282,0 1 1,0-1 0,0 0 0,0 0 0,11 2-1,-4 0 512,-10-4 426,1-2-845,0 0-1,0 0 1,1 0 0,-1 0 0,0 1-1,0-1 1,8 2 0,-9-1-85,-3-1-325,0 1 1,0 0 0,0-1-1,1 1 1,-1 0-1,0-1 1,0 1-1,0-1 1,0 1 0,0 0-1,0-1 1,0 1-1,0 0 1,0-1 0,0 1-1,0-1 1,0 1-1,0 0 1,0-1 0,0 1-1,0 0 1,-1-1-1,1 1 1,0 0-1,0-1 1,0 1 0,-1 0-1,1-1 1,0 1-1,0 0 1,-1-1 0,1 1-1,0 0 1,-1-1-1,-8-13 889,5 10-697,0 0 0,0 0-1,-1 0 1,1 0 0,-1 1-1,0 0 1,0-1-1,0 2 1,0-1 0,0 1-1,-1 0 1,1 0 0,-12-2-1,14 3-206,0 0 0,-1 1 0,1-1-1,0 1 1,0 0 0,-1 0 0,1 0 0,0 0-1,0 1 1,-1-1 0,1 1 0,0 0-1,0 0 1,0 0 0,0 0 0,0 1 0,0-1-1,0 1 1,0 0 0,1-1 0,-1 1 0,1 0-1,-1 1 1,1-1 0,0 0 0,-3 5 0,2-2-49,1 0 1,0-1 0,1 1 0,-1 0-1,1 0 1,0 1 0,0-1 0,1 0 0,0 0-1,-1 0 1,2 0 0,-1 1 0,1 5 0,3 12 46,11 35 0,-8-32-52,-1 2 9,-1 0 1,-1 1-1,-2-1 0,-1 1 1,-4 47-1,-3-30-27,-1 0 0,-23 74 1,0 14-180,1-2-134,19-78 248,26-68-18,0-6 87,-1-1 1,0-1-1,17-34 0,-3 3-47,27-43 9,46-71-167,-80 135 143,1 2 0,1 1 0,30-29 1,-47 52 63,0 0 0,0 0 1,0 1-1,0 0 0,1 0 1,15-6-1,-21 10 6,0 0-1,0 0 0,0 1 1,0-1-1,1 1 1,-1-1-1,0 1 1,0 0-1,0 0 0,1 0 1,-1 0-1,0 0 1,0 1-1,1-1 0,-1 1 1,0-1-1,0 1 1,0 0-1,0 0 0,0-1 1,0 2-1,0-1 1,0 0-1,0 0 1,0 1-1,-1-1 0,1 1 1,-1-1-1,1 1 1,-1 0-1,1-1 0,1 5 1,3 7 34,0-1 0,-2 1 0,1 0 1,-2 1-1,1-1 0,-2 1 0,2 23 0,0 15-474,15 66-1,-19-116 331,1 0 0,-1 0 0,1 0 0,0 1 0,0-1 0,0 0 0,0 0 0,0 0 0,0 0 0,1-1 0,-1 1 0,0 0 0,1 0 0,0-1 0,-1 1 0,1-1 0,0 0 0,0 1 0,2 0 0,0 0-37,0-1 0,0 0 0,0 0-1,0 0 1,-1 0 0,1-1 0,0 1 0,0-1 0,0 0 0,6-1-1,6-1-97,-1-1 0,0-1 0,1-1 0,26-11-1,-13 3 579,1 1-1,0 1 0,1 1 1,0 2-1,1 2 0,43-5 1,79-6-294,-87 6-3763,-23 3-2022,-14 5-2820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51.24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104 35 5348,'28'-20'15991,"-62"14"-11642,5-2-2726,26 8 1385,1 2-2615,-2 4-233,2-3-58,-1 1 0,1-1 0,0 1 0,0-1 0,0 1 0,1 0 0,-1 0 0,1 0 0,0 0 0,-1 7 0,-10 43-104,9-45-374,0 1 0,1-1-1,0 1 1,1 0 0,-1 15 0,2 32-3429,-10-19-2261,5-21-363,7 5-4022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51.85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31 15 7449,'22'-15'17672,"-25"16"-16875,0 0-695,1 0 0,0 0 0,0 0 0,0 0 1,0 0-1,0 0 0,0 0 0,0 1 0,0-1 0,0 1 1,1-1-1,-1 1 0,0 0 0,1-1 0,0 1 0,-1 0 1,1 0-1,-2 3 0,1 2 68,-1 1 0,1-1 1,0 1-1,-1 15 0,2-7-649,1 1 1,0 0-1,1 0 0,3 16 1,2 21-3162,-2-24-4,1-9-2076,1-1-4609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42.8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23 135 4660,'0'0'13202,"-1"-5"-12425,-1-14 155,2 15 2512,16-23-611,-16 21-2629,-1 1 0,0-1 0,0 0 1,0 0-1,0 0 0,-1 1 0,0-1 1,-4-8-1,5 12 839,-19-16-213,32 31-808,0 0 0,14 21 0,-13-16-479,26 28 1,48 48-5998,-61-65 1924,-22-23 370,-2-2 2321,0 0 100,4 10-5267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43.12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238 83 6481,'1'-3'1774,"1"-39"9816,-4 24-11548,2 17 48,-1 0-1,1 0 1,-1 0 0,0 0-1,1 0 1,-1 1-1,0-1 1,1 0-1,-1 0 1,0 0 0,0 0-1,0 1 1,1-1-1,-1 0 1,0 1 0,0-1-1,0 1 1,0-1-1,0 1 1,0 0 0,-1-1-1,1 1 1,-2-1-1,-23-2 1133,22 4-1175,0-1 0,0 1 0,0 0-1,0 0 1,0 0 0,0 1 0,0-1-1,0 1 1,0 0 0,1 0 0,-1 0-1,1 0 1,-1 1 0,-4 4 0,-5 6-211,0 1 0,-11 15 0,6-6-726,-33 53-6945,41-61 3748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43.5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17 5793,'6'-15'3114,"-6"14"-2910,0 1 1,0 0-1,1 0 1,-1 0-1,0 0 1,0 0 0,1 0-1,-1 0 1,0 0-1,0-1 1,1 1-1,-1 0 1,0 0 0,1 0-1,-1 0 1,0 0-1,0 1 1,1-1-1,-1 0 1,0 0 0,0 0-1,1 0 1,-1 0-1,0 0 1,0 0-1,0 0 1,1 0 0,-1 1-1,0-1 1,0 0-1,1 0 1,-1 0 0,0 1-1,9 14 5798,-6-2-7634,10 103 4439,0 0-2265,-10-81-2112,-3 44 0,-7-36-2305,1-15-1891,5-5-2050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44.02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6529,'0'1'324,"1"0"1,0 1 0,-1-1-1,1 0 1,0 0 0,0 0-1,0 0 1,0 1 0,0-1 0,0-1-1,0 1 1,0 0 0,1 0-1,-1 0 1,0 0 0,0-1-1,1 1 1,-1-1 0,0 1-1,1-1 1,-1 1 0,1-1 0,-1 0-1,1 0 1,-1 0 0,0 0-1,1 0 1,-1 0 0,1 0-1,1 0 1,22 1 62,-14 2-91,0 1-1,0 1 1,0-1 0,-1 2-1,18 11 1,28 13 202,83 28-1133,-126-53-75,0 0 1,0-1-1,0 0 1,16 2-1,30-1-5496,-31-5 326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15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46 6873,'54'-46'17988,"-55"69"-16515,-1 0 0,-8 39 0,-36 99 882,16-67-1591,-13 89-337,39-155-549,1 0 0,1 0 0,2 1 0,5 46 0,-3-63-19,-1 0-82,1-1-1,0 0 1,7 22 0,-7-28 60,1 0 1,-1 0-1,1 0 1,0-1-1,0 1 0,1-1 1,0 1-1,-1-1 1,1 0-1,1-1 1,8 7-1,-2-2-377,0-1 0,1-1 0,16 8-1,-22-12 389,0 0 0,1 0 0,-1 0 0,1-1 0,-1 0 0,1 0 0,-1 0 0,1-1 0,0 0 0,-1-1 0,14-2 0,-10 0 66,1 0 1,-1-2-1,1 1 0,-1-1 0,0-1 0,-1 0 1,0 0-1,0-1 0,0 0 0,0 0 0,10-13 1,6-10 1589,42-62 0,-66 90-946,-2 3-442,0 1 1,0-1 0,0 1 0,0 0 0,0 0 0,1 0 0,-1-1 0,0 1 0,1 0 0,-1 3 0,0 1 91,-9 35 146,2 2 0,2-1-1,2 1 1,2 47 0,3-74-283,0 0 0,1 0 1,0 0-1,2 0 1,0-1-1,0 1 0,8 15 1,-9-24-135,0-1 0,0 1 0,1 0 0,-1-1 0,1 0 0,1 0 1,0 0-1,-1 0 0,2-1 0,-1 0 0,0 0 0,1 0 0,0-1 0,0 0 0,1 0 1,-1 0-1,11 4 0,-1-4-468,1-1 0,-1 0 0,1-2 0,-1 0 0,1 0 0,-1-1 0,1-1 0,0-1 0,-1-1 0,0 0 0,25-8 0,9-7-2135,0-1 1,59-34 0,-84 40 403,-2-1 1,29-22-1,-7-3-4086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44.21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461 6 8153,'-31'-3'2990,"28"3"-2606,0-1 1,0 0-1,-1 1 0,1 0 0,0-1 1,0 1-1,0 0 0,0 1 1,0-1-1,0 0 0,0 1 1,-5 1-1,-34 21 2263,-38 28 1,62-38-2430,2 0 0,0 2 0,0 0 1,-22 28-1,-9 23-1013,-23 26-4802,46-60 510,7 2-2975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44.62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50 0 7781,'-39'10'2117,"38"-10"-2026,0 0 0,1 0 0,-1 1-1,1-1 1,-1 1 0,1-1 0,-1 0 0,1 1 0,-1-1-1,1 1 1,-1-1 0,1 1 0,0-1 0,-1 1-1,1 0 1,0-1 0,-1 1 0,1-1 0,0 1-1,0 0 1,-1-1 0,1 1 0,0 0 0,0-1-1,0 1 1,0 0 0,0-1 0,0 1 0,0 0-1,0-1 1,0 1 0,0-1 0,1 1 0,-1 0-1,0-1 1,1 2 0,-1-1 271,0 12 359,1 0 1,1-1-1,0 1 0,0 0 1,2 0-1,-1-1 0,2 0 0,8 18 1,-3-10-210,1-1 0,2-1 0,-1 0 0,23 23 0,10 4-1352,2-3 0,73 52 0,-97-77 179,15 11-1825,4 3-4437,-4-4-175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44.98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435 24 7041,'1'0'374,"-1"-1"1,0 0-1,1 0 1,-1 0-1,0 0 1,0 1 0,1-1-1,-1 0 1,0 0-1,0 0 1,0 0-1,0 0 1,0 0-1,-1 0 1,1 1 0,0-1-1,0 0 1,-1-1-1,0 1-256,1 0 1,0 1-1,-1 0 0,1-1 0,-1 1 0,1-1 0,-1 1 0,0 0 1,1-1-1,-1 1 0,1 0 0,-1-1 0,0 1 0,1 0 1,-1 0-1,1 0 0,-1 0 0,0-1 0,-1 1 0,-1 0 28,1 1 0,-1-1-1,0 0 1,0 1 0,0 0-1,0-1 1,1 1 0,-1 0-1,0 1 1,1-1 0,-5 3-1,-8 7 261,1 1 0,0 0 0,1 1 0,0 1 0,-16 22-1,-50 85 303,60-90-740,-72 105-2994,22-34-4796,39-52 275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45.38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159 1 8281,'-2'3'2067,"-7"11"-473,1 0-1,0 0 0,1 1 0,-5 17 1,-19 62 1932,28-81-3242,-46 188 2116,29-66-3655,11-22-3026,9 0-4026,3-63 609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46.94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27 6 4280,'0'0'17229,"-2"0"-16847,-10-3-201,0 0 373,12 4-568,0-1 0,0 0-1,0 1 1,0-1 0,0 0-1,0 1 1,0-1 0,0 1-1,0-1 1,0 0 0,0 1-1,0-1 1,0 1 0,0-1-1,0 0 1,0 1 0,0-1-1,0 1 1,0-1 0,1 0-1,-1 1 1,0-1 0,0 0-1,0 1 1,1-1 0,-1 0-1,0 0 1,0 1 0,1-1-1,-1 0 1,0 1 0,1-1-1,19 23-3225,-4-9-3247,-1-5-2955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55.14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160 158 9161,'-35'-4'3487,"-35"1"0,16 2 1900,70-11-4760,-4 6-626,1 1 0,0 0-1,0 1 1,0 0 0,18-2-1,5-1-244,333-54-5041,-177 34-1733,-110 15 396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55.31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527 0 6173,'-38'6'459,"-95"20"1840,60-12 646,-1-3 1,-81 1-1,111-7-1605,35 0-507,31-1-522,48 0-1473,130-9-1,-107 0-590,129-9-4974,-100 8 265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56.3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388 29 9917,'0'-1'438,"0"0"1,0 0-1,0 0 0,0 0 0,0 0 1,0 0-1,0 0 0,0 0 1,0 0-1,-1-1 0,1 1 1,0 0-1,-1 0 0,1 0 0,-1 0 1,1 0-1,-1 1 0,0-1 1,1 0-1,-1 0 0,0 0 1,0 0-1,1 1 0,-1-1 0,0 0 1,0 1-1,0-1 0,-2 0 1,1 0-117,0 1 0,-1 0 0,1 0 0,0 0-1,-1 0 1,1 0 0,0 0 0,-1 1 0,1-1 0,0 1 0,0-1 0,-5 3 0,-4 2 78,0 1 1,0 0-1,1 1 0,-14 11 1,-11 13-107,2 1 0,-42 53 0,-6 28-5519,65-90 3211,-2 0-1255,9-4-3247,5-1-3173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56.5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13721,'41'5'2284,"-2"15"129,-24-11-269,-2 11-232,9 9-252,1-4-332,8 4-292,1 2-223,9 4-161,7-1-220,-7 0-384,10 0-580,-3-2-477,-7-4-499,0 1-760,-6-9-640,-3 3-3093,-4 5-5232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56.86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38 12385,'27'-33'1964,"-27"33"-1882,1-1 0,-1 1 0,1-1 0,-1 1 0,1 0 0,0-1 0,-1 1 0,1 0 0,0-1 0,-1 1 0,1 0 0,0 0 0,-1 0 0,1 0 0,0 0 0,-1-1 0,1 1 0,0 1-1,-1-1 1,1 0 0,0 0 0,-1 0 0,1 0 0,0 0 0,-1 1 0,1-1 0,0 0 0,-1 0 0,1 1 0,0-1 0,-1 1 0,1-1 0,-1 0 0,1 1 0,0 0 0,0 0 233,4 1-50,0 1 1,0 0-1,-1 0 1,1 1-1,-1-1 0,0 1 1,0 0-1,0 0 1,0 1-1,-1-1 1,1 1-1,-1-1 0,0 1 1,-1 0-1,1 0 1,2 8-1,1 8 108,0 0-1,5 43 1,-3-17-195,17 112-1982,-16-87-450,0 5-1499,-7-25-2669,-2-24 216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15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74 7465,'9'-17'4448,"-3"6"-4380,7-1-352,3 1-336,0 0-776,-7-1-5301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57.09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39 649 8041,'-2'-1'277,"-1"0"0,1 0 0,-1-1-1,1 0 1,-1 1 0,1-1 0,0 0 0,0 0 0,0 0 0,0 0 0,0-1 0,1 1 0,-1 0 0,0-1 0,1 1 0,0-1 0,0 0 0,0 1-1,-2-5 1,4 4-166,-1 0 0,0 0 0,0 1 0,1-1 0,0 0 0,-1 0-1,1 1 1,0-1 0,0 1 0,1-1 0,-1 1 0,0-1 0,1 1-1,0 0 1,-1 0 0,1 0 0,0 0 0,0 0 0,0 0 0,4-3-1,22-15 59,1 1-1,1 1 0,1 2 0,41-17 0,16-8-221,-23 9 40,-23 13 62,-1-2 0,-2-2 0,0-1 0,64-53 0,-73 51 161,-15 12 149,1 0 0,-1-1 0,-1 0 0,16-23 0,-15 4 525,-13 29-495,0-1 0,0 1-1,0-1 1,1 1 0,0 0 0,0 0-1,7-8 1,-10 18 276,5 232 1900,21 2-5609,-15-154-499,0 3-4150,3-31-1199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58.40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9 7225,'7'-9'3509,"-5"17"3062,0 9-735,6-6-6814,4-7 1094,-1 1 0,1-1 0,0-1 1,0 0-1,0-1 0,0-1 0,0 1 1,23-2-1,16-2-2500,73-13 0,-31 2-4555,-25 7-1579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58.68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81 10121,'0'-3'9601,"0"3"-9406,14-7 1574,27-7-2562,55 0-702,52-12-4878,-108 16 2362,12 4-2019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52.24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51 9 7985,'-28'-9'12964,"21"70"-10531,0-16-2462,5-9-1219,-3 33-3091,3-22-2944,2-22-216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52.44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17 0 9385,'9'29'1468,"1"-21"-192,-17 10-164,1-4-68,3 12-328,-4-1-152,4 4-436,3 22-660,3-14-616,-9 3-1064,0 0-1256,6 0-1881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59.09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39 7145,'0'0'12443,"3"-1"-11844,93-21 833,60 6-4033,99 21-2903,-67 18 3725,-149-17 2064,53 13 3000,-89-19-2623,0 0-616,23-1-7,40-8 1,-41 5-41,41-2 0,-58 6-302,51-2-495,-19-5-5655,-22 2 901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09:59.70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68 0 5581,'0'0'6846,"-27"15"-1833,11 13-3963,14-25-676,2 31 226,1-33-581,0 1 0,-1-1 1,1 0-1,0 0 0,0 1 0,0-1 1,0 0-1,0 0 0,0 0 0,0 0 1,0 0-1,0 0 0,1-1 0,-1 1 0,0 0 1,1-1-1,-1 1 0,1 0 0,-1-1 1,0 0-1,1 1 0,2-1 0,66-8-313,-68 7 273,1 0 1,0 0-1,-1-1 1,1 1-1,-1-1 1,0 0-1,1 0 1,-1 0-1,0 0 1,0 0-1,2-3 1,-2 3-16,3-4-24,0 0-1,-1 0 1,0 0 0,3-9 0,-2 6 15,-4 7-11,-13 3-130,1 0 1,-1 1-1,1 0 1,-1 1 0,1 0-1,0 0 1,0 2-1,-13 5 1,22-8-204,21-10-1164,26-14 1143,-43 20 1074,-5 2-358,-4 1-308,-1 0 0,1 0 0,-1 1-1,1-1 1,-1 2 0,1-1 0,0 1-1,0 0 1,1 0 0,-1 1 0,0 0-1,1 0 1,0 1 0,0-1 0,0 2-1,1-1 1,-8 10 0,11-13-1048,18 3-5237,3-1 771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42.98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5012,'0'0'6469,"25"0"-6933,1 6-152,-7-9-528,3 0-1576,3 6-833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45.40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131 93 8477,'1'0'177,"0"-1"0,0 1 0,-1 0 0,1-1 0,0 1 0,-1 0 0,1-1 0,0 1 0,-1-1 0,1 1 0,0-1 0,-1 1 0,1-1 0,-1 0 0,1 1 0,-1-1 0,0 0 0,1 1 0,-1-1 1,0 0-1,1 1 0,-1-1 0,0-1 0,0 1 35,-1 0 0,0 1 0,1-1 0,-1 0 0,0 1 0,0-1 0,0 1 0,1-1 0,-1 1 0,0-1 0,0 1 0,0 0 0,0-1 0,0 1 0,-6-1 7781,-24 21-5454,25-8-2184,-1 0 0,2 0 1,0 1-1,0 0 0,1 0 1,-4 24-1,7-31-283,-13 76 997,4 1 0,0 92 0,4-58-506,-6 210-563,13-239 0,21 150 0,-14-198 0,1 1 0,3-2 0,22 56 0,-23-69 0,2-1 0,0 0 0,1-1 0,2-1 0,34 41 0,-39-54 0,0 0 0,0 0 0,1-1 0,0-1 0,0 0 0,1 0 0,0-1 0,0-1 0,23 7 0,-30-11 0,1-1 0,-1 0 0,1 0 0,0 0 0,-1-1 0,1 0 0,0-1 0,-1 1 0,1-1 0,-1-1 0,1 1 0,9-4 0,-5 1 0,-1-1 0,0 1 0,0-2 0,0 1 0,-1-2 0,12-9 0,-9 5-68,0-2 0,-1 0 0,0 0 0,-1-1 0,-1 0 0,0-1 0,-1 0 0,-1 0 0,0-1 0,8-28 0,-1-8-260,-3 0 0,6-58 1,-5-10-400,-5 0 1,-10-150 0,-34-54-309,26 267 908,-4 0 0,-1 1 0,-39-84 0,43 115 134,-1 1 1,-2 1 0,0 0-1,-25-28 1,35 45 28,0 0 0,0 1 0,0-1-1,-1 1 1,1 1 0,-1-1 0,-1 1 0,1 0 0,0 0 0,-1 0 0,0 1 0,0 0-1,0 1 1,0-1 0,0 1 0,-1 1 0,1 0 0,-1 0 0,1 0 0,-1 1 0,1 0 0,-16 2-1,14 0 25,0 1 0,0 0-1,0 1 1,0 0-1,0 0 1,1 1-1,0 0 1,0 0-1,0 1 1,1 0 0,0 1-1,0-1 1,0 2-1,1-1 1,0 0-1,-8 14 1,1 2 55,1 0 0,1 1-1,0 1 1,2 0 0,-9 42 0,7-15 83,-6 96 0,14-98-129,2-1 1,2 1 0,12 75 0,-10-106-54,1 0 0,1 0 1,1-1-1,0 0 1,2 1-1,0-2 0,0 1 1,2-2-1,0 1 1,1-1-1,1 0 0,14 14 1,-16-21-58,0-1 0,1 0 0,0-1 0,1 0 0,-1 0 1,1-1-1,1-1 0,-1 0 0,1-1 0,0 0 0,0-1 0,0 0 1,26 1-1,-4-2-459,0-2 1,-1-1 0,1-2 0,37-9 0,-57 9 59,0-1 0,0-1 1,0 0-1,0-2 0,-1 1 1,0-2-1,-1 0 0,1 0 1,14-13-1,-15 10-832,-1 0 0,0-1 0,0-1 0,17-24 0,-3-2-4172,-1 6-3070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45.84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42 29 13073,'5'-16'2166,"-5"15"-2042,0 1 1,0-1 0,1 1-1,-1 0 1,0-1 0,0 1-1,0 0 1,0-1 0,0 1 0,0-1-1,0 1 1,0 0 0,-1-1-1,1 1 1,0-1 0,0 1-1,0 0 1,0-1 0,0 1 0,-1 0-1,1-1 1,0 1 0,0 0-1,-7-4 8687,4 6-7772,1-1-886,-1 0 1,1 1-1,0-1 1,0 1-1,0 0 1,0 0 0,0-1-1,0 1 1,1 0-1,-1 1 1,0-1-1,1 0 1,0 0 0,-1 1-1,0 3 1,0-1 26,1 1 0,0-1 1,0 1-1,1-1 0,-1 1 1,1 0-1,1 6 0,2 31-2,1 0 0,17 69 0,-18-99-159,1 1 1,1-1-1,0 0 1,0 0-1,1 0 1,1-1-1,0 0 1,1 0-1,0-1 1,1 0-1,0 0 1,12 10-1,-18-19-19,0 1 0,0-1 0,0 1 0,0-1 0,1 0 0,-1 0 0,1-1 0,0 1 0,-1-1 0,1 1 0,0-1 0,0-1 0,0 1 0,0 0 0,-1-1 0,1 0 0,0 0 0,0 0 0,0 0 0,0-1 0,0 1 0,0-1 0,0 0 0,7-3 0,-8 2 0,0 0 0,0 0 0,0-1 0,0 1 0,-1-1 0,1 0 0,0 0 0,-1 0 0,0 0 0,0 0 0,0 0 0,0-1 0,0 1 0,-1 0 0,1-1 0,-1 0 0,0 1 0,0-1 0,-1 0 0,1 0 0,-1 1 0,0-1 0,1 0 0,-2 0 0,0-7 0,-2-13 0,-2 0 0,-1 1 0,0-1 0,-2 1 0,-1 0 0,-1 1 0,0 0 0,-2 1 0,0 0 0,-2 0 0,0 2 0,-1 0 0,-18-18 0,29 33-362,0 0 1,-1 0-1,0 0 0,1 0 0,-1 1 1,-1-1-1,1 1 0,0 1 1,-1-1-1,1 1 0,-1 0 0,0 0 1,0 0-1,0 1 0,0 0 0,-8 0 1,10 1-2161,5 5-2405,4 3 2255,-2-4 94,7 13-8357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23.4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39 632 4704,'-32'-2'1386,"26"1"3159,9 1-3864,503-14 4187,39 32-3764,-199-2-854,1434-2-169,95-47-316,-1249 18 252,3011-119 314,-3504 126-332,289-20 48,-7-31 469,-381 51-373,-1-1-1,0-2 1,47-23 0,-75 32-98,0-1 1,-1 1-1,1-1 0,-1 0 0,1-1 1,-1 1-1,0-1 0,0 0 0,-1 0 1,1 0-1,-1 0 0,0-1 0,0 1 1,3-8-1,-5 10 55,-1-19 88,-9-35 171,9 53-329,1 0-34,3-3 11,0-1 0,1 1 0,0 0 0,0 1 0,0-1 0,1 1 0,0 0 0,0 0 0,0 1 0,0 0 0,1 0 0,-1 0 0,1 1 1,9-3-1,71-37-59,-85 42 106,-8-8 4,6 8-60,0 0 1,0 1-1,0-1 0,0 0 0,-1 1 0,1-1 0,0 0 0,0 0 0,-1 1 0,1-1 0,0 1 1,-1-1-1,1 0 0,-1 1 0,1-1 0,-1 1 0,1-1 0,-1 1 0,0-1 0,1 1 1,-1-1-1,1 1 0,-2-1 0,-24-3-22,-49-6-376,71 10 214,-15-2-532,9 2-21,-20-3-1211,11-4-4686,8-1-65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46.06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0 186 13201,'0'-43'1960,"7"32"-335,2-4-301,4 1-340,3 3-384,16-15-476,-7 12-724,7-9-1036,0 9-989,6 5-1699,3 3-3325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47.20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14 141 10169,'-2'-4'992,"0"0"0,0 0 1,0 0-1,1 0 0,0 0 0,-2-8 1,3 9-704,0 1 0,0-1-1,0 1 1,0-1 0,0 0 0,0 1 0,1 0 0,0-1 0,-1 1 0,2-4 0,1 2-118,-1 0 0,1 0 0,-1 1-1,1-1 1,0 1 0,1 0 0,-1-1 0,0 2 0,1-1 0,0 0 0,0 1 0,0-1 0,8-3-1,3 1-290,0 0-1,1 1 1,0 0-1,-1 2 1,1-1-1,27 1 1,-15 2-1890,40 4 0,-2 9-5558,-31-2 298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46.20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49 215 12877,'-23'-9'2348,"11"4"445,-1-1 3219,19-11-4740,1 0-308,18-1-540,13-7-752,0 8-404,-3-9-576,6 6-772,-3-3-732,1 3-2969,-1 9-4884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47.3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131 272 11585,'-95'3'5381,"79"-9"-2621,-3-2 3260,31-6-4808,14-9-135,12 8-525,6-7-416,20-1-768,12-3-385,0-3-447,13-2-728,3 0-616,-3 8-3305,-3 0-5400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48.19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561 125 8997,'-1'-7'818,"1"0"-1,-1 0 1,-1 0 0,1 1 0,-1-1 0,-1 0 0,1 1-1,-1 0 1,0-1 0,-5-6 0,5 9-412,0 1 0,-1-1 1,1 1-1,0 0 0,-1 0 0,0 1 1,0-1-1,0 1 0,0 0 0,0 0 0,0 0 1,-1 0-1,1 1 0,-1 0 0,1 0 1,-7-1-1,2 0-125,0 1 0,0 0 0,0 1 0,0 0 0,0 0 0,0 1 1,0 0-1,0 0 0,0 1 0,1 0 0,-1 1 0,0 0 0,1 0 0,0 1 0,0 0 0,0 1 0,0-1 0,1 2 1,0-1-1,0 1 0,-7 6 0,-7 9-29,0 0 0,1 2 0,1 0 1,1 1-1,1 1 0,-24 50 0,32-56-274,0 1 0,2 0 0,0 0 0,2 1-1,0-1 1,1 1 0,1 0 0,1 1 0,1-1-1,2 31 1,0-43-149,1 0-1,1 1 1,0-2 0,0 1-1,0 0 1,1-1-1,1 1 1,-1-1-1,1 0 1,1-1-1,-1 1 1,1-1-1,1 0 1,-1-1 0,1 1-1,0-1 1,1-1-1,-1 1 1,1-1-1,0-1 1,0 1-1,15 4 1,-12-4-18,0-1 0,0 0 0,0-1 0,1 0 1,-1-1-1,1-1 0,0 0 0,0 0 0,0-1 0,-1 0 0,1-1 0,0-1 0,0 1 1,-1-2-1,1 0 0,-1 0 0,18-9 0,-20 6 240,-1 0-1,0 0 1,0-1 0,-1 0-1,1-1 1,-1 0-1,-1 0 1,0 0 0,0-1-1,-1 0 1,0 0 0,0-1-1,-1 1 1,0-1-1,-1 0 1,3-11 0,-3-10 370,-1 0 0,-1 0 0,-1 0 0,-8-48 0,4 45 395,2 1-1,1-1 0,3-36 0,-1 65 319,10 17-989,-1 5-145,-1 0 0,-1 1 0,0 0 0,-1 1 0,7 35 0,-5-25 0,22 75 0,59 232 0,-80-287 0,-3 0 0,-1 1 0,-3-1 0,-5 95 0,-1-118 0,-2 1 0,0-1 0,-1 0 0,-2 0 0,0 0 0,-2-1 0,-1-1 0,-24 41 0,24-48 0,-1-1 0,-1 0 0,0-1 0,0-1 0,-2 0 0,0 0 0,0-2 0,-2 0 0,1-1 0,-1 0 0,-1-1 0,-23 9 0,6-6 0,0-1 0,-1-1 0,-49 7 0,70-15 0,0-1 0,-1-1 0,1-1 0,-1 0 0,1-1 0,0 0 0,0-1 0,-1-1 0,2 0 0,-28-11 0,38 12-242,0 0 0,0-1 0,1 0 0,-1 0 1,1 0-1,0 0 0,0 0 0,0 0 0,0-1 0,1 0 0,-1 1 0,1-1 1,0 0-1,0 0 0,0-1 0,0 1 0,1 0 0,0 0 0,0-1 0,0 1 1,0-1-1,1 1 0,0-1 0,0 1 0,0-7 0,1 0-888,0 0-1,0 0 1,1 0 0,1 0-1,-1 0 1,2 0-1,-1 1 1,2-1-1,5-10 1,23-21-11060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48.73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71 32 14573,'8'-11'2322,"-10"6"539,0 5-2376,-1 1 0,1-1 0,0 0 0,0 1 0,0-1 0,0 1 0,0 0 0,0-1 0,0 1 0,-2 2 0,-2 15 1492,-1 15-662,-3 48-1,0-5-788,-8 38-65,18-110-237,0-2-178,0-1-45,0 0 0,0 0 0,0 0 1,0 0-1,0-1 0,0 1 1,1 0-1,-1 0 0,0 0 1,0 0-1,1 0 0,-1-1 1,1 1-1,-1 0 0,1 0 1,-1-1-1,1 1 0,-1 0 1,1 0-1,-1-1 0,1 1 1,0-1-1,-1 1 0,1-1 1,0 1-1,0-1 0,-1 1 1,1-1-1,0 1 0,1-1 1,0-1 2,0 0 1,0 0 0,0 0-1,0-1 1,0 1 0,0-1-1,0 1 1,-1-1 0,1 0-1,-1 1 1,1-1 0,-1 0 0,3-4-1,4-6 18,1 1 0,0 0 0,1 0 0,1 1 0,15-13 1,-22 20-26,-1 1 1,1-1 0,-1 1 0,1 0 0,0 0 0,0 0 0,-1 1 0,2-1 0,-1 1 0,0 0 0,0 0 0,0 0 0,0 1 0,1-1-1,-1 1 1,0 0 0,0 0 0,1 1 0,-1-1 0,0 1 0,0 0 0,0 0 0,6 3 0,-1 0-10,0 1 0,-1 1 0,0-1 0,0 1 0,0 1 0,-1-1 0,0 1 0,0 1 0,-1-1 1,0 1-1,0 0 0,7 13 0,-4-3-92,-2 0-1,1 0 1,-2 0 0,0 1-1,3 27 1,-8-43 139,-1-6 61,1 2-88,10-62 280,2 0-1,32-85 1,-43 143-283,10-27 61,30-54 1,-38 78-62,1 1 1,0 0-1,0-1 1,1 1-1,0 1 1,0-1-1,1 1 1,-1 0-1,2 1 1,-1 0-1,16-9 1,-20 13 6,0 0 0,0 0 1,0 0-1,1 1 1,-1-1-1,0 1 0,0 0 1,1 0-1,-1 0 0,0 0 1,1 1-1,-1-1 1,0 1-1,0 0 0,0 0 1,1 0-1,-1 0 1,0 0-1,4 3 0,-2-1 42,1 1 0,0 0 0,-1 0-1,0 0 1,0 1 0,0 0-1,-1 0 1,5 6 0,-1 2 2,0 0 1,-1 1-1,0 0 0,-1 0 0,-1 1 1,0 0-1,-1 0 0,3 27 0,-1 12-119,-2 63 0,-4-63-15,-2 119-4970,-1-52-8204,3-94 1935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48.9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 0 17366,'-4'6'463,"1"0"0,0 0 0,0 0 1,1 0-1,0 0 0,0 1 0,0-1 1,1 1-1,0-1 0,0 1 1,1 0-1,-1-1 0,1 1 0,1 0 1,0-1-1,0 1 0,2 10 0,-1-9-368,14 91 2228,-4 1-1,-1 139 1,-30 255-2649,11-321-1473,7-56-3465,8-59-4168,1-17-3530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49.3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0 368 14025,'36'-17'2376,"-19"8"-1144,0 1 1,31-10 0,-32 13-885,173-54 1534,-152 45-1956,0-1 0,-1-2 0,34-23 0,-58 32 3,-1 0 1,-1-1-1,17-17 1,-23 22 86,-1 1 0,0-1 1,0 0-1,0 1 0,0-2 1,-1 1-1,0 0 0,0 0 1,0-1-1,0 1 0,-1-1 1,1 1-1,0-9 0,-3 11 18,1 0-1,-1 0 0,0 0 0,0 0 0,0 0 0,-1 0 1,1 0-1,0 0 0,-1 0 0,1 0 0,-1 0 1,0 1-1,1-1 0,-1 1 0,-4-3 0,2 1 96,2 1-12,-1 1-1,1-1 1,0 1-1,-1 0 0,1 0 1,-1 0-1,1 0 1,-1 0-1,1 0 1,-1 1-1,0-1 0,1 1 1,-1 0-1,-4 0 1,-35 4 868,33-2-720,0 0 44,0 0 0,0 1 0,0 0 0,0 1 1,1 0-1,-1 0 0,1 1 0,0 0 0,0 0 0,1 1 1,-11 10-1,4-3 420,1 2 0,0 0 0,-18 27 0,20-22-687,0-1 0,2 2 0,0-1 1,1 1-1,1 1 0,1-1 0,1 1 0,1 0 0,1 0 0,1 0 0,1 31 0,1-39-36,1-1 0,1 1 0,0-1 0,1 0 0,0 0 0,1 0 0,0 0 0,1-1 0,0 1 0,1-1 0,1 0 0,0-1 0,1 0 0,0 0 0,15 16 1,-10-14-51,0-1 0,2 0 0,-1-1 0,2 0 0,-1-2 0,1 1 0,1-2 1,0 0-1,0-1 0,34 9 0,-18-8-1858,1-2 0,60 4 0,-75-9 629,0-1 0,0-1 0,0-1-1,-1-1 1,1 0 0,28-10 0,3-6-4525,0 4-3183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49.55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 60 11481,'-1'-1'239,"-1"0"0,1 0 0,0 0 0,0 0 0,0-1 0,0 1 0,1 0 0,-1-1 0,0 1 0,0 0 0,1-1 0,-1 1 0,1-1 0,-1 1 0,1-1 0,0 1 0,0-1 0,-1 1 0,1-1 0,1-2 0,-7-19 4819,5 17-2464,36 55-1087,-2 1 0,53 108 0,-72-126-1408,-1 1 1,-2 0-1,-2 1 0,-1 0 0,-1 0 0,3 57 0,-9-61-53,-2 0 0,-1 0 0,-1 0 0,-8 32 0,-3-7 531,-26 66 0,35-110 75,9-31-330,7-21-462,3 0 1,27-57 0,49-78-2596,-66 131 1806,84-148-4363,-30 69-2589,-14 31-3605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50.43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344 23 10993,'-12'-1'2086,"11"1"-1233,0 0 1,-1 0 0,1-1-1,0 1 1,0 0-1,0-1 1,0 1 0,0-1-1,-1 0 1,1 1 0,0-1-1,0 0 1,1 1-1,-3-3 1,-4-8-1141,6 9 2098,-43 9 1593,37-3-3222,-1 1 0,1 1 0,1-1-1,-1 1 1,1 0 0,0 0 0,0 1-1,1 0 1,-6 9 0,-6 5-44,-6 10-138,0 0 0,2 2 0,2 1 0,1 0 0,-27 72 0,39-85 0,0 0 0,1 0 0,2 0 0,0 1 0,0 25 0,3-33 0,1 0 0,0 0 0,1-1 0,1 1 0,0 0 0,0-1 0,2 0 0,11 25 0,-7-23 8,0 0 0,2 0-1,0-1 1,0-1 0,1 1 0,1-2-1,0 0 1,1 0 0,0-2 0,1 1 0,0-2-1,19 10 1,-4-5-92,1-1 0,0-2-1,1 0 1,0-3 0,54 9-1,-44-12-1758,1-2-1,-1-1 0,65-7 0,-67 0-3948,73-19 0,-52 7-4627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26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41 125 9677,'0'-3'388,"0"1"0,0-1 0,-1 1-1,1-1 1,-1 1 0,0-1 0,1 1 0,-1 0 0,0-1 0,0 1 0,-1 0 0,1 0 0,0 0 0,-5-5 2966,5 5-3192,0 1 0,0 0 0,0 0 0,0 0 0,0 0 0,0 0 1,0 0-1,-1 0 0,1 0 0,0 0 0,-1 1 0,1-1 0,0 0 0,-3 0 1,0-1 2177,8 15-2106,0 1-1,1-1 0,1-1 1,0 1-1,0-1 1,2 0-1,-1-1 1,1 1-1,1-1 1,0-1-1,1 0 1,0 0-1,15 11 0,3-2-308,1-2 1,1 0-1,0-2 0,1-2 0,1 0 0,0-2 0,0-2 0,1-1 0,0-1 0,1-2 0,-1-1 0,1-2 0,0-1 0,0-1 0,0-3 0,-1 0 1,38-10-1,-58 10 69,1-2 0,-2 1 1,1-2-1,0 1 1,-1-2-1,0 0 0,-1 0 1,0-1-1,0-1 1,0 1-1,-1-2 0,-1 1 1,1-2-1,-2 1 1,1-1-1,-1 0 1,-1-1-1,0 0 0,-1 0 1,0-1-1,-1 1 1,7-27-1,-8 25 149,8-45 813,-12 54-846,0 1 0,0-1 0,0 1 0,0-1 0,-1 1 0,0 0 0,0-1 0,0 1 0,0 0 0,-1 0 0,-3-7 1,-12 29 745,12-9-753,1-1 0,1 1 0,-1 0 1,2-1-1,-1 1 0,1 1 0,0-1 1,0 11-1,-1 84 629,3-94-672,1 161 790,-10 316 248,-43-62-774,32-322-426,-5-2 0,-41 108 0,46-159-98,-38 71 0,43-96 115,0 0 1,-2-2-1,-1 1 0,-27 27 1,38-44 49,0-1 1,0-1-1,-1 1 0,1-1 1,-1 0-1,-12 5 0,18-10 20,0 1 0,1-1 0,-1 0 0,0 1 0,0-1 0,0 0 0,1 0 0,-1 0-1,0 0 1,0-1 0,1 1 0,-1 0 0,0-1 0,0 1 0,1-1 0,-1 0 0,0 1 0,1-1 0,-1 0 0,1 0 0,-1 0 0,1 0-1,-1 0 1,-1-3 0,-1 1-27,1-1 0,0 1 0,0-1 0,0 0 0,0 0 0,-3-8 0,4 3-59,-1 0-1,2 0 1,0-1-1,0 1 1,0 0-1,2-1 0,-1 1 1,1-1-1,0 1 1,3-10-1,3-19-383,2-1 1,2 1-1,20-47 0,60-107-756,-43 102 983,5 3 0,4 2 0,3 3 0,4 2 0,3 4 0,3 2 0,4 4 0,2 2 0,133-89-1,-162 128 288,53-25-1,-78 44 7,1 0 0,0 2 1,0 0-1,42-7 0,-55 14 2,-1 0 0,1 1-1,0 0 1,-1 0 0,1 1 0,0 0 0,-1 0-1,1 1 1,-1 1 0,0-1 0,1 2-1,9 4 1,-12-4 7,0 0 0,-1 0-1,1 1 1,-1 0 0,0 1 0,0-1-1,0 1 1,-1 0 0,0 0 0,0 1-1,-1-1 1,0 1 0,0 0 0,5 14-1,12 41 97,26 131 0,-45-187-161,2 12-152,2-1-1,9 22 1,4 12-372,-18-49 515,0-1 0,0 0 0,0 0-1,0 0 1,0 0 0,1 0 0,-1 0-1,0 0 1,1 0 0,-1 0 0,1-1-1,-1 1 1,1-1 0,-1 1 0,1-1 0,-1 1-1,2-1 1,-1 0 15,-1-1-1,0 1 1,1-1 0,-1 0-1,0 1 1,0-1 0,1 0-1,-1 0 1,0 0 0,0 1-1,0-1 1,0-1 0,0 1-1,-1 0 1,1 0 0,0 0-1,0 0 1,-1 0 0,1-1-1,0 1 1,-1 0 0,0-1-1,1 1 1,-1 0 0,1-3-1,4-41-257,-5 44 267,1-33-102,-2-1 0,-2 1 1,-1-1-1,-1 1 0,-2 0 0,-1 1 0,-23-58 0,20 69 103,0 0 0,-2 1 0,-28-36 0,-55-52 185,63 74-92,22 24-47,7 8-28,0-1-1,1 1 1,-1-1-1,1 0 1,-5-8-1,7 12-11,1-1 0,-1 0 0,1 0 0,0 0 0,0 0 0,-1 1 0,1-1 0,0 0 0,0 0 0,0 0 0,0 0 0,0 0 0,0 0 0,0 1 0,0-1 0,0 0 0,0 0 0,1 0 0,-1 0 0,0 0 0,1 1 0,-1-1 0,0 0 0,1 0 0,-1 0 0,1 1-1,-1-1 1,1 0 0,0 1 0,-1-1 0,1 0 0,0 1 0,-1-1 0,1 1 0,0-1 0,0 1 0,-1 0 0,1-1 0,1 1 0,21-11-45,1 2 0,0 0-1,0 2 1,1 0 0,25-2-1,-3 0-150,164-31-359,-201 37 544,0 2 1,0-1 0,0 2 0,0-1-1,0 1 1,0 1 0,0 0-1,13 2 1,-20-2 31,-1 0 0,1 0 0,0 0 0,-1 0 0,1 0 0,-1 1 0,1-1 0,-1 1 0,0-1 0,1 1 0,-1 0 0,0 0 0,0 0 0,0 0 0,-1 1 0,1-1 0,0 0 0,-1 1 0,1-1 0,-1 1-1,0 0 1,0-1 0,0 1 0,0 0 0,-1 0 0,1-1 0,-1 1 0,1 0 0,-1 0 0,0 0 0,0 0 0,-1-1 0,1 4 0,-5 30 188,-1 0 0,-18 57 0,15-66-148,1 0 0,2 1 0,1 0 1,1 0-1,1 0 0,2 34 0,1-55-59,1 0 0,0 0 0,1 0-1,-1-1 1,1 1 0,1 0 0,-1-1 0,1 1-1,0-1 1,1 0 0,-1 0 0,1 0-1,0 0 1,1-1 0,-1 0 0,1 1-1,0-2 1,1 1 0,-1-1 0,1 0-1,0 0 1,0 0 0,12 5 0,-7-5-5,1 0 0,0 0 1,0-1-1,1-1 0,-1 0 1,0-1-1,1 0 0,-1-1 1,1 0-1,-1-1 0,1 0 1,19-5-1,-14 1 1,-1-1 0,1 0 0,-1-2 0,-1 1 0,1-2 0,-2 0 0,1-1 0,-1-1-1,17-15 1,-13 7 38,0 0 0,-2-1-1,0 0 1,-1-2-1,23-40 1,27-38 1133,-51 79-665,13-5 443,-28 26-911,1 0-1,0 1 1,0-1-1,0 0 1,-1 1-1,1-1 1,0 0-1,0 1 1,-1-1-1,1 1 1,0 0-1,-1-1 1,1 1-1,0-1 1,-1 1-1,1 0 1,-1 0-1,1-1 1,-1 1-1,1 1 0,-1-1 17,3 4 5,-2 1 1,1-1-1,0 1 0,-1 0 0,0 0 0,-1-1 1,1 1-1,-1 0 0,0 0 0,0 0 1,-1 0-1,-2 10 0,1 8 1,7 116-1202,1-5-3557,-7-108 2922,1 52-5999,8-24-1318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50.90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31 529 15689,'10'-2'736,"-1"-1"-1,1 1 0,-1-2 0,1 1 0,-1-1 0,8-6 0,-5 3-496,0 0-1,0-1 1,-1-1 0,-1 0 0,0 0-1,17-20 1,-24 25-82,1-1 0,-1 0 1,0 0-1,0-1 0,-1 1 0,0-1 0,0 1 0,0-1 0,-1 0 1,1 1-1,-1-1 0,-1 0 0,1-10 0,-2 15-76,1 0 0,-1 0 1,1 0-1,-1 1 0,0-1 0,0 0 0,1 0 0,-1 0 0,0 1 0,0-1 1,0 0-1,0 1 0,0-1 0,0 1 0,0-1 0,0 1 0,-2-1 0,1 0 128,0-1-94,0 1 0,-1 0-1,1 0 1,-1-1 0,0 2 0,1-1-1,-1 0 1,0 0 0,0 1 0,0-1 0,1 1-1,-1 0 1,0 0 0,0 0 0,0 0-1,1 1 1,-5 0 0,2 1 49,0 0 0,-1 0 0,1 0 0,0 1 1,0-1-1,0 1 0,0 1 0,-5 3 0,-1 3 131,1 0-1,0 1 1,0 0 0,1 1 0,-14 22-1,18-25-227,0 1 0,1 0 0,0 0-1,0 0 1,2 0 0,-1 0 0,1 0 0,0 1-1,1-1 1,1 1 0,-1-1 0,2 1 0,-1 0-1,1-1 1,1 1 0,0-1 0,5 13 0,-5-14-151,2-1 0,-1 0 0,1-1 0,0 1 0,1-1 1,0 1-1,0-2 0,0 1 0,1 0 0,0-1 0,0 0 1,1 0-1,0-1 0,0 0 0,0 0 0,0-1 0,1 1 1,0-2-1,0 1 0,0-1 0,11 3 0,5-1-379,1 0-1,0-2 1,0 0-1,0-2 1,0-1-1,0-1 1,1-1-1,-1-1 1,-1-1 0,1-1-1,-1-1 1,33-14-1,-34 11 319,-1-2 0,0-1-1,-1 0 1,0-1 0,-1-2 0,-1 0-1,0-1 1,-1-1 0,0 0 0,-2-2-1,0 0 1,23-36 0,-20 20 532,-1-1 0,-1-1-1,-2-1 1,-2 0 0,-1-1 0,-2 0 0,8-69 0,-16 95-30,2-21 2676,13-53-1,-98 410-2892,46-164-161,-129 491 21,141-565-1760,-15 109 0,36-157-3405,2-36 4609,-1 1 0,1-1 0,1 0 0,-1 1-1,0-1 1,0 1 0,0-1 0,1 0 0,-1 1 0,1-1-1,-1 0 1,1 1 0,-1-1 0,1 0 0,0 0 0,1 2-1,12-4-11086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51.12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166 40 15097,'-4'-4'988,"0"0"-1,-1 1 0,1-1 0,-1 1 1,0 0-1,0 0 0,0 0 0,0 1 0,0 0 1,0 0-1,-1 0 0,1 0 0,-10-1 1,24 4-907,1-1 0,-1 1 0,0 0 1,0 1-1,0 0 0,0 1 1,0 0-1,0 0 0,0 1 0,-1 0 1,0 0-1,0 1 0,0 0 1,0 1-1,9 9 0,-12-10-87,0 1 0,0-1-1,0 1 1,-1 0 0,0 1-1,0-1 1,-1 1 0,0-1-1,0 1 1,-1 0 0,1 0-1,-1 0 1,-1 0 0,0 1 0,0-1-1,0 1 1,-1-1 0,0 0-1,0 1 1,-3 11 0,1-5 8,-2-1 0,0 0 0,0 0 0,-1 0 0,-1-1 0,0 1 0,-1-1 0,-11 15 0,-8 7-469,-41 41 0,32-38-605,28-29 480,0-1 0,-1 0 1,0 0-1,0-1 0,-11 7 1,15-11-1061,-1 1 0,0-1 0,-1 0 0,1 0 1,0 0-1,-8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51.32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93 1 15921,'-7'21'2111,"1"0"1,1 1-1,2-1 0,-3 38 0,5 90 3743,2-122-5623,-4 127-129,-33 228 1,17-150-5739,15-179-6066,1-25-743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51.47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0 163 14585,'26'-5'6377,"-20"-10"-4945,4-2-312,21 9-728,17-10-564,-4 7-408,7-9-800,6 0-636,-3 0-328,3 3-2817,4 5-4108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51.60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64 87 10841,'-26'-12'9421,"20"-2"-9981,0-3-948,-7-6-1593,0 3-1271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52.94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102 102 9805,'-12'-15'2194,"-7"-7"2721,19 22-4828,0 0 0,0 0 1,0 1-1,0-1 1,0 0-1,0 0 1,0 1-1,0-1 1,0 0-1,0 0 1,0 1-1,0-1 1,0 0-1,0 0 0,0 0 1,0 1-1,0-1 1,0 0-1,0 0 1,0 1-1,-1-1 1,1 0-1,0 0 1,0 0-1,0 1 1,0-1-1,0 0 0,-1 0 1,1 0-1,0 1 1,0-1-1,0 0 1,0 0-1,-1 0 1,1 0-1,0 0 1,0 0-1,-1 1 0,1-1 1,0 0-1,0 0 1,-1 0-1,1 0 1,0 0-1,0 0 1,0 0-1,-1 0 1,1 0-1,0 0 1,0 0-1,-1 0 0,1 0 1,0 0-1,0 0 1,-1-1-1,1 1 1,0 0-1,0 0 1,0 0-1,-1 0 1,1 0-1,0 0 1,0-1-1,0 1 0,-1 0 1,1 0-1,2 30 1765,1 0-1,8 34 1,4 39 345,24 601 45,-18-397-2242,-10-218 0,31 122 0,-37-190 0,1-1 0,1 1 0,1-1 0,1-1 0,1 1 0,0-1 0,18 23 0,-24-37 0,-1-1 0,1 0 0,-1 0 0,1 0 0,0 0 0,1-1 0,-1 1 0,1-1 0,-1 0 0,1-1 0,0 1 0,0-1 0,0 0 0,0 0 0,1-1 0,-1 1 0,0-1 0,1 0 0,-1-1 0,1 1 0,-1-1 0,1 0 0,-1 0 0,1-1 0,-1 0 0,0 0 0,1 0 0,-1 0 0,0-1 0,0 0 0,1 0 0,-1-1 0,6-3 0,1-2-59,1-1-1,-1 0 1,0 0-1,-1-1 1,0-1-1,-1 0 1,0 0-1,-1-1 1,0-1-1,-1 1 1,0-1 0,-1-1-1,9-23 1,3-15-293,-3 0 1,14-76-1,-11 26-408,11-156 0,-28 191 493,-2 0-1,-4-1 1,-16-94 0,4 76 76,-4 1 0,-32-82 0,41 138 146,-1 0 0,-1 1 0,-1 0 0,-2 1 1,-1 1-1,-1 1 0,-1 0 0,-1 2 1,-28-27-1,41 43 67,0 1-1,-1 0 1,0 1 0,0-1 0,-1 1-1,1 1 1,-1 0 0,0 0 0,0 1-1,0 0 1,0 0 0,-1 1 0,1 0-1,-1 1 1,0 0 0,1 0 0,-1 1-1,0 1 1,1 0 0,-1 0 0,0 0-1,1 1 1,-1 1 0,1 0 0,0 0 0,0 1-1,0 0 1,1 0 0,-1 1 0,1 0-1,0 1 1,0 0 0,1 0 0,0 0-1,0 1 1,0 0 0,-5 9 0,0-1 39,1 2 1,1 0-1,1 0 0,0 0 1,2 1-1,0 1 1,0-1-1,2 1 1,1 0-1,0 0 1,1 1-1,1-1 1,1 1-1,0-1 1,2 1-1,0-1 1,2 1-1,0-1 1,6 21-1,0-8-109,1-1 0,1-1 1,2 0-1,1 0 0,2-2 0,0 1 0,2-2 0,1-1 1,1 0-1,41 39 0,-22-31-609,1-2-1,2-2 1,1-1-1,85 40 1,-104-58 110,1 0 0,0-2 1,1-1-1,0-1 0,0-2 0,32 4 0,-40-8-222,1 0-1,-1-2 1,0 0-1,0-1 1,0-1-1,0 0 1,0-1 0,-1-1-1,20-9 1,13-8-3626,1 2-2217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53.46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44 11 14253,'-11'-10'9498,"12"38"1294,0-8-12689,-2 95 1958,-20 161-1,10-107-1821,9-101-734,3-28-6714,4 2-7109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55.4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83 232 11153,'-27'-9'2057,"22"7"-130,3-2-1440,1 1 1,-1 0 0,0 0-1,0 0 1,0 0-1,0 0 1,-1 0 0,-3-3-1,0 0 1091,4 3-1295,-1 0 0,1 0 0,-1 0 1,1 0-1,0-1 0,0 1 0,1-1 0,-1 1 0,-1-6 0,3 8-269,-1-1-1,1 0 1,0 0 0,0 0 0,0 0-1,0 0 1,1 0 0,-1 0-1,0 1 1,1-1 0,0 0 0,-1 0-1,1 0 1,0 1 0,0-1-1,0 0 1,0 1 0,0-1 0,0 1-1,0-1 1,0 1 0,1-1-1,-1 1 1,2-1 0,9-8-505,0 1 0,0 1 0,1 0 0,1 1 0,-1 0 0,26-8 1,-9 5-2729,-1 2 1,43-6-1,-12 8-4982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55.55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22 323 10073,'-12'-11'4292,"5"-6"-2524,4 2-339,13 4-317,9-12-284,13-3-260,6-5-528,9 0-836,14-7-796,5-7-777,7 5-2091,13 5-3449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55.9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220 143 13853,'-50'-61'4254,"36"45"-1187,-2 0-1,0 1 1,-26-18-1,40 31-2019,1 3-994,-1-1 1,1 1 0,0-1 0,0 1 0,-1 0 0,1-1 0,0 1 0,0 0-1,0 0 1,0 0 0,0 0 0,0 0 0,0 0 0,0 0 0,0 0 0,-1 3-1,-11 19 378,13-23-430,-9 20-1,1 1 0,1 0 0,1 0 0,1 0 0,1 1 0,0 0 0,2 0 0,1 0 0,2 40 0,3-23 0,1 0 0,2 0 0,1-1 0,22 60 0,-15-60 0,2-1 0,1 0 0,38 56 0,87 89 0,-115-150-40,53 68-375,-69-85 327,-1 2 0,-1-1 0,-1 1 0,10 25 0,-17-37 65,0-1 0,0 1 0,-1 0 0,0 0 0,0 0 0,-1-1 0,1 1 0,-1 0 0,0 0 0,0 0 0,-1 0 0,1 0 0,-1 0 0,0 0 0,-1-1 0,1 1 0,-1 0 1,0-1-1,-3 7 0,1-5 27,0-1-1,-1 1 1,1-1 0,-1-1 0,0 1 0,-1-1 0,1 1 0,-1-2 0,0 1 0,0-1 0,0 1 0,0-2 0,-8 4 0,-2 0-102,-1-1 0,0 0 0,-20 3 1,33-7-88,1-1 1,-1 1 0,1-1 0,-1 0 0,1 0 0,-1 0 0,1 0-1,-1 0 1,1-1 0,-1 0 0,1 1 0,0-1 0,-1-1-1,1 1 1,0 0 0,0-1 0,0 0 0,0 1 0,0-1 0,0 0-1,0-1 1,-3-2 0,2 0-377,1 0-1,0 0 0,0 0 1,0 0-1,1-1 1,0 1-1,0-1 0,0 1 1,-1-7-1,3 8-132,-1 1 1,1-1-1,0 1 0,0-1 0,1 1 0,-1-1 1,1 1-1,-1-1 0,1 1 0,3-7 0,18-27-9915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27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15 13029,'11'-12'2159,"-9"10"-332,-2 5-139,-1 14-178,-1 0 0,-6 27 0,-3 14 95,-25 201 1608,-7-22-2021,-5 47-510,33-127-566,14-153-120,1 0 1,1 1-1,-1-1 1,1 0-1,-1 0 1,1 0-1,0 0 1,1 0 0,-1-1-1,1 1 1,0 0-1,0 0 1,0-1-1,0 1 1,0-1-1,1 0 1,-1 0-1,1 0 1,4 3-1,-6-5-1,1 1 0,0-2 0,0 1-1,-1 0 1,1 0 0,0 0 0,0-1-1,0 1 1,0-1 0,-1 0 0,1 1-1,0-1 1,0 0 0,0 0 0,0 0-1,0 0 1,0-1 0,0 1 0,0 0-1,0-1 1,0 0 0,-1 1 0,5-3-1,5 0-17,250-87-270,-60 17 69,-102 43 124,176-28-1,-214 50 95,1 3 0,1 3 0,-1 2 0,71 10 0,77 32-4,-21-3 83,-173-38-85,0 0-1,0-1 0,0 0 1,-1-1-1,1-1 1,0-1-1,0 0 0,-1-1 1,1 0-1,-1-2 1,24-11-1,-30 13-17,0-1 0,-1 0 0,0 0 0,0-1 0,0 0 0,0 0 0,-1-1 0,0 0 0,0 0 0,-1 0-1,0-1 1,0 0 0,-1-1 0,8-15 0,7-33-269,-20 56 293,0 0 1,-1 1-1,1-1 1,-1 0-1,1 0 0,-1 1 1,0-1-1,1 0 1,-1 1-1,1-1 0,-1 0 1,0 1-1,0-1 1,1 1-1,-1-1 0,0 1 1,0 0-1,-1-1 1,2 1-2,-2-1-30,0 0 1,0 0 0,0 0-1,0 1 1,0-1 0,1 1-1,-1-1 1,0 1-1,0 0 1,0-1 0,0 1-1,0 0 1,0 1 0,0-1-1,0 0 1,0 0 0,0 1-1,0 0 1,0-1 0,0 1-1,0 0 1,-2 1 0,-51 30-989,22-12 313,-46 21-1315,76-40 1716,7 0 56,27 4 834,0-3-1,56-1 0,4-1 888,111 0-234,-174-2-1364,-1-2 1,0 0 0,0-2 0,0 0 0,32-14-1,16-14-586,-67 30 664,-1 0 0,1 0-1,-1-1 1,0 0-1,0-1 1,-1 1-1,9-10 1,17-14-225,-26 27 275,-1 0-1,1 0 1,-1 0-1,1 1 1,-1 0 0,1 0-1,0 0 1,-1 1-1,1 0 1,0 0-1,0 1 1,-1-1-1,1 1 1,0 0-1,6 3 1,12 0 105,-22-4-101,9 2 17,0 0-1,-1-1 1,1-1-1,0 1 1,0-2-1,0 1 1,0-2 0,0 1-1,0-2 1,14-4-1,-21 4 24,1 1 0,-1-1 0,0-1 0,-1 1 0,1-1 0,-1 1-1,1-1 1,-1 0 0,0 0 0,0 0 0,-1-1 0,1 1 0,-1-1-1,0 1 1,0-1 0,-1 0 0,1 0 0,0-8 0,-1 9-13,-1 0 1,1 1 0,0-1-1,1 1 1,-1-1 0,0 1-1,1-1 1,0 1 0,0 0-1,0 0 1,0 0 0,0 0-1,1 0 1,-1 0 0,1 1-1,0-1 1,5-3-1,7-4 22,0 1 0,28-12 0,11-7 5,-37 17-4,-4 3-35,0-1 1,-1 0-1,0 0 0,0-1 0,-1-1 0,0 0 1,16-22-1,-25 30-13,-1-1 0,1 0 0,-1 0 0,0 1 0,0-1 0,0 0 0,0-8 0,1 2 6,-1 7-7,-5-17-18,2 14 511,-2 8-94,-5 22 195,-5 36 310,1 9-204,6-39-420,1 1 0,2 0 1,1 0-1,2 45 0,2-61-207,0-1 1,1 1-1,1-1 1,0 0-1,1 0 1,1-1-1,11 26 0,-13-34-65,0 0-1,1 0 0,0 0 0,-1 0 0,2-1 0,-1 0 1,0 0-1,1 0 0,0 0 0,0-1 0,0 0 0,0 0 1,0 0-1,1-1 0,-1 1 0,1-1 0,0-1 0,-1 1 1,1-1-1,0 0 0,0 0 0,8 0 0,-3-1-17,0 0 0,0-1 0,0 0 0,0 0-1,0-1 1,0-1 0,0 0 0,-1 0 0,0-1 0,1 0-1,16-10 1,-13 5 0,-1-1-1,0 0 1,0-1 0,-1-1-1,0 0 1,-1 0-1,13-19 1,-10 10-36,-1-1 0,-1 0 1,0 0-1,-2-1 0,-1 0 0,9-36 1,-7 10-356,-2 1 0,4-64 1,-8 67-1183,14-64 0,7 14-4885,-19 76-318,2 2-4420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56.63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20 13 12801,'5'-13'3670,"-10"17"2303,-7 12-556,8-4-5588,2 1 847,1 0-1,1 0 1,0 0-1,4 25 1,1 17 527,31 423-706,-30-423-498,-1-7-1507,3-1-1,2 0 1,1-1 0,20 49 0,-30-92 1347,0-1 1,0 1-1,0-1 0,0 0 1,0 1-1,1-1 1,-1 0-1,1 0 1,-1 0-1,1 0 1,0 0-1,0 0 1,0 0-1,0 0 0,0-1 1,0 1-1,0-1 1,1 0-1,-1 0 1,0 1-1,1-1 1,-1-1-1,1 1 1,-1 0-1,1-1 0,0 1 1,-1-1-1,1 0 1,0 0-1,-1 0 1,1 0-1,-1 0 1,1-1-1,0 1 1,-1-1-1,1 1 0,-1-1 1,1 0-1,-1 0 1,1 0-1,-1-1 1,0 1-1,0 0 1,1-1-1,-1 0 1,0 1-1,0-1 0,1-2 1,29-34 194,32-53 1,17-21 5013,-80 111-4914,-1 0 0,1 1-1,0-1 1,-1 0 0,1 0 0,0 0-1,0 0 1,0 1 0,0-1 0,0 0 0,0 1-1,0-1 1,0 1 0,0-1 0,0 1-1,0 0 1,1-1 0,-1 1 0,0 0 0,0 0-1,0 0 1,0 0 0,1 0 0,-1 0-1,0 0 1,0 0 0,0 0 0,0 0 0,0 1-1,1-1 1,-1 1 0,0-1 0,0 0-1,0 1 1,0 0 0,0-1 0,0 1 0,0 0-1,0-1 1,1 3 0,5 4 159,-1 0-1,1 1 1,-2 0-1,8 12 1,6 7 289,-9-14-505,1-1-1,0-1 1,0 0 0,1-1-1,1 0 1,0 0 0,0-2-1,1 1 1,0-2-1,0 0 1,1-1 0,0 0-1,0-1 1,0 0 0,1-2-1,26 4 1,-28-6-133,0-1 1,-1-1 0,1 0-1,-1 0 1,1-1 0,-1-1-1,18-6 1,-24 7 49,-1 0 0,0-1 1,0 0-1,-1 0 0,1 0 1,-1-1-1,1 1 0,-1-2 1,0 1-1,0 0 0,-1-1 1,0 0-1,1 0 0,-2 0 1,1-1-1,0 1 0,2-7 0,-4 4-2,0 1-1,-1-1 0,0 1 1,-1-1-1,1 0 0,-1 1 0,-1-1 1,1 0-1,-1 0 0,-3-10 0,3 14 5,-1-5 0,-1-1 0,0 1-1,-1-1 1,0 1-1,0 0 1,-1 1 0,0-1-1,-1 1 1,0 0-1,0 0 1,-1 0 0,-9-8-1,-12-8-18,0 2 1,-33-21-1,25 19-65,34 23 22,0 0 0,0-1 0,1 1-1,-1 0 1,1-1 0,-1 1 0,1 0 0,-1-1-1,1 0 1,0 1 0,0-1 0,0 0 0,0 1-1,0-1 1,0 0 0,0 0 0,1 0 0,-1 0 0,1 0-1,-1-2 1,1 2-28,1 0 1,-1 0-1,1 1 0,0-1 1,0 0-1,-1 0 0,1 1 1,0-1-1,0 1 0,0-1 1,1 1-1,-1-1 0,0 1 1,1 0-1,-1-1 0,0 1 1,1 0-1,-1 0 0,1 0 0,0 0 1,-1 1-1,1-1 0,3-1 1,34-15-947,40-18-2140,134-81 0,-187 99 2785,266-186 958,-287 199-316,1 0 0,-1 0 0,1 1 0,0 0 0,8-4 0,-13 7-169,0-1 1,0 1-1,0-1 0,0 1 0,0 0 1,1 0-1,-1 0 0,0-1 0,0 1 1,0 0-1,0 0 0,0 0 0,0 1 1,0-1-1,0 0 0,0 0 0,0 1 1,0-1-1,1 0 0,-1 1 0,-1-1 1,1 1-1,0-1 0,0 1 0,0 0 1,0-1-1,0 1 0,0 0 0,-1 0 1,1-1-1,0 1 0,-1 0 0,1 0 1,0 2-1,6 15 692,-2 0 1,0 0-1,-1 1 1,-1 0-1,0 0 1,-2 0-1,0 24 1,1 1 311,-4 284 572,0-244-1588,-11 214-66,-2 134 0,15-370 24,-1 1-175,13 125 0,-10-182-310,-1 0 0,1 1 0,0-1 0,0 0 0,0 0 0,6 9 0,10 4-4275,-16-18 4145,-1 0 1,1 0 0,-1 0 0,1-1-1,-1 1 1,1-1 0,-1 1-1,1-1 1,-1 0 0,1 1-1,0-1 1,-1 0 0,3 0-1,-2-1-430,-1 1 0,0 0 0,0-1-1,1 1 1,-1-1 0,0 0-1,0 1 1,0-1 0,1 0-1,-1 0 1,0 0 0,1-1-1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56.99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10 155 12017,'-9'6'2678,"13"-11"879,18-8-1354,-14 11-2048,0 1-1,-1 1 0,1-1 0,0 1 1,0 1-1,0-1 0,-1 1 1,1 1-1,12 3 0,-2 0-15,-1 1 0,28 13 0,-40-17-122,0 1 1,0 0-1,0 1 0,0-1 0,-1 1 0,1 0 0,-1 0 0,0 0 0,0 0 0,-1 1 0,1 0 0,-1 0 0,0 0 0,0 0 0,-1 0 0,1 0 0,-1 1 1,-1-1-1,2 7 0,-1 1-2,0-1 1,-1 1 0,-1 0 0,0-1-1,-1 1 1,0 0 0,-4 13 0,5-24-22,1-1 0,-1 0 0,1 1 0,0-1 0,-1 0 0,1 0 0,0 0 0,0 0 0,0 0 0,0 0 0,0 0 0,0 0 0,0 0 0,0 0 0,0 0 0,0-1 0,3 2 0,1-3-47,-1 1 1,1-1-1,0-1 0,-1 1 0,1-1 0,-1 0 0,1 0 0,5-3 0,4-2-101,35-14-386,-1-2 0,-1-3 0,-2-1 1,0-3-1,-2-1 0,56-53 0,-74 61 702,-17 17 76,0-1 0,0 0 0,-1 0 0,0-1 0,0 0 0,-1 0 0,0-1 0,-1 1 0,1-1 0,5-14 0,-11 22-190,0 1-1,0 0 1,1-1 0,-1 1 0,0-1-1,0 1 1,0 0 0,0-1 0,1 1-1,-1-1 1,0 1 0,0-1 0,0 1-1,0-1 1,0 1 0,0-1 0,0 1-1,0 0 1,0-1 0,-1 1 0,1-1-1,0 1 1,0-1 0,0 1 0,0 0-1,-1-1 1,1 1 0,0-1 0,0 1-1,-1 0 1,1-1 0,0 1 0,-1 0-1,1-1 1,0 1 0,-1 0-1,1-1 1,0 1 0,-1 0 0,1 0-1,-1 0 1,1-1 0,0 1 0,-1 0-1,1 0 1,-1 0 0,1 0 0,-1 0-1,1 0 1,-1 0 0,1 0 0,-1 0-1,1 0 1,0 0 0,-1 0 0,1 0-1,-1 0 1,1 0 0,-1 1 0,1-1-1,0 0 1,-1 0 0,1 0 0,-1 1-1,1-1 1,-1 1 0,-5 1 417,1 1-1,-1 0 1,1 0 0,0 0-1,-6 5 1,0 3-171,0 0-1,0 1 1,1 0-1,0 0 1,2 1-1,-1 0 1,1 1-1,1 0 1,1 0 0,-10 28-1,11-26-74,1 1-1,0 0 1,1-1 0,1 1-1,0 1 1,1-1-1,1 0 1,1 0 0,0 0-1,5 17 1,-5-27-275,1 0 0,0 0-1,1 0 1,0-1 0,0 1 0,0-1-1,1 0 1,0 0 0,0 0 0,1-1 0,-1 1-1,10 7 1,-6-6-142,1-1 1,-1-1-1,1 1 0,0-1 0,0-1 0,1 0 1,-1 0-1,12 2 0,4-1-406,-1-1-1,0 0 1,1-2-1,0-1 1,-1-2-1,43-4 1,78-10-10491,-69 8-851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57.35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576 29 16834,'-32'-24'2901,"25"19"2108,5 8-2797,-3 4-1882,1 1 0,0-1 0,0 1 0,0 0 0,1 0 0,0 1 0,1-1 0,-2 10 0,-7 75 2325,9-66-2469,-17 368-186,4-44 0,-122 858 0,-61-302-401,185-864-1929,-34 77 1,23-69-2000,-2-2-3488,17-26-4760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58.13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136 10 10329,'16'-9'4442,"-19"17"3581,-3 2-5093,1 3-3613,-2 12 2194,2-1 0,-3 30 0,-4 20 553,-22 73-1601,-24 134 53,52-237-486,2 0 0,1 0 0,3 1 0,7 61 0,-5-91-35,1 0-1,1 1 1,0-1-1,1-1 1,0 1 0,1-1-1,1 0 1,0 0-1,1 0 1,1-1 0,0-1-1,0 1 1,2-2-1,-1 1 1,1-1 0,1-1-1,0 0 1,1-1-1,-1 0 1,2-1 0,-1 0-1,1-1 1,0-1-1,1 0 1,0-1 0,-1 0-1,2-1 1,19 2-1,-2-3-313,0-2-1,0 0 1,0-3-1,-1-1 1,1-1-1,-1-2 1,0-1-1,0-1 0,-1-2 1,0-1-1,-1-2 1,0-1-1,-1-1 1,0-1-1,-2-2 1,0-1-1,-1-1 1,39-38-1,-40 32 591,-1-2 0,-2 0 0,0-2 0,-2 0 0,30-63 0,-48 89-97,0 0-1,0-1 1,1 1-1,-1 0 1,1 0-1,0 0 1,0 1-1,0-1 1,0 1-1,0 0 1,7-5-1,-10 8-154,0 0-1,0 0 1,1-1-1,-1 1 1,0 0-1,0 0 1,1 0-1,-1 0 1,0-1-1,1 1 1,-1 0-1,0 0 1,0 0-1,1 0 1,-1 0-1,0 0 1,1 0-1,-1 0 1,0 0-1,1 0 1,-1 0-1,0 0 1,1 0-1,-1 0 1,0 0-1,1 0 1,-1 0-1,0 0 1,1 1-1,-1-1 1,0 0-1,0 0 1,1 0-1,-1 1 1,1-1-1,5 15 404,0 26 59,-5-34-369,3 19-28,2-1 0,0 1 0,2-1 0,1-1 0,1 1-1,0-1 1,2-1 0,1 0 0,27 35 0,-29-44-84,1-1 0,1 0 0,0-1 0,0 0 0,1-1 0,1-1 0,0 0 0,0-1 0,1 0 0,0-2 0,0 0 0,1 0 0,0-2 0,0 0 0,0-1 0,23 3 0,-33-7-24,0 1 0,0-1 0,0-1-1,0 1 1,0-1 0,0 0 0,0-1 0,0 0 0,-1 0-1,1 0 1,-1-1 0,1 0 0,8-5 0,-12 6 12,0-1 0,0 1 1,0-1-1,0 1 0,0-1 0,0 0 1,-1 0-1,0-1 0,1 1 1,-1 0-1,0-1 0,-1 0 0,1 1 1,-1-1-1,1 0 0,-1 0 0,0 1 1,-1-1-1,1 0 0,-1 0 1,1 0-1,-1 0 0,0 0 0,-1-5 1,-3-18 22,-2 1 1,0 0 0,-2 0 0,-1 0 0,-21-42 0,-76-116-577,77 137-3,17 30-575,0-1 1,-17-17 0,-11-6-4744,39 40 5415,1 0-1,-1 0 0,0 0 0,0 1 1,0-1-1,0 0 0,1 1 0,-1-1 1,0 1-1,0-1 0,0 1 1,0-1-1,-1 1 0,0-1 0,-19 6-11229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58.5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1 655 14529,'18'-19'1851,"1"1"-1,32-23 0,99-51 444,6-4-1787,-138 83-425,0-1-1,0-1 1,-2-1-1,20-22 0,-30 30 54,-1 0-1,1 0 1,-1-1-1,-1 0 0,0 0 1,0 0-1,0 0 1,-1-1-1,-1 1 0,0-1 1,0 0-1,0-15 1,-2-7 161,-2 0 0,-9-46 1,9 64-632,1 10-103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58.86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25 600 12453,'-1'0'300,"1"0"-1,0 0 0,-1 0 1,1 0-1,-1 0 1,1 0-1,0 0 1,-1 0-1,1 0 0,0 0 1,-1 0-1,1 0 1,0 0-1,-1 0 1,1-1-1,0 1 0,-1 0 1,1 0-1,0 0 1,0 0-1,-1-1 1,1 1-1,0 0 1,-1 0-1,1-1 0,0 1 1,0 0-1,0 0 1,-1-1-1,1 1 1,0 0-1,0-1 0,0 1 1,0 0-1,0-1 1,-1 1-1,1 0 1,0-1-1,0 1 0,0-1 1,13-10 3317,32-10-3619,-42 20 824,62-29 634,69-43 0,-43 22-820,-78 43-631,0 0-1,0-1 1,-1 0-1,0-1 1,-1 0-1,0-1 1,-1 0-1,0-1 1,0 0-1,-2-1 1,1 0-1,7-16 1,-12 21-5,-1 0-1,1-1 1,-1 1 0,-1-1-1,1 0 1,-2 0 0,1 0-1,-1 0 1,-1 0 0,1 0 0,-1-1-1,-1 1 1,0 0 0,0 0-1,-1 0 1,0 0 0,-1 0-1,0 1 1,0-1 0,-1 1-1,-4-9 1,6 13 0,0 1 0,0 0 0,0 0 0,-1 0 0,1 0 0,-1 0 0,0 0 0,0 0 0,0 1 0,0 0 0,0-1 0,0 1 0,-1 0 0,1 1 0,-1-1 0,1 1 0,-1-1 0,-5 0 0,4 1 0,0 1 0,0 0 0,0 0 0,0 1 0,0-1 0,-1 1 0,1 0 0,1 0 0,-1 1 0,0 0 0,0-1 0,-5 5 0,-8 4 0,1 1 0,0 1 0,1 0 0,0 2 0,-22 24 0,8-5 0,1 2 0,2 0 0,1 2 0,3 1 0,0 1 0,-19 47 0,32-61 0,0 1 0,1 0 0,2 1 0,1 0 0,1 0 0,1 1 0,1-1 0,2 1 0,1-1 0,1 1 0,5 31 0,-3-45-246,0 0 0,2 0 0,0 0 1,0 0-1,1-1 0,1 0 0,0 0 0,1-1 0,0 0 0,1 0 0,0-1 1,1 0-1,0-1 0,1 0 0,0 0 0,1-1 0,0-1 0,20 12 0,2-3-1266,0-2-1,0-1 0,1-2 0,1-1 1,0-2-1,43 6 0,0-4-13009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59.82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58 1098 15465,'5'-21'697,"-3"14"-331,-1 0 0,2 0 0,-1 0 0,1 1 0,0-1-1,0 1 1,1 0 0,6-8 0,5-10 1879,17-39 0,-18 34-1058,23-34 0,-9 23-700,54-87 432,-73 111-822,-1-1 0,0-1 0,-2 1 0,0-1 0,7-37 0,-1-53 916,-4-179 0,-8 228-449,0 56 115,-3 17-399,1-1 0,0 1 0,1 23 0,0-4-226,-4 216-33,1-18-25,-18 118 4,-15-2 0,-96 399 0,61-429 0,30-144 0,8-30 0,28-110 0,-1 33 0,7-65-3,-1 1 0,1 0-1,0 0 1,0-1 0,0 1 0,1 0-1,-1 0 1,0-1 0,1 1 0,-1 0-1,1-1 1,-1 1 0,1 0 0,0-1-1,-1 1 1,1-1 0,2 3 0,-2-3-5,0-1 0,0 1 1,0 0-1,0-1 0,0 1 0,0-1 1,0 0-1,0 1 0,0-1 1,0 0-1,0 0 0,1 0 0,-1 0 1,0 0-1,0 0 0,0 0 1,0 0-1,0 0 0,0 0 0,2-1 1,4-1-73,0-1 0,0 0 0,-1 0 1,1-1-1,-1 0 0,7-4 0,5-7-184,0 0-1,-1-1 0,-1 0 1,0-1-1,-2-1 0,0-1 1,21-36-1,-11 10-15,-2 0 0,24-74 0,-34 79 206,-2-1 0,-2 0 0,-1 0 1,-2 0-1,-2-1 0,-2 1 0,-5-53 0,-10-30-54,-34-131-1,-11-87 15,56 308-149,2 0 0,1 1 0,2-1 0,1 0 0,2 1 1,17-64-1,-9 58-288,2-1 1,2 2-1,1 0 1,2 2 0,29-43-1,113-148-2124,41-59 760,-24 13 4544,-177 270-1565,-3 9 311,-132 1219 7988,73-717-9363,29-240 0,7-88 0,0 281 0,25-450 0,-1 8 0,1 0 0,4 23 0,-4-39 0,-1 0 0,1 1 0,0-1 0,0 0 0,0 1 0,0-1 0,1 0 0,-1 0 0,1 0 0,-1 0 0,1 0 0,0-1 0,1 1 0,-1 0 0,0-1 0,1 1 0,-1-1 0,1 0 0,3 2 0,-2-3-80,-1 0-1,0-1 1,0 0 0,1 1-1,-1-1 1,0-1 0,0 1-1,1 0 1,-1-1 0,0 1-1,0-1 1,0 0-1,1 0 1,-1-1 0,0 1-1,-1-1 1,6-2 0,0-1-218,-1 0 0,1 0 0,-2 0 0,1-1 0,0 0 0,6-8 0,-2-1-81,-1-1 0,0 0 0,-2-1 0,1 0 0,-2-1 0,-1 0-1,0 0 1,4-24 0,-2 3-102,-2-1 1,0-77-1,-7 59 241,-3 0 0,-3 0 0,-16-68 0,-1 36 460,-43-109-1,21 104 283,28 59-96,-18-46 0,32 71-323,1 0 0,0 0 0,1 0 0,0 0-1,0-1 1,1 1 0,1-1 0,1-20 0,1 25-106,0 1-1,0 0 1,0 0 0,0 0 0,1 0 0,0 0 0,1 0-1,-1 1 1,1-1 0,0 1 0,0 0 0,1 0 0,0 1-1,-1-1 1,7-3 0,12-9-276,0 1-1,30-15 1,-43 26 222,56-32-488,85-33 1,-128 61 530,1 0 0,0 2 1,0 1-1,1 1 0,-1 1 0,1 1 1,42 1-1,-60 2 132,0 1 0,-1-1 0,1 1 0,-1 1 0,1-1 0,-1 1 0,1 1 0,-1-1 0,0 1 0,0 0 0,0 0 0,0 1 0,-1-1 0,1 1 0,-1 1 0,0-1 0,0 1 0,6 8 0,-5-4 116,0 0-1,-1 1 0,0-1 0,-1 1 0,0 0 0,-1 0 0,0 1 0,0-1 1,-1 1-1,1 18 0,5 137 1241,0-4-2089,7-56-3546,-9-88 930,5-2-2481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59.96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92 8737,'0'-52'2104,"9"38"-496,-2 3 1144,9 5-3904,3-3-584,3 21-7593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00.51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105 174 9449,'24'-33'2096,"-19"26"4473,14 5-4591,-18 2-1856,0 0-1,0 0 1,0 0 0,0 0-1,0 0 1,0-1 0,0 1-1,0 0 1,0 0 0,0-1-1,0 1 1,-1-1 0,1 1-1,0-1 1,0 1 0,0-1-1,-1 1 1,1-1 0,0 0-1,0 1 1,-1-1 0,1 0-1,-1 0 1,1 0 0,-1 1-1,1-1 1,-1 0 0,1 0-1,-1 0 1,0 0 0,1 0-1,-1 0 1,0 0 0,0 0-1,0 0 1,0 0 0,0 0 0,0-1-1,1-2-409,-1 1 2741,-6-16-1620,1 4-473,4 12-48,0 0 46,0-1-149,0 0 0,1-1 1,-1 1-1,1 0 0,0-1 1,0 1-1,1 0 0,-1-1 1,1 1-1,0 0 1,2-7-1,-2 9 1029,-15 13-1086,6-3-152,1-1 0,1 2 0,0-1 0,0 1 0,0 0 0,1 0 0,-6 15 0,-25 78 0,24-63 0,-1 1 0,2 0 0,2 1 0,2 0 0,-3 45 0,9-63 0,0 1 0,2 0 0,1-1 0,0 1 0,2-1 0,1 0 0,1 0 0,14 37 0,-16-52-54,0 1-1,1-1 1,0-1-1,0 1 1,0-1 0,1 0-1,0 0 1,1 0-1,0-1 1,-1 0 0,2-1-1,12 9 1,-8-8-154,1 0 0,0 0 0,0-1-1,1-1 1,0 0 0,0-1 0,20 3 0,0-4-368,1-1-1,-1-2 1,1-1 0,-1-2-1,63-15 1,-68 12-506,-1-2 0,0 0 1,0-2-1,-1-2 0,-1 0 0,34-23 0,-35 18 693,-2-1-1,0-1 1,-1 0 0,-1-2-1,-1 0 1,20-31-1,-17 21 1224,-1 0-1,-1-2 0,-3-1 1,0 0-1,-2-2 1,13-44-1,-22 53 1810,2 1 0,14-31 0,-22 57-2587,-1 1 0,1-1 0,-1 1 0,1 0 0,-1-1 1,1 1-1,0-1 0,-1 1 0,1 0 0,-1 0 0,1-1 0,0 1 0,-1 0 1,1 0-1,0 0 0,-1 0 0,1 0 0,0 0 0,0 0 0,-1 0 1,1 0-1,0 0 0,-1 0 0,1 0 0,0 0 0,-1 0 0,2 1 0,14 6 739,-15-3-795,1 0 0,0 0 0,-1 0 0,0 0 0,0 0 0,-1 0 0,1 9 0,1 2 0,15 148 0,-8-60 0,-9-95 0,1 0 0,-1 0 0,-1 0 0,1 0 0,-4 14 0,-2 26 0,3-21-5817,0 5-5891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00.64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 29 11957,'-16'-11'6057,"29"2"-5749,3 1-868,3 13-620,-3 4-525,3 5-2591,10 15-3301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28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157 356 10821,'-3'-16'4661,"0"-5"-2909,4 13-1319,0 1 0,1 0 1,0 0-1,1 0 0,0 1 0,0-1 0,0 0 0,7-9 0,39-44 1528,-39 50-1667,-1 0 0,0-1 0,0 0 1,-2 0-1,1-1 0,-1 0 0,9-23 0,-14 30-95,0-1-1,-1 0 1,1 0 0,-1 0-1,-1 0 1,1 0-1,-1 0 1,0 0-1,0 0 1,-2-9 0,1 15-104,-1 0 0,1 0 0,-1-1 0,1 1 0,-1 0 0,1 0 0,0 0 0,-1 1 0,1-1 0,-1 0 0,1 1 0,0-1 0,-1 0 0,1 1 0,-3 1 0,-7 3 132,1 1 1,0 0-1,0 1 1,0 0-1,1 0 0,0 1 1,0 0-1,-10 14 1,-3 5 556,-31 50 1,40-57-785,-8 13 0,2 1 0,-20 45 0,35-71 0,1 1 0,0 0 0,0 1 0,1-1 0,0 0 0,0 1 0,1-1 0,1 0 0,0 1 0,0 0 0,0-1 0,1 1 0,1-1 0,4 17 0,-4-22-40,0 1 0,0-1 0,1 0 0,0 0 0,0 0 0,0 0 0,0 0 0,0-1 0,1 0 0,0 1-1,0-1 1,-1 0 0,2-1 0,-1 1 0,0-1 0,0 0 0,1 0 0,0 0 0,-1 0 0,1-1 0,0 0 0,6 1 0,13 1-495,0-1 0,-1-1-1,35-2 1,-24 0-212,272-14-9812,-231 10 6569,88-6-7435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01.20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37 420 8385,'26'-18'3642,"-18"13"-2390,0-1 0,0 0 0,-1 0-1,0 0 1,10-12 0,-10 11-768,-1-1-1,1-1 1,-1 1-1,-1-1 1,0 0-1,0 0 0,-1-1 1,0 0-1,-1 1 1,0-1-1,2-14 1,-3 13-88,-1 0 1,0 1 0,-1-1-1,0 0 1,-1 0 0,0 0 0,0 1-1,-1-1 1,-1 0 0,0 1-1,0 0 1,-1 0 0,-1 0-1,-5-10 1,3 18 220,1 3-586,-1 0-1,1 1 1,-1 0 0,1 0 0,0 0-1,0 0 1,-1 1 0,2 0-1,-1 1 1,0-1 0,1 1 0,-1 0-1,1 0 1,0 1 0,1 0-1,-1 0 1,1 0 0,0 0 0,0 0-1,0 1 1,1 0 0,0 0-1,0 0 1,1 0 0,-1 0 0,1 1-1,-1 7 1,0-1-61,1-1-1,0 1 1,1 0 0,0 1-1,1-1 1,1 0-1,0 0 1,1 0 0,0 0-1,1-1 1,0 1 0,9 19-1,-10-26 14,0-1-1,1 1 1,0-1-1,0 0 1,0 0-1,1 0 0,0-1 1,0 1-1,0-1 1,0 0-1,1 0 1,-1 0-1,1-1 0,0 1 1,0-1-1,1 0 1,-1-1-1,1 1 1,-1-1-1,1 0 1,0-1-1,-1 1 0,1-1 1,0 0-1,0-1 1,0 1-1,0-1 1,0 0-1,9-2 1,-5-1-54,0 0 1,0 0 0,0-1 0,-1-1 0,0 0 0,0 0 0,0-1 0,0 0-1,-1 0 1,0-1 0,12-12 0,-7 7 58,1 0 0,0 1 0,18-10 0,-27 18 17,0 1 0,0-1 0,0 1 0,0 0 0,0 1 0,1 0 0,-1-1 0,1 2 0,-1-1 0,1 1 0,-1-1 0,1 1 0,-1 1 0,9 1 1,9 4 2,-1 0 0,36 17 0,-38-14 50,1-1 0,38 9 0,-54-16-59,0-1 1,-1 0 0,1 0-1,0 0 1,0 0-1,-1-1 1,1 0 0,-1 0-1,1 0 1,-1-1 0,1 1-1,-1-1 1,0 0 0,0 0-1,7-5 1,3-3 6,0-1 0,21-23 0,-18 18-24,29-25 124,2 3-1,2 2 0,2 2 1,0 2-1,70-30 0,-99 51 27,-1 1-1,2 1 1,42-10 0,-58 17-110,-1 1 1,0 0-1,1 0 1,-1 0 0,1 1-1,-1 1 1,0-1 0,1 1-1,-1 0 1,1 0-1,-1 1 1,0 0 0,0 1-1,0-1 1,0 1-1,11 8 1,-12-7-23,-1 1 0,-1 0 0,1 0 0,-1 0 0,0 0 0,0 1 0,0-1 0,-1 1 0,0 0 0,5 13 0,1 8 0,7 35 0,-11-38 0,7 29-769,-9-34-377,1 0 1,1 0 0,1 0-1,10 22 1,-13-35 791,1 0 0,-1 0 1,1-1-1,1 1 0,-1-1 0,1 0 1,0 0-1,0 0 0,0-1 0,1 1 1,-1-1-1,1-1 0,0 1 0,0-1 1,1 0-1,6 2 0,12 5-6259,-7-1-4047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01.39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39 132 13517,'-39'-20'11187,"42"18"-10748,-1 0-1,1 0 1,-1 1 0,1-1 0,-1 1 0,1-1 0,0 1 0,5-2 0,16-2 423,41-5 1,6 0-825,-21 1-714,153-34-6438,-123 28-2706,-55 12-3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01.82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220 148 10285,'15'-113'7565,"-15"78"1664,5 59-6058,-1 4-2902,-1-1 0,-1 1 0,-1 0 0,-2 0-1,-6 42 1,-34 144 618,34-185-870,-131 619-17,100-468 0,32-153-186,1 0 0,-2 49 1,7-69 55,0 0 1,1 0 0,-1 1-1,1-1 1,1 0 0,-1-1-1,1 1 1,0 0 0,1 0-1,0-1 1,0 1-1,0-1 1,1 0 0,0 0-1,8 10 1,-9-14-585,1 1-1,0-1 1,0 0 0,0 0-1,0-1 1,1 1 0,-1-1-1,0 0 1,1 0 0,-1 0-1,0-1 1,1 1 0,-1-1-1,1 0 1,-1-1 0,1 1-1,4-1 1,2 0-1707,35-3-9456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01.99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1 129 11809,'38'-8'1612,"-13"-1"-212,-3 1-296,4 2-223,9 0-165,19-5-432,-16 2-396,3-2-544,4-1-397,9 1-219,-4-1-376,-8-2-2144,-1 3-2497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02.12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49 5160,'25'-20'1361,"-35"3"-369,1 5-412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19.24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132 241 5569,'-1'-1'281,"0"1"1,1 0 0,-1-1 0,0 1 0,0-1 0,1 1 0,-1-1 0,0 1 0,1-1 0,-1 1 0,0-1 0,1 0 0,-1 1 0,1-1 0,-1 0 0,1 1 0,-1-1 0,1 0 0,-1 0 0,1 0 0,0 1 0,0-1 0,-1 0 0,1 0 0,0 0 0,0 0 0,0 0 0,0 1 0,0-1 0,0 0 0,0-2 0,5-33 2415,-3 27-1802,-1 6 327,-14-28 715,12 28-1546,-25-49 1214,24 50-1415,1-1-11,-3-5 22,-1 0 0,2 0 0,-1 0 0,1 0 0,-1-10 0,3 16 908,-3-3-773,3 4-305,1 0 0,-1 0 0,1 1 0,-1-1 0,1 0 1,-1 0-1,0 0 0,1 1 0,-1-1 0,0 0 0,0 1 1,0-1-1,1 1 0,-1-1 0,0 1 0,0-1 0,0 1 0,0 0 1,-2-1-1,1 5 0,-1 1 0,0-1 1,1 1-1,0 0 0,0 0 1,0 0-1,1 0 0,0 0 1,0 0-1,0 0 1,0 0-1,1 0 0,0 0 1,0 1-1,0-1 0,1 0 1,0 0-1,2 7 0,-1 1-33,2-1-1,0 0 1,0 0 0,1 0-1,1 0 1,0-1-1,1 1 1,0-2 0,0 1-1,1-1 1,0 0-1,1 0 1,0-1 0,1-1-1,0 0 1,0 0-1,1 0 1,0-2 0,19 10-1,-4-3-428,0-1 0,42 12 1,-55-21 267,-1 0 1,1 0 0,0-2 0,-1 1 0,1-2 0,0 0 0,0 0 0,17-3 0,-19 1 114,1-1 0,0 0 0,-1-1 0,0 0 0,0-1 0,0 0 0,0-1 0,-1 0 0,0 0 0,0-1 0,0-1 0,-1 1 0,0-2 0,-1 1 0,0-1 0,0 0 0,-1-1 0,0 0 0,-1 0 0,0 0 0,6-15 0,-5 9 46,0 0 0,-2-1 0,0 0 0,0 0 1,-2-1-1,0 1 0,-1-1 0,0-25 0,-2 40 624,-2 5-331,-1 5-162,1 0 1,-1 0 0,1-1-1,1 1 1,-1 1 0,1-1 0,0 0-1,1 0 1,0 9 0,7 72 563,-5-68-520,2 20 60,16 209 393,-68 966-500,44-1178-137,-1 0 0,-2 0 1,-1 0-1,-2-1 0,-27 62 1,32-85 11,-1-2 1,-1 1 0,0-1 0,0 0 0,-1 0 0,-1-1-1,0 0 1,0 0 0,-1-1 0,0 0 0,-1-1-1,1 0 1,-2-1 0,1 0 0,-1-1 0,0 0-1,0-1 1,-1 0 0,-18 4 0,18-6 12,0-1 0,0 0 0,0-1 0,-1 0 0,1-1 0,0-1 0,0 0 0,0 0 0,0-2 0,0 1 1,0-2-1,1 0 0,-1 0 0,1-1 0,0-1 0,0 0 0,1 0 0,0-1 0,0-1 0,1 0 0,-1 0 0,2-1 0,-1-1 0,1 1 0,1-1 0,0-1 1,0 1-1,1-2 0,1 1 0,-1-1 0,2 0 0,-6-16 0,6 12-125,2 0-1,-1 1 1,2-1 0,0 0 0,1 0 0,1 0-1,0 0 1,2 0 0,-1 0 0,2 0-1,0 0 1,1 0 0,1 1 0,0 0-1,8-17 1,10-17-491,3 1 0,1 2 0,39-50 0,184-207-4258,-70 113-1841,-138 146 4183,31-28-4433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19.3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63 10105,'0'0'1796,"6"-11"-200,4 0 2745,-4-4-3889,-3 7-400,20 2-436,-4 3-648,12-3-473,8 4-1067,-5 2-1164,24 0-2393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19.54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68 226 11205,'-35'-8'2256,"22"16"-232,3-19-219,1-1 971,15-8-1888,1 3-172,8 6-240,24-7-276,-1 1-284,9-6-556,17 3-732,12-5-756,3-1-3269,4 0-4344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20.49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38 155 8837,'0'0'27,"-1"-1"142,0 0 1,0 0-1,1 0 0,-1 0 1,0 0-1,1 0 0,-1 0 1,1 0-1,-1-1 0,1 1 0,-1 0 1,1 0-1,0 0 0,0-1 1,-1 1-1,1 0 0,0 0 0,0-1 1,0 1-1,1 0 0,-1 0 1,0-1-1,1-1 0,0 2 1713,-2-2-191,-20-94 6291,13 73-5401,6 26-1529,6 13-585,62 258 382,-57-217-792,11 93 34,-15-78-27,-4-68-72,3 25 86,18-103-122,-9 28-440,35-84 0,-41 117 333,0 0 1,0 1-1,1 0 0,1 1 0,0 0 1,1 0-1,0 1 0,1 0 1,0 1-1,18-13 0,-26 21 115,0 1-1,-1-1 1,1 0-1,0 1 1,0 0 0,1-1-1,-1 1 1,0 0-1,0 1 1,0-1 0,1 1-1,-1-1 1,0 1-1,1 0 1,-1 0-1,0 0 1,1 1 0,5 1-1,-4 0 2,0 0-1,0 0 1,0 1-1,-1-1 1,1 1-1,-1 0 1,1 1-1,-1-1 1,0 1-1,6 7 1,-2-1-58,0 1 1,-1-1-1,0 2 1,-1-1 0,0 1-1,-1 0 1,0 0-1,5 24 1,-6-15-78,-1 1 0,-1 0 0,-1-1 0,-3 42 1,-7-12-9,8-48 186,5-20 72,15-101 408,6 13-417,9-28 53,-28 116-125,0 0 0,1 0 0,1 1 0,1 0 0,14-20 0,-22 34 12,1 0 0,-1 1 0,1-1 1,-1 1-1,1-1 0,0 1 0,0 0 0,-1 0 0,1 0 0,0 0 1,0 0-1,0 0 0,0 1 0,0-1 0,1 0 0,-1 1 0,0 0 1,0 0-1,0-1 0,0 1 0,0 0 0,1 1 0,2-1 0,2 2 48,0-1-1,0 1 1,0 0-1,10 6 0,-11-6 0,-1 0-28,-1 1-1,1-1 1,-1 1 0,0 0 0,0 0 0,0 1 0,0-1 0,-1 1-1,1 0 1,-1 0 0,0 0 0,0 0 0,-1 0 0,1 1 0,-1-1 0,0 1-1,0 0 1,1 5 0,8 14 66,15 34-77,36 110 0,1 68-3423,-60-227 3161,12 71-3149,-1-9-3910,-2-25-1558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21.01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23 9293,'3'-3'815,"0"1"0,0 0 0,0 0 0,1 0 0,-1 0 0,1 0 0,-1 1 0,1 0 0,-1 0 0,1 0 1,0 0-1,4-1 0,-1 2-467,0 0 0,0 0 1,0 0-1,0 1 0,0 0 1,8 2-1,-1 1-327,0 1 0,0 0 0,-1 1 0,0 1 0,24 15 0,-28-16 15,1 1-1,-1-1 1,-1 2-1,1-1 1,-1 1-1,0 0 1,-1 1-1,0 0 1,-1 0-1,1 0 1,-2 1-1,1 0 1,-2 0-1,1 1 1,3 11-1,-1 6-7,-2 0 0,0 0 0,-2 0 0,-1 1 0,-1 0 0,-4 38 0,-3-19-32,-2-1 0,-29 91 0,36-135 57,-1-25-34,2 9 7,1 0 0,0 0 0,1 0 0,0 1 0,1-1 0,8-22 0,0 0-39,12-43-9,53-122 1,-71 190 98,1 0 0,0 0 0,0 1 1,0 0-1,1 1 0,1-1 0,8-7 0,-15 16-38,-1-1 0,1 1 0,-1-1 0,1 1 0,-1 0 0,1-1 0,-1 1 0,1 0 0,-1-1 0,1 1 0,0 0 0,-1 0 0,1 0 0,0 0 0,-1 0 0,1 0 0,-1-1 0,1 1 0,0 0 0,-1 1 0,1-1 0,0 0 0,-1 0 0,1 0 0,0 0 0,-1 0 0,1 1 0,0-1 0,16 17 742,5 30 281,21 107 714,-34-112-1724,2-1 0,2 0 0,35 77 0,-29-83-1120,1 0 0,47 59 0,-56-81-16,1-1 0,1 0 1,22 16-1,-23-20-734,0 0-1,1-2 1,0 1-1,27 9 1,10-2-7545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28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205 152 14201,'15'-32'1159,"-10"23"-510,-1 0-1,0-1 1,-1 1-1,0-1 0,0 0 1,1-12-1,-3 20-217,0-1 1,0 0-1,0 0 0,0 0 1,0 1-1,1-1 0,0 0 0,-1 1 1,1 0-1,0-1 0,0 1 0,2-2 1,1-1 360,-4 25 2377,-20 105-1819,-39 134 1,15-77-752,33-136-650,-14 63-1041,4 1 0,-8 145 0,17-140-2152,1-18-1638,9-74 3650,1-18 249,-15-24-326,11 14 1377,1 0-1,0 0 1,0-1 0,1 1-1,0-1 1,0 1-1,0-1 1,0 0-1,0-8 1,-5-54 1429,7 64-1383,-1-2-28,1-1 1,0 1 0,0-1 0,1 1-1,-1-1 1,1 1 0,1-1 0,-1 1-1,1 0 1,0 0 0,1-1 0,-1 1-1,1 1 1,0-1 0,1 0 0,0 1 0,-1 0-1,2 0 1,-1 0 0,0 0 0,1 1-1,0-1 1,0 1 0,0 1 0,1-1-1,0 1 1,-1 0 0,9-4 0,32-8 43,1 2 0,1 2 1,0 2-1,58-4 0,196 9 66,-223 9-182,140 25-1,-173-20 137,1 2 1,-2 2-1,0 3 1,55 27 0,-82-33 112,0 1 1,-1 1 0,-1 0 0,0 1 0,-1 1 0,27 33 0,-17-20 318,-23-24-535,1-1 1,0 0-1,0-1 0,0 1 0,0 0 1,0-1-1,1 0 0,-1 1 1,1-2-1,-1 1 0,1 0 0,0-1 1,0 1-1,-1-1 0,1 0 0,0 0 1,0-1-1,0 1 0,0-1 0,1 0 1,-1 0-1,0 0 0,0 0 1,0-1-1,0 0 0,0 0 0,0 0 1,7-3-1,6-4 10,1 0 1,-1-2-1,0 0 1,-1-1-1,0 0 1,0-1-1,-2-1 0,1 0 1,-2-2-1,0 1 1,-1-1-1,0-1 1,-1 0-1,-1-1 1,0 0-1,-1-1 1,11-33-1,-17 41-122,-1 0-1,0 0 1,-1 0 0,0 0 0,-1 0-1,0 0 1,-1 0 0,0 0-1,0 0 1,-1 0 0,0 0-1,-1 0 1,0 0 0,0 1 0,-1 0-1,-1 0 1,1 0 0,-1 0-1,-1 0 1,0 1 0,0 0-1,-1 1 1,1-1 0,-2 1 0,1 0-1,-1 1 1,0 0 0,0 0-1,-1 1 1,-12-7 0,6 6-608,0 1 0,0 0 0,-1 1 0,1 0 0,-29-2 0,29 5-427,0 2 0,0 0 0,0 0 0,-24 6 0,-114 39-13408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21.40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31 0 13549,'0'0'7154,"-2"1"-5243,0 0-1723,0-1-1,1 1 1,-1-1-1,1 1 1,0 0-1,-1 0 1,1 0-1,0 0 1,-1 0-1,1 0 1,0 0-1,0 0 1,0 0-1,0 0 1,0 1-1,0-1 1,0 0-1,0 1 1,0-1-1,1 1 1,-2 1-1,1 2 260,1 1-1,-1-1 1,1 0-1,0 0 0,2 10 1,-1 6 177,4 164 2057,5 105-5258,-11-147-2731,-2-23-6967,8-77 2696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21.59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95 13465,'13'-11'5377,"-1"-7"-4277,1 1-232,16 12-184,21-1-224,4 3-300,7-3-332,9 1-492,12 2-668,-2 0-516,-1-3-453,0 3-2307,4-5-3597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21.92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163 17 8489,'-7'-5'1043,"-6"-4"-315,4 6 9757,8 4-10309,-1 0 1,0 0-1,1 0 0,-1 0 0,1 1 0,-1-1 1,1 0-1,-1 1 0,1-1 0,0 1 0,0-1 0,-1 3 1,-1 0 182,-11 15-7,1 0 0,1 1 1,0 0-1,2 0 0,1 2 0,0-1 1,1 1-1,2 0 0,0 1 0,2-1 0,0 1 1,1 0-1,2 0 0,0 24 0,2-25-543,0 0 0,1 0 0,2 0-1,0 0 1,1-1 0,1 1-1,1-1 1,1-1 0,0 1 0,2-2-1,1 1 1,0-1 0,1-1-1,28 33 1,-24-36-406,1 0 0,0-1 0,1-1 0,1-1 1,0 0-1,0-1 0,1-1 0,1-2 0,30 11 0,-20-11-254,0 0 0,1-2 1,0-2-1,0 0 0,0-3 0,32-1 1,-45-2 765,0 0 0,0-1 0,0-1 0,0-1 0,-1-1 0,1 0 0,-1-1 0,-1-1 0,21-13 0,-25 13 676,-1 0-1,0-1 1,-1 0 0,0-1 0,0 0 0,-1-1 0,0 0 0,-1-1-1,0 0 1,-1 0 0,0-1 0,10-23 0,-8 19 221,-8 14-787,0 0 0,-1 0 1,1 0-1,0 0 0,-1 0 1,0 0-1,0 0 1,1-5-1,-4 6-1608,-16-22-6743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28.11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22 0 7729,'-22'0'8693,"24"3"-7541,1 5-794,1 0 0,-2 0 1,1 0-1,-1 1 1,0 0-1,-1-1 0,0 1 1,-1 0-1,0 12 1,4 26 242,0-26-430,2 0 0,0 0 0,2-1 1,0 0-1,1 0 0,1-1 1,24 35-1,-26-45-152,0 1 1,1-1-1,0 0 1,0-1 0,1 0-1,0 0 1,0-1-1,1 0 1,0-1-1,0-1 1,1 1-1,0-2 1,12 4-1,-17-6-27,-1 0-1,1-1 0,-1 0 1,1 0-1,-1-1 0,1 0 0,0 0 1,-1-1-1,1 1 0,-1-1 0,1-1 1,-1 1-1,1-1 0,-1 0 1,0-1-1,0 0 0,0 1 0,0-2 1,0 1-1,-1-1 0,1 0 0,-1 0 1,0 0-1,-1-1 0,1 0 0,4-6 1,5-11 9,-2 1 0,-1-2 0,-1 1 0,-1-2 1,0 1-1,6-35 0,-15 56 1,8-38 234,-7 32-163,0 0 1,0 0 0,1 0-1,0 1 1,1-1 0,-1 0-1,2 1 1,5-11 0,-9 18-64,0 0 0,0 0 0,0-1 1,0 1-1,1 0 0,-1 0 0,0 0 1,0 0-1,0-1 0,1 1 1,-1 0-1,0 0 0,0 0 0,1 0 1,-1 0-1,0 0 0,0 0 1,0-1-1,1 1 0,-1 0 0,0 0 1,1 0-1,-1 0 0,0 0 0,0 0 1,1 0-1,-1 0 0,0 0 1,0 1-1,1-1 0,-1 0 0,0 0 1,0 0-1,0 0 0,1 0 1,-1 0-1,0 0 0,0 1 0,1-1 1,-1 0-1,0 0 0,11 14 282,5 18 123,-8-6-85,0 0 0,-2 0 0,-1 1 0,2 38 0,0-3 18,10 63 256,3 210 0,-25-105-1040,-41 278 1,14-343-22,27-148 419,0 1 0,-1-1-1,-1 0 1,-1-1 0,0 1 0,-1-1 0,-12 16-1,17-26 43,-1-1-1,0 1 0,-1-1 0,1 1 0,-1-2 0,-10 8 0,13-10 17,0-1 0,0 0-1,-1 1 1,1-1-1,0 0 1,-1 0-1,1-1 1,0 1-1,-1-1 1,1 0 0,-1 0-1,1 0 1,0 0-1,-1 0 1,1-1-1,-1 0 1,-4-1-1,1-1 17,-1 1-1,1-2 0,0 1 1,-1-1-1,1 0 0,1 0 1,-1-1-1,1 0 0,0 0 0,0-1 1,0 0-1,1 0 0,0 0 1,0 0-1,0-1 0,1 0 1,-6-12-1,-1-8-54,1 1 1,1-1-1,2-1 0,0 1 1,2-1-1,1 0 1,1-1-1,2 1 1,0 0-1,5-30 0,4-7-549,2 1-1,4 0 1,27-79-1,-28 105-122,2 0-1,2 1 1,1 0-1,2 2 1,1 0-1,39-48 1,-27 45-2355,0 1 1,66-53-1,-26 32-5310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28.27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38 161 9561,'-12'-51'2044,"9"28"-396,-10 6-276,3-1 296,23-2-1179,-3 0-493,5 15-649,1-1-463,16 6-352,13 9-2452,-11 8-2717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28.40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64 126 8173,'-25'20'4008,"6"-20"-2128,0 3 3569,41-9-4685,19-8-284,-6 3-388,10-9-528,12 0-752,6-6-740,1-3-3189,-1 6-4076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28.59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132 1 12773,'-5'3'41,"0"0"443,0-1 0,0 1 0,0 1 0,0-1 1,0 1-1,1-1 0,-1 1 0,1 1 0,0-1 0,1 0 1,-1 1-1,1 0 0,0 0 0,0 0 0,0 0 0,-3 11 1,-8 28 1124,3 1 0,1 0 0,-6 81 0,12-41-1522,9 98 1,11 13-3648,1-67-2552,-7-82 324,8-1-3424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29.02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23 325 7273,'-1'0'111,"0"-1"0,0 1 0,0 0 0,-1-1 0,1 1 0,0-1 0,0 1 1,0-1-1,0 1 0,0-1 0,1 0 0,-1 1 0,0-1 0,0 0 0,0 0 1,0 0-1,1 0 0,-1 0 0,1 0 0,-1 0 0,0 0 0,1 0 0,-1 0 1,1 0-1,0 0 0,-1 0 0,1 0 0,0 0 0,0 0 0,0 0 0,0-1 0,0 1 1,0 0-1,0 0 0,0 0 0,0 0 0,0 0 0,1-2 0,2-10 1352,0 0-1,9-24 0,0-2 1016,-9 28-2299,0-1 0,0 1 0,1 0 0,0 1 0,1-1 0,1 1 0,-1 0 0,1 0 0,1 0 0,0 1 0,0 0 0,1 0 0,0 1 1,1 0-1,0 0 0,12-7 0,-17 12-159,0 1 1,1 0 0,-1 0 0,1 1 0,-1-1 0,1 1 0,0 0-1,-1 0 1,1 1 0,0-1 0,0 1 0,0 0 0,-1 0 0,7 2-1,-2-2 2,-4 2-13,0-1-1,0 1 0,0 0 1,0 0-1,0 0 0,0 0 1,0 1-1,-1 0 0,1 0 1,-1 0-1,0 1 1,0 0-1,0-1 0,-1 1 1,1 0-1,-1 1 0,0-1 1,0 1-1,-1-1 0,4 9 1,-2-1-1,0 1 1,-1-1 0,0 1 0,-1 0-1,-1 0 1,0 0 0,-1 0-1,0-1 1,-1 1 0,-1 0 0,0 0-1,0 0 1,-1-1 0,-6 16-1,-7 14 8,-2-2 0,-40 68 0,52-98-18,1 1-1,-1 0 1,2 0-1,-1 0 1,2 0-1,-3 13 1,5-21-12,1 0 1,-1 0 0,1 0-1,0 0 1,0 1 0,0-1-1,0 0 1,0 0 0,1 0-1,0 0 1,-1 0 0,1 0-1,0 0 1,1 0 0,-1 0-1,0 0 1,1 0-1,0-1 1,-1 1 0,1 0-1,0-1 1,0 0 0,1 1-1,-1-1 1,0 0 0,1 0-1,3 2 1,26 13-439,50 19-1,28 14-369,-99-43 717,1 0-1,-2 0 1,1 1 0,-1 0 0,0 1 0,17 20-1,-24-25 109,1 0-1,-1 0 1,-1 1-1,1 0 0,-1-1 1,1 1-1,-1 0 1,-1 0-1,1 0 0,-1 0 1,0 1-1,0-1 0,0 0 1,-1 0-1,1 7 1,-2-5 18,0-1 0,-1 1 0,1 0 0,-1 0 0,-1-1 1,1 1-1,-1-1 0,0 0 0,0 0 0,-6 8 1,-9 8 74,-1 0 1,-1-2 0,0 0 0,-37 27 0,39-33-76,-80 68-77,14-11-1956,27-26-2516,40-29 288,10-2-2065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29.54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75 83 9121,'-11'-21'2457,"9"16"-223,-21-11 2102,18 10 1292,-9 26-3760,11-11-1583,-1 0 0,1 1-1,1-1 1,-1 1 0,2 0 0,-1 0-1,1 18 1,4 71 435,-2-91-679,0 8 22,1-1-1,1 0 1,0 0-1,1 0 1,1 0-1,0-1 1,1 0-1,1 0 1,13 23-1,-16-32-60,-1 0-1,1 0 1,0 0-1,1 0 1,-1-1-1,1 0 1,-1 1-1,1-2 1,1 1-1,-1-1 1,0 1-1,1-2 1,0 1-1,-1 0 1,1-1-1,0 0 1,0-1-1,1 1 1,-1-1-1,0 0 1,0-1-1,1 0 1,-1 0-1,0 0 1,11-2-1,-12 1-1,-1 0 0,1 0 0,-1 0 0,1-1 0,-1 1 0,1-1 0,-1 0 0,0-1 0,0 1 0,0-1 0,0 0 0,-1 0 0,1 0 0,-1 0 0,1-1 0,-1 1-1,3-5 1,-3 2 0,1-1-1,-1 1 0,0-1 0,-1 0 0,0 0 0,0 0 0,0 0 1,-1 0-1,0 0 0,0-9 0,-1-8 2,-2 0-1,0 0 1,-2 0 0,0 0 0,-13-37-1,-13-11-56,11 28-251,17 39 46,0 1 0,0-1 0,0 1 0,-1 0 0,0 0 0,1 0 0,-1 0 0,-1 1 0,1-1 0,0 1 0,-1-1 0,0 1 0,0 1 0,-6-5 0,8 6-122,0 0 1,-1 0-1,1 1 1,0-1-1,-1 0 1,1 1-1,-1-1 1,1 1-1,-1 0 1,1 0 0,-1 0-1,-2 1 1,3-1-257,-1 1 0,0 0 0,1-1 0,-1 1 0,1 1 0,-1-1 0,1 0 1,-1 1-1,1-1 0,0 1 0,0-1 0,-3 4 0,-17 21-8162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30.11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42 255 12189,'-23'2'2333,"10"-6"173,8-5 3384,6 6-5703,0 0 0,0 0 0,0 1-1,0-1 1,1 1 0,-1-1 0,1 1 0,0 0-1,0-1 1,0 1 0,0 0 0,0 0 0,0 1-1,1-1 1,-1 0 0,0 1 0,5-3 0,-7 4-137,17-8 166,0 0 1,1 1-1,-1 0 0,2 2 0,-1 0 1,0 1-1,21-2 0,17-4 28,10-4-75,198-39-1441,-52 16-1459,-143 22-928,-1-1-4020,-47 10-2470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29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13941,'0'0'9068,"4"3"-7506,25 14 86,53 23-1,11 5-563,131 97 217,-179-108-1076,-2 1 0,69 73 0,-72-62-86,-2 1 0,46 74 1,-65-88-98,-1 1 0,-2 1 1,-1 0-1,-2 1 0,10 39 1,-14-33-26,-1-1 0,-2 1 1,-2 0-1,-2 44 0,-2-65 14,-2 0 0,0 0-1,-2 0 1,0-1 0,-1 1-1,-1-1 1,-1 0 0,-1-1-1,0 0 1,-12 20 0,17-35 3,0 0 1,-1 0-1,1-1 1,-1 1-1,1-1 1,-1 1 0,0-1-1,0 0 1,-1-1-1,1 1 1,-9 3-1,12-5-25,-1-1 0,0 1-1,1-1 1,-1 1 0,0-1 0,0 1-1,1-1 1,-1 0 0,0 0-1,0 0 1,1 0 0,-1 0-1,0 0 1,0-1 0,1 1 0,-1-1-1,0 1 1,1-1 0,-1 1-1,0-1 1,1 0 0,-1 0-1,1 0 1,-1 0 0,1 0 0,-1 0-1,1 0 1,0 0 0,0-1-1,0 1 1,-1 0 0,1-1 0,1 1-1,-1-1 1,0 1 0,0-1-1,0-2 1,-3-7-9,0 0 0,2-1 0,-1 1 0,1-1 0,1 1 0,0-1 0,1 1 0,2-22 0,2-6 0,14-52 0,-5 41-429,1 0-1,3 1 1,2 1-1,2 0 1,50-79-1,-66 119 300,55-96-3360,126-163 0,-124 194-1555,103-95 1,-48 66-4963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30.33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261 1 13225,'-4'1'239,"-8"0"1184,0 2 1,0-1 0,0 2-1,-15 6 1,22-8-879,1 1 1,-1 0-1,1 0 1,0 0 0,0 0-1,0 1 1,1-1-1,-1 1 1,1 0 0,0 0-1,0 1 1,0-1-1,-3 9 1,-6 14 330,2 0-1,1 1 1,1 0-1,-6 43 1,-7 122-744,20-185-132,-6 100-756,-15 133-5552,17-210 5027,-11 93-8483,15-52-1873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30.53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 1 14013,'-9'8'2080,"25"4"-303,-13 5-49,0 0-236,3 14-272,10 24-224,-3-10-248,9 10-200,-3 8-600,3 2-248,-9 4-376,3 2-464,3 1-588,0-7-400,-3-2-189,0-8-2451,0-10-3741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30.84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1 162 7473,'5'-24'1345,"2"0"0,1 0 0,12-24 0,-19 45-1193,0 1 0,0 0 0,0 0 1,0 0-1,0 0 0,0-1 1,0 1-1,1 1 0,-1-1 1,1 0-1,-1 0 0,1 0 1,0 1-1,0-1 0,0 1 0,0 0 1,0-1-1,0 1 0,0 0 1,0 0-1,0 0 0,1 0 1,-1 1-1,0-1 0,1 1 1,-1-1-1,0 1 0,1 0 0,-1 0 1,0 0-1,1 0 0,-1 0 1,1 1-1,-1-1 0,3 1 1,9 3 17,1 0 0,-1 0 0,0 2 0,0 0 0,-1 0 0,0 1 0,0 1 0,-1 0 0,19 16 0,-8-4 2,0 2 0,-2 0 0,32 42 1,-45-53-141,-1 0 1,0 1-1,0 0 1,-1 0-1,0 1 1,-1-1 0,-1 1-1,0 0 1,-1 1-1,0-1 1,0 17 0,-2-9-3,-1 0 0,-2 0 0,0 0 1,-1 0-1,-1 0 0,-10 29 0,13-47-25,-3 10-47,1 1 0,0-1 1,0 0-1,0 15 0,3-24-1,0-1 0,0 1 0,0 0 1,1-1-1,-1 1 0,1 0 0,0-1 0,0 1 0,0-1 0,1 1 0,-1-1 0,1 0 1,0 1-1,0-1 0,0 0 0,0 0 0,0 0 0,1-1 0,-1 1 0,5 3 1,13 8-150,-9-7-52,-1 1 0,0 0 0,0 0 0,9 11 0,-18-17 213,1-1-1,0 1 1,-1 0 0,1 0 0,-1 0 0,0 1 0,0-1-1,0 0 1,0 0 0,0 1 0,0-1 0,-1 1-1,1-1 1,-1 0 0,1 1 0,-1-1 0,0 1-1,0-1 1,0 1 0,0-1 0,-1 1 0,1-1 0,-1 1-1,1-1 1,-1 0 0,0 1 0,-1 2 0,-5 6-28,-1 1-1,0-1 1,0 0 0,-1-1 0,0 0 0,-21 17 0,-73 46-1040,6-4-5812,73-48 381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31.0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70 15 14733,'-38'-14'2869,"29"22"-193,-4 7-192,7-4-252,2 15-392,4-3-359,0 5-285,4 24-260,-1-12-164,0 8-164,3 7-524,4-1-596,6 6-940,0-6-408,-4-2-797,1-10-891,0 4-2917,2 3-5968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31.63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0 151 9077,'3'-5'865,"-1"-1"0,0 0 0,0 0-1,-1 0 1,0 0 0,0 0 0,0 0 0,-1-9 0,0 12-676,1-1 0,-1 1 0,1 0 0,0-1-1,0 1 1,0 0 0,0 0 0,0 0 0,1 0 0,-1 0 0,1 0 0,0 0 0,0 0 0,0 1 0,0-1 0,0 1 0,1-1-1,-1 1 1,1 0 0,0 0 0,-1 0 0,1 0 0,0 1 0,4-3 0,1 1-43,0 0 0,0 0 0,1 0 0,-1 1 0,0 0 0,1 1 0,-1 0 0,12 0 0,-8 1-67,0 1 1,1 0-1,-1 1 0,1 1 1,-1 0-1,0 0 0,0 1 1,-1 1-1,1 0 0,-1 1 1,0 0-1,-1 0 0,1 1 0,-1 1 1,0-1-1,-1 2 0,0-1 1,0 1-1,-1 1 0,0 0 1,-1 0-1,0 0 0,8 16 1,-9-12-36,-1 1-1,0 0 1,-1-1 0,0 1 0,-1 0 0,-1 1 0,-1-1 0,0 25 0,-3-17-4,-1 0 1,-1 0 0,-2 0-1,0-1 1,-14 35-1,3-18 4,7-17 52,1 1 1,-8 28 0,-1-4 673,17-45-582,3-4-65,151-201 324,-79 101-296,-62 83-90,-3 5 75,1 1 1,13-15 0,-21 26-85,0 0 0,-1 0 0,1 0 0,0 0 0,0 1 0,0-1 0,0 1 0,1-1 0,-1 1 0,0 0 0,0 0 0,1 0 0,-1 0 0,1 0 0,-1 1 0,1-1 0,-1 1 1,1-1-1,-1 1 0,1 0 0,3 0 0,1 3 60,0-1 1,0 1-1,0 0 1,0 0-1,-1 1 0,1 0 1,-1 0-1,0 1 1,0 0-1,-1 0 1,8 7-1,8 12 216,25 38 0,-12-16-142,-16-23-587,1-1-1,2-1 0,0-1 1,0-1-1,36 23 1,-38-30-620,1-1 0,0-1 0,1 0 0,0-2 0,0 0 0,1-1 0,31 5 0,-28-9-1940,-1 0 0,40-1 0,-7-6-5855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31.78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109 81 8209,'-42'-29'2200,"42"9"1664,-16 11-2292,4-2 2289,-1 5-3749,0 1-600,7 19-7881,0 0 392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36.34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76 75 8669,'16'-20'4171,"-36"-3"931,18 20-4063,-1 0 0,1 0-1,-1 0 1,0 1 0,0-1 0,0 1-1,-6-4 1,-12 1 201,20 4-1313,-2 1 1760,-3 109 1888,-7 573-3489,15-309-86,-3-295 0,1-78 0,0 0 0,0 0 0,0 0 0,0 0 0,0 0 0,0 0 0,0 0 0,0 0 0,0 0 0,0-1 0,0 1 0,1 0 0,-1 0 0,0 0 0,0 0 0,0 0 0,0 0 0,0 0 0,0 0 0,0 0 0,0 0 0,0 0 0,1 0 0,-1 0 0,0 0 0,0 0 0,0 1 0,0-1 0,0 0 0,0 0 0,0 0 0,0 0 0,0 0 0,0 0 0,0 0 0,0 0 0,1 0 0,-1 0 0,0 0 0,0 0 0,0 0 0,0 0 0,0 0 0,0 0 0,0 1 0,0-1 0,0 0 0,0 0 0,0 0 0,0 0 0,0 0 0,0 0 0,0 0 0,0 0 0,0 0 0,0 0 0,0 1 0,0-1 0,0 0 0,0 0 0,0 0 0,0 0 0,0 0 0,0 0 0,0 0 0,0 0 0,0 0 0,0 0 0,0 1 0,5-11 0,4-16 0,6-68 0,6-27 0,-10 76 0,2-1 0,1 2 0,3 0 0,22-42 0,-31 72 0,0 2 0,0-1 0,2 1 0,-1 0 0,2 1 0,-1 0 0,14-10 0,-15 15 0,0 0 0,0 0 0,0 1 0,1 0 0,-1 1 0,1 0 0,0 1 0,1 0 0,-1 0 0,0 1 0,15-1 0,-13 2 0,0 1 0,-1 1 0,1 0 0,0 0 0,0 1 0,-1 1 0,1 0 0,-1 0 0,0 2 0,0-1 0,0 1 0,-1 0 0,1 1 0,-1 1 0,-1-1 0,1 2 0,-1-1 0,0 1 0,-1 1 0,0-1 0,0 1 0,7 13 0,-1-3 0,-2 1 0,0 1 0,-2 0 0,0 1 0,-2 0 0,0 0 0,-1 0 0,-1 1 0,-1 0 0,2 32 0,-6 0-12,-3 0 1,-2 0-1,-19 91 1,11-74-236,11-66-125,0 1 0,1-1 1,-1 0-1,1 1 0,1-1 1,-1 1-1,1-1 0,3 13 1,-3-16-123,1 0 1,-1 0 0,1 0 0,-1 0 0,1-1-1,0 1 1,0 0 0,3 2 0,-3-2-444,1-1 0,-1 0 0,1 0 0,0 0 0,0 0 0,0 0 0,0-1 1,0 0-1,4 2 0,34 8-11400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38.19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143 628 6257,'-9'-42'8667,"6"28"-7670,3 10 1677,-4-18-702,1-15 728,3 32-2354,0 0 1,0-1 0,-1 1-1,1 0 1,-1 0 0,-1 0-1,1 0 1,-1 0 0,1 0-1,-2 1 1,1-1 0,0 1-1,-5-7 2125,-9 22-1768,14-9-638,0 1 1,0-1 0,0 0-1,0 1 1,0-1 0,0 1-1,1-1 1,-1 1 0,1 0-1,0-1 1,0 1-1,-2 5 1,-6 42 410,6-29-245,-11 56-131,1-18-60,3 1 0,3 0 0,0 109 0,8-139-40,1 0 0,2-1 0,1 0 0,1 0 0,1 0 0,15 38 0,-20-62 0,1 0 1,0 1-1,0-1 0,0 0 1,0-1-1,1 1 0,0-1 0,0 1 1,0-1-1,1 0 0,-1-1 1,1 1-1,0-1 0,9 5 1,-10-7-2,0 1 0,0-1-1,0 0 1,0 0 0,1 0 0,-1-1 0,0 1 0,0-1 0,1 0 0,-1-1 0,0 1 0,0-1 0,1 1 0,-1-1 0,0 0 0,0-1 0,0 1 0,0-1 0,0 0-1,-1 0 1,7-4 0,1-2-138,-1 0 0,1-1 0,-2-1 0,1 1-1,-1-2 1,-1 1 0,11-17 0,44-89-1429,-46 76 875,-1 0 0,-2-1 0,-2-1 0,8-51-1,13-175-1181,-21 148 1383,-8 74 471,-2 1 0,-3-1 0,-1 0 0,-2 0 0,-20-89 0,23 132 30,0 0 0,0-1 0,0 1-1,-1 0 1,1 0 0,-1-1 0,1 1 0,-1 0-1,0 1 1,0-1 0,0 0 0,-1 1 0,1-1-1,-1 1 1,1-1 0,-1 1 0,0 0 0,0 0 0,0 1-1,0-1 1,0 0 0,-5-1 0,4 2 21,-1 0 0,0 1 0,1-1 0,-1 1 0,0 0 0,1 0 0,-1 0 0,0 1 0,1 0 0,-1 0 0,1 0 0,-1 0 0,1 1 0,-1-1 0,1 1 0,-8 5 0,-3 2 131,1 1 0,0 0 0,1 1 1,0 1-1,1 0 0,0 1 0,1 0 0,1 0 0,0 1 1,-13 25-1,6-8 95,2 0 1,1 2-1,-20 67 0,30-82-207,1 0-1,1 0 0,0-1 1,2 1-1,0 0 0,1 0 1,0 0-1,2 0 0,8 34 1,-7-40-35,-1-1 1,2 1 0,0-1 0,0 0-1,1-1 1,0 1 0,1-1-1,0 0 1,10 9 0,-5-7-257,1-1 0,0-1 0,1 0 0,0-1 0,1-1 0,0 0 0,0-1 0,0 0 0,1-2 0,0 0 0,1 0 0,31 4 0,-37-9-130,0 0-1,0 0 1,0-1-1,0-1 1,1 0-1,-1 0 1,17-7-1,-4 2-970,-18 5 742,-1-1 0,1 1 1,-1-1-1,1 0 0,-1-1 1,0 0-1,0 1 0,0-2 1,-1 1-1,0 0 1,1-1-1,-2 0 0,1 0 1,5-8-1,-1 1-1495,11-10-4595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38.85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258 83 11589,'-2'-3'2087,"0"0"-1857,-4-9 1969,0 1 1,-2-1-1,1 1 0,-17-18 1,22 27-333,-23 20 411,22-9-1991,-1-1 1,1 1-1,1 0 0,0-1 0,-2 17 1,-5 19 586,-20 59-607,-48 187 339,62-221-523,4 1-1,-4 85 1,14-127-83,1 0 0,2 1 0,1-1 0,1 0 0,1 0 0,10 28 0,-10-39 0,2-1 0,0 1 0,1-1 0,1 0 0,0 0 0,1-1 0,1-1 0,0 0 0,1 0 0,19 17 0,-15-17-268,1-1 0,-1-1 0,2 0-1,0-1 1,0-1 0,1-1 0,0-1 0,0 0 0,1-1 0,0-2-1,1 0 1,-1-1 0,1 0 0,-1-2 0,1-1 0,34-2 0,-46 1-172,101-8-4232,-23-10-3402,-26-2-3965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39.43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29 68 10721,'-5'-5'1144,"3"3"-335,0 1 0,0-1 0,0 0 0,0 0 0,0 0 1,0 0-1,1-1 0,-1 1 0,1 0 0,-2-3 0,1-11 213,3 14-849,1 0 0,0 0 1,0 0-1,0 0 0,0 0 1,0 1-1,0-1 0,1 1 1,-1-1-1,0 1 1,5-2-1,8 7 5,0 1 1,0 0 0,-1 1-1,1 1 1,-2 0 0,1 1-1,-1 0 1,16 14 0,-20-15-145,-1 1 1,1 1 0,-2 0 0,1 0 0,-2 0 0,1 1 0,-1 0-1,0 0 1,-1 0 0,0 1 0,-1 0 0,3 12 0,-5-12-11,0 0 1,0-1-1,-1 1 1,-1 0-1,0 0 1,-1 0-1,0 0 1,0 0-1,-1-1 1,-5 15-1,-4 10-276,-29 57-1,33-76 102,0-4 196,3-1-882,18-10 236,-10-2 561,-1 0-1,0-1 1,0 1-1,0-1 1,0 0-1,0 0 1,0 0-1,0 0 1,-1 0-1,1 0 1,-1-1-1,1 1 1,2-5-1,29-43-303,-28 41 240,167-287-762,-147 240 1664,-25 52 701,-15 17 245,9-8-1579,1 0-1,0 0 0,1 0 1,-1 1-1,1-1 0,0 1 1,0-1-1,1 1 0,0 0 0,0 0 1,0 1-1,1-1 0,0 0 1,0 0-1,0 13 0,1-6-74,1 1-1,0-1 0,0 1 1,2-1-1,0 1 0,0-1 1,1 0-1,1-1 0,0 1 1,1-1-1,0 0 0,1 0 1,0 0-1,1-1 0,1-1 1,-1 1-1,17 14 0,-10-12-588,0 0-1,0-2 1,1 0-1,0-1 1,1 0-1,0-1 1,1-1-1,-1-1 0,2 0 1,-1-2-1,35 7 1,-40-11-531,1 0 0,-1-1 0,0-1 0,1 0 1,12-3-1,15-1-4769,6 1-3790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08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34 117 9869,'23'-33'1924,"-18"26"-60,-7 6-152,1 0-1606,-1-1 326,-1 0 0,0-1 0,1 1 0,0-1-1,-1 1 1,1-1 0,0 0 0,0 0 0,1 0 0,-1 0 0,0 0 0,1 0 0,0 0 0,0 0 0,0-1 0,-1-3-1,1 5-150,0 0 0,-1 0 0,0 0 0,1 1 0,-1-1 0,0 0 0,0 1 0,0 0 0,0-1 0,-3-1 0,1 1 1547,4 8-1716,0-1-1,0 1 1,0 0 0,1 0 0,-1 0 0,1 0-1,1-1 1,-1 1 0,1 0 0,0-1-1,0 1 1,6 9 0,4 12 113,2 9-48,-2 2-1,-1-1 1,8 59-1,4 122 100,-20-180-209,-3-33-59,1 0 0,0 0 0,1 0 0,-1 0 0,1 0 0,0 0 0,0-1 0,4 6 0,-6-10-6,1-1 1,0 1-1,0 0 1,0 0 0,0-1-1,0 1 1,-1-1-1,1 1 1,0-1-1,0 1 1,0-1-1,-1 1 1,1-1-1,0 1 1,-1-1 0,1 0-1,0-1 1,0 1 3,30-30-16,-1-2 1,-2-2 0,28-45-1,-24 34-26,55-62 0,-75 95 33,1 1-1,0 1 0,0 0 0,1 0 0,1 1 0,0 1 0,0 1 1,0 0-1,18-6 0,-25 12 13,1-1 1,-1 2-1,1-1 0,0 1 1,0 0-1,0 1 0,-1 0 1,1 1-1,0 0 0,0 0 1,0 1-1,-1 0 0,1 0 1,13 6-1,-11-3 5,-1 0-1,0 1 1,0 0 0,0 0-1,-1 1 1,0 0 0,0 1-1,-1 0 1,0 0 0,14 19-1,4 15-339,-2 2-1,35 91 0,-27-58-1884,-29-68 1395,0 1-1,0-1 1,-1 1 0,0 0 0,1 20-1,-2 20-6203,-1-38 4390,0 9-7376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31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105 675 8817,'0'1'96,"0"-1"0,0 0 1,0 0-1,0 0 0,0 1 0,-1-1 0,1 0 1,0 0-1,0 1 0,0-1 0,0 0 1,0 0-1,0 1 0,0-1 0,0 0 1,0 1-1,0-1 0,0 0 0,0 0 0,0 1 1,0-1-1,1 0 0,-1 0 0,0 1 1,0-1-1,0 0 0,0 0 0,0 0 1,0 1-1,1-1 0,-1 0 0,0 0 1,0 0-1,0 1 0,1-1 0,-1 0 0,0 0 1,0 0-1,0 0 0,1 0 0,-1 0 1,0 1-1,0-1 0,1 0 0,-1 0 1,0 0-1,0 0 0,1 0 0,-1 0 1,1 0-1,18-9 3072,26-28-717,-39 31-2405,53-42 1179,-18 15-564,-1-2-1,61-68 1,-91 91-539,-1 0-1,-1 0 0,1-1 1,-2-1-1,0 1 1,0-1-1,-2 0 0,1-1 1,-2 1-1,0-1 1,-1 0-1,0 0 1,1-30-1,-4 39-24,0 1-1,-1-1 1,1 1 0,-1 0-1,0-1 1,0 1 0,-1 0-1,1 0 1,-1-1 0,0 1-1,-1 1 1,1-1 0,-6-8-1,5 10-27,0 0 0,0 0 0,0 1 0,-1-1 1,1 1-1,-1 0 0,1-1 0,-1 2 0,0-1 0,0 0 0,0 1 0,0-1 0,0 1 0,0 0 0,0 1 0,0-1 0,0 1 0,-5 0 0,-4 0 76,0 1-1,0 1 0,0 1 1,1-1-1,0 2 0,-1 0 1,1 0-1,0 1 0,1 1 1,-1 0-1,1 0 0,0 1 1,1 1-1,0 0 0,0 0 0,-13 15 1,2-1 69,0 2 0,2 0 0,1 1 0,1 1 0,-25 51 0,31-54-142,1 0-1,2 1 0,0 0 1,1 1-1,2 0 1,0 0-1,2 0 1,1 0-1,1 41 0,2-53-71,0 0 0,1 0 0,1 0 0,0 0 0,1-1 0,0 1 0,1-1 0,0 0 0,1 0 0,0-1 0,1 0 0,0 0-1,1 0 1,0-1 0,1 0 0,0-1 0,1 0 0,-1 0 0,2-1 0,12 9 0,-10-10-46,0-1-1,0 0 1,1-1 0,-1-1-1,1 0 1,0 0 0,0-2 0,0 1-1,1-2 1,-1 0 0,0-1 0,1 0-1,-1-1 1,1-1 0,-1 0-1,24-7 1,-12 1-7,1-1 0,-1-1 1,0-1-1,-1-1 0,-1-2 0,0 0 0,38-31 0,-17 4 13,-2-2 0,-2-1 0,-1-3-1,64-101 1,-98 139 19,1 0 0,0 1 0,15-15-1,-20 21 12,3 3 1,-2-1-1,1 0 0,-1 0 0,1 0 0,-1 1 0,1 0 0,-1-1 0,0 1-1,1 0 1,-1 1 0,0-1 0,1 1 0,-1-1 0,0 1 0,0 0 0,0 0 0,-1 0 0,1 0 0,0 1 0,-1-1 0,0 1-1,1 0 1,-1 0 0,0-1 0,0 1 0,2 6 0,2 0-51,-1-1 0,2 0 0,-1 0-1,1 0 1,1-1 0,-1 0 0,1-1 0,0 1 0,1-1-1,9 4 1,-17-9 58,0-1-1,-1 0 1,1 0-1,0 0 0,0 1 1,0-1-1,0 0 1,0 0-1,0 0 1,0-1-1,-1 1 0,1 0 1,0 0-1,0 0 1,0-1-1,0 1 1,0 0-1,-1-1 0,2 0 1,3 0-10,54-16 3,18-2 28,-67 17 9,-1 0-23,-1 1 1,0 0-1,1 0 1,-1 1-1,1 0 0,-1 0 1,1 1-1,-1 0 1,0 0-1,1 1 0,9 4 1,-10-4 0,-1 0 0,0 0 1,1-1-1,-1 0 1,1 0-1,-1-1 0,1 0 1,0 0-1,-1-1 0,1 1 1,-1-2-1,1 1 0,-1-1 1,0 0-1,1-1 1,-1 0-1,0 0 0,7-5 1,11-8 219,0-1 0,-2-1 0,32-31 0,-30 26 850,41-29 0,-23 28-427,-25 21-648,-13 5 0,1 0 0,-1 0 0,0 1 0,0 0 0,0-1 0,0 2 0,0-1 0,-1 0 0,1 1 0,4 5 0,24 17 0,-22-20-110,0-1 1,0 0-1,0-1 0,0 0 1,0-1-1,1 0 0,0-1 1,-1 0-1,1-1 0,0 0 1,0-1-1,0 0 0,0-1 1,0 0-1,0-1 0,-1 0 1,1-1-1,19-7 0,-30 9 103,23-8-89,-1-2 0,33-20 0,-49 26 92,0 0 0,-1 0 0,0 0 0,0-1 0,0 0 0,-1 0 0,1 0 0,-2-1 0,1 0 0,-1 0 0,0 0-1,3-9 1,1-4-48,-1-1 0,-1 0 0,-1 0 0,0-1 0,-2 0 0,1-43 0,-4 60 24,-3-29-31,1 32 15,-19-15 22,18 16 10,1 1-147,-65 11-62,63-11 204,1 1 19,-29 6 13,29-6 6,0-1-81,1 1 76,-1-1 0,0 1 0,1 0 0,-1 0-1,1 0 1,0 0 0,-1 0 0,1 1 0,0-1 0,0 1-1,-1-1 1,1 1 0,0 0 0,1-1 0,-1 1 0,0 0-1,-2 4 1,-2 4 108,1 0 0,1 0 0,-5 13 0,-1 1 33,4-9-65,1 1 0,1-1-1,0 1 1,1 0-1,1 0 1,1 0-1,0 0 1,2 23 0,-1-35-77,1 0 1,0 0 0,0 0-1,1 0 1,0 0 0,-1 0-1,1-1 1,0 1 0,1-1 0,-1 1-1,0-1 1,1 0 0,0 0-1,0 0 1,0 0 0,5 3-1,-1-1 0,0 0-1,-1-1 1,2-1-1,-1 1 1,0-1-1,1 0 1,8 2-1,3-1-147,0-2 0,0 1-1,0-2 1,0-1 0,35-3-1,-10-3-407,63-18 0,-97 22 496,0-1 0,0-1-1,0 0 1,0 0 0,-1-1-1,1 0 1,-1 0 0,-1-1 0,1-1-1,-1 1 1,0-1 0,0-1 0,-1 1-1,0-1 1,0-1 0,8-13 0,11-24-15,-15 26 123,0 0-1,2 1 0,15-18 1,-26 38-46,1 0-1,-1 1 1,1-1 0,-1 1 0,0 0 0,0-1 0,0 1 0,3 4 0,-5-6-14,2 2 5,1 1-1,-1 0 1,0 0 0,-1 0-1,1 0 1,0 1 0,-1-1-1,0 0 1,0 1 0,0-1-1,1 7 1,1 44 67,-1-13 9,-1-3-6,-1-35-41,12-3-45,0-1 0,0 0 0,0 0 0,0-1 0,0-1 0,0 0 0,-1 0 0,0-1 0,17-9 0,-10 6-8,0 0 1,23-4-1,-28 7 34,0 1-1,1 1 0,-1 0 0,1 1 1,-1 1-1,1 0 0,0 1 1,-1 0-1,1 1 0,-1 1 0,1 0 1,16 6-1,-24-6-40,0-1 0,-1 0 0,1 0 0,0-1 0,0 1 0,0-1-1,0 0 1,1-1 0,-1 0 0,0 0 0,0 0 0,0-1 0,0 0 0,0 0 0,0 0 0,0-1 0,0 0 0,0 0-1,0 0 1,-1-1 0,1 0 0,-1 0 0,5-4 0,22-16-186,62-34 0,-84 51 282,1 1 1,1 0-1,-1 1 0,1 0 1,-1 1-1,1 1 0,0-1 1,0 2-1,0 0 0,21 1 1,137 28 432,-21-1-298,-124-24-303,0-1-1,1-2 0,48-4 0,-65 3 75,29-5-360,63-15 1,-89 17 399,-1 0 0,1 0-1,-1-1 1,-1-1 0,1 0-1,-1 0 1,0-1 0,0 0 0,15-14-1,-25 20 30,1 0 0,0 0 0,0 0 0,0 0 0,0 0 0,0 0 0,0 0 0,0 0 0,1 1 0,-1-1 0,0 1 0,0-1 0,1 1 0,-1-1 0,0 1 0,1 0 0,-1-1 0,0 1 0,1 0 0,-1 0 0,0 0 0,1 0 0,-1 0 0,0 0 0,1 1 0,-1-1 0,0 0 0,1 1 0,-1-1 0,0 1 0,0-1 0,1 1 0,-1-1 0,0 1 0,0 0 0,0 0 0,0 0-1,0 0 1,0 0 0,0-1 0,0 2 0,0-1 0,-1 0 0,1 0 0,0 0 0,-1 0 0,1 0 0,0 1 0,0 1 0,0 3 76,0 1-1,0-1 1,0 0-1,-1 1 1,0-1 0,-1 13-1,0-1 28,1 33-96,5 135 3,-3-161-62,2 0 1,0 0-1,2 0 0,1 0 1,11 27-1,-16-49 4,0 1 0,0-1 0,0 0 0,0 0 0,1-1 0,-1 1 0,1 0 0,0-1 0,0 1 0,0-1 0,0 0 0,0 0 0,0 0 0,0-1 0,1 1 0,-1-1 0,1 0 0,-1 0 0,1 0 0,-1 0 0,1 0 0,0-1 0,-1 0 0,1 1 0,0-1 0,-1-1 0,1 1 0,0-1 0,-1 1 0,1-1 0,0 0 0,-1 0 0,1-1 0,-1 1 0,0-1 0,1 1 0,-1-1 0,0 0 0,0 0 0,0-1 0,0 1 0,3-5 0,50-69-110,-54 71 66,1 0 0,-1 0-1,1 0 1,-1 0 0,-1 0 0,1 0 0,-1-1 0,0 1-1,0 0 1,0-1 0,-1 1 0,0-1 0,0 1-1,-1-11 1,2-29-244,-1 43 226,-1-1 1,1 1-1,-1-1 1,0 1-1,0 0 1,0-1-1,0 1 1,0 0-1,-1 0 1,1-1 0,-1 1-1,-1-2 1,1 2-117,1-1-386,28-20-1801,-14 22 1983,-1 0-1,1 1 1,-1 0 0,20 4-1,3 0-140,139-3-451,-155-2 1062,0-1 0,1-1 0,-1-1 0,0-1 0,-1 0-1,28-12 1,11-8 65,-36 17 147,-1-1 0,0-1 0,-1 0 0,20-15-1,-37 24-201,-1 0 0,0-1 0,1 1 0,-1-1 0,0 1-1,0-1 1,0 1 0,0-1 0,0 0 0,0 1 0,0-1 0,-1 0-1,1 0 1,-1 0 0,1 1 0,-1-1 0,0 0 0,1 0-1,-1 0 1,0 0 0,0 0 0,-1 0 0,1 0 0,0 0 0,-1 1-1,1-1 1,-1 0 0,1 0 0,-1 0 0,0 1 0,-1-3-1,1 4-57,0-1-1,1 1 1,-1 0-1,0-1 1,0 1-1,0 0 1,0 0-1,0 0 0,0 0 1,0 0-1,0 0 1,0 0-1,0 0 1,0 0-1,0 0 1,0 1-1,0-1 0,-1 1 1,1-1 34,-6 2 68,0-1-1,0 2 0,0-1 0,0 1 0,1 0 0,-1 1 0,1-1 0,0 1 0,-7 6 0,10-8 59,0 18 8,3-19-199,-1-1 0,1 1 0,0 0 0,0 0 0,0 0 0,1 0 1,-1 0-1,0-1 0,0 1 0,0 0 0,1 0 0,-1 0 0,0 0 0,1-1 1,-1 1-1,0 0 0,1 0 0,-1-1 0,1 1 0,0 0 0,-1-1 0,1 1 1,-1 0-1,2 0 0,25 10-51,34-4-467,-56-7 440,78 1-590,-55-2 500,0 1 1,0 2 0,0 0 0,0 2-1,0 1 1,38 13 0,-60-16 145,1 1 0,-1 0 0,-1 1 0,1 0 0,-1-1 0,1 2 0,-1-1 0,0 1 0,8 9 0,0 4 20,20 33 1,-26-37-22,2-1 1,0 1-1,0-2 0,20 22 0,-25-31-57,1-1 0,-1 1 0,0 0 0,1-1 0,-1 0 0,1 0-1,0-1 1,0 1 0,-1-1 0,1 0 0,9 1 0,62 0-1210,-50-3 775,58-3-2008,-1-4-1,112-26 1,18-2-6906,-120 27 1918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39.74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623 6 9729,'-16'-5'7364,"15"8"-6020,0 5-927,0 0 1,1 0-1,-1 1 0,2-1 1,-1 0-1,1 0 1,0 0-1,1 0 0,0 0 1,0 0-1,1 0 0,7 13 1,7 30 959,32 114 1207,20 90-582,-57-177-1790,-3 0 0,-4 1 0,-3 0 0,-4-1 0,-3 1 1,-3-1-1,-4 0 0,-3 0 0,-4-2 0,-49 130 0,46-156-714,-3-1 0,-1-1 1,-2-2-1,-2-1 0,-3-1 0,-1-2 1,-2-1-1,-44 39 0,56-60-736,-1-2-1,0 0 0,-51 25 0,-34 8-6845,109-50 8008,-82 38-11468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42.73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1 132 9013,'6'-14'2176,"4"0"1352,2 2-2092,1 1-263,3 2-233,0 3-236,9 1-136,16-10-180,-9 10-268,-13-1-284,13 0-480,19-5-536,-13 5-537,-3 0-659,-23 1-1652,11 5-2925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42.90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162 109 12233,'-70'37'2392,"61"-48"305,-20 11-181,7 0-236,6-3-316,0 0 1841,42-8-3109,28-3-504,6 8-796,13-6-521,16-2-683,-3-3-1008,3-3-784,3 3-2013,6 0-4612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55.84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 1215 6401,'-2'-1'1326,"2"0"-1045,-1 1-1,0 0 1,0 0 0,1-1 0,-1 1 0,0 0 0,1-1 0,-1 1 0,0-1-1,1 1 1,-1-1 0,1 1 0,-1-1 0,1 1 0,-1-1 0,1 1-1,-1-1 1,1 0 0,-1 1 0,1-1 0,0 0 0,-1 0 0,1 1 0,0-1-1,0 0 1,0 0 0,-1 1 0,1-1 0,0 0 0,0 0 0,0 1 0,0-1-1,1-1 1,14-6 4709,4 5-6753,161-7 2764,-82 6-784,1980-153 610,-464-23-986,-7-42-992,-470 49 82,-9-31-840,-1064 191 1551,182-41-1130,-182 36-156,107-45 0,-146 52-369,37-23 0,-14-4-4103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56.61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746 1 8525,'-2'10'615,"0"0"0,1 0 1,0 0-1,1 0 0,0 1 0,0-1 0,3 14 1,-1-10-78,-1-1 0,0 1 1,-3 23-1,-19 77 1110,-4-2-1,-48 128 1,52-173-1366,-255 656-299,38-113-6729,185-439 2337,15-7-2260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57.63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1 809 5144,'3'0'189,"0"0"-1,-1 0 1,1 0-1,0 0 0,0-1 1,0 1-1,0-1 0,-1 0 1,1 0-1,0 0 1,-1 0-1,1-1 0,3-1 1,32-13 1472,476-66 1745,13 37-3017,-376 33-149,1851-103 307,2 53-732,-1940 61 165,1443-49-447,-1483 49 469,285-19 50,-8-25-178,-293 43-65,-1 0 1,0-1-1,0 0 0,0-1 0,0 0 0,-1 0 1,1 0-1,10-10 0,3-1-594,-11 11 615,0 0-1,0 1 1,1 0 0,-1 1-1,1 0 1,-1 0 0,1 1-1,0 1 1,18 0 0,-6 0-139,49-2-405,-32 2 527,71-10 0,84-16 439,302-20-283,-462 41 73,-31 5 170,0-1-5,6 0-97,-4 1-39,1-1 1,-1 0 0,1 0 0,-1-1 0,10-3-1,17-7 164,-27 11-209,0-1-1,0 1 1,0-1-1,0 0 0,-1-1 1,5-2-1,20-10 364,-24 14-270,-1-1 0,1-1-1,-1 1 1,1 0 0,6-7 0,-9 7-14,0 0 0,0 0 1,-1-1-1,1 1 0,-1 0 1,1-1-1,-1 1 0,0-1 1,0 0-1,0 1 1,0-1-1,-1 0 0,1 0 1,-1 1-1,0-1 0,1 0 1,-1 0-1,0 0 0,-1 0 1,1 1-1,0-1 1,-1 0-1,0 0 0,-1-3 1,2 3-6,-1 0 339,0 1-81,0 1-327,1 0 0,-1 0 0,1 0 0,0 0 0,-1 0 0,1 0 0,0 1 0,-1-1 0,1 0 0,0 0 0,0 0 0,0 0 0,0 0 0,0 0 0,0 0 0,0 0 0,0 0 0,1 0 0,-1 0 0,0 0 0,0 0 0,1 0 0,-1 0 0,1 1 0,-1-1 0,0 0 0,2-1 0,-1 1-18,0 1 0,1-1 0,-1 0-1,1 1 1,-1-1 0,0 1 0,1 0 0,-1-1 0,1 1 0,-1 0 0,1 0 0,-1 0-1,1 0 1,0 0 0,-1 0 0,1 0 0,-1 1 0,1-1 0,1 1 0,-1 0-3,0 0 0,0 0 0,0 0 0,-1 0 0,1 0 0,0 0 1,0 0-1,-1 1 0,1-1 0,0 1 0,0 1 0,7 6 98,-1 1-1,0-1 1,-1 1-1,0 1 1,-1 0-1,0-1 1,-1 2-1,0-1 1,-1 1-1,0-1 1,4 23-1,0 21 249,-2 0 0,-2 0 1,-3 0-1,-3 0 0,-10 73 0,-68 277 191,50-276-723,-106 356-3839,76-287-861,12-32-2241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45.52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170 498 8985,'-13'-2'2097,"11"2"-129,0-4-139,-11-58 6875,12 59-8874,0 0 619,-1 0 1,1 0 0,-1 1-1,0-1 1,0 1 0,0-1-1,0 1 1,0 0 0,-1-1-1,-3-2 1,-1-1 312,7 6-717,-1 0-1,1-1 1,0 1 0,-1-1 0,1 1 0,0 0 0,-1 0 0,1-1 0,0 1 0,-1 0 0,1 0-1,-1-1 1,1 1 0,-1 0 0,1 0 0,0 0 0,-1 0 0,1-1 0,-1 1 0,1 0-1,-1 0 1,1 0 0,-1 0 0,1 0 0,-1 0 0,1 0 0,-1 1 0,1-1 0,0 0 0,-1 0-1,0 0 1,-9 14 616,-1 27 98,-33 317-13,35-269-702,-4 48-44,7 219 0,10-295 0,2-1 0,2 0 0,4-1 0,2 0 0,2-1 0,28 64 0,-35-100 0,1-2 0,1 1 0,1-1 0,1-1 0,1 0 0,29 31 0,-35-43 0,0 0 0,0 0 0,1 0 0,-1-1 0,1 0 0,1-1 0,-1 0 0,1-1 0,0 0 0,0 0 0,0-1 0,1 0 0,-1-1 0,1 0 0,-1-1 0,21 1 0,-22-3-4,-1 0 0,0-1 0,1 0 1,-1 0-1,0-1 0,0 0 0,-1-1 0,1 1 0,-1-1 1,1-1-1,-1 1 0,0-1 0,-1-1 0,0 1 0,1-1 1,-2 0-1,1-1 0,7-10 0,2-5-57,-1 0-1,-2 0 0,0-2 1,16-44-1,-5-6-525,-3-2 0,-3-1 1,-3 0-1,-4-1 0,-4 0 0,-3-94 0,-59-470-594,45 553 1138,-5 0-1,-39-127 1,46 191 92,0 1-1,-1 1 0,-2 0 1,-1 0-1,-17-23 1,29 43-36,-1 1 0,0 0-1,1 0 1,-1 0 0,0 0 0,0 0 0,-1 1 0,1-1 0,0 0-1,-1 1 1,1 0 0,-1-1 0,1 1 0,-1 0 0,1 0 0,-1 1-1,0-1 1,1 0 0,-1 1 0,0 0 0,0 0 0,1-1 0,-1 2-1,0-1 1,0 0 0,1 0 0,-1 1 0,0 0 0,-2 0 0,-2 2 22,1 0 1,0 1-1,0-1 0,0 1 1,0 1-1,1-1 1,-1 1-1,-7 8 1,6-4 19,0 0 1,0 0 0,1 1 0,0 0 0,0 0 0,-7 22-1,-14 64 215,25-87-246,-24 97 131,-43 204 164,55-232-291,-19 146 88,30-191-111,2 0 0,1 1 0,2-1 0,10 58 1,-10-79 0,1-1 1,0 1-1,1-1 1,1 0-1,0 0 0,0 0 1,1 0-1,0-1 1,1 0-1,0-1 1,1 1-1,0-1 1,0-1-1,1 1 1,0-1-1,0-1 1,1 0-1,0 0 0,0-1 1,1 0-1,0-1 1,0 0-1,0-1 1,1 0-1,-1-1 1,1 0-1,0-1 1,15 1-1,-10-1-49,1-1 0,0-2-1,-1 1 1,1-2 0,-1 0 0,0-2-1,1 1 1,32-13 0,-44 13-175,1 0 0,0 0 1,-1-1-1,0 1 0,1-1 0,-2-1 1,1 1-1,0-1 0,-1 0 1,0 0-1,0 0 0,0-1 0,-1 0 1,0 0-1,0 0 0,0-1 0,-1 1 1,0-1-1,0 0 0,-1 1 0,0-1 1,0 0-1,-1-1 0,2-8 0,-4-2-1283,0 1-1,-1-1 1,0 0-1,-2 1 1,0-1-1,-7-18 0,6 21-873,1-4-5400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46.30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29 20 8897,'0'0'12351,"2"-2"-11484,7-7-736,-2 1 5227,-18 13-2623,9-4-2677,0 1-1,1 0 1,-1 0 0,1 0 0,-1 0 0,1 0-1,0 0 1,-1 0 0,1 0 0,0 0 0,1 1-1,-1-1 1,0 1 0,1-1 0,-1 0 0,1 1-1,0-1 1,-1 1 0,1-1 0,1 5-1,-5 19 274,1-12-200,1-1-1,0 1 1,1 0 0,0-1 0,3 28-1,-1 2-45,-1-24-82,2 0 0,0-1-1,0 1 1,2 0-1,0-1 1,13 32 0,-12-37-4,1-1 1,1 1 0,0-1-1,0 0 1,1-1-1,1 0 1,-1 0 0,2-1-1,19 17 1,-25-23 0,1 0 0,0-1 0,0 1 0,0-1 0,0 0 0,0 0 0,0-1 0,1 1 0,0-1 0,-1 0 0,1-1 0,0 0 0,0 1 0,0-2 0,0 1 0,0-1 0,0 0 0,0 0 0,-1 0 0,1-1 0,0 0 0,0-1 0,6-1 0,-5 1 0,0-1 0,-1 1 0,0-2 0,1 1 0,-1-1 0,0 1 0,0-2 0,-1 1 0,1-1 0,-1 1 0,0-2 0,-1 1 0,1 0 0,-1-1 0,0 0 0,0 0 0,-1 0 0,1-1 0,-1 1 0,-1-1 0,1 1 0,-1-1 0,-1 0 0,2-11 0,-1 5-43,-1 0 0,-1-1 1,-1 1-1,0 0 0,0-1 0,-1 1 1,-1 0-1,0 0 0,-1 0 0,-1 1 1,0-1-1,0 1 0,-9-14 0,4 10-40,0 1-1,-1 0 1,-1 1-1,-1 0 1,1 1-1,-2 0 1,0 1-1,-1 1 1,-16-10 0,20 14-403,0 0 1,-1 1 0,1 1 0,-1 0 0,-21-6 0,26 10-312,1 0 0,-1 0 1,1 0-1,0 1 0,-11 1 0,12 0-640,-1 0-1,0 0 1,1 0-1,-1 1 0,1 0 1,-10 5-1,-1 2-9157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46.9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1 205 13817,'0'-1'578,"-1"-1"0,1 1 0,0-1 0,0 1 0,0-1 0,1 0 0,-1 1 0,0-1 0,1 1 0,-1-1 0,1 1 0,-1 0 0,1-1 0,-1 1 0,1-1 0,0 1 0,0 0-1,1-2 1,1 1-222,-1-1 0,1 1 0,0-1-1,0 1 1,0 0 0,0 0 0,5-2-1,7-2-525,-1 0-1,30-5 1,-37 9 890,456-97 468,-391 86-2553,144-6-1,-203 20 956,0 0 1,1 1-1,-1 1 0,19 5 1,-7-1-3189,2-2-4740,-6-4-1004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47.24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182 25 10621,'-13'-8'1987,"10"6"-816,-1 0 0,1 0 0,-1 0 1,0 0-1,0 1 0,1 0 0,-7-2 0,9 3-911,0-1-1,-1 1 0,1 0 0,0 0 0,-1 0 0,1 0 1,0 0-1,0 0 0,-1 0 0,1 0 0,0 0 1,-1 1-1,1-1 0,0 0 0,0 1 0,-1-1 0,1 1 1,0 0-1,0-1 0,0 1 0,0 0 0,0 0 1,0 0-1,0 0 0,0-1 0,0 1 0,0 0 0,0 1 1,0-1-1,1 0 0,-1 0 0,1 0 0,-2 3 0,-6 17 15,1 0-1,1 1 0,1 0 0,1 1 0,1-1 0,0 27 0,-1-8-207,-4 169-66,5-81 0,0-49-923,1 11-6712,-24 147 0,13-172-5955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31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0 16205,'-2'2'161,"-1"-1"100,0 1 0,1-1 1,-1 1-1,0 0 1,1 0-1,0 0 0,-1 1 1,1-1-1,0 1 1,0-1-1,0 1 0,0-1 1,1 1-1,-1 0 1,1 0-1,-1 0 1,1 0-1,0 0 0,0 0 1,1 0-1,-1 1 1,0 4-1,-65 365 5392,-5 37-917,54-174-5862,18-198 617,1-1-1,2 1 1,2-1 0,12 45 0,-15-70-668,2 1 0,0-1 0,0 0 0,7 12 1,20 18-7321,0-13-3233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48.31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114 261 11329,'0'0'72,"0"0"1,-1 0-1,1 1 0,-1-1 1,1 0-1,0 0 0,-1 0 1,1 0-1,-1 1 0,1-1 1,-1 0-1,1 0 0,-1 0 1,1 0-1,-1 0 0,1 0 1,0 0-1,-1 0 0,1-1 1,-1 1-1,1 0 0,-1 0 1,1 0-1,-1 0 0,1-1 1,0 1-1,-1 0 0,1 0 1,-1-1-1,1 1 0,-1-1 1,2-14 3925,0-8-716,-2 22-2983,1 0 1,0 0-1,-1 0 1,1 0-1,-1 0 1,1 0-1,-1 0 0,0 0 1,1 0-1,-1 0 1,0 0-1,0 0 1,0 1-1,1-1 0,-1 0 1,0 1-1,0-1 1,0 0-1,0 1 1,0-1-1,0 1 1,-1 0-1,1-1 0,0 1 1,0 0-1,0-1 1,-1 1-1,-6-2-845,7 3 648,0 0 0,0 0 1,0 0-1,0 0 0,1 0 0,-1 0 0,0 0 1,1 1-1,-1-1 0,1 0 0,0 0 1,-1 1-1,1 1 0,0-2 11,-15 52 366,2 0 1,-9 94-1,11 112 544,11-190-1023,4 0 0,2-1 0,19 87 0,-17-123 0,0-1 0,2-1 0,2 0 0,1 0 0,1-1 0,1 0 0,2-2 0,0 0 0,28 31 0,-36-48 0,0-1 0,0 0 0,1 0 0,0-1 0,1 0 0,0-1 0,0-1 0,0 1 0,1-2 0,0 0 0,0 0 0,1-1 0,17 4 0,-22-7 0,1 0 0,-1 0 0,1-1 0,-1 0 0,1 0 0,0-1 0,-1 0 0,1-1 0,-1 0 0,0 0 0,0-1 0,0 0 0,0 0 0,0-1 0,0 0 0,-1 0 0,0-1 0,0 0 0,0 0 0,-1-1 0,8-7 0,-1-2 0,1-2 0,-2 0 0,-1 0 0,0-1 0,-1 0 0,12-31 0,-10 19 0,-2-1 0,-1-1 0,6-47 0,-5-17-315,-5 0 1,-5 0-1,-17-154 0,5 169 58,-2 0-1,-5 2 1,-46-128-1,61 197 236,1 0 0,-2 0 0,1 1-1,-1-1 1,-1 1 0,1 1 0,-2-1 0,1 1 0,-1 0-1,0 0 1,-1 1 0,0 0 0,0 0 0,-12-7-1,16 12 18,0 0 0,-1 1-1,1-1 1,-1 1-1,1 0 1,-1 0-1,1 1 1,-1-1-1,0 1 1,1 0-1,-1 0 1,0 1 0,1-1-1,-1 1 1,-4 2-1,-1-1-13,0 2 0,0-1 0,1 1 1,-1 1-1,-13 8 0,5 0 17,-1 2 0,2 0 0,0 0 0,1 2 1,1 0-1,0 1 0,1 0 0,-20 36 0,19-27 6,2 1 0,0 0 0,2 1 0,2 0 0,0 1 0,-4 32-1,10-49 0,2 1 0,0-1 0,0 0 0,2 1 0,-1-1 0,2 0 0,0 0 0,0 1 0,1-1-1,1-1 1,6 17 0,-5-18 0,1-1-1,0 0 0,0 0 0,1 0 1,0-1-1,1 0 0,0 0 1,0-1-1,1 0 0,0 0 0,1-1 1,18 10-1,16 6-458,2-2 1,0-2-1,1-2 1,61 13-1,10 3-2361,-115-32 2458,17-7-337,-17 5 550,0 0 0,0-1 0,-1 0 0,1 0 0,0 0 0,-1 0 0,0 0 1,1 0-1,-1-1 0,0 1 0,0-1 0,0 1 0,0-1 0,1-4 1,24-48-3090,-20 38 2344,25-66-6770,-12 43 750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48.71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29 5 11245,'-10'-4'5854,"21"16"3560,4 5-3160,-13-12-6254,0 0 0,0 1 0,-1-1 0,0 0 0,0 1 0,0 10 0,1 1 0,3 11 0,-1-1 0,-1 1 0,-1-1 0,-2 1 0,-4 37 0,-12 18-3305,-20 40-9059,21-82-1750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0:49.48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25 120 8817,'-1'0'149,"0"0"0,0 0 0,0 0 0,0 0 0,0 0 0,0-1 0,0 1 0,0 0 0,0-1 0,0 1 0,0 0 0,0-1 0,0 1 0,1-1 0,-1 1 0,0-1 0,0 0 0,0 1 0,1-1 0,-1 0 0,0 0 0,1 1 0,-1-1 0,1 0 0,-1 0 0,1 0 0,-1 0 0,1 0 0,0 0 0,-1 0 0,1 0 0,0 0 0,0 0 0,-1 0 0,1 0 0,0 0 0,0 0 0,0 0 0,0 0 0,1 0 0,-1 0 0,0 0 0,0 0 0,1 0 0,-1 0 0,1-1 0,0-2 384,1-1 1,-1 1-1,1 0 0,0 0 0,0-1 1,0 1-1,1 1 0,-1-1 0,1 0 1,5-4-1,-5 4-196,1 1 0,0-1 0,0 1 1,1 0-1,-1 1 0,1-1 0,-1 1 0,1 0 0,0 0 0,0 0 1,-1 0-1,1 1 0,1 0 0,-1 0 0,0 1 0,6-1 0,-6 2-243,0 0 0,0 0 1,0 0-1,0 1 0,0-1 0,-1 1 0,1 1 0,-1-1 0,1 1 0,-1-1 0,0 1 0,0 0 0,0 1 0,0-1 0,0 1 0,-1 0 0,6 6 0,15 23-99,-1 0 1,-2 1-1,-1 2 0,-2 0 1,-1 0-1,-2 2 0,-2 0 1,-1 1-1,-2 0 0,-2 0 1,-1 1-1,-2 0 0,-2 1 1,-2-1-1,-4 47 0,1-70-83,-1 0-1,0-1 1,-1 1-1,-1-1 1,-8 19-1,11-30 73,-1 1 0,1 0 0,-1-1 1,-1 1-1,1-1 0,-1 0 0,0 0 0,0-1 0,0 1 0,-1-1 1,1 0-1,-1 0 0,0 0 0,-1-1 0,1 1 0,0-1 0,-7 2 1,10-4 21,1-1 1,0 1 0,0-1 0,-1 0 0,1 1 0,0-1-1,-1 0 1,1 0 0,0 0 0,-1 0 0,1 0-1,0 0 1,-1 0 0,1-1 0,0 1 0,-1 0 0,1-1-1,0 1 1,0-1 0,-1 1 0,1-1 0,0 0-1,0 1 1,-2-2 0,2 0 2,-1 0-1,1 0 1,0 0-1,0 0 1,0 0-1,0 0 1,0 0-1,0 0 1,1-1-1,-1 1 1,1 0-1,-1-5 1,0-4 11,1 0 0,1 0 0,-1 0 0,4-14 1,1 6-36,0 1 1,1 0 0,1 0-1,0 1 1,17-28 0,58-77-694,-56 86 382,122-150-839,-114 145 936,-12 13 197,-17 19 414,-13 15 690,0 4-754,0 0 1,1 0 0,0 0 0,1 1 0,0 0-1,0 0 1,2 1 0,-1 0 0,-4 19-1,-1 12 687,-6 62-1,14-86-994,1 1 1,1 0-1,1 0 0,0 0 1,2 0-1,0-1 0,2 1 0,0-1 1,1 0-1,0 0 0,2-1 1,12 23-1,-12-27-62,0-1 0,1 0 0,1 0 0,0-1 0,1 0 0,0 0 1,1-2-1,0 1 0,0-1 0,1-1 0,1-1 0,-1 1 0,1-2 0,1 0 0,28 9 0,-16-9-1808,1-1 0,54 4 0,11-7-8618,-35-3-2488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31.39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1207 8481,'0'0'9786,"4"-3"-8843,440-280 1947,-409 259-2773,679-497 426,-344 201-2612,-355 305 1218,4-3-1620,-7 5-3580,-3 4-2283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32.02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574 342 11361,'-13'-11'427,"4"4"-4,1 0-1,-1 0 1,1-1 0,1 0 0,0-1-1,0 0 1,0 0 0,-9-18 0,2-5 975,10 20-634,-1 0 0,-1 0 0,0 0 0,-1 1 0,0 0 0,0 0 0,-1 1 0,-13-13 0,-17-9 1596,-47-29 0,84 61-2339,-1 0 1,1 0-1,0 0 0,0 0 0,0 0 0,0 0 1,0 0-1,0 0 0,0 1 0,0-1 0,0 1 1,0-1-1,0 0 0,1 1 0,-1-1 0,0 1 1,0 0-1,0-1 0,-1 2 0,0 0 37,-2 1-27,-1 0 0,1 1 0,0-1 1,1 1-1,-1 0 0,1 0 0,0 0 0,0 1 0,0-1 0,0 1 0,1 0 0,-3 6 0,-3 11 91,-9 35 1,6-17-45,-30 87 74,0-4-283,-43 224 0,82-337 60,1 0-1,1 0 0,0 0 1,0 0-1,1 0 1,0-1-1,4 13 1,-5-20 54,0 0 0,1 1 0,0-1 0,-1 0 0,1 0 0,0 0 0,0 1 0,0-1 0,0 0 1,1 0-1,-1-1 0,1 1 0,-1 0 0,1 0 0,-1-1 0,1 1 0,0-1 0,0 1 0,0-1 0,0 0 0,0 0 0,0 0 1,0 0-1,0 0 0,0 0 0,1 0 0,-1-1 0,0 1 0,1-1 0,-1 0 0,0 0 0,1 0 0,-1 0 0,0 0 1,4-1-1,5-2-4,-1 0 0,1-1 0,-1 0 1,-1-1-1,1 0 0,0-1 0,-1 0 1,0 0-1,-1-1 0,0 0 0,0-1 1,0 0-1,-1 0 0,11-15 1,-1-2 10,0 0 1,-2-2 0,-1 0 0,13-33 0,42-117 566,-69 177-549,1-1 1,0 1 0,0-1 0,0 1-1,-1 0 1,1-1 0,0 1 0,0 0-1,0-1 1,0 1 0,0 0 0,0 0-1,0 0 1,-1 0 0,1 0 0,0 0-1,0 0 1,0 0 0,0 0-1,0 0 1,0 0 0,0 1 0,0-1-1,0 0 1,0 1 0,1 0 16,4 0-1,-1 1 1,1 1 0,-1-1-1,0 1 1,0 0 0,0 0 0,0 1-1,0-1 1,-1 1 0,1 0-1,5 7 1,42 55 230,-48-60-240,19 26 30,-2 1 0,-1 1 0,-2 1 0,-1 0 0,-1 2 0,-3 0 0,0 0 0,-3 1 0,-1 0 0,5 52 0,-10-20-512,-3-1 0,-3 1-1,-3-1 1,-16 81 0,7-87-969,-2-1 1,-35 87-1,42-126-1444,16-40 26,18-44-4032,-7 17-885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33.03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 1236 7833,'16'-22'2197,"-13"18"2921,-5 5-3793,0 0-1152,0 0 0,1 0 0,-1 0 0,0 0 0,1 0-1,-1 0 1,1 0 0,0 1 0,-1-1 0,1 1 0,0-1 0,0 1 0,0-1 0,0 1 0,0-1 0,0 1 0,-1 3 0,2 0 34,-1-1-1,1 1 1,0 0 0,0-1 0,0 1 0,1 0 0,1 6 0,-1-4 6,4 27 697,2 0-1,1 0 1,21 54-1,-28-86-777,2 19 100,-3-21-221,0 1 0,0 0 0,0-1 0,0 1 0,0-1 0,0 1 1,0-1-1,0 1 0,0 0 0,0-1 0,0 1 0,1-1 0,-1 1 0,0-1 1,0 1-1,1-1 0,-1 1 0,0-1 0,1 1 0,-1-1 0,0 1 0,1-1 1,-1 0-1,1 1 0,-1-1 0,1 0 0,-1 1 0,1-1 0,-1 0 1,1 1-1,-1-1 0,1 0 0,-1 0 0,1 0 0,0 0 0,-1 1 0,1-1 1,-1 0-1,1 0 0,0 0 0,1-1 5,1 0 1,-1 0-1,0 0 1,0-1-1,0 1 1,0 0-1,-1-1 1,1 1-1,0-1 1,-1 0-1,3-1 1,0-4-1,0 0 1,-1-1 0,1 1-1,-1-1 1,-1 1 0,1-1 0,1-15-1,0 8-9,33-108 1102,-37 122-1083,1 1 0,0-1 0,-1 0 0,1 1 1,0-1-1,-1 0 0,1 1 0,0-1 1,0 1-1,0 0 0,-1-1 0,1 1 0,0 0 1,0-1-1,0 1 0,0 0 0,0 0 0,0 0 1,1 0-1,1-1 65,2 0-31,-1 0 0,0 1 0,0-1 0,0 1 0,0 0 0,1 0 0,-1 0 0,0 1 0,0 0 0,0-1 0,0 1 0,6 3 1,54 23 388,-39-14-280,79 43 265,1 0-200,-90-49-202,0-1 1,1 0-1,0-1 0,0-1 0,18 2 1,-27-5-28,0-1 0,0 0 0,0-1 0,0 1 0,0-1 0,0-1 0,-1 1 0,1-1 0,0 0 1,-1-1-1,0 1 0,1-1 0,-1 0 0,0-1 0,0 0 0,-1 0 0,1 0 0,-1-1 0,0 1 0,0-1 0,6-9 0,8-11-38,-1 0 0,-2-2-1,22-46 1,-15 27-63,1-4-146,-2-2 1,-2-1-1,15-65 1,-29 88 112,-2-1 0,0 1 0,-2-39 0,-22 65 77,17 4 52,0 1 0,0-1 0,0 1 1,0 0-1,0 0 0,0 1 0,0-1 1,0 1-1,1-1 0,-1 1 0,1 0 1,-1 0-1,1 0 0,0 0 0,-1 0 0,1 0 1,0 1-1,1-1 0,-1 1 0,-2 3 1,-6 10 3,1 1 1,-8 21-1,11-23 0,-2 3-8,0 1-1,1-1 1,1 1-1,1 1 1,0-1-1,2 1 1,0 0 0,2 0-1,0 36 1,3-50-40,-1 0 0,1 0 1,0 0-1,0 0 1,1 0-1,0-1 1,0 1-1,4 5 0,1 2-122,-7-13 146,0 0 0,0 1 0,1-1 1,-1 0-1,0 0 0,0 0 0,1 0 0,-1 0 0,0 0 0,1 0 1,-1 0-1,0-1 0,0 1 0,1 0 0,1-2 0,-1 2-21,2-2 24,1 1-1,-1-1 0,0 0 0,1 0 1,-1 0-1,0-1 0,-1 0 1,1 1-1,0-1 0,-1-1 0,0 1 1,1 0-1,-1-1 0,0 0 1,-1 1-1,1-1 0,-1 0 1,0 0-1,0-1 0,2-4 0,5-12-46,-1-1 0,10-40-1,-2-25-76,-4 0-1,1-120 1,-10 127-36,0-263-315,-5 184 247,2 155 229,-1-1 1,2 1-1,-1 0 1,0-1-1,1 1 1,0-1-1,0 1 1,0 0-1,1 0 1,1-5-1,-3 9 18,1-1-1,-1 1 1,0 0-1,0 0 1,1-1-1,-1 1 0,0 0 1,1-1-1,-1 1 1,0 0-1,1 0 1,-1 0-1,0-1 1,1 1-1,-1 0 0,1 0 1,-1 0-1,0 0 1,1 0-1,-1 0 1,1 0-1,-1 0 1,0 0-1,1 0 1,-1 0-1,1 0 0,-1 0 1,1 0-1,-1 0 1,0 0-1,1 0 1,0 1-1,1 0 4,0 0-1,0 1 1,-1-1-1,1 1 1,0 0 0,-1-1-1,1 1 1,-1 0-1,3 3 1,13 25 57,-1 0 1,-2 1-1,16 48 0,-2-6-14,13 28-260,4-2 0,81 131 0,-121-222 149,0 0-1,1-1 0,0 1 0,0-1 0,1 0 0,14 11 1,-20-17 56,0 0 1,0 0 0,0 0-1,0-1 1,0 1 0,0 0 0,0 0-1,1-1 1,-1 1 0,0-1-1,0 1 1,1-1 0,-1 1 0,0-1-1,1 0 1,-1 0 0,0 0-1,1 0 1,-1 0 0,1 0 0,-1 0-1,0 0 1,1 0 0,-1-1-1,0 1 1,1 0 0,-1-1 0,0 1-1,0-1 1,1 0 0,-1 1-1,0-1 1,0 0 0,0 0 0,0 0-1,0 0 1,0 0 0,0 0-1,0 0 1,0 0 0,-1 0 0,1 0-1,0 0 1,-1-1 0,1 1-1,0-2 1,2-6-19,0 0-1,-1 0 1,0 0-1,0-1 0,0-10 1,-1 9 30,1-10 91,0-41 0,0-1 140,-1 59-200,33 6-92,-1 1 0,40 9 0,-58-9-111,-9-3 131,0 0 1,1 0-1,-1 0 1,0-1-1,0 0 1,1 0-1,-1 0 1,0-1-1,0 0 1,7-4-1,3-1-53,-1-1 0,20-13 1,-30 19 27,0 0 0,1 1 0,-1-1 0,1 1 0,-1 0 0,0 0 0,1 1 0,0-1 0,-1 1 0,8 1 0,-2-1-359,24 0-1062,-31 0 390,15-8-4982,-1 3 1667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34.15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95 926 8001,'-6'0'721,"-1"0"0,1 0 0,0-1 0,0 0 0,-1 0 0,1-1 0,0 1 0,0-1 0,-6-3 0,10 4 1044,0 0-1584,0 1 0,0-1-1,0 0 1,0 1 0,0-1-1,0 0 1,0 0 0,1 0-1,-4-3 1,2 2 1447,11 6-1552,1-1 1,-1-1 0,0 1 0,1-1 0,-1-1 0,1 0 0,0 0 0,0 0 0,17-2 0,11-3 43,39-9-1,-33 5-56,402-93 30,-5-34-880,-259 77 386,140-41-359,607-197-3136,-380 104 1062,-533 186 2725,-5 3-557,-4 2-5289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34.6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1 587 6113,'91'-39'3944,"49"-19"-2779,411-123-1514,-198 69-1101,-150 38-108,15-5-1289,-82 36 813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1:35.03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7 346 4352,'-7'-20'1277,"27"20"-337,2-3-180,-6-3-84,-1-2-112,14-4-116,19-8-96,-1 0-36,14-3-172,8 1-120,17-7-184,13-2-232,-1-1-244,4-8-412,-4-3-1157,7 6-223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19.19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8 175 4564,'0'-2'225,"1"-1"-1,0 0 1,0 1-1,0-1 0,0 1 1,0-1-1,0 1 0,1 0 1,-1-1-1,3-2 1,-4 4-124,0 1 0,0-1 0,0 0 0,0 1 0,0-1 0,0 0 0,0 1 0,0-1 1,0 0-1,-1 0 0,1 1 0,0-1 0,-1 1 0,1-1 0,0 0 0,-1 1 0,1-1 0,-1 1 1,1-1-1,-1 1 0,1-1 0,-1 1 0,0-1 0,-7-11 1694,6 7-1552,1 1 0,0 0 0,0 0 0,0-1 0,1 1 0,-1 0 0,1-1 0,0 1 0,0-1 0,1 1 0,-1 0 0,1-1 0,0 1 0,0 0 0,1 0-1,-1 0 1,1 0 0,0 0 0,0 0 0,0 0 0,0 0 0,1 1 0,-1-1 0,1 1 0,5-5 0,-7 7-205,0 0 0,-1 1 0,1-1 0,0 1 0,0-1 1,-1 1-1,1 0 0,0-1 0,0 1 0,0 0 0,-1-1 0,1 1 0,0 0 0,0 0 0,0 0 0,0 0 1,0 0-1,0 0 0,-1 0 0,1 0 0,0 0 0,0 0 0,0 0 0,0 1 0,0-1 0,-1 0 0,2 1 1,1 0 37,-1 1 1,1 0-1,-1 0 1,0 0-1,1 0 1,-1 0-1,0 0 1,2 4-1,4 5 178,-1 0 0,-1 1 0,6 13 0,10 28 225,-3 2 0,-1 0 0,-4 1 0,-2 0 0,6 71 0,-10 15 47,-3 134 272,-17 218 31,6 57-841,9-464-574,6 65-717,-7-133-368,2 0 0,0 0 0,8 18 0,-8-37-2320,10-10 1110,-13 10 2451,22-21-6068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32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90 608 14329,'-7'-5'744,"1"0"-1,-1 0 1,1 1-1,-1-1 1,-1 1-1,1 1 1,-1-1-1,1 2 1,-1-1 0,-10-2-1,18 4-565,1 0-1,0 0 1,-1-1 0,1 1-1,0 0 1,0 0 0,-1 0 0,1 0-1,0 0 1,0 0 0,0 1-1,0-1 1,2-1 0,20-9 200,1 1 0,0 1 0,0 1 1,0 2-1,46-7 0,-16 2-122,55-12 23,165-38-274,34-17-553,-34-8 81,-262 82 447,97-39 154,-2-5 0,111-67 0,-218 115-132,39-20 275,-38 20-270,0 0-1,-1 0 0,1-1 1,0 1-1,-1 0 0,1 0 1,0 0-1,-1 0 0,1 0 1,0 0-1,0 0 0,-1 0 1,1 0-1,0 0 0,-1 0 1,1 1-1,0-1 0,-1 0 1,1 0-1,0 1 0,-1-1 1,1 0-1,0 1 0,-1-1 1,1 1-1,-1-1 0,1 1 1,-1-1-1,1 1 0,-1-1 1,1 1-1,-1-1 0,1 1 1,-1 0-1,0-1 0,0 1 1,1 0-1,-1-1 0,0 1 1,0 0-1,0-1 0,1 1 1,-1 0-1,0 0 0,0-1 1,0 1-1,0 1 0,-1 12 37,-1-1 0,0 1 0,-1 0 0,0-1 0,-1 0 0,0 0 0,-8 16 0,-5 14 37,3 4-223,1 1 0,2 0 0,3 0 0,1 1 0,3 0 0,1 0 0,3 0 0,8 57 0,-7-98 74,0 0 1,1 0-1,0-1 1,0 1-1,1-1 1,0 1 0,0-1-1,0 0 1,1 0-1,7 9 1,-7-12 34,-1 0-1,1 0 1,-1-1 0,1 0 0,0 0 0,1 0 0,-1 0 0,0 0 0,1-1-1,-1 0 1,1 0 0,0 0 0,0-1 0,0 0 0,0 1 0,0-2 0,0 1-1,7 0 1,15-3 48,0 0 0,0-2 0,0-1 1,-1-1-1,31-11 0,54-12 748,-41 19 79,1 4 0,99 3 0,54-4 125,-191 3-878,0 0-1,-1-3 1,0 0 0,57-23 0,-33 7 736,-1-3 1,54-33-1,-106 57-822,-1 0-1,1 0 1,0 0 0,0 1-1,0-1 1,0 1-1,1 0 1,-1 0-1,0 0 1,1 0-1,-1 1 1,0-1 0,1 1-1,-1 0 1,0 0-1,1 0 1,-1 0-1,1 1 1,-1-1 0,0 1-1,1 0 1,3 2-1,-3-1-1,-1 0-1,0 1 1,1-1 0,-1 1-1,0 0 1,0 0-1,-1 1 1,1-1 0,-1 0-1,1 1 1,-1 0-1,0-1 1,0 1 0,-1 0-1,1 0 1,-1 0-1,2 8 1,-1-3-32,2 9-1064,1-1 0,14 35 0,-16-45 704,1-1-1,0 1 1,1-1-1,0 0 1,0 0-1,0 0 1,0 0-1,1-1 1,0 0-1,9 6 1,-11-8-132,30 18-4165,-9-8-2652,-4-5-2251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21.14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2356 3276,'0'0'11836,"6"-12"-10892,-4 10-867,-1-1-1,1 1 1,0 0 0,0 0-1,1-1 1,-1 1 0,0 1-1,1-1 1,-1 0 0,1 1-1,3-3 1,42-15 283,-31 12-202,178-53 716,530-67 153,-381 78-873,630-100 9,-221 21-214,-536 83 38,220-42-61,62-20 203,-414 88-152,336-85-55,105-24 60,797-108-253,-949 184 135,611-68 128,-750 96-91,257-60-1,-98-28 85,-74 17-154,-125 44-244,135-32-126,515-52 155,-548 101 35,101-8 310,-53 16-130,-260 18 622,-78 7-358,0 0 1,-1 0-1,1-1 1,-1 0 0,1 0-1,-1-1 1,11-5 0,-4 2-41,109-51 333,43-17-24,-148 68-324,0 0 1,1 1 0,0 1 0,0 1-1,0 0 1,0 2 0,0 0 0,1 1-1,19 2 1,-30-1-5,0 0 0,0 0 0,0-1-1,10 0 1,29 1 733,-37 0-914,-10-1 177,1 0-1,0 0 1,-1 0 0,1 0 0,0 0-1,-1 0 1,1 0 0,0 0-1,0 0 1,-1 0 0,1 0 0,0 1-1,-1-1 1,1 0 0,0 0 0,-1 1-1,1-1 1,-1 0 0,1 1-1,0-1 1,-1 1 0,1-1 0,-1 0-1,1 1 1,-1-1 0,1 1 0,-1 0-1,0-1 1,1 1 0,-1-1 0,0 1-1,1 0 1,-1-1 0,0 1-1,0 0 1,0-1 0,1 1 0,-1 0-1,0-1 1,0 1 0,0 0 0,0 0-1,0-1 1,0 1 0,0 0-1,-1-1 1,1 1 0,0 1 0,-31 229 153,25-197-64,1 0 0,1 0 0,2 1 1,2-1-1,4 40 0,5-5 45,25 95 0,-26-127-132,3 52 0,-8-51-3,13 55 0,16 91 186,-5-23 185,5-61-24,-11-40-253,26 75 157,-26-82-208,-3 1 0,-2 0 0,12 76-1,11 247-10,-22-197-32,-4 15-3,-7-76 82,-3-80-137,1 10 27,-3 57 1,5 3 36,-5-68-62,0-29-141,0-1 0,-1 1 0,-3 18 0,3-27-321,-15 19-3768,10-21 3218,1-2-1,-1 1 0,1-1 0,-1 1 0,1-1 0,0 0 1,-5-2-1,-16-7-7244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23.8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60 1497 3468,'-3'1'848,"-2"1"-395,2 0-73,0-1 1,0 0-1,0 0 0,-1 0 1,1 0-1,0 0 1,-6-1 777,-12-19 4848,42 77-4505,-20-55-1430,0 0 1,0 0 0,0 0-1,0 1 1,0-1 0,0 0-1,0 6 1,4 16 390,10 14 211,-2 0 0,15 82 0,3 10-392,46 137-70,-62-209-128,16 56-136,-19-74 150,-10-32-78,0 0 0,1 0 0,0 0 0,0 0 0,1-1 0,7 12-1,-10-17 83,19-4-186,-9-1 82,0-1 0,0 0 0,0-1 0,-1 0 0,0-1-1,0 0 1,0 0 0,0-1 0,11-10 0,36-19 8,-12 14-22,2 1-1,0 3 1,54-14 0,359-46-175,6 34 231,-408 38-22,1082-73 212,-483 20-318,-201 14 126,301-50-128,-8-37-189,-477 82 183,111-25 64,109-19 86,499-83-129,-81-8 108,-596 104 114,-116 27-24,160-39 301,30-13-5,21-4-134,-65 51-320,4 26-45,-290 28 47,443-58-554,-428 48 478,24-5 6,56-19 32,115-35-41,-234 64 99,36-6 0,23-5-27,102-51-76,-131 44 117,124-32 0,-82 36 14,-11 4 14,93-32-1,-69 5-119,-86 33 81,70-19 0,-17 20 21,-82 12-40,-1-1 42,31-7 16,-30 8 54,-2-2-73,1-1 0,-1 1 0,1 0 0,-1 0 0,1 0 0,0 1 0,0-1 0,0 1 0,0-1 0,5-1 0,-5 2-10,7-2 2,-1 0-1,1 0 1,0 1 0,15-2 0,26-6-96,19-4-32,-68 13-49,-4 2-1326,-8 0 1180,-35 6-7589,23-4 1428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26.61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45 372 6325,'-38'-9'3095,"35"9"-1663,3-2-98,-1 0-840,0 0-1,1 0 1,0 0 0,-1 0 0,1 1-1,0-1 1,0 0 0,0 0 0,0 0-1,0 0 1,1-3 0,0 4-407,0 1-1,-1-1 1,1 0 0,0 1-1,0-1 1,0 1 0,0-1-1,-1 1 1,1 0 0,0-1 0,0 1-1,0 0 1,0 0 0,0-1-1,0 1 1,0 0 0,0 0 0,0 0-1,0 0 1,0 0 0,0 1-1,0-1 1,0 0 0,0 0-1,0 1 1,1 0 0,1-1-15,-1 1 0,0 1 1,0-1-1,0 0 0,0 0 1,0 1-1,0-1 0,0 1 1,0-1-1,0 1 0,-1 0 0,3 3 1,19 28 468,-17-24-339,91 142 1182,-93-143-1297,1 0 0,-1-1 0,2 1 0,-1-1-1,1 0 1,0-1 0,0 1 0,1-1-1,14 10 1,-16-13-49,-1-1 1,1 0-1,0 0 0,0 0 0,0-1 0,0 0 1,1 0-1,-1 0 0,0 0 0,0-1 0,1 0 1,-1 0-1,0 0 0,1-1 0,-1 0 0,0 0 1,0 0-1,7-3 0,19-9-163,0-1 1,-2-1-1,0-2 1,0-1-1,-2-1 1,0-1-1,44-44 1,73-95-2945,-19 19-922,-25 33-2968,-63 60-155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26.94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78 7525,'7'25'987,"-4"-12"-164,1 0 1,1-1-1,0 0 1,0 0 0,1 0-1,14 19 1,4 6 866,24 48 1,12 18-163,-51-89-1276,1 0 1,0-1-1,1 0 0,23 19 1,-29-27-169,0-2 1,0 1-1,1 0 0,0-1 1,-1 0-1,1-1 0,0 1 1,0-1-1,1 0 0,-1-1 1,0 1-1,1-1 0,11 0 1,-9-1-27,1-1 0,-1 0 0,0 0 0,0-1 0,0-1 1,0 1-1,0-2 0,14-6 0,0-2-68,-1-2 0,-1-1 0,0-1 0,-1 0 0,35-37 0,144-195-5127,-136 164-441,-8 12-2815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27.8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62 156 3756,'-7'-7'733,"1"1"-1,1-1 0,-1 0 0,1-1 0,0 1 0,1-1 1,0 0-1,0 0 0,0-1 0,1 1 0,1-1 0,-3-11 1,5 19-668,-1-1 1,1 0 0,0 1-1,0-1 1,0 0 0,0 1-1,0-1 1,0 0 0,1 1 0,-1-1-1,0 0 1,1 1 0,-1-1-1,1 1 1,0-1 0,0 1-1,-1-1 1,1 1 0,0 0 0,0-1-1,0 1 1,0 0 0,2-2-1,-1 2-8,0 0 0,0 1 0,0-1 0,0 0-1,0 1 1,0-1 0,0 1 0,0 0 0,0 0 0,0 0-1,0 0 1,0 0 0,0 0 0,0 0 0,3 1 0,7 2 80,-1 1 1,1 0 0,-1 1 0,18 9 0,150 103 236,-69-42-1868,-47-29-416,0-1-3669,-35-30 722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28.0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597 1 5677,'-47'38'3503,"-78"81"0,-31 57-2844,109-120-723,-117 149-4062,131-163 1427,8-4-770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28.60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 23 5284,'0'0'2533,"-8"-11"-332,8 10-2108,0 1 0,0 0 0,-1 0 0,1 0 1,0 0-1,0 0 0,0-1 0,-1 1 0,1 0 0,0 0 0,0-1 0,0 1 1,0 0-1,0 0 0,-1 0 0,1-1 0,0 1 0,0 0 0,0-1 1,0 1-1,0 0 0,0 0 0,0-1 0,0 1 0,0 0 0,0 0 0,0-1 1,0 1-1,0 0 0,0-1 0,0 1 0,0 0 0,0 0 0,0-1 1,0 1-1,1 0 0,-1 0 0,0-1 0,0 1 0,0 0 0,0 0 0,1 0 1,-1-1-1,0 1 0,0 0 0,14 2 12,-1 1-1,0 1 1,0 0-1,-1 0 1,1 2-1,18 9 1,75 52 132,-58-35-469,55 32-1074,11 7-1224,-39-20-2492,-46-32 1825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28.7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458 21 5344,'-57'-20'2161,"41"34"-1441,-3-3-108,0 4-88,-13 10-76,3-2-96,4 3 60,-7 8-280,0 3-188,1 3-204,-4 6-368,-10-6-564,1 3-1296,2 5-609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29.43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4380,'0'0'7538,"4"1"-7343,24 6-124,-1 1 0,-1 1 1,1 2-1,32 18 0,-14-3-495,63 49 1,-26-11-2304,-18-14-3184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29.93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391 1 4192,'0'0'1014,"-4"1"-146,-9 5-220,7-3-139,1-1 0,0 1 0,-1-1 1,1 0-1,-12 2 0,4 16-7,-16 24-1,-36 76 0,-22 38-1416,61-121-1367,-48 53 1,38-45-538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32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1 129 6669,'12'-86'736,"-5"72"-216,2 5-368,4 1-432,6 2-1548,0 0 51,0 21 569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30.5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3488,'0'0'2795,"13"3"-1746,10 5-199,0 1 1,35 20-1,-14-3-1503,53 40 0,-92-62 225,0 0 0,0-1-1,1 0 1,-1 0 0,1 0-1,7 2 1,-11-4 328,39 15-2395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30.80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337 1 4148,'0'0'1869,"-9"8"-1253,-1 4-28,-9-7-124,0 4-76,0 5-92,-13 9-36,4-3-68,-4 6-164,0 5-244,3 1-300,-5-9-688,-5 5-817,5 4 113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31.37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11 4000,'1'-1'175,"0"0"0,0 0-1,0 1 1,0-1-1,0 0 1,0 0-1,0 1 1,0-1 0,0 1-1,1-1 1,-1 1-1,0-1 1,0 1-1,0 0 1,1-1 0,-1 1-1,0 0 1,1 0-1,-1 0 1,0 0-1,0 0 1,1 0 0,-1 0-1,0 1 1,0-1-1,1 0 1,-1 1 0,0-1-1,0 1 1,0-1-1,1 1 1,-1 0-1,1 1 1,1-1-571,19 9 569,-1 2 0,31 21 0,3 3-284,99 41-4056,-111-60 1370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31.59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194 1 4848,'3'48'1045,"-22"-39"-277,3-1-112,7 7 88,-1-4-336,1 9-52,-1 0-80,-3 0-44,-9 17-144,13-8-172,-1 2-324,-12 4-380,-3-4-1552,2-2-477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32.03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3596,'19'6'3381,"-28"3"-4293,-1-1-889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32.56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39 0 3000,'-38'14'568,"53"-8"-152,4 0 4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32.9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3440,'25'0'936,"-3"3"-108,-3 8-139,0 1-141,7-4-104,9 9-184,-4-5 56,-2 5-68,9 6-56,-3 2-108,6 4-196,-3 0-244,-6 5-92,-13-3-372,7-5-1029,-4 0 433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33.1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356 0 3204,'0'0'936,"-16"14"-164,-25 15 781,21-23-1225,1-1-60,-12 7-68,-17 5-152,13-3-172,0 1-124,-6-1-340,3 0-1285,6-2 381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33.83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57 0 3596,'0'0'612,"-12"6"-72,-1 3 237,-3-15-2574,0 3 1053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40.05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197 509 4764,'-28'-6'815,"24"5"-587,-1 0 1,0 0 0,0 0 0,1-1 0,-1 1 0,1-1 0,0 0-1,-1 0 1,1-1 0,-7-5 0,9 7 292,-11-13 256,2 0-300,-7-2-250,16 14 6,-1 2-337,-1-1 281,1 1 0,-1 0 0,1 0 0,-1 0 0,1 0 0,-1 0 0,1 1 0,-1-1 0,1 1 0,-1 0 0,1 0 0,-1 1 0,1-1 0,0 0 0,0 1 0,-6 4 4903,10-24-4286,11-27 517,3 72-1317,-3 30 36,-3 1 1,-2-1 0,-1 90-1,-4-57-49,2-11 277,-5-77-243,1 0-1,0 0 1,0 0 0,0 0 0,0 0 0,0 0 0,0 0 0,0 0 0,1 0 0,-1 0 0,1 0 0,-1 0 0,1 0 0,0 0 0,0-1 0,0 1 0,0 0 0,0 0 0,0-1 0,1 1 0,-1-1 0,1 1 0,-1-1 0,1 1 0,-1-1 0,1 0 0,0 0 0,-1 0 0,1 0 0,0 0 0,0 0 0,0 0 0,0-1-1,0 1 1,0-1 0,3 1 0,3 0 15,0-1-1,0 0 0,1-1 1,-1 0-1,0 0 1,0-1-1,0 0 0,9-3 1,35-16 45,-1-3 1,-2-1 0,66-45-1,-63 37-73,122-74 23,363-215-1711,-373 233-1660,235-90 1,-281 139-738,-4 7-2219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32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9 322 8029,'-1'-2'686,"0"1"0,0-1 0,0 0 0,0 1 0,1-1 1,-1 0-1,0 1 0,1-1 0,-1 0 0,1 0 0,0 0 1,-1 0-1,1 1 0,0-1 0,1-4 0,-1 1 0,1 0-1,0 0 0,0 0 1,1 0-1,3-8 0,1 1 28,0 0-1,1 0 1,14-17-1,-5 11-246,0 0 0,1 1 0,1 1 1,1 0-1,0 2 0,1 0 0,37-19 0,-44 26-261,-1 1-1,1 1 1,0 0-1,0 1 1,0 0 0,1 1-1,0 1 1,-1 0-1,1 1 1,0 0 0,0 1-1,0 0 1,-1 1-1,26 6 1,-33-5-205,1 0 0,-1 0 0,0 1 0,1 0 0,-1 0 0,-1 1 0,1 0 0,0 0 0,-1 0 0,0 0 0,0 1 0,0 0 0,7 10 0,-7-7 0,0 1 0,-1-1 0,0 1 0,0 0 0,-1 0 0,0 0 0,-1 0 0,0 0 0,1 10 0,-1 4 0,-1 0 0,-2-1 0,0 1 0,-1-1 0,-2 1 0,0-1 0,-11 34 0,0-19-2,-1-1 0,-1-1 0,-3 0 1,-34 47-1,5-6-501,47-74 63,1 0-1,0 0 1,-1 0 0,1 0-1,0 0 1,0 1 0,0-1-1,1 0 1,-1 1-1,1-1 1,-1 0 0,1 1-1,0-1 1,-1 1 0,1-1-1,1 1 1,-1-1 0,0 0-1,0 1 1,1-1 0,0 1-1,-1-1 1,2 3 0,20 8-5694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40.43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131 29 2744,'-105'-26'-804,"80"23"160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40.7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3652,'19'60'556,"-16"-37"-184,1 14-252,-4 26-452,3-9-932,10 18 1144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16.99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24 301 5817,'11'8'2688,"3"-2"3672,-16-7-5478,-21-12 4660,20 12-5132,2 1-383,0 0 1,0 0-1,0 0 0,0-1 1,0 1-1,0 0 1,0-1-1,0 1 1,0 0-1,0-1 1,1 1-1,-1-1 1,0 0-1,0 1 0,0-1 1,0 0-1,1 1 1,-1-1-1,0 0 1,1 0-1,-1 0 1,0-1-1,2 0-4,1 0-1,0 1 0,0-1 1,0 1-1,0-1 1,1 1-1,-1 0 1,0 0-1,0 0 1,1 0-1,3-1 0,7-3 12,1 1-1,0 0 1,20-2-1,14-4-31,45-11-142,46-12-262,227-66-2402,-270 70 606,-94 28 1903,-6 2-43,-143 44-945,23-5 751,-242 62 222,338-94 478,23-8-89,16-4-58,84-24-685,-34 13 40,-10 0 87,4-2-660,64-11-1,-116 28 973,-21 6-301,-10 3 694,1-1-1,-1-1 0,-30 3 0,-5 1 462,3 0 480,56-10-576,4-3-514,0 0 0,0 0 0,0 0 0,0 0 0,0 0 0,0 1 0,0-1 0,1 0 0,-1 0 0,1 0 0,-1 1 0,1-1 0,-1 0 0,1 1-1,0-1 1,0 0 0,0 1 0,0-1 0,0 1 0,1-1 0,-1 1 0,0 0 0,1-1 0,-1 1 0,1 0 0,-1 0 0,1 0 0,-1 0-1,1 0 1,0 1 0,-1-1 0,4 0 0,209-85-1358,-169 71 373,2 2 1,84-13-1,-127 26 622,-16 11-1196,7-7 1488,1-1 0,-1 0 0,0-1 0,0 1 0,0-1 0,-1 0 0,1 0 0,0-1 0,-1 1 0,-7 0 0,-28 8-63,0 5 55,10-3 678,0-1 1,-59 12-1,86-22 371,0-2-555,-3 1-350,-12-4 634,19 4-707,0 0 0,-1-1 1,1 1-1,0 0 0,0 0 0,-1-1 0,1 1 0,0 0 0,0-1 0,0 1 0,-1 0 0,1-1 0,0 1 0,0 0 0,0-1 0,0 1 0,0 0 0,0-1 0,0 1 0,0-1 0,0 1 0,0 0 0,0-1 0,0 1 0,0-1 0,0 1 0,0 0 0,0-1 0,0 1 0,0 0 0,1-1 1,-1 1-1,0 0 0,0-1 0,0 1 0,1 0 0,-1-1 0,0 1 0,0 0 0,1 0 0,-1-1 0,0 1 0,0 0 0,1 0 0,-1 0 0,1-1 0,6-6 38,1 0 0,0 0-1,0 1 1,1 0 0,0 1 0,0 0 0,0 0-1,1 1 1,12-5 0,92-22-550,-104 29 385,100-13-3667,-107 15 1832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17.15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67 3612,'0'0'2861,"3"-18"-2449,1 1 412,18 12-864,0-1-460,-12-3-1589,2-2-7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47.32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165 178 4392,'1'-1'113,"-1"1"0,0-1-1,0 1 1,0-1 0,1 1-1,-1-1 1,0 1 0,0-1-1,0 1 1,0-1 0,0 1-1,0-1 1,0 1 0,0-1-1,0 1 1,0-1-1,0 1 1,0 0 0,0-1-1,-1 1 1,1-1 0,0 1-1,0-1 1,0 1 0,-1-1-1,1 1 1,0 0 0,-1-1-1,1 1 1,0-1 0,-1 1-1,1 0 1,0-1-1,-1 1 1,1 0 0,-1 0-1,1-1 1,0 1 0,-1 0-1,1 0 1,-1-1 0,-22 8 7827,11-2-8774,11-5 923,0 0 1,1 0-1,-1 0 0,0 0 0,1 1 0,-1-1 0,0 0 1,1 0-1,-1 1 0,0-1 0,1 0 0,-1 1 1,1-1-1,-1 0 0,1 1 0,-1-1 0,1 1 1,-1-1-1,1 1 0,-1-1 0,1 1 0,0-1 0,-1 2 1,12 5 389,-5-6-497,0 0 0,0 0 0,1-1 0,-1 1 0,8-2 0,247-32 210,87-9-5217,-339 41 4432,-50 8-700,3 0 1141,-41 2 21,-169 11-537,-89-18 657,300 1 341,33-3-81,6-2-135,1-2-94,0 0 1,1 1-1,-1-1 0,1 1 1,0 0-1,0 0 1,0 0-1,1 1 0,-1-1 1,1 1-1,-1 0 1,6-2-1,68-16-118,-37 10-4,108-20-904,-34 7-768,-106 21 1353,-1-1-1,1 0 0,-1-1 0,9-5 0,10-4-2022,-13 9 942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47.49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 69 3216,'-23'-8'656,"27"22"-88,2 3 1565,16-14-1889,4 3-152,5-9 64,23-3-104,-6-2-88,-4 2-120,7-3-104,0-8-108,-7 0-368,1 0-917,6 0 729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47.67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69 3196,'54'-25'416,"-45"8"-420,4 5-500,0 1-420,3 8 244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47.94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39 1 5076,'0'0'5501,"-19"3"-7793,0 2-96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48.92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163 113 3404,'67'-13'1829,"-64"12"-907,-5-1-1131,0 0 176,-1 0 1,0 0-1,0 0 1,0 0-1,0 1 1,0-1-1,-1 1 0,1 0 1,0 0-1,-1 0 1,1 1-1,0-1 1,-1 1-1,1 0 1,-1-1-1,1 2 1,-6-1-1,-14 0-118,21 0 148,1 0-1,0 0 1,0-1-1,0 1 1,0 0 0,0 0-1,-1-1 1,1 1-1,0 0 1,0-1 0,0 1-1,0-1 1,0 0-1,0 1 1,0-1 0,-1-1-1,1-13 510,2 0 629,-26 29 42,56-21-1394,-27 6 118,-5 3-104,1-1 193,-1 1 0,0-1 1,1 0-1,-1 1 0,0-1 0,0 0 1,0 1-1,0-1 0,0 0 1,0 0-1,0 0 0,0 0 0,-1 0 1,1 0-1,0 0 0,-1-1 1,1 1-1,-3 1 0,-27 8 785,13-34-348,-17-7 1653,34 29-1859,-26-22-5116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50.52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0 364 5424,'37'-84'6677,"-12"41"-2939,-16 27-2156,0 0 1,10-25-1,-14 31-901,-1 0-1,-1 0 1,0 0 0,-1 0 0,0-1-1,0 1 1,-1-1 0,0 0-1,-1-14 1,-1 21-422,1 1 0,0-1 0,1 0 0,-1 1 0,1-1-1,-1 1 1,1-1 0,0 1 0,0-1 0,3-3 0,-3 5 694,5 13-1,-2-3-891,-1 0 0,-1 1-1,0-1 1,0 1-1,-1-1 1,0 1 0,0-1-1,-1 1 1,-1 15-1,1-9-45,-10 374-15,2-148 0,-2 122 0,13-170 0,-2-166 0,2-23 0,0-1 0,-2-3 0,-1 1 0,0-1 0,0 0 0,1 1 0,-1-1 0,0 1 0,1-1 0,-1 1 0,0-1 0,1 0 0,-1 1 0,1-1 0,-1 0 0,1 0 0,-1 1 0,1-1 0,-1 0 0,1 0 0,-1 0 0,1 0 0,-1 1 0,1-1 0,5-3 0,-1 0 0,1 0 0,-1 0 0,0-1 0,0 0 0,7-7 0,-4 3-16,-1-1 0,0 0 0,0 0 0,-1-1 0,0 0 0,4-10 0,8-13-125,-2 7-135,2-6 35,2 0 0,2 1-1,0 1 1,35-34 0,-49 56 257,0 1 0,0 0 1,1 1-1,0 0 0,0 0 1,1 1-1,0 1 0,-1-1 1,1 1-1,1 1 0,-1 0 1,1 0-1,-1 1 0,1 1 1,0-1-1,-1 2 0,1 0 1,0 0-1,18 3 0,0 3 41,-1 1 0,0 1 0,-1 1 0,1 2 0,-2 0 0,0 2 0,0 1 0,-1 2-1,-1 0 1,-1 1 0,0 1 0,23 25 0,-28-25 9,-2 1 0,0 0 0,-1 1 0,-1 1 0,-1 0 0,14 31 0,-19-35-45,-2 0 0,0 1-1,-1-1 1,-1 1 0,-1 0-1,0 1 1,-1-1 0,-1 0-1,-2 22 1,-1-3-83,-2 1-502,3 1-1,3 52 1,-3-54-2308,-1-14-1610,6-6-5435,1-2-840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32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96 204 14089,'-22'-32'3173,"6"18"-413,3 0-212,4 0 1336,-1-1-2563,1-2-285,6-9-3445,-7-22-563,7 25 68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51.36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32 120 6953,'2'-9'1933,"-5"1"7150,-7 5 461,2 2-6794,-4-1-405,15-14-2186,7-7-159,-4-3 0,-6 20 12,8-17-95,-7 20-381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53.44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99 117 10309,'-7'10'2920,"3"-12"-732,2-8 1949,2-4 4634,0 10-4404,-12-5-4292,-2 5-75,-3 8 0,4-1 0,10-11 0,-2-12 0,3 16 34,-13-11-349,14 13-1117,-2-40-14362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55.62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111 824 8361,'4'-15'2477,"-2"-1"0,1 0 1,-2 1-1,0-31 0,-10 29 159,8 16-2388,0-1 0,0 1 0,1 0 0,-1-1 0,0 1 0,1-1 0,-1 1 0,1-1 0,-1 1 0,1-1 0,0 1 0,-1-1 0,1 0 0,0-2-1,1 2 237,0 8 270,1 24 1154,-1 36 611,-11 71-2519,-1 28 0,11-129 0,-1 29 0,12 92 0,-8-136 0,1 0 0,1 0 0,1 0 0,1-1 0,0 1 0,2-1 0,0-1 0,16 24 0,-22-39 0,-1 0 0,1 0 0,0 0 0,0 0 0,0-1 0,1 0 0,-1 1 0,1-1 0,0 0 0,-1-1 0,1 1 0,1-1 0,-1 0 0,0 0 0,0 0 0,1 0 0,-1-1 0,1 0 0,0 0 0,-1 0 0,1 0 0,0-1 0,-1 0 0,1 0 0,0 0 0,6-1 0,-1-1 0,0 0 0,0 0 0,-1-1 0,1 0 0,-1 0 0,1-1 0,-1-1 0,0 1 0,-1-1 0,1-1 0,-1 0 0,0 0 0,10-11 0,-8 6-67,0-1 1,-1 0-1,0 0 0,-1-1 1,0 0-1,7-18 1,29-89-878,-33 88 695,10-45-1719,24-151 0,-43 212 1832,7-60-307,-4-1 1,-3 0 0,-4 0 0,-3 1-1,-3-1 1,-21-83 0,19 112 323,-20-52 0,23 80 157,-1 0 0,-1 1 0,-1 0 0,0 0 1,-16-19-1,23 34 10,-1-1 0,0 1 0,0 0 0,0 0 0,0 0 0,0 1 0,-1-1 0,-9-4 0,10 6 15,1 1 0,0 0 1,-1 0-1,1 0 0,-1 1 1,1-1-1,0 1 0,-1 0 1,1 0-1,-1 0 1,1 0-1,-1 0 0,1 1 1,-1 0-1,-5 1 0,-6 5 112,0 0 0,0 0 0,1 1 0,0 1 0,0 0 0,1 1 0,0 1 0,1 0 0,0 1 0,1 0 0,0 0 0,1 1 0,-13 22-1,-4 11 260,2 1 0,-36 96 0,45-99-191,2 0 0,-13 76 0,23-96-187,1 0-1,1-1 1,2 1 0,0 0 0,2 0 0,0 0-1,7 24 1,-6-37-39,0 0 0,1 1 0,1-2 1,-1 1-1,2-1 0,0 1 0,0-1 0,1-1 0,0 0 0,16 17 0,-11-16 2,0 1-1,1-2 0,0 0 0,0 0 0,1-1 1,1-1-1,19 8 0,-5-6-168,0 0 0,1-2 0,0-2 0,0 0 0,1-2 0,-1-2 0,61-3 0,-59-1-439,-1-1 0,0-2 0,-1-1 1,40-14-1,-53 14-403,0 0 0,0-2 1,19-12-1,-23 12-868,-1-1 0,1 0 1,-2 0-1,14-17 1,1-4-8384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56.31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 63 10953,'0'0'4677,"-1"-3"-2357,0 1-1613,0-1 0,0 0 0,0 0 0,1 1 0,-1-1 0,1 0 0,0 0 0,0 0 0,0 0 1,0 1-1,1-6 0,10-8 2513,-10 15-3242,1 1 1,-1-1 0,1 0 0,-1 1-1,1-1 1,0 1 0,-1-1 0,1 1 0,-1 0-1,1-1 1,0 1 0,2 0 0,9 1 196,-1 0 1,1 0 0,0 1-1,0 1 1,-1 0 0,0 1-1,0 0 1,0 1 0,20 11-1,-16-6-93,0 0-1,-1 1 1,-1 1 0,1 0-1,-2 1 1,16 19-1,-23-25-72,-1 1-1,0 0 1,0 0 0,-1 0-1,0 0 1,0 1-1,-1-1 1,0 1 0,0 0-1,-1 0 1,0 0-1,-1 0 1,0 1-1,-1-1 1,0 0 0,0 0-1,-1 1 1,-1 9-1,-6 14-200,0-1 1,-2 0-1,-23 51 0,7-18-186,26-65 375,0 0 0,0 0-1,0 0 1,1 0 0,-1 0 0,0 0 0,0 0-1,0 0 1,0 0 0,0 0 0,0 0 0,0 0-1,1 0 1,-1 0 0,0 0 0,0 0-1,0 0 1,0 0 0,0 0 0,0 0 0,0 0-1,0 0 1,1 0 0,-1 0 0,0 1-1,0-1 1,0 0 0,0 0 0,0 0 0,0 0-1,0 0 1,0 0 0,0 0 0,0 0-1,0 1 1,0-1 0,0 0 0,0 0 0,0 0-1,0 0 1,0 0 0,0 0 0,0 1 0,0-1-1,0 0 1,0 0 0,0 0 0,0 0-1,0 0 1,0 0 0,0 0 0,0 1 0,0-1-1,0 0 1,0 0 0,0 0 0,0 0-1,0 0 1,0 0 0,0 0 0,0 0 0,-1 0-1,1 1 1,0-1 0,0 0 0,13-10-56,17-22 11,-3-5-62,-2-1-1,-2-2 1,-1 0 0,27-74 0,28-51-57,-77 164 183,1 0 0,-1 1 0,0-1 0,1 1-1,-1-1 1,1 0 0,-1 1 0,1-1 0,-1 1 0,1-1-1,-1 1 1,1-1 0,-1 1 0,1 0 0,0-1 0,-1 1-1,1 0 1,-1-1 0,1 1 0,0 0 0,0 0-1,-1-1 1,1 1 0,0 0 0,-1 0 0,1 0 0,0 0-1,1 0 1,-1 1 2,1-1 0,-1 1 0,1-1 0,-1 1 0,1 0 0,-1 0 0,1 0 0,-1 0 0,1 0 0,-1 0 0,2 2 0,2 3 35,0 0 0,-1 0 0,1 0-1,3 9 1,8 18 55,1-1 0,2-1-1,1 0 1,2-1 0,0-1 0,2-2-1,46 42 1,-41-45-617,47 28 1,-57-41-568,1-1 0,0 0 0,36 11 1,-51-20 287,0 0 0,0 0 0,1 0 0,-1-1 0,0 0 0,1 0 0,-1 0 0,8-2 0,-9 2-182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56.6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172 1 8777,'0'0'4744,"-3"1"-2732,0 1-1597,0 0 0,0 1 0,1-1 1,-1 0-1,1 1 0,-1 0 0,1-1 0,0 1 0,-1 0 1,2 0-1,-3 4 0,-17 44 1776,9-22-844,-4 17 168,2 1 1,-14 81-1,20-87-1033,-7 37 38,4 1 0,3 1 0,4 129 1,4-190-653,2-1 1,0 0 0,8 29 0,-7-39-16,0 0 0,0-1 0,1 1 0,-1-1 0,2 0 0,-1 0 1,1 0-1,0-1 0,0 1 0,8 6 0,-2-3-305,0-1 1,1-1-1,0 0 1,0 0-1,0-1 1,1-1-1,0 0 1,1-1-1,-1 0 1,1-1 0,0 0-1,20 1 1,-9-2-1325,1-2 1,-1-1 0,0-1 0,1-1 0,-1-1 0,31-8 0,1-3-5967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56.8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153 0 8833,'0'0'2429,"2"2"-314,0-1-1835,0 0 0,0 1 0,0-1 0,0 1 0,-1-1 0,1 1 0,-1 0 0,1 0 0,-1 0 0,1 0 0,-1 0 0,0 0 0,0 0 0,0 0 0,0 0 0,-1 0 0,1 1 0,-1-1 0,1 0 0,-1 1 0,0-1 0,1 0 0,-2 4 0,10 34 1242,71 146 2017,-8-21-1993,-59-130-1275,-2 1 0,13 67 0,-19-70-150,-2 0 0,-1 0 0,-1 0 1,-5 44-1,1-56-100,-1-1 1,-1 0-1,0 0 1,-1 0-1,-2-1 1,0 1-1,0-2 1,-13 20 0,3-12-249,0-1 0,-2 0 0,-1-2 0,-27 25 0,-99 72-4283,131-108 3599,-12 13-8130,15-14-695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57.00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1 223 12329,'0'-43'2020,"22"15"-316,-12 16-307,9-5-337,0 0-200,6 3-272,16-15-448,-3 12-644,10 0-664,0 6-724,-1-4-665,4 12-1471,0 12-2937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57.1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45 244 10529,'3'23'2500,"-15"-41"-132,-1 1 2693,0 9-3089,4-1 952,12-11-1916,-3 3-228,22 0-359,16-3-814,-3 6-443,3-6-568,4-3-852,2-12-756,7 7-2833,0 8-4988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58.22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226 554 6937,'0'0'2184,"2"-3"-175,12-23 4421,-14 23-5240,0-5-216,-1 1 0,0 0-1,-1 0 1,0 0 0,0 0 0,-5-10 0,6 14 567,-1 2-911,2 0-574,-1 1 1,0-1-1,0 0 0,0 1 1,1-1-1,-1 1 0,0-1 1,0 1-1,0 0 1,0-1-1,0 1 0,0 0 1,0 0-1,0-1 0,0 1 1,0 0-1,0 0 1,0 0-1,0 0 0,0 0 1,0 1-1,0-1 0,1 0 1,-1 0-1,0 1 1,0-1-1,0 0 0,0 1 1,-2 0-1,1 2 117,-1 0 1,1 0-1,0 0 0,-1 0 1,1 1-1,-3 6 0,2-4-125,-26 55 212,3 0-1,3 2 1,2 1 0,3 0-1,3 2 1,3 0-1,-6 104 1,17-167-260,-7 103 0,7 130 0,2-205 0,2 1 0,2-1 0,1 0 0,1 0 0,1-1 0,2 0 0,1-1 0,27 52 0,-33-73 0,1 0 0,-1-1 0,1 1 0,1-1 0,-1-1 0,1 1 0,0-1 0,1 0 0,0 0 0,0-1 0,0 0 0,0-1 0,1 0 0,-1 0 0,19 5 0,-20-8 0,0 1 0,1-1 0,-1 0 0,1-1 0,-1 0 0,1 0 0,-1-1 0,1 0 0,-1 0 0,0 0 0,1-1 0,-1 0 0,0-1 0,0 0 0,0 0 0,-1 0 0,1-1 0,-1 0 0,0 0 0,12-10 0,-6 2-102,1-2 0,-2 1 0,0-2 0,0 1 0,-2-1-1,0-1 1,13-30 0,36-126-1342,-35 95 987,2-7-396,-3 0 1,-5-2 0,-3 0-1,4-127 1,-16 141 584,-3 0 1,-4 1-1,-3-1 0,-24-103 0,20 125 210,-3-10 15,-25-66 0,33 108 75,-1 0-1,0 1 0,-1 0 0,-1 1 0,-1 0 0,-1 1 0,-24-27 0,32 39 12,1 0-1,-1 0 1,1 0-1,-1 1 1,0-1 0,0 1-1,0 0 1,-1 0 0,1 1-1,0-1 1,-1 1-1,1 0 1,0 0 0,-1 0-1,0 1 1,1 0 0,-1-1-1,1 2 1,-1-1-1,1 0 1,-1 1 0,1 0-1,-1 0 1,1 0 0,-1 1-1,1-1 1,0 1-1,0 0 1,0 0 0,-5 4-1,-4 3 97,0 0 0,1 1-1,0 1 1,1-1 0,0 2-1,0 0 1,-12 19 0,8-8-59,1 1 0,0 0-1,2 1 1,1 1 0,1 0 0,1 0 0,2 1 0,0 0-1,2 0 1,1 1 0,1-1 0,1 1 0,2 0 0,1 0 0,1-1-1,1 1 1,1-1 0,2 1 0,1-1 0,14 37 0,-9-35-47,1 0 0,1-1 0,2-1 1,1 0-1,40 48 0,-42-58-62,0-1 0,2-1-1,0 0 1,0-2 0,1 0-1,1-1 1,0 0 0,1-2 0,28 11-1,-16-8-353,2-3 0,-1-1 0,55 8 0,-75-15 72,1-1-1,0 0 1,-1-2 0,1 1-1,0-2 1,-1 0 0,1 0 0,-1-1-1,0-1 1,0 0 0,0-1-1,12-6 1,29-24-3479,-22 7-2799,-10 5-3036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58.74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107 144 9317,'4'-7'656,"9"-17"527,-12 23-1111,-1 1 0,0-1 0,0 1 0,0-1 0,0 1 1,0-1-1,1 1 0,-1-1 0,0 1 0,0-1 0,0 1 0,0-1 0,0 1 0,0-1 0,0 1 1,-1-1-1,1 1 0,0-1 0,0 1 0,0-1 0,0 1 0,-1-1 0,1 1 0,0 0 0,0-1 1,-1 1-1,1-1 0,0 1 0,-1 0 0,1-1 0,-1 1 0,1 0 0,0-1 0,-1 1 0,1 0 0,-1 0 1,1-1-1,-1 1 0,1 0 0,-1 0 0,-1-1 300,1 0 1,-1 0-1,0 0 0,1 0 0,0 0 1,-1 0-1,1 0 0,0-1 1,-1 1-1,1 0 0,0-1 0,0 1 1,0-1-1,0 1 0,1-1 1,-1 1-1,-1-4 0,-11-15 3551,13 19-3839,-1 0 0,0 1 0,1-1 0,-1 0 0,0 1 0,0-1 0,1 1 0,-1-1 0,0 1 0,0-1 0,0 1 0,0 0 0,1 0 0,-1-1 0,0 1 0,0 0 0,0 0 0,0 0 0,0 0 0,0 0 0,0 0 0,0 0 0,0 0 0,0 0 0,1 0 0,-1 1 0,0-1 0,-2 1 0,2 0 26,-1 1-1,0-1 0,1 1 1,-1-1-1,1 1 0,-1 0 1,1-1-1,0 1 0,-1 0 1,1 0-1,-1 4 1,-2 2 107,1 1 0,1 0 0,-1-1 0,1 1 0,-1 15 0,-5 97 994,-2 56-280,9-132-780,0-11 74,6 51 1,-4-72-206,1-1-1,1 1 1,0 0-1,1-1 1,0 0 0,1 0-1,10 19 1,-13-27-17,0-1-1,1 0 1,-1 0-1,0-1 1,1 1-1,0 0 1,-1-1-1,1 1 1,0-1-1,0 0 1,0 0 0,1 0-1,-1-1 1,0 1-1,1-1 1,-1 1-1,1-1 1,0-1-1,-1 1 1,1 0 0,0-1-1,-1 1 1,1-1-1,0 0 1,-1-1-1,1 1 1,0-1-1,-1 1 1,1-1-1,6-2 1,-1-1-3,-1 1 0,0-1 0,0 0 0,-1-1 0,0 1 0,1-2 0,-1 1 0,-1-1 0,1 0 0,-1 0 0,0-1 0,-1 0 0,1 0 0,-2 0 0,1 0 0,-1-1 0,0 0 0,0 0 0,-1 0 0,0-1 0,3-13 0,0-7 0,-1 0 0,-1 0 0,-1-1 0,-2 1 0,-3-37 0,0 30-21,-2 1 0,-2 0 0,-1 0 1,-1 1-1,-2 0 0,-2 1 0,-24-52 0,31 77-147,0 0 0,0 0 1,-1 0-1,0 1 0,-1 0 0,-8-8 0,14 15 92,0 0 1,0-1-1,0 1 0,0 0 1,0 0-1,0 0 1,0 0-1,-1 0 0,1 0 1,0 0-1,0 0 1,0 1-1,0-1 0,0 0 1,0 0-1,0 1 1,0-1-1,0 1 0,-1 0 1,0 0-150,-1 0-26,0 1 0,0 0 0,0 0 0,0 0 0,0 0 1,0 0-1,1 1 0,-1-1 0,1 1 0,0 0 0,0 0 0,0 0 0,0 0 0,0 0 0,0 0 0,1 0 1,0 0-1,0 1 0,0-1 0,0 1 0,0-1 0,0 1 0,1-1 0,0 1 0,0 4 0,-1 3-1330,2 1 1,-1-1-1,1 0 0,1 1 0,0-1 0,7 21 0,5-1-7533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5:41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3164 5164,'0'-1'60,"1"0"-1,-1 0 1,0 0-1,1 0 1,-1 1 0,1-1-1,-1 0 1,1 0-1,-1 0 1,1 1-1,0-1 1,-1 0-1,1 1 1,0-1-1,-1 1 1,1-1-1,0 1 1,0-1-1,0 1 1,-1-1-1,1 1 1,0 0-1,0 0 1,0-1-1,0 1 1,0 0-1,0 0 1,0 0-1,0 0 1,0 0-1,-1 0 1,1 0-1,0 0 1,0 0-1,6 1 5967,6-6-5590,126-39 368,-16 12-1051,-59 16 21,68-26-1,9-2 152,133-38-41,-41 7 181,-153 47 43,111-46-71,18-7-31,-49 21 9,46-24 403,-146 61-380,-31 10-95,0 2 0,1 2 0,37-8 0,212-42 79,-32 6 230,77-10 198,132-25-12,-259 56-221,840-127 147,-562 105-202,506-73-15,-893 111-126,-1-3-1,-2-3 0,131-54 1,-51 16 39,-66 26-128,195-70 98,55-12-264,201-79 130,365-89 17,-912 283 85,495-144 95,-276 78-65,304-56 323,-442 107-251,338-74 370,-229 47-359,-107 23-25,-1-4 0,-1-3 0,130-62 0,-84 27 151,-59 26 318,107-37 0,-77 42-500,-97 30-106,16 4-319,30 8-1045,-47-10 932,-29 17-5487,24-18 5888,1 1 0,0 0 0,0-1 0,-1 1 0,1-1 0,0 0 0,-1 1 0,1-1 0,0 0 0,-1 0 0,1 0 0,0 0 0,-1 0 0,1 0 0,0-1 0,-1 1 0,-1-1 0,-1 1-200,-45-1-3044,24-1 974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58.93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36 121 10793,'22'14'2548,"-35"-31"-180,1 0 121,2 5-341,1-2 1080,2 0-2044,1-1 568,6-7-5732,0-1 988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2:59.9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375 1110 7777,'-87'20'1840,"79"-18"-1236,-1 0-1,1-1 1,0 0 0,-1 0 0,1-1 0,-14-1-1,-13 1 978,3 3-366,7-2 12,1 2-1,-1 0 0,-47 15 0,70-18 301,28 12 496,1-6-1775,-1-1-1,1-2 1,0-1 0,1-1 0,-1-1 0,30-5 0,15 2 29,1618-138 1324,-9-126-2083,1041-362-992,-2650 608 1421,300-72-575,-236 70-212,-105 19-137,39-3 0,-59 8-180,1 0 0,-1 0 0,19 5 0,-26-5-2127,-8 0-1626,-17 7-2560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3:00.44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0 737 10173,'24'-11'945,"1"0"0,-1 2 0,2 0 0,-1 2-1,51-8 1,-5 0 14,834-143 2007,-584 110-2646,1364-239-66,-1329 229 182,46-9 801,-376 63-1143,-11 2-39,-1 0-1,0-1 1,0-1-1,0 0 1,-1-1-1,25-12 1,-83 16-2974,37 1 1381,1 0 0,-1 1 0,0 0 0,1 1 1,-13 3-1,4 0-5822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3:01.23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0 129 5044,'14'-10'630,"-12"9"-451,1-1 1,0 0 0,-1 0-1,0 0 1,1 0 0,-1-1-1,0 1 1,0 0-1,0-1 1,0 0 0,-1 1-1,1-1 1,-1 0 0,1 0-1,-1 0 1,1-6-1,1 2 698,0 0 0,0 1 0,1-1 0,0 1 0,0-1 0,0 1 0,11-10-1,-9 9 269,-4 5 131,2 2-109,-1 1-1020,0-1-1,0 1 0,0-1 0,-1 1 0,1 0 1,0 0-1,0 0 0,0 1 0,-1-1 0,1 1 0,-1-1 1,1 1-1,-1 0 0,0 0 0,1 0 0,-1 0 1,0 0-1,0 1 0,-1-1 0,1 0 0,0 1 1,-1 0-1,0-1 0,1 1 0,-1 0 0,1 5 1,2 7 404,-2 0 1,0 0 0,-1 0 0,0 22 0,-1-15-137,-4 119 2350,-23 153 0,17-208-2177,-23 187-549,-28 306 264,53-436-844,7 0 0,17 150-1,-9-241-901,1 0-1,26 83 1,-23-105-787,26 53 1,-27-63 119,2-1 1,0 0-1,20 22 0,13 7-8966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3:02.39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 1049 6333,'-15'-1'2467,"21"-8"1290,-3 6-3362,1 1 1,1-1 0,-1 1-1,0 0 1,1-1-1,6-1 1,75-16 855,108-12 0,97 4-542,-231 23-535,1331-95 755,81-6-726,-33-28-88,-8-52-364,-858 93-244,-425 78-112,-130 14 386,-1 2-1,1 0 1,-1 0 0,0 2-1,0 0 1,22 8 0,-31-8-29,-1 1-1,0 0 1,0 0 0,-1 0 0,0 1 0,1 0 0,9 11 0,-10-10 100,0 0 0,0 0 0,1-1-1,0 0 1,14 8 0,18 1-76,-1-2 0,1-2 0,1-2 0,0-1 0,50 1 0,-70-6 154,-1-2-1,0 0 1,1-2 0,-1 0 0,25-6 0,-32 5 115,0 0 1,-1-1 0,1 0-1,-1-1 1,0 0 0,0-1-1,-1 0 1,1-1 0,9-9-1,-14 11 67,-1-1-1,0 0 1,0 0 0,-1-1-1,0 1 1,0-1-1,4-11 1,19-57 1092,-9 22-532,-13 36-531,-3 12-84,-1 0 0,1 0 0,0 0 0,0 0 0,1 0 0,-1 0 0,6-6 0,-5 6-48,1-1 1,0 1-1,0 1 1,0-1-1,1 0 1,0 1-1,5-4 1,-8 7-4,1 0 88,27-6-107,1 1-1,0 2 1,0 1 0,43 1 0,-71 2-21,32 5 88,-32-4-82,0-2-2,15-4 33,-1-1 0,1 0 0,-1-1 0,-1-1 1,24-15-1,-9 6 13,-4 9-102,-20 7 83,-4 0 45,-1 3-66,1 2 52,-1 0-1,1 0 0,-1 1 0,0-1 0,0 1 0,-1-1 0,1 1 0,-1 0 1,0 0-1,0-1 0,0 9 0,-1 61 515,-1-51-363,-31 702 3727,-41-3-2677,55-618-1129,-5-2 1,-40 110-1,-90 192 37,71-198-87,39-96-26,1-4-21,-50 187 1,66-150 16,23-120-11,2 0-1,1 1 1,1-1 0,4 28-1,-2-26-28,-3-19-9,1 0 0,0 0 0,0 0 0,0-1 0,1 1 0,0 0 0,0 0 0,0-1 0,1 0 0,-1 1 0,8 8 0,-10-13-165,1-1 0,0 1-1,-1-1 1,1 1-1,0-1 1,0 1 0,-1-1-1,1 1 1,0-1-1,0 0 1,0 1 0,0-1-1,0 0 1,-1 0-1,1 0 1,0 1 0,0-1-1,0 0 1,0 0 0,0-1-1,0 1 1,0 0-1,0 0 1,0 0 0,-1 0-1,1-1 1,0 1-1,0-1 1,0 1 0,0 0-1,-1-1 1,1 1-1,0-1 1,0 0 0,-1 1-1,1-1 1,0 0-1,9-5-3210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3:03.14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48 601 5649,'-2'0'201,"0"0"1,0 0 0,0 0 0,0 1 0,0-1-1,0 0 1,0 1 0,0 0 0,0-1 0,0 1 0,0 0-1,0 0 1,0 0 0,0 0 0,0 1 0,1-1 0,-1 0-1,1 1 1,-1-1 0,1 1 0,-1 0 0,1-1-1,-2 5 1,1-4 824,2 1-6,0-1-896,0 0 1,0-1-1,0 1 0,0 0 1,0 0-1,1 0 1,-1-1-1,1 1 0,-1 0 1,1 0-1,0-1 0,-1 1 1,1 0-1,0-1 1,0 1-1,0-1 0,0 1 1,1-1-1,-1 0 1,0 1-1,3 1 0,2 0 106,-1-1 0,0 1 0,1-1-1,-1 0 1,1-1 0,0 1-1,6 0 1,63 7 326,0-3-1,0-3 0,84-7 0,-88 2-398,3097-231-2005,-1200-84-3920,-1618 223 2305,-263 67 1373,11 0-1247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3:39.79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84 201 5685,'-4'0'1588,"-15"-1"-640,15 1-4,0-1-1,0 1 1,0-1-1,0 0 0,0-1 1,0 1-1,0-1 1,1 1-1,-9-6 5233,11 6-6146,0 1 0,0-1 0,1 1 0,-1-1 0,0 1 0,0-1 0,1 1-1,-1-1 1,0 0 0,1 1 0,-1-1 0,0 0 0,1 0 0,-1 0 0,1 1 0,0-1 0,-1 0 0,1 0 0,0 0 0,-1 0-1,1 0 1,0 0 0,0 0 0,0-1 0,5-1 9,1 0 0,-1 0 0,1 0 0,0 0 0,0 1 0,0 0 0,9-1 0,-5 0-21,63-16-20,127-15 0,79 10-529,-173 17 255,-106 7 275,689-40-3895,-496 34 2177,-19-1-1375,-61 6-3079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3:40.14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29 223 8481,'-24'0'2120,"19"0"1730,8-1-2165,22-12-712,1 2 0,1 1-1,0 1 1,43-8 0,121-11-715,-130 20 41,120-18-515,126-16-1156,-80 17-698,-224 24 2004,176-19-3125,-115 11-2530,-42 6-216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3:40.36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213 38 8749,'-47'-8'910,"-83"-8"4706,99 18-3163,26 0-599,23 0-1103,209-1-517,-36-1-1438,280 0-3701,-156-15-2122,-238 10 2580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31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4144,'2'2'210,"1"-1"-1,-1 1 0,1 0 1,-1 0-1,0 0 0,1 0 1,-1 0-1,4 6 4778,-23-28-2395,9 40-3143,4-14-5975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59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133 313 13037,'4'-56'2390,"-4"54"-1881,0 0-1,-1-1 1,1 1 0,-1 0 0,0 0 0,1 0 0,-1 0 0,0 0-1,0 0 1,0 0 0,0 0 0,-1 0 0,-1-2 0,-4-9 2816,6 10-3414,0 2 332,1 1 1,0-1-1,-1 0 0,1 0 1,0 0-1,0 0 1,-1 1-1,1-1 0,0 0 1,0 0-1,0 0 1,0 0-1,0 0 1,1 0-1,-1 1 0,0-1 1,0 0-1,0 0 1,1 0-1,-1 0 0,0 1 1,1-1-1,-1 0 1,1 0-1,0 0 1,-1 0-232,0 1 0,0 0 0,0 0 0,0 0 0,0-1 1,0 1-1,0 0 0,0 0 0,0-1 0,0 1 0,0 0 0,0 0 1,1 0-1,-1-1 0,0 1 0,0 0 0,0 0 0,0 0 1,0 0-1,1-1 0,-1 1 0,0 0 0,0 0 0,0 0 0,0 0 1,1 0-1,-1-1 0,0 1 0,0 0 0,1 0 0,-1 0 1,0 0-1,0 0 0,0 0 0,1 0 0,-1 0 0,0 0 0,0 0 1,1 0-1,-1 0 0,0 0 0,0 0 0,1 0 0,-1 0 1,0 0-1,0 0 0,0 0 0,1 1 0,-1-1 0,0 0 0,0 0 1,0 0-1,1 0 0,-1 0 0,0 0 0,0 1 0,0-1 1,0 0-1,0 0 0,1 0 0,-1 1 0,0-1 0,0 0 0,0 0 1,0 0-1,0 1 0,2 9-175,1 14 163,-1 0 0,-1 0 0,-1 0 0,-5 45 0,-3-24 0,-23 71 0,31-114 0,-25 74 0,4 2 0,-20 145 0,38-200 0,2 0 0,0 0 0,2 0 0,1 0 0,0 0 0,2 0 0,0 0 0,2 0 0,1-1 0,0 0 0,2-1 0,0 1 0,1-2 0,21 31 0,-26-44 0,-1 0 0,2-1 0,-1 0 0,1 0 0,-1-1 0,2 1 0,-1-1 0,1 0 0,-1-1 0,1 0 0,1 0 0,-1 0 0,0-1 0,1 0 0,0-1 0,-1 0 0,1 0 0,0 0 0,0-1 0,0 0 0,1-1 0,-1 0 0,0 0 0,0 0 0,0-1 0,0-1 0,0 1 0,9-4 0,17-7 0,-1-1 0,0-2 0,0-1 0,58-40 0,-72 45 0,37-26 0,-30 18 0,0 2 0,58-26 0,-75 39 0,1 1 0,0 0 0,1 0 0,-1 1 0,0 0 0,1 1 0,0 0 0,-1 1 0,1 0 0,-1 1 0,1 0 0,19 5 0,-9 1 0,-1 2 0,1 0 0,-2 2 0,0 0 0,0 1 0,33 28 0,-14-11 0,-4-5 0,66 35 0,-94-56 0,0-1 0,1 0 0,-1-1 0,1 0 0,-1 1 0,1-2 0,0 1 0,-1-1 0,1 0 0,7-1 0,-7 0 0,1 0 0,-1 0 0,0-1 0,0 1 0,0-2 0,0 1 0,0-1 0,0 0 0,-1 0 0,1-1 0,-1 0 0,0 0 0,0 0 0,-1-1 0,1 0 0,-1 0 0,7-9 0,-3 2 0,0 0 0,-1-1 0,-1 1 0,0-2 0,0 1 0,-2-1 0,1 0 0,5-29 0,-3 3 0,-1 0 0,0-45 0,-7-11 0,-5 0 0,-3 0 0,-28-128 0,24 164 0,-26-78 0,32 118 0,-2 1 0,0 0 0,-1 0 0,-1 0 0,-1 1 0,0 1 0,-24-28 0,30 40-117,0 0 0,0 1 0,0-1 0,-1 1 0,0 0 0,1 1 0,-1 0 0,-1-1-1,1 2 1,0-1 0,-1 1 0,1 0 0,-10-1 0,10 2-47,1 1 0,0-1 0,0 2 0,-1-1 0,1 1 1,0-1-1,-1 1 0,1 1 0,0-1 0,0 1 0,0 0 0,0 0 0,0 0 0,1 1 0,-1 0 0,1 0 0,-8 6 0,0 1-1418,1 1-1,0 0 0,-17 23 0,23-27 79,0 1-1,1 0 0,0 0 0,-5 16 1,-4 36-9835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34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772 2928 5208,'35'-8'10858,"-16"19"-8970,-11-7-1585,2 0-1,-1-1 1,0 0 0,1-1 0,-1 0 0,1-1 0,0 0 0,0 0 0,-1-1 0,16-2 0,16 3 272,48-1 41,132-17 0,245-24-429,2 40-163,367 0 41,-379-31-125,-221 13 61,455-45 59,-642 59-78,-46 5 19,1207-101-53,-1033 93 63,363-6 56,-209 33-33,-30-13-42,-104-5-15,283-18-8,-411 11 169,-1-2 1,-1-4-1,1-2 0,113-40 1,-79 16 264,173-39 0,-56 14-72,-177 48-246,-1-2 1,0-2-1,41-26 0,-53 23-34,-1 0 0,0-2-1,-2-1 1,-1-1 0,22-31 0,-18 23-57,238-293 190,-238 294-139,-1 0-1,-1-2 1,39-71 0,-61 98-44,0-1 0,0 0 0,-1 0 1,0 0-1,0 0 0,-1-1 0,0 1 0,-1-1 0,0 0 0,-1 1 0,0-1 0,0 0 1,-1 1-1,-2-12 0,-9-23-38,3 0 1,-7-90-1,12 93-17,1 14 81,3 10-40,-1 0-1,-1 1 1,-1-1-1,0 0 0,-2 1 1,1 0-1,-2 0 0,0 0 1,-16-28-1,6 20 21,0 1 1,-2 1-1,0 0 1,-1 1-1,-2 1 1,0 1-1,-27-19 0,-88-60-68,-56-35-70,159 112 101,-2 3 0,0 0 0,-74-24 0,-173-26-14,34 17-21,-153-27 124,214 48-83,-261-37-25,161 32 15,-364-29-460,-275 65-89,819 1 447,-111 4-13,-287-1-6,190-4 189,-567 60-190,707-43 191,-124-2-36,-76 9 131,285-10-175,1 4 0,-88 32 0,-168 79-153,291-109 153,-82 38-26,47-17-4,-54 31 58,-195 136 41,260-166-38,-162 63-1,153-76 21,53-20 13,1 2-1,1 1 0,0 1 0,-36 22 0,10-2-64,41-25 75,0 0 0,-28 22 0,29-18-40,1 0-1,0 1 1,0 1-1,2 0 1,0 1-1,0 1 1,2-1-1,0 2 1,1 0-1,-15 37 0,10-9 64,2 2 0,2 0 0,2 0 0,2 1-1,-1 56 1,-2 185 504,5-242-400,-16 59 0,0 4 113,17-85-177,2-19-37,1-1-1,0 1 1,0-1 0,1 1 0,0-1-1,0 1 1,0-1 0,1 1 0,0-1-1,3 9 1,6 18 220,17 39 1,-22-61-200,1 0 0,0 0 0,1 0 0,0-1 1,1 0-1,13 14 0,1-3 6,2-1 1,0 0-1,0-2 0,2-1 0,0-1 1,1-1-1,52 19 0,124 41 65,-169-65-125,1-2 1,0-1-1,49 4 0,-22-8-15,92-6 0,-99-1-41,-36 1 24,1 1 1,0 1-1,0 1 0,-1 0 1,27 5-1,-31-1 8,0-2 0,-1 0-1,18-1 1,-3 1 27,13-1 17,74-8 1,2-1-74,-90 8 37,56 3-29,-81-3 243,-12-14-14873,2 2 4468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35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66 7773,'0'0'3340,"19"-9"-1908,0 1 3921,-13-7-4465,0 4 228,-12-1-5761,3 1 221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36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2233 1821 5360,'15'-3'435,"3"0"282,-4 3 7327,-22-29-6693,-1-3-28,8 28-1205,0 0 0,0 0 0,0 0 0,0 0 0,0 1 0,-1-1 0,0 0 0,1 1 0,-5-5 0,-26-32 645,-3 3 0,-73-64 0,-47-24 32,-313-192 0,243 176-768,6-10 0,-298-265 0,274 200-1840,70 84-4699,140 112 2216,-4 5-2469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37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325 188 6341,'-2'-6'977,"1"-1"0,-1 1 1,1-1-1,1 0 1,-1 1-1,2-10 1,-1 9-587,-1 2 12,1 0-1,-1 0 1,0 0 0,0 0 0,0 0 0,-1 0-1,0 0 1,0 0 0,0 1 0,0-1-1,-1 1 1,0-1 0,0 1 0,0 0 0,0 0-1,-1 1 1,1-1 0,-6-4 0,4 4-251,-1 0 1,1 1 0,-1-1-1,0 1 1,0 0 0,0 0-1,0 1 1,0 0 0,0 0-1,-1 0 1,1 1 0,-1 0-1,-8 0 1,7 1-137,0 1 0,0 0-1,0 0 1,0 1 0,0 0-1,0 1 1,1 0 0,-1 0 0,1 0-1,0 1 1,0 0 0,0 0-1,0 1 1,1 0 0,0 0 0,0 1-1,0 0 1,0 0 0,1 0-1,0 0 1,1 1 0,-1 0 0,1 0-1,1 0 1,-1 0 0,1 1-1,0 0 1,1-1 0,-2 12 0,3-12-106,0 0 0,1 1 1,1-1-1,-1 0 0,1 1 1,0-1-1,1 0 0,-1 0 1,1 0-1,6 13 0,-7-18 6,21-2-8,-17-1 87,-1 1 0,1-1 0,-1-1-1,0 1 1,0-1 0,1 1 0,-1-1-1,0 0 1,0-1 0,-1 1 0,1-1-1,5-4 1,42-46 112,-5 5 89,-42 45-184,0 1-1,0 0 0,0 0 1,0 0-1,0 1 1,0-1-1,0 1 1,0 0-1,1 0 0,-1 0 1,0 1-1,1 0 1,-1 0-1,1 0 1,-1 0-1,0 0 1,1 1-1,-1 0 0,0 0 1,1 0-1,-1 1 1,0-1-1,0 1 1,7 4-1,-2-1 0,0 0 0,0 1 0,0 0 1,-1 1-1,0 0 0,0 0 0,-1 1 0,0 0 0,11 15 0,-13-16-7,-1 0-1,0 0 0,0 0 0,-1 1 1,1-1-1,-2 1 0,1 0 0,-1-1 1,0 1-1,-1 0 0,0 1 0,0-1 1,-1 0-1,0 0 0,0 0 0,-1 0 1,0 0-1,0 0 0,-1 0 0,0 0 1,-1 0-1,-6 14 0,5-13-32,-2-1-1,1 1 1,-1-1-1,-1 0 1,1-1-1,-1 0 1,0 0-1,-1 0 1,0-1-1,0 0 1,0 0-1,-12 5 1,13-8-370,1 0 1,-1-1 0,1 0 0,-1 0 0,0-1-1,0 1 1,-10-1 0,12-1-500,-1 0 0,1 0 1,-1-1-1,1 0 0,-1 0 0,1 0 0,-1-1 1,1 1-1,-9-6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38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0 144 7465,'3'-2'288,"-1"1"-58,0 0-1,0 0 1,0-1-1,0 1 1,-1 0 0,1-1-1,-1 1 1,1-1-1,-1 1 1,1-1-1,-1 0 1,0 0-1,0 1 1,0-1-1,1-3 1,0 3 167,-1 0 1,1 0-1,0 1 1,-1-1-1,1 1 1,0-1-1,0 1 1,0 0 0,0 0-1,7-4 6749,8 42-6806,25 61-74,-39-86-258,-2-10 65,0-6-68,9-38 124,-5 21-143,0 1 0,1 1 0,1-1 0,11-22 0,-15 35 14,1 1-1,0 0 1,0 0 0,1 1-1,-1-1 1,1 1 0,0 0-1,1 0 1,7-5-1,-11 8 10,1 0 0,1 1 0,-1-1 0,0 1 0,0-1 0,0 1 0,1 0-1,-1 1 1,0-1 0,1 0 0,-1 1 0,1 0 0,-1 0 0,1 0 0,-1 0 0,1 1-1,-1-1 1,0 1 0,1 0 0,-1 0 0,0 0 0,7 3 0,-5-1-2,0 0 1,0 0-1,0 1 1,0-1 0,0 1-1,-1 0 1,0 1-1,1-1 1,-2 1-1,1 0 1,5 8-1,0 4-414,-1 0 1,8 26-1,-10-27-1162,0 0-1,1-1 1,12 22 0,-16-34 822,2 4 314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38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32 309 4588,'3'-54'320,"-1"32"-10,-2-1 1,0 1-1,-6-39 0,-24-64 4535,30 123-4209,11 18 633,99 141 271,-49-47-3605,-41-59-2396,-18-44 3839,13 41-3685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38.6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0 152 4256,'2'-4'153,"4"-12"602,-5 16-713,-1-1 0,0 1 0,0 0 1,0-1-1,0 1 0,0-1 0,0 1 0,0 0 0,0-1 0,-1 1 0,1-1 0,0 1 0,0 0 0,0-1 0,0 1 0,0-1 0,-1 1 0,1 0 0,0-1 0,0 1 0,-1 0 0,1-1 0,0 1 1,0 0-1,-1 0 0,1-1 0,0 1 0,-1 0 0,1 0 0,0 0 0,-2-1 0,29-17 4596,-24 10-4090,-1 1-1,1 0 0,0-1 1,0 1-1,0 0 0,10-12 0,-12 16-338,1 1-1,-1-1 1,1 0-1,-1 0 1,0 0-1,0 0 1,0 0-1,0-3 0,1-2 274,-1 5 1550,-10 24-1348,2-3-433,1 0-1,0 1 1,2 0 0,-5 35-1,8-50-278,1-1 0,0 1-1,0 0 1,0 0-1,0-1 1,1 1 0,-1 0-1,1 0 1,0-1-1,0 1 1,0-1 0,1 1-1,-1-1 1,1 0-1,0 1 1,0-1 0,0 0-1,0 0 1,0 0-1,1 0 1,0-1 0,-1 1-1,1-1 1,0 1-1,0-1 1,0 0 0,0 0-1,1 0 1,-1-1-1,1 1 1,-1-1 0,5 1-1,7 2-419,0-1 0,0 0 1,0-2-1,0 0 0,1 0 0,26-3 0,-32 1 2,1-1 1,-1 0-1,0-1 0,0 0 0,0 0 1,-1-1-1,1 0 0,-1-1 1,0 0-1,16-11 0,-21 13 123,-1-1 0,0 1 0,0 0 0,0-1 0,-1 0 1,1 0-1,-1 1 0,0-2 0,0 1 0,0 0 0,0 0 0,-1 0 0,0-1 0,0 1 0,0-1 0,0 1 0,-1-1 0,1 1 0,-2-8 1,1-17-2567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38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1 257 4060,'0'2'212,"1"-1"0,0 1-1,0-1 1,0 0 0,0 1-1,0-1 1,0 0 0,0 0-1,1 0 1,-1 1 0,0-1-1,1 0 1,-1-1 0,0 1-1,1 0 1,-1 0 0,1-1-1,0 1 1,-1-1 0,3 1-1,-1 0-131,-1-1 0,0 1 0,0 0 0,0 0 0,0 0 0,0 0 0,0 0 0,0 0 0,-1 0 0,1 1 0,0-1 0,-1 1 0,1-1 0,1 3 0,6 12 235,0 0-1,-1 1 1,-1 0 0,-1 0-1,0 1 1,-1 0 0,4 30-1,6 19 482,-12-52-280,-1 0 0,0 0 0,-1-1 0,-2 21-1,1-18 615,-14-43-55,10-6-750,2-49 1,0-1-294,1 2-2115,3 1 1,15-101-1,-16 175 1876,1-55-4848,6 42 1064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39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64 255 5845,'-42'-21'1813,"33"17"7539,8 7-8758,-2 10-215,0 1 0,1 0 0,0-1 0,1 28 0,7 61 397,-5-88-692,13 101 377,-11-99-449,0-1 0,2 1 1,0-1-1,0 0 1,9 16-1,-12-28-26,-1-1-1,1 1 1,0 0 0,-1-1-1,1 1 1,1-1 0,-1 1-1,0-1 1,1 0 0,-1 0 0,1 0-1,-1 0 1,1-1 0,0 1-1,0-1 1,0 0 0,0 1-1,0-1 1,0-1 0,0 1-1,0 0 1,0-1 0,0 1 0,1-1-1,-1 0 1,0 0 0,0-1-1,0 1 1,1 0 0,4-2-1,-3 0-7,0 0 0,0 0-1,0 0 1,-1 0 0,1-1-1,0 0 1,-1 0-1,0 0 1,1-1 0,-1 1-1,-1-1 1,1 0 0,0 0-1,-1 0 1,0-1 0,0 1-1,2-6 1,5-10-16,-1 0-1,0-1 1,-2-1 0,-1 1 0,0-1 0,-2 0 0,3-33-1,-6 47 25,-1-11-67,1-1 1,1 1 0,9-37 0,-8 58 73,-1 0 0,0 0 0,0 0 1,0 0-1,0 1 0,0-1 0,0 0 0,1 5 0,15 18-221,26 29-1,-31-38 75,-11-14 17,14-13-96,-12 7 217,0 0 1,0 0 0,0 0-1,-1 0 1,1-1 0,-1 0-1,0 1 1,0-1-1,-1 0 1,1 0 0,-1-1-1,0 1 1,-1 0 0,1-1-1,-1 1 1,0-7 0,2-14-48,-1 1 1,-3-35 0,2 2-8,8-18 95,-5 50 126,2-38 1,-6 61 712,0 8-568,16 204 935,8-52-2440,11-6-4699,-31-115 1125,-4-31 3919,0 18-3953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39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20 515 5028,'-4'-12'989,"0"0"0,1 0 0,0-1 0,1 1 0,0-1 0,1-19-1,1 32-940,1-1-1,-1 0 1,1 0-1,0 0 0,-1 0 1,1 0-1,0 1 0,-1-1 1,1 0-1,0 0 0,0 1 1,0-1-1,-1 1 0,1-1 1,0 1-1,0-1 1,0 1-1,0-1 0,2 1 1,-1-1 74,3-2-59,0 1 0,0 0 0,0 0-1,0 1 1,0-1 0,0 1 0,1 0 0,-1 1 0,0-1 0,1 1 0,-1 0-1,0 0 1,1 1 0,-1 0 0,0 0 0,1 0 0,-1 0 0,0 1 0,0 0 0,0 0-1,0 0 1,-1 1 0,1 0 0,5 4 0,-5-4-42,-1 0 1,1 1-1,-1-1 0,0 1 1,0 0-1,0 0 0,-1 1 1,1-1-1,-1 1 0,0 0 1,-1 0-1,1 0 0,-1 0 1,0 0-1,0 0 0,0 1 1,-1-1-1,0 0 0,0 1 1,0 0-1,-1-1 0,0 1 1,0 7-1,-15 63-500,15-73 36,3-23-1726,1 1 1565,1-1 0,11-27-1,7-22-520,-9-2 871,-2 0 1,2-108 0,-16 74 2851,2 100-592,25 25 2,-12 1-1794,-2 0 0,0 1 0,-2 0 0,0 1 0,-2 0 1,6 26-1,-3-14-1323,20 49 0,-14-45-404,-14-31 1065,1 0 0,1 0 0,-1-1-1,1 1 1,1-1 0,8 12 0,-11-17-511,-17-45-4225,14 20 4753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3:59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75 9281,'6'-15'1670,"6"-22"532,-9 25 3115,-2 2 4544,-22 336-7139,0-34-1008,20-237-1714,0 325 0,2-372 0,-1 0 0,1 0 0,1 0 0,-1 0 0,1 0 0,1-1 0,4 13 0,-5-18 0,-1 1 0,0-1 0,1 0 0,-1 1 0,1-1 0,-1 0 0,1 0 0,0 0 0,0 0 0,0-1 0,0 1 0,1 0 0,-1-1 0,0 1 0,1-1 0,-1 0 0,1 0 0,-1 0 0,1 0 0,-1 0 0,1-1 0,0 1 0,-1-1 0,1 0 0,0 0 0,3 0 0,8-2 0,-1-2 0,1 0 0,0-1 0,-1 0 0,0-1 0,0 0 0,-1-1 0,15-10 0,6-2 0,138-67 0,-163 83 0,1 0 0,-1 1 0,1 0 0,-1 1 0,1 0 0,0 0 0,0 1 0,-1 0 0,1 0 0,0 1 0,0 0 0,-1 1 0,1 0 0,-1 0 0,1 1 0,-1 0 0,0 0 0,0 1 0,-1 0 0,1 0 0,-1 1 0,1 0 0,-1 0 0,-1 1 0,1 0 0,-1 0 0,10 13 0,8 21 0,-2 1 0,23 59 0,-28-59 0,2-1 0,39 62 0,-56-98-47,1 0 0,0-1 0,0 1 1,0-1-1,0 0 0,1 0 0,-1 0 0,1 0 0,0-1 1,0 0-1,0 1 0,0-2 0,0 1 0,0 0 0,1-1 1,-1 1-1,1-1 0,-1-1 0,1 1 0,-1 0 0,1-1 1,-1 0-1,1 0 0,-1-1 0,1 1 0,-1-1 0,1 0 1,-1 0-1,1 0 0,4-3 0,12-4-379,0-2 1,0-1-1,-1 0 0,31-24 1,-40 28 303,17-12-309,-1-2 0,-1 0 0,-1-1 1,-1-2-1,-1-1 0,-1 0 0,-1-2 0,25-41 1,-35 48 1216,-2 0 1,14-38-1,-9 19 633,-14 36-1280,0 1-1,0-1 1,0 0-1,0 1 1,0-1 0,0 0-1,-1 1 1,1-1-1,-1 1 1,0-1 0,-2-4-1,1 2 168,2 5-296,0 0 0,0 0 1,0 0-1,0 0 0,0 0 0,0 0 1,0-1-1,0 1 0,0 0 0,0 0 1,0 0-1,0 0 0,0 0 0,0 0 0,0-1 1,0 1-1,0 0 0,0 0 0,0 0 1,0 0-1,0 0 0,0 0 0,-1 0 1,1 0-1,0-1 0,0 1 0,0 0 1,0 0-1,0 0 0,0 0 0,0 0 1,0 0-1,-1 0 0,1 0 0,0 0 1,0 0-1,0 0 0,0 0 0,0 0 1,0 0-1,-1 0 0,1 0 0,0 0 1,0 0-1,0 0 0,0 0 0,0 0 1,-1 0-1,1 0 0,0 0 0,0 0 1,0 0-1,0 0 0,0 1 0,-12 0 120,1 2 0,0-1 0,0 1-1,0 1 1,0 0 0,1 1 0,0 0 0,0 0 0,-18 14-1,-2 4-143,-44 47-1,47-42-585,-38 29 1,63-56 517,0 1 0,1-1 0,-1 1 0,0 0 0,1-1 0,-1 1 0,1 0 0,0 0 0,-1 0 0,1 0 0,0 0 0,0 1 0,0 2 0,-2 2-214,3-6 262,0 0 1,0 0-1,1 0 1,-1 0-1,0 0 0,1 0 1,-1 0-1,1 0 1,-1 0-1,1-1 0,-1 1 1,1 0-1,0 0 1,-1 0-1,1-1 0,0 1 1,0 0-1,1 0-45,0 2 41,0-1 0,1 0 0,-1 0 0,1 0 0,-1 0 0,1 0 0,0 0 0,0-1 0,0 1 0,0-1 0,0 0 0,5 1 1,48 10-197,-18-5 324,-5 2 131,-2 1 0,1 2 0,39 20 0,-59-26-200,-1-1 1,1 0 0,-1-1 0,1-1 0,0 0-1,1 0 1,-1-1 0,0-1 0,1 0-1,-1 0 1,1-1 0,-1-1 0,0 0 0,1-1-1,-1 0 1,0-1 0,0-1 0,0 0-1,0 0 1,-1-1 0,0 0 0,0-1-1,0-1 1,0 1 0,17-16 0,-3-3-17,-2-1 0,0 0 1,-2-2-1,0-1 0,-2 0 0,-2-1 1,22-50-1,72-237 328,-102 288-260,67-274 1586,-47 173-1252,-22 103-407,16-41 0,-22 67 0,-1 0 0,0 0 0,1 0 0,-1 0 0,0 0 0,1 0 0,0 0 0,-1 0 0,1 0 0,-1 0 0,1 0 0,0 1 0,0-1 0,0 0 0,-1 0 0,3 0 0,-2 1 0,-1 0 0,1 0 0,0 0 0,0 0 0,-1 0 0,1 1 0,0-1 0,-1 0 0,1 0 0,0 1 0,-1-1 0,1 1 0,-1-1 0,1 0 0,0 1 0,-1-1 0,1 1 0,-1-1 0,1 1 0,-1 0 0,0-1 0,1 1 0,-1-1 0,1 1 0,-1 0 0,0-1 0,0 1 0,1 0 0,-1 0 0,0 1 0,6 27 0,-6 39 0,-4 1 0,-23 129 0,-35 106 0,60-295 0,-3 25-671,1 0 1,2 0-1,2 39 1,0-41-417,0-26-675,0-1 0,1 1 0,-1-1 0,1 1 0,0-1 0,3 9 0,5 12-11918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40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26 206 4900,'-1'-18'345,"-11"2"4688,0 3-3431,11 12-735,10-30-649,-2 26-283,0 1 0,0-1 0,0 1 0,0 1 0,1-1 0,0 1 0,0 1 0,8-3 0,3 0-144,101-33-179,-104 33 483,-13 4 305,-5-1-336,-33-37-346,34 37-182,-19 2-4546,-2 0 1408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43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18 312,'139'-17'-108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45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29 5016,'-1'-2'564,"1"1"-1,0-1 1,-1 0 0,1 1-1,-1-1 1,0 0-1,1 1 1,-1-1-1,0 1 1,0 0-1,0-1 1,-2-2-1,-12-2 6693,14 11-6922,-1 6-211,0 0 0,0 1 0,1-1 0,1 1 0,0-1 0,0 1 0,1-1 0,1 1 0,0-1 0,0 0 0,1 0 0,1 0 0,-1 0 0,12 20 1,-7-18-46,0 0 0,1 0 1,0-1-1,1 0 0,1 0 1,0-1-1,0-1 1,1 0-1,0-1 0,1 0 1,13 7-1,12 3 72,-1-1 0,2-2-1,0-2 1,59 13 0,169 15 131,-71-25-130,240-12 0,199-45-131,-391 17-200,263-59 0,-484 78 162,0-2 0,-1 0-1,1-1 1,-1-1 0,-1-1-1,0-1 1,0-1 0,25-17-1,-44 26-9,0 0-1,0 1 0,0-1 0,0 0 0,-1 0 0,1 0 0,-1 0 0,0 0 0,1 0 1,-1-1-1,0 1 0,0 0 0,0-1 0,-1 1 0,1 0 0,-1-1 0,1 1 0,-1-3 1,0 0-115,0 1 1,0-1-1,-1 1 1,0-1-1,0 1 1,0-1-1,0 1 1,-1 0-1,-3-6 1,-1-2-587,-1 1 1,-1 0-1,0 0 1,0 1 0,-1 0-1,-12-11 1,-40-29-6431,34 27 829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45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10 11665,'0'-1'230,"-1"0"1,1 1-1,-1-1 1,1 0-1,-1 1 0,1-1 1,-1 1-1,0-1 0,1 1 1,-1-1-1,0 1 0,0-1 1,1 1-1,-1 0 0,0-1 1,0 1-1,0 0 1,1 0-1,-1-1 0,0 1 1,0 0-1,0 0 0,0 0 1,0 0-1,1 0 0,-3 1 1,3-1-142,-1 0 0,1 1 0,-1-1 0,1 0-1,-1 1 1,1-1 0,0 1 0,-1-1 0,1 1 0,-1-1 0,1 1 0,0-1 0,0 1 0,-1-1 0,1 1 0,0 0 0,0-1 0,-1 1 0,1-1 0,0 1-1,0 0 1,0-1 0,0 1 0,0 0 0,0-1 0,0 1 0,0-1 0,0 1 0,1 0 0,-1-1 0,0 1 0,0-1 0,0 1 0,1 0 0,-1-1 0,0 1 0,1-1-1,-1 1 1,0-1 0,2 1 0,11 20 583,1-2 0,1 0 0,0-1-1,2 0 1,36 29 0,-18-16-271,88 75 362,56 54-84,-159-139-614,-1 0-1,-1 1 1,-1 1 0,-1 1-1,-2 0 1,17 34-1,-25-42-161,-1 0 1,0 1-1,-1-1 0,0 1 0,-1 0 0,-2-1 0,1 1 1,-2 0-1,0 0 0,-1 0 0,-1 0 0,0 0 1,-2 0-1,-8 27 0,-7 7-1006,-3 0 0,-1-2 0,-36 54 0,36-62 119,-58 89-5692,72-111 2198,13 5-2393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46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302 24 13597,'-32'-12'7381,"17"4"-5581,2 5 868,-9 6-1744,-4-3 49,1 5-1490,-1-2-411,1 0-956,3-3-1028,-16 6-3333,-19-3-5628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11.8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61 229 2620,'0'0'766,"-2"-1"-107,-10-3-1224,-8 3 9989,10 3-8383,-6 2 1023,19-4-2125,4 0 91,0-1 0,0 1 0,0-2 0,-1 1 0,1-1 0,0 0 0,-1 0 0,0-1 0,1 0 0,-1 0 0,7-5 0,7-6 330,34-33-1,-40 34-231,0 1 1,1 0-1,0 0 0,21-10 0,-21 14-56,-4 2-85,0 0 0,0 1 1,1 1-1,14-4 0,23-9 53,-28 8 0,-18 8 22,-1 0-60,17-3 237,-14 4-3550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12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1 220 4456,'4'-6'7170,"10"-2"-4600,28-13-3724,-20 11 1734,193-116-367,-153 79-377,-59 45-20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12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0 192 5208,'0'0'1803,"2"-2"-1039,6-6-390,-1-1-1,2 2 1,-1-1-1,1 1 1,1 1-1,-1 0 1,20-10 0,3 2-508,42-12 1,29-12-1300,-41 2-2681,-43 27 2148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15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72 3716,'3'-1'733,"32"-4"6050,-35 4-6746,-1 1 0,1-1 0,-1 0 0,1 1 0,0-1 1,-1 0-1,1 1 0,-1-1 0,1 1 0,-1-1 0,1 1 0,-1-1 1,0 1-1,1 0 0,-1-1 0,1 1 0,-1 0 0,0-1 0,1 1 0,-1 0 1,0 0-1,0 0 0,1-1 0,-1 1 0,0 0 0,0 0 0,0 0 1,-20-1 1259,19 2-1246,0-1 1,0 0 0,0 0 0,0 0 0,0 0 0,0 0-1,0-1 1,0 1 0,0-1 0,0 1 0,0-1-1,0 0 1,0 1 0,0-1 0,0 0 0,1 0 0,-1 0-1,0-1 1,1 1 0,-1 0 0,1-1 0,-1 1 0,1-1-1,0 1 1,-1-1 0,1 0 0,0 0 0,0 1 0,-1-5-1,0 2-13,0 4-42,1-1 0,-1 1-1,1-1 1,-1 0 0,1 1-1,0-1 1,-1 0 0,1 0 0,0 0-1,0 0 1,0 0 0,0 0-1,0 0 1,-2-3 0,-2-1-72,-15 13 675,10-5-3300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16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72 5104,'8'24'1399,"-7"-19"1089,-24-12-207,12 6 1294,10 1-3495,-1 1 0,0-1 0,1 1 0,-1 0 1,0-1-1,1 1 0,-1 0 0,1 0 0,-1 0 1,1 0-1,-1 1 0,1-1 0,0 0 0,0 0 1,-1 1-1,1-1 0,0 1 0,0-1 0,0 1 1,1 0-1,-1-1 0,0 1 0,1 0 0,-1-1 1,1 1-1,-1 0 0,1 0 0,0-1 0,0 1 1,0 0-1,0 0 0,0 0 0,0-1 0,1 4 1,1 8 313,0 0-1,1 0 1,10 23 0,-6-14 109,0 2-201,1-2 0,0 1 0,18 30 0,-22-47-271,1 0 1,0-1-1,0 0 0,0 0 1,1 0-1,0-1 1,0 0-1,0 0 0,0 0 1,0-1-1,1 0 1,11 4-1,-17-7-31,1 0-1,-1 1 1,0-1 0,1 0-1,-1 0 1,0 0 0,1 0-1,-1 0 1,1 0 0,-1 0 0,0-1-1,1 1 1,-1 0 0,0-1-1,2 0 1,4-1 8,-2 2-13,-1-1 0,0 0 0,1 1 0,-1-2 0,0 1 0,1 0 0,-1-1 0,0 0 0,0 0 0,0 0 0,-1 0 0,1-1 0,0 1 0,-1-1 0,0 0 0,1 0 0,-1 0 0,0 0 0,-1-1 0,1 0 0,2-3 0,-2 0-71,-1 1 0,0 0 0,0-1 0,0 1-1,-1-1 1,0 1 0,0-1 0,-1 1 0,0-1 0,0 0 0,-1 1-1,1-1 1,-4-12 0,-1-1-167,0 1 1,-2 1-1,0-1 0,0 1 0,-20-31 1,19 37 166,0 0 1,0 1-1,-1 0 1,0 1 0,-1 0-1,-1 0 1,1 1-1,-1 1 1,-14-9-1,21 15 66,0 0-1,0 1 0,1 0 0,-1 0 1,0 0-1,0 0 0,0 0 1,0 1-1,0 0 0,0 0 0,-1 0 1,1 0-1,0 1 0,0-1 0,0 1 1,1 0-1,-1 0 0,0 1 1,0-1-1,0 1 0,1 0 0,-1 0 1,1 0-1,-1 0 0,-4 5 1,2-2 19,0 0 1,0 0 0,1 1 0,0-1-1,0 1 1,0 1 0,1-1 0,0 1-1,0-1 1,0 1 0,1 0 0,-4 12-1,5-10 4,0 1 1,1-1-1,0 1 0,1 0 0,0-1 0,0 1 1,1 0-1,0-1 0,1 1 0,0-1 0,0 1 1,1-1-1,0 0 0,1 0 0,0 0 0,7 11 1,-8-15-13,1 0 1,-1-1-1,1 1 1,0-1-1,0 0 1,0 0-1,0 0 1,1-1 0,0 1-1,0-1 1,0 0-1,0 0 1,0-1-1,0 0 1,1 0 0,-1 0-1,1 0 1,-1-1-1,1 0 1,0 0-1,0 0 1,-1-1-1,1 0 1,0 0 0,0-1-1,-1 1 1,12-4-1,-3 1 24,-9 2-31,0 0 0,-1 0 0,1 0 1,0 0-1,-1-1 0,1 1 1,-1-1-1,1-1 0,-1 1 1,0-1-1,0 1 0,0-1 1,0 0-1,-1 0 0,6-7 1,-7 7-9,0 0 1,-1 0-1,0 0 1,0 0-1,0 0 1,0 0-1,0 0 1,-1 0-1,1-1 1,-1 1-1,0 0 1,0 0-1,0-1 1,0 1-1,-1 0 1,0-5-1,-1-2-99,-1 0-1,0 1 1,-7-15-1,-2 0-139,-1 0-1,-1 1 1,-1 0-1,-28-32 1,41 53 257,1 0-1,-1 1 1,0-1 0,0 1 0,0-1 0,0 1 0,0 0 0,0 0-1,0 0 1,0 0 0,-1 0 0,1 0 0,0 0 0,-1 1-1,1-1 1,-1 1 0,1 0 0,0 0 0,-1 0 0,-4 0-1,5 0 18,0 1-1,0 0 0,1-1 1,-1 1-1,0 0 1,0 0-1,1 0 0,-1 0 1,1 0-1,-1 0 0,1 0 1,-1 0-1,1 1 0,0-1 1,-1 1-1,1-1 1,0 1-1,0-1 0,0 1 1,0 0-1,0-1 0,1 1 1,-1 0-1,0 0 0,1 0 1,0-1-1,-1 4 1,-2 14 104,1 1 0,0-1 1,2 1-1,0 0 1,2-1-1,3 20 1,0-22-60,1-1 0,13 28 0,0-1 84,-17-40-131,-1 0 1,1 1-1,0-1 1,0 0 0,0 0-1,0-1 1,1 1-1,-1 0 1,1-1 0,0 1-1,0-1 1,0 0-1,0 0 1,0 0 0,0 0-1,0-1 1,1 1-1,-1-1 1,0 0 0,1 0-1,0 0 1,-1-1-1,1 1 1,-1-1 0,1 1-1,6-2 1,-4 1-26,-1 0 0,0-1 0,1 0 0,-1 0 1,0 0-1,0-1 0,0 0 0,0 0 0,0 0 0,0 0 0,0-1 1,-1 0-1,1 0 0,-1 0 0,0-1 0,0 1 0,0-1 1,3-4-1,-2 1-121,-1 0 0,0-1 0,-1 1 1,0-1-1,0 1 0,0-1 0,-1 0 0,-1 0 1,1 0-1,-1 0 0,0 0 0,-1 0 0,0 0 1,0-1-1,-1 1 0,-3-16 0,1 13-5,0 0 0,0 1-1,-1-1 1,0 1 0,0 0-1,-1 0 1,-1 0 0,0 1-1,0-1 1,-1 1 0,0 1-1,-11-11 1,10 12 21,-1 0 1,1 0-1,-1 0 0,-11-5 0,17 11-5,0-1 0,-1 1 0,1-1 0,-1 1 0,1 0 0,-1 0 0,1 1 0,-1-1 0,0 1 0,1 0 0,-1 0-1,0 0 1,1 0 0,-1 0 0,1 1 0,-1 0 0,-4 1 0,-26 10-4392,17-5 161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00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95 15001,'-60'-3'6857,"69"-11"-4045,4 2-584,0 4-483,2-1-389,20 6-384,32 0-568,-10-2-696,13 2-1000,9-3-552,4-8-993,3 5-1059,12 4-2385,7 5-5668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18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16 2752,'31'10'769,"-24"-9"6810,-7-3-7441,1-6-41,0-8-45,-6 15 95,-7 10 199,11-8-24,-2 0-157,-29 9 287,29-9 716,22 0-1104,-14-1-62,-1 0 1,1 1 0,0-1 0,-1-1-1,1 1 1,-1-1 0,1 0-1,-1 0 1,6-2 0,-7 2 395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19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1 100 6229,'32'20'8248,"-22"8"-6324,-6-23-1766,1 0-1,0 0 1,0 0 0,0-1-1,1 1 1,0-1 0,0-1 0,0 1-1,0-1 1,0 0 0,1 0 0,0-1-1,-1 0 1,1 0 0,10 1-1,-7-2-120,0 1 0,0-1-1,0-1 1,0 0 0,0 0-1,-1-1 1,1-1-1,0 1 1,0-1 0,12-5-1,-9 1-94,0-1 1,18-14-1,-21 14 47,-8 4 9,-1 1 0,0-1 0,0 0 1,0 1-1,-1-1 0,1 0 0,0 0 0,-1 0 0,0 0 0,0 0 0,0-3 1,0 5-7,1-11-24,-1 0-1,0 0 1,0 1-1,-2-1 1,1 0-1,-5-14 1,3 8-47,2 15 40,5 6-222,-1-1 266,1 1-1,-1 0 0,0 0 0,0 1 1,0-1-1,0 0 0,0 1 1,-1 0-1,1 0 0,-1 0 0,0 0 1,1 4-1,7 17-69,0 0 1,-2 0-1,-2 0 0,0 1 0,-1 0 1,-2 1-1,0-1 0,-2 1 0,-2 29 1,-21 130-704,22-183 733,-12 19 79,12-22-42,10-34-613,1 1 0,1 0 0,2 1 0,2 1 0,24-40 0,-31 58-132,0-1 0,9-23 1,10-19-4574,-15 36 2351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19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5288,'16'20'1977,"-28"-14"-4470,-1 2 705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19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3928,'0'0'3073,"3"0"-2406,1 1-426,1 0 0,0-1 0,0 0 0,-1 0 0,1 0 0,0-1 0,0 1 0,-1-1 1,1 0-1,6-3 0,-9 3 655,-11 7-920,-2 4 32,9-9 691,10 8-481,-8-9-215,1 1 1,-1 0-1,0-1 0,1 1 1,-1 0-1,1-1 0,-1 1 1,1-1-1,-1 1 1,1-1-1,-1 1 0,1-1 1,-1 1-1,1-1 0,0 1 1,-1-1-1,1 0 1,0 1-1,-1-1 0,1 0 1,0 0-1,0 1 0,-1-1 1,2 0-1,35-2-154,-33 2 163,-2-2-284,1-2 199,11-12 177,-14 15-94,0 0 0,0 0 0,0 0 1,0 0-1,-1 0 0,1 0 0,0 0 1,-1 0-1,1 0 0,0 0 0,-1 1 0,1-1 1,-1 0-1,0 0 0,1 0 0,-1 1 0,0-1 1,1 0-1,-1 1 0,0-1 0,0 0 1,0 0-1,-1 0 106,1 1-235,0 0 102,1 1 0,-1-1 1,0 1-1,1-1 1,-1 1-1,0-1 0,1 1 1,-1-1-1,0 1 1,1 0-1,-1-1 1,1 1-1,-1 0 0,1-1 1,0 1-1,-1 0 1,1 0-1,0-1 0,-1 1 1,1 0-1,0 0 1,0 0-1,-1 1 1,-2 21-639,3-22 647,0-1 1,0 1-1,0-1 0,0 1 0,0-1 0,-1 1 0,1-1 0,1 1 0,-1-1 0,0 1 1,0-1-1,0 1 0,0-1 0,0 1 0,0-1 0,0 1 0,1-1 0,-1 1 0,0-1 0,1 1 1,-1-1-1,0 1 0,0-1 0,1 0 0,-1 1 0,1-1 0,-1 1 0,0-1 0,1 0 1,-1 0-1,1 1 0,13-6-240,-10 3 296,1-1-72,-5 2-68,0-1 73,1 1 0,-1-1 1,0 1-1,1-1 0,0 1 0,-1-1 0,1 1 0,0 0 1,0-1-1,1-1 0,1-3-869,-17 9-237,0 1-1156,12-3-666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48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49 4528,'0'0'8092,"-12"6"-7782,1 1-229,9-6 758,-11-6-747,12 4-114,0 1 0,-1-1 0,2 1 0,-1-1 0,0 0 0,0 0 0,0 1 1,0-1-1,0 0 0,0 0 0,1 0 0,-1 0 0,0 0 0,1 0 0,-1 0 0,1 0 0,-1 0 0,1 0 0,0 0 0,-1 0 0,1 0 0,0 0 1,0-1-1,0 1 0,-1 0 0,1 0 0,0 0 0,1 0 0,-1-1 0,0 1 0,0 0 0,0 0 0,1 0 0,-1 0 0,1 0 0,0-2 1,-1 1-808,-2 0-671,-11-5-1712,-3-1-1394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48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72 3064,'0'0'6910,"1"-2"-6804,2-6 5,3-4-266,-6 12 145,1 0-1,-1 0 0,1 0 1,-1 0-1,1 0 0,-1 0 0,0 0 1,1 0-1,-1 0 0,1 0 1,-1 0-1,1 0 0,-1 0 0,1 0 1,-1 0-1,0 0 0,1 0 1,-1 1-1,1-1 0,-1 0 0,0 0 1,1 1-1,-1-1 0,0 0 1,1 0-1,-1 1 0,0-1 0,1 0 1,-1 1-1,0-1 0,2 1-22,-1 0-1,0 0 1,1 0-1,-1 0 1,0-1-1,1 1 1,-1-1-1,1 1 1,-1-1 0,1 1-1,-1-1 1,1 0-1,-1 0 1,1 0-1,0 0 1,-1 0-1,1 0 1,-1 0-1,3-1 1,15 1-1103,-3-32-1525,-16 18 1327,3 0 414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49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436 0 4772,'0'0'63,"1"0"0,-1 1 0,1-1 0,-1 0-1,1 0 1,-1 1 0,1-1 0,-1 0-1,0 0 1,1 1 0,-1-1 0,0 1 0,1-1-1,-1 0 1,0 1 0,1-1 0,-1 1-1,0-1 1,0 0 0,1 1 0,-1-1 0,0 1-1,0-1 1,0 1 0,0-1 0,0 1-1,0-1 1,0 1 0,0-1 0,0 1 0,0-1-1,0 1 1,0-1 0,0 1 0,0-1-1,0 1 1,0-1 0,0 1 0,-1 0 0,-22 15 1279,20-14-1540,-230 105 289,199-93-210,18-7-133,4-1-257,-2-1 0,1 0-1,-1-1 1,1 0 0,-1-1-1,-17 2 1,9-3-1090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49.2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3860,'0'0'2633,"-19"6"-3485,3-1-825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49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48 3820,'-37'12'653,"29"-9"4420,18-32-4883,-10 3-134,0 19-4880,-16 11 2840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4:58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0 32194,'0'7531'0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2:09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58 332 6453,'11'8'1147,"-7"-5"-466,-1-1 1,0 1-1,1-1 0,0 0 1,-1 0-1,1 0 1,7 3-1,7-1 544,1 0 0,-1-1 0,0-1-1,25 0 1,-31-3-1087,-1 0-1,1-1 1,-1 0-1,0 0 1,0-2 0,0 1-1,0-1 1,15-9-1,-9 4-83,-1 0-1,-1-2 1,0 0-1,0-1 1,-1 0 0,-1-1-1,0 0 1,-1-1-1,0-1 1,-1 0-1,-1-1 1,0 0 0,-1 0-1,9-23 1,-18 39-51,3-7 36,0 1 1,0-1-1,0 1 1,-1-1-1,0 0 0,-1 0 1,1 0-1,-1 0 1,-1 0-1,1 0 1,-1 0-1,-2-12 1,1 18-25,1-1 0,-1 1 0,0 0 0,-1-1 0,1 1 0,0 0 0,0-1 0,0 1 0,-1 0 0,1 0 0,-1 0 1,1 0-1,-1 0 0,1 1 0,-1-1 0,1 0 0,-1 1 0,0-1 0,1 1 0,-1-1 0,0 1 0,0 0 0,1 0 0,-1 0 1,0 0-1,0 0 0,1 0 0,-4 1 0,-54 9 474,35-3-340,2 1 0,-1 1 0,1 1 1,1 0-1,-1 2 0,2 1 1,0 0-1,-25 22 0,17-9 89,0 1 0,2 1-1,1 2 1,-32 47 0,53-72-219,-4 6 25,1-1 0,0 1-1,0 0 1,1 1 0,1-1-1,0 1 1,0 0 0,2 0-1,-1 1 1,1-1 0,-2 26-1,5-27-42,1 0-1,1 0 0,-1-1 1,2 1-1,-1-1 0,1 1 1,1-1-1,0 0 0,1 0 1,-1 0-1,2-1 0,-1 0 1,2 0-1,-1 0 0,1-1 1,0 0-1,1 0 0,0 0 1,0-1-1,0-1 0,16 10 1,1-2-168,1-2 0,0-1 0,0-1 0,1-1 1,0-1-1,47 6 0,-8-5-285,111-1 1,-122-10 324,1-3 0,-1-1 0,-1-4 1,0-1-1,0-3 0,-1-2 0,-1-3 1,-1-1-1,0-3 0,-2-2 0,-1-3 0,-1-1 1,-1-2-1,-2-3 0,-1-1 0,-2-2 1,-1-2-1,48-62 0,-81 92 204,-1 0 1,-1 0-1,1 0 1,-1-1-1,6-20 1,-10 27-58,0 1 0,0 0 0,-1-1 0,0 1 1,1 0-1,-1-1 0,0 1 0,0 0 0,0-1 0,-1 1 0,1-1 0,0 1 0,-1 0 1,-1-4-1,1 5-12,0-1 1,0 1 0,0 0 0,0 0 0,0 0 0,0-1 0,-1 1 0,1 1 0,0-1-1,-1 0 1,1 0 0,-1 0 0,1 1 0,-1-1 0,1 1 0,-1-1 0,1 1 0,-1-1-1,1 1 1,-1 0 0,0 0 0,1 0 0,-1 0 0,-2 0 0,-3 1 8,-1 0 0,0 0 0,1 1 0,-1 0 0,1 0 0,-1 1 0,1 0 0,0 0 0,0 1 1,-8 5-1,-11 9 33,-28 24 0,49-38-46,-24 24-165,1 0 0,1 2 0,2 2 0,1 0 0,-28 50 0,49-77 90,0 1 0,1-1-1,-1 1 1,1 0 0,-2 11-1,1-7-12,3-8 68,0-1 0,1 1 0,-1-1 0,0 1 0,0-1 0,1 1 0,-1-1 0,1 0 0,-1 1 0,1-1 0,0 1 0,-1-1 0,1 0 0,0 0 0,0 1 0,0-1 0,2 1 0,-1-1 14,0-1 0,0 0 0,1 0 0,-1 0 0,0 0 0,0 0 0,1-1 0,-1 1 0,0-1 0,0 1 0,0-1 0,0 0 0,0 0 0,3-1-1,36-21 198,-26 14-116,4-2 116,-1 2 1,2 0-1,-1 1 1,1 0-1,21-3 1,-35 9-199,-1 2 1,1-1 0,-1 0-1,0 1 1,1 0 0,-1 0-1,1 1 1,-1 0 0,1 0-1,-1 0 1,0 0 0,1 1-1,-1 0 1,0 0 0,0 0-1,0 1 1,-1 0 0,1 0-1,0 0 1,-1 0 0,0 1-1,0-1 1,7 9 0,59 60-6319,-54-55 1353,2-3-2896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17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212 5 6217,'-10'-1'714,"0"0"1,-1 0 0,1 1 0,-17 2 0,24-1-373,0-1 0,0 0 1,0 1-1,0-1 0,0 0 1,0-1-1,0 1 0,0-1 1,-3 0-1,4 0-220,0 1 1,0-1-1,1 1 0,-1 0 1,0 0-1,0 0 0,0 0 1,1 0-1,-1 0 0,0 0 1,0 0-1,0 1 0,0-1 1,1 1-1,-4 1 0,-6 2 680,1 2-1,0-1 0,-15 12 1,23-16-732,1 0 1,-1 0-1,1 0 1,0 0-1,-1 0 1,1 0-1,0 0 1,0 0-1,0 1 0,-1-1 1,1 1-1,1-1 1,-1 0-1,0 1 1,0 0-1,1-1 1,-1 1-1,0-1 1,1 1-1,0 0 1,-1-1-1,1 1 1,0 0-1,0-1 1,0 1-1,0 0 1,0 0-1,0-1 1,1 1-1,-1 0 1,0-1-1,1 1 1,-1 0-1,2 1 1,3 3 42,-1-1 0,1 0-1,0 0 1,1 0 0,-1-1 0,1 1 0,0-1 0,0-1-1,0 1 1,0-1 0,1 0 0,-1-1 0,9 3 0,16 3 254,53 8 1,-60-12-243,634 54 1143,7-57-1134,-442-3-121,1020-30-764,-990 16 326,-90 2-2693,-158 14 2292,0-1 0,0 0 0,1 0 1,-1 0-1,0 0 0,0-1 0,0 0 0,-1 0 0,1 0 0,0-1 0,4-3 0,10-7-6684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02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17186,'12212'0'0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05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 5160,'-9'7'484,"-8"8"11163,40-9-10338,2-4-1013,0 0 0,1-1 0,-1-2 0,38-5 0,-2 1-399,72-4-1550,36-1-6659,-103 8 1284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07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667 21 3348,'11'1'-697,"8"-2"5004,-19 0-2023,-11-3-1643,-8-2 328,16 5-741,-6-2-71,0 1 0,-1 1 0,1 0 0,-1 0 1,0 0-1,-18 3 0,-67 10 249,51-6-117,-55 4 229,-31 4 182,60-7-462,-5 3-502,73-10 31,-21 0-1085,16 1 1004,-3 0-160,-1-4-4315,-2-1 834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15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7715 24262,'12234'-7715'0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19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0 11117,'0'0'11198,"-2"1"-10698,-2 3-99,0-1 1,0 1 0,1 0-1,-1 0 1,1 0 0,0 0-1,0 0 1,-4 7 0,6-8 116,-9 22 829,12-22-1301,-1-1 1,0 0 0,1 0-1,-1 0 1,1-1 0,0 1 0,-1 0-1,1-1 1,0 1 0,0-1-1,0 1 1,1-1 0,-1 0 0,0 0-1,0 0 1,1 0 0,2 1-1,5 2 36,113 54 383,-20-9-222,102 63-1,-176-94-253,-1 2-1,-1 1 0,-1 0 0,-1 2 0,0 1 0,-2 2 0,-1 0 1,19 29-1,-37-48 2,0 1 0,0-1 0,0 1 0,-1 0 0,0 0 0,-1 0 0,0 1 0,0-1 0,-1 0 0,0 1-1,0-1 1,-1 1 0,0-1 0,0 1 0,-1-1 0,0 1 0,-1-1 0,0 0 0,0 0 0,-1 1 0,0-1 0,0-1 0,-1 1 0,0 0 0,0-1 0,-1 0 0,0 0 0,-9 10 0,-11 10-342,-1 0 1,-1-2-1,-43 31 0,-100 57-1837,63-49 278,-27 16-2426,47-23-2362,16-4-3544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21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18 11189,'-17'-4'868,"-8"-3"7538,0 0 203,34 27-6914,-4-13-1539,-1-1 1,1 1-1,0-1 1,1 0-1,0-1 0,0 0 1,0 0-1,0 0 1,9 5-1,11 9 109,101 80-875,2-5-4170,-106-79 2593,0-1-1,38 16 1,14 1-7250,-41-17 1214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22.0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766 46 9173,'-11'-12'3166,"10"9"-2804,-1 1-1,0-1 1,0 1-1,0 0 1,0 0 0,0 0-1,0 0 1,-1 0 0,1 0-1,0 0 1,-1 1-1,0-1 1,1 1 0,-1 0-1,0 0 1,0 0 0,1 0-1,-1 0 1,0 1-1,0-1 1,0 1 0,0 0-1,-6 0 1,-7 2 174,0 1 0,0 0 0,1 1 0,-1 1 0,1 1 0,-1 0 0,2 0-1,-1 2 1,1 0 0,0 0 0,1 2 0,-20 16 0,-6 12-531,1 1 1,-47 65-1,2-3-2486,-10 2-2233,17-20-2714,14-17-2966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26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12 5268,'-7'-12'20974,"0"23"-23654,-9 18 3621,1 0-1,1 1 0,2 0 1,-15 56-1,22-67-793,2 1-1,0 0 1,1 1-1,1-1 1,1 0 0,0 0-1,2 1 1,1-1-1,5 22 1,-5-31-181,0-1 0,0 0 1,2 1-1,-1-1 0,1-1 0,1 1 0,0-1 1,0 0-1,0 0 0,2 0 0,-1-1 1,1 0-1,9 7 0,-4-5-242,0-2 1,1 1-1,0-2 1,0 0-1,0-1 1,1 0-1,0-1 1,21 4 0,3-2-942,1-2 1,0-2 0,0-1 0,0-3 0,0-1 0,55-10-1,5-4-4647,6-1-3552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27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50 9749,'0'0'3981,"0"2"-2184,-10 36 2098,7-30-3577,0 0-1,1 0 0,0 0 0,1 1 0,-1-1 1,2 1-1,-1-1 0,1 1 0,1-1 0,-1 1 1,4 14-1,33 90 657,-32-101-971,1 0-1,0 0 1,1-1 0,0 0-1,1 0 1,16 18 0,-1-3-358,-21-22 303,1-1 0,-1 0 0,1 1 0,0-1 0,0 0 0,1-1 0,-1 1 0,1 0 1,-1-1-1,1 0 0,0 0 0,0 0 0,0 0 0,5 1 0,-4-2-5,-1-1 0,1 1 0,0-1 0,-1 0 0,1-1 0,0 1 1,-1-1-1,1 0 0,7-2 0,-9 2-1,20 6-36,-6-4 93,0-1-1,0 0 1,0-2 0,1 0 0,-2 0 0,1-2 0,0 0 0,-1-1 0,1-1 0,-1 0-1,-1-1 1,1-1 0,-1 0 0,27-21 0,-36 25 37,0-1-1,0 0 0,-1 0 1,0-1-1,0 1 1,0-1-1,0 0 1,-1-1-1,6-12 1,-8 15-14,0 0 0,0-1 0,-1 1 0,1-1 0,-1 1 0,0-1 0,-1 0 1,1 1-1,-1-1 0,0 0 0,0 1 0,0-1 0,-1 0 0,0 0 1,0 1-1,-3-9 0,-39-91-46,39 96-319,0-1 0,1 0 1,0-1-1,0 1 0,1 0 0,1-1 1,-2-13-1,3 18-760,0-1-1,0 1 1,1-1-1,-1 1 1,1-1-1,0 1 1,1 0-1,2-7 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27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69 8709,'-3'-2'510,"1"-1"0,-1 1 0,1 0 0,0-1 0,0 1 0,0-1 0,0 0 0,0 0 0,1 0 0,-1 0 0,1 0 0,0 0 0,-1 0 0,0-5 0,-12-8 3837,7 9 10,19 14-2138,149 94 134,52 35-1334,-180-111-941,-2 0 1,0 2-1,-2 1 0,31 38 1,-51-54-60,0 1 0,-1 0 1,0 1-1,-1-1 0,-1 2 1,0-1-1,0 1 0,-2-1 1,5 23-1,-6-16-126,-1 1 0,-1-1 1,-1 0-1,0 0 0,-2 1 1,-5 27-1,-1-15-377,-1 0 0,-2-1 0,-1-1 1,-2 0-1,-1 0 0,-1-1 0,-2-1 1,-29 37-1,12-22-1165,-2-2 0,-2-1 1,-2-2-1,-1-2 0,-66 45 0,26-28-3550,14 0-2863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17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407 1 11529,'0'2'-150,"0"-1"312,0 0-1,1-1 1,-1 1 0,0 0 0,0 0-1,0 0 1,0-1 0,0 1-1,0 0 1,-1 0 0,1-1-1,0 1 1,0 0 0,0 0 0,-1-1-1,1 1 1,0 0 0,-1-1-1,1 1 1,-1 0 0,1-1-1,-1 1 1,1 0 0,-1-1 0,1 1-1,-1-1 1,0 1 0,1-1-1,-1 0 1,0 1 0,1-1-1,-1 1 1,0-1 0,1 0-1,-1 0 1,0 1 0,0-1 0,1 0-1,-2 0 1,-1 1-1,-6 2 788,17 4-117,-2-3-594,355 252 3663,-327-231-3728,-2 3 0,-1 0 0,-1 2 0,-1 1 0,-2 2 0,39 60 0,-51-67-76,-1 1-1,-1 0 1,-1 1-1,-2 0 1,-1 1-1,-1 0 1,-1 0-1,-2 0 1,-1 1 0,1 40-1,-7-19-12,-2 0-1,-2-1 1,-2 1-1,-2-1 1,-3-1-1,-2 0 1,-2-1-1,-2 0 1,-2-2-1,-34 56 1,0-15-383,-3-3-1,-3-2 1,-4-4-1,-87 82 1,-258 213-7366,336-307 1960,15-10-3564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20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810 84 5220,'0'0'3219,"-1"-3"-1692,0-2-1112,0 0 93,-1 0 0,1 0 0,-1 1 1,0-1-1,0 0 0,0 1 0,0-1 1,-1 1-1,0 0 0,0 0 0,0 0 0,0 0 1,-1 0-1,0 1 0,-6-5 0,9 7-437,0 1 0,0-1-1,-1 1 1,1 0 0,0 0-1,0 0 1,-1 0 0,1 0-1,0 0 1,0 0 0,-1 0-1,1 0 1,0 1-1,0-1 1,-3 1 0,0 0 116,-16 3 70,1 0 1,0 2-1,1 0 0,0 1 1,0 0-1,0 2 1,-29 18-1,-111 89 248,142-104-462,5-3-25,-39 30-910,1 1 0,2 3 0,-51 60 1,76-76-87,-2 3-3070,-40 62 1,46-50-2784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20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9661,'60'-3'2080,"-37"17"-148,5 9-160,-6 3-259,1 3-241,-1 2-332,3 9-152,4 9-176,-1 8-128,4 3-132,-7 3-520,17 2-812,-4 1-1080,3 6-3365,4 5-4364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22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9573,'0'0'1657,"2"1"-291,16 3-204,0 0 0,-1 2 0,1 0 0,24 13-1,64 43-870,-74-42-1759,1-1 0,67 28 1,-15-18-4365,-35-17 355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23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344 29 8621,'-39'-26'4600,"17"23"-2616,0 3-315,0 9-269,0-1-324,-1 10-204,-15 13-28,10 0-332,-1 7-100,4 10-220,-1 9-500,7 9-864,3 3-1000,7 8-3357,6 8-4488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25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401 16 4124,'-20'-15'14850,"3"61"-13548,2 0 1,-16 87 0,9-33-670,-16 65 12,-52 183-1758,45-215-585,-15 46-2490,24-61-1655,10-20-2491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29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7 5224,'-6'-2'-1468,"-16"-2"13380,29 10-10028,-6-6-1777,0 1 0,0 1 0,0-1 0,0 0 0,0 0 1,0 0-1,-1 0 0,1 1 0,0-1 0,-1 0 0,1 1 1,-1-1-1,1 1 0,-1-1 0,0 0 0,1 1 1,-1-1-1,0 2 0,-1 36 1403,0-14-789,-7 109 2105,-2 8-999,10-91-1355,3-1-1,1 0 0,17 74 0,-17-105-463,2 1-1,0-1 0,1-1 0,1 1 0,1-1 0,0-1 0,1 0 1,1 0-1,1-1 0,0 0 0,26 24 0,-19-24-462,0 0 0,2-2-1,0-1 1,0 0 0,1-1 0,1-2-1,0 0 1,0-2 0,1 0 0,0-1-1,0-2 1,33 4 0,-29-7-1193,1-1 0,0-1 0,-1-1 1,1-1-1,-1-2 0,38-10 0,-6-3-6358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29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7589,'3'11'918,"0"1"1,1-1-1,0 1 1,1-1-1,11 20 1,-8-14 203,-1 0-1,0 0 1,6 28 0,3 8 2,57 144 404,-56-153-2089,-8-19-1516,24 46 1,-15-32-4456,-9-18 523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29.8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20 363 6249,'-8'7'119,"-4"5"3319,12-12-3369,0 1 0,0-1 0,0 1 0,0-1 0,0 0 0,1 1 0,-1-1 0,0 1 0,0-1 0,0 0 0,0 1 0,1-1 0,-1 1 0,0-1 0,0 0 0,1 1 0,-1-1 0,0 0 0,1 0 0,-1 1 0,0-1 0,1 0 0,-1 0 0,0 1 0,1-1 0,-1 0 0,1 0 0,-1 0 0,0 0 0,1 0 0,-1 1 0,1-1 0,-1 0 0,1 0 0,4 1 28,-1 0 0,0-1-1,1 1 1,-1-1 0,0 0 0,1 0-1,-1-1 1,0 1 0,1-1 0,7-2-1,48-17 178,-42 13-170,16-6-90,-1-1 1,-1-1 0,-1-2 0,0-1 0,-1-2 0,41-34 0,-63 45 286,0 0 0,0-1 1,0 0-1,-1 0 1,-1-1-1,0 0 0,0 0 1,-1-1-1,-1 1 1,0-1-1,0 0 0,-1 0 1,-1 0-1,0-1 1,0 1-1,-1-16 0,-1 21 2022,0 10-1914,3 44-41,2-1 1,2 1-1,23 78 0,-11-50-608,-8-35-1158,23 53 1,-7-22-3421,-15-38 37,8 10-2696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30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9569,'0'6'440,"0"0"0,0 0 0,0 0 0,1 0 1,0 0-1,0 0 0,0-1 0,1 1 0,0 0 0,0 0 0,0-1 0,1 1 1,3 5-1,8 11 894,29 36 1,-30-42-897,156 175 1788,-106-125-1690,86 115-1,-133-157-506,0 2 0,-1 0 0,-1 0 0,-2 1 0,-1 1 1,-1 0-1,-1 1 0,9 55 0,-13-52-350,-2 0 1,-2 0-1,0 0 0,-6 41 1,3-60-164,0 0 1,-1-1 0,0 1-1,-1-1 1,-1 0-1,0 0 1,0 0-1,-1-1 1,-1 0 0,0 0-1,0 0 1,-1-1-1,-12 12 1,-16 11-3872,6-1-2332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30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67 13109,'0'0'7025,"0"-23"-6553,0 3-500,13 8-4605,3 1-27,6 19-3641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01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307 168 10381,'0'-2'288,"2"-12"1555,-1 0 1,0 0 0,0 0 0,-2 1-1,0-1 1,0 0 0,-7-25-1,11 17 1875,-2 14-1430,-10 18-1065,-7 16-1197,2 0 1,0 1-1,2 0 0,-12 39 1,6-18-39,-125 394 12,126-366 0,2 1 0,5 0 0,-3 154 0,14-206-42,2 1 0,0-1-1,8 29 1,-7-40-10,0 0-1,0-1 1,2 0-1,0 0 0,0 0 1,1-1-1,10 14 1,-14-22-19,0-1 0,0 1 1,0 0-1,1-1 1,-1 0-1,1 0 0,0 0 1,0 0-1,0-1 1,0 1-1,1-1 0,-1 0 1,1 0-1,-1-1 1,1 1-1,7 0 1,-6-1 29,0-1 0,0 0 0,1-1 0,-1 1 1,0-1-1,0-1 0,0 1 0,0-1 1,0 0-1,0 0 0,7-4 0,7-6-20,1-2 0,-2 0-1,0 0 1,0-2-1,21-24 1,66-79-75,-42 46 140,-2 6 202,-59 65-57,12 19 229,-11-10-327,-1 0-1,-1 0 1,1 1 0,-1-1-1,0 0 1,-1 1 0,1 0 0,-1-1-1,-1 1 1,0-1 0,0 1-1,-1 8 1,2 37 173,0-43-208,1 0 0,0 0 0,0 1 0,1-1 1,0 0-1,0-1 0,2 1 0,-1-1 1,1 1-1,0-1 0,1-1 0,0 1 0,0-1 1,1 0-1,0 0 0,0-1 0,1 0 0,0-1 1,1 1-1,-1-1 0,1-1 0,0 0 1,0 0-1,1-1 0,-1 0 0,1 0 0,16 3 1,5 0-118,1-2 0,-1-1 0,1-1-1,1-1 1,-1-2 0,0-2 0,0-1 0,0-1 0,-1-1 0,1-2 0,-1-2 0,-1 0 0,0-2 0,0-2 0,-1 0 0,0-2 0,-2-1 0,31-23 0,63-56 2652,-120 94-2550,-1 1 1,1-1-1,-1 1 0,1-1 1,-1 1-1,1-1 0,-1 1 0,1-1 1,0 1-1,-1 0 0,1-1 1,0 1-1,-1 0 0,1 0 1,0-1-1,-1 1 0,1 0 0,0 0 1,-1 0-1,1 0 0,0 0 1,0 0-1,-1 0 0,1 0 1,0 0-1,-1 0 0,1 1 1,0-1-1,0 0 0,-1 0 0,1 1 1,0-1-1,-1 0 0,1 1 1,-1-1-1,1 1 0,-1-1 1,1 1-1,0-1 0,-1 1 0,0-1 1,1 1-1,-1-1 0,1 1 1,-1 0-1,0-1 0,1 1 1,-1 0-1,0-1 0,0 1 1,1 0-1,-1-1 0,0 1 0,0 0 1,0-1-1,0 1 0,0 0 1,0 0-1,0 1 0,0-2-1,0 8 0,-1-1 0,0 1 0,0 0 0,0-1 0,-1 1 0,-3 6 0,-5 36 0,8-36 33,0-1 1,-7 23-1,6-26-119,0 0 0,1 0-1,0 0 1,1 0-1,-1 20 1,-1-7-2294,0-5-2619,4-5-4549,2 2-2890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34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473 224 7921,'-35'-53'1929,"33"51"-1699,0-1 0,1 1-1,0-1 1,-1 0 0,1 1 0,0-1-1,0 0 1,1 0 0,-1 0 0,1 0-1,-1 0 1,1 0 0,0 0 0,0 0-1,0 0 1,1-4 0,0 5-70,-1 0-1,0-1 1,0 1 0,1 0 0,-2 0 0,1 0 0,0 0 0,0-1 0,-1 1-1,1 0 1,-1 0 0,1 0 0,-1 0 0,0 0 0,0 0 0,-1-2 0,-58-71 4505,59 74-4618,0 0 0,0 1 0,0-1 0,0 1 0,-1-1 1,1 1-1,0-1 0,0 1 0,0 0 0,-1 0 1,1 0-1,0-1 0,-1 1 0,1 0 0,0 1 0,0-1 1,-3 0-1,-1 1 96,-1-1-55,0 1 0,0 0 0,0 1 1,0-1-1,1 1 0,-1 0 0,1 0 0,-1 1 1,1 0-1,0 0 0,0 0 0,0 0 0,0 1 1,1 0-1,-6 6 0,-9 9 285,1 2 0,-16 24 0,21-28-197,-8 12 102,2 0 0,1 1 1,1 2-1,2-1 0,1 2 0,-15 52 1,22-61-199,2 0 1,1 0-1,0 0 1,2 0 0,1 1-1,1-1 1,1 1-1,1-1 1,2 1 0,7 30-1,1-18-60,1-1 1,2 0-1,1-1 0,2-1 0,2-1 0,30 41 1,161 171-793,-29-38-321,-171-192 1015,0 1 0,-1 0 0,0 0 0,-2 1 0,0 0 0,0 1 0,6 26 0,-11-31 27,0 0 1,-1 0 0,-1 0-1,0 1 1,-1-1-1,0 0 1,-1 1 0,-1-1-1,0 0 1,-1 0-1,-5 18 1,4-20-231,0 0-1,-1 0 1,-10 16 0,-12 5-3855,32-58-3846,7-12-510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34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 13337,'-17'0'629,"8"0"651,11 8 636,3 6-78,2 14-431,-2 1-1,0-1 1,-1 33 0,4 20-174,2-20-1035,3 0 1,2-1-1,2 0 0,31 67 1,14 27-2572,-33-79-2233,63 120-1,-57-144-198,2-7-2672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34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1 477 8981,'5'-11'869,"1"1"294,-1 0 3221,-5 13-4061,0 0 0,0 0 0,0 0 0,1 0 0,-1 1 0,1-1 0,0 0 0,0 0 0,1 0 0,-1 0 1,0-1-1,1 1 0,0 0 0,-1 0 0,5 4 0,93 106 3215,-83-94-3216,12 15-317,1-1-1,2-1 0,40 32 1,-66-61-90,1 0 1,-1 0-1,0-1 1,1 0 0,0 0-1,-1 0 1,1 0 0,0-1-1,0 0 1,0 0-1,0-1 1,0 0 0,0 0-1,0 0 1,0-1-1,0 1 1,0-2 0,-1 1-1,1-1 1,0 1 0,0-1-1,-1-1 1,9-4-1,4-3-238,0-1 0,0 0-1,-2-1 1,1-1 0,22-23 0,-28 24 186,0 0 1,0-1-1,-1-1 1,-1 1-1,0-1 1,11-26-1,-18 37 163,-1 0-1,0-1 1,0 1 0,0-1-1,0 1 1,-1-1-1,0 1 1,1-1 0,-1 0-1,0 1 1,-1-1-1,1 1 1,-1-1 0,1 1-1,-1-1 1,0 1-1,0-1 1,-1 1 0,1 0-1,-1-1 1,0 1-1,1 0 1,-1 0 0,-1 0-1,1 1 1,0-1-1,-1 0 1,1 1 0,-1 0-1,0-1 1,-3-1-1,-9-6 155,0 0-1,-1 2 0,0 0 0,-32-12 1,34 15-72,7 3-90,0 0-1,1-1 1,-1 0 0,1 0-1,-1 0 1,-10-9 0,15 10-49,1 1 1,0-1-1,0 1 1,0-1 0,-1 0-1,2 1 1,-1-1-1,0 0 1,0 0 0,0 0-1,1 0 1,-1 0 0,1 0-1,0 1 1,-1-1-1,1 0 1,0 0 0,0 0-1,0 0 1,1 0-1,-1 0 1,0 0 0,1 0-1,-1 0 1,1 0-1,0 0 1,-1 0 0,1 1-1,0-1 1,2-3 0,13-20-607,1 1 1,0 1 0,2 0 0,1 1 0,0 1 0,26-19-1,11-14-51,-44 40 671,70-62 1601,-80 74-1408,-1 1 1,1 0 0,0 0-1,-1 0 1,1 0 0,0 0-1,0 1 1,4-1 0,-5 0-27,-2 1-133,0 0-1,0 0 1,0 0 0,0 0 0,1 0 0,-1 0 0,0 0 0,0 0-1,0 0 1,0 0 0,0 0 0,0 0 0,1 0 0,-1 0 0,0 0 0,0 0-1,0 0 1,0 0 0,0 0 0,0 0 0,0 0 0,1 0 0,-1 0-1,0 0 1,0 1 0,0-1 0,0 0 0,0 0 0,0 0 0,0 0-1,0 0 1,0 0 0,1 0 0,-1 0 0,0 0 0,0 1 0,0-1-1,0 0 1,0 0 0,0 0 0,0 0 0,0 0 0,0 0 0,0 0 0,0 1-1,0-1 1,0 0 0,0 0 0,0 0 0,0 0 0,0 0 0,0 0-1,0 1 1,0-1 0,0 0 0,0 0 0,0 0 0,2 22 1031,0 0 0,-2 0 0,-3 39 0,2 247 3883,25 14-3816,-4-81-3280,8 78-7260,-19-270 3545,8-10-3576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35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0 507 11881,'7'-7'407,"-3"3"-34,0 0-1,0 0 1,0 0 0,0-1-1,-1 0 1,0 0 0,3-5-1,-3 6-100,-1 1-1,1 0 0,1-1 1,-1 1-1,0 0 0,1 1 0,-1-1 1,1 1-1,0 0 0,0 0 0,0 0 1,0 0-1,0 0 0,0 1 1,8-2-1,8-1 353,40-5 0,-40 7-419,-1 2 1,1 0-1,20 3 1,-38-2-191,-1 0 1,1 0-1,-1 0 1,1 0-1,-1 0 1,1 0-1,-1 1 1,0-1-1,1 0 1,-1 1-1,0-1 1,0 1-1,0-1 1,0 1-1,0 0 1,-1-1-1,1 1 1,0 0-1,-1 0 1,1 2-1,-2 0-1,0 1 0,-1-1 0,0 0-1,0 0 1,0-1 0,0 1-1,-1 0 1,1-1 0,-1 1 0,0-1-1,0 0 1,0 0 0,-7 5-1,-9 11-87,18-17-34,4-3-413,24-8-82,0-2-1,0-1 1,-1-1 0,39-27 0,90-80-681,-114 84 1713,44-51 1,-71 71 227,0 0 1,-2-1-1,0-1 0,-1 0 1,-1 0-1,9-24 1,-50 69 2360,20-13-2692,1 0 0,0 1 1,1 1-1,1 0 0,0 0 0,1 0 0,1 1 1,1 0-1,0 0 0,-4 28 0,8-35-276,1 0-1,-1 0 0,1 0 1,1 0-1,0 0 1,0 0-1,1 0 1,6 18-1,-5-22-94,0 1 0,0 0 0,1-1 0,0 0 0,0 0 0,0 0 0,1 0 0,-1-1 0,1 0 0,1 0-1,-1 0 1,1-1 0,8 6 0,3-1-440,1 0 0,0-1 0,0-1 1,1-1-1,-1 0 0,1-2 0,1 0 0,-1-1 0,0-1 0,40-1 0,-22-2-394,-1-3 0,1-1 0,-1-1 0,70-23 0,-70 16 512,-1-2 0,-1-1 0,0-1 0,-1-3 0,-1 0 0,-1-2 0,-1-1 0,45-45 0,-46 36 833,-1 0 1,-1-2-1,-1-1 0,26-48 0,-52 81-596,1 0 0,0 1 1,0-1-1,-1 0 0,1 1 0,-1-1 0,1 0 0,-1 0 0,0 0 0,0 0 0,0 1 0,0-1 0,0 0 0,0 0 0,0 0 0,0 0 0,-1 1 0,1-1 0,-1 0 1,0 0-1,1 1 0,-1-1 0,-2-2 0,3 3-97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35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417 1346 12957,'-195'54'1730,"30"-1"2395,138-42-3011,26-11-1093,-28 13 1664,29-13-1670,1 0-1,-1 0 1,0 0 0,0 0-1,0-1 1,0 1-1,0 0 1,0 0-1,0 0 1,0 0 0,0 0-1,1 0 1,-1 0-1,0 0 1,0 0-1,0 0 1,0 0 0,0 0-1,0 0 1,0 0-1,0 0 1,0 0-1,1 0 1,-1 1 0,0-1-1,0 0 1,0 0-1,0 0 1,0 0 0,0 0-1,0 0 1,0 0-1,0 0 1,0 0-1,0 0 1,0 0 0,0 0-1,1 0 1,-1 0-1,0 1 1,0-1-1,0 0 1,0 0 0,0 0-1,0 0 1,0 0-1,0 0 1,0 0-1,0 0 1,0 0 0,0 1-1,0-1 1,0 0-1,0 0 1,0 0-1,0 0 1,0 0 0,0 0-1,0 0 1,0 0-1,0 0 1,-1 1 0,1-1-1,0 0 1,0 0-1,0 0 1,0 0-1,24-1 548,226-36 742,-140 17-1021,2442-494-1212,-2348 466 855,512-131-89,-20-54 536,-466 128 26,-179 78-232,-2-3-1,57-43 1,-93 63-172,0-1 0,-1 0 0,0-1 0,16-22 1,-27 32-51,1-1 0,-1 0 0,0 0-1,0 1 1,0-1 0,0 0 0,0 0 0,-1 0 0,1 0 0,-1 0 0,0 0 0,0 0 0,0 0 0,0 0 0,0 0 0,-1 0 0,1 0 0,-1 0 0,0 0 0,0 0 0,0 1 0,0-1 0,-1 0 0,1 0 0,-1 1 0,1-1 0,-4-2 0,2 0-367,-1 1 1,1 0 0,-1 0 0,-1 0 0,1 0 0,-6-4 0,6 6-593,0 0 1,0 0-1,0 0 1,0 0-1,0 0 1,0 1-1,-8-2 0,-23-1-8258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36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1 124 10241,'0'-7'101,"4"-53"5539,-4 57-5308,1 0 0,-1-1-1,1 1 1,0 0 0,0 0 0,1 0-1,-1 0 1,1 0 0,-1 1 0,1-1-1,0 0 1,0 1 0,0-1 0,0 1-1,0 0 1,4-3 0,-4 4-163,0 0 1,1 0-1,0 0 1,-1 1-1,1-1 1,-1 1-1,1-1 1,0 1-1,-1 0 0,1 0 1,0 0-1,-1 0 1,1 0-1,0 1 1,-1 0-1,1-1 1,-1 1-1,1 0 0,-1 0 1,1 0-1,-1 0 1,0 1-1,1-1 1,-1 1-1,3 1 1,7 7 186,0-1 0,21 22 0,-30-27-238,11 11 154,-1 2 0,0-1 0,-1 2 0,17 31 0,29 80 139,-40-83-565,1-1-1367,23 89 0,-36-106 84,-1 1-1,-1-1 1,-1 1 0,-3 47-1,-5 14-4630,1 1-3482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5:36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20 341 11309,'-13'25'6739,"12"-27"-4382,0-1-1895,0-1 0,0 1 1,0-1-1,0 0 0,1 1 1,0-1-1,-1 0 0,1 1 1,1-1-1,-1 1 0,0-1 1,1 0-1,0 1 0,0-1 1,0 1-1,2-5 0,4-8-42,1 1 0,12-20 0,1-1 441,40-68-3147,-37 64-1925,-2 2-4374,-14 24-3734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21.52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19 4420,'0'0'2997,"1"-2"-2459,10-14 1503,-11 16-1866,0 0-1,1 0 0,-1 0 1,0 0-1,0 0 1,1 0-1,-1-1 0,0 1 1,0 0-1,1 1 1,-1-1-1,0 0 0,0 0 1,1 0-1,-1 0 1,0 0-1,0 0 0,0 0 1,1 0-1,-1 0 1,0 0-1,0 0 0,1 1 1,-1-1-1,0 0 1,0 0-1,0 0 0,0 0 1,1 1-1,-1-1 1,0 0-1,0 0 0,0 0 1,0 1-1,0-1 1,0 0-1,1 1 1,9 38 11481,-6-16-14875,15 55-1559,-17-60-1603,-3-10 4109,4 15-6374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22.2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34 70 6341,'-1'0'93,"1"1"1,-1-1-1,1 0 1,0 0-1,-1 0 1,1 0 0,-1 0-1,1 0 1,0-1-1,-1 1 1,1 0-1,0 0 1,-1 0-1,1 0 1,-1 0 0,1 0-1,0-1 1,-1 1-1,1 0 1,0 0-1,0-1 1,-1 1 0,1 0-1,0 0 1,-1-1-1,1 1 1,0 0-1,0-1 1,0 1-1,-1 0 1,1-1 0,0 1-1,0 0 1,0-1-1,0 1 1,0-1-1,0 1 1,0 0 0,-1-1-1,1 1 1,0-1-1,1 0 1,10-13 3703,-5 7 948,-18-11-2892,7 11 2711,-7-6-3694,12 13-846,0 0 0,-1 0 0,1 0 0,0 0 0,-1 0 0,1 0-1,0 0 1,0 0 0,-1 0 0,1 0 0,0 0 0,0 0 0,-1 1 0,1-1-1,0 0 1,0 0 0,-1 0 0,1 0 0,0 1 0,0-1 0,0 0 0,-1 0-1,1 1 1,0-1 0,0 0 0,0 0 0,0 1 0,0-1 0,-1 0 0,1 0-1,0 1 1,0-1 0,0 1 0,-1 4 90,0 0 0,0 0 0,1 0-1,0 0 1,0 0 0,0 6 0,4 14-589,0-1 1,2 0-1,9 24 1,-4-10-1308,1 0-300,7 22-7392,-7-15-108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25.33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78 112 5825,'0'0'3745,"-15"-15"-1185,11 7 1814,6-23-2796,-1 28 507,-3 0-1447,-8-15 317,-8-14 4329,16 31-3208,-1 1-1725,2 0-316,0 0 1,0 0-1,0 0 1,0 1 0,-1-1-1,1 0 1,0 1-1,0-1 1,0 1 0,0-1-1,0 1 1,0-1-1,0 1 1,0 0-1,0-1 1,0 1 0,0 0-1,0 0 1,1 0-1,-1 0 1,0 0-1,0 0 1,1 0 0,-1 0-1,1 0 1,-1 2-1,0 1 24,1 0-1,0 0 0,0 0 0,0 1 1,1-1-1,0 0 0,1 4 0,-2-5-74,7 29-60,13 35-1,-10-38-1769,18 34-1,-9-13-3122,-4-8-3252,0-10-2640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01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 13013,'6'3'2044,"7"-11"-399,0-1 635,6 9-1748,0 0-504,6 11-552,10 7-556,-3 4-493,-3 7-411,-4 0-2148,0 5-3133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04.02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503 1691 3536,'-58'48'4689,"56"-47"-3875,0 0-23,1 0-541,0 0 1,1 0-1,-1-1 0,0 1 0,0 0 0,1-1 1,-1 1-1,0-1 0,0 1 0,0-1 0,0 1 1,0-1-1,0 1 0,0-1 0,1 0 0,-1 0 1,0 0-1,0 1 0,0-1 0,0 0 0,0 0 0,-2-1 1,5-12 3044,5-5-4094,-1 6 947,0 1 1,1-1-1,0 1 0,1 0 1,0 1-1,1 0 0,11-11 1,78-60 537,-65 55-579,37-28-127,2 4-1,2 2 1,2 4-1,2 3 0,104-39 1,-51 41-2514,-128 38 1952,-10 13-1867,3-8 2268,1 0 0,-1 0 0,0 0 0,-1 0 0,1-1 0,-1 0 0,1 0 0,-1 0 0,0 0 0,-8 2 0,-8 6-311,-66 41-1656,-128 87-551,133-77 4418,-109 62 1,152-108-291,35-15-754,2-2-45,1 0-530,-1 1 0,1-1 0,0 0 0,0 0 0,-1 0 0,1 0 0,0 0 0,0 0 0,0 0 0,0 0 0,0 0 0,1-1 0,-3-1 0,4 1-53,-1 1 0,0-1 0,0 1 0,0-1 0,1 1 0,-1 0 1,1-1-1,-1 1 0,1 0 0,0-1 0,-1 1 0,1 0 0,0 0 0,0-1 0,0 1 0,2-2 0,28-33 588,2 0 0,1 3 0,1 0 0,59-39-1,173-99 899,-239 154-1400,83-50 206,50-31-740,207-93-1,-273 157-853,-91 33 879,-2 1-187,-1-1 473,1 1 0,-1 0 1,0 0-1,1 1 0,-1-1 0,1 0 1,-1 0-1,1 1 0,-1-1 0,0 1 0,1-1 1,-1 1-1,0-1 0,2 2 0,-3-2 47,0 1 0,1-1-1,-1 1 1,0-1 0,0 1-1,0-1 1,0 1 0,0-1-1,0 0 1,0 1 0,0-1-1,0 1 1,0-1 0,0 1-1,-1-1 1,1 1 0,0-1-1,0 0 1,0 1 0,0-1-1,-1 1 1,1-1 0,0 0-1,0 1 1,-1-1 0,1 0-1,0 1 1,-1-1 0,1 0-1,-1 1 1,-41 29-1717,33-24 1631,-259 145-1498,112-68 1678,-330 193 2147,406-236-1475,-16 11 999,93-50-1637,1 1 0,-1-1 0,0 0 0,0 0 0,0 0 0,0 0 0,0-1 0,-4 1-1,-5 2 199,9-2 834,9-20-696,-4 14-346,3-6 8,0 1-1,1 1 1,0-1-1,0 1 0,1 0 1,0 0-1,14-11 0,67-55 367,-58 51-315,453-332 673,-133 140-1326,-325 203 408,1 1 1,0 0-1,1 2 0,36-8 1,-48 14-31,1 2 0,0-1 0,0 2 1,0 0-1,0 1 0,0 0 0,0 1 0,30 7 1,-43-7-10,-9 31-1365,4-29 1448,-1-1 1,1 0 0,-1 0-1,0 0 1,0 0-1,0 0 1,0 0-1,-3 1 1,-10 5-154,-261 192-1707,45-33 2211,163-117 1234,69-49-1474,0-1 0,0 1-1,-1-1 1,1 0 0,0 0-1,-1 1 1,1-1 0,0 0 0,-1 1-1,1-1 1,-1 0 0,1 0-1,0 0 1,-1 1 0,1-1 0,-1 0-1,1 0 1,-1 0 0,1 0-1,0 0 1,-1 0 0,1 0-1,-1 0 1,1 0 0,-1 0 0,1 0-1,-1 0 1,1 0 0,0 0-1,-1-1 1,1 1 0,-1 0 0,8-15 380,26-21-169,31-15 231,439-325 743,-285 242-1122,-93 65-33,53-25-63,-174 92 10,2-2 21,1 1 1,0 0 0,-1 0-1,1 1 1,0 0 0,12-2 0,-10-13-40,-3 9-3,0-1-1,0 1 1,1-1 0,0 2-1,1-1 1,-1 1 0,2 0-1,-1 1 1,1 0 0,10-6 0,-14 9 4,1-1 0,0 1 0,0 0 0,0 0 0,0 1 0,0-1 0,1 2 0,-1-1 0,1 1 0,0-1 0,8 1 0,-12 1 7,13-2 40,-12 2-53,-1 0 0,1 0 0,-1-1 0,1 1 0,-1-1 0,0 0 0,1 0 0,-1 0 0,0 0 0,0 0 0,0-1 0,5-2 0,8-4-46,31-3 58,-44 11 272,-8-19-147,4 18-126,1-1-1,-1 1 1,0-1-1,1 1 1,-1-1-1,1 1 0,0-1 1,0 1-1,-1-1 1,1 0-1,0 1 1,0-1-1,1-2 1,18-44-83,-13 38-4,-14 31-71,5-18 154,1 0-1,-1 0 1,0-1-1,1 1 1,-1-1 0,0 0-1,0 0 1,-1 0 0,-3 2-1,-2 1 14,-18 12 15,-52 24 1,21-13-32,-276 183-180,130-77-14,-225 83 39,327-170 204,55-26-82,-305 157-4,287-140 55,-107 69-10,-131 125-518,287-218 441,-254 199-309,159-140 314,-50 35 7,120-84 125,35-21-72,0 0 1,0 0-1,1 1 0,-1-1 0,1 1 0,0 0 0,0 1 0,-5 4 0,9-7 12,-23 9-26,22-10-28,1 1 1,-1 0 0,1-1-1,0 1 1,0 0 0,0 0-1,0 0 1,0 0 0,0 0-1,0 0 1,0 0 0,1 0-1,-1 0 1,1 0 0,0 1-1,0-1 1,-1 0 0,1 0-1,1 0 1,-1 0 0,1 4-1,-2 14-3823,-4 6 3777,4-24 40,-2-2 10,-24 0 377,25 0 223,18 0-351,-5-2-104,-1 0 1,1 0-1,-1-1 0,1-1 0,-1 0 0,0 0 0,0-1 0,-1 0 0,17-12 0,0 1 80,269-164 1487,-33 18-611,520-329 1452,-489 305-2413,65-45-64,-22-6 26,-287 210-42,-37 20-14,1 0 0,-1 0 0,20-17 0,-1-1-39,67-41 0,-75 52 13,114-61 25,-1 14-55,-119 54 87,33-10-11,-47 16-9,0 0-10,29-8-7,-29 8-18,17-12-9,-18 12 16,-14 9-400,-99 67-729,56-40 594,-73 44-984,-89 63-1605,-58 76 721,17-13 2882,216-175 521,-86 47 0,-325 204-109,443-274-871,-95 66 164,102-72 291,5-4-386,-1 0 0,0 1 0,1-1 0,0 0 0,0 1 0,0-1-1,0 1 1,0 0 0,0 0 0,0 0 0,5-3 0,3-5 153,209-194 2770,-64 64-1934,-9 6-576,216-153 0,-233 208-476,-88 53-35,48-23 0,-13 8-23,-49 26 13,58-20 0,-6 4-6,57-40 4,-74 38-198,-60 31 172,5 0-53,9-11-8,-14 11 95,2 1-38,-3 0 61,-1 0-1,1 0 1,0 0-1,-1 1 0,1-1 1,0 0-1,0 0 1,-1 1-1,1-1 0,0 1 1,0-1-1,0 1 1,0-1-1,0 1 1,0-1-1,0 1 0,0 0 1,0-1-1,0 1 1,1 0-1,16-13 11,-17 9-42,-11 6 8,-20 12-185,-50 30 0,30-14 76,-71 50-108,36-23 36,-242 163-292,14-8 394,-378 198-453,540-323 611,-380 247-8,123-94-106,347-207 59,58-31 36,3-2-37,0 1-1,-1 0 1,1-1 0,0 1 0,-1 0-1,1-1 1,-1 1 0,1-1 0,-1 1 0,1-1-1,-1 1 1,1-1 0,-1 1 0,1-1-1,-1 0 1,1 1 0,-1-1 0,0 0-1,1 1 1,-2-1 0,-14 13 83,15-11-87,-1 2 0,0-1-1,0 1 0,0-1 0,-1 0 1,1 1-1,-1-1 0,0 0 1,0-1-1,0 1 0,0 0 1,0-1-1,-1 0 0,-5 4 0,-1 0 8,-5-1 28,-4-16 6,19 8-53,1 0 0,-1 0 0,1 0-1,-1 0 1,1 0 0,0 0 0,0 1 0,0-1-1,3-4 1,1 0 22,1 0 0,0-1 0,0 2 0,1-1 0,0 1 0,0 0 0,14-9 0,63-31-106,-40 23 75,197-118-97,176-93-379,204-57-2626,-579 266 888,-40 24 426,-2-2-1736,0-11-1676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11.31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719 2410 5817,'13'-5'10676,"-6"-4"-3827,-6 8-6402,-1-1 1,1 0-1,-1 1 0,1-1 1,-1 0-1,0 0 1,1 1-1,-1-1 1,0 0-1,0 0 1,-1-2-1,0-5-539,-2 0-1,1 1 1,-1-1-1,-4-9 1,4 11 1600,-214-553 1502,-149-425-3581,329 878-1875,5-1 0,-25-154 0,50 215 295,1-49 0,6 68-1652,5-37 0,6 11-6163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12.33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162 1341 6365,'1'-1'75,"-1"1"1,1-1 0,-1 1-1,0-1 1,1 1-1,-1-1 1,1 1 0,-1-1-1,0 0 1,1 1 0,-1-1-1,0 1 1,0-1 0,0 0-1,1 1 1,-1-1 0,0 0-1,0 1 1,0-1 0,0 0-1,0 1 1,0-1-1,0 0 1,0 1 0,0-1-1,-1 0 1,1 1 0,0-1-1,0 0 1,-1 1 0,1-1-1,0 1 1,-1-1 0,1 0-1,-1 0 1,-23-10 2452,23 11-2355,0-1 0,0 1-1,0-1 1,0 1 0,1-1 0,-1 1-1,0-1 1,0 0 0,1 1-1,-1-1 1,0 0 0,1 0-1,-1 1 1,1-1 0,-1 0 0,1 0-1,-1-1 1,-7-10 2080,-31-16 510,32 25-2466,1-1 0,-1 0 0,1-1 0,0 1 0,1-1-1,-1 0 1,1-1 0,0 1 0,-4-7 0,-9-5 414,19 17-500,11 6-124,5 3-53,0 2-1,0 0 0,-2 1 0,1 1 0,15 17 1,23 17 24,-4-1-23,-39-35-20,0 0-1,0-1 0,1-1 1,0 0-1,0-1 1,1 0-1,15 7 1,-26-14-14,0 0 0,0 0 1,0 0-1,0 0 0,0 0 1,0-1-1,0 1 1,0-1-1,0 1 0,0-1 1,0 0-1,0 0 1,0 0-1,1 0 0,-1 0 1,0-1-1,0 1 0,0-1 1,0 1-1,0-1 1,0 0-1,0 1 0,0-1 1,2-2-1,-2 1 2,0-1 0,0 0-1,0 1 1,-1-1 0,1 0-1,-1 0 1,0 0 0,0 0 0,0 0-1,0 0 1,0-4 0,3-7 51,-1 7-57,-1-1 1,0 1 0,0-1-1,-1 1 1,0-1-1,0 0 1,-1 0 0,0 0-1,-2-9 1,-49-242-63,49 250 53,0 0 0,1 1 0,0-1 0,0 0 0,1 0 0,0 0 0,3-11 0,-3 18 8,0 0 0,1 0-1,-1 0 1,1 0 0,-1 0-1,1 0 1,0 0 0,0 0-1,0 0 1,0 1 0,0-1-1,0 0 1,0 1 0,1-1-1,-1 0 1,1 1 0,-1 0-1,1-1 1,0 1 0,-1 0-1,1 0 1,0 0 0,0 0-1,0 0 1,0 0 0,0 1-1,0-1 1,0 1 0,0-1-1,0 1 1,0 0 0,0-1-1,0 1 1,3 1 0,15 2-8,0 1 0,-1 1 0,1 0 0,-1 2 0,33 16-1,-13-6-15,4 1-25,-16-6-37,2 0-1,52 13 0,-78-24 85,1-1 0,-1 1-1,0 0 1,0-1-1,1 0 1,-1 0-1,1 0 1,-1 0-1,0 0 1,0-1-1,1 1 1,-1-1-1,0 0 1,0 0-1,1 0 1,-1-1 0,0 1-1,3-3 1,-4 2 4,0 0 0,0-1 1,0 1-1,0-1 0,0 0 1,-1 0-1,1 1 0,-1-1 1,0 0-1,0 0 0,0 0 1,0 0-1,0-1 0,-1 1 1,0 0-1,1 0 0,-1 0 1,0 0-1,-1-7 0,-2-15 2,-1-1 0,-13-46 0,11 52 18,1 0-1,1 0 1,0 0-1,1 0 1,2-1 0,1-38-1,1 49-2,0-1-1,2 1 1,-1-1-1,1 1 0,0 0 1,1 0-1,8-15 1,-7 18-16,0 0 1,0 1-1,0-1 1,1 1-1,0 1 1,0-1-1,0 1 1,1 0-1,0 0 1,0 1-1,8-4 0,42-17-106,1 2 0,79-20-1,-89 29-26,-40 11 114,0-1-1,0 0 1,0 0 0,9-6 0,-8 5 3,-9 4 17,1 0 0,-1 1-1,1-1 1,0 0-1,-1 1 1,1-1-1,-1 0 1,0 0-1,1 0 1,-1 1-1,0-1 1,1 0-1,-1 0 1,0 0-1,0 0 1,0 0 0,0 0-1,0 1 1,0-1-1,0-2 1,0 0 6,0 2 9,1 0-1,-1 0 0,0 0 1,0 0-1,0 0 0,1 0 1,-1-1-1,1 1 1,-1 0-1,1 0 0,-1 1 1,1-1-1,-1 0 1,1 0-1,0 0 0,0 0 1,-1 0-1,1 1 1,0-1-1,0 0 0,0 1 1,0-1-1,0 1 1,0-1-1,0 1 0,0-1 1,0 1-1,0-1 1,0 1-1,0 0 0,0 0 1,0 0-1,0 0 1,0-1-1,1 2 0,1-1 1,2 1-14,0 1 1,0 0 0,-1 0-1,1 0 1,0 0 0,6 5-1,5 2 49,0-1-15,1-2 1,0 0-1,0-2 0,1 1 1,20 1-1,3-2-41,44-1 1,-55-3 6,0-1 0,45-9 0,-65 8-15,1 0-1,-1-1 0,1 0 0,-1-1 1,0 0-1,0-1 0,-1 0 0,1-1 1,-1 1-1,9-9 0,-15 11 18,-1 1-1,1 0 1,-1-1-1,0 0 0,0 1 1,0-1-1,-1 0 1,1 0-1,0 0 1,-1 0-1,0 0 1,0 0-1,0-1 1,0 1-1,0 0 1,-1-1-1,0 1 0,1 0 1,-1-1-1,0 1 1,-1 0-1,1-1 1,0 1-1,-1 0 1,0-1-1,0 1 1,-2-5-1,0 1 25,-1-1 0,0 1-1,0 0 1,-1 0 0,1 1-1,-2-1 1,1 1 0,-1 0-1,-11-9 1,-12-6-98,0 1 0,-2 1-1,0 2 1,-1 1 0,-1 1 0,0 2 0,-1 1-1,0 2 1,-1 1 0,0 2 0,-1 2-1,-36-2 1,62 7-378,0 0 1,1 0-1,-1 1 0,1 0 1,-10 3-1,-9 9-2293,27-12 2305,-1 1 0,1-1 1,0 0-1,0 0 0,0 1 0,0-1 1,0 1-1,0-1 0,0 1 0,0-1 0,1 1 1,-1-1-1,1 1 0,-1 2 0,4 15-7625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12.6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12 412 7749,'2'-14'2311,"-1"11"-280,-3 6-214,0-1-1518,1 1 1,-1 0-1,1 0 0,0 0 1,0 0-1,0 0 1,0 0-1,0 0 0,1 0 1,-1 1-1,1-1 1,0 0-1,0 0 0,0 0 1,1 7-1,1-3-14,0-1 0,0 1 0,0 0-1,1-1 1,0 1 0,1-1 0,3 6 0,6 6 157,1-1 1,1 0 0,29 27-1,-24-27-297,1-1-1,1-1 0,1-1 1,0-1-1,0-1 0,1-1 0,1-1 1,0-1-1,49 11 0,-69-19-130,2 0 0,-1 0 1,0-1-1,0 0 0,0 0 0,0 0 0,0-1 0,0 0 0,0 0 1,0 0-1,0-1 0,0 0 0,-1 0 0,8-5 0,-10 6 1,-1-1-1,0 0 0,1 0 1,-1 0-1,0 0 1,0 0-1,-1 0 0,1-1 1,0 1-1,-1 0 0,1-1 1,-1 0-1,0 1 1,0-1-1,0 0 0,0 1 1,0-1-1,-1 0 0,1-5 1,0-1 47,-1 1 0,0 0 0,0-1 1,0 1-1,-3-10 0,-6-12 29,0 0 0,-2 2-1,-2-1 1,0 1 0,-33-49 0,1 1-823,28 45 243,-39-78-2169,48 93 1350,2-1 1,0 1-1,1-1 1,-5-31-1,10 12-3531,8 7-2529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13.46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394 1395 8609,'-7'-19'786,"6"15"-412,-1-1 1,0 0-1,-1 0 0,1 1 1,-1 0-1,0-1 1,0 1-1,-6-6 1,-94-102 6784,89 98-6662,-1 0-18,0 0-1,0 0 1,-29-17 0,41 28-432,-1 1 0,0 0 0,0 0 0,0 0 0,0 1 0,0-1 0,0 1 0,-1 0 0,1 0 1,0 0-1,-1 1 0,1-1 0,0 1 0,-1 0 0,1 1 0,-1-1 0,1 1 0,0 0 0,0 0 0,-1 0 0,1 0 0,-7 4 0,8-3-33,0 0-1,0 0 1,1 0-1,-1 1 0,1-1 1,-1 1-1,1-1 1,0 1-1,0 0 1,0 0-1,1 0 1,-1 0-1,-1 3 0,-10 44 120,11-41-120,1 0-1,1 0 0,-1 0 1,2 0-1,-1 0 0,1 0 0,1 0 1,-1 0-1,1-1 0,1 1 0,0 0 1,0-1-1,1 0 0,0 0 1,0 0-1,1 0 0,0 0 0,0-1 1,1 0-1,0 0 0,8 7 0,-2-3-27,0-2-1,1 1 0,0-1 1,1-1-1,-1-1 0,2 0 0,-1 0 1,1-2-1,0 1 0,0-2 1,23 4-1,-3-3-79,0-1 0,1-1 0,-1-3 1,42-3-1,-61 1 64,0 0-1,0-1 1,-1-1-1,0 0 1,1-1 0,-1-1-1,-1 0 1,1-1-1,-1-1 1,-1 0 0,21-16-1,-27 17 29,0 1 1,0-2-1,-1 1 0,0-1 1,0 0-1,-1 0 0,0-1 1,0 1-1,-1-1 0,-1 0 0,1-1 1,-1 1-1,-1 0 0,0-1 1,0 0-1,-1 1 0,0-1 1,0 0-1,-1 0 0,-1 0 1,1 1-1,-2-1 0,1 0 0,-7-17 1,-51-183 50,59 208-48,-1 1 0,1 0-1,0-1 1,-1 1 0,1 0-1,0-1 1,0 1 0,0-1-1,0 1 1,0 0 0,1-1-1,-1 1 1,0 0 0,1-3-1,1-2 2,4-13-2,-4 18 2,0 0 1,0 0-1,0 0 0,0 0 1,0 0-1,0 0 0,0 1 1,0-1-1,0 0 0,0 1 0,1 0 1,-1 0-1,0-1 0,0 1 1,0 0-1,5 1 0,43 8 49,-31-5-83,3 1-87,0 1 1,41 16 0,-59-21 81,0 1-1,-1-1 1,1 0 0,0 0 0,0 0-1,0-1 1,0 1 0,0-1 0,0 0-1,0 0 1,0 0 0,0 0 0,7-3-1,-1 0-59,-1 0-1,1-1 0,15-9 1,-16 8 80,0 0 0,-1 1 0,1 0 0,12-2 0,-8 2-20,1 0 0,-1 0 1,0-1-1,0-1 0,0 0 0,-1-1 0,0 0 0,0-1 0,-1 0 0,0-1 0,-1-1 0,17-18 0,-7 3 10,-1-1-1,-2 0 1,0-2-1,18-43 0,-31 62 61,3-7 111,1 0 0,1 1 0,13-20 0,-16 29-203,-1 0 1,1 0 0,0 0-1,1 0 1,0 1 0,-1 0-1,2 1 1,-1 0 0,0 0-1,11-4 1,16-4-1105,46-9 0,-54 17 551,-2 0-81,0-1-1,35-13 0,-53 16 788,0-1-1,-1 0 0,1 0 0,-1 0 0,0 0 0,0-1 0,0 0 0,0 0 0,-1 0 0,1-1 0,-1 0 0,0 0 0,-1 0 1,1 0-1,-1 0 0,0-1 0,3-8 0,1-5 275,-2-1 0,0 0 1,-1 0-1,1-20 0,-3 18-310,1 1 0,2 0 0,6-21-1,-5 27-167,-4 6-346,0 1 0,1-1 0,1 1 0,0 0 0,0 0 0,0 1 0,1-1 0,0 1 0,0 0 0,12-12 0,-14 17-374,-1 4 109,0-1 722,0 1 0,0-1-1,0 1 1,-1 0 0,1 0-1,-1-1 1,1 1 0,-1 0-1,0 1 1,0-1 0,0 0 0,0 0-1,0 1 1,0-1 0,0 0-1,-1 1 1,1-1 0,-1 0-1,0 1 1,0-1 0,0 1-1,0-1 1,0 1 0,0-1 0,-1 0-1,0 4 1,0 17 688,4 33 2565,-3-52-1829,9 25-1275,0-36-1430,-6 5 369,1 0 1,-1-1-1,-1 0 0,1 1 0,0-1 1,0 0-1,2-5 0,2-8-5962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23.90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9077,'2'32'2169,"2"0"0,2 0-1,14 47 1,7-13-707,45 80-1,-16-36-1794,24 43-3232,-60-122-157,27 33-1,-13-26-2625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24.12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8617,'9'5'541,"-1"1"1,1 0 0,-1 1 0,0 0-1,0 0 1,-1 1 0,12 14-1,6 7 503,-9-12-668,-1 0 0,-1 1 1,-1 0-1,13 24 0,-19-29-264,-1 0 1,0 1-1,-1-1 0,-1 1 1,0 0-1,-1 0 0,2 25 1,-4-8-250,-1 0 0,-6 52 1,2-56-4119,-12 40 1,12-52-617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24.37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15 5637,'37'21'1945,"0"1"1,55 46 0,-50-31-1433,-1 2 1,-2 1-1,45 60 1,-26-30 758,-56-67 297,-2-25-978,0 6-695,0 0-1,-1 1 1,-5-24 0,3 22-371,1-1 0,-1-26 1,4 3-1886,2-1 1,10-52-1,4 44-2696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24.5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77 149 3076,'10'-37'1544,"-7"23"-836,0-3 629,-6 2-537,0-2 172,-7 6-564,1-1 140,-11 4-412,-2 2-280,10 0-496,-1 1-1908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24.77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0 434 7353,'0'0'5363,"3"-3"-4570,18-21 16,32-28-1,23-23-399,-57 52-457,3-2-214,37-56 0,-54 74 193,0-1 0,-1-1 0,0 1 0,-1 0 1,0-1-1,0 0 0,-1 0 0,0 0 0,-1 0 0,1 0 1,-2 0-1,0-11 0,1 19 64,-1 0-1,0 0 1,0 0 0,0 0 0,0 0 0,0 0-1,-1 0 1,1 0 0,0-1 0,0 1-1,-1 0 1,1 0 0,-1 0 0,1 0-1,-1 1 1,1-1 0,-1 0 0,1 0-1,-1 0 1,0 0 0,0 0 0,1 1 0,-1-1-1,0 0 1,0 1 0,0-1 0,0 1-1,0-1 1,-2 0 0,1 1 8,0 0 1,0 0-1,0 0 0,0 1 0,0-1 1,0 1-1,0-1 0,0 1 1,0 0-1,0 0 0,1 0 1,-1 0-1,0 0 0,-2 2 1,-5 3 49,0 2 0,1-1 1,-1 1-1,-11 16 0,15-17-36,1 0-1,0 1 0,0 0 0,0 0 0,1 0 1,1 0-1,-1 0 0,1 0 0,-2 18 0,4-20-381,-1 0 1,1-1-1,0 1 0,1 0 0,0 0 0,0 0 0,0 0 0,0 0 0,1-1 0,0 1 0,0-1 0,0 1 1,1-1-1,0 0 0,6 9 0,17 12-5202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01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12 165 10289,'1'-3'570,"-1"-1"0,1 1 1,-1-1-1,1 1 0,-1-1 1,0 1-1,-1-1 0,1 1 0,0-1 1,-1 1-1,0-1 0,0 1 1,-2-5-1,-5-32 5279,9 36-5471,-1 0 1,1 1-1,0-1 1,0 1-1,0-1 1,0 1-1,1-1 1,-1 1-1,1 0 1,0 0-1,0 0 1,0 0-1,1 0 1,-1 0-1,1 1 1,-1-1-1,4-2 1,1-2 554,-7 7-923,1-1-1,-1 1 1,0 0 0,1-1-1,-1 1 1,0 0-1,1-1 1,-1 1-1,1 0 1,-1 0 0,1-1-1,-1 1 1,1 0-1,-1 0 1,1 0-1,-1-1 1,1 1 0,-1 0-1,1 0 1,-1 0-1,1 0 1,-1 0-1,1 0 1,-1 0 0,1 0-1,-1 0 1,1 1-1,0-1 1,-1 0-1,1 0 1,-1 0 0,1 1-1,12 16 268,4 31 25,-16-45-298,10 41-4,-3 1 0,-1-1 0,-2 2 0,-3-1 0,-5 87 0,3-130 0,0 0 0,-1 0 0,1 0 0,0 0 0,0 0 0,1 0 0,-1 0 0,0-1 0,1 1 0,-1 0 0,1 0 0,-1 0 0,1 0 0,0 0 0,0-1 0,0 1 0,0 0 0,0-1 0,2 3 0,-1-3 0,-1 0 0,1 0 0,-1 0 0,1 0 0,0 0 0,0-1 0,-1 1 0,1-1 0,0 1 0,0-1 0,0 0 0,-1 0 0,1 1 0,0-1 0,0-1 0,3 1 0,7-3 0,-1 1 0,1-2 0,-1 0 0,21-10 0,-23 10 0,151-79 0,11-5 0,-146 77 0,15-6 0,75-23 0,-105 37 0,1 1 0,0 0 0,1 0 0,-1 1 0,0 1 0,0 0 0,1 0 0,-1 1 0,0 0 0,0 1 0,0 1 0,11 3 0,-15-3 0,-1 0 0,0 1 0,0-1 0,0 2 0,0-1 0,0 0 0,-1 1 0,0 0 0,0 1 0,0-1 0,-1 1 0,0 0 0,0 0 0,4 7 0,3 11 0,0 1 0,10 36 0,-14-38 0,3 4-1239,0 0 1,2-1-1,0 0 1,2-1-1,24 34 0,-27-45 58,1 0 0,1 0 0,0-2 0,0 1 0,1-2 0,1 1 0,0-2 0,0 0 0,28 12 0,-1-4-9360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26.04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 16 7405,'-1'-15'1990,"7"17"-890,8 5 14585,-43-3-13732,24-3-1646,4 0-260,1 0 0,-1 0 0,1-1 0,-1 1 0,1 0 0,-1 0 0,1 0 0,0 0 0,-1 0 1,1 0-1,0 0 0,0-1 0,0 1 0,0 0 0,0 0 0,0 0 0,0 0 0,0 0 0,0 2 0,0-2 48,0 24-133,1 0 0,1 0-1,1 0 1,1 0 0,10 32 0,4 28-3999,-2-5-6602,-9-30-948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31.59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 62 4524,'-23'-20'11622,"27"18"-11526,0 1 0,-1-1-1,1 1 1,0 0 0,0 0 0,0 1 0,0-1-1,0 1 1,0-1 0,0 1 0,0 1-1,0-1 1,0 0 0,5 2 0,7-1 5110,-14-1-5141,37-5-33,42 0 1,0 1-847,132-13-6441,-160 13 2591,-2 5-2538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32.03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55 35 6681,'-32'-15'10069,"30"15"-8832,-19-4 646,30 5 69,40 5-1159,87-11-2148,-49 1-159,-24 3-15,79-3-1473,-46-2-3926,-64 3 1625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34.81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51 98 3452,'-38'-9'11052,"36"-7"-11198,-5-10 5175,4 16-4011,2 8-72,35-9-469,190-5-922,-167 14-59,236-3-3771,-98 8-2919,-122 2 768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35.37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47 77 5188,'-2'-1'517,"1"0"-1,0-1 0,-1 1 1,1 0-1,-1 0 1,1 0-1,-1 0 0,0 0 1,1 0-1,-1 0 0,0 1 1,0-1-1,-3 0 0,-11-5 3951,15 5-4185,1-1-1,-1 1 1,1-1-1,-1 0 1,1 1-1,-1-1 1,1 0-1,0 0 1,0 1-1,0-1 1,0 0-1,0 1 1,0-1-1,1-2 1,4 0-272,1 1 0,0 0 0,1 0 0,-1 0 0,0 1 0,1 0 1,0 0-1,-1 1 0,12-2 0,68 1-989,-38 3-22,81-4-2871,-39 3-2124,-34 0-380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35.7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58 61 6277,'-32'2'1915,"26"-1"1679,4-3-2084,-15-19 6315,29 12-6983,-9 7-796,1 0 1,-1 0-1,1 1 0,-1-1 0,1 1 0,0 0 0,-1 0 0,1 0 0,0 0 1,6 0-1,45 1-41,-25 0-66,96-6-1296,106 0-6131,-186 5 3318,1-2-2246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23.07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94 6073,'21'-36'1453,"-17"29"5556,-4 2-6549,1-1 0,-1 1 0,1-1 0,-1 1 0,2 0 0,-1-1 0,3-7 0,-6 21 906,0 0-1,1-1 1,-1 1-1,1 0 1,1 16-1,7 56-353,11 6-5703,4-6-4222,-9-38-1919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24.04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9 5505,'29'-9'13811,"-38"74"-11452,12-36-2601,1 0 0,13 46 1,9 10-7428,-23-75 6140,10 31-7239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32.44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42 104 6989,'-41'-17'14332,"60"13"-13796,21-2-698,43-2 1,1 0-550,76-8-1757,98-17-5079,-219 26 4269,2 3-1268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32.6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 69 6173,'-18'7'3634,"24"-12"3341,20-8-1560,-8 7-7781,116-16-434,-7 1-4867,-80 13 1287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02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596 887 9793,'1'-3'324,"-1"1"0,0-1 0,0 1 0,0-1 0,0 1 0,-1-1 0,1 0 1,-1 1-1,1-1 0,-1 1 0,0-1 0,0 1 0,0 0 0,0-1 0,0 1 0,-1 0 0,1 0 0,-1 0 0,0 0 1,1 0-1,-1 0 0,0 0 0,0 1 0,0-1 0,0 1 0,0-1 0,-1 1 0,1 0 0,0 0 0,-1 0 0,1 0 1,-1 0-1,1 0 0,-1 1 0,1-1 0,-5 0 0,-9 0 305,0 1 0,0 0 0,1 1 0,-1 1 0,0 0 0,1 1 0,-1 1 0,1 0 0,0 1 0,1 1 0,-1 0 0,1 1 0,-16 10 0,-2 4-217,1 2 0,1 0-1,1 2 1,-32 36-1,43-43-371,2 1 1,0 1-1,1 0 0,-16 30 0,26-40-132,0-1 0,1 1 1,1 0-1,-1 0 0,1 0 0,1 0 0,0 0 0,1 1 1,0-1-1,0 1 0,1-1 0,0 1 0,2 10 1,-1-18 26,-1 0 0,1 0 1,0-1-1,0 1 1,0 0-1,0-1 1,1 1-1,-1-1 0,1 1 1,-1-1-1,1 0 1,0 0-1,0 1 1,0-1-1,0 0 0,0-1 1,0 1-1,3 1 1,1 0-66,-1 0 0,0-1-1,1 1 1,0-2 0,-1 1 0,1 0 0,0-1 0,9 0 0,-1 0-113,0 0 1,0-2 0,1 0 0,-1 0-1,0-2 1,25-6 0,-21 2 129,-1-1 1,0 0-1,-1-1 0,1-1 1,-2-1-1,1 0 0,-2-1 0,0 0 1,0-1-1,-1-1 0,0 0 1,-2-1-1,1 0 0,16-32 1,-2-3 179,-3-1 0,-2-1 1,25-96-1,-13 4 1201,21-234-1,-21 124 1668,-25 200-2238,-6 34-441,-2 20-252,0 0 1,0 0-1,0 0 0,0 0 0,0 0 0,0 0 0,0 0 1,0 0-1,0 0 0,0 0 0,0 0 0,0 0 0,0 0 0,0 0 1,0 0-1,0 0 0,0 0 0,0 0 0,-1 0 0,1 0 1,0 0-1,0 0 0,0 0 0,0 0 0,0 0 0,0 0 1,0 0-1,0 0 0,0 0 0,0 0 0,0 0 0,0 0 1,0 0-1,0 0 0,0 0 0,0 0 0,-1 0 0,1 0 0,0 0 1,0 0-1,-5 17 120,-44 296-124,17-79 0,14-138 32,1-8-189,-10 143 0,23-159-1194,0 58-3381,5-109 2104,1 1 0,0-1-1,11 42 1,12 9-10277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32.80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26 5080,'3'-14'7929,"19"11"-7737,-3 3-204,0-3-5216,3-3 251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52.59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109 117 3344,'0'0'4256,"-2"-2"-3829,-3-12-1025,4 13 1270,1-1 0,0 1-1,-1-1 1,1 1 0,0 0-1,0-1 1,0 1-1,0-1 1,0 1 0,0 0-1,1-1 1,-1 1-1,1-3 1,4-7 512,-3 9 931,-9-4-1986,-3-4 612,14 18-310,3 1-284,-1 0-1,0 1 1,0 0 0,6 17-1,-11-24 116,-4-5-285,-1 1 0,1-1 0,0 1 0,0-1 0,0 0 0,0 0 0,-3-4 0,-13-12-150,10 9 127,-1 1-1,1-1 0,-1 2 0,-1-1 1,-12-6-1,21 13 90,1 4-31,1 0 1,-1 0-1,0 0 0,1 0 1,0 0-1,0 0 1,0 0-1,0 0 0,0 0 1,0 0-1,1 0 1,0 0-1,-1 0 1,1-1-1,2 6 0,31 64 68,-33-70-67,0-2-9,0 1-1,0-1 0,0 1 1,0-1-1,0 1 1,0 0-1,-1-1 1,1 1-1,0 0 1,-1 0-1,1-1 1,0 1-1,-1 0 1,1 0-1,-1 0 1,1 0-1,-1 0 1,1 1-1,2 2 67,-3-18-61,-2 5-57,0 0 1,-1 1 0,0-1 0,-1 0 0,1 1-1,-9-13 1,-3-9-50,0 8 13,13 21 26,9 11 46,5 9 18,0 0 1,-2 1 0,15 36-1,-24-53 164,-2-8-177,0 0-1,0 1 1,0-1-1,-1 1 1,1-1-1,-1 1 1,0 0-1,-5-7 1,4 5-20,0 1 0,0-1 1,1 0-1,0 0 1,-2-7-1,2 7-3,0 0 0,0 0 0,-1 0 0,1 0 0,-1 0 0,-6-7 0,-5-13-97,13 24 308,1 11-67,1-1 1,0 1-1,1-1 0,0 1 1,0-1-1,1 0 0,0 0 0,1 0 1,0 0-1,0 0 0,8 11 1,26 28-2215,4-6-7872,-24-25 2156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26.78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 83 5949,'11'-50'10842,"-10"46"-11397,-1 0 3022,-7-10-741,1 3 3597,2 23-4898,2 0 0,0 0 0,0 1 0,1-1 1,1 0-1,1 19 0,15 80 458,-6-44-603,-4-33-918,11 36 0,-10-46-984,-1-1 1,-2 1 0,0 0-1,0 27 1,-2-6-5078,9 1-4126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27.85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4784,'3'0'16869,"-2"3"-16376,32 184 1624,-25-59-7580,-8-84-541,0 9-3808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28.7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47 84 5072,'0'0'1232,"0"-3"-78,-4-12-243,-10-23 6821,13 37-5851,-13-25 2183,12 31-4002,-1 0 1,1 1-1,1-1 1,-1 1-1,1-1 1,0 1-1,1 0 1,-1-1-1,1 1 1,0 0-1,1 8 1,0 13-59,10 98-3212,-10-81 566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36.16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 32 6685,'-12'-26'14054,"34"29"-13665,-14-1-343,8 1-76,1 0 1,0-1-1,0 0 1,22-2 0,194 2-3908,-175-3 2412,23-2-908,-27-7-2830,-23 1 378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36.56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80 32 4456,'0'0'6077,"-4"0"-5027,-48-6 3102,28 3-370,57-7-3458,3 7-656,57 3 0,-33 2-267,-25-1-59,28-2-2413,-59 1 2145,28-11-6390,-29 10 3693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36.78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 37 4416,'0'0'6254,"-7"12"-4385,4-2 348,40-20-2030,1 0 0,38-3-1,-42 7-841,57-13-6419,-87 18 2471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54.15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 78 4348,'0'0'7529,"0"-3"-7432,1-2 352,-1 0-1,-1 0 0,1 0 0,-1 0 0,0 0 1,0 0-1,0 0 0,-3-7 0,3 10 1072,2-1-1106,-1 2-278,0 0-1,1 0 1,-1 0 0,0 0 0,1 0 0,-1 0 0,1 0 0,-1 0 0,1 1 0,-1-1 0,1 0 0,0 0 0,-1 0 0,1 1-1,0-1 1,0 0 0,0 1 0,-1-1 0,2 0 0,8 16 3857,-1 4-4352,6 5 907,2-2 0,0 1-1,37 35 1,-19-21-204,-25-26-258,1-2 0,0 1 0,18 10 0,17 14 74,-8-6-76,-36-27-106,1-2-211,26-6-259,-29 6 450,1 0-1,-1 0 0,0 0 0,1 0 1,-1 0-1,0-1 0,0 1 0,0 0 1,0 0-1,0 0 0,0 0 0,0 0 1,-1-1-1,1 1 0,0 0 0,-1-1 1,-2-9-184,-1 0 1,-1 0-1,0 1 0,0-1 1,-1 1-1,-8-11 1,-4-8-49,11 16 163,-1 0-1,-1 1 1,0 0 0,-1 0 0,0 1 0,-1 0 0,0 1-1,-14-10 1,23 19 87,1 1 30,0 0-1,1 1 1,-1-1 0,0 0-1,0 0 1,0 1-1,1-1 1,-1 1 0,0-1-1,1 0 1,-1 1 0,0-1-1,1 1 1,-1 0-1,0-1 1,1 1 0,-1 0-1,1-1 1,-1 1 0,1 0-1,0-1 1,-1 1-1,1 0 1,-1 0 0,1 0-1,0-1 1,0 1 0,0 0-1,0 0 1,-1 0-1,1 0 1,0 0 0,0-1-1,0 1 1,1 1 0,6 30-2,32 61-1728,-6-30-8173,-13-28 1229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55.78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1 589 3048,'0'0'6571,"17"-11"-6260,-8 7 5928,-6 4-6157,1 0-26,0-1-1,0 1 1,1-1-1,-1 0 1,0 0 0,0-1-1,0 1 1,0-1-1,0 0 1,0 0 0,5-4-1,85-60 777,-26 20-500,243-151 218,-241 160-1133,1 3 1,92-29-1,-149 57 126,-1 0 0,1-1 1,15-11-1,12-6-2119,-35 20 2423,-4 4-42,0-1 0,0 0 0,-1 0 0,1 0 0,0 0 0,-1 0 0,1 0 0,-1 0 0,1-1 0,-1 1 0,1 0 0,-1-1 0,0 1 0,0-1 0,0 1 0,0-1-1,0 0 1,0 0 0,1-3 0,1-10-2220,-2 13-613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03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92 691 14609,'-40'-31'3161,"32"25"1729,6 9-2950,-2 1-1599,1 2 1,0-1 0,-1 0-1,2 1 1,-1-1 0,1 1-1,0 0 1,0 0-1,0-1 1,0 9 0,-6 68 3694,7-57-3663,-1 17-373,1 0 0,2 0 0,9 54 0,-4-67 0,0 0 0,2 0 0,2 0 0,0-1 0,25 46 0,-27-58 0,1-1 0,0 0 0,2 0 0,-1-1 0,2 0 0,0-1 0,0 0 0,1-1 0,1-1 0,0 0 0,1-1 0,22 13 0,-31-20 0,0-1 0,0 1 0,0-1 0,1-1 0,-1 1 0,1-1 0,-1 0 0,1 0 0,-1-1 0,1 0 0,-1 0 0,1-1 0,-1 1 0,1-1 0,-1-1 0,1 1 0,-1-1 0,0-1 0,0 1 0,0-1 0,0 0 0,0 0 0,-1 0 0,1-1 0,-1 0 0,0 0 0,0-1 0,0 1 0,-1-1 0,1 0 0,-1 0 0,-1 0 0,1-1 0,-1 0 0,0 1 0,3-8 0,0-6 0,-1-1 0,-2 0 0,0 0 0,0-1 0,-2 1 0,-1 0 0,0-1 0,-2 1 0,-6-33 0,-5-9 0,-37-106 0,-34-51 0,55 148 0,23 56-57,0 0 1,1-1-1,1 1 0,0-1 0,1 0 1,-1-30-1,4 39 29,0 1 0,1-1 1,0 1-1,0-1 0,1 1 1,0-1-1,0 1 0,0 0 0,1 0 1,0 0-1,0 0 0,1 1 1,-1-1-1,1 1 0,0-1 0,1 2 1,-1-1-1,1 0 0,7-5 1,9-5-127,0 1 1,1 1 0,0 1 0,29-11 0,103-32-340,-113 42 383,414-159 147,-397 149 482,-53 21-480,3-1 126,0 0-1,1 0 0,-1 0 0,1 1 0,10-1 0,-17 3-138,0 0-1,0 0 1,0 0-1,0 0 1,0 0-1,0 1 1,0-1-1,0 1 1,0-1-1,0 1 1,0 0-1,0 0 1,0-1-1,0 1 1,-1 1-1,1-1 1,0 0 0,-1 0-1,1 1 1,-1-1-1,0 1 1,1-1-1,-1 1 1,0-1-1,0 1 1,0 0-1,0 0 1,2 3-1,2 10-25,-1 0 0,0 1 0,-1 0 0,0-1 0,-1 1 0,-1 19 0,-7 102 0,-38 329 0,-168 745 0,-89-83 0,149-580 0,135-488 0,-14 57 0,29-103 0,0 1 0,0-1 0,1 1 0,1 0 0,4 27 0,-5-42 0,1 1 0,0-1 0,0 1 0,0-1 0,0 1 0,0-1 0,0 1 0,0 0 0,0-1 0,0 1 0,0-1 0,1 1 0,-1-1 0,0 1 0,0-1 0,0 1 0,1-1 0,-1 1 0,0-1 0,1 0 0,-1 1 0,0-1 0,1 1 0,-1-1 0,0 0 0,1 1 0,-1-1 0,1 0 0,-1 1 0,1-1 0,-1 0 0,1 0 0,0 1 0,2-2 0,1 0 0,-1 0 0,0-1 0,0 1 0,1-1 0,-1 0 0,-1 0 0,1 0 0,0 0 0,4-5 0,29-30 0,9-17-35,-2-1 0,50-88 0,52-135-322,-112 207 72,-4-1 0,-2-2 0,-4 0 0,-3-2 0,-3 0 0,8-98 0,-23 139 301,-2 1-1,-1-1 1,-1 1-1,-2 0 1,-2 0-1,-1 0 1,-1 0-1,-2 1 1,-1 1-1,-2 0 1,-1 0-1,-1 1 1,-2 1-1,-1 1 1,-2 0-1,0 2 1,-2 0-1,-1 1 1,-37-32-1,-109-80 539,73 62-196,84 66-298,1 0 1,0 0 0,1-1-1,-13-18 1,22 27-57,0 1 1,0 0-1,1-1 0,-1 1 1,1-1-1,-1 1 0,1 0 1,-1-1-1,1 0 0,0 1 1,0-1-1,0 1 0,0-1 1,0 1-1,0-1 0,0 1 1,1-1-1,-1 1 0,1-1 1,-1 1-1,1-1 0,-1 1 1,1 0-1,0-1 0,-1 1 1,1 0-1,0 0 0,0-1 1,0 1-1,0 0 0,0 0 1,0 0-1,2-1 0,3-3-42,0 0-1,1 0 1,-1 1 0,15-7-1,7 0-321,1 1 1,0 1-1,1 2 0,0 1 0,55-5 0,-37 6-212,454-69-6232,-167 20-2558,-163 27-547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57.87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64 1585 3464,'0'0'1466,"-2"2"-785,-4 9-525,6-11-81,0 1 1,0 0 0,0-1-1,0 1 1,0-1 0,-1 1-1,1-1 1,0 1 0,0 0-1,-1-1 1,1 1-1,0-1 1,-1 1 0,1-1-1,-1 0 1,1 1 0,-1-1-1,1 1 1,-1-1 0,1 0-1,-1 1 1,1-1 0,-1 0-1,1 1 1,-1-1 0,1 0-1,-1 0 1,1 0 0,-1 0-1,0 1 1,1-1 0,-1 0-1,1 0 1,-1 0 0,0 0-1,1 0 1,-1-1 0,1 1-1,-1 0 1,0 0 0,1 0-1,-1 0 1,1-1 0,-1 1-1,0 0 1,-34-21 8208,56-10-6935,1 14-1139,1 1 0,1 1 0,0 1 0,42-17 0,-28 13 5,42-26 0,82-46 43,-32 20-299,67-46 563,-171 99-286,0 0 1,26-25-1,-13 11-194,-35 28-12,-2 2-5,14-9 1,26-12-41,-40 21 20,7-2 19,15-12-16,75-43-11,-38 19 11,-20 11-2,-7 6-11,-16 6 96,-1 0-1,22-25 1,9-3 212,14-6-65,-36 30-171,-21 17-66,0 0 0,-1 0 0,0-1-1,1 0 1,5-6 0,4-6 13,1 0 1,30-22-1,20-18 26,-44 39-36,0 1 1,37-22-1,69-40 34,-101 61 27,67-37 98,-91 53-149,1 0 61,14-6-80,-12 4 2,0 1 1,1 0 0,-1 0-1,0 0 1,1 0 0,5 0-1,21-23 219,-29 22-174,8-7 76,-5 4-100,0 2 1,0-1 0,1 1 0,-1 0 0,1 0 0,14-5 0,-10 4-76,-6 3 116,0-1 0,0 0 0,0 1 0,-1-1 0,7-6 0,-9 7 97,18-19 317,54-28 2,-72 48-473,1-1-1,0 1 0,0-1 1,0 1-1,1 0 0,-1 0 1,0 0-1,4 0 1,11-4 155,-4-2-87,0 1 1,0 1-1,18-5 1,-30 10 265,-1-1-399,-1 0 0,1-1 1,0 1-1,0 0 1,0 0-1,0 0 0,0 0 1,0 0-1,0 0 0,0 1 1,1-1-1,-1 0 1,0 1-1,2-2 0,-1 1-1487,-11 4 294,5-1 1079,-1-1-477,-1 1-283,-14 9-16535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58.47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95 61 5056,'3'-11'294,"-5"9"911,-10 11 2279,-8 5-1359,1-12 3345,-2-16-2269,19 12-2821,0 0 0,1 1 0,-1-1 0,0 1-1,0-1 1,0 1 0,-1 0 0,1 0 0,-4-1 0,10 22 402,2 0-601,2 1 0,0-1 0,1-1 1,1 1-1,0-1 0,2-1 0,0 0 1,1-1-1,1 0 0,1-1 0,0-1 1,1 0-1,22 16 0,5-7-1062,-41-23 498,-1 0 328,0 1-1,1-1 1,-1 0 0,0 1-1,1-1 1,-1 0-1,1 0 1,-1 0-1,1 0 1,2 1 0,6 4-1842,-40-77 242,-69-118 0,88 171 1663,-2 1-1,0 0 1,0 0 0,-31-26-1,42 41 207,1 3-159,-1 1-1,1 0 1,0 0-1,-1 0 1,1 0-1,0 0 1,0 0-1,1 1 1,-1-1-1,0 0 1,1 0-1,-1 1 1,1 2-1,0 1-8,1 1 1,-1-1-1,2 0 1,-1 1-1,1-1 0,0 0 1,0 0-1,1 0 0,0 0 1,5 9-1,6 6-67,26 28 0,0 1-1136,-16-14-1415,3 2-4498,-5-1-1503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59.51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 11 3564,'0'0'8345,"-18"-11"-7785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6:59.88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21 563 5509,'-3'2'1468,"-1"0"-2753,-9 12 13118,24-15-10434,-1-2-1241,1-1 0,-1 0 0,0 0 0,0-1 0,0-1 0,-1 0 0,0 0 0,0-1 0,12-11 0,20-14 114,189-114 232,-222 141-490,151-91 141,194-89-135,-344 181-30,22-10-294,59-20 0,-86 33 28,-13 18-5730,6-14 5511,1 0 0,-1 0 0,0 0 0,0 0 0,0 0 0,0-1 0,-1 1 0,-3 2 0,-1 0-1778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23.58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45 112 4256,'-18'13'2122,"12"-11"5621,3-6-7263,0-1 1,1 0 0,-1 1-1,1-1 1,0 0-1,1 0 1,-1 0 0,0-9-1,1 11-186,4 37 443,-3-29-684,2 16 96,0 0 0,1 0 0,2-1 0,9 30 0,-13-45-145,1 0 1,0-1-1,1 1 1,-1 0-1,1 0 1,0-1-1,0 0 1,1 1 0,-1-1-1,1-1 1,0 1-1,0 0 1,0-1-1,1 0 1,-1 0-1,1 0 1,-1 0-1,1-1 1,0 0-1,0 0 1,0 0-1,0-1 1,10 2-1,-6-2-56,0-1 0,1 0 0,-1 0 0,0-1 0,1 0 0,-1-1 0,13-3 0,60-26-319,-71 27 321,-7 2-5,1 0-1,-1 0 0,1-1 0,-1 1 0,0-1 0,0 0 1,0 0-1,0 0 0,-1-1 0,1 1 0,-1-1 0,0 0 0,0 0 1,0 0-1,-1 0 0,1 0 0,-1-1 0,0 1 0,0-1 1,-1 0-1,1 1 0,1-10 0,-3 6-7,1 0 0,-1 1 1,-1-1-1,0 0 0,0 1 0,0-1 0,-1 1 0,0 0 0,0-1 1,-1 1-1,0 0 0,0 0 0,-8-11 0,7 12 35,0 0 0,0 0 0,-1 0 0,0 0 0,0 1 0,-1 0 0,0 0 0,1 0 0,-2 1 0,1 0 0,0 0 0,-1 1 0,-13-6 0,16 8 36,-1 0-1,1 0 1,-1 0-1,0 1 1,1-1-1,-1 1 1,0 1-1,1-1 1,-1 0-1,0 1 1,1 0-1,-1 0 1,1 1-1,-1-1 1,1 1-1,0 0 1,0 0-1,-1 0 1,1 1-1,1-1 1,-1 1-1,0 0 1,-5 6-1,1-2 0,0 1-1,1 1 0,0-1 1,0 1-1,1 0 1,0 1-1,0-1 0,1 1 1,-6 17-1,11-25-80,-1 0 6,1-1 65,0 0 0,0 0 0,0 0 0,0 1-1,0-1 1,0 0 0,0 1 0,0-1 0,0 0 0,0 0 0,1 0 0,-1 1 0,1-1 0,-1 0 0,2 2 0,-1 3-488,7-16-114,-4 5 88,-1 1-1,0-1 1,0 1 0,0-1 0,0 0-1,-1 0 1,0-1 0,2-6 0,-2-21-7791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25.9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0 177 5036,'0'0'7913,"22"17"-5833,48-7-253,-67-9-1616,1 0-26,-1 0-165,1-1 0,0 0 0,-1 1-1,1-1 1,0 0 0,-1-1 0,1 1 0,0-1 0,-1 1 0,1-1 0,-1 0 0,1 0 0,-1-1 0,1 1 0,-1-1 0,0 0 0,0 0 0,0 0 0,0 0 0,0 0 0,0-1 0,0 1 0,-1-1 0,1 0 0,-1 0 0,0 0 0,2-3 0,3-4 58,-1 0 0,-1 0 1,0 0-1,0-1 0,-1 0 0,0 0 1,-1 0-1,0-1 0,1-11 0,1-1 557,-6 22-579,0 1 0,0 0 0,0-1 0,0 1 1,0-1-1,0 1 0,0 0 0,0 0 0,-1 0 0,1 0 1,0 0-1,-1 0 0,1 0 0,-1 0 0,1 0 1,-1 1-1,1-1 0,-1 0 0,-2 1 0,1 1-45,-1 0 0,1 0 0,0 1 0,-1 0 0,1-1 0,0 1 0,0 1 0,0-1 0,0 0 0,0 1 0,1-1 0,-1 1 0,1 0 0,0 0 0,-1 0 0,1 0 0,1 0 0,-1 1 0,0-1 0,1 0 0,0 1 0,0-1 0,0 1 0,0 0 0,0-1 0,1 1 0,-1 6 0,1-9-71,0 1 0,0 0 1,0-1-1,0 1 1,1 0-1,-1-1 1,0 1-1,1 0 1,-1-1-1,1 1 0,0-1 1,0 1-1,-1-1 1,1 1-1,0-1 1,0 0-1,0 1 1,0-1-1,1 0 0,-1 0 1,0 0-1,0 0 1,2 1-1,0 1 30,-1-1-303,21-8-117,-3 3 281,-16 3 63,9-26-2633,-10-8 2778,-4 34-32,1-1 0,0 0-1,-1 0 1,1 1-1,-1-1 1,1 0-1,-1 1 1,1-1-1,-1 0 1,1 1 0,-1-1-1,0 1 1,0-1-1,1 1 1,-1-1-1,0 1 1,1 0-1,-1-1 1,0 1 0,-1 0-1,1-1 12,-2 0-22,0 0 0,1 0 0,-1 0-1,0 0 1,0 0 0,0 1 0,0-1 0,0 1 0,0 0 0,0 0 0,0 0 0,0 1 0,0-1 0,0 0 0,0 1-1,0 0 1,0 0 0,-4 2 0,-24 10-1716,6 2-3404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39.81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26 70 3064,'0'0'480,"-4"-23"-352,1 3-516,-6 8-596,-1-2 284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40.35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39 1013 3640,'-5'19'1008,"4"-16"1751,-26 11 1941,27-12-4560,-1-1 1,0 0-1,0 1 1,1-1-1,-1 1 0,1-1 1,-1 1-1,1-1 1,0 1-1,0-1 0,0 1 1,0-1-1,0 1 1,0 2-1,1-3-73,0 0 0,0 0 1,0 0-1,0 0 0,0 0 1,0-1-1,0 1 0,1 0 0,-1 0 1,0-1-1,0 1 0,1-1 0,-1 1 1,0-1-1,1 0 0,-1 1 1,1-1-1,-1 0 0,0 0 0,1 0 1,-1 0-1,2 0 0,30 2 346,0-2 0,-1-1 0,37-6 0,104-23 381,-96 14-588,71-11-52,2371-428 805,17 85-1430,-1507 259 53,1 45-1249,-908 62 1196,148 14 0,-251-8 374,0 1 0,0 0-1,32 12 1,-50-15 79,0 0 0,0 1 0,0-1 0,-1 0 0,1 1 0,0-1 0,0 1 0,0-1 0,-1 1 0,1 0-1,0-1 1,-1 1 0,1 0 0,0-1 0,-1 1 0,1 0 0,-1 0 0,1-1 0,-1 1 0,0 0 0,1 0 0,-1 0 0,0 0 0,1 0 0,-1-1 0,0 1 0,0 0 0,0 0-1,0 0 1,0 0 0,0 0 0,0 0 0,0 0 0,0 0 0,0 0 0,-1 0 0,1-1 0,0 1 0,-1 0 0,1 0 0,0 0 0,-1 0 0,1-1 0,-1 1 0,0 0 0,1 0-1,-2 0 1,-1 4-149,-1 0-1,-1 0 0,1 0 1,-1-1-1,-8 7 0,-3 1-435,-1-1 0,1 0 0,-2-2 0,1 0-1,-26 9 1,-18-1-2423,3 1-1110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41.84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188 717 4852,'-140'-31'5817,"138"31"-5679,0 0-1,-1 0 1,1-1-1,0 1 1,0-1-1,0 1 1,0-1-1,0 0 1,0 0 0,0 0-1,0 0 1,0 0-1,0 0 1,0 0-1,1-1 1,-1 1-1,0 0 1,1-1-1,-1 0 1,1 1 0,0-1-1,-1 0 1,1 0-1,0 0 1,-1-2-1,2 2-70,0 0 0,0 0 0,0 0 0,0 0 0,1 0 0,-1 0 0,0 0 0,1 0 0,0 0 1,-1 0-1,1 0 0,0 1 0,0-1 0,0 0 0,0 1 0,0-1 0,0 1 0,1-1 0,-1 1 0,1-1 0,-1 1 0,1 0 0,-1 0 0,1-1 0,0 1 0,2-1 0,27-14 233,1 1 0,0 2 0,1 1 0,62-14 0,-65 18-193,867-200 1030,1403-72-1358,-1596 249-104,911 77 0,-1201-3 434,672 160 0,-910-154 152,86 19 1639,-250-67-1805,0 0 1,0 0-1,1-1 1,-1-1-1,0 0 1,0-1-1,0 0 1,19-6 0,-7 0-20,-1-1 0,1-1 0,25-16 0,39-21 31,62-38-28,-147 83-67,-1 1-40,18-10-130,15-4-4621,-32 14 2660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42.09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45 27 10849,'-14'-6'639,"-3"0"157,3 4 2776,26-3-1161,-11 4-2352,0 0 0,0 0 0,1 1 0,-1-1 0,0 1 0,0-1 0,0 1 0,0-1-1,1 1 1,-1 0 0,0-1 0,0 1 0,1 0 0,1 0 0,14 2 222,0 1 1,0 1-1,0 1 0,-1 0 0,32 15 0,-8-3 31,53 22 131,-1 4-1,90 57 1,-127-65-334,-2 3-1,-1 1 1,-2 3 0,59 64-1,-85-79-65,0 1 0,-2 2 0,-2 0-1,-1 1 1,-1 1 0,23 57-1,-32-66-57,-2 1-1,-1 0 1,0 1-1,-2-1 0,-1 1 1,-1 0-1,-1 0 1,-1 0-1,-1 0 0,-7 39 1,1-32-333,-1-1 0,-1 0 1,-2 0-1,-1-1 0,-2 0 1,-25 40-1,14-32-1919,-3 0-1,0-2 1,-66 63 0,6-18-6395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18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26 7165,'0'0'65,"1"0"0,-1 0 0,0 0 1,0 0-1,1 0 0,-1 0 0,0 0 1,0 0-1,1 0 0,-1 0 0,0 0 1,0 0-1,1 0 0,-1-1 0,0 1 0,0 0 1,1 0-1,-1 0 0,0 0 0,0 0 1,0 0-1,1-1 0,-1 1 0,0 0 1,0 0-1,0 0 0,1-1 0,-1 1 1,0 0-1,0 0 0,3-9 10433,-30-5-4811,-10 19-3918,36-3-1607,-1-1-1,1 0 0,0 1 1,0 0-1,-1-1 1,1 1-1,0 0 0,1-1 1,-1 1-1,0 0 1,0 0-1,1 0 0,-1 0 1,1 0-1,0 0 1,-1 2-1,1-2 78,-11 63 532,3 0 0,2 76 0,2-45-441,-6 35-1435,-2 128-5700,12-219 5014,3 1-1,1-1 1,2 0-1,15 54 0,-8-53-11123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43.15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356 112 8125,'-16'-20'3469,"-11"-11"5042,4 15-6483,-32-7 841,52 22-1982,2-2-908,1 2 11,0 0 0,-1 0-1,1 1 1,-1-1 0,1 0-1,0 0 1,-1 0-1,1 0 1,-1 0 0,0 1-1,1-1 1,-1 0 0,0 0-1,0 1 1,1-1-1,-1 1 1,0-1 0,0 0-1,0 1 1,0-1 0,1 1-1,-1 0 1,0-1 0,0 1-1,0 0 1,0 0-1,0 0 1,0-1 0,0 1-1,-2 0 1,1 1 2,-1 0 0,1 0 0,-1 0 0,1 1 0,-1-1 1,1 1-1,0-1 0,0 1 0,0 0 0,0 0 0,0 0 0,-2 2 0,-13 16 136,1 0 0,1 2-1,1-1 1,1 2 0,1 0-1,-9 24 1,5-5 102,2 0 1,-14 75-1,24-94-194,1 1-1,1 0 1,1 0 0,2 0-1,0-1 1,1 1-1,1 0 1,7 23 0,-7-34-108,1 1 0,1-1 1,0 0-1,1-1 1,0 1-1,1-1 1,1 0-1,0-1 0,0 0 1,1 0-1,0-1 1,1 0-1,0 0 1,1-1-1,14 9 0,-9-8-75,0-1 0,0-1 0,1-1 0,-1 0 0,2-1 0,-1-1 0,1-1-1,0 0 1,0-2 0,0 0 0,0 0 0,0-2 0,22-2 0,-14-1 46,-1-1 1,1-2-1,-2 0 1,1-2-1,-1 0 1,0-2-1,0-1 1,39-25-1,-31 15 171,-1-1 0,-1-2-1,-1-1 1,-1-1 0,27-33 0,-17 22 394,-36 35-247,7 10-26,-6-5-165,1 0 1,-1 0-1,0 1 1,-1-1-1,1 1 1,-1-1-1,1 1 1,-1 0-1,0 0 1,0 0 0,-1 0-1,3 8 1,2 5 9,2 0 1,0 0 0,0-1 0,2 1-1,0-2 1,0 0 0,2 0 0,0-1-1,24 22 1,-16-18-99,0-1 0,1-1-1,1-1 1,0-1 0,1-1-1,32 14 1,-49-25 36,0-1 1,1 1-1,-1-1 1,0 0-1,1 0 1,-1-1-1,1 0 1,-1 0-1,1 0 1,-1-1-1,11-2 1,-14 2 24,0 1-2,0 0 0,0-1 0,0 0 0,-1 0 0,1 0 0,0 0 0,0 0-1,0-1 1,-1 1 0,1-1 0,-1 1 0,1-1 0,-1 0 0,0 0 0,1 0 0,2-5 0,-3 4-3,-1 1 1,0 0 0,0-1 0,0 1 0,-1-1 0,1 1 0,0-1 0,-1 0 0,0 1 0,0-1 0,1 1 0,-2-1-1,1 0 1,0 1 0,-1-5 0,-2-1 9,1 0 0,-1 1-1,0-1 1,-1 1 0,1 0 0,-1 0 0,-1 0-1,0 1 1,1-1 0,-12-9 0,2 3-13,-2 1 0,0 1 0,0 0 0,-31-14 0,-78-28-842,83 36-37,11 7-293,-4-2-1452,12-1-3866,9 2-2828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44.28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112 953 13681,'-5'-12'2116,"4"10"-144,0-1-155,-9-24 359,8 23-1932,0 0-1,0 0 1,0-1 0,1 1-1,0 0 1,0-1 0,0 1 0,0 0-1,1-1 1,0 1 0,0-1-1,0 1 1,0-1 0,2-7 0,29-96 871,-30 105-1170,-3 1 9,1 1 45,0-1-1,0 1 1,0 0 0,0 0 0,0 0 0,0 0 0,0 0-1,0 0 1,0 1 0,-1-1 0,1 0 0,0 0 0,-1 1-1,1-1 1,0 1 0,-1-1 0,-1 1 0,1 0-5,0 0 1,1 1 0,-1-1-1,0 1 1,0-1 0,1 1-1,-1 0 1,0 0 0,1 0 0,-1 0-1,0 0 1,1 0 0,-1 0-1,1 0 1,0 1 0,-2 1-1,-4 5 5,1-1 0,0 1 0,0 0 0,1 1 0,0-1-1,1 1 1,0 0 0,0 1 0,1-1 0,0 0 0,1 1 0,0 0-1,0-1 1,0 19 0,1-21-42,1 0 1,1 0-1,-1 0 0,1 0 1,0 0-1,1 0 0,0 0 0,0 0 1,0-1-1,1 1 0,0-1 1,0 1-1,1-1 0,-1 0 1,1 0-1,1-1 0,-1 1 0,1-1 1,0 0-1,0 0 0,1-1 1,9 7-1,-4-4-75,0-1-1,1 0 1,0-1-1,0 0 1,0-1 0,0-1-1,1 0 1,0 0-1,-1-2 1,1 1 0,0-1-1,0-1 1,16-2 0,-14-1 55,0 0 1,0-1 0,-1-1-1,1 0 1,-1-2 0,-1 1 0,1-1-1,-1-1 1,0-1 0,-1 1 0,0-2-1,0 0 1,17-20 0,-17 16 53,-1-1 0,-1 0 1,0 0-1,-1-1 0,-1 0 0,0 0 1,-1-1-1,-1 0 0,-1-1 0,0 1 0,3-24 1,0-38 94,-3 0 1,-6-104 0,-32-153 623,28 285-359,6 45 6,6 28 44,0 25 202,-1-1-1,0 51 0,0 11 109,89 748 1536,-94-852-2244,84 608 174,-78-584-404,1-1 1,1 1 0,24 47-1,-30-68 72,2 0-1,-1 0 1,1 0-1,0-1 1,0 1 0,1-1-1,0-1 1,0 1-1,0-1 1,1 0-1,0 0 1,0-1-1,0 0 1,0 0 0,0-1-1,1 0 1,0 0-1,11 2 1,-16-4 78,0-1 0,1 0 0,-1 0 0,0 0 0,0-1 0,1 1 1,-1-1-1,0 0 0,0 0 0,0 0 0,1 0 0,-1 0 0,0-1 0,-1 1 1,1-1-1,0 0 0,0 0 0,-1 0 0,1 0 0,-1 0 0,0 0 0,1-1 1,-1 0-1,0 1 0,0-1 0,2-4 0,2-1-135,7-9-15,-1 0 1,-1-1-1,0 0 1,-1-1-1,-1-1 1,-1 1-1,-1-1 1,0-1-1,-2 1 1,0-1 0,-1 0-1,-1 0 1,0-36-1,-4 35 273,0 1 0,-1 0-1,-2 0 1,0 0 0,-1 0-1,-1 1 1,0-1 0,-2 1-1,-1 1 1,0 0 0,-1 0-1,-1 1 1,-22-28 0,-5 4 457,-73-63 0,-12-11-45,107 98-392,1 0 1,0-1-1,2 0 0,0-1 0,-11-25 1,18 29-144,1 0 1,0 0 0,1 0-1,1-1 1,0 1 0,2-1-1,0 0 1,0 0 0,2 1-1,0-1 1,1 0 0,1 1-1,0-1 1,1 1 0,1 0-1,9-22 1,-3 13-84,1-1 1,0 2-1,2 0 1,1 0-1,1 1 1,1 1-1,1 1 0,1 0 1,23-19-1,-40 38 177,0 1 0,0-1 0,0 1 0,0-1 0,0 1 0,0 0 0,0-1 0,0 1 0,0 0 0,1 1 0,-1-1 0,0 0 0,1 1 0,-1-1 0,1 1 0,-1 0 0,0 0 0,1 0 0,-1 0 0,1 0 0,-1 0 0,1 1 0,-1-1 0,0 1 0,1 0 0,-1-1 0,0 1 0,0 0 0,0 0 0,1 1 0,-1-1 0,0 0 0,2 3 0,1 0 66,-1 1 0,1 0 1,-1 0-1,0 0 0,0 1 1,-1 0-1,0-1 0,0 1 1,0 0-1,4 13 0,9 48 647,14 132 0,-19-111-478,0-9-63,-1 2 61,33 133 0,30 4-357,-56-177-142,1-1 0,2 0 0,30 42 0,-43-72 83,0 0-1,1-1 0,0 0 0,1-1 1,0 0-1,0 0 0,1-1 1,0 0-1,13 6 0,-20-11 106,0-1-1,0 0 1,0 1 0,1-1 0,-1-1-1,0 1 1,1 0 0,-1-1-1,1 0 1,-1 0 0,1 0 0,-1 0-1,1 0 1,-1-1 0,4 0-1,-3-1 37,-1 1-1,0-1 1,0 0 0,0 0-1,-1 0 1,1 0-1,0 0 1,-1 0-1,0-1 1,1 0-1,-1 1 1,0-1-1,0 0 1,0 0 0,-1 0-1,1 0 1,-1 0-1,2-5 1,0-2-8,0 0 0,-1-1 0,0 0 1,-1 1-1,0-1 0,0 0 0,-1 0 0,-1 0 1,0 1-1,0-1 0,-1 0 0,-4-12 0,-7-20 29,-29-67 0,30 82 53,-21-49-46,9 23 25,2-2 0,-20-77 0,37 114-32,2 1 1,0-1-1,1 0 1,1 0-1,1-1 0,1 1 1,0 0-1,2 0 1,0 0-1,1 1 0,10-29 1,-6 27-31,1 0 0,2 0 0,0 1 1,0 0-1,2 1 0,22-25 0,4 2-19,57-46 0,-43 36 0,-39 36 60,0 1 0,28-22 0,-40 35-88,-6 1-920,0 1 709,0 0 0,0 0 0,0 0 1,0 1-1,0-1 0,1 1 0,-1 0 0,0 0 0,1 0 0,0 1 0,-1-1 0,1 1 0,-3 3 1,4-4-300,3 0-1119,0-1 1714,0 1 0,0-1 1,0 0-1,0 1 0,1-1 0,-1 0 0,1 0 1,-1 0-1,1 0 0,-1 0 0,4 1 0,-2-13 654,0 0-1,-1 0 1,2-21-1,8-26 1889,-12 56-2283,10 7-2681,7 4 1463,-3-6-4058,2 0-582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44.43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 0 7061,'0'0'11374,"-1"4"-11064,-2 12-406,0 1-1,1-1 1,1 0-1,0 1 1,1-1-1,4 27 1,0-20-2821,0 0 1,12 32 0,-1-12-3421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45.2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143 404 9717,'-14'-12'1710,"5"4"378,-1-1 1,1 0 0,-11-14-1,19 21 718,-18 5-881,17-2-1835,0-1-1,-1 1 1,1 1-1,0-1 0,0 0 1,0 0-1,0 1 1,0-1-1,0 1 1,0 0-1,0-1 0,1 1 1,-1 0-1,1 0 1,-1 0-1,1 0 1,0 1-1,0-1 0,0 0 1,-1 4-1,-2 4 104,0 1-1,1 0 0,-2 14 1,2-4-87,0-1 0,2 1 1,0 0-1,2 0 0,0 0 0,1-1 1,1 1-1,1 0 0,1-1 0,10 26 1,-10-32-309,1-1 0,1 1 0,0-2 0,1 1 0,0-1 0,1 0 0,1 0 0,0-1 0,0 0 0,1-1 0,0 0 0,1-1 0,0-1 0,25 15 0,-32-21 114,0 1 0,0-1 0,0-1 0,0 1 0,0-1 0,1 1 0,-1-2 0,0 1 0,1 0 1,-1-1-1,1 0 0,-1 0 0,0-1 0,1 0 0,-1 0 0,0 0 0,1 0 0,-1-1 0,0 0 0,0 0 0,0 0 0,0-1 0,-1 1 0,1-1 0,-1-1 0,1 1 0,-1 0 0,0-1 1,0 0-1,3-4 0,3-5 35,0 0 0,0 0 0,-1-1 0,-1-1 0,0 1 0,-1-1 0,-1-1 0,7-23 0,3-15 136,16-71 323,-31 121-396,0 1 0,0-1 0,0 0 0,1 1 0,-1-1 0,1 1 0,0 0 0,0 0-1,0 0 1,0 0 0,1 0 0,3-4 0,-4 5 15,8 5-46,-1 1 9,1 0-1,-1 0 1,0 1-1,0 0 1,-1 1-1,13 10 1,7 4 94,-26-19 649,-1-3-635,12-22-128,-11 22-71,1 2-299,1 1 338,1 0-1,0-1 0,0 1 0,0-1 0,0 0 1,-1-1-1,1 1 0,0-1 0,0 0 0,-1 0 1,1 0-1,0-1 0,-1 0 0,0 1 0,1-2 1,-1 1-1,0 0 0,0-1 0,0 0 0,4-4 1,-6 5 82,-1 0 1,1 0 0,-1 0-1,1-1 1,-1 1 0,0 0 0,0-1-1,0 1 1,1-5 0,2-4 102,-1 4 44,1-1 1,-1 1 0,0 0-1,0-1 1,-1 1-1,2-16 1,15 15-29,-13 7-194,-1 0 0,1 0 0,0 0 0,-1 1 0,1 0 0,-1 0 0,11 1 0,18 0-691,-18-3 398,2 1-523,-1-1 0,1 0 0,-1-2 1,27-8-1,-39 10 781,0-1 1,0 1 0,0-1-1,-1 0 1,1 0 0,-1-1 0,1 1-1,-1-1 1,0 0 0,0 0-1,-1 0 1,0-1 0,1 1 0,-1-1-1,-1 0 1,1 1 0,-1-2-1,1 1 1,0-5 0,1-6 690,-1-1 0,-1 1 0,0-1 0,-1 1 0,-1-1 1,0 1-1,-4-22 0,0-4 1050,4 38-1383,-1 0 0,0-1 0,0 1 0,0 0 0,-1 0 0,1-1 0,-1 1 0,0 0 0,0 1 0,-5-8 0,4 6-39,1 2 1936,17 18-2947,-9-9 206,0 1 0,-1 0-1,0 0 1,0 0 0,5 13 0,-8-15-183,1 0-1,-1 1 1,0-1 0,-1 0 0,1 1-1,-1-1 1,0 1 0,-1 0 0,1 7-1,-1 4-4106,6 1-2675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45.42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37 300 7013,'-23'-4'1486,"22"3"-1403,0 1 1,1 0-1,-1 0 0,0-1 0,0 1 0,1-1 0,-1 1 0,1 0 0,-1-1 0,0 1 0,1-1 0,-1 1 0,1-1 0,-1 0 0,1 1 0,0-1 0,-1 1 0,1-1 0,-1 0 0,1 0 1,0 1-1,0-1 0,-1 0 0,1 1 0,0-1 0,0 0 0,0 0 0,0 1 0,0-1 0,0 0 0,0 0 0,0 0 0,5-20 823,5 8-953,1 0-1,0 1 1,1 1 0,0 0 0,23-16-1,73-40-1759,-98 62 1706,16-10-146,47-30-393,-29 9 3378,-67 42-1815,16-5-997,0 0 0,-1 1 0,1 0 0,0 1 0,0-1 0,0 1 0,-12 8 0,17-9-308,0-1 0,0 1 0,-1-1 1,1 1-1,-1-1 0,1 0 0,-1 0 0,1 0 1,-1 0-1,0 0 0,-3 0 0,5 0 237,-19 4-4280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45.8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384 1955 10545,'-234'75'3904,"178"-61"-2184,38-10-595,1 1 0,-30 11 0,36-9-364,32-10-167,885-225 1298,-799 198-1830,1381-470-88,-51-138-127,-1085 455 210,-252 124-65,124-96 0,-197 133-161,43-42-1,-61 54-86,-1 1 1,-1-1-1,0-1 0,0 1 0,-1-1 0,0 0 0,8-23 0,-13 30-21,1 1 0,-1-1-1,0 0 1,-1 0 0,1 1-1,-1-1 1,0 0 0,0 0-1,0-6 1,-1 8-84,1 0 0,-1 1-1,1-1 1,-1 0 0,0 1 0,0-1-1,0 1 1,0-1 0,0 0 0,0 1 0,0 0-1,0-1 1,0 1 0,-3-2 0,-30-16-8793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54.54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131 155 5072,'0'-1'56,"-1"1"0,0-1 0,1 1 0,-1-1 0,0 0 0,1 1 0,-1-1 0,1 0 0,-1 1 0,1-1 0,-1 0 0,1 0 0,0 0-1,-1 0 1,1 1 0,0-1 0,0 0 0,0 0 0,-1 0 0,1 0 0,0-1 0,15-12 1372,-13 13-1308,-3-1 171,1-1 1,0 0 0,-1 1 0,0-1-1,1 1 1,-1-1 0,0 1 0,-1 0-1,1-1 1,0 1 0,-2-3 0,-32-31 2770,33 34-2725,0 0-227,1 0 0,-1 0 0,0 0 0,0 0 0,-1 0 0,1 1 0,0-1 0,-1 1 0,1-1 1,0 1-1,-1 0 0,-4-1 0,5 1-62,-1-1 274,0 1 0,-1-1 0,1 0 0,0 0 0,0 0 0,1-1 0,-1 1 0,0-1 0,1 1 0,-4-5 0,-11 29-309,16-14 6,0-1 0,1 1-1,0 0 1,0 0 0,1-1-1,0 1 1,3 11 0,0 9 31,2 2-36,1 1-1,1-1 1,2 0 0,1-1-1,1 0 1,1-1-1,2 0 1,1-1 0,1-1-1,1 0 1,41 43 0,-57-66-44,1 0 1,0 0-1,0 0 1,0-1-1,0 0 1,1 0 0,-1 0-1,0 0 1,1 0-1,0 0 1,-1-1 0,1 0-1,0 0 1,0 0-1,0 0 1,-1 0-1,1-1 1,0 0 0,0 0-1,0 0 1,0 0-1,0-1 1,0 1 0,0-1-1,0 0 1,-1 0-1,1 0 1,0-1-1,-1 1 1,1-1 0,-1 0-1,1 0 1,-1 0-1,0-1 1,0 1-1,3-4 1,4-3-98,0 0-1,-1-1 1,-1-1-1,0 0 1,0 0-1,-1 0 1,0-1 0,-1 0-1,6-15 1,2-11-407,-1-1 0,10-58-1,-17 76 387,-5 21 154,-1-1 1,0 1-1,0 0 0,0-1 0,1 1 0,-1 0 0,0-1 0,0 1 0,1 0 0,-1-1 0,0 1 0,1 0 0,-1 0 0,1-1 0,-1 1 0,0 0 0,1 0 0,-1 0 0,0 0 0,1-1 0,-1 1 0,1 0 0,-1 0 0,1 0 0,0 0 0,1 1 26,0 0 0,0 0 0,0 1 1,0-1-1,0 0 0,0 1 0,0 0 0,0-1 0,-1 1 1,1 0-1,0 0 0,-1 0 0,2 4 0,5 4 51,-2 1 0,0 0-1,9 21 1,2 6 128,8 15 83,-3 2 1,19 74-1,-27-76-227,-3 2 1,-2-1-1,4 83 0,-13-46-246,-13 120 0,-16-17 3,26-178 199,2-11 12,0 1 0,0-1 1,0 0-1,0-1 0,-1 1 1,0 0-1,0 0 1,0-1-1,-5 7 0,-3 5 161,7-13-55,0-4-138,-8-4 59,9 5-48,0-1 0,0 0 1,0 0-1,0 0 0,0 0 1,0 0-1,0 0 0,0 0 1,1 0-1,-1-1 0,0 1 0,1-1 1,-1 0-1,1 1 0,0-1 1,-1 0-1,1 0 0,0 0 1,0 0-1,0 0 0,0 0 1,-1-4-1,-3-13-22,1-1 0,1 0 0,1 0 0,0 0 0,1 0 0,2 0 0,4-36 0,36-146-1042,-32 168 730,5-20-1187,40-95 0,10 22-4371,-28 74 279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54.68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1 121 4424,'51'-51'472,"-29"25"-512,-3-3-1372,13 15 952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54.85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23 226 6229,'0'0'3444,"-13"-11"-2176,4 2 624,18-11-1220,1 3-224,12-6-368,16-14-540,-3 11-420,3-5-752,0 2-1644,3 6-1525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56.22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98 219 5080,'-3'-7'695,"0"-1"0,1 0 0,-1 1 0,2-1 0,-3-14 0,4 19 51,-1 1-187,-1-1-729,-23-27 3436,2 10 712,20 16-3829,-1 0 0,1 1 1,0-1-1,0 0 0,1-1 0,-4-5 1,5 8 138,2-5-231,-1 1 0,1 0 0,-1 0 0,-1 0 0,1-1 0,-1 1 0,-2-8 0,0 7-129,5 21 42,5 28 176,30 77 509,101 216-1,-113-287-468,1 0 1,57 73 0,-82-120-179,1-1 0,-1 1 0,1 0 0,-1-1 0,1 0-1,-1 1 1,1-1 0,0 0 0,-1 0 0,1 0 0,-1 0 0,1 0-1,0 0 1,-1 0 0,1-1 0,-1 1 0,1-1 0,-1 1 0,1-1-1,-1 1 1,1-1 0,1-1 0,4-3-4,0 0 0,-1 0 1,0-1-1,0 0 0,0 0 0,-1 0 0,7-11 1,32-55 78,-18 25-65,-1 8 0,1 0 1,51-56-1,-69 85-24,1 1 0,1 0 0,-1 1 0,1 0 0,1 0 0,0 1 0,0 1 0,0 0 0,1 0 0,-1 1 0,1 1 0,1-1 0,-1 2 0,17-3 0,-17 5 6,0 1 0,0 0 0,-1 1 0,1 0 0,0 1 0,0 0 0,-1 1 0,16 6 0,4 4-51,45 25 1,-29-13-65,-35-19-14,9 5-176,0-1 1,0-1-1,1 0 0,25 5 0,-42-13 263,0 0 0,0 0 0,0-1-1,0 1 1,0-1 0,1 0 0,-1-1 0,0 1 0,0-1-1,0 0 1,0 0 0,0 0 0,0-1 0,0 0 0,0 0-1,-1 0 1,1-1 0,-1 1 0,0-1 0,1 0 0,-1 0-1,0-1 1,6-6 0,-4 1 56,0 0 1,0-1-1,-1 1 0,0-1 0,5-15 1,-7 18 47,7-28 270,5-8 318,-14 41-533,25 17 6,-15-8-95,10 3 18,0-2 1,1 0-1,0-1 1,35 6-1,-50-12-22,0 0 0,0-1 0,0 1 0,1-1 0,-1-1 0,0 1 0,0-1 0,0-1 0,0 1 0,0-1 0,0 0 0,0-1 0,0 1 0,-1-2 0,0 1 0,1-1 0,-1 1 0,8-8 0,-14 10-7,1 1 1,0-1 0,0 0 0,0 0 0,-1 1 0,1-1-1,0 0 1,-1 0 0,1 0 0,-1 0 0,1 0-1,-1 0 1,0 0 0,1 0 0,-1 0 0,0 0 0,0 0-1,1 0 1,-1 0 0,0 0 0,0 0 0,0-1 0,0 1-1,-1 0 1,1 0 0,0-2 0,-2 1 10,1-1 0,0 1 0,-1 0 1,1-1-1,-1 1 0,0 0 0,0 0 0,0 0 0,0 0 1,-3-3-1,-6-3 7,0 1 0,-1 0-1,-19-9 1,10 7-63,-2 0-1347,0-2 1,-35-22-1,57 32 950,0-1-1,-1 1 1,1-1 0,0 1 0,0-1-1,-1 0 1,1 0 0,1 0 0,-1 1-1,0-1 1,0 0 0,1 0 0,-1 0-1,1 0 1,0 0 0,-1-3 0,5-10-6957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19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1 273 7885,'16'-40'1223,"12"-39"3662,-25 72-4600,-1 0 0,1 0-1,0 0 1,0 1 0,1 0 0,0 0 0,0 0 0,1 0 0,-1 0 0,1 1 0,1 0 0,-1 0 0,1 0 0,-1 1 0,1 0 0,1 0 0,11-6 0,3 1 1,0 1 0,0 1 0,1 0 0,33-5 0,-43 10-253,0 1 0,1 0 0,0 0 1,-1 2-1,1-1 0,-1 2 0,1-1 0,-1 2 0,0-1 1,1 2-1,-2 0 0,1 0 0,0 1 0,-1 1 1,0-1-1,0 2 0,0 0 0,-1 0 0,0 1 0,-1 0 1,1 1-1,-2 0 0,1 0 0,-1 1 0,-1 0 1,0 0-1,0 1 0,-1 0 0,0 0 0,-1 1 0,0-1 1,-1 1-1,3 13 0,-4 0-106,0-1 0,-2 1 0,-1 0-1,0-1 1,-2 1 0,-1-1 0,-1 0 0,-1 1 0,-1-2-1,-2 1 1,0-1 0,-18 37 0,-15 16-1048,-2-2 1,-68 86-1,64-95-23,-133 193-4497,150-226 4715,27-30 1015,-5-15 618,8 13-614,-1-1 0,0 1 0,0-1 1,1 0-1,-1 1 0,1-1 0,-1 0 1,0 0-1,1 1 0,0-1 0,-1 0 0,1 0 1,-1 0-1,1 0 0,0 0 0,-1 0 0,1 0 1,0 1-1,0-1 0,0 0 0,0-2 0,1 0 182,0 1-1,0-1 0,1 1 1,-1-1-1,1 1 0,0 0 1,-1 0-1,1-1 0,0 1 1,0 1-1,0-1 0,1 0 1,2-2-1,-3 4-127,0-1 1,0 1-1,0-1 0,0 1 1,0 0-1,0 0 0,0 0 1,0 0-1,0 0 0,0 0 1,0 0-1,0 1 0,0-1 1,-1 1-1,1-1 0,0 1 1,0 0-1,0 0 0,0 0 1,-1 0-1,4 2 0,7 6 378,-1 1-1,0-1 0,0 2 0,-1 0 1,11 14-1,-3-2 46,59 71 775,65 70-1610,-123-146-792,0-1 0,1-1 0,1-1 1,0-1-1,1-1 0,38 17 0,-9-8-4372,2 2-3140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56.37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45 69 6845,'-22'17'7912,"12"-31"-6864,4 2 649,3-5-2830,0 0-247,15 6-4704,1-4 163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56.63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0 162 9205,'3'-9'496,"-1"-1"129,1 0 0,0 1 0,0 0-1,7-13 1,-7 18-585,0 0-1,0 0 0,0 1 1,1-1-1,-1 1 1,1-1-1,0 1 0,0 0 1,0 0-1,0 1 0,1-1 1,4-1-1,11-5-526,1 1-1,1 1 1,-1 0-1,1 2 1,40-5-1,-52 9 285,-1 0 0,0 0-1,1 1 1,-1 1 0,1 0 0,-1 0-1,0 1 1,0 0 0,0 0-1,0 1 1,0 0 0,0 1-1,-1 0 1,1 0 0,-1 1-1,13 9 1,-16-8 418,0 0 0,0 0 0,0 1 0,-1 0 0,0 0 0,-1 0 0,1 0 0,3 11 0,12 21 1050,-17-38-1258,0-1 0,0 0 0,0 0 0,0 0 0,0 0 0,0 0 0,0-1 0,0 1 0,0-1 0,0 1 0,-1-1 0,1 0 0,0 1 0,3-3 0,-3 2-48,12-5-439,-1 0 1,1-1-1,-1-1 0,17-13 0,-6 4-1211,19-11-1455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59.3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93 634 4216,'-15'-3'6066,"25"-6"-5866,-7 6-188,0 0 0,0 0 1,0-1-1,0 1 0,0-1 0,2-5 0,-4 7 86,-4-17-60,-2 6 15,4 10 38,-14-21 818,9 19-464,0 1-1,0 0 0,0 0 0,-1 0 0,-11-4 0,15 7 496,1 0-862,1 0-72,0 0 0,1 0-1,-1 1 1,0-1-1,0 1 1,0-1-1,0 0 1,0 1 0,-1 0-1,1-1 1,0 1-1,0 0 1,0-1-1,0 1 1,0 0-1,0 0 1,-1 0 0,1 0-1,0 0 1,0 0-1,0 0 1,-2 1-1,2 0 14,1 0 0,-1 0 0,0 0 0,0 1 0,1-1 0,-1 0 0,1 1-1,-1-1 1,1 0 0,-1 1 0,1-1 0,0 0 0,-1 1 0,1-1 0,0 1 0,0-1-1,0 0 1,0 1 0,1-1 0,-1 1 0,1 2 0,0 10 202,1 15 80,2-1 0,0 0 0,2-1-1,17 52 1,-17-64-238,0-1 0,1-1-1,0 1 1,1-1-1,0-1 1,2 1 0,-1-1-1,1-1 1,1 0 0,0 0-1,0-1 1,1-1-1,18 11 1,-23-16-50,1 0-1,-1-1 1,1 0-1,0-1 1,0 1-1,0-2 1,0 1-1,1-1 1,-1 0-1,0-1 1,1 0-1,11-1 1,-14 0-7,-1 0 1,1-1 0,-1 0 0,1 0-1,-1 0 1,0 0 0,0-1 0,0 0-1,0 0 1,0 0 0,-1 0-1,1-1 1,-1 0 0,0 0 0,0 0-1,-1 0 1,1-1 0,-1 1 0,3-6-1,1-1-3,-1 0 1,-1 0-1,0 0 0,-1-1 0,0 0 0,0 0 0,-1 0 0,-1 0 0,1-14 0,-2-7-136,-2 1 0,0-1-1,-3 1 1,-1 0 0,-1 0 0,-1 1 0,-2-1-1,-1 2 1,-20-42 0,25 63 62,-18-43-264,-2 2-1,-3 1 1,-37-51 0,5 16-21,59 82 357,0-1-1,-1 1 0,1 0 0,-1 0 0,0 0 0,0 0 0,0 0 0,0 1 1,0-1-1,0 0 0,0 1 0,0-1 0,-1 1 0,1 0 0,0 0 0,-1 0 1,1 0-1,-1 0 0,1 1 0,-1-1 0,0 1 0,1 0 0,-1-1 0,-3 1 1,3 1 26,0 0 0,0 0 0,1 0 0,-1 0 1,1 1-1,-1-1 0,1 0 0,-1 1 1,1 0-1,0 0 0,0 0 0,0 0 0,0 0 1,0 0-1,0 0 0,1 0 0,-1 1 1,1-1-1,-1 1 0,1-1 0,-1 5 1,-4 11 120,2 0 0,0 1 1,1-1-1,1 1 1,1 0-1,1 22 1,-1-3 122,2 97 470,0-120-657,1 0-1,1 0 1,0-1 0,1 1-1,1-1 1,12 27-1,-15-37-69,0 0 0,1 0 0,-1-1-1,1 1 1,0 0 0,0-1-1,0 0 1,1 0 0,-1 0 0,1 0-1,0 0 1,0-1 0,0 0-1,0 0 1,7 3 0,-4-3-7,1 0-1,-1 0 1,1-1 0,-1-1 0,1 1 0,0-1-1,-1 0 1,14-2 0,6-4-210,1-1 1,-1-1 0,50-22-1,-75 29 172,31-14-739,-1-2 0,-1 0 0,-1-3 0,0 0 0,-1-2 0,42-42 0,-56 46-1041,0-1 0,23-37 0,-10 11-2874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7:59.9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 57 7565,'-2'-2'2015,"-27"-9"1305,25 10-925,6-2-1537,2-1-713,0 1 0,0 0 0,0-1 0,0 1 0,0 0 0,1 1-1,-1-1 1,1 1 0,-1 0 0,1 0 0,0 0 0,10-1 0,-5 1-48,1 1 0,-1 0 1,1 1-1,-1 0 0,0 1 1,13 2-1,-2 1-23,0 1 0,0 2-1,-1 0 1,0 1 0,38 20-1,-48-22-66,0 1-1,-1 0 0,1 1 1,-1 0-1,-1 0 0,0 1 1,0 0-1,0 0 0,8 15 1,0 6 35,-1 0 0,11 32 1,-21-48-36,1-2 49,-5-10-44,1-2-316,0 0 292,0-1 0,-1 1 1,1 0-1,-1-1 0,1 1 0,-1-1 1,1 0-1,-1 1 0,0-1 0,1 0 1,-1 0-1,0 0 0,1 0 0,-1 0 1,0 0-1,0 0 0,0 0 0,0-1 1,0 1-1,0 0 0,1-2 0,-1-2-29,1 0 1,-1-1-1,1 1 0,-2 0 0,2-8 0,-1 1 67,1-10-61,-2-1 1,0 1 0,-4-23 0,0-29 313,4 73-250,-1-1 0,2 1 0,-1-1 0,0 1 0,0 0 0,0-1 0,0 1 0,1-1 0,-1 1 0,1 0 0,-1-1 0,1 1 0,0-2 0,0 3-20,-1 0 0,0 0 0,1-1 0,-1 1 0,0 0 1,1 0-1,-1-1 0,1 1 0,-1 0 0,1 0 0,-1 0 1,0 0-1,1-1 0,-1 1 0,1 0 0,-1 0 0,1 0 1,-1 0-1,1 0 0,-1 0 0,0 0 0,1 0 0,-1 0 0,1 1 1,-1-1-1,1 0 0,-1 0 0,5 3 30,0 0 0,0 0 0,0 0 1,-1 1-1,7 5 0,11 8 48,5 0 57,85 46-1393,-96-55-85,0-1-1,29 7 1,-41-12 657,5 0 518,-3-2-6784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00.11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 0 4976,'-16'89'1605,"13"-49"-285,6-17-124,4 5-148,2 1-248,4-3-164,9 17-84,10-12-128,0 0-136,12-2-264,10-3-336,3-1-244,0-10-508,-3-7-2176,3 4-1473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00.36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6701,'14'33'3980,"-5"-8"-3369,3-2 58,1-1 1,2-1 0,31 39 0,-9-15-208,-13-11-259,0 0 0,-3 2-1,0 0 1,-3 1-1,15 41 1,-25-52-172,0 1 0,-1 0 0,-2 0 0,-1 0 0,-1 1 0,-1-1 0,-1 1 0,-5 42 0,-24 104-3192,27-171 2690,1 0 0,-1 1 0,0-1 0,0 0 1,-1 0-1,1 0 0,-1 0 0,-2 4 1,0-1-577,-8 17-3452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00.5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51 46 7945,'-47'6'6660,"47"-26"-6560,-4 3-768,8 3-10385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01.3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52 1629 5124,'-19'-9'2760,"10"8"791,-14 7-2588,23-6-937,0 0 1,0-1-1,0 1 0,0 0 0,0 0 0,0 0 0,0 0 0,0 0 0,0 0 0,0 0 0,0 0 0,0 0 1,0 0-1,0 0 0,0 0 0,0 0 0,0 0 0,0-1 0,0 1 0,0 0 0,0 0 0,0 0 0,0 0 1,0 0-1,0 0 0,0 0 0,0 0 0,0 0 0,0 0 0,0 0 0,0 0 0,0 0 0,40-19 823,-32 15-880,243-94 630,-86 37-512,684-300-1375,-673 283 850,1513-770-4514,-1513 739 2185,-110 64 433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02.0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6233,'0'0'1474,"0"4"20,2 27 170,2 1 0,1-1 0,12 37 0,-6-23-669,108 401 3362,-72-305-3825,72 150 0,-68-188-1169,111 170 0,-113-205-864,2-2-1,4-3 1,72 66-1,-45-55-3154,-2-7-2697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02.57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2221 5761,'3'-9'505,"0"1"0,0-1-1,3-16 1,-5 17-146,1 0 0,0-1 0,1 1-1,0 0 1,0 0 0,6-9 0,-1 5-194,1 1 0,0 0 0,0 1 0,1 0 0,1 1 0,20-15 0,83-45 303,-104 63-433,507-241 715,-379 186-655,2371-944 468,-2253 914-519,639-255 161,-703 245-271,-167 87 38,14-8-382,-23 11-58,0 2-1,1 0 1,28-10-1,-41 18-22,-9 0-4511,-16-4 2250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54:20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26 469 7285,'0'0'75,"0"0"1,0 0-1,-1-1 1,1 1 0,0 0-1,0-1 1,0 1-1,-1 0 1,1-1 0,0 1-1,0 0 1,0-1-1,0 1 1,0 0-1,0-1 1,0 1 0,0-1-1,0 1 1,0 0-1,0-1 1,0 1 0,0 0-1,0-1 1,0 1-1,0 0 1,0-1 0,0 1-1,0-1 1,1 1-1,-1 0 1,0-1-1,0 1 1,0 0 0,1 0-1,-1-1 1,1 1-1,17-15 1222,28-9-387,-42 22-678,125-54 1820,29-12-1037,-131 53-610,0 0 1,0-2 0,34-28 0,-59 44-331,1-1 1,0 0 0,-1 0 0,0-1 0,1 1 0,-1-1 0,0 1-1,0-1 1,0 1 0,-1-1 0,1 0 0,-1 0 0,1 0-1,-1 0 1,0 0 0,0 0 0,0 0 0,-1 0 0,1-1 0,-1 1-1,0 0 1,0 0 0,0-1 0,0 1 0,0 0 0,-1 0 0,1-1-1,-1 1 1,-2-5 0,-1 1 101,0-1 1,0 1-1,-1 0 1,0 0-1,-1 1 0,0 0 1,0 0-1,0 0 0,0 0 1,-1 1-1,0 0 0,0 1 1,-1-1-1,1 1 0,-13-4 1,8 4 55,1 2 1,-1-1 0,0 2 0,0-1 0,0 2-1,0-1 1,0 2 0,0-1 0,0 2-1,0 0 1,1 0 0,-1 1 0,-18 7-1,6 0 48,1 0 0,0 2 0,1 0 0,0 2 0,-27 21 0,40-27-206,0-1 0,0 1 0,1 1 1,0-1-1,1 2 0,0-1 1,0 1-1,1 0 0,0 0 1,1 0-1,-5 14 0,9-19-63,-1 0-1,1 1 1,0-1-1,0 1 0,1-1 1,-1 1-1,1 0 1,0-1-1,1 1 1,0-1-1,-1 1 0,2-1 1,-1 1-1,1-1 1,0 0-1,0 1 0,0-1 1,0 0-1,1-1 1,0 1-1,0 0 1,1-1-1,-1 1 0,1-1 1,6 5-1,4 3-179,1-1 0,0-1 0,1 0 0,0-1 0,0-1 0,1 0 0,28 8 0,129 28-1295,-114-33 1166,1-3 0,0-2-1,0-2 1,1-4 0,-1-2-1,0-3 1,0-2-1,-1-4 1,105-30 0,-131 28 241,-1-1 0,0-1 0,0-2-1,-2-1 1,37-27 0,-49 30 91,-1 0-1,0-1 1,-1-1 0,0-1-1,-2 0 1,0-1-1,-1 0 1,21-40-1,-31 51-4,-1 0 1,1 0-1,-1 0 0,-1 0 0,0-1 0,0 1 0,0-1 0,-1 1 0,-1-1 0,1 1 0,-2-13 0,1 19-26,0 1 0,0 0 1,-1 0-1,1 0 0,0 0 0,-1-1 0,1 1 0,-1 0 0,1 0 0,-1 0 1,1 0-1,-1 0 0,0 0 0,0 0 0,1 0 0,-1 0 0,0 1 1,0-1-1,0 0 0,0 0 0,0 1 0,0-1 0,-2 0 0,0 0 4,1 0 0,-1 1 1,1-1-1,-1 1 0,1 0 0,-1 0 0,1 0 0,-1 0 0,1 1 0,0-1 0,-4 1 0,-3 2 11,-1 0 0,1 1 0,0 0 0,-17 10 0,10-3-23,1 1 1,0 0-1,0 1 1,2 1-1,-1 1 1,-15 22-1,12-13-124,1 1 0,1 1 0,-17 41 0,29-61 104,-2 8-190,-1 0-1,-5 26 1,10-37 175,0 1-1,1 0 1,-1-1 0,1 1 0,0 0 0,0-1-1,1 1 1,-1-1 0,1 1 0,-1 0 0,1-1-1,0 1 1,1-1 0,-1 0 0,1 1 0,-1-1-1,3 4 1,-3-6 50,1 1-1,-1 0 1,1-1 0,-1 1-1,1-1 1,-1 1-1,1-1 1,0 0-1,0 0 1,0 0 0,0 0-1,0 0 1,0 0-1,0 0 1,0-1 0,0 1-1,0-1 1,0 0-1,0 1 1,0-1-1,0 0 1,1 0 0,-1 0-1,0 0 1,0-1-1,0 1 1,0-1-1,0 1 1,0-1 0,0 0-1,0 0 1,0 1-1,0-1 1,0-1-1,2 0 1,1-2 79,0 1 1,0-1-1,0 0 1,0-1-1,-1 1 1,1-1-1,-1 0 1,-1 0-1,1 0 1,-1-1-1,4-6 0,-1-3 333,-1-1-1,0 1 0,-1-1 0,-1 0 1,0 0-1,-2 0 0,1 0 0,-2 0 1,-2-23-1,4-3 650,1 36-578,2 31-342,3 51 293,34 331 888,-34 4-864,-49-24-320,24-299-242,-4-1 0,-42 113 0,-29 14-200,68-167 216,-1-2-1,-47 62 0,65-98 70,0-1 0,-1 1 0,0-1 0,0-1 0,-1 1 0,0-1 0,-16 9 0,22-14 18,-1 0 1,0-1-1,0 1 0,0-1 0,0 1 0,0-1 0,0 0 0,0-1 1,0 1-1,0-1 0,0 0 0,0 0 0,-1 0 0,1 0 0,0-1 1,0 0-1,0 0 0,0 0 0,0 0 0,0-1 0,0 1 0,1-1 1,-1 0-1,-4-3 0,1-1 30,0 0 1,0 0-1,1-1 1,0 0-1,0 0 0,0-1 1,1 1-1,1-1 1,-1-1-1,1 1 1,-6-17-1,0-7 109,-13-66 1,12 18-134,3 0 0,3-1 0,4 1 0,3-1 0,22-134 0,-11 150-519,2 1 0,3 1 0,3 1 0,3 0 0,2 2 0,56-94 0,-41 90-1922,86-103 1,-76 110-2350,98-85 1,-42 59-5811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03.15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63 29 4192,'-7'-5'681,"1"1"-1,-1 0 1,-1 0-1,1 0 0,-12-3 1,16 6 2884,2 4-3073,0-1-396,0 0 0,0 1 1,1-1-1,-1 1 0,1-1 1,0 1-1,-1-1 0,1 1 1,0 0-1,0-1 0,1 1 1,-1-1-1,1 1 0,-1-1 1,1 1-1,1 2 0,23 41 829,-10-23-548,57 116 954,169 325 523,-57-34-2685,-31 12-7082,-137-392 6241,19 48-3384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03.95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 2292 5008,'-4'-1'-397,"-10"-6"3614,14 6-3049,0 0 0,0 0 0,0 0 0,0 0 1,0 0-1,0 0 0,1 0 0,-1 0 0,0 0 1,1 0-1,-1 0 0,1 0 0,-1 0 0,1 1 1,-1-1-1,1 0 0,-1 0 0,1 0 0,1-1 1,9-9-48,-1 0 1,2 1 0,0 1-1,0-1 1,0 2 0,1 0-1,0 0 1,18-6 0,-7 1-11,1589-848 441,-508 303-1042,17 37 250,-947 441 266,127-49 105,-296 126-167,0 1-1,0 0 1,0 0 0,0 1-1,0 0 1,0 0 0,9 0-1,-11 1-255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04.89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7389,'0'0'1772,"3"20"-332,0 3 16,7-6-140,-1-2-28,1 2-192,-1-3-183,10 6-249,10 20-88,3-11-100,6 2-216,9-2-512,7-1-924,7-5-761,12 0-2495,6 5-3433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40.12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77 107 8165,'-5'-21'2219,"4"17"-191,0 3-1815,0 1 0,0 0 0,1-1-1,-1 1 1,0-1 0,0 1 0,1-1 0,-1 0 0,0 1 0,0-1 0,1 0 0,-1 0 0,1 1-1,-1-1 1,1 0 0,-1-1 0,0 1-51,1 0-1,-1 0 0,0 0 1,1 0-1,-1 0 1,0 1-1,1-1 1,-1 0-1,0 0 1,0 0-1,0 1 0,0-1 1,0 1-1,0-1 1,0 1-1,0-1 1,-1 0-1,2-26 2695,0 20 799,-1 7-3595,0-1 0,0 1 1,1 0-1,-1 0 0,0 0 1,1-1-1,-1 1 0,0 0 1,1-1-1,-1 1 0,0-1 1,1 1-1,-1-1 0,1 1 1,-1-1-1,1 1 0,-1-1 1,1 0-1,-1 1 0,1-1 0,0 1 1,-1-1-1,1-1 0,-1 2-7,1-1 0,0 1 0,0-1 0,0 1 0,0-1 0,-1 1 0,1-1 0,0 1 0,0 0 0,-1-1 0,1 1 0,0-1 0,-1 1 0,1 0 0,-1-1 0,1 1 0,0 0 0,-1-1 0,1 1 0,-1 0 0,1 0 0,-1-1 0,1 1 0,-1 0 0,1 0 0,-1 0 0,1 0 0,-1 0 0,1 0 0,-1 0 0,1 0 0,-1 0 0,1 0 0,-1 0 0,1 0 0,-1 0 0,1 0 0,-1 0 0,1 0 0,-1 0 0,1 1 0,-1-1 0,1 0 0,0 0 0,-1 1-1,1-1 1,-1 0 0,1 1 0,0-1 0,-1 1 0,0 0-1,0 0-1,0 0 0,1 0 1,-1 0-1,1 0 0,-1 0 0,0 0 1,1 0-1,0 0 0,-1 0 1,1 0-1,0 1 0,0-1 1,-1 0-1,1 0 0,0 0 0,0 0 1,0 1-1,0-1 0,1 2 1,6 29 268,-4-18-111,46 475 543,-36 0-4,-11-336-685,33 343-63,-17-378 0,-15-77 0,-2-21 0,-3-9 0,-5-12 0,-8-15 0,0-11 0,2-1 0,1 0 0,1-1 0,1 0 0,-10-50 0,19 71 0,0-1 0,1 1 0,-1 0 0,2-1 0,-1 1 0,1 0 0,0-1 0,1 1 0,0 0 0,0 0 0,1 0 0,4-9 0,0 5 0,-1 1 0,1 0 0,1 0 0,0 1 0,0 0 0,1 0 0,13-11 0,-4 7 0,0 0 0,1 1 0,0 1 0,1 1 0,0 1 0,1 1 0,0 0 0,39-9 0,-37 13 0,-1 2 0,1 0 0,0 1 0,0 2 0,0 0 0,0 2 0,0 0 0,0 1 0,-1 2 0,1 0 0,-1 2 0,23 9 0,-27-8 0,0 0 0,-1 1 0,0 1 0,0 1 0,-1 0 0,-1 1 0,0 1 0,0 1 0,-2 0 0,1 0 0,-2 1 0,0 1 0,-1 0 0,14 26 0,-10-8 0,-1 1 0,-1 0 0,8 44 0,15 113 0,8 28 0,-40-203-121,0-2-746,0 0 0,1 1 0,0-2 0,15 27 0,-19-38 674,1-1 0,-1 1 0,1-1 0,0 1 0,0-1-1,0 0 1,0 0 0,1 0 0,-1 0 0,1 0 0,-1 0 0,1-1 0,0 1 0,-1-1-1,1 1 1,0-1 0,0 0 0,0-1 0,0 1 0,0 0 0,0-1 0,0 1 0,0-1-1,0 0 1,0 0 0,0 0 0,0-1 0,0 1 0,0-1 0,4-1 0,9-7-7073,4-10-4809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41.16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229 831 7289,'-8'-13'1155,"-8"-14"1340,12 12 1944,-15 7-1481,17 7-2763,0 0 0,0 1-1,0-1 1,0 0 0,0 1-1,0-1 1,-1 1-1,1 0 1,0 0 0,0 0-1,0 0 1,0 0 0,-1 0-1,1 0 1,0 1-1,0-1 1,0 1 0,0 0-1,0-1 1,0 1 0,-2 1-1,1 1-33,0-1 0,1 0 0,-1 1 0,1-1 1,0 1-1,0-1 0,0 1 0,0 0 0,1 0 0,-1 0 0,1 0 0,-2 5 0,-2 8 288,1 1-1,0 0 1,2 0 0,-2 22-1,3 56 1026,4 1 0,19 119 0,-14-152-1135,26 138 270,-26-168-521,1-1 1,2-1-1,2 0 1,17 32-1,-24-53-88,0 0 0,1 0 0,1-1 0,-1 0 0,1-1 0,1 0 0,-1 0 0,2-1 0,-1 0 0,1 0 0,0-1 0,0 0 0,0-1 0,15 5 0,-19-8-64,1-1 0,-1 0 0,1 0 0,0 0 0,-1-1 0,1 0 0,0 0 0,-1-1 0,1 0 0,-1 0 0,1-1 0,-1 1 0,1-1 0,-1-1-1,0 1 1,0-1 0,0 0 0,0-1 0,-1 1 0,1-1 0,-1 0 0,0 0 0,9-11 0,1-3-361,0-1 0,-2 0 0,0-1-1,-2-1 1,0 0 0,13-38 0,-13 27-118,-3-1 0,0-1 0,5-67 1,-10 5-312,-5 0 0,-19-125 0,20 207 795,-4-31-162,-1-10-10,-2-1 0,-2 1-1,-2 0 1,-36-95 0,-56-104-191,91 222 429,-3 0-1,0 1 0,-36-50 1,37 61 20,-3-5 43,-1 0 0,-28-25 0,37 40-15,-1 0-1,0 1 1,0 1 0,-1 0-1,0 0 1,-23-10 0,32 17-33,-1 0 0,1 0 0,0 0 0,-1 0 0,1 1 0,-1-1 0,1 1 0,-1 0 1,1 0-1,-1 0 0,1 0 0,-1 1 0,1 0 0,-1-1 0,1 1 0,0 0 0,-1 1 0,1-1 0,0 1 1,0-1-1,-3 3 0,1-1 2,1 1 1,0-1 0,0 1 0,1 0-1,-1 0 1,1 0 0,0 0 0,0 0-1,0 1 1,0-1 0,1 1-1,-3 8 1,-3 15 115,1 1-1,1-1 0,2 1 1,0 0-1,3 58 1,4-32 3,2 1 1,16 66-1,-8-65-83,3-1-1,2 0 1,2-2 0,3 0-1,2-2 1,2 0 0,62 86-1,-63-105-326,2-1-1,1-1 1,1-2-1,64 48 1,-90-74 85,0-1 0,0 0 0,1 0 0,-1 0 0,1-1-1,-1 0 1,1 1 0,0-2 0,0 1 0,-1 0 0,1-1 0,0 0 0,0 0 0,0 0 0,-1-1 0,1 0 0,0 0 0,-1 0 0,1 0 0,0-1 0,-1 0 0,0 0-1,1 0 1,-1 0 0,0-1 0,0 1 0,0-1 0,-1 0 0,1 0 0,0-1 0,3-4 0,0-1-762,1-1 0,-1 0 0,-1 0 0,10-21 0,3-7-3447,2 9-1211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43.2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153 43 7129,'0'-21'2085,"0"17"-86,8-7 1255,-1 5 4164,-13 35-4944,-20 51 1,2-5-362,10-23-1842,-61 252 1932,66-254-1934,3-1 0,1 1 1,3 0-1,4 61 0,1-88-269,1-1 0,0 0 0,2 0 0,0-1 0,2 1 0,0-1 0,1-1 0,2 1 0,0-2 0,1 0 0,0 0 0,2-1 0,0 0 0,1-2 0,1 1 0,0-2 0,2 0 0,-1-1 0,2-1 0,0-1 0,35 18 0,-18-14-432,1-1 0,0-2 1,1-1-1,1-2 0,0-2 0,72 6 0,-43-10-804,-1-3 0,1-4 0,79-13 0,-83 5-4314,84-28 1,-47 9-5168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43.89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8705,'0'0'9322,"5"1"-8173,13 5-545,11 1 64,-1 2 0,0 2 0,-1 0 0,35 20 0,-54-26-604,-1 0 0,0 0-1,-1 0 1,1 1 0,-1 0-1,0 0 1,-1 0 0,1 1-1,-1 0 1,-1 0 0,1 1-1,-1-1 1,0 1-1,-1 0 1,0 0 0,0 0-1,-1 0 1,0 0 0,0 1-1,0 9 1,-1-2 23,-1-1 1,-1 0-1,-1 0 0,0 0 0,-1 0 1,-9 28-1,-7 35 325,15-63-11,0 0 0,-11 24 0,14-37-150,2-6-205,0 0-1,1 1 0,0-1 0,-1 0 1,1 1-1,1-1 0,-1 1 0,0-1 1,1 1-1,3-3 0,5-8 14,29-50 107,52-117 0,-88 171-128,0 1-1,1-1 1,0 1-1,0 0 1,1 1-1,13-16 1,-19 24-16,1 0 0,0-1 0,0 1-1,0 0 1,-1 0 0,1 0 0,0 0 0,0 0 0,0 0 0,-1 0 0,1 0-1,0 0 1,0 1 0,0-1 0,-1 0 0,1 0 0,0 1 0,0-1 0,-1 0-1,1 1 1,0-1 0,-1 1 0,1-1 0,0 1 0,-1-1 0,1 1 0,-1-1-1,1 1 1,-1 0 0,1-1 0,-1 1 0,1 0 0,-1-1 0,0 1 0,1 0-1,-1 1 1,23 37 438,-20-32-357,0-3-72,19 38 246,1 0-1,40 51 1,-53-80-539,1-1 0,0-1 1,0 0-1,1 0 0,1-1 1,0-1-1,0 0 1,1-1-1,0 0 0,0-1 1,16 6-1,-11-7-735,1 0 0,-1-2 0,1 0 0,0-1 0,33 1 0,-30-4-2152,0-1 1,34-7-1,-10 0-5618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44.10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41 2 9977,'-23'-1'1759,"8"1"2938,15 1-4569,-1-1-1,1 1 0,0 0 1,0-1-1,-1 1 1,1 0-1,0 0 1,0-1-1,0 1 1,0 0-1,0 0 1,0-1-1,0 1 1,0 0-1,0 0 1,0-1-1,0 1 1,1 0-1,-1 0 1,0-1-1,1 1 1,-1 0-1,1 0 0,31 82 3178,74 134 0,-23-55-2190,-43-76-782,-5 2 0,-3 2 0,-4 1 0,17 104 0,-35-138-274,-3 0 0,-3 0-1,-2 1 1,-3-1 0,-2 1-1,-2-1 1,-4 0-1,-16 61 1,15-83-190,-2 1 0,-1-1 0,-2-1 0,-2-1 0,-1 0-1,-33 46 1,36-60-616,0-1 0,-2 0 1,0-1-1,-30 22 0,33-29-1007,0 0 1,-1-1-1,-1-1 0,1 0 1,-2-2-1,-30 10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44.30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1 158 13977,'3'-23'1952,"13"-9"-371,3 15-129,3-3-556,4 6-180,5 2-204,4-2-272,10 0-440,-1 5-392,4 6-604,3 3-432,-7 9-301,0 2-603,-5 9-1308,-11 12-2585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7:18:44.43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121 352 11157,'-67'68'2044,"51"-45"-68,-3-14-155,0-3 7063,22-23-7912,16-12-191,23 0-297,12-5-488,12-12-825,14-5-403,12-6-816,13-6-776,12-6-3449,10 6-5652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FE41-B802-F7B6-8435-CB4302163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956EE-B16D-137A-A5DD-2EFDD2F4B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6B1B9-A236-00CA-1DDB-A2336943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5B4-CC07-4F79-8D15-F755E9A4D34D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F0765-9F6F-EF00-FC54-7339D1F6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AB5C3-E84E-ACD1-BD29-EDFFF0FB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60BC-D784-4959-A4CE-B58167593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36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4945-A8BB-7CF0-9819-E8D9BA72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6208B-4B59-46CA-C422-7735B7EED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4E24F-5BF7-F6E3-40C9-AD6C32DF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5B4-CC07-4F79-8D15-F755E9A4D34D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1F2D5-B672-40DD-ABF6-3782C6F2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8C549-71D1-7499-790F-A2217151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60BC-D784-4959-A4CE-B58167593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38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F1A4C-94FB-74CB-3E90-77C9AC229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DF58C-7E5D-D081-78AA-C709B4FF7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7D26F-4841-DB54-B885-6BF85D19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5B4-CC07-4F79-8D15-F755E9A4D34D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908F7-F074-84C9-7701-C4E3D9AE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99A13-E40F-05FA-C0DD-ED9A1505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60BC-D784-4959-A4CE-B58167593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29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8002-29B5-ADB8-01B4-F7DB186D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8F56D-333F-038A-62A8-196CA8A1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5677E-89FC-5378-0120-47DB6B267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5B4-CC07-4F79-8D15-F755E9A4D34D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03F9D-8A4B-40AF-3FEB-EF321FFB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52921-D8F2-8711-9EDC-5D0FCBF4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60BC-D784-4959-A4CE-B58167593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0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CC2C-927C-0836-5435-05E8B8DF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5D36A-6BE7-77FB-ED47-F0C2115AD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6BD92-94DF-94A8-FCA9-1D243D99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5B4-CC07-4F79-8D15-F755E9A4D34D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E0C7D-4F36-BEE5-3949-9BA02F6F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1A32E-5CC0-8F95-58F1-04BE9915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60BC-D784-4959-A4CE-B58167593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48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D2E-349B-374C-4947-1AB372AD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FCB8-2F6D-5193-D963-8A29CCB9D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F229F-C307-65E9-1B7E-26AAD0FA8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6288B-6CBF-4128-E629-CC398AF0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5B4-CC07-4F79-8D15-F755E9A4D34D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FB25D-8FF2-B319-A14D-E0C54ABE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C1496-E9DE-1E24-D4D0-07C042CF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60BC-D784-4959-A4CE-B58167593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35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252A-083B-183A-93F9-C443ADAD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5B211-DA8E-A3BD-5652-442CB0CB7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1E1C3-4699-8A79-1D2E-406CDC459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20F47-8989-1C74-CAE2-DB4CEA345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84139-DC99-21FE-BDBD-4B1613277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77A13-1C1F-79D8-1B81-5EA96FE6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5B4-CC07-4F79-8D15-F755E9A4D34D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EEDFB-4785-77EC-C2A6-3C4EAEA6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5D03C-AF62-FE93-4167-0F3612BE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60BC-D784-4959-A4CE-B58167593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98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CBCA-AC00-58EE-2B52-C764DC81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6A716-36B1-D392-28B0-E907D5C6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5B4-CC07-4F79-8D15-F755E9A4D34D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D5F19-48EE-C584-CED9-720E0B6E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5A23C-86E3-4D62-4373-29BBB649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60BC-D784-4959-A4CE-B58167593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82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7F564-E956-8B30-DA6B-C787DB7A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5B4-CC07-4F79-8D15-F755E9A4D34D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88CDB-28AA-C4D5-86C2-155EAFE5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C4CB4-11B3-C171-E103-2985EC4D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60BC-D784-4959-A4CE-B58167593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BE54-B354-DB01-6135-65F2776D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7A2A-99D9-57EF-4673-2C319228C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E527D-B50E-7C5B-3480-7B48E7F43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34702-A5FF-14D3-803E-611B5621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5B4-CC07-4F79-8D15-F755E9A4D34D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E08D7-3EF6-E7AD-BA6B-D6F6FC8D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D7C5C-9FE5-798B-D585-1691A17C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60BC-D784-4959-A4CE-B58167593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82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5674-45F2-1101-3E10-FE0EE10B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2E31C-5581-41EB-0A68-30C0FF878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A9E2D-7CE1-0E41-1E25-2273070C2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A1D71-EDC6-76A4-C8C2-CDF17869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C5B4-CC07-4F79-8D15-F755E9A4D34D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DC478-21D7-564D-68F8-9D102D74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1EBDF-08D9-7CF5-BF8A-59BF03D6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60BC-D784-4959-A4CE-B58167593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22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97329-3455-3BCD-DC73-A4C8D9B0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3ECA3-BB76-C67E-5A88-567DEE796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D51F8-E2AC-F5CB-8D55-1E7B5D886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F0C5B4-CC07-4F79-8D15-F755E9A4D34D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53E5-9D53-7327-AC75-EC4A0A36C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472D1-3BB6-D9D1-D296-C65743C67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1260BC-D784-4959-A4CE-B58167593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5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65.png"/><Relationship Id="rId299" Type="http://schemas.openxmlformats.org/officeDocument/2006/relationships/image" Target="../media/image1555.png"/><Relationship Id="rId21" Type="http://schemas.openxmlformats.org/officeDocument/2006/relationships/image" Target="../media/image1418.png"/><Relationship Id="rId63" Type="http://schemas.openxmlformats.org/officeDocument/2006/relationships/image" Target="../media/image1439.png"/><Relationship Id="rId159" Type="http://schemas.openxmlformats.org/officeDocument/2006/relationships/image" Target="../media/image1486.png"/><Relationship Id="rId324" Type="http://schemas.openxmlformats.org/officeDocument/2006/relationships/customXml" Target="../ink/ink1577.xml"/><Relationship Id="rId366" Type="http://schemas.openxmlformats.org/officeDocument/2006/relationships/customXml" Target="../ink/ink1598.xml"/><Relationship Id="rId170" Type="http://schemas.openxmlformats.org/officeDocument/2006/relationships/customXml" Target="../ink/ink1500.xml"/><Relationship Id="rId226" Type="http://schemas.openxmlformats.org/officeDocument/2006/relationships/customXml" Target="../ink/ink1528.xml"/><Relationship Id="rId268" Type="http://schemas.openxmlformats.org/officeDocument/2006/relationships/customXml" Target="../ink/ink1549.xml"/><Relationship Id="rId32" Type="http://schemas.openxmlformats.org/officeDocument/2006/relationships/customXml" Target="../ink/ink1431.xml"/><Relationship Id="rId74" Type="http://schemas.openxmlformats.org/officeDocument/2006/relationships/customXml" Target="../ink/ink1452.xml"/><Relationship Id="rId128" Type="http://schemas.openxmlformats.org/officeDocument/2006/relationships/customXml" Target="../ink/ink1479.xml"/><Relationship Id="rId335" Type="http://schemas.openxmlformats.org/officeDocument/2006/relationships/image" Target="../media/image1573.png"/><Relationship Id="rId5" Type="http://schemas.openxmlformats.org/officeDocument/2006/relationships/image" Target="../media/image1410.png"/><Relationship Id="rId181" Type="http://schemas.openxmlformats.org/officeDocument/2006/relationships/image" Target="../media/image1497.png"/><Relationship Id="rId237" Type="http://schemas.openxmlformats.org/officeDocument/2006/relationships/image" Target="../media/image1524.png"/><Relationship Id="rId279" Type="http://schemas.openxmlformats.org/officeDocument/2006/relationships/image" Target="../media/image1545.png"/><Relationship Id="rId43" Type="http://schemas.openxmlformats.org/officeDocument/2006/relationships/image" Target="../media/image1429.png"/><Relationship Id="rId139" Type="http://schemas.openxmlformats.org/officeDocument/2006/relationships/image" Target="../media/image1476.png"/><Relationship Id="rId290" Type="http://schemas.openxmlformats.org/officeDocument/2006/relationships/customXml" Target="../ink/ink1560.xml"/><Relationship Id="rId304" Type="http://schemas.openxmlformats.org/officeDocument/2006/relationships/customXml" Target="../ink/ink1567.xml"/><Relationship Id="rId346" Type="http://schemas.openxmlformats.org/officeDocument/2006/relationships/customXml" Target="../ink/ink1588.xml"/><Relationship Id="rId85" Type="http://schemas.openxmlformats.org/officeDocument/2006/relationships/image" Target="../media/image1450.png"/><Relationship Id="rId150" Type="http://schemas.openxmlformats.org/officeDocument/2006/relationships/customXml" Target="../ink/ink1490.xml"/><Relationship Id="rId192" Type="http://schemas.openxmlformats.org/officeDocument/2006/relationships/customXml" Target="../ink/ink1511.xml"/><Relationship Id="rId206" Type="http://schemas.openxmlformats.org/officeDocument/2006/relationships/customXml" Target="../ink/ink1518.xml"/><Relationship Id="rId248" Type="http://schemas.openxmlformats.org/officeDocument/2006/relationships/customXml" Target="../ink/ink1539.xml"/><Relationship Id="rId12" Type="http://schemas.openxmlformats.org/officeDocument/2006/relationships/customXml" Target="../ink/ink1421.xml"/><Relationship Id="rId108" Type="http://schemas.openxmlformats.org/officeDocument/2006/relationships/customXml" Target="../ink/ink1469.xml"/><Relationship Id="rId315" Type="http://schemas.openxmlformats.org/officeDocument/2006/relationships/image" Target="../media/image1563.png"/><Relationship Id="rId357" Type="http://schemas.openxmlformats.org/officeDocument/2006/relationships/image" Target="../media/image1584.png"/><Relationship Id="rId54" Type="http://schemas.openxmlformats.org/officeDocument/2006/relationships/customXml" Target="../ink/ink1442.xml"/><Relationship Id="rId96" Type="http://schemas.openxmlformats.org/officeDocument/2006/relationships/customXml" Target="../ink/ink1463.xml"/><Relationship Id="rId161" Type="http://schemas.openxmlformats.org/officeDocument/2006/relationships/image" Target="../media/image1487.png"/><Relationship Id="rId217" Type="http://schemas.openxmlformats.org/officeDocument/2006/relationships/image" Target="../media/image1514.png"/><Relationship Id="rId259" Type="http://schemas.openxmlformats.org/officeDocument/2006/relationships/image" Target="../media/image1535.png"/><Relationship Id="rId23" Type="http://schemas.openxmlformats.org/officeDocument/2006/relationships/image" Target="../media/image1419.png"/><Relationship Id="rId119" Type="http://schemas.openxmlformats.org/officeDocument/2006/relationships/image" Target="../media/image1466.png"/><Relationship Id="rId270" Type="http://schemas.openxmlformats.org/officeDocument/2006/relationships/customXml" Target="../ink/ink1550.xml"/><Relationship Id="rId326" Type="http://schemas.openxmlformats.org/officeDocument/2006/relationships/customXml" Target="../ink/ink1578.xml"/><Relationship Id="rId65" Type="http://schemas.openxmlformats.org/officeDocument/2006/relationships/image" Target="../media/image1440.png"/><Relationship Id="rId130" Type="http://schemas.openxmlformats.org/officeDocument/2006/relationships/customXml" Target="../ink/ink1480.xml"/><Relationship Id="rId368" Type="http://schemas.openxmlformats.org/officeDocument/2006/relationships/customXml" Target="../ink/ink1599.xml"/><Relationship Id="rId172" Type="http://schemas.openxmlformats.org/officeDocument/2006/relationships/customXml" Target="../ink/ink1501.xml"/><Relationship Id="rId228" Type="http://schemas.openxmlformats.org/officeDocument/2006/relationships/customXml" Target="../ink/ink1529.xml"/><Relationship Id="rId281" Type="http://schemas.openxmlformats.org/officeDocument/2006/relationships/image" Target="../media/image1546.png"/><Relationship Id="rId337" Type="http://schemas.openxmlformats.org/officeDocument/2006/relationships/image" Target="../media/image1574.png"/><Relationship Id="rId34" Type="http://schemas.openxmlformats.org/officeDocument/2006/relationships/customXml" Target="../ink/ink1432.xml"/><Relationship Id="rId76" Type="http://schemas.openxmlformats.org/officeDocument/2006/relationships/customXml" Target="../ink/ink1453.xml"/><Relationship Id="rId141" Type="http://schemas.openxmlformats.org/officeDocument/2006/relationships/image" Target="../media/image1477.png"/><Relationship Id="rId7" Type="http://schemas.openxmlformats.org/officeDocument/2006/relationships/image" Target="../media/image1411.png"/><Relationship Id="rId183" Type="http://schemas.openxmlformats.org/officeDocument/2006/relationships/image" Target="../media/image1498.png"/><Relationship Id="rId239" Type="http://schemas.openxmlformats.org/officeDocument/2006/relationships/image" Target="../media/image1525.png"/><Relationship Id="rId250" Type="http://schemas.openxmlformats.org/officeDocument/2006/relationships/customXml" Target="../ink/ink1540.xml"/><Relationship Id="rId292" Type="http://schemas.openxmlformats.org/officeDocument/2006/relationships/customXml" Target="../ink/ink1561.xml"/><Relationship Id="rId306" Type="http://schemas.openxmlformats.org/officeDocument/2006/relationships/customXml" Target="../ink/ink1568.xml"/><Relationship Id="rId45" Type="http://schemas.openxmlformats.org/officeDocument/2006/relationships/image" Target="../media/image1430.png"/><Relationship Id="rId87" Type="http://schemas.openxmlformats.org/officeDocument/2006/relationships/image" Target="../media/image1451.png"/><Relationship Id="rId110" Type="http://schemas.openxmlformats.org/officeDocument/2006/relationships/customXml" Target="../ink/ink1470.xml"/><Relationship Id="rId348" Type="http://schemas.openxmlformats.org/officeDocument/2006/relationships/customXml" Target="../ink/ink1589.xml"/><Relationship Id="rId152" Type="http://schemas.openxmlformats.org/officeDocument/2006/relationships/customXml" Target="../ink/ink1491.xml"/><Relationship Id="rId194" Type="http://schemas.openxmlformats.org/officeDocument/2006/relationships/customXml" Target="../ink/ink1512.xml"/><Relationship Id="rId208" Type="http://schemas.openxmlformats.org/officeDocument/2006/relationships/customXml" Target="../ink/ink1519.xml"/><Relationship Id="rId261" Type="http://schemas.openxmlformats.org/officeDocument/2006/relationships/image" Target="../media/image1536.png"/><Relationship Id="rId14" Type="http://schemas.openxmlformats.org/officeDocument/2006/relationships/customXml" Target="../ink/ink1422.xml"/><Relationship Id="rId56" Type="http://schemas.openxmlformats.org/officeDocument/2006/relationships/customXml" Target="../ink/ink1443.xml"/><Relationship Id="rId317" Type="http://schemas.openxmlformats.org/officeDocument/2006/relationships/image" Target="../media/image1564.png"/><Relationship Id="rId359" Type="http://schemas.openxmlformats.org/officeDocument/2006/relationships/image" Target="../media/image1585.png"/><Relationship Id="rId98" Type="http://schemas.openxmlformats.org/officeDocument/2006/relationships/customXml" Target="../ink/ink1464.xml"/><Relationship Id="rId121" Type="http://schemas.openxmlformats.org/officeDocument/2006/relationships/image" Target="../media/image1467.png"/><Relationship Id="rId163" Type="http://schemas.openxmlformats.org/officeDocument/2006/relationships/image" Target="../media/image1488.png"/><Relationship Id="rId219" Type="http://schemas.openxmlformats.org/officeDocument/2006/relationships/image" Target="../media/image1515.png"/><Relationship Id="rId370" Type="http://schemas.openxmlformats.org/officeDocument/2006/relationships/customXml" Target="../ink/ink1600.xml"/><Relationship Id="rId230" Type="http://schemas.openxmlformats.org/officeDocument/2006/relationships/customXml" Target="../ink/ink1530.xml"/><Relationship Id="rId25" Type="http://schemas.openxmlformats.org/officeDocument/2006/relationships/image" Target="../media/image1420.png"/><Relationship Id="rId67" Type="http://schemas.openxmlformats.org/officeDocument/2006/relationships/image" Target="../media/image1441.png"/><Relationship Id="rId272" Type="http://schemas.openxmlformats.org/officeDocument/2006/relationships/customXml" Target="../ink/ink1551.xml"/><Relationship Id="rId328" Type="http://schemas.openxmlformats.org/officeDocument/2006/relationships/customXml" Target="../ink/ink1579.xml"/><Relationship Id="rId132" Type="http://schemas.openxmlformats.org/officeDocument/2006/relationships/customXml" Target="../ink/ink1481.xml"/><Relationship Id="rId174" Type="http://schemas.openxmlformats.org/officeDocument/2006/relationships/customXml" Target="../ink/ink1502.xml"/><Relationship Id="rId241" Type="http://schemas.openxmlformats.org/officeDocument/2006/relationships/image" Target="../media/image1526.png"/><Relationship Id="rId36" Type="http://schemas.openxmlformats.org/officeDocument/2006/relationships/customXml" Target="../ink/ink1433.xml"/><Relationship Id="rId283" Type="http://schemas.openxmlformats.org/officeDocument/2006/relationships/image" Target="../media/image1547.png"/><Relationship Id="rId339" Type="http://schemas.openxmlformats.org/officeDocument/2006/relationships/image" Target="../media/image1575.png"/><Relationship Id="rId78" Type="http://schemas.openxmlformats.org/officeDocument/2006/relationships/customXml" Target="../ink/ink1454.xml"/><Relationship Id="rId99" Type="http://schemas.openxmlformats.org/officeDocument/2006/relationships/image" Target="../media/image1456.png"/><Relationship Id="rId101" Type="http://schemas.openxmlformats.org/officeDocument/2006/relationships/image" Target="../media/image1457.png"/><Relationship Id="rId122" Type="http://schemas.openxmlformats.org/officeDocument/2006/relationships/customXml" Target="../ink/ink1476.xml"/><Relationship Id="rId143" Type="http://schemas.openxmlformats.org/officeDocument/2006/relationships/image" Target="../media/image1478.png"/><Relationship Id="rId164" Type="http://schemas.openxmlformats.org/officeDocument/2006/relationships/customXml" Target="../ink/ink1497.xml"/><Relationship Id="rId185" Type="http://schemas.openxmlformats.org/officeDocument/2006/relationships/image" Target="../media/image1499.png"/><Relationship Id="rId350" Type="http://schemas.openxmlformats.org/officeDocument/2006/relationships/customXml" Target="../ink/ink1590.xml"/><Relationship Id="rId371" Type="http://schemas.openxmlformats.org/officeDocument/2006/relationships/image" Target="../media/image1591.png"/><Relationship Id="rId9" Type="http://schemas.openxmlformats.org/officeDocument/2006/relationships/image" Target="../media/image1412.png"/><Relationship Id="rId210" Type="http://schemas.openxmlformats.org/officeDocument/2006/relationships/customXml" Target="../ink/ink1520.xml"/><Relationship Id="rId26" Type="http://schemas.openxmlformats.org/officeDocument/2006/relationships/customXml" Target="../ink/ink1428.xml"/><Relationship Id="rId231" Type="http://schemas.openxmlformats.org/officeDocument/2006/relationships/image" Target="../media/image1521.png"/><Relationship Id="rId252" Type="http://schemas.openxmlformats.org/officeDocument/2006/relationships/customXml" Target="../ink/ink1541.xml"/><Relationship Id="rId273" Type="http://schemas.openxmlformats.org/officeDocument/2006/relationships/image" Target="../media/image1542.png"/><Relationship Id="rId294" Type="http://schemas.openxmlformats.org/officeDocument/2006/relationships/customXml" Target="../ink/ink1562.xml"/><Relationship Id="rId308" Type="http://schemas.openxmlformats.org/officeDocument/2006/relationships/customXml" Target="../ink/ink1569.xml"/><Relationship Id="rId329" Type="http://schemas.openxmlformats.org/officeDocument/2006/relationships/image" Target="../media/image1570.png"/><Relationship Id="rId47" Type="http://schemas.openxmlformats.org/officeDocument/2006/relationships/image" Target="../media/image1431.png"/><Relationship Id="rId68" Type="http://schemas.openxmlformats.org/officeDocument/2006/relationships/customXml" Target="../ink/ink1449.xml"/><Relationship Id="rId89" Type="http://schemas.openxmlformats.org/officeDocument/2006/relationships/image" Target="../media/image1452.png"/><Relationship Id="rId112" Type="http://schemas.openxmlformats.org/officeDocument/2006/relationships/customXml" Target="../ink/ink1471.xml"/><Relationship Id="rId133" Type="http://schemas.openxmlformats.org/officeDocument/2006/relationships/image" Target="../media/image1473.png"/><Relationship Id="rId154" Type="http://schemas.openxmlformats.org/officeDocument/2006/relationships/customXml" Target="../ink/ink1492.xml"/><Relationship Id="rId175" Type="http://schemas.openxmlformats.org/officeDocument/2006/relationships/image" Target="../media/image1494.png"/><Relationship Id="rId340" Type="http://schemas.openxmlformats.org/officeDocument/2006/relationships/customXml" Target="../ink/ink1585.xml"/><Relationship Id="rId361" Type="http://schemas.openxmlformats.org/officeDocument/2006/relationships/image" Target="../media/image1586.png"/><Relationship Id="rId196" Type="http://schemas.openxmlformats.org/officeDocument/2006/relationships/customXml" Target="../ink/ink1513.xml"/><Relationship Id="rId200" Type="http://schemas.openxmlformats.org/officeDocument/2006/relationships/customXml" Target="../ink/ink1515.xml"/><Relationship Id="rId16" Type="http://schemas.openxmlformats.org/officeDocument/2006/relationships/customXml" Target="../ink/ink1423.xml"/><Relationship Id="rId221" Type="http://schemas.openxmlformats.org/officeDocument/2006/relationships/image" Target="../media/image1516.png"/><Relationship Id="rId242" Type="http://schemas.openxmlformats.org/officeDocument/2006/relationships/customXml" Target="../ink/ink1536.xml"/><Relationship Id="rId263" Type="http://schemas.openxmlformats.org/officeDocument/2006/relationships/image" Target="../media/image1537.png"/><Relationship Id="rId284" Type="http://schemas.openxmlformats.org/officeDocument/2006/relationships/customXml" Target="../ink/ink1557.xml"/><Relationship Id="rId319" Type="http://schemas.openxmlformats.org/officeDocument/2006/relationships/image" Target="../media/image1565.png"/><Relationship Id="rId37" Type="http://schemas.openxmlformats.org/officeDocument/2006/relationships/image" Target="../media/image1426.png"/><Relationship Id="rId58" Type="http://schemas.openxmlformats.org/officeDocument/2006/relationships/customXml" Target="../ink/ink1444.xml"/><Relationship Id="rId79" Type="http://schemas.openxmlformats.org/officeDocument/2006/relationships/image" Target="../media/image1447.png"/><Relationship Id="rId102" Type="http://schemas.openxmlformats.org/officeDocument/2006/relationships/customXml" Target="../ink/ink1466.xml"/><Relationship Id="rId123" Type="http://schemas.openxmlformats.org/officeDocument/2006/relationships/image" Target="../media/image1468.png"/><Relationship Id="rId144" Type="http://schemas.openxmlformats.org/officeDocument/2006/relationships/customXml" Target="../ink/ink1487.xml"/><Relationship Id="rId330" Type="http://schemas.openxmlformats.org/officeDocument/2006/relationships/customXml" Target="../ink/ink1580.xml"/><Relationship Id="rId90" Type="http://schemas.openxmlformats.org/officeDocument/2006/relationships/customXml" Target="../ink/ink1460.xml"/><Relationship Id="rId165" Type="http://schemas.openxmlformats.org/officeDocument/2006/relationships/image" Target="../media/image1489.png"/><Relationship Id="rId186" Type="http://schemas.openxmlformats.org/officeDocument/2006/relationships/customXml" Target="../ink/ink1508.xml"/><Relationship Id="rId351" Type="http://schemas.openxmlformats.org/officeDocument/2006/relationships/image" Target="../media/image1581.png"/><Relationship Id="rId372" Type="http://schemas.openxmlformats.org/officeDocument/2006/relationships/customXml" Target="../ink/ink1601.xml"/><Relationship Id="rId211" Type="http://schemas.openxmlformats.org/officeDocument/2006/relationships/image" Target="../media/image1511.png"/><Relationship Id="rId232" Type="http://schemas.openxmlformats.org/officeDocument/2006/relationships/customXml" Target="../ink/ink1531.xml"/><Relationship Id="rId253" Type="http://schemas.openxmlformats.org/officeDocument/2006/relationships/image" Target="../media/image1532.png"/><Relationship Id="rId274" Type="http://schemas.openxmlformats.org/officeDocument/2006/relationships/customXml" Target="../ink/ink1552.xml"/><Relationship Id="rId295" Type="http://schemas.openxmlformats.org/officeDocument/2006/relationships/image" Target="../media/image1553.png"/><Relationship Id="rId309" Type="http://schemas.openxmlformats.org/officeDocument/2006/relationships/image" Target="../media/image1560.png"/><Relationship Id="rId27" Type="http://schemas.openxmlformats.org/officeDocument/2006/relationships/image" Target="../media/image1421.png"/><Relationship Id="rId48" Type="http://schemas.openxmlformats.org/officeDocument/2006/relationships/customXml" Target="../ink/ink1439.xml"/><Relationship Id="rId69" Type="http://schemas.openxmlformats.org/officeDocument/2006/relationships/image" Target="../media/image1442.png"/><Relationship Id="rId113" Type="http://schemas.openxmlformats.org/officeDocument/2006/relationships/image" Target="../media/image1463.png"/><Relationship Id="rId134" Type="http://schemas.openxmlformats.org/officeDocument/2006/relationships/customXml" Target="../ink/ink1482.xml"/><Relationship Id="rId320" Type="http://schemas.openxmlformats.org/officeDocument/2006/relationships/customXml" Target="../ink/ink1575.xml"/><Relationship Id="rId80" Type="http://schemas.openxmlformats.org/officeDocument/2006/relationships/customXml" Target="../ink/ink1455.xml"/><Relationship Id="rId155" Type="http://schemas.openxmlformats.org/officeDocument/2006/relationships/image" Target="../media/image1484.png"/><Relationship Id="rId176" Type="http://schemas.openxmlformats.org/officeDocument/2006/relationships/customXml" Target="../ink/ink1503.xml"/><Relationship Id="rId197" Type="http://schemas.openxmlformats.org/officeDocument/2006/relationships/image" Target="../media/image313.png"/><Relationship Id="rId341" Type="http://schemas.openxmlformats.org/officeDocument/2006/relationships/image" Target="../media/image1576.png"/><Relationship Id="rId362" Type="http://schemas.openxmlformats.org/officeDocument/2006/relationships/customXml" Target="../ink/ink1596.xml"/><Relationship Id="rId201" Type="http://schemas.openxmlformats.org/officeDocument/2006/relationships/image" Target="../media/image1506.png"/><Relationship Id="rId222" Type="http://schemas.openxmlformats.org/officeDocument/2006/relationships/customXml" Target="../ink/ink1526.xml"/><Relationship Id="rId243" Type="http://schemas.openxmlformats.org/officeDocument/2006/relationships/image" Target="../media/image1527.png"/><Relationship Id="rId264" Type="http://schemas.openxmlformats.org/officeDocument/2006/relationships/customXml" Target="../ink/ink1547.xml"/><Relationship Id="rId285" Type="http://schemas.openxmlformats.org/officeDocument/2006/relationships/image" Target="../media/image1548.png"/><Relationship Id="rId17" Type="http://schemas.openxmlformats.org/officeDocument/2006/relationships/image" Target="../media/image1416.png"/><Relationship Id="rId38" Type="http://schemas.openxmlformats.org/officeDocument/2006/relationships/customXml" Target="../ink/ink1434.xml"/><Relationship Id="rId59" Type="http://schemas.openxmlformats.org/officeDocument/2006/relationships/image" Target="../media/image1437.png"/><Relationship Id="rId103" Type="http://schemas.openxmlformats.org/officeDocument/2006/relationships/image" Target="../media/image1458.png"/><Relationship Id="rId124" Type="http://schemas.openxmlformats.org/officeDocument/2006/relationships/customXml" Target="../ink/ink1477.xml"/><Relationship Id="rId310" Type="http://schemas.openxmlformats.org/officeDocument/2006/relationships/customXml" Target="../ink/ink1570.xml"/><Relationship Id="rId70" Type="http://schemas.openxmlformats.org/officeDocument/2006/relationships/customXml" Target="../ink/ink1450.xml"/><Relationship Id="rId91" Type="http://schemas.openxmlformats.org/officeDocument/2006/relationships/image" Target="../media/image221.png"/><Relationship Id="rId145" Type="http://schemas.openxmlformats.org/officeDocument/2006/relationships/image" Target="../media/image1479.png"/><Relationship Id="rId166" Type="http://schemas.openxmlformats.org/officeDocument/2006/relationships/customXml" Target="../ink/ink1498.xml"/><Relationship Id="rId187" Type="http://schemas.openxmlformats.org/officeDocument/2006/relationships/image" Target="../media/image1500.png"/><Relationship Id="rId331" Type="http://schemas.openxmlformats.org/officeDocument/2006/relationships/image" Target="../media/image1571.png"/><Relationship Id="rId352" Type="http://schemas.openxmlformats.org/officeDocument/2006/relationships/customXml" Target="../ink/ink1591.xml"/><Relationship Id="rId373" Type="http://schemas.openxmlformats.org/officeDocument/2006/relationships/image" Target="../media/image159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21.xml"/><Relationship Id="rId233" Type="http://schemas.openxmlformats.org/officeDocument/2006/relationships/image" Target="../media/image1522.png"/><Relationship Id="rId254" Type="http://schemas.openxmlformats.org/officeDocument/2006/relationships/customXml" Target="../ink/ink1542.xml"/><Relationship Id="rId28" Type="http://schemas.openxmlformats.org/officeDocument/2006/relationships/customXml" Target="../ink/ink1429.xml"/><Relationship Id="rId49" Type="http://schemas.openxmlformats.org/officeDocument/2006/relationships/image" Target="../media/image1432.png"/><Relationship Id="rId114" Type="http://schemas.openxmlformats.org/officeDocument/2006/relationships/customXml" Target="../ink/ink1472.xml"/><Relationship Id="rId275" Type="http://schemas.openxmlformats.org/officeDocument/2006/relationships/image" Target="../media/image1543.png"/><Relationship Id="rId296" Type="http://schemas.openxmlformats.org/officeDocument/2006/relationships/customXml" Target="../ink/ink1563.xml"/><Relationship Id="rId300" Type="http://schemas.openxmlformats.org/officeDocument/2006/relationships/customXml" Target="../ink/ink1565.xml"/><Relationship Id="rId60" Type="http://schemas.openxmlformats.org/officeDocument/2006/relationships/customXml" Target="../ink/ink1445.xml"/><Relationship Id="rId81" Type="http://schemas.openxmlformats.org/officeDocument/2006/relationships/image" Target="../media/image1448.png"/><Relationship Id="rId135" Type="http://schemas.openxmlformats.org/officeDocument/2006/relationships/image" Target="../media/image1474.png"/><Relationship Id="rId156" Type="http://schemas.openxmlformats.org/officeDocument/2006/relationships/customXml" Target="../ink/ink1493.xml"/><Relationship Id="rId177" Type="http://schemas.openxmlformats.org/officeDocument/2006/relationships/image" Target="../media/image1495.png"/><Relationship Id="rId198" Type="http://schemas.openxmlformats.org/officeDocument/2006/relationships/customXml" Target="../ink/ink1514.xml"/><Relationship Id="rId321" Type="http://schemas.openxmlformats.org/officeDocument/2006/relationships/image" Target="../media/image1566.png"/><Relationship Id="rId342" Type="http://schemas.openxmlformats.org/officeDocument/2006/relationships/customXml" Target="../ink/ink1586.xml"/><Relationship Id="rId363" Type="http://schemas.openxmlformats.org/officeDocument/2006/relationships/image" Target="../media/image1587.png"/><Relationship Id="rId202" Type="http://schemas.openxmlformats.org/officeDocument/2006/relationships/customXml" Target="../ink/ink1516.xml"/><Relationship Id="rId223" Type="http://schemas.openxmlformats.org/officeDocument/2006/relationships/image" Target="../media/image1517.png"/><Relationship Id="rId244" Type="http://schemas.openxmlformats.org/officeDocument/2006/relationships/customXml" Target="../ink/ink1537.xml"/><Relationship Id="rId18" Type="http://schemas.openxmlformats.org/officeDocument/2006/relationships/customXml" Target="../ink/ink1424.xml"/><Relationship Id="rId39" Type="http://schemas.openxmlformats.org/officeDocument/2006/relationships/image" Target="../media/image1427.png"/><Relationship Id="rId265" Type="http://schemas.openxmlformats.org/officeDocument/2006/relationships/image" Target="../media/image1538.png"/><Relationship Id="rId286" Type="http://schemas.openxmlformats.org/officeDocument/2006/relationships/customXml" Target="../ink/ink1558.xml"/><Relationship Id="rId50" Type="http://schemas.openxmlformats.org/officeDocument/2006/relationships/customXml" Target="../ink/ink1440.xml"/><Relationship Id="rId104" Type="http://schemas.openxmlformats.org/officeDocument/2006/relationships/customXml" Target="../ink/ink1467.xml"/><Relationship Id="rId125" Type="http://schemas.openxmlformats.org/officeDocument/2006/relationships/image" Target="../media/image1469.png"/><Relationship Id="rId146" Type="http://schemas.openxmlformats.org/officeDocument/2006/relationships/customXml" Target="../ink/ink1488.xml"/><Relationship Id="rId167" Type="http://schemas.openxmlformats.org/officeDocument/2006/relationships/image" Target="../media/image1490.png"/><Relationship Id="rId188" Type="http://schemas.openxmlformats.org/officeDocument/2006/relationships/customXml" Target="../ink/ink1509.xml"/><Relationship Id="rId311" Type="http://schemas.openxmlformats.org/officeDocument/2006/relationships/image" Target="../media/image1561.png"/><Relationship Id="rId332" Type="http://schemas.openxmlformats.org/officeDocument/2006/relationships/customXml" Target="../ink/ink1581.xml"/><Relationship Id="rId353" Type="http://schemas.openxmlformats.org/officeDocument/2006/relationships/image" Target="../media/image1582.png"/><Relationship Id="rId374" Type="http://schemas.openxmlformats.org/officeDocument/2006/relationships/customXml" Target="../ink/ink1602.xml"/><Relationship Id="rId71" Type="http://schemas.openxmlformats.org/officeDocument/2006/relationships/image" Target="../media/image1443.png"/><Relationship Id="rId92" Type="http://schemas.openxmlformats.org/officeDocument/2006/relationships/customXml" Target="../ink/ink1461.xml"/><Relationship Id="rId213" Type="http://schemas.openxmlformats.org/officeDocument/2006/relationships/image" Target="../media/image1512.png"/><Relationship Id="rId234" Type="http://schemas.openxmlformats.org/officeDocument/2006/relationships/customXml" Target="../ink/ink1532.xml"/><Relationship Id="rId2" Type="http://schemas.openxmlformats.org/officeDocument/2006/relationships/customXml" Target="../ink/ink1416.xml"/><Relationship Id="rId29" Type="http://schemas.openxmlformats.org/officeDocument/2006/relationships/image" Target="../media/image1422.png"/><Relationship Id="rId255" Type="http://schemas.openxmlformats.org/officeDocument/2006/relationships/image" Target="../media/image1533.png"/><Relationship Id="rId276" Type="http://schemas.openxmlformats.org/officeDocument/2006/relationships/customXml" Target="../ink/ink1553.xml"/><Relationship Id="rId297" Type="http://schemas.openxmlformats.org/officeDocument/2006/relationships/image" Target="../media/image1554.png"/><Relationship Id="rId40" Type="http://schemas.openxmlformats.org/officeDocument/2006/relationships/customXml" Target="../ink/ink1435.xml"/><Relationship Id="rId115" Type="http://schemas.openxmlformats.org/officeDocument/2006/relationships/image" Target="../media/image1464.png"/><Relationship Id="rId136" Type="http://schemas.openxmlformats.org/officeDocument/2006/relationships/customXml" Target="../ink/ink1483.xml"/><Relationship Id="rId157" Type="http://schemas.openxmlformats.org/officeDocument/2006/relationships/image" Target="../media/image1485.png"/><Relationship Id="rId178" Type="http://schemas.openxmlformats.org/officeDocument/2006/relationships/customXml" Target="../ink/ink1504.xml"/><Relationship Id="rId301" Type="http://schemas.openxmlformats.org/officeDocument/2006/relationships/image" Target="../media/image1556.png"/><Relationship Id="rId322" Type="http://schemas.openxmlformats.org/officeDocument/2006/relationships/customXml" Target="../ink/ink1576.xml"/><Relationship Id="rId343" Type="http://schemas.openxmlformats.org/officeDocument/2006/relationships/image" Target="../media/image1577.png"/><Relationship Id="rId364" Type="http://schemas.openxmlformats.org/officeDocument/2006/relationships/customXml" Target="../ink/ink1597.xml"/><Relationship Id="rId61" Type="http://schemas.openxmlformats.org/officeDocument/2006/relationships/image" Target="../media/image1438.png"/><Relationship Id="rId82" Type="http://schemas.openxmlformats.org/officeDocument/2006/relationships/customXml" Target="../ink/ink1456.xml"/><Relationship Id="rId199" Type="http://schemas.openxmlformats.org/officeDocument/2006/relationships/image" Target="../media/image1505.png"/><Relationship Id="rId203" Type="http://schemas.openxmlformats.org/officeDocument/2006/relationships/image" Target="../media/image1507.png"/><Relationship Id="rId19" Type="http://schemas.openxmlformats.org/officeDocument/2006/relationships/image" Target="../media/image1417.png"/><Relationship Id="rId224" Type="http://schemas.openxmlformats.org/officeDocument/2006/relationships/customXml" Target="../ink/ink1527.xml"/><Relationship Id="rId245" Type="http://schemas.openxmlformats.org/officeDocument/2006/relationships/image" Target="../media/image1528.png"/><Relationship Id="rId266" Type="http://schemas.openxmlformats.org/officeDocument/2006/relationships/customXml" Target="../ink/ink1548.xml"/><Relationship Id="rId287" Type="http://schemas.openxmlformats.org/officeDocument/2006/relationships/image" Target="../media/image1549.png"/><Relationship Id="rId30" Type="http://schemas.openxmlformats.org/officeDocument/2006/relationships/customXml" Target="../ink/ink1430.xml"/><Relationship Id="rId105" Type="http://schemas.openxmlformats.org/officeDocument/2006/relationships/image" Target="../media/image1459.png"/><Relationship Id="rId126" Type="http://schemas.openxmlformats.org/officeDocument/2006/relationships/customXml" Target="../ink/ink1478.xml"/><Relationship Id="rId147" Type="http://schemas.openxmlformats.org/officeDocument/2006/relationships/image" Target="../media/image1480.png"/><Relationship Id="rId168" Type="http://schemas.openxmlformats.org/officeDocument/2006/relationships/customXml" Target="../ink/ink1499.xml"/><Relationship Id="rId312" Type="http://schemas.openxmlformats.org/officeDocument/2006/relationships/customXml" Target="../ink/ink1571.xml"/><Relationship Id="rId333" Type="http://schemas.openxmlformats.org/officeDocument/2006/relationships/image" Target="../media/image1572.png"/><Relationship Id="rId354" Type="http://schemas.openxmlformats.org/officeDocument/2006/relationships/customXml" Target="../ink/ink1592.xml"/><Relationship Id="rId51" Type="http://schemas.openxmlformats.org/officeDocument/2006/relationships/image" Target="../media/image1433.png"/><Relationship Id="rId72" Type="http://schemas.openxmlformats.org/officeDocument/2006/relationships/customXml" Target="../ink/ink1451.xml"/><Relationship Id="rId93" Type="http://schemas.openxmlformats.org/officeDocument/2006/relationships/image" Target="../media/image1453.png"/><Relationship Id="rId189" Type="http://schemas.openxmlformats.org/officeDocument/2006/relationships/image" Target="../media/image1501.png"/><Relationship Id="rId375" Type="http://schemas.openxmlformats.org/officeDocument/2006/relationships/image" Target="../media/image1593.png"/><Relationship Id="rId3" Type="http://schemas.openxmlformats.org/officeDocument/2006/relationships/image" Target="../media/image1409.png"/><Relationship Id="rId214" Type="http://schemas.openxmlformats.org/officeDocument/2006/relationships/customXml" Target="../ink/ink1522.xml"/><Relationship Id="rId235" Type="http://schemas.openxmlformats.org/officeDocument/2006/relationships/image" Target="../media/image1523.png"/><Relationship Id="rId256" Type="http://schemas.openxmlformats.org/officeDocument/2006/relationships/customXml" Target="../ink/ink1543.xml"/><Relationship Id="rId277" Type="http://schemas.openxmlformats.org/officeDocument/2006/relationships/image" Target="../media/image1544.png"/><Relationship Id="rId298" Type="http://schemas.openxmlformats.org/officeDocument/2006/relationships/customXml" Target="../ink/ink1564.xml"/><Relationship Id="rId116" Type="http://schemas.openxmlformats.org/officeDocument/2006/relationships/customXml" Target="../ink/ink1473.xml"/><Relationship Id="rId137" Type="http://schemas.openxmlformats.org/officeDocument/2006/relationships/image" Target="../media/image1475.png"/><Relationship Id="rId158" Type="http://schemas.openxmlformats.org/officeDocument/2006/relationships/customXml" Target="../ink/ink1494.xml"/><Relationship Id="rId302" Type="http://schemas.openxmlformats.org/officeDocument/2006/relationships/customXml" Target="../ink/ink1566.xml"/><Relationship Id="rId323" Type="http://schemas.openxmlformats.org/officeDocument/2006/relationships/image" Target="../media/image1567.png"/><Relationship Id="rId344" Type="http://schemas.openxmlformats.org/officeDocument/2006/relationships/customXml" Target="../ink/ink1587.xml"/><Relationship Id="rId20" Type="http://schemas.openxmlformats.org/officeDocument/2006/relationships/customXml" Target="../ink/ink1425.xml"/><Relationship Id="rId41" Type="http://schemas.openxmlformats.org/officeDocument/2006/relationships/image" Target="../media/image1428.png"/><Relationship Id="rId62" Type="http://schemas.openxmlformats.org/officeDocument/2006/relationships/customXml" Target="../ink/ink1446.xml"/><Relationship Id="rId83" Type="http://schemas.openxmlformats.org/officeDocument/2006/relationships/image" Target="../media/image1449.png"/><Relationship Id="rId179" Type="http://schemas.openxmlformats.org/officeDocument/2006/relationships/image" Target="../media/image1496.png"/><Relationship Id="rId365" Type="http://schemas.openxmlformats.org/officeDocument/2006/relationships/image" Target="../media/image1588.png"/><Relationship Id="rId190" Type="http://schemas.openxmlformats.org/officeDocument/2006/relationships/customXml" Target="../ink/ink1510.xml"/><Relationship Id="rId204" Type="http://schemas.openxmlformats.org/officeDocument/2006/relationships/customXml" Target="../ink/ink1517.xml"/><Relationship Id="rId225" Type="http://schemas.openxmlformats.org/officeDocument/2006/relationships/image" Target="../media/image1518.png"/><Relationship Id="rId246" Type="http://schemas.openxmlformats.org/officeDocument/2006/relationships/customXml" Target="../ink/ink1538.xml"/><Relationship Id="rId267" Type="http://schemas.openxmlformats.org/officeDocument/2006/relationships/image" Target="../media/image1539.png"/><Relationship Id="rId288" Type="http://schemas.openxmlformats.org/officeDocument/2006/relationships/customXml" Target="../ink/ink1559.xml"/><Relationship Id="rId106" Type="http://schemas.openxmlformats.org/officeDocument/2006/relationships/customXml" Target="../ink/ink1468.xml"/><Relationship Id="rId127" Type="http://schemas.openxmlformats.org/officeDocument/2006/relationships/image" Target="../media/image1470.png"/><Relationship Id="rId313" Type="http://schemas.openxmlformats.org/officeDocument/2006/relationships/image" Target="../media/image1562.png"/><Relationship Id="rId10" Type="http://schemas.openxmlformats.org/officeDocument/2006/relationships/customXml" Target="../ink/ink1420.xml"/><Relationship Id="rId31" Type="http://schemas.openxmlformats.org/officeDocument/2006/relationships/image" Target="../media/image1423.png"/><Relationship Id="rId52" Type="http://schemas.openxmlformats.org/officeDocument/2006/relationships/customXml" Target="../ink/ink1441.xml"/><Relationship Id="rId73" Type="http://schemas.openxmlformats.org/officeDocument/2006/relationships/image" Target="../media/image1444.png"/><Relationship Id="rId94" Type="http://schemas.openxmlformats.org/officeDocument/2006/relationships/customXml" Target="../ink/ink1462.xml"/><Relationship Id="rId148" Type="http://schemas.openxmlformats.org/officeDocument/2006/relationships/customXml" Target="../ink/ink1489.xml"/><Relationship Id="rId169" Type="http://schemas.openxmlformats.org/officeDocument/2006/relationships/image" Target="../media/image1491.png"/><Relationship Id="rId334" Type="http://schemas.openxmlformats.org/officeDocument/2006/relationships/customXml" Target="../ink/ink1582.xml"/><Relationship Id="rId355" Type="http://schemas.openxmlformats.org/officeDocument/2006/relationships/image" Target="../media/image1583.png"/><Relationship Id="rId4" Type="http://schemas.openxmlformats.org/officeDocument/2006/relationships/customXml" Target="../ink/ink1417.xml"/><Relationship Id="rId180" Type="http://schemas.openxmlformats.org/officeDocument/2006/relationships/customXml" Target="../ink/ink1505.xml"/><Relationship Id="rId215" Type="http://schemas.openxmlformats.org/officeDocument/2006/relationships/image" Target="../media/image1513.png"/><Relationship Id="rId236" Type="http://schemas.openxmlformats.org/officeDocument/2006/relationships/customXml" Target="../ink/ink1533.xml"/><Relationship Id="rId257" Type="http://schemas.openxmlformats.org/officeDocument/2006/relationships/image" Target="../media/image1534.png"/><Relationship Id="rId278" Type="http://schemas.openxmlformats.org/officeDocument/2006/relationships/customXml" Target="../ink/ink1554.xml"/><Relationship Id="rId303" Type="http://schemas.openxmlformats.org/officeDocument/2006/relationships/image" Target="../media/image1557.png"/><Relationship Id="rId42" Type="http://schemas.openxmlformats.org/officeDocument/2006/relationships/customXml" Target="../ink/ink1436.xml"/><Relationship Id="rId84" Type="http://schemas.openxmlformats.org/officeDocument/2006/relationships/customXml" Target="../ink/ink1457.xml"/><Relationship Id="rId138" Type="http://schemas.openxmlformats.org/officeDocument/2006/relationships/customXml" Target="../ink/ink1484.xml"/><Relationship Id="rId345" Type="http://schemas.openxmlformats.org/officeDocument/2006/relationships/image" Target="../media/image1578.png"/><Relationship Id="rId191" Type="http://schemas.openxmlformats.org/officeDocument/2006/relationships/image" Target="../media/image1502.png"/><Relationship Id="rId205" Type="http://schemas.openxmlformats.org/officeDocument/2006/relationships/image" Target="../media/image1508.png"/><Relationship Id="rId247" Type="http://schemas.openxmlformats.org/officeDocument/2006/relationships/image" Target="../media/image1529.png"/><Relationship Id="rId107" Type="http://schemas.openxmlformats.org/officeDocument/2006/relationships/image" Target="../media/image1460.png"/><Relationship Id="rId289" Type="http://schemas.openxmlformats.org/officeDocument/2006/relationships/image" Target="../media/image1550.png"/><Relationship Id="rId11" Type="http://schemas.openxmlformats.org/officeDocument/2006/relationships/image" Target="../media/image1413.png"/><Relationship Id="rId53" Type="http://schemas.openxmlformats.org/officeDocument/2006/relationships/image" Target="../media/image1434.png"/><Relationship Id="rId149" Type="http://schemas.openxmlformats.org/officeDocument/2006/relationships/image" Target="../media/image1481.png"/><Relationship Id="rId314" Type="http://schemas.openxmlformats.org/officeDocument/2006/relationships/customXml" Target="../ink/ink1572.xml"/><Relationship Id="rId356" Type="http://schemas.openxmlformats.org/officeDocument/2006/relationships/customXml" Target="../ink/ink1593.xml"/><Relationship Id="rId95" Type="http://schemas.openxmlformats.org/officeDocument/2006/relationships/image" Target="../media/image1454.png"/><Relationship Id="rId160" Type="http://schemas.openxmlformats.org/officeDocument/2006/relationships/customXml" Target="../ink/ink1495.xml"/><Relationship Id="rId216" Type="http://schemas.openxmlformats.org/officeDocument/2006/relationships/customXml" Target="../ink/ink1523.xml"/><Relationship Id="rId258" Type="http://schemas.openxmlformats.org/officeDocument/2006/relationships/customXml" Target="../ink/ink1544.xml"/><Relationship Id="rId22" Type="http://schemas.openxmlformats.org/officeDocument/2006/relationships/customXml" Target="../ink/ink1426.xml"/><Relationship Id="rId64" Type="http://schemas.openxmlformats.org/officeDocument/2006/relationships/customXml" Target="../ink/ink1447.xml"/><Relationship Id="rId118" Type="http://schemas.openxmlformats.org/officeDocument/2006/relationships/customXml" Target="../ink/ink1474.xml"/><Relationship Id="rId325" Type="http://schemas.openxmlformats.org/officeDocument/2006/relationships/image" Target="../media/image1568.png"/><Relationship Id="rId367" Type="http://schemas.openxmlformats.org/officeDocument/2006/relationships/image" Target="../media/image1589.png"/><Relationship Id="rId171" Type="http://schemas.openxmlformats.org/officeDocument/2006/relationships/image" Target="../media/image1492.png"/><Relationship Id="rId227" Type="http://schemas.openxmlformats.org/officeDocument/2006/relationships/image" Target="../media/image1519.png"/><Relationship Id="rId269" Type="http://schemas.openxmlformats.org/officeDocument/2006/relationships/image" Target="../media/image1540.png"/><Relationship Id="rId33" Type="http://schemas.openxmlformats.org/officeDocument/2006/relationships/image" Target="../media/image1424.png"/><Relationship Id="rId129" Type="http://schemas.openxmlformats.org/officeDocument/2006/relationships/image" Target="../media/image1471.png"/><Relationship Id="rId280" Type="http://schemas.openxmlformats.org/officeDocument/2006/relationships/customXml" Target="../ink/ink1555.xml"/><Relationship Id="rId336" Type="http://schemas.openxmlformats.org/officeDocument/2006/relationships/customXml" Target="../ink/ink1583.xml"/><Relationship Id="rId75" Type="http://schemas.openxmlformats.org/officeDocument/2006/relationships/image" Target="../media/image1445.png"/><Relationship Id="rId140" Type="http://schemas.openxmlformats.org/officeDocument/2006/relationships/customXml" Target="../ink/ink1485.xml"/><Relationship Id="rId182" Type="http://schemas.openxmlformats.org/officeDocument/2006/relationships/customXml" Target="../ink/ink1506.xml"/><Relationship Id="rId6" Type="http://schemas.openxmlformats.org/officeDocument/2006/relationships/customXml" Target="../ink/ink1418.xml"/><Relationship Id="rId238" Type="http://schemas.openxmlformats.org/officeDocument/2006/relationships/customXml" Target="../ink/ink1534.xml"/><Relationship Id="rId291" Type="http://schemas.openxmlformats.org/officeDocument/2006/relationships/image" Target="../media/image1551.png"/><Relationship Id="rId305" Type="http://schemas.openxmlformats.org/officeDocument/2006/relationships/image" Target="../media/image1558.png"/><Relationship Id="rId347" Type="http://schemas.openxmlformats.org/officeDocument/2006/relationships/image" Target="../media/image1579.png"/><Relationship Id="rId44" Type="http://schemas.openxmlformats.org/officeDocument/2006/relationships/customXml" Target="../ink/ink1437.xml"/><Relationship Id="rId86" Type="http://schemas.openxmlformats.org/officeDocument/2006/relationships/customXml" Target="../ink/ink1458.xml"/><Relationship Id="rId151" Type="http://schemas.openxmlformats.org/officeDocument/2006/relationships/image" Target="../media/image1482.png"/><Relationship Id="rId193" Type="http://schemas.openxmlformats.org/officeDocument/2006/relationships/image" Target="../media/image1503.png"/><Relationship Id="rId207" Type="http://schemas.openxmlformats.org/officeDocument/2006/relationships/image" Target="../media/image1509.png"/><Relationship Id="rId249" Type="http://schemas.openxmlformats.org/officeDocument/2006/relationships/image" Target="../media/image1530.png"/><Relationship Id="rId13" Type="http://schemas.openxmlformats.org/officeDocument/2006/relationships/image" Target="../media/image1414.png"/><Relationship Id="rId109" Type="http://schemas.openxmlformats.org/officeDocument/2006/relationships/image" Target="../media/image1461.png"/><Relationship Id="rId260" Type="http://schemas.openxmlformats.org/officeDocument/2006/relationships/customXml" Target="../ink/ink1545.xml"/><Relationship Id="rId316" Type="http://schemas.openxmlformats.org/officeDocument/2006/relationships/customXml" Target="../ink/ink1573.xml"/><Relationship Id="rId55" Type="http://schemas.openxmlformats.org/officeDocument/2006/relationships/image" Target="../media/image1435.png"/><Relationship Id="rId97" Type="http://schemas.openxmlformats.org/officeDocument/2006/relationships/image" Target="../media/image1455.png"/><Relationship Id="rId120" Type="http://schemas.openxmlformats.org/officeDocument/2006/relationships/customXml" Target="../ink/ink1475.xml"/><Relationship Id="rId358" Type="http://schemas.openxmlformats.org/officeDocument/2006/relationships/customXml" Target="../ink/ink1594.xml"/><Relationship Id="rId162" Type="http://schemas.openxmlformats.org/officeDocument/2006/relationships/customXml" Target="../ink/ink1496.xml"/><Relationship Id="rId218" Type="http://schemas.openxmlformats.org/officeDocument/2006/relationships/customXml" Target="../ink/ink1524.xml"/><Relationship Id="rId271" Type="http://schemas.openxmlformats.org/officeDocument/2006/relationships/image" Target="../media/image1541.png"/><Relationship Id="rId24" Type="http://schemas.openxmlformats.org/officeDocument/2006/relationships/customXml" Target="../ink/ink1427.xml"/><Relationship Id="rId66" Type="http://schemas.openxmlformats.org/officeDocument/2006/relationships/customXml" Target="../ink/ink1448.xml"/><Relationship Id="rId131" Type="http://schemas.openxmlformats.org/officeDocument/2006/relationships/image" Target="../media/image1472.png"/><Relationship Id="rId327" Type="http://schemas.openxmlformats.org/officeDocument/2006/relationships/image" Target="../media/image1569.png"/><Relationship Id="rId369" Type="http://schemas.openxmlformats.org/officeDocument/2006/relationships/image" Target="../media/image1590.png"/><Relationship Id="rId173" Type="http://schemas.openxmlformats.org/officeDocument/2006/relationships/image" Target="../media/image1493.png"/><Relationship Id="rId229" Type="http://schemas.openxmlformats.org/officeDocument/2006/relationships/image" Target="../media/image1520.png"/><Relationship Id="rId240" Type="http://schemas.openxmlformats.org/officeDocument/2006/relationships/customXml" Target="../ink/ink1535.xml"/><Relationship Id="rId35" Type="http://schemas.openxmlformats.org/officeDocument/2006/relationships/image" Target="../media/image1425.png"/><Relationship Id="rId77" Type="http://schemas.openxmlformats.org/officeDocument/2006/relationships/image" Target="../media/image1446.png"/><Relationship Id="rId100" Type="http://schemas.openxmlformats.org/officeDocument/2006/relationships/customXml" Target="../ink/ink1465.xml"/><Relationship Id="rId282" Type="http://schemas.openxmlformats.org/officeDocument/2006/relationships/customXml" Target="../ink/ink1556.xml"/><Relationship Id="rId338" Type="http://schemas.openxmlformats.org/officeDocument/2006/relationships/customXml" Target="../ink/ink1584.xml"/><Relationship Id="rId8" Type="http://schemas.openxmlformats.org/officeDocument/2006/relationships/customXml" Target="../ink/ink1419.xml"/><Relationship Id="rId142" Type="http://schemas.openxmlformats.org/officeDocument/2006/relationships/customXml" Target="../ink/ink1486.xml"/><Relationship Id="rId184" Type="http://schemas.openxmlformats.org/officeDocument/2006/relationships/customXml" Target="../ink/ink1507.xml"/><Relationship Id="rId251" Type="http://schemas.openxmlformats.org/officeDocument/2006/relationships/image" Target="../media/image1531.png"/><Relationship Id="rId46" Type="http://schemas.openxmlformats.org/officeDocument/2006/relationships/customXml" Target="../ink/ink1438.xml"/><Relationship Id="rId293" Type="http://schemas.openxmlformats.org/officeDocument/2006/relationships/image" Target="../media/image1552.png"/><Relationship Id="rId307" Type="http://schemas.openxmlformats.org/officeDocument/2006/relationships/image" Target="../media/image1559.png"/><Relationship Id="rId349" Type="http://schemas.openxmlformats.org/officeDocument/2006/relationships/image" Target="../media/image1580.png"/><Relationship Id="rId88" Type="http://schemas.openxmlformats.org/officeDocument/2006/relationships/customXml" Target="../ink/ink1459.xml"/><Relationship Id="rId111" Type="http://schemas.openxmlformats.org/officeDocument/2006/relationships/image" Target="../media/image1462.png"/><Relationship Id="rId153" Type="http://schemas.openxmlformats.org/officeDocument/2006/relationships/image" Target="../media/image1483.png"/><Relationship Id="rId195" Type="http://schemas.openxmlformats.org/officeDocument/2006/relationships/image" Target="../media/image1504.png"/><Relationship Id="rId209" Type="http://schemas.openxmlformats.org/officeDocument/2006/relationships/image" Target="../media/image1510.png"/><Relationship Id="rId360" Type="http://schemas.openxmlformats.org/officeDocument/2006/relationships/customXml" Target="../ink/ink1595.xml"/><Relationship Id="rId220" Type="http://schemas.openxmlformats.org/officeDocument/2006/relationships/customXml" Target="../ink/ink1525.xml"/><Relationship Id="rId15" Type="http://schemas.openxmlformats.org/officeDocument/2006/relationships/image" Target="../media/image1415.png"/><Relationship Id="rId57" Type="http://schemas.openxmlformats.org/officeDocument/2006/relationships/image" Target="../media/image1436.png"/><Relationship Id="rId262" Type="http://schemas.openxmlformats.org/officeDocument/2006/relationships/customXml" Target="../ink/ink1546.xml"/><Relationship Id="rId318" Type="http://schemas.openxmlformats.org/officeDocument/2006/relationships/customXml" Target="../ink/ink1574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51.png"/><Relationship Id="rId21" Type="http://schemas.openxmlformats.org/officeDocument/2006/relationships/image" Target="../media/image1603.png"/><Relationship Id="rId42" Type="http://schemas.openxmlformats.org/officeDocument/2006/relationships/customXml" Target="../ink/ink1623.xml"/><Relationship Id="rId63" Type="http://schemas.openxmlformats.org/officeDocument/2006/relationships/image" Target="../media/image1624.png"/><Relationship Id="rId84" Type="http://schemas.openxmlformats.org/officeDocument/2006/relationships/customXml" Target="../ink/ink1644.xml"/><Relationship Id="rId138" Type="http://schemas.openxmlformats.org/officeDocument/2006/relationships/customXml" Target="../ink/ink1671.xml"/><Relationship Id="rId159" Type="http://schemas.openxmlformats.org/officeDocument/2006/relationships/image" Target="../media/image1672.png"/><Relationship Id="rId170" Type="http://schemas.openxmlformats.org/officeDocument/2006/relationships/customXml" Target="../ink/ink1687.xml"/><Relationship Id="rId107" Type="http://schemas.openxmlformats.org/officeDocument/2006/relationships/image" Target="../media/image1646.png"/><Relationship Id="rId11" Type="http://schemas.openxmlformats.org/officeDocument/2006/relationships/image" Target="../media/image1598.png"/><Relationship Id="rId32" Type="http://schemas.openxmlformats.org/officeDocument/2006/relationships/customXml" Target="../ink/ink1618.xml"/><Relationship Id="rId53" Type="http://schemas.openxmlformats.org/officeDocument/2006/relationships/image" Target="../media/image1619.png"/><Relationship Id="rId74" Type="http://schemas.openxmlformats.org/officeDocument/2006/relationships/customXml" Target="../ink/ink1639.xml"/><Relationship Id="rId128" Type="http://schemas.openxmlformats.org/officeDocument/2006/relationships/customXml" Target="../ink/ink1666.xml"/><Relationship Id="rId149" Type="http://schemas.openxmlformats.org/officeDocument/2006/relationships/image" Target="../media/image1667.png"/><Relationship Id="rId5" Type="http://schemas.openxmlformats.org/officeDocument/2006/relationships/image" Target="../media/image1595.png"/><Relationship Id="rId95" Type="http://schemas.openxmlformats.org/officeDocument/2006/relationships/image" Target="../media/image1640.png"/><Relationship Id="rId160" Type="http://schemas.openxmlformats.org/officeDocument/2006/relationships/customXml" Target="../ink/ink1682.xml"/><Relationship Id="rId22" Type="http://schemas.openxmlformats.org/officeDocument/2006/relationships/customXml" Target="../ink/ink1613.xml"/><Relationship Id="rId43" Type="http://schemas.openxmlformats.org/officeDocument/2006/relationships/image" Target="../media/image1614.png"/><Relationship Id="rId64" Type="http://schemas.openxmlformats.org/officeDocument/2006/relationships/customXml" Target="../ink/ink1634.xml"/><Relationship Id="rId118" Type="http://schemas.openxmlformats.org/officeDocument/2006/relationships/customXml" Target="../ink/ink1661.xml"/><Relationship Id="rId139" Type="http://schemas.openxmlformats.org/officeDocument/2006/relationships/image" Target="../media/image1662.png"/><Relationship Id="rId85" Type="http://schemas.openxmlformats.org/officeDocument/2006/relationships/image" Target="../media/image1635.png"/><Relationship Id="rId150" Type="http://schemas.openxmlformats.org/officeDocument/2006/relationships/customXml" Target="../ink/ink1677.xml"/><Relationship Id="rId171" Type="http://schemas.openxmlformats.org/officeDocument/2006/relationships/image" Target="../media/image1678.png"/><Relationship Id="rId12" Type="http://schemas.openxmlformats.org/officeDocument/2006/relationships/customXml" Target="../ink/ink1608.xml"/><Relationship Id="rId33" Type="http://schemas.openxmlformats.org/officeDocument/2006/relationships/image" Target="../media/image1609.png"/><Relationship Id="rId108" Type="http://schemas.openxmlformats.org/officeDocument/2006/relationships/customXml" Target="../ink/ink1656.xml"/><Relationship Id="rId129" Type="http://schemas.openxmlformats.org/officeDocument/2006/relationships/image" Target="../media/image1657.png"/><Relationship Id="rId54" Type="http://schemas.openxmlformats.org/officeDocument/2006/relationships/customXml" Target="../ink/ink1629.xml"/><Relationship Id="rId75" Type="http://schemas.openxmlformats.org/officeDocument/2006/relationships/image" Target="../media/image1630.png"/><Relationship Id="rId96" Type="http://schemas.openxmlformats.org/officeDocument/2006/relationships/customXml" Target="../ink/ink1650.xml"/><Relationship Id="rId140" Type="http://schemas.openxmlformats.org/officeDocument/2006/relationships/customXml" Target="../ink/ink1672.xml"/><Relationship Id="rId161" Type="http://schemas.openxmlformats.org/officeDocument/2006/relationships/image" Target="../media/image1673.png"/><Relationship Id="rId6" Type="http://schemas.openxmlformats.org/officeDocument/2006/relationships/customXml" Target="../ink/ink1605.xml"/><Relationship Id="rId23" Type="http://schemas.openxmlformats.org/officeDocument/2006/relationships/image" Target="../media/image1604.png"/><Relationship Id="rId28" Type="http://schemas.openxmlformats.org/officeDocument/2006/relationships/customXml" Target="../ink/ink1616.xml"/><Relationship Id="rId49" Type="http://schemas.openxmlformats.org/officeDocument/2006/relationships/image" Target="../media/image1617.png"/><Relationship Id="rId114" Type="http://schemas.openxmlformats.org/officeDocument/2006/relationships/customXml" Target="../ink/ink1659.xml"/><Relationship Id="rId119" Type="http://schemas.openxmlformats.org/officeDocument/2006/relationships/image" Target="../media/image1652.png"/><Relationship Id="rId44" Type="http://schemas.openxmlformats.org/officeDocument/2006/relationships/customXml" Target="../ink/ink1624.xml"/><Relationship Id="rId60" Type="http://schemas.openxmlformats.org/officeDocument/2006/relationships/customXml" Target="../ink/ink1632.xml"/><Relationship Id="rId65" Type="http://schemas.openxmlformats.org/officeDocument/2006/relationships/image" Target="../media/image1625.png"/><Relationship Id="rId81" Type="http://schemas.openxmlformats.org/officeDocument/2006/relationships/image" Target="../media/image1633.png"/><Relationship Id="rId86" Type="http://schemas.openxmlformats.org/officeDocument/2006/relationships/customXml" Target="../ink/ink1645.xml"/><Relationship Id="rId130" Type="http://schemas.openxmlformats.org/officeDocument/2006/relationships/customXml" Target="../ink/ink1667.xml"/><Relationship Id="rId135" Type="http://schemas.openxmlformats.org/officeDocument/2006/relationships/image" Target="../media/image1660.png"/><Relationship Id="rId151" Type="http://schemas.openxmlformats.org/officeDocument/2006/relationships/image" Target="../media/image1668.png"/><Relationship Id="rId156" Type="http://schemas.openxmlformats.org/officeDocument/2006/relationships/customXml" Target="../ink/ink1680.xml"/><Relationship Id="rId177" Type="http://schemas.openxmlformats.org/officeDocument/2006/relationships/image" Target="../media/image1681.png"/><Relationship Id="rId172" Type="http://schemas.openxmlformats.org/officeDocument/2006/relationships/customXml" Target="../ink/ink1688.xml"/><Relationship Id="rId13" Type="http://schemas.openxmlformats.org/officeDocument/2006/relationships/image" Target="../media/image1599.png"/><Relationship Id="rId18" Type="http://schemas.openxmlformats.org/officeDocument/2006/relationships/customXml" Target="../ink/ink1611.xml"/><Relationship Id="rId39" Type="http://schemas.openxmlformats.org/officeDocument/2006/relationships/image" Target="../media/image1612.png"/><Relationship Id="rId109" Type="http://schemas.openxmlformats.org/officeDocument/2006/relationships/image" Target="../media/image1647.png"/><Relationship Id="rId34" Type="http://schemas.openxmlformats.org/officeDocument/2006/relationships/customXml" Target="../ink/ink1619.xml"/><Relationship Id="rId50" Type="http://schemas.openxmlformats.org/officeDocument/2006/relationships/customXml" Target="../ink/ink1627.xml"/><Relationship Id="rId55" Type="http://schemas.openxmlformats.org/officeDocument/2006/relationships/image" Target="../media/image1620.png"/><Relationship Id="rId76" Type="http://schemas.openxmlformats.org/officeDocument/2006/relationships/customXml" Target="../ink/ink1640.xml"/><Relationship Id="rId97" Type="http://schemas.openxmlformats.org/officeDocument/2006/relationships/image" Target="../media/image1641.png"/><Relationship Id="rId104" Type="http://schemas.openxmlformats.org/officeDocument/2006/relationships/customXml" Target="../ink/ink1654.xml"/><Relationship Id="rId120" Type="http://schemas.openxmlformats.org/officeDocument/2006/relationships/customXml" Target="../ink/ink1662.xml"/><Relationship Id="rId125" Type="http://schemas.openxmlformats.org/officeDocument/2006/relationships/image" Target="../media/image1655.png"/><Relationship Id="rId141" Type="http://schemas.openxmlformats.org/officeDocument/2006/relationships/image" Target="../media/image1663.png"/><Relationship Id="rId146" Type="http://schemas.openxmlformats.org/officeDocument/2006/relationships/customXml" Target="../ink/ink1675.xml"/><Relationship Id="rId167" Type="http://schemas.openxmlformats.org/officeDocument/2006/relationships/image" Target="../media/image1676.png"/><Relationship Id="rId7" Type="http://schemas.openxmlformats.org/officeDocument/2006/relationships/image" Target="../media/image1596.png"/><Relationship Id="rId71" Type="http://schemas.openxmlformats.org/officeDocument/2006/relationships/image" Target="../media/image1628.png"/><Relationship Id="rId92" Type="http://schemas.openxmlformats.org/officeDocument/2006/relationships/customXml" Target="../ink/ink1648.xml"/><Relationship Id="rId162" Type="http://schemas.openxmlformats.org/officeDocument/2006/relationships/customXml" Target="../ink/ink1683.xml"/><Relationship Id="rId2" Type="http://schemas.openxmlformats.org/officeDocument/2006/relationships/customXml" Target="../ink/ink1603.xml"/><Relationship Id="rId29" Type="http://schemas.openxmlformats.org/officeDocument/2006/relationships/image" Target="../media/image1607.png"/><Relationship Id="rId24" Type="http://schemas.openxmlformats.org/officeDocument/2006/relationships/customXml" Target="../ink/ink1614.xml"/><Relationship Id="rId40" Type="http://schemas.openxmlformats.org/officeDocument/2006/relationships/customXml" Target="../ink/ink1622.xml"/><Relationship Id="rId45" Type="http://schemas.openxmlformats.org/officeDocument/2006/relationships/image" Target="../media/image1615.png"/><Relationship Id="rId66" Type="http://schemas.openxmlformats.org/officeDocument/2006/relationships/customXml" Target="../ink/ink1635.xml"/><Relationship Id="rId87" Type="http://schemas.openxmlformats.org/officeDocument/2006/relationships/image" Target="../media/image1636.png"/><Relationship Id="rId110" Type="http://schemas.openxmlformats.org/officeDocument/2006/relationships/customXml" Target="../ink/ink1657.xml"/><Relationship Id="rId115" Type="http://schemas.openxmlformats.org/officeDocument/2006/relationships/image" Target="../media/image1650.png"/><Relationship Id="rId131" Type="http://schemas.openxmlformats.org/officeDocument/2006/relationships/image" Target="../media/image1658.png"/><Relationship Id="rId136" Type="http://schemas.openxmlformats.org/officeDocument/2006/relationships/customXml" Target="../ink/ink1670.xml"/><Relationship Id="rId157" Type="http://schemas.openxmlformats.org/officeDocument/2006/relationships/image" Target="../media/image1671.png"/><Relationship Id="rId178" Type="http://schemas.openxmlformats.org/officeDocument/2006/relationships/customXml" Target="../ink/ink1691.xml"/><Relationship Id="rId61" Type="http://schemas.openxmlformats.org/officeDocument/2006/relationships/image" Target="../media/image1623.png"/><Relationship Id="rId82" Type="http://schemas.openxmlformats.org/officeDocument/2006/relationships/customXml" Target="../ink/ink1643.xml"/><Relationship Id="rId152" Type="http://schemas.openxmlformats.org/officeDocument/2006/relationships/customXml" Target="../ink/ink1678.xml"/><Relationship Id="rId173" Type="http://schemas.openxmlformats.org/officeDocument/2006/relationships/image" Target="../media/image1679.png"/><Relationship Id="rId19" Type="http://schemas.openxmlformats.org/officeDocument/2006/relationships/image" Target="../media/image1602.png"/><Relationship Id="rId14" Type="http://schemas.openxmlformats.org/officeDocument/2006/relationships/customXml" Target="../ink/ink1609.xml"/><Relationship Id="rId30" Type="http://schemas.openxmlformats.org/officeDocument/2006/relationships/customXml" Target="../ink/ink1617.xml"/><Relationship Id="rId35" Type="http://schemas.openxmlformats.org/officeDocument/2006/relationships/image" Target="../media/image1610.png"/><Relationship Id="rId56" Type="http://schemas.openxmlformats.org/officeDocument/2006/relationships/customXml" Target="../ink/ink1630.xml"/><Relationship Id="rId77" Type="http://schemas.openxmlformats.org/officeDocument/2006/relationships/image" Target="../media/image1631.png"/><Relationship Id="rId100" Type="http://schemas.openxmlformats.org/officeDocument/2006/relationships/customXml" Target="../ink/ink1652.xml"/><Relationship Id="rId105" Type="http://schemas.openxmlformats.org/officeDocument/2006/relationships/image" Target="../media/image1645.png"/><Relationship Id="rId126" Type="http://schemas.openxmlformats.org/officeDocument/2006/relationships/customXml" Target="../ink/ink1665.xml"/><Relationship Id="rId147" Type="http://schemas.openxmlformats.org/officeDocument/2006/relationships/image" Target="../media/image1666.png"/><Relationship Id="rId168" Type="http://schemas.openxmlformats.org/officeDocument/2006/relationships/customXml" Target="../ink/ink1686.xml"/><Relationship Id="rId8" Type="http://schemas.openxmlformats.org/officeDocument/2006/relationships/customXml" Target="../ink/ink1606.xml"/><Relationship Id="rId51" Type="http://schemas.openxmlformats.org/officeDocument/2006/relationships/image" Target="../media/image1618.png"/><Relationship Id="rId72" Type="http://schemas.openxmlformats.org/officeDocument/2006/relationships/customXml" Target="../ink/ink1638.xml"/><Relationship Id="rId93" Type="http://schemas.openxmlformats.org/officeDocument/2006/relationships/image" Target="../media/image1639.png"/><Relationship Id="rId98" Type="http://schemas.openxmlformats.org/officeDocument/2006/relationships/customXml" Target="../ink/ink1651.xml"/><Relationship Id="rId121" Type="http://schemas.openxmlformats.org/officeDocument/2006/relationships/image" Target="../media/image1653.png"/><Relationship Id="rId142" Type="http://schemas.openxmlformats.org/officeDocument/2006/relationships/customXml" Target="../ink/ink1673.xml"/><Relationship Id="rId163" Type="http://schemas.openxmlformats.org/officeDocument/2006/relationships/image" Target="../media/image1674.png"/><Relationship Id="rId3" Type="http://schemas.openxmlformats.org/officeDocument/2006/relationships/image" Target="../media/image1594.png"/><Relationship Id="rId25" Type="http://schemas.openxmlformats.org/officeDocument/2006/relationships/image" Target="../media/image1605.png"/><Relationship Id="rId46" Type="http://schemas.openxmlformats.org/officeDocument/2006/relationships/customXml" Target="../ink/ink1625.xml"/><Relationship Id="rId67" Type="http://schemas.openxmlformats.org/officeDocument/2006/relationships/image" Target="../media/image1626.png"/><Relationship Id="rId116" Type="http://schemas.openxmlformats.org/officeDocument/2006/relationships/customXml" Target="../ink/ink1660.xml"/><Relationship Id="rId137" Type="http://schemas.openxmlformats.org/officeDocument/2006/relationships/image" Target="../media/image1661.png"/><Relationship Id="rId158" Type="http://schemas.openxmlformats.org/officeDocument/2006/relationships/customXml" Target="../ink/ink1681.xml"/><Relationship Id="rId20" Type="http://schemas.openxmlformats.org/officeDocument/2006/relationships/customXml" Target="../ink/ink1612.xml"/><Relationship Id="rId41" Type="http://schemas.openxmlformats.org/officeDocument/2006/relationships/image" Target="../media/image1613.png"/><Relationship Id="rId62" Type="http://schemas.openxmlformats.org/officeDocument/2006/relationships/customXml" Target="../ink/ink1633.xml"/><Relationship Id="rId83" Type="http://schemas.openxmlformats.org/officeDocument/2006/relationships/image" Target="../media/image1634.png"/><Relationship Id="rId88" Type="http://schemas.openxmlformats.org/officeDocument/2006/relationships/customXml" Target="../ink/ink1646.xml"/><Relationship Id="rId111" Type="http://schemas.openxmlformats.org/officeDocument/2006/relationships/image" Target="../media/image1648.png"/><Relationship Id="rId132" Type="http://schemas.openxmlformats.org/officeDocument/2006/relationships/customXml" Target="../ink/ink1668.xml"/><Relationship Id="rId153" Type="http://schemas.openxmlformats.org/officeDocument/2006/relationships/image" Target="../media/image1669.png"/><Relationship Id="rId174" Type="http://schemas.openxmlformats.org/officeDocument/2006/relationships/customXml" Target="../ink/ink1689.xml"/><Relationship Id="rId179" Type="http://schemas.openxmlformats.org/officeDocument/2006/relationships/image" Target="../media/image665.png"/><Relationship Id="rId15" Type="http://schemas.openxmlformats.org/officeDocument/2006/relationships/image" Target="../media/image1600.png"/><Relationship Id="rId36" Type="http://schemas.openxmlformats.org/officeDocument/2006/relationships/customXml" Target="../ink/ink1620.xml"/><Relationship Id="rId57" Type="http://schemas.openxmlformats.org/officeDocument/2006/relationships/image" Target="../media/image1621.png"/><Relationship Id="rId106" Type="http://schemas.openxmlformats.org/officeDocument/2006/relationships/customXml" Target="../ink/ink1655.xml"/><Relationship Id="rId127" Type="http://schemas.openxmlformats.org/officeDocument/2006/relationships/image" Target="../media/image1656.png"/><Relationship Id="rId10" Type="http://schemas.openxmlformats.org/officeDocument/2006/relationships/customXml" Target="../ink/ink1607.xml"/><Relationship Id="rId31" Type="http://schemas.openxmlformats.org/officeDocument/2006/relationships/image" Target="../media/image1608.png"/><Relationship Id="rId52" Type="http://schemas.openxmlformats.org/officeDocument/2006/relationships/customXml" Target="../ink/ink1628.xml"/><Relationship Id="rId73" Type="http://schemas.openxmlformats.org/officeDocument/2006/relationships/image" Target="../media/image1629.png"/><Relationship Id="rId78" Type="http://schemas.openxmlformats.org/officeDocument/2006/relationships/customXml" Target="../ink/ink1641.xml"/><Relationship Id="rId94" Type="http://schemas.openxmlformats.org/officeDocument/2006/relationships/customXml" Target="../ink/ink1649.xml"/><Relationship Id="rId99" Type="http://schemas.openxmlformats.org/officeDocument/2006/relationships/image" Target="../media/image1642.png"/><Relationship Id="rId101" Type="http://schemas.openxmlformats.org/officeDocument/2006/relationships/image" Target="../media/image1643.png"/><Relationship Id="rId122" Type="http://schemas.openxmlformats.org/officeDocument/2006/relationships/customXml" Target="../ink/ink1663.xml"/><Relationship Id="rId143" Type="http://schemas.openxmlformats.org/officeDocument/2006/relationships/image" Target="../media/image1664.png"/><Relationship Id="rId148" Type="http://schemas.openxmlformats.org/officeDocument/2006/relationships/customXml" Target="../ink/ink1676.xml"/><Relationship Id="rId164" Type="http://schemas.openxmlformats.org/officeDocument/2006/relationships/customXml" Target="../ink/ink1684.xml"/><Relationship Id="rId169" Type="http://schemas.openxmlformats.org/officeDocument/2006/relationships/image" Target="../media/image1677.png"/><Relationship Id="rId4" Type="http://schemas.openxmlformats.org/officeDocument/2006/relationships/customXml" Target="../ink/ink1604.xml"/><Relationship Id="rId9" Type="http://schemas.openxmlformats.org/officeDocument/2006/relationships/image" Target="../media/image1597.png"/><Relationship Id="rId26" Type="http://schemas.openxmlformats.org/officeDocument/2006/relationships/customXml" Target="../ink/ink1615.xml"/><Relationship Id="rId47" Type="http://schemas.openxmlformats.org/officeDocument/2006/relationships/image" Target="../media/image1616.png"/><Relationship Id="rId68" Type="http://schemas.openxmlformats.org/officeDocument/2006/relationships/customXml" Target="../ink/ink1636.xml"/><Relationship Id="rId89" Type="http://schemas.openxmlformats.org/officeDocument/2006/relationships/image" Target="../media/image1637.png"/><Relationship Id="rId112" Type="http://schemas.openxmlformats.org/officeDocument/2006/relationships/customXml" Target="../ink/ink1658.xml"/><Relationship Id="rId133" Type="http://schemas.openxmlformats.org/officeDocument/2006/relationships/image" Target="../media/image1659.png"/><Relationship Id="rId154" Type="http://schemas.openxmlformats.org/officeDocument/2006/relationships/customXml" Target="../ink/ink1679.xml"/><Relationship Id="rId175" Type="http://schemas.openxmlformats.org/officeDocument/2006/relationships/image" Target="../media/image1680.png"/><Relationship Id="rId16" Type="http://schemas.openxmlformats.org/officeDocument/2006/relationships/customXml" Target="../ink/ink1610.xml"/><Relationship Id="rId37" Type="http://schemas.openxmlformats.org/officeDocument/2006/relationships/image" Target="../media/image1611.png"/><Relationship Id="rId58" Type="http://schemas.openxmlformats.org/officeDocument/2006/relationships/customXml" Target="../ink/ink1631.xml"/><Relationship Id="rId79" Type="http://schemas.openxmlformats.org/officeDocument/2006/relationships/image" Target="../media/image1632.png"/><Relationship Id="rId102" Type="http://schemas.openxmlformats.org/officeDocument/2006/relationships/customXml" Target="../ink/ink1653.xml"/><Relationship Id="rId123" Type="http://schemas.openxmlformats.org/officeDocument/2006/relationships/image" Target="../media/image1654.png"/><Relationship Id="rId144" Type="http://schemas.openxmlformats.org/officeDocument/2006/relationships/customXml" Target="../ink/ink1674.xml"/><Relationship Id="rId90" Type="http://schemas.openxmlformats.org/officeDocument/2006/relationships/customXml" Target="../ink/ink1647.xml"/><Relationship Id="rId165" Type="http://schemas.openxmlformats.org/officeDocument/2006/relationships/image" Target="../media/image1675.png"/><Relationship Id="rId27" Type="http://schemas.openxmlformats.org/officeDocument/2006/relationships/image" Target="../media/image1606.png"/><Relationship Id="rId48" Type="http://schemas.openxmlformats.org/officeDocument/2006/relationships/customXml" Target="../ink/ink1626.xml"/><Relationship Id="rId69" Type="http://schemas.openxmlformats.org/officeDocument/2006/relationships/image" Target="../media/image1627.png"/><Relationship Id="rId113" Type="http://schemas.openxmlformats.org/officeDocument/2006/relationships/image" Target="../media/image1649.png"/><Relationship Id="rId134" Type="http://schemas.openxmlformats.org/officeDocument/2006/relationships/customXml" Target="../ink/ink1669.xml"/><Relationship Id="rId80" Type="http://schemas.openxmlformats.org/officeDocument/2006/relationships/customXml" Target="../ink/ink1642.xml"/><Relationship Id="rId155" Type="http://schemas.openxmlformats.org/officeDocument/2006/relationships/image" Target="../media/image1670.png"/><Relationship Id="rId176" Type="http://schemas.openxmlformats.org/officeDocument/2006/relationships/customXml" Target="../ink/ink1690.xml"/><Relationship Id="rId17" Type="http://schemas.openxmlformats.org/officeDocument/2006/relationships/image" Target="../media/image1601.png"/><Relationship Id="rId38" Type="http://schemas.openxmlformats.org/officeDocument/2006/relationships/customXml" Target="../ink/ink1621.xml"/><Relationship Id="rId59" Type="http://schemas.openxmlformats.org/officeDocument/2006/relationships/image" Target="../media/image1622.png"/><Relationship Id="rId103" Type="http://schemas.openxmlformats.org/officeDocument/2006/relationships/image" Target="../media/image1644.png"/><Relationship Id="rId124" Type="http://schemas.openxmlformats.org/officeDocument/2006/relationships/customXml" Target="../ink/ink1664.xml"/><Relationship Id="rId70" Type="http://schemas.openxmlformats.org/officeDocument/2006/relationships/customXml" Target="../ink/ink1637.xml"/><Relationship Id="rId91" Type="http://schemas.openxmlformats.org/officeDocument/2006/relationships/image" Target="../media/image1638.png"/><Relationship Id="rId145" Type="http://schemas.openxmlformats.org/officeDocument/2006/relationships/image" Target="../media/image1665.png"/><Relationship Id="rId166" Type="http://schemas.openxmlformats.org/officeDocument/2006/relationships/customXml" Target="../ink/ink168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39.png"/><Relationship Id="rId21" Type="http://schemas.openxmlformats.org/officeDocument/2006/relationships/image" Target="../media/image1691.png"/><Relationship Id="rId42" Type="http://schemas.openxmlformats.org/officeDocument/2006/relationships/customXml" Target="../ink/ink1712.xml"/><Relationship Id="rId63" Type="http://schemas.openxmlformats.org/officeDocument/2006/relationships/image" Target="../media/image1712.png"/><Relationship Id="rId84" Type="http://schemas.openxmlformats.org/officeDocument/2006/relationships/customXml" Target="../ink/ink1733.xml"/><Relationship Id="rId138" Type="http://schemas.openxmlformats.org/officeDocument/2006/relationships/customXml" Target="../ink/ink1760.xml"/><Relationship Id="rId159" Type="http://schemas.openxmlformats.org/officeDocument/2006/relationships/image" Target="../media/image1760.png"/><Relationship Id="rId107" Type="http://schemas.openxmlformats.org/officeDocument/2006/relationships/image" Target="../media/image1734.png"/><Relationship Id="rId11" Type="http://schemas.openxmlformats.org/officeDocument/2006/relationships/image" Target="../media/image1686.png"/><Relationship Id="rId32" Type="http://schemas.openxmlformats.org/officeDocument/2006/relationships/customXml" Target="../ink/ink1707.xml"/><Relationship Id="rId53" Type="http://schemas.openxmlformats.org/officeDocument/2006/relationships/image" Target="../media/image1707.png"/><Relationship Id="rId74" Type="http://schemas.openxmlformats.org/officeDocument/2006/relationships/customXml" Target="../ink/ink1728.xml"/><Relationship Id="rId128" Type="http://schemas.openxmlformats.org/officeDocument/2006/relationships/customXml" Target="../ink/ink1755.xml"/><Relationship Id="rId149" Type="http://schemas.openxmlformats.org/officeDocument/2006/relationships/image" Target="../media/image1755.png"/><Relationship Id="rId5" Type="http://schemas.openxmlformats.org/officeDocument/2006/relationships/image" Target="../media/image1683.png"/><Relationship Id="rId95" Type="http://schemas.openxmlformats.org/officeDocument/2006/relationships/image" Target="../media/image1728.png"/><Relationship Id="rId22" Type="http://schemas.openxmlformats.org/officeDocument/2006/relationships/customXml" Target="../ink/ink1702.xml"/><Relationship Id="rId43" Type="http://schemas.openxmlformats.org/officeDocument/2006/relationships/image" Target="../media/image1702.png"/><Relationship Id="rId64" Type="http://schemas.openxmlformats.org/officeDocument/2006/relationships/customXml" Target="../ink/ink1723.xml"/><Relationship Id="rId118" Type="http://schemas.openxmlformats.org/officeDocument/2006/relationships/customXml" Target="../ink/ink1750.xml"/><Relationship Id="rId139" Type="http://schemas.openxmlformats.org/officeDocument/2006/relationships/image" Target="../media/image1750.png"/><Relationship Id="rId80" Type="http://schemas.openxmlformats.org/officeDocument/2006/relationships/customXml" Target="../ink/ink1731.xml"/><Relationship Id="rId85" Type="http://schemas.openxmlformats.org/officeDocument/2006/relationships/image" Target="../media/image1723.png"/><Relationship Id="rId150" Type="http://schemas.openxmlformats.org/officeDocument/2006/relationships/customXml" Target="../ink/ink1766.xml"/><Relationship Id="rId155" Type="http://schemas.openxmlformats.org/officeDocument/2006/relationships/image" Target="../media/image1758.png"/><Relationship Id="rId12" Type="http://schemas.openxmlformats.org/officeDocument/2006/relationships/customXml" Target="../ink/ink1697.xml"/><Relationship Id="rId17" Type="http://schemas.openxmlformats.org/officeDocument/2006/relationships/image" Target="../media/image1689.png"/><Relationship Id="rId33" Type="http://schemas.openxmlformats.org/officeDocument/2006/relationships/image" Target="../media/image1697.png"/><Relationship Id="rId38" Type="http://schemas.openxmlformats.org/officeDocument/2006/relationships/customXml" Target="../ink/ink1710.xml"/><Relationship Id="rId59" Type="http://schemas.openxmlformats.org/officeDocument/2006/relationships/image" Target="../media/image1710.png"/><Relationship Id="rId103" Type="http://schemas.openxmlformats.org/officeDocument/2006/relationships/image" Target="../media/image1732.png"/><Relationship Id="rId108" Type="http://schemas.openxmlformats.org/officeDocument/2006/relationships/customXml" Target="../ink/ink1745.xml"/><Relationship Id="rId124" Type="http://schemas.openxmlformats.org/officeDocument/2006/relationships/customXml" Target="../ink/ink1753.xml"/><Relationship Id="rId129" Type="http://schemas.openxmlformats.org/officeDocument/2006/relationships/image" Target="../media/image1745.png"/><Relationship Id="rId54" Type="http://schemas.openxmlformats.org/officeDocument/2006/relationships/customXml" Target="../ink/ink1718.xml"/><Relationship Id="rId70" Type="http://schemas.openxmlformats.org/officeDocument/2006/relationships/customXml" Target="../ink/ink1726.xml"/><Relationship Id="rId75" Type="http://schemas.openxmlformats.org/officeDocument/2006/relationships/image" Target="../media/image1718.png"/><Relationship Id="rId91" Type="http://schemas.openxmlformats.org/officeDocument/2006/relationships/image" Target="../media/image1726.png"/><Relationship Id="rId96" Type="http://schemas.openxmlformats.org/officeDocument/2006/relationships/customXml" Target="../ink/ink1739.xml"/><Relationship Id="rId140" Type="http://schemas.openxmlformats.org/officeDocument/2006/relationships/customXml" Target="../ink/ink1761.xml"/><Relationship Id="rId145" Type="http://schemas.openxmlformats.org/officeDocument/2006/relationships/image" Target="../media/image175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94.xml"/><Relationship Id="rId23" Type="http://schemas.openxmlformats.org/officeDocument/2006/relationships/image" Target="../media/image1692.png"/><Relationship Id="rId28" Type="http://schemas.openxmlformats.org/officeDocument/2006/relationships/customXml" Target="../ink/ink1705.xml"/><Relationship Id="rId49" Type="http://schemas.openxmlformats.org/officeDocument/2006/relationships/image" Target="../media/image1705.png"/><Relationship Id="rId114" Type="http://schemas.openxmlformats.org/officeDocument/2006/relationships/customXml" Target="../ink/ink1748.xml"/><Relationship Id="rId119" Type="http://schemas.openxmlformats.org/officeDocument/2006/relationships/image" Target="../media/image1740.png"/><Relationship Id="rId44" Type="http://schemas.openxmlformats.org/officeDocument/2006/relationships/customXml" Target="../ink/ink1713.xml"/><Relationship Id="rId60" Type="http://schemas.openxmlformats.org/officeDocument/2006/relationships/customXml" Target="../ink/ink1721.xml"/><Relationship Id="rId65" Type="http://schemas.openxmlformats.org/officeDocument/2006/relationships/image" Target="../media/image1713.png"/><Relationship Id="rId81" Type="http://schemas.openxmlformats.org/officeDocument/2006/relationships/image" Target="../media/image1721.png"/><Relationship Id="rId86" Type="http://schemas.openxmlformats.org/officeDocument/2006/relationships/customXml" Target="../ink/ink1734.xml"/><Relationship Id="rId130" Type="http://schemas.openxmlformats.org/officeDocument/2006/relationships/customXml" Target="../ink/ink1756.xml"/><Relationship Id="rId135" Type="http://schemas.openxmlformats.org/officeDocument/2006/relationships/image" Target="../media/image1748.png"/><Relationship Id="rId151" Type="http://schemas.openxmlformats.org/officeDocument/2006/relationships/image" Target="../media/image1756.png"/><Relationship Id="rId156" Type="http://schemas.openxmlformats.org/officeDocument/2006/relationships/customXml" Target="../ink/ink1769.xml"/><Relationship Id="rId13" Type="http://schemas.openxmlformats.org/officeDocument/2006/relationships/image" Target="../media/image1687.png"/><Relationship Id="rId18" Type="http://schemas.openxmlformats.org/officeDocument/2006/relationships/customXml" Target="../ink/ink1700.xml"/><Relationship Id="rId39" Type="http://schemas.openxmlformats.org/officeDocument/2006/relationships/image" Target="../media/image1700.png"/><Relationship Id="rId109" Type="http://schemas.openxmlformats.org/officeDocument/2006/relationships/image" Target="../media/image1735.png"/><Relationship Id="rId34" Type="http://schemas.openxmlformats.org/officeDocument/2006/relationships/customXml" Target="../ink/ink1708.xml"/><Relationship Id="rId50" Type="http://schemas.openxmlformats.org/officeDocument/2006/relationships/customXml" Target="../ink/ink1716.xml"/><Relationship Id="rId55" Type="http://schemas.openxmlformats.org/officeDocument/2006/relationships/image" Target="../media/image1708.png"/><Relationship Id="rId76" Type="http://schemas.openxmlformats.org/officeDocument/2006/relationships/customXml" Target="../ink/ink1729.xml"/><Relationship Id="rId97" Type="http://schemas.openxmlformats.org/officeDocument/2006/relationships/image" Target="../media/image1729.png"/><Relationship Id="rId104" Type="http://schemas.openxmlformats.org/officeDocument/2006/relationships/customXml" Target="../ink/ink1743.xml"/><Relationship Id="rId120" Type="http://schemas.openxmlformats.org/officeDocument/2006/relationships/customXml" Target="../ink/ink1751.xml"/><Relationship Id="rId125" Type="http://schemas.openxmlformats.org/officeDocument/2006/relationships/image" Target="../media/image1743.png"/><Relationship Id="rId141" Type="http://schemas.openxmlformats.org/officeDocument/2006/relationships/image" Target="../media/image1751.png"/><Relationship Id="rId146" Type="http://schemas.openxmlformats.org/officeDocument/2006/relationships/customXml" Target="../ink/ink1764.xml"/><Relationship Id="rId7" Type="http://schemas.openxmlformats.org/officeDocument/2006/relationships/image" Target="../media/image1684.png"/><Relationship Id="rId71" Type="http://schemas.openxmlformats.org/officeDocument/2006/relationships/image" Target="../media/image1716.png"/><Relationship Id="rId92" Type="http://schemas.openxmlformats.org/officeDocument/2006/relationships/customXml" Target="../ink/ink1737.xml"/><Relationship Id="rId2" Type="http://schemas.openxmlformats.org/officeDocument/2006/relationships/customXml" Target="../ink/ink1692.xml"/><Relationship Id="rId29" Type="http://schemas.openxmlformats.org/officeDocument/2006/relationships/image" Target="../media/image1695.png"/><Relationship Id="rId24" Type="http://schemas.openxmlformats.org/officeDocument/2006/relationships/customXml" Target="../ink/ink1703.xml"/><Relationship Id="rId40" Type="http://schemas.openxmlformats.org/officeDocument/2006/relationships/customXml" Target="../ink/ink1711.xml"/><Relationship Id="rId45" Type="http://schemas.openxmlformats.org/officeDocument/2006/relationships/image" Target="../media/image1703.png"/><Relationship Id="rId66" Type="http://schemas.openxmlformats.org/officeDocument/2006/relationships/customXml" Target="../ink/ink1724.xml"/><Relationship Id="rId87" Type="http://schemas.openxmlformats.org/officeDocument/2006/relationships/image" Target="../media/image1724.png"/><Relationship Id="rId110" Type="http://schemas.openxmlformats.org/officeDocument/2006/relationships/customXml" Target="../ink/ink1746.xml"/><Relationship Id="rId115" Type="http://schemas.openxmlformats.org/officeDocument/2006/relationships/image" Target="../media/image1738.png"/><Relationship Id="rId131" Type="http://schemas.openxmlformats.org/officeDocument/2006/relationships/image" Target="../media/image1746.png"/><Relationship Id="rId136" Type="http://schemas.openxmlformats.org/officeDocument/2006/relationships/customXml" Target="../ink/ink1759.xml"/><Relationship Id="rId157" Type="http://schemas.openxmlformats.org/officeDocument/2006/relationships/image" Target="../media/image1759.png"/><Relationship Id="rId61" Type="http://schemas.openxmlformats.org/officeDocument/2006/relationships/image" Target="../media/image1711.png"/><Relationship Id="rId82" Type="http://schemas.openxmlformats.org/officeDocument/2006/relationships/customXml" Target="../ink/ink1732.xml"/><Relationship Id="rId152" Type="http://schemas.openxmlformats.org/officeDocument/2006/relationships/customXml" Target="../ink/ink1767.xml"/><Relationship Id="rId19" Type="http://schemas.openxmlformats.org/officeDocument/2006/relationships/image" Target="../media/image1690.png"/><Relationship Id="rId14" Type="http://schemas.openxmlformats.org/officeDocument/2006/relationships/customXml" Target="../ink/ink1698.xml"/><Relationship Id="rId30" Type="http://schemas.openxmlformats.org/officeDocument/2006/relationships/customXml" Target="../ink/ink1706.xml"/><Relationship Id="rId35" Type="http://schemas.openxmlformats.org/officeDocument/2006/relationships/image" Target="../media/image1698.png"/><Relationship Id="rId56" Type="http://schemas.openxmlformats.org/officeDocument/2006/relationships/customXml" Target="../ink/ink1719.xml"/><Relationship Id="rId77" Type="http://schemas.openxmlformats.org/officeDocument/2006/relationships/image" Target="../media/image1719.png"/><Relationship Id="rId100" Type="http://schemas.openxmlformats.org/officeDocument/2006/relationships/customXml" Target="../ink/ink1741.xml"/><Relationship Id="rId105" Type="http://schemas.openxmlformats.org/officeDocument/2006/relationships/image" Target="../media/image1733.png"/><Relationship Id="rId126" Type="http://schemas.openxmlformats.org/officeDocument/2006/relationships/customXml" Target="../ink/ink1754.xml"/><Relationship Id="rId147" Type="http://schemas.openxmlformats.org/officeDocument/2006/relationships/image" Target="../media/image1754.png"/><Relationship Id="rId8" Type="http://schemas.openxmlformats.org/officeDocument/2006/relationships/customXml" Target="../ink/ink1695.xml"/><Relationship Id="rId51" Type="http://schemas.openxmlformats.org/officeDocument/2006/relationships/image" Target="../media/image1706.png"/><Relationship Id="rId72" Type="http://schemas.openxmlformats.org/officeDocument/2006/relationships/customXml" Target="../ink/ink1727.xml"/><Relationship Id="rId93" Type="http://schemas.openxmlformats.org/officeDocument/2006/relationships/image" Target="../media/image1727.png"/><Relationship Id="rId98" Type="http://schemas.openxmlformats.org/officeDocument/2006/relationships/customXml" Target="../ink/ink1740.xml"/><Relationship Id="rId121" Type="http://schemas.openxmlformats.org/officeDocument/2006/relationships/image" Target="../media/image1741.png"/><Relationship Id="rId142" Type="http://schemas.openxmlformats.org/officeDocument/2006/relationships/customXml" Target="../ink/ink1762.xml"/><Relationship Id="rId3" Type="http://schemas.openxmlformats.org/officeDocument/2006/relationships/image" Target="../media/image1682.png"/><Relationship Id="rId25" Type="http://schemas.openxmlformats.org/officeDocument/2006/relationships/image" Target="../media/image1693.png"/><Relationship Id="rId46" Type="http://schemas.openxmlformats.org/officeDocument/2006/relationships/customXml" Target="../ink/ink1714.xml"/><Relationship Id="rId67" Type="http://schemas.openxmlformats.org/officeDocument/2006/relationships/image" Target="../media/image1714.png"/><Relationship Id="rId116" Type="http://schemas.openxmlformats.org/officeDocument/2006/relationships/customXml" Target="../ink/ink1749.xml"/><Relationship Id="rId137" Type="http://schemas.openxmlformats.org/officeDocument/2006/relationships/image" Target="../media/image1749.png"/><Relationship Id="rId158" Type="http://schemas.openxmlformats.org/officeDocument/2006/relationships/customXml" Target="../ink/ink1770.xml"/><Relationship Id="rId20" Type="http://schemas.openxmlformats.org/officeDocument/2006/relationships/customXml" Target="../ink/ink1701.xml"/><Relationship Id="rId41" Type="http://schemas.openxmlformats.org/officeDocument/2006/relationships/image" Target="../media/image1701.png"/><Relationship Id="rId62" Type="http://schemas.openxmlformats.org/officeDocument/2006/relationships/customXml" Target="../ink/ink1722.xml"/><Relationship Id="rId83" Type="http://schemas.openxmlformats.org/officeDocument/2006/relationships/image" Target="../media/image1722.png"/><Relationship Id="rId88" Type="http://schemas.openxmlformats.org/officeDocument/2006/relationships/customXml" Target="../ink/ink1735.xml"/><Relationship Id="rId111" Type="http://schemas.openxmlformats.org/officeDocument/2006/relationships/image" Target="../media/image1736.png"/><Relationship Id="rId132" Type="http://schemas.openxmlformats.org/officeDocument/2006/relationships/customXml" Target="../ink/ink1757.xml"/><Relationship Id="rId153" Type="http://schemas.openxmlformats.org/officeDocument/2006/relationships/image" Target="../media/image1757.png"/><Relationship Id="rId15" Type="http://schemas.openxmlformats.org/officeDocument/2006/relationships/image" Target="../media/image1688.png"/><Relationship Id="rId36" Type="http://schemas.openxmlformats.org/officeDocument/2006/relationships/customXml" Target="../ink/ink1709.xml"/><Relationship Id="rId57" Type="http://schemas.openxmlformats.org/officeDocument/2006/relationships/image" Target="../media/image1709.png"/><Relationship Id="rId106" Type="http://schemas.openxmlformats.org/officeDocument/2006/relationships/customXml" Target="../ink/ink1744.xml"/><Relationship Id="rId127" Type="http://schemas.openxmlformats.org/officeDocument/2006/relationships/image" Target="../media/image1744.png"/><Relationship Id="rId10" Type="http://schemas.openxmlformats.org/officeDocument/2006/relationships/customXml" Target="../ink/ink1696.xml"/><Relationship Id="rId31" Type="http://schemas.openxmlformats.org/officeDocument/2006/relationships/image" Target="../media/image1696.png"/><Relationship Id="rId52" Type="http://schemas.openxmlformats.org/officeDocument/2006/relationships/customXml" Target="../ink/ink1717.xml"/><Relationship Id="rId73" Type="http://schemas.openxmlformats.org/officeDocument/2006/relationships/image" Target="../media/image1717.png"/><Relationship Id="rId78" Type="http://schemas.openxmlformats.org/officeDocument/2006/relationships/customXml" Target="../ink/ink1730.xml"/><Relationship Id="rId94" Type="http://schemas.openxmlformats.org/officeDocument/2006/relationships/customXml" Target="../ink/ink1738.xml"/><Relationship Id="rId99" Type="http://schemas.openxmlformats.org/officeDocument/2006/relationships/image" Target="../media/image1730.png"/><Relationship Id="rId101" Type="http://schemas.openxmlformats.org/officeDocument/2006/relationships/image" Target="../media/image1731.png"/><Relationship Id="rId122" Type="http://schemas.openxmlformats.org/officeDocument/2006/relationships/customXml" Target="../ink/ink1752.xml"/><Relationship Id="rId143" Type="http://schemas.openxmlformats.org/officeDocument/2006/relationships/image" Target="../media/image1752.png"/><Relationship Id="rId148" Type="http://schemas.openxmlformats.org/officeDocument/2006/relationships/customXml" Target="../ink/ink1765.xml"/><Relationship Id="rId4" Type="http://schemas.openxmlformats.org/officeDocument/2006/relationships/customXml" Target="../ink/ink1693.xml"/><Relationship Id="rId9" Type="http://schemas.openxmlformats.org/officeDocument/2006/relationships/image" Target="../media/image1685.png"/><Relationship Id="rId26" Type="http://schemas.openxmlformats.org/officeDocument/2006/relationships/customXml" Target="../ink/ink1704.xml"/><Relationship Id="rId47" Type="http://schemas.openxmlformats.org/officeDocument/2006/relationships/image" Target="../media/image1704.png"/><Relationship Id="rId68" Type="http://schemas.openxmlformats.org/officeDocument/2006/relationships/customXml" Target="../ink/ink1725.xml"/><Relationship Id="rId89" Type="http://schemas.openxmlformats.org/officeDocument/2006/relationships/image" Target="../media/image1725.png"/><Relationship Id="rId112" Type="http://schemas.openxmlformats.org/officeDocument/2006/relationships/customXml" Target="../ink/ink1747.xml"/><Relationship Id="rId133" Type="http://schemas.openxmlformats.org/officeDocument/2006/relationships/image" Target="../media/image1747.png"/><Relationship Id="rId154" Type="http://schemas.openxmlformats.org/officeDocument/2006/relationships/customXml" Target="../ink/ink1768.xml"/><Relationship Id="rId16" Type="http://schemas.openxmlformats.org/officeDocument/2006/relationships/customXml" Target="../ink/ink1699.xml"/><Relationship Id="rId37" Type="http://schemas.openxmlformats.org/officeDocument/2006/relationships/image" Target="../media/image1699.png"/><Relationship Id="rId58" Type="http://schemas.openxmlformats.org/officeDocument/2006/relationships/customXml" Target="../ink/ink1720.xml"/><Relationship Id="rId79" Type="http://schemas.openxmlformats.org/officeDocument/2006/relationships/image" Target="../media/image1720.png"/><Relationship Id="rId102" Type="http://schemas.openxmlformats.org/officeDocument/2006/relationships/customXml" Target="../ink/ink1742.xml"/><Relationship Id="rId123" Type="http://schemas.openxmlformats.org/officeDocument/2006/relationships/image" Target="../media/image1742.png"/><Relationship Id="rId144" Type="http://schemas.openxmlformats.org/officeDocument/2006/relationships/customXml" Target="../ink/ink1763.xml"/><Relationship Id="rId90" Type="http://schemas.openxmlformats.org/officeDocument/2006/relationships/customXml" Target="../ink/ink1736.xml"/><Relationship Id="rId27" Type="http://schemas.openxmlformats.org/officeDocument/2006/relationships/image" Target="../media/image1694.png"/><Relationship Id="rId48" Type="http://schemas.openxmlformats.org/officeDocument/2006/relationships/customXml" Target="../ink/ink1715.xml"/><Relationship Id="rId69" Type="http://schemas.openxmlformats.org/officeDocument/2006/relationships/image" Target="../media/image1715.png"/><Relationship Id="rId113" Type="http://schemas.openxmlformats.org/officeDocument/2006/relationships/image" Target="../media/image1737.png"/><Relationship Id="rId134" Type="http://schemas.openxmlformats.org/officeDocument/2006/relationships/customXml" Target="../ink/ink1758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18.png"/><Relationship Id="rId21" Type="http://schemas.openxmlformats.org/officeDocument/2006/relationships/image" Target="../media/image1770.png"/><Relationship Id="rId42" Type="http://schemas.openxmlformats.org/officeDocument/2006/relationships/customXml" Target="../ink/ink1791.xml"/><Relationship Id="rId63" Type="http://schemas.openxmlformats.org/officeDocument/2006/relationships/image" Target="../media/image1791.png"/><Relationship Id="rId84" Type="http://schemas.openxmlformats.org/officeDocument/2006/relationships/customXml" Target="../ink/ink1812.xml"/><Relationship Id="rId138" Type="http://schemas.openxmlformats.org/officeDocument/2006/relationships/customXml" Target="../ink/ink1839.xml"/><Relationship Id="rId159" Type="http://schemas.openxmlformats.org/officeDocument/2006/relationships/image" Target="../media/image1839.png"/><Relationship Id="rId170" Type="http://schemas.openxmlformats.org/officeDocument/2006/relationships/customXml" Target="../ink/ink1855.xml"/><Relationship Id="rId191" Type="http://schemas.openxmlformats.org/officeDocument/2006/relationships/image" Target="../media/image1855.png"/><Relationship Id="rId205" Type="http://schemas.openxmlformats.org/officeDocument/2006/relationships/image" Target="../media/image1862.png"/><Relationship Id="rId226" Type="http://schemas.openxmlformats.org/officeDocument/2006/relationships/customXml" Target="../ink/ink1883.xml"/><Relationship Id="rId107" Type="http://schemas.openxmlformats.org/officeDocument/2006/relationships/image" Target="../media/image1813.png"/><Relationship Id="rId11" Type="http://schemas.openxmlformats.org/officeDocument/2006/relationships/image" Target="../media/image1765.png"/><Relationship Id="rId32" Type="http://schemas.openxmlformats.org/officeDocument/2006/relationships/customXml" Target="../ink/ink1786.xml"/><Relationship Id="rId53" Type="http://schemas.openxmlformats.org/officeDocument/2006/relationships/image" Target="../media/image1786.png"/><Relationship Id="rId74" Type="http://schemas.openxmlformats.org/officeDocument/2006/relationships/customXml" Target="../ink/ink1807.xml"/><Relationship Id="rId128" Type="http://schemas.openxmlformats.org/officeDocument/2006/relationships/customXml" Target="../ink/ink1834.xml"/><Relationship Id="rId149" Type="http://schemas.openxmlformats.org/officeDocument/2006/relationships/image" Target="../media/image1834.png"/><Relationship Id="rId5" Type="http://schemas.openxmlformats.org/officeDocument/2006/relationships/image" Target="../media/image1762.png"/><Relationship Id="rId95" Type="http://schemas.openxmlformats.org/officeDocument/2006/relationships/image" Target="../media/image1807.png"/><Relationship Id="rId160" Type="http://schemas.openxmlformats.org/officeDocument/2006/relationships/customXml" Target="../ink/ink1850.xml"/><Relationship Id="rId181" Type="http://schemas.openxmlformats.org/officeDocument/2006/relationships/image" Target="../media/image1850.png"/><Relationship Id="rId216" Type="http://schemas.openxmlformats.org/officeDocument/2006/relationships/customXml" Target="../ink/ink1878.xml"/><Relationship Id="rId22" Type="http://schemas.openxmlformats.org/officeDocument/2006/relationships/customXml" Target="../ink/ink1781.xml"/><Relationship Id="rId43" Type="http://schemas.openxmlformats.org/officeDocument/2006/relationships/image" Target="../media/image1781.png"/><Relationship Id="rId64" Type="http://schemas.openxmlformats.org/officeDocument/2006/relationships/customXml" Target="../ink/ink1802.xml"/><Relationship Id="rId118" Type="http://schemas.openxmlformats.org/officeDocument/2006/relationships/customXml" Target="../ink/ink1829.xml"/><Relationship Id="rId139" Type="http://schemas.openxmlformats.org/officeDocument/2006/relationships/image" Target="../media/image1829.png"/><Relationship Id="rId85" Type="http://schemas.openxmlformats.org/officeDocument/2006/relationships/image" Target="../media/image1802.png"/><Relationship Id="rId150" Type="http://schemas.openxmlformats.org/officeDocument/2006/relationships/customXml" Target="../ink/ink1845.xml"/><Relationship Id="rId171" Type="http://schemas.openxmlformats.org/officeDocument/2006/relationships/image" Target="../media/image1845.png"/><Relationship Id="rId192" Type="http://schemas.openxmlformats.org/officeDocument/2006/relationships/customXml" Target="../ink/ink1866.xml"/><Relationship Id="rId206" Type="http://schemas.openxmlformats.org/officeDocument/2006/relationships/customXml" Target="../ink/ink1873.xml"/><Relationship Id="rId227" Type="http://schemas.openxmlformats.org/officeDocument/2006/relationships/image" Target="../media/image1873.png"/><Relationship Id="rId12" Type="http://schemas.openxmlformats.org/officeDocument/2006/relationships/customXml" Target="../ink/ink1776.xml"/><Relationship Id="rId33" Type="http://schemas.openxmlformats.org/officeDocument/2006/relationships/image" Target="../media/image1776.png"/><Relationship Id="rId108" Type="http://schemas.openxmlformats.org/officeDocument/2006/relationships/customXml" Target="../ink/ink1824.xml"/><Relationship Id="rId129" Type="http://schemas.openxmlformats.org/officeDocument/2006/relationships/image" Target="../media/image1824.png"/><Relationship Id="rId54" Type="http://schemas.openxmlformats.org/officeDocument/2006/relationships/customXml" Target="../ink/ink1797.xml"/><Relationship Id="rId75" Type="http://schemas.openxmlformats.org/officeDocument/2006/relationships/image" Target="../media/image1797.png"/><Relationship Id="rId96" Type="http://schemas.openxmlformats.org/officeDocument/2006/relationships/customXml" Target="../ink/ink1818.xml"/><Relationship Id="rId140" Type="http://schemas.openxmlformats.org/officeDocument/2006/relationships/customXml" Target="../ink/ink1840.xml"/><Relationship Id="rId161" Type="http://schemas.openxmlformats.org/officeDocument/2006/relationships/image" Target="../media/image1840.png"/><Relationship Id="rId182" Type="http://schemas.openxmlformats.org/officeDocument/2006/relationships/customXml" Target="../ink/ink1861.xml"/><Relationship Id="rId217" Type="http://schemas.openxmlformats.org/officeDocument/2006/relationships/image" Target="../media/image1868.png"/><Relationship Id="rId6" Type="http://schemas.openxmlformats.org/officeDocument/2006/relationships/customXml" Target="../ink/ink1773.xml"/><Relationship Id="rId23" Type="http://schemas.openxmlformats.org/officeDocument/2006/relationships/image" Target="../media/image1771.png"/><Relationship Id="rId119" Type="http://schemas.openxmlformats.org/officeDocument/2006/relationships/image" Target="../media/image1819.png"/><Relationship Id="rId44" Type="http://schemas.openxmlformats.org/officeDocument/2006/relationships/customXml" Target="../ink/ink1792.xml"/><Relationship Id="rId65" Type="http://schemas.openxmlformats.org/officeDocument/2006/relationships/image" Target="../media/image1792.png"/><Relationship Id="rId86" Type="http://schemas.openxmlformats.org/officeDocument/2006/relationships/customXml" Target="../ink/ink1813.xml"/><Relationship Id="rId130" Type="http://schemas.openxmlformats.org/officeDocument/2006/relationships/customXml" Target="../ink/ink1835.xml"/><Relationship Id="rId151" Type="http://schemas.openxmlformats.org/officeDocument/2006/relationships/image" Target="../media/image1835.png"/><Relationship Id="rId172" Type="http://schemas.openxmlformats.org/officeDocument/2006/relationships/customXml" Target="../ink/ink1856.xml"/><Relationship Id="rId193" Type="http://schemas.openxmlformats.org/officeDocument/2006/relationships/image" Target="../media/image1856.png"/><Relationship Id="rId207" Type="http://schemas.openxmlformats.org/officeDocument/2006/relationships/image" Target="../media/image1863.png"/><Relationship Id="rId228" Type="http://schemas.openxmlformats.org/officeDocument/2006/relationships/customXml" Target="../ink/ink1884.xml"/><Relationship Id="rId13" Type="http://schemas.openxmlformats.org/officeDocument/2006/relationships/image" Target="../media/image1766.png"/><Relationship Id="rId109" Type="http://schemas.openxmlformats.org/officeDocument/2006/relationships/image" Target="../media/image1814.png"/><Relationship Id="rId34" Type="http://schemas.openxmlformats.org/officeDocument/2006/relationships/customXml" Target="../ink/ink1787.xml"/><Relationship Id="rId55" Type="http://schemas.openxmlformats.org/officeDocument/2006/relationships/image" Target="../media/image1787.png"/><Relationship Id="rId76" Type="http://schemas.openxmlformats.org/officeDocument/2006/relationships/customXml" Target="../ink/ink1808.xml"/><Relationship Id="rId97" Type="http://schemas.openxmlformats.org/officeDocument/2006/relationships/image" Target="../media/image1808.png"/><Relationship Id="rId120" Type="http://schemas.openxmlformats.org/officeDocument/2006/relationships/customXml" Target="../ink/ink1830.xml"/><Relationship Id="rId141" Type="http://schemas.openxmlformats.org/officeDocument/2006/relationships/image" Target="../media/image1830.png"/><Relationship Id="rId7" Type="http://schemas.openxmlformats.org/officeDocument/2006/relationships/image" Target="../media/image1763.png"/><Relationship Id="rId162" Type="http://schemas.openxmlformats.org/officeDocument/2006/relationships/customXml" Target="../ink/ink1851.xml"/><Relationship Id="rId183" Type="http://schemas.openxmlformats.org/officeDocument/2006/relationships/image" Target="../media/image1851.png"/><Relationship Id="rId218" Type="http://schemas.openxmlformats.org/officeDocument/2006/relationships/customXml" Target="../ink/ink1879.xml"/><Relationship Id="rId24" Type="http://schemas.openxmlformats.org/officeDocument/2006/relationships/customXml" Target="../ink/ink1782.xml"/><Relationship Id="rId45" Type="http://schemas.openxmlformats.org/officeDocument/2006/relationships/image" Target="../media/image1782.png"/><Relationship Id="rId66" Type="http://schemas.openxmlformats.org/officeDocument/2006/relationships/customXml" Target="../ink/ink1803.xml"/><Relationship Id="rId87" Type="http://schemas.openxmlformats.org/officeDocument/2006/relationships/image" Target="../media/image1803.png"/><Relationship Id="rId110" Type="http://schemas.openxmlformats.org/officeDocument/2006/relationships/customXml" Target="../ink/ink1825.xml"/><Relationship Id="rId131" Type="http://schemas.openxmlformats.org/officeDocument/2006/relationships/image" Target="../media/image1825.png"/><Relationship Id="rId152" Type="http://schemas.openxmlformats.org/officeDocument/2006/relationships/customXml" Target="../ink/ink1846.xml"/><Relationship Id="rId173" Type="http://schemas.openxmlformats.org/officeDocument/2006/relationships/image" Target="../media/image1846.png"/><Relationship Id="rId194" Type="http://schemas.openxmlformats.org/officeDocument/2006/relationships/customXml" Target="../ink/ink1867.xml"/><Relationship Id="rId208" Type="http://schemas.openxmlformats.org/officeDocument/2006/relationships/customXml" Target="../ink/ink1874.xml"/><Relationship Id="rId229" Type="http://schemas.openxmlformats.org/officeDocument/2006/relationships/image" Target="../media/image1874.png"/><Relationship Id="rId14" Type="http://schemas.openxmlformats.org/officeDocument/2006/relationships/customXml" Target="../ink/ink1777.xml"/><Relationship Id="rId35" Type="http://schemas.openxmlformats.org/officeDocument/2006/relationships/image" Target="../media/image1777.png"/><Relationship Id="rId56" Type="http://schemas.openxmlformats.org/officeDocument/2006/relationships/customXml" Target="../ink/ink1798.xml"/><Relationship Id="rId77" Type="http://schemas.openxmlformats.org/officeDocument/2006/relationships/image" Target="../media/image1798.png"/><Relationship Id="rId100" Type="http://schemas.openxmlformats.org/officeDocument/2006/relationships/customXml" Target="../ink/ink1820.xml"/><Relationship Id="rId8" Type="http://schemas.openxmlformats.org/officeDocument/2006/relationships/customXml" Target="../ink/ink1774.xml"/><Relationship Id="rId98" Type="http://schemas.openxmlformats.org/officeDocument/2006/relationships/customXml" Target="../ink/ink1819.xml"/><Relationship Id="rId121" Type="http://schemas.openxmlformats.org/officeDocument/2006/relationships/image" Target="../media/image1820.png"/><Relationship Id="rId142" Type="http://schemas.openxmlformats.org/officeDocument/2006/relationships/customXml" Target="../ink/ink1841.xml"/><Relationship Id="rId163" Type="http://schemas.openxmlformats.org/officeDocument/2006/relationships/image" Target="../media/image1841.png"/><Relationship Id="rId184" Type="http://schemas.openxmlformats.org/officeDocument/2006/relationships/customXml" Target="../ink/ink1862.xml"/><Relationship Id="rId219" Type="http://schemas.openxmlformats.org/officeDocument/2006/relationships/image" Target="../media/image1869.png"/><Relationship Id="rId230" Type="http://schemas.openxmlformats.org/officeDocument/2006/relationships/customXml" Target="../ink/ink1885.xml"/><Relationship Id="rId25" Type="http://schemas.openxmlformats.org/officeDocument/2006/relationships/image" Target="../media/image1772.png"/><Relationship Id="rId46" Type="http://schemas.openxmlformats.org/officeDocument/2006/relationships/customXml" Target="../ink/ink1793.xml"/><Relationship Id="rId67" Type="http://schemas.openxmlformats.org/officeDocument/2006/relationships/image" Target="../media/image1793.png"/><Relationship Id="rId20" Type="http://schemas.openxmlformats.org/officeDocument/2006/relationships/customXml" Target="../ink/ink1780.xml"/><Relationship Id="rId41" Type="http://schemas.openxmlformats.org/officeDocument/2006/relationships/image" Target="../media/image1780.png"/><Relationship Id="rId62" Type="http://schemas.openxmlformats.org/officeDocument/2006/relationships/customXml" Target="../ink/ink1801.xml"/><Relationship Id="rId83" Type="http://schemas.openxmlformats.org/officeDocument/2006/relationships/image" Target="../media/image1801.png"/><Relationship Id="rId88" Type="http://schemas.openxmlformats.org/officeDocument/2006/relationships/customXml" Target="../ink/ink1814.xml"/><Relationship Id="rId111" Type="http://schemas.openxmlformats.org/officeDocument/2006/relationships/image" Target="../media/image1815.png"/><Relationship Id="rId132" Type="http://schemas.openxmlformats.org/officeDocument/2006/relationships/customXml" Target="../ink/ink1836.xml"/><Relationship Id="rId153" Type="http://schemas.openxmlformats.org/officeDocument/2006/relationships/image" Target="../media/image1836.png"/><Relationship Id="rId174" Type="http://schemas.openxmlformats.org/officeDocument/2006/relationships/customXml" Target="../ink/ink1857.xml"/><Relationship Id="rId179" Type="http://schemas.openxmlformats.org/officeDocument/2006/relationships/image" Target="../media/image1849.png"/><Relationship Id="rId195" Type="http://schemas.openxmlformats.org/officeDocument/2006/relationships/image" Target="../media/image1857.png"/><Relationship Id="rId209" Type="http://schemas.openxmlformats.org/officeDocument/2006/relationships/image" Target="../media/image1864.png"/><Relationship Id="rId190" Type="http://schemas.openxmlformats.org/officeDocument/2006/relationships/customXml" Target="../ink/ink1865.xml"/><Relationship Id="rId204" Type="http://schemas.openxmlformats.org/officeDocument/2006/relationships/customXml" Target="../ink/ink1872.xml"/><Relationship Id="rId220" Type="http://schemas.openxmlformats.org/officeDocument/2006/relationships/customXml" Target="../ink/ink1880.xml"/><Relationship Id="rId225" Type="http://schemas.openxmlformats.org/officeDocument/2006/relationships/image" Target="../media/image1872.png"/><Relationship Id="rId15" Type="http://schemas.openxmlformats.org/officeDocument/2006/relationships/image" Target="../media/image1767.png"/><Relationship Id="rId36" Type="http://schemas.openxmlformats.org/officeDocument/2006/relationships/customXml" Target="../ink/ink1788.xml"/><Relationship Id="rId57" Type="http://schemas.openxmlformats.org/officeDocument/2006/relationships/image" Target="../media/image1788.png"/><Relationship Id="rId106" Type="http://schemas.openxmlformats.org/officeDocument/2006/relationships/customXml" Target="../ink/ink1823.xml"/><Relationship Id="rId127" Type="http://schemas.openxmlformats.org/officeDocument/2006/relationships/image" Target="../media/image1823.png"/><Relationship Id="rId10" Type="http://schemas.openxmlformats.org/officeDocument/2006/relationships/customXml" Target="../ink/ink1775.xml"/><Relationship Id="rId31" Type="http://schemas.openxmlformats.org/officeDocument/2006/relationships/image" Target="../media/image1775.png"/><Relationship Id="rId52" Type="http://schemas.openxmlformats.org/officeDocument/2006/relationships/customXml" Target="../ink/ink1796.xml"/><Relationship Id="rId73" Type="http://schemas.openxmlformats.org/officeDocument/2006/relationships/image" Target="../media/image1796.png"/><Relationship Id="rId78" Type="http://schemas.openxmlformats.org/officeDocument/2006/relationships/customXml" Target="../ink/ink1809.xml"/><Relationship Id="rId94" Type="http://schemas.openxmlformats.org/officeDocument/2006/relationships/customXml" Target="../ink/ink1817.xml"/><Relationship Id="rId99" Type="http://schemas.openxmlformats.org/officeDocument/2006/relationships/image" Target="../media/image1809.png"/><Relationship Id="rId101" Type="http://schemas.openxmlformats.org/officeDocument/2006/relationships/image" Target="../media/image1810.png"/><Relationship Id="rId122" Type="http://schemas.openxmlformats.org/officeDocument/2006/relationships/customXml" Target="../ink/ink1831.xml"/><Relationship Id="rId143" Type="http://schemas.openxmlformats.org/officeDocument/2006/relationships/image" Target="../media/image1831.png"/><Relationship Id="rId148" Type="http://schemas.openxmlformats.org/officeDocument/2006/relationships/customXml" Target="../ink/ink1844.xml"/><Relationship Id="rId164" Type="http://schemas.openxmlformats.org/officeDocument/2006/relationships/customXml" Target="../ink/ink1852.xml"/><Relationship Id="rId169" Type="http://schemas.openxmlformats.org/officeDocument/2006/relationships/image" Target="../media/image1844.png"/><Relationship Id="rId185" Type="http://schemas.openxmlformats.org/officeDocument/2006/relationships/image" Target="../media/image1852.png"/><Relationship Id="rId4" Type="http://schemas.openxmlformats.org/officeDocument/2006/relationships/customXml" Target="../ink/ink1772.xml"/><Relationship Id="rId9" Type="http://schemas.openxmlformats.org/officeDocument/2006/relationships/image" Target="../media/image1764.png"/><Relationship Id="rId180" Type="http://schemas.openxmlformats.org/officeDocument/2006/relationships/customXml" Target="../ink/ink1860.xml"/><Relationship Id="rId210" Type="http://schemas.openxmlformats.org/officeDocument/2006/relationships/customXml" Target="../ink/ink1875.xml"/><Relationship Id="rId215" Type="http://schemas.openxmlformats.org/officeDocument/2006/relationships/image" Target="../media/image1867.png"/><Relationship Id="rId26" Type="http://schemas.openxmlformats.org/officeDocument/2006/relationships/customXml" Target="../ink/ink1783.xml"/><Relationship Id="rId231" Type="http://schemas.openxmlformats.org/officeDocument/2006/relationships/image" Target="../media/image1875.png"/><Relationship Id="rId47" Type="http://schemas.openxmlformats.org/officeDocument/2006/relationships/image" Target="../media/image1783.png"/><Relationship Id="rId68" Type="http://schemas.openxmlformats.org/officeDocument/2006/relationships/customXml" Target="../ink/ink1804.xml"/><Relationship Id="rId89" Type="http://schemas.openxmlformats.org/officeDocument/2006/relationships/image" Target="../media/image1804.png"/><Relationship Id="rId112" Type="http://schemas.openxmlformats.org/officeDocument/2006/relationships/customXml" Target="../ink/ink1826.xml"/><Relationship Id="rId133" Type="http://schemas.openxmlformats.org/officeDocument/2006/relationships/image" Target="../media/image1826.png"/><Relationship Id="rId154" Type="http://schemas.openxmlformats.org/officeDocument/2006/relationships/customXml" Target="../ink/ink1847.xml"/><Relationship Id="rId175" Type="http://schemas.openxmlformats.org/officeDocument/2006/relationships/image" Target="../media/image1847.png"/><Relationship Id="rId196" Type="http://schemas.openxmlformats.org/officeDocument/2006/relationships/customXml" Target="../ink/ink1868.xml"/><Relationship Id="rId200" Type="http://schemas.openxmlformats.org/officeDocument/2006/relationships/customXml" Target="../ink/ink1870.xml"/><Relationship Id="rId16" Type="http://schemas.openxmlformats.org/officeDocument/2006/relationships/customXml" Target="../ink/ink1778.xml"/><Relationship Id="rId221" Type="http://schemas.openxmlformats.org/officeDocument/2006/relationships/image" Target="../media/image1870.png"/><Relationship Id="rId37" Type="http://schemas.openxmlformats.org/officeDocument/2006/relationships/image" Target="../media/image1778.png"/><Relationship Id="rId58" Type="http://schemas.openxmlformats.org/officeDocument/2006/relationships/customXml" Target="../ink/ink1799.xml"/><Relationship Id="rId79" Type="http://schemas.openxmlformats.org/officeDocument/2006/relationships/image" Target="../media/image1799.png"/><Relationship Id="rId102" Type="http://schemas.openxmlformats.org/officeDocument/2006/relationships/customXml" Target="../ink/ink1821.xml"/><Relationship Id="rId123" Type="http://schemas.openxmlformats.org/officeDocument/2006/relationships/image" Target="../media/image1821.png"/><Relationship Id="rId144" Type="http://schemas.openxmlformats.org/officeDocument/2006/relationships/customXml" Target="../ink/ink1842.xml"/><Relationship Id="rId90" Type="http://schemas.openxmlformats.org/officeDocument/2006/relationships/customXml" Target="../ink/ink1815.xml"/><Relationship Id="rId165" Type="http://schemas.openxmlformats.org/officeDocument/2006/relationships/image" Target="../media/image1842.png"/><Relationship Id="rId186" Type="http://schemas.openxmlformats.org/officeDocument/2006/relationships/customXml" Target="../ink/ink1863.xml"/><Relationship Id="rId211" Type="http://schemas.openxmlformats.org/officeDocument/2006/relationships/image" Target="../media/image1865.png"/><Relationship Id="rId232" Type="http://schemas.openxmlformats.org/officeDocument/2006/relationships/customXml" Target="../ink/ink1886.xml"/><Relationship Id="rId27" Type="http://schemas.openxmlformats.org/officeDocument/2006/relationships/image" Target="../media/image1773.png"/><Relationship Id="rId48" Type="http://schemas.openxmlformats.org/officeDocument/2006/relationships/customXml" Target="../ink/ink1794.xml"/><Relationship Id="rId69" Type="http://schemas.openxmlformats.org/officeDocument/2006/relationships/image" Target="../media/image1794.png"/><Relationship Id="rId113" Type="http://schemas.openxmlformats.org/officeDocument/2006/relationships/image" Target="../media/image1816.png"/><Relationship Id="rId134" Type="http://schemas.openxmlformats.org/officeDocument/2006/relationships/customXml" Target="../ink/ink1837.xml"/><Relationship Id="rId80" Type="http://schemas.openxmlformats.org/officeDocument/2006/relationships/customXml" Target="../ink/ink1810.xml"/><Relationship Id="rId155" Type="http://schemas.openxmlformats.org/officeDocument/2006/relationships/image" Target="../media/image1837.png"/><Relationship Id="rId176" Type="http://schemas.openxmlformats.org/officeDocument/2006/relationships/customXml" Target="../ink/ink1858.xml"/><Relationship Id="rId197" Type="http://schemas.openxmlformats.org/officeDocument/2006/relationships/image" Target="../media/image1858.png"/><Relationship Id="rId201" Type="http://schemas.openxmlformats.org/officeDocument/2006/relationships/image" Target="../media/image1860.png"/><Relationship Id="rId222" Type="http://schemas.openxmlformats.org/officeDocument/2006/relationships/customXml" Target="../ink/ink1881.xml"/><Relationship Id="rId17" Type="http://schemas.openxmlformats.org/officeDocument/2006/relationships/image" Target="../media/image1768.png"/><Relationship Id="rId38" Type="http://schemas.openxmlformats.org/officeDocument/2006/relationships/customXml" Target="../ink/ink1789.xml"/><Relationship Id="rId59" Type="http://schemas.openxmlformats.org/officeDocument/2006/relationships/image" Target="../media/image1789.png"/><Relationship Id="rId103" Type="http://schemas.openxmlformats.org/officeDocument/2006/relationships/image" Target="../media/image1811.png"/><Relationship Id="rId124" Type="http://schemas.openxmlformats.org/officeDocument/2006/relationships/customXml" Target="../ink/ink1832.xml"/><Relationship Id="rId70" Type="http://schemas.openxmlformats.org/officeDocument/2006/relationships/customXml" Target="../ink/ink1805.xml"/><Relationship Id="rId91" Type="http://schemas.openxmlformats.org/officeDocument/2006/relationships/image" Target="../media/image1805.png"/><Relationship Id="rId145" Type="http://schemas.openxmlformats.org/officeDocument/2006/relationships/image" Target="../media/image1832.png"/><Relationship Id="rId166" Type="http://schemas.openxmlformats.org/officeDocument/2006/relationships/customXml" Target="../ink/ink1853.xml"/><Relationship Id="rId187" Type="http://schemas.openxmlformats.org/officeDocument/2006/relationships/image" Target="../media/image185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876.xml"/><Relationship Id="rId233" Type="http://schemas.openxmlformats.org/officeDocument/2006/relationships/image" Target="../media/image1876.png"/><Relationship Id="rId28" Type="http://schemas.openxmlformats.org/officeDocument/2006/relationships/customXml" Target="../ink/ink1784.xml"/><Relationship Id="rId49" Type="http://schemas.openxmlformats.org/officeDocument/2006/relationships/image" Target="../media/image1784.png"/><Relationship Id="rId114" Type="http://schemas.openxmlformats.org/officeDocument/2006/relationships/customXml" Target="../ink/ink1827.xml"/><Relationship Id="rId60" Type="http://schemas.openxmlformats.org/officeDocument/2006/relationships/customXml" Target="../ink/ink1800.xml"/><Relationship Id="rId81" Type="http://schemas.openxmlformats.org/officeDocument/2006/relationships/image" Target="../media/image1800.png"/><Relationship Id="rId135" Type="http://schemas.openxmlformats.org/officeDocument/2006/relationships/image" Target="../media/image1827.png"/><Relationship Id="rId156" Type="http://schemas.openxmlformats.org/officeDocument/2006/relationships/customXml" Target="../ink/ink1848.xml"/><Relationship Id="rId177" Type="http://schemas.openxmlformats.org/officeDocument/2006/relationships/image" Target="../media/image1848.png"/><Relationship Id="rId198" Type="http://schemas.openxmlformats.org/officeDocument/2006/relationships/customXml" Target="../ink/ink1869.xml"/><Relationship Id="rId202" Type="http://schemas.openxmlformats.org/officeDocument/2006/relationships/customXml" Target="../ink/ink1871.xml"/><Relationship Id="rId223" Type="http://schemas.openxmlformats.org/officeDocument/2006/relationships/image" Target="../media/image1871.png"/><Relationship Id="rId18" Type="http://schemas.openxmlformats.org/officeDocument/2006/relationships/customXml" Target="../ink/ink1779.xml"/><Relationship Id="rId39" Type="http://schemas.openxmlformats.org/officeDocument/2006/relationships/image" Target="../media/image1779.png"/><Relationship Id="rId50" Type="http://schemas.openxmlformats.org/officeDocument/2006/relationships/customXml" Target="../ink/ink1795.xml"/><Relationship Id="rId104" Type="http://schemas.openxmlformats.org/officeDocument/2006/relationships/customXml" Target="../ink/ink1822.xml"/><Relationship Id="rId125" Type="http://schemas.openxmlformats.org/officeDocument/2006/relationships/image" Target="../media/image1822.png"/><Relationship Id="rId146" Type="http://schemas.openxmlformats.org/officeDocument/2006/relationships/customXml" Target="../ink/ink1843.xml"/><Relationship Id="rId167" Type="http://schemas.openxmlformats.org/officeDocument/2006/relationships/image" Target="../media/image1843.png"/><Relationship Id="rId188" Type="http://schemas.openxmlformats.org/officeDocument/2006/relationships/customXml" Target="../ink/ink1864.xml"/><Relationship Id="rId71" Type="http://schemas.openxmlformats.org/officeDocument/2006/relationships/image" Target="../media/image1795.png"/><Relationship Id="rId92" Type="http://schemas.openxmlformats.org/officeDocument/2006/relationships/customXml" Target="../ink/ink1816.xml"/><Relationship Id="rId213" Type="http://schemas.openxmlformats.org/officeDocument/2006/relationships/image" Target="../media/image1866.png"/><Relationship Id="rId2" Type="http://schemas.openxmlformats.org/officeDocument/2006/relationships/customXml" Target="../ink/ink1771.xml"/><Relationship Id="rId29" Type="http://schemas.openxmlformats.org/officeDocument/2006/relationships/image" Target="../media/image1774.png"/><Relationship Id="rId40" Type="http://schemas.openxmlformats.org/officeDocument/2006/relationships/customXml" Target="../ink/ink1790.xml"/><Relationship Id="rId115" Type="http://schemas.openxmlformats.org/officeDocument/2006/relationships/image" Target="../media/image1817.png"/><Relationship Id="rId136" Type="http://schemas.openxmlformats.org/officeDocument/2006/relationships/customXml" Target="../ink/ink1838.xml"/><Relationship Id="rId157" Type="http://schemas.openxmlformats.org/officeDocument/2006/relationships/image" Target="../media/image1838.png"/><Relationship Id="rId178" Type="http://schemas.openxmlformats.org/officeDocument/2006/relationships/customXml" Target="../ink/ink1859.xml"/><Relationship Id="rId61" Type="http://schemas.openxmlformats.org/officeDocument/2006/relationships/image" Target="../media/image1790.png"/><Relationship Id="rId82" Type="http://schemas.openxmlformats.org/officeDocument/2006/relationships/customXml" Target="../ink/ink1811.xml"/><Relationship Id="rId199" Type="http://schemas.openxmlformats.org/officeDocument/2006/relationships/image" Target="../media/image1859.png"/><Relationship Id="rId203" Type="http://schemas.openxmlformats.org/officeDocument/2006/relationships/image" Target="../media/image1861.png"/><Relationship Id="rId19" Type="http://schemas.openxmlformats.org/officeDocument/2006/relationships/image" Target="../media/image1769.png"/><Relationship Id="rId224" Type="http://schemas.openxmlformats.org/officeDocument/2006/relationships/customXml" Target="../ink/ink1882.xml"/><Relationship Id="rId30" Type="http://schemas.openxmlformats.org/officeDocument/2006/relationships/customXml" Target="../ink/ink1785.xml"/><Relationship Id="rId105" Type="http://schemas.openxmlformats.org/officeDocument/2006/relationships/image" Target="../media/image1812.png"/><Relationship Id="rId126" Type="http://schemas.openxmlformats.org/officeDocument/2006/relationships/customXml" Target="../ink/ink1833.xml"/><Relationship Id="rId147" Type="http://schemas.openxmlformats.org/officeDocument/2006/relationships/image" Target="../media/image1833.png"/><Relationship Id="rId168" Type="http://schemas.openxmlformats.org/officeDocument/2006/relationships/customXml" Target="../ink/ink1854.xml"/><Relationship Id="rId51" Type="http://schemas.openxmlformats.org/officeDocument/2006/relationships/image" Target="../media/image1785.png"/><Relationship Id="rId72" Type="http://schemas.openxmlformats.org/officeDocument/2006/relationships/customXml" Target="../ink/ink1806.xml"/><Relationship Id="rId93" Type="http://schemas.openxmlformats.org/officeDocument/2006/relationships/image" Target="../media/image1806.png"/><Relationship Id="rId189" Type="http://schemas.openxmlformats.org/officeDocument/2006/relationships/image" Target="../media/image1854.png"/><Relationship Id="rId3" Type="http://schemas.openxmlformats.org/officeDocument/2006/relationships/image" Target="../media/image1761.png"/><Relationship Id="rId214" Type="http://schemas.openxmlformats.org/officeDocument/2006/relationships/customXml" Target="../ink/ink1877.xml"/><Relationship Id="rId116" Type="http://schemas.openxmlformats.org/officeDocument/2006/relationships/customXml" Target="../ink/ink1828.xml"/><Relationship Id="rId137" Type="http://schemas.openxmlformats.org/officeDocument/2006/relationships/image" Target="../media/image1828.png"/><Relationship Id="rId158" Type="http://schemas.openxmlformats.org/officeDocument/2006/relationships/customXml" Target="../ink/ink1849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34.png"/><Relationship Id="rId299" Type="http://schemas.openxmlformats.org/officeDocument/2006/relationships/image" Target="../media/image2025.png"/><Relationship Id="rId21" Type="http://schemas.openxmlformats.org/officeDocument/2006/relationships/image" Target="../media/image1886.png"/><Relationship Id="rId63" Type="http://schemas.openxmlformats.org/officeDocument/2006/relationships/image" Target="../media/image1907.png"/><Relationship Id="rId159" Type="http://schemas.openxmlformats.org/officeDocument/2006/relationships/image" Target="../media/image1955.png"/><Relationship Id="rId324" Type="http://schemas.openxmlformats.org/officeDocument/2006/relationships/customXml" Target="../ink/ink2048.xml"/><Relationship Id="rId170" Type="http://schemas.openxmlformats.org/officeDocument/2006/relationships/customXml" Target="../ink/ink1971.xml"/><Relationship Id="rId226" Type="http://schemas.openxmlformats.org/officeDocument/2006/relationships/customXml" Target="../ink/ink1999.xml"/><Relationship Id="rId268" Type="http://schemas.openxmlformats.org/officeDocument/2006/relationships/customXml" Target="../ink/ink2020.xml"/><Relationship Id="rId32" Type="http://schemas.openxmlformats.org/officeDocument/2006/relationships/customXml" Target="../ink/ink1902.xml"/><Relationship Id="rId74" Type="http://schemas.openxmlformats.org/officeDocument/2006/relationships/customXml" Target="../ink/ink1923.xml"/><Relationship Id="rId128" Type="http://schemas.openxmlformats.org/officeDocument/2006/relationships/customXml" Target="../ink/ink1950.xml"/><Relationship Id="rId5" Type="http://schemas.openxmlformats.org/officeDocument/2006/relationships/image" Target="../media/image1878.png"/><Relationship Id="rId181" Type="http://schemas.openxmlformats.org/officeDocument/2006/relationships/image" Target="../media/image1966.png"/><Relationship Id="rId237" Type="http://schemas.openxmlformats.org/officeDocument/2006/relationships/image" Target="../media/image1994.png"/><Relationship Id="rId279" Type="http://schemas.openxmlformats.org/officeDocument/2006/relationships/image" Target="../media/image2015.png"/><Relationship Id="rId43" Type="http://schemas.openxmlformats.org/officeDocument/2006/relationships/image" Target="../media/image1897.png"/><Relationship Id="rId139" Type="http://schemas.openxmlformats.org/officeDocument/2006/relationships/image" Target="../media/image1945.png"/><Relationship Id="rId290" Type="http://schemas.openxmlformats.org/officeDocument/2006/relationships/customXml" Target="../ink/ink2031.xml"/><Relationship Id="rId304" Type="http://schemas.openxmlformats.org/officeDocument/2006/relationships/customXml" Target="../ink/ink2038.xml"/><Relationship Id="rId85" Type="http://schemas.openxmlformats.org/officeDocument/2006/relationships/image" Target="../media/image1918.png"/><Relationship Id="rId150" Type="http://schemas.openxmlformats.org/officeDocument/2006/relationships/customXml" Target="../ink/ink1961.xml"/><Relationship Id="rId192" Type="http://schemas.openxmlformats.org/officeDocument/2006/relationships/customXml" Target="../ink/ink1982.xml"/><Relationship Id="rId206" Type="http://schemas.openxmlformats.org/officeDocument/2006/relationships/customXml" Target="../ink/ink1989.xml"/><Relationship Id="rId248" Type="http://schemas.openxmlformats.org/officeDocument/2006/relationships/customXml" Target="../ink/ink2010.xml"/><Relationship Id="rId12" Type="http://schemas.openxmlformats.org/officeDocument/2006/relationships/customXml" Target="../ink/ink1892.xml"/><Relationship Id="rId108" Type="http://schemas.openxmlformats.org/officeDocument/2006/relationships/customXml" Target="../ink/ink1940.xml"/><Relationship Id="rId315" Type="http://schemas.openxmlformats.org/officeDocument/2006/relationships/image" Target="../media/image2033.png"/><Relationship Id="rId54" Type="http://schemas.openxmlformats.org/officeDocument/2006/relationships/customXml" Target="../ink/ink1913.xml"/><Relationship Id="rId96" Type="http://schemas.openxmlformats.org/officeDocument/2006/relationships/customXml" Target="../ink/ink1934.xml"/><Relationship Id="rId161" Type="http://schemas.openxmlformats.org/officeDocument/2006/relationships/image" Target="../media/image1956.png"/><Relationship Id="rId217" Type="http://schemas.openxmlformats.org/officeDocument/2006/relationships/image" Target="../media/image1984.png"/><Relationship Id="rId259" Type="http://schemas.openxmlformats.org/officeDocument/2006/relationships/image" Target="../media/image2005.png"/><Relationship Id="rId23" Type="http://schemas.openxmlformats.org/officeDocument/2006/relationships/image" Target="../media/image1887.png"/><Relationship Id="rId119" Type="http://schemas.openxmlformats.org/officeDocument/2006/relationships/image" Target="../media/image1935.png"/><Relationship Id="rId270" Type="http://schemas.openxmlformats.org/officeDocument/2006/relationships/customXml" Target="../ink/ink2021.xml"/><Relationship Id="rId326" Type="http://schemas.openxmlformats.org/officeDocument/2006/relationships/customXml" Target="../ink/ink2049.xml"/><Relationship Id="rId65" Type="http://schemas.openxmlformats.org/officeDocument/2006/relationships/image" Target="../media/image1908.png"/><Relationship Id="rId130" Type="http://schemas.openxmlformats.org/officeDocument/2006/relationships/customXml" Target="../ink/ink1951.xml"/><Relationship Id="rId172" Type="http://schemas.openxmlformats.org/officeDocument/2006/relationships/customXml" Target="../ink/ink1972.xml"/><Relationship Id="rId228" Type="http://schemas.openxmlformats.org/officeDocument/2006/relationships/customXml" Target="../ink/ink2000.xml"/><Relationship Id="rId281" Type="http://schemas.openxmlformats.org/officeDocument/2006/relationships/image" Target="../media/image2016.png"/><Relationship Id="rId34" Type="http://schemas.openxmlformats.org/officeDocument/2006/relationships/customXml" Target="../ink/ink1903.xml"/><Relationship Id="rId76" Type="http://schemas.openxmlformats.org/officeDocument/2006/relationships/customXml" Target="../ink/ink1924.xml"/><Relationship Id="rId141" Type="http://schemas.openxmlformats.org/officeDocument/2006/relationships/image" Target="../media/image1946.png"/><Relationship Id="rId7" Type="http://schemas.openxmlformats.org/officeDocument/2006/relationships/image" Target="../media/image1879.png"/><Relationship Id="rId183" Type="http://schemas.openxmlformats.org/officeDocument/2006/relationships/image" Target="../media/image1967.png"/><Relationship Id="rId239" Type="http://schemas.openxmlformats.org/officeDocument/2006/relationships/image" Target="../media/image1995.png"/><Relationship Id="rId250" Type="http://schemas.openxmlformats.org/officeDocument/2006/relationships/customXml" Target="../ink/ink2011.xml"/><Relationship Id="rId271" Type="http://schemas.openxmlformats.org/officeDocument/2006/relationships/image" Target="../media/image2011.png"/><Relationship Id="rId292" Type="http://schemas.openxmlformats.org/officeDocument/2006/relationships/customXml" Target="../ink/ink2032.xml"/><Relationship Id="rId306" Type="http://schemas.openxmlformats.org/officeDocument/2006/relationships/customXml" Target="../ink/ink2039.xml"/><Relationship Id="rId24" Type="http://schemas.openxmlformats.org/officeDocument/2006/relationships/customXml" Target="../ink/ink1898.xml"/><Relationship Id="rId45" Type="http://schemas.openxmlformats.org/officeDocument/2006/relationships/image" Target="../media/image1898.png"/><Relationship Id="rId66" Type="http://schemas.openxmlformats.org/officeDocument/2006/relationships/customXml" Target="../ink/ink1919.xml"/><Relationship Id="rId87" Type="http://schemas.openxmlformats.org/officeDocument/2006/relationships/image" Target="../media/image1919.png"/><Relationship Id="rId110" Type="http://schemas.openxmlformats.org/officeDocument/2006/relationships/customXml" Target="../ink/ink1941.xml"/><Relationship Id="rId131" Type="http://schemas.openxmlformats.org/officeDocument/2006/relationships/image" Target="../media/image1941.png"/><Relationship Id="rId327" Type="http://schemas.openxmlformats.org/officeDocument/2006/relationships/image" Target="../media/image2039.png"/><Relationship Id="rId152" Type="http://schemas.openxmlformats.org/officeDocument/2006/relationships/customXml" Target="../ink/ink1962.xml"/><Relationship Id="rId173" Type="http://schemas.openxmlformats.org/officeDocument/2006/relationships/image" Target="../media/image1962.png"/><Relationship Id="rId194" Type="http://schemas.openxmlformats.org/officeDocument/2006/relationships/customXml" Target="../ink/ink1983.xml"/><Relationship Id="rId208" Type="http://schemas.openxmlformats.org/officeDocument/2006/relationships/customXml" Target="../ink/ink1990.xml"/><Relationship Id="rId229" Type="http://schemas.openxmlformats.org/officeDocument/2006/relationships/image" Target="../media/image1990.png"/><Relationship Id="rId240" Type="http://schemas.openxmlformats.org/officeDocument/2006/relationships/customXml" Target="../ink/ink2006.xml"/><Relationship Id="rId261" Type="http://schemas.openxmlformats.org/officeDocument/2006/relationships/image" Target="../media/image2006.png"/><Relationship Id="rId14" Type="http://schemas.openxmlformats.org/officeDocument/2006/relationships/customXml" Target="../ink/ink1893.xml"/><Relationship Id="rId35" Type="http://schemas.openxmlformats.org/officeDocument/2006/relationships/image" Target="../media/image1893.png"/><Relationship Id="rId56" Type="http://schemas.openxmlformats.org/officeDocument/2006/relationships/customXml" Target="../ink/ink1914.xml"/><Relationship Id="rId77" Type="http://schemas.openxmlformats.org/officeDocument/2006/relationships/image" Target="../media/image1914.png"/><Relationship Id="rId100" Type="http://schemas.openxmlformats.org/officeDocument/2006/relationships/customXml" Target="../ink/ink1936.xml"/><Relationship Id="rId282" Type="http://schemas.openxmlformats.org/officeDocument/2006/relationships/customXml" Target="../ink/ink2027.xml"/><Relationship Id="rId317" Type="http://schemas.openxmlformats.org/officeDocument/2006/relationships/image" Target="../media/image2034.png"/><Relationship Id="rId8" Type="http://schemas.openxmlformats.org/officeDocument/2006/relationships/customXml" Target="../ink/ink1890.xml"/><Relationship Id="rId98" Type="http://schemas.openxmlformats.org/officeDocument/2006/relationships/customXml" Target="../ink/ink1935.xml"/><Relationship Id="rId121" Type="http://schemas.openxmlformats.org/officeDocument/2006/relationships/image" Target="../media/image1936.png"/><Relationship Id="rId142" Type="http://schemas.openxmlformats.org/officeDocument/2006/relationships/customXml" Target="../ink/ink1957.xml"/><Relationship Id="rId163" Type="http://schemas.openxmlformats.org/officeDocument/2006/relationships/image" Target="../media/image1957.png"/><Relationship Id="rId184" Type="http://schemas.openxmlformats.org/officeDocument/2006/relationships/customXml" Target="../ink/ink1978.xml"/><Relationship Id="rId219" Type="http://schemas.openxmlformats.org/officeDocument/2006/relationships/image" Target="../media/image1985.png"/><Relationship Id="rId230" Type="http://schemas.openxmlformats.org/officeDocument/2006/relationships/customXml" Target="../ink/ink2001.xml"/><Relationship Id="rId251" Type="http://schemas.openxmlformats.org/officeDocument/2006/relationships/image" Target="../media/image2001.png"/><Relationship Id="rId25" Type="http://schemas.openxmlformats.org/officeDocument/2006/relationships/image" Target="../media/image1888.png"/><Relationship Id="rId46" Type="http://schemas.openxmlformats.org/officeDocument/2006/relationships/customXml" Target="../ink/ink1909.xml"/><Relationship Id="rId67" Type="http://schemas.openxmlformats.org/officeDocument/2006/relationships/image" Target="../media/image1909.png"/><Relationship Id="rId272" Type="http://schemas.openxmlformats.org/officeDocument/2006/relationships/customXml" Target="../ink/ink2022.xml"/><Relationship Id="rId293" Type="http://schemas.openxmlformats.org/officeDocument/2006/relationships/image" Target="../media/image2022.png"/><Relationship Id="rId307" Type="http://schemas.openxmlformats.org/officeDocument/2006/relationships/image" Target="../media/image2029.png"/><Relationship Id="rId328" Type="http://schemas.openxmlformats.org/officeDocument/2006/relationships/customXml" Target="../ink/ink2050.xml"/><Relationship Id="rId88" Type="http://schemas.openxmlformats.org/officeDocument/2006/relationships/customXml" Target="../ink/ink1930.xml"/><Relationship Id="rId111" Type="http://schemas.openxmlformats.org/officeDocument/2006/relationships/image" Target="../media/image1931.png"/><Relationship Id="rId132" Type="http://schemas.openxmlformats.org/officeDocument/2006/relationships/customXml" Target="../ink/ink1952.xml"/><Relationship Id="rId153" Type="http://schemas.openxmlformats.org/officeDocument/2006/relationships/image" Target="../media/image1952.png"/><Relationship Id="rId174" Type="http://schemas.openxmlformats.org/officeDocument/2006/relationships/customXml" Target="../ink/ink1973.xml"/><Relationship Id="rId195" Type="http://schemas.openxmlformats.org/officeDocument/2006/relationships/image" Target="../media/image1973.png"/><Relationship Id="rId209" Type="http://schemas.openxmlformats.org/officeDocument/2006/relationships/image" Target="../media/image1980.png"/><Relationship Id="rId220" Type="http://schemas.openxmlformats.org/officeDocument/2006/relationships/customXml" Target="../ink/ink1996.xml"/><Relationship Id="rId241" Type="http://schemas.openxmlformats.org/officeDocument/2006/relationships/image" Target="../media/image1996.png"/><Relationship Id="rId15" Type="http://schemas.openxmlformats.org/officeDocument/2006/relationships/image" Target="../media/image1883.png"/><Relationship Id="rId36" Type="http://schemas.openxmlformats.org/officeDocument/2006/relationships/customXml" Target="../ink/ink1904.xml"/><Relationship Id="rId57" Type="http://schemas.openxmlformats.org/officeDocument/2006/relationships/image" Target="../media/image1904.png"/><Relationship Id="rId262" Type="http://schemas.openxmlformats.org/officeDocument/2006/relationships/customXml" Target="../ink/ink2017.xml"/><Relationship Id="rId283" Type="http://schemas.openxmlformats.org/officeDocument/2006/relationships/image" Target="../media/image2017.png"/><Relationship Id="rId318" Type="http://schemas.openxmlformats.org/officeDocument/2006/relationships/customXml" Target="../ink/ink2045.xml"/><Relationship Id="rId78" Type="http://schemas.openxmlformats.org/officeDocument/2006/relationships/customXml" Target="../ink/ink1925.xml"/><Relationship Id="rId99" Type="http://schemas.openxmlformats.org/officeDocument/2006/relationships/image" Target="../media/image1925.png"/><Relationship Id="rId101" Type="http://schemas.openxmlformats.org/officeDocument/2006/relationships/image" Target="../media/image1926.png"/><Relationship Id="rId122" Type="http://schemas.openxmlformats.org/officeDocument/2006/relationships/customXml" Target="../ink/ink1947.xml"/><Relationship Id="rId143" Type="http://schemas.openxmlformats.org/officeDocument/2006/relationships/image" Target="../media/image1947.png"/><Relationship Id="rId164" Type="http://schemas.openxmlformats.org/officeDocument/2006/relationships/customXml" Target="../ink/ink1968.xml"/><Relationship Id="rId185" Type="http://schemas.openxmlformats.org/officeDocument/2006/relationships/image" Target="../media/image1968.png"/><Relationship Id="rId9" Type="http://schemas.openxmlformats.org/officeDocument/2006/relationships/image" Target="../media/image1880.png"/><Relationship Id="rId210" Type="http://schemas.openxmlformats.org/officeDocument/2006/relationships/customXml" Target="../ink/ink1991.xml"/><Relationship Id="rId26" Type="http://schemas.openxmlformats.org/officeDocument/2006/relationships/customXml" Target="../ink/ink1899.xml"/><Relationship Id="rId231" Type="http://schemas.openxmlformats.org/officeDocument/2006/relationships/image" Target="../media/image1991.png"/><Relationship Id="rId252" Type="http://schemas.openxmlformats.org/officeDocument/2006/relationships/customXml" Target="../ink/ink2012.xml"/><Relationship Id="rId273" Type="http://schemas.openxmlformats.org/officeDocument/2006/relationships/image" Target="../media/image2012.png"/><Relationship Id="rId294" Type="http://schemas.openxmlformats.org/officeDocument/2006/relationships/customXml" Target="../ink/ink2033.xml"/><Relationship Id="rId308" Type="http://schemas.openxmlformats.org/officeDocument/2006/relationships/customXml" Target="../ink/ink2040.xml"/><Relationship Id="rId329" Type="http://schemas.openxmlformats.org/officeDocument/2006/relationships/image" Target="../media/image2040.png"/><Relationship Id="rId47" Type="http://schemas.openxmlformats.org/officeDocument/2006/relationships/image" Target="../media/image1899.png"/><Relationship Id="rId68" Type="http://schemas.openxmlformats.org/officeDocument/2006/relationships/customXml" Target="../ink/ink1920.xml"/><Relationship Id="rId89" Type="http://schemas.openxmlformats.org/officeDocument/2006/relationships/image" Target="../media/image1920.png"/><Relationship Id="rId112" Type="http://schemas.openxmlformats.org/officeDocument/2006/relationships/customXml" Target="../ink/ink1942.xml"/><Relationship Id="rId133" Type="http://schemas.openxmlformats.org/officeDocument/2006/relationships/image" Target="../media/image1942.png"/><Relationship Id="rId154" Type="http://schemas.openxmlformats.org/officeDocument/2006/relationships/customXml" Target="../ink/ink1963.xml"/><Relationship Id="rId175" Type="http://schemas.openxmlformats.org/officeDocument/2006/relationships/image" Target="../media/image1963.png"/><Relationship Id="rId196" Type="http://schemas.openxmlformats.org/officeDocument/2006/relationships/customXml" Target="../ink/ink1984.xml"/><Relationship Id="rId200" Type="http://schemas.openxmlformats.org/officeDocument/2006/relationships/customXml" Target="../ink/ink1986.xml"/><Relationship Id="rId16" Type="http://schemas.openxmlformats.org/officeDocument/2006/relationships/customXml" Target="../ink/ink1894.xml"/><Relationship Id="rId221" Type="http://schemas.openxmlformats.org/officeDocument/2006/relationships/image" Target="../media/image1986.png"/><Relationship Id="rId242" Type="http://schemas.openxmlformats.org/officeDocument/2006/relationships/customXml" Target="../ink/ink2007.xml"/><Relationship Id="rId263" Type="http://schemas.openxmlformats.org/officeDocument/2006/relationships/image" Target="../media/image2007.png"/><Relationship Id="rId284" Type="http://schemas.openxmlformats.org/officeDocument/2006/relationships/customXml" Target="../ink/ink2028.xml"/><Relationship Id="rId319" Type="http://schemas.openxmlformats.org/officeDocument/2006/relationships/image" Target="../media/image2035.png"/><Relationship Id="rId37" Type="http://schemas.openxmlformats.org/officeDocument/2006/relationships/image" Target="../media/image1894.png"/><Relationship Id="rId58" Type="http://schemas.openxmlformats.org/officeDocument/2006/relationships/customXml" Target="../ink/ink1915.xml"/><Relationship Id="rId79" Type="http://schemas.openxmlformats.org/officeDocument/2006/relationships/image" Target="../media/image1915.png"/><Relationship Id="rId102" Type="http://schemas.openxmlformats.org/officeDocument/2006/relationships/customXml" Target="../ink/ink1937.xml"/><Relationship Id="rId123" Type="http://schemas.openxmlformats.org/officeDocument/2006/relationships/image" Target="../media/image1937.png"/><Relationship Id="rId144" Type="http://schemas.openxmlformats.org/officeDocument/2006/relationships/customXml" Target="../ink/ink1958.xml"/><Relationship Id="rId90" Type="http://schemas.openxmlformats.org/officeDocument/2006/relationships/customXml" Target="../ink/ink1931.xml"/><Relationship Id="rId165" Type="http://schemas.openxmlformats.org/officeDocument/2006/relationships/image" Target="../media/image1958.png"/><Relationship Id="rId186" Type="http://schemas.openxmlformats.org/officeDocument/2006/relationships/customXml" Target="../ink/ink1979.xml"/><Relationship Id="rId211" Type="http://schemas.openxmlformats.org/officeDocument/2006/relationships/image" Target="../media/image1981.png"/><Relationship Id="rId232" Type="http://schemas.openxmlformats.org/officeDocument/2006/relationships/customXml" Target="../ink/ink2002.xml"/><Relationship Id="rId253" Type="http://schemas.openxmlformats.org/officeDocument/2006/relationships/image" Target="../media/image2002.png"/><Relationship Id="rId274" Type="http://schemas.openxmlformats.org/officeDocument/2006/relationships/customXml" Target="../ink/ink2023.xml"/><Relationship Id="rId295" Type="http://schemas.openxmlformats.org/officeDocument/2006/relationships/image" Target="../media/image2023.png"/><Relationship Id="rId309" Type="http://schemas.openxmlformats.org/officeDocument/2006/relationships/image" Target="../media/image2030.png"/><Relationship Id="rId27" Type="http://schemas.openxmlformats.org/officeDocument/2006/relationships/image" Target="../media/image1889.png"/><Relationship Id="rId48" Type="http://schemas.openxmlformats.org/officeDocument/2006/relationships/customXml" Target="../ink/ink1910.xml"/><Relationship Id="rId69" Type="http://schemas.openxmlformats.org/officeDocument/2006/relationships/image" Target="../media/image1910.png"/><Relationship Id="rId113" Type="http://schemas.openxmlformats.org/officeDocument/2006/relationships/image" Target="../media/image1932.png"/><Relationship Id="rId134" Type="http://schemas.openxmlformats.org/officeDocument/2006/relationships/customXml" Target="../ink/ink1953.xml"/><Relationship Id="rId320" Type="http://schemas.openxmlformats.org/officeDocument/2006/relationships/customXml" Target="../ink/ink2046.xml"/><Relationship Id="rId80" Type="http://schemas.openxmlformats.org/officeDocument/2006/relationships/customXml" Target="../ink/ink1926.xml"/><Relationship Id="rId155" Type="http://schemas.openxmlformats.org/officeDocument/2006/relationships/image" Target="../media/image1953.png"/><Relationship Id="rId176" Type="http://schemas.openxmlformats.org/officeDocument/2006/relationships/customXml" Target="../ink/ink1974.xml"/><Relationship Id="rId197" Type="http://schemas.openxmlformats.org/officeDocument/2006/relationships/image" Target="../media/image1974.png"/><Relationship Id="rId201" Type="http://schemas.openxmlformats.org/officeDocument/2006/relationships/image" Target="../media/image1976.png"/><Relationship Id="rId222" Type="http://schemas.openxmlformats.org/officeDocument/2006/relationships/customXml" Target="../ink/ink1997.xml"/><Relationship Id="rId243" Type="http://schemas.openxmlformats.org/officeDocument/2006/relationships/image" Target="../media/image1997.png"/><Relationship Id="rId264" Type="http://schemas.openxmlformats.org/officeDocument/2006/relationships/customXml" Target="../ink/ink2018.xml"/><Relationship Id="rId285" Type="http://schemas.openxmlformats.org/officeDocument/2006/relationships/image" Target="../media/image2018.png"/><Relationship Id="rId17" Type="http://schemas.openxmlformats.org/officeDocument/2006/relationships/image" Target="../media/image1884.png"/><Relationship Id="rId38" Type="http://schemas.openxmlformats.org/officeDocument/2006/relationships/customXml" Target="../ink/ink1905.xml"/><Relationship Id="rId59" Type="http://schemas.openxmlformats.org/officeDocument/2006/relationships/image" Target="../media/image1905.png"/><Relationship Id="rId103" Type="http://schemas.openxmlformats.org/officeDocument/2006/relationships/image" Target="../media/image1927.png"/><Relationship Id="rId124" Type="http://schemas.openxmlformats.org/officeDocument/2006/relationships/customXml" Target="../ink/ink1948.xml"/><Relationship Id="rId310" Type="http://schemas.openxmlformats.org/officeDocument/2006/relationships/customXml" Target="../ink/ink2041.xml"/><Relationship Id="rId70" Type="http://schemas.openxmlformats.org/officeDocument/2006/relationships/customXml" Target="../ink/ink1921.xml"/><Relationship Id="rId91" Type="http://schemas.openxmlformats.org/officeDocument/2006/relationships/image" Target="../media/image1921.png"/><Relationship Id="rId145" Type="http://schemas.openxmlformats.org/officeDocument/2006/relationships/image" Target="../media/image1948.png"/><Relationship Id="rId166" Type="http://schemas.openxmlformats.org/officeDocument/2006/relationships/customXml" Target="../ink/ink1969.xml"/><Relationship Id="rId187" Type="http://schemas.openxmlformats.org/officeDocument/2006/relationships/image" Target="../media/image196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992.xml"/><Relationship Id="rId233" Type="http://schemas.openxmlformats.org/officeDocument/2006/relationships/image" Target="../media/image1992.png"/><Relationship Id="rId254" Type="http://schemas.openxmlformats.org/officeDocument/2006/relationships/customXml" Target="../ink/ink2013.xml"/><Relationship Id="rId28" Type="http://schemas.openxmlformats.org/officeDocument/2006/relationships/customXml" Target="../ink/ink1900.xml"/><Relationship Id="rId49" Type="http://schemas.openxmlformats.org/officeDocument/2006/relationships/image" Target="../media/image1900.png"/><Relationship Id="rId114" Type="http://schemas.openxmlformats.org/officeDocument/2006/relationships/customXml" Target="../ink/ink1943.xml"/><Relationship Id="rId275" Type="http://schemas.openxmlformats.org/officeDocument/2006/relationships/image" Target="../media/image2013.png"/><Relationship Id="rId296" Type="http://schemas.openxmlformats.org/officeDocument/2006/relationships/customXml" Target="../ink/ink2034.xml"/><Relationship Id="rId300" Type="http://schemas.openxmlformats.org/officeDocument/2006/relationships/customXml" Target="../ink/ink2036.xml"/><Relationship Id="rId60" Type="http://schemas.openxmlformats.org/officeDocument/2006/relationships/customXml" Target="../ink/ink1916.xml"/><Relationship Id="rId81" Type="http://schemas.openxmlformats.org/officeDocument/2006/relationships/image" Target="../media/image1916.png"/><Relationship Id="rId135" Type="http://schemas.openxmlformats.org/officeDocument/2006/relationships/image" Target="../media/image1943.png"/><Relationship Id="rId156" Type="http://schemas.openxmlformats.org/officeDocument/2006/relationships/customXml" Target="../ink/ink1964.xml"/><Relationship Id="rId177" Type="http://schemas.openxmlformats.org/officeDocument/2006/relationships/image" Target="../media/image1964.png"/><Relationship Id="rId198" Type="http://schemas.openxmlformats.org/officeDocument/2006/relationships/customXml" Target="../ink/ink1985.xml"/><Relationship Id="rId321" Type="http://schemas.openxmlformats.org/officeDocument/2006/relationships/image" Target="../media/image2036.png"/><Relationship Id="rId202" Type="http://schemas.openxmlformats.org/officeDocument/2006/relationships/customXml" Target="../ink/ink1987.xml"/><Relationship Id="rId223" Type="http://schemas.openxmlformats.org/officeDocument/2006/relationships/image" Target="../media/image1987.png"/><Relationship Id="rId244" Type="http://schemas.openxmlformats.org/officeDocument/2006/relationships/customXml" Target="../ink/ink2008.xml"/><Relationship Id="rId18" Type="http://schemas.openxmlformats.org/officeDocument/2006/relationships/customXml" Target="../ink/ink1895.xml"/><Relationship Id="rId39" Type="http://schemas.openxmlformats.org/officeDocument/2006/relationships/image" Target="../media/image1895.png"/><Relationship Id="rId265" Type="http://schemas.openxmlformats.org/officeDocument/2006/relationships/image" Target="../media/image2008.png"/><Relationship Id="rId286" Type="http://schemas.openxmlformats.org/officeDocument/2006/relationships/customXml" Target="../ink/ink2029.xml"/><Relationship Id="rId50" Type="http://schemas.openxmlformats.org/officeDocument/2006/relationships/customXml" Target="../ink/ink1911.xml"/><Relationship Id="rId104" Type="http://schemas.openxmlformats.org/officeDocument/2006/relationships/customXml" Target="../ink/ink1938.xml"/><Relationship Id="rId125" Type="http://schemas.openxmlformats.org/officeDocument/2006/relationships/image" Target="../media/image1938.png"/><Relationship Id="rId146" Type="http://schemas.openxmlformats.org/officeDocument/2006/relationships/customXml" Target="../ink/ink1959.xml"/><Relationship Id="rId167" Type="http://schemas.openxmlformats.org/officeDocument/2006/relationships/image" Target="../media/image1959.png"/><Relationship Id="rId188" Type="http://schemas.openxmlformats.org/officeDocument/2006/relationships/customXml" Target="../ink/ink1980.xml"/><Relationship Id="rId311" Type="http://schemas.openxmlformats.org/officeDocument/2006/relationships/image" Target="../media/image2031.png"/><Relationship Id="rId71" Type="http://schemas.openxmlformats.org/officeDocument/2006/relationships/image" Target="../media/image1911.png"/><Relationship Id="rId92" Type="http://schemas.openxmlformats.org/officeDocument/2006/relationships/customXml" Target="../ink/ink1932.xml"/><Relationship Id="rId213" Type="http://schemas.openxmlformats.org/officeDocument/2006/relationships/image" Target="../media/image1982.png"/><Relationship Id="rId234" Type="http://schemas.openxmlformats.org/officeDocument/2006/relationships/customXml" Target="../ink/ink2003.xml"/><Relationship Id="rId2" Type="http://schemas.openxmlformats.org/officeDocument/2006/relationships/customXml" Target="../ink/ink1887.xml"/><Relationship Id="rId29" Type="http://schemas.openxmlformats.org/officeDocument/2006/relationships/image" Target="../media/image1890.png"/><Relationship Id="rId255" Type="http://schemas.openxmlformats.org/officeDocument/2006/relationships/image" Target="../media/image2003.png"/><Relationship Id="rId276" Type="http://schemas.openxmlformats.org/officeDocument/2006/relationships/customXml" Target="../ink/ink2024.xml"/><Relationship Id="rId297" Type="http://schemas.openxmlformats.org/officeDocument/2006/relationships/image" Target="../media/image2024.png"/><Relationship Id="rId40" Type="http://schemas.openxmlformats.org/officeDocument/2006/relationships/customXml" Target="../ink/ink1906.xml"/><Relationship Id="rId115" Type="http://schemas.openxmlformats.org/officeDocument/2006/relationships/image" Target="../media/image1933.png"/><Relationship Id="rId136" Type="http://schemas.openxmlformats.org/officeDocument/2006/relationships/customXml" Target="../ink/ink1954.xml"/><Relationship Id="rId157" Type="http://schemas.openxmlformats.org/officeDocument/2006/relationships/image" Target="../media/image1954.png"/><Relationship Id="rId178" Type="http://schemas.openxmlformats.org/officeDocument/2006/relationships/customXml" Target="../ink/ink1975.xml"/><Relationship Id="rId301" Type="http://schemas.openxmlformats.org/officeDocument/2006/relationships/image" Target="../media/image2026.png"/><Relationship Id="rId322" Type="http://schemas.openxmlformats.org/officeDocument/2006/relationships/customXml" Target="../ink/ink2047.xml"/><Relationship Id="rId61" Type="http://schemas.openxmlformats.org/officeDocument/2006/relationships/image" Target="../media/image1906.png"/><Relationship Id="rId82" Type="http://schemas.openxmlformats.org/officeDocument/2006/relationships/customXml" Target="../ink/ink1927.xml"/><Relationship Id="rId199" Type="http://schemas.openxmlformats.org/officeDocument/2006/relationships/image" Target="../media/image1975.png"/><Relationship Id="rId203" Type="http://schemas.openxmlformats.org/officeDocument/2006/relationships/image" Target="../media/image1977.png"/><Relationship Id="rId19" Type="http://schemas.openxmlformats.org/officeDocument/2006/relationships/image" Target="../media/image1885.png"/><Relationship Id="rId224" Type="http://schemas.openxmlformats.org/officeDocument/2006/relationships/customXml" Target="../ink/ink1998.xml"/><Relationship Id="rId245" Type="http://schemas.openxmlformats.org/officeDocument/2006/relationships/image" Target="../media/image1998.png"/><Relationship Id="rId266" Type="http://schemas.openxmlformats.org/officeDocument/2006/relationships/customXml" Target="../ink/ink2019.xml"/><Relationship Id="rId287" Type="http://schemas.openxmlformats.org/officeDocument/2006/relationships/image" Target="../media/image2019.png"/><Relationship Id="rId30" Type="http://schemas.openxmlformats.org/officeDocument/2006/relationships/customXml" Target="../ink/ink1901.xml"/><Relationship Id="rId105" Type="http://schemas.openxmlformats.org/officeDocument/2006/relationships/image" Target="../media/image1928.png"/><Relationship Id="rId126" Type="http://schemas.openxmlformats.org/officeDocument/2006/relationships/customXml" Target="../ink/ink1949.xml"/><Relationship Id="rId147" Type="http://schemas.openxmlformats.org/officeDocument/2006/relationships/image" Target="../media/image1949.png"/><Relationship Id="rId168" Type="http://schemas.openxmlformats.org/officeDocument/2006/relationships/customXml" Target="../ink/ink1970.xml"/><Relationship Id="rId312" Type="http://schemas.openxmlformats.org/officeDocument/2006/relationships/customXml" Target="../ink/ink2042.xml"/><Relationship Id="rId51" Type="http://schemas.openxmlformats.org/officeDocument/2006/relationships/image" Target="../media/image1901.png"/><Relationship Id="rId72" Type="http://schemas.openxmlformats.org/officeDocument/2006/relationships/customXml" Target="../ink/ink1922.xml"/><Relationship Id="rId93" Type="http://schemas.openxmlformats.org/officeDocument/2006/relationships/image" Target="../media/image1922.png"/><Relationship Id="rId189" Type="http://schemas.openxmlformats.org/officeDocument/2006/relationships/image" Target="../media/image1970.png"/><Relationship Id="rId3" Type="http://schemas.openxmlformats.org/officeDocument/2006/relationships/image" Target="../media/image1877.png"/><Relationship Id="rId214" Type="http://schemas.openxmlformats.org/officeDocument/2006/relationships/customXml" Target="../ink/ink1993.xml"/><Relationship Id="rId235" Type="http://schemas.openxmlformats.org/officeDocument/2006/relationships/image" Target="../media/image1993.png"/><Relationship Id="rId256" Type="http://schemas.openxmlformats.org/officeDocument/2006/relationships/customXml" Target="../ink/ink2014.xml"/><Relationship Id="rId277" Type="http://schemas.openxmlformats.org/officeDocument/2006/relationships/image" Target="../media/image2014.png"/><Relationship Id="rId298" Type="http://schemas.openxmlformats.org/officeDocument/2006/relationships/customXml" Target="../ink/ink2035.xml"/><Relationship Id="rId116" Type="http://schemas.openxmlformats.org/officeDocument/2006/relationships/customXml" Target="../ink/ink1944.xml"/><Relationship Id="rId137" Type="http://schemas.openxmlformats.org/officeDocument/2006/relationships/image" Target="../media/image1944.png"/><Relationship Id="rId158" Type="http://schemas.openxmlformats.org/officeDocument/2006/relationships/customXml" Target="../ink/ink1965.xml"/><Relationship Id="rId302" Type="http://schemas.openxmlformats.org/officeDocument/2006/relationships/customXml" Target="../ink/ink2037.xml"/><Relationship Id="rId323" Type="http://schemas.openxmlformats.org/officeDocument/2006/relationships/image" Target="../media/image2037.png"/><Relationship Id="rId20" Type="http://schemas.openxmlformats.org/officeDocument/2006/relationships/customXml" Target="../ink/ink1896.xml"/><Relationship Id="rId41" Type="http://schemas.openxmlformats.org/officeDocument/2006/relationships/image" Target="../media/image1896.png"/><Relationship Id="rId62" Type="http://schemas.openxmlformats.org/officeDocument/2006/relationships/customXml" Target="../ink/ink1917.xml"/><Relationship Id="rId83" Type="http://schemas.openxmlformats.org/officeDocument/2006/relationships/image" Target="../media/image1917.png"/><Relationship Id="rId179" Type="http://schemas.openxmlformats.org/officeDocument/2006/relationships/image" Target="../media/image1965.png"/><Relationship Id="rId190" Type="http://schemas.openxmlformats.org/officeDocument/2006/relationships/customXml" Target="../ink/ink1981.xml"/><Relationship Id="rId204" Type="http://schemas.openxmlformats.org/officeDocument/2006/relationships/customXml" Target="../ink/ink1988.xml"/><Relationship Id="rId225" Type="http://schemas.openxmlformats.org/officeDocument/2006/relationships/image" Target="../media/image1988.png"/><Relationship Id="rId246" Type="http://schemas.openxmlformats.org/officeDocument/2006/relationships/customXml" Target="../ink/ink2009.xml"/><Relationship Id="rId267" Type="http://schemas.openxmlformats.org/officeDocument/2006/relationships/image" Target="../media/image2009.png"/><Relationship Id="rId288" Type="http://schemas.openxmlformats.org/officeDocument/2006/relationships/customXml" Target="../ink/ink2030.xml"/><Relationship Id="rId106" Type="http://schemas.openxmlformats.org/officeDocument/2006/relationships/customXml" Target="../ink/ink1939.xml"/><Relationship Id="rId127" Type="http://schemas.openxmlformats.org/officeDocument/2006/relationships/image" Target="../media/image1939.png"/><Relationship Id="rId313" Type="http://schemas.openxmlformats.org/officeDocument/2006/relationships/image" Target="../media/image2032.png"/><Relationship Id="rId10" Type="http://schemas.openxmlformats.org/officeDocument/2006/relationships/customXml" Target="../ink/ink1891.xml"/><Relationship Id="rId31" Type="http://schemas.openxmlformats.org/officeDocument/2006/relationships/image" Target="../media/image1891.png"/><Relationship Id="rId52" Type="http://schemas.openxmlformats.org/officeDocument/2006/relationships/customXml" Target="../ink/ink1912.xml"/><Relationship Id="rId73" Type="http://schemas.openxmlformats.org/officeDocument/2006/relationships/image" Target="../media/image1912.png"/><Relationship Id="rId94" Type="http://schemas.openxmlformats.org/officeDocument/2006/relationships/customXml" Target="../ink/ink1933.xml"/><Relationship Id="rId148" Type="http://schemas.openxmlformats.org/officeDocument/2006/relationships/customXml" Target="../ink/ink1960.xml"/><Relationship Id="rId169" Type="http://schemas.openxmlformats.org/officeDocument/2006/relationships/image" Target="../media/image1960.png"/><Relationship Id="rId4" Type="http://schemas.openxmlformats.org/officeDocument/2006/relationships/customXml" Target="../ink/ink1888.xml"/><Relationship Id="rId180" Type="http://schemas.openxmlformats.org/officeDocument/2006/relationships/customXml" Target="../ink/ink1976.xml"/><Relationship Id="rId215" Type="http://schemas.openxmlformats.org/officeDocument/2006/relationships/image" Target="../media/image1983.png"/><Relationship Id="rId236" Type="http://schemas.openxmlformats.org/officeDocument/2006/relationships/customXml" Target="../ink/ink2004.xml"/><Relationship Id="rId257" Type="http://schemas.openxmlformats.org/officeDocument/2006/relationships/image" Target="../media/image2004.png"/><Relationship Id="rId278" Type="http://schemas.openxmlformats.org/officeDocument/2006/relationships/customXml" Target="../ink/ink2025.xml"/><Relationship Id="rId303" Type="http://schemas.openxmlformats.org/officeDocument/2006/relationships/image" Target="../media/image2027.png"/><Relationship Id="rId42" Type="http://schemas.openxmlformats.org/officeDocument/2006/relationships/customXml" Target="../ink/ink1907.xml"/><Relationship Id="rId84" Type="http://schemas.openxmlformats.org/officeDocument/2006/relationships/customXml" Target="../ink/ink1928.xml"/><Relationship Id="rId138" Type="http://schemas.openxmlformats.org/officeDocument/2006/relationships/customXml" Target="../ink/ink1955.xml"/><Relationship Id="rId191" Type="http://schemas.openxmlformats.org/officeDocument/2006/relationships/image" Target="../media/image1971.png"/><Relationship Id="rId205" Type="http://schemas.openxmlformats.org/officeDocument/2006/relationships/image" Target="../media/image1978.png"/><Relationship Id="rId247" Type="http://schemas.openxmlformats.org/officeDocument/2006/relationships/image" Target="../media/image1999.png"/><Relationship Id="rId107" Type="http://schemas.openxmlformats.org/officeDocument/2006/relationships/image" Target="../media/image1929.png"/><Relationship Id="rId289" Type="http://schemas.openxmlformats.org/officeDocument/2006/relationships/image" Target="../media/image2020.png"/><Relationship Id="rId11" Type="http://schemas.openxmlformats.org/officeDocument/2006/relationships/image" Target="../media/image1881.png"/><Relationship Id="rId53" Type="http://schemas.openxmlformats.org/officeDocument/2006/relationships/image" Target="../media/image1902.png"/><Relationship Id="rId149" Type="http://schemas.openxmlformats.org/officeDocument/2006/relationships/image" Target="../media/image1950.png"/><Relationship Id="rId314" Type="http://schemas.openxmlformats.org/officeDocument/2006/relationships/customXml" Target="../ink/ink2043.xml"/><Relationship Id="rId95" Type="http://schemas.openxmlformats.org/officeDocument/2006/relationships/image" Target="../media/image1923.png"/><Relationship Id="rId160" Type="http://schemas.openxmlformats.org/officeDocument/2006/relationships/customXml" Target="../ink/ink1966.xml"/><Relationship Id="rId216" Type="http://schemas.openxmlformats.org/officeDocument/2006/relationships/customXml" Target="../ink/ink1994.xml"/><Relationship Id="rId258" Type="http://schemas.openxmlformats.org/officeDocument/2006/relationships/customXml" Target="../ink/ink2015.xml"/><Relationship Id="rId22" Type="http://schemas.openxmlformats.org/officeDocument/2006/relationships/customXml" Target="../ink/ink1897.xml"/><Relationship Id="rId64" Type="http://schemas.openxmlformats.org/officeDocument/2006/relationships/customXml" Target="../ink/ink1918.xml"/><Relationship Id="rId118" Type="http://schemas.openxmlformats.org/officeDocument/2006/relationships/customXml" Target="../ink/ink1945.xml"/><Relationship Id="rId325" Type="http://schemas.openxmlformats.org/officeDocument/2006/relationships/image" Target="../media/image2038.png"/><Relationship Id="rId171" Type="http://schemas.openxmlformats.org/officeDocument/2006/relationships/image" Target="../media/image1961.png"/><Relationship Id="rId227" Type="http://schemas.openxmlformats.org/officeDocument/2006/relationships/image" Target="../media/image1989.png"/><Relationship Id="rId269" Type="http://schemas.openxmlformats.org/officeDocument/2006/relationships/image" Target="../media/image2010.png"/><Relationship Id="rId33" Type="http://schemas.openxmlformats.org/officeDocument/2006/relationships/image" Target="../media/image1892.png"/><Relationship Id="rId129" Type="http://schemas.openxmlformats.org/officeDocument/2006/relationships/image" Target="../media/image1940.png"/><Relationship Id="rId280" Type="http://schemas.openxmlformats.org/officeDocument/2006/relationships/customXml" Target="../ink/ink2026.xml"/><Relationship Id="rId75" Type="http://schemas.openxmlformats.org/officeDocument/2006/relationships/image" Target="../media/image1913.png"/><Relationship Id="rId140" Type="http://schemas.openxmlformats.org/officeDocument/2006/relationships/customXml" Target="../ink/ink1956.xml"/><Relationship Id="rId182" Type="http://schemas.openxmlformats.org/officeDocument/2006/relationships/customXml" Target="../ink/ink1977.xml"/><Relationship Id="rId6" Type="http://schemas.openxmlformats.org/officeDocument/2006/relationships/customXml" Target="../ink/ink1889.xml"/><Relationship Id="rId238" Type="http://schemas.openxmlformats.org/officeDocument/2006/relationships/customXml" Target="../ink/ink2005.xml"/><Relationship Id="rId291" Type="http://schemas.openxmlformats.org/officeDocument/2006/relationships/image" Target="../media/image2021.png"/><Relationship Id="rId305" Type="http://schemas.openxmlformats.org/officeDocument/2006/relationships/image" Target="../media/image2028.png"/><Relationship Id="rId44" Type="http://schemas.openxmlformats.org/officeDocument/2006/relationships/customXml" Target="../ink/ink1908.xml"/><Relationship Id="rId86" Type="http://schemas.openxmlformats.org/officeDocument/2006/relationships/customXml" Target="../ink/ink1929.xml"/><Relationship Id="rId151" Type="http://schemas.openxmlformats.org/officeDocument/2006/relationships/image" Target="../media/image1951.png"/><Relationship Id="rId193" Type="http://schemas.openxmlformats.org/officeDocument/2006/relationships/image" Target="../media/image1972.png"/><Relationship Id="rId207" Type="http://schemas.openxmlformats.org/officeDocument/2006/relationships/image" Target="../media/image1979.png"/><Relationship Id="rId249" Type="http://schemas.openxmlformats.org/officeDocument/2006/relationships/image" Target="../media/image2000.png"/><Relationship Id="rId13" Type="http://schemas.openxmlformats.org/officeDocument/2006/relationships/image" Target="../media/image1882.png"/><Relationship Id="rId109" Type="http://schemas.openxmlformats.org/officeDocument/2006/relationships/image" Target="../media/image1930.png"/><Relationship Id="rId260" Type="http://schemas.openxmlformats.org/officeDocument/2006/relationships/customXml" Target="../ink/ink2016.xml"/><Relationship Id="rId316" Type="http://schemas.openxmlformats.org/officeDocument/2006/relationships/customXml" Target="../ink/ink2044.xml"/><Relationship Id="rId55" Type="http://schemas.openxmlformats.org/officeDocument/2006/relationships/image" Target="../media/image1903.png"/><Relationship Id="rId97" Type="http://schemas.openxmlformats.org/officeDocument/2006/relationships/image" Target="../media/image1924.png"/><Relationship Id="rId120" Type="http://schemas.openxmlformats.org/officeDocument/2006/relationships/customXml" Target="../ink/ink1946.xml"/><Relationship Id="rId162" Type="http://schemas.openxmlformats.org/officeDocument/2006/relationships/customXml" Target="../ink/ink1967.xml"/><Relationship Id="rId218" Type="http://schemas.openxmlformats.org/officeDocument/2006/relationships/customXml" Target="../ink/ink1995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98.png"/><Relationship Id="rId299" Type="http://schemas.openxmlformats.org/officeDocument/2006/relationships/image" Target="../media/image2188.png"/><Relationship Id="rId21" Type="http://schemas.openxmlformats.org/officeDocument/2006/relationships/image" Target="../media/image2050.png"/><Relationship Id="rId63" Type="http://schemas.openxmlformats.org/officeDocument/2006/relationships/image" Target="../media/image2071.png"/><Relationship Id="rId159" Type="http://schemas.openxmlformats.org/officeDocument/2006/relationships/image" Target="../media/image2118.png"/><Relationship Id="rId170" Type="http://schemas.openxmlformats.org/officeDocument/2006/relationships/customXml" Target="../ink/ink2135.xml"/><Relationship Id="rId226" Type="http://schemas.openxmlformats.org/officeDocument/2006/relationships/customXml" Target="../ink/ink2163.xml"/><Relationship Id="rId268" Type="http://schemas.openxmlformats.org/officeDocument/2006/relationships/customXml" Target="../ink/ink2184.xml"/><Relationship Id="rId32" Type="http://schemas.openxmlformats.org/officeDocument/2006/relationships/customXml" Target="../ink/ink2066.xml"/><Relationship Id="rId74" Type="http://schemas.openxmlformats.org/officeDocument/2006/relationships/customXml" Target="../ink/ink2087.xml"/><Relationship Id="rId128" Type="http://schemas.openxmlformats.org/officeDocument/2006/relationships/customXml" Target="../ink/ink2114.xml"/><Relationship Id="rId5" Type="http://schemas.openxmlformats.org/officeDocument/2006/relationships/image" Target="../media/image2042.png"/><Relationship Id="rId181" Type="http://schemas.openxmlformats.org/officeDocument/2006/relationships/image" Target="../media/image2129.png"/><Relationship Id="rId237" Type="http://schemas.openxmlformats.org/officeDocument/2006/relationships/image" Target="../media/image2157.png"/><Relationship Id="rId279" Type="http://schemas.openxmlformats.org/officeDocument/2006/relationships/image" Target="../media/image2178.png"/><Relationship Id="rId43" Type="http://schemas.openxmlformats.org/officeDocument/2006/relationships/image" Target="../media/image2061.png"/><Relationship Id="rId139" Type="http://schemas.openxmlformats.org/officeDocument/2006/relationships/image" Target="../media/image2109.png"/><Relationship Id="rId290" Type="http://schemas.openxmlformats.org/officeDocument/2006/relationships/customXml" Target="../ink/ink2195.xml"/><Relationship Id="rId304" Type="http://schemas.openxmlformats.org/officeDocument/2006/relationships/customXml" Target="../ink/ink2202.xml"/><Relationship Id="rId85" Type="http://schemas.openxmlformats.org/officeDocument/2006/relationships/image" Target="../media/image2082.png"/><Relationship Id="rId150" Type="http://schemas.openxmlformats.org/officeDocument/2006/relationships/customXml" Target="../ink/ink2125.xml"/><Relationship Id="rId192" Type="http://schemas.openxmlformats.org/officeDocument/2006/relationships/customXml" Target="../ink/ink2146.xml"/><Relationship Id="rId206" Type="http://schemas.openxmlformats.org/officeDocument/2006/relationships/customXml" Target="../ink/ink2153.xml"/><Relationship Id="rId248" Type="http://schemas.openxmlformats.org/officeDocument/2006/relationships/customXml" Target="../ink/ink2174.xml"/><Relationship Id="rId12" Type="http://schemas.openxmlformats.org/officeDocument/2006/relationships/customXml" Target="../ink/ink2056.xml"/><Relationship Id="rId108" Type="http://schemas.openxmlformats.org/officeDocument/2006/relationships/customXml" Target="../ink/ink2104.xml"/><Relationship Id="rId54" Type="http://schemas.openxmlformats.org/officeDocument/2006/relationships/customXml" Target="../ink/ink2077.xml"/><Relationship Id="rId96" Type="http://schemas.openxmlformats.org/officeDocument/2006/relationships/customXml" Target="../ink/ink2098.xml"/><Relationship Id="rId161" Type="http://schemas.openxmlformats.org/officeDocument/2006/relationships/image" Target="../media/image2119.png"/><Relationship Id="rId217" Type="http://schemas.openxmlformats.org/officeDocument/2006/relationships/image" Target="../media/image2147.png"/><Relationship Id="rId259" Type="http://schemas.openxmlformats.org/officeDocument/2006/relationships/image" Target="../media/image2168.png"/><Relationship Id="rId23" Type="http://schemas.openxmlformats.org/officeDocument/2006/relationships/image" Target="../media/image2051.png"/><Relationship Id="rId119" Type="http://schemas.openxmlformats.org/officeDocument/2006/relationships/image" Target="../media/image2099.png"/><Relationship Id="rId270" Type="http://schemas.openxmlformats.org/officeDocument/2006/relationships/customXml" Target="../ink/ink2185.xml"/><Relationship Id="rId291" Type="http://schemas.openxmlformats.org/officeDocument/2006/relationships/image" Target="../media/image2184.png"/><Relationship Id="rId305" Type="http://schemas.openxmlformats.org/officeDocument/2006/relationships/image" Target="../media/image2191.png"/><Relationship Id="rId44" Type="http://schemas.openxmlformats.org/officeDocument/2006/relationships/customXml" Target="../ink/ink2072.xml"/><Relationship Id="rId65" Type="http://schemas.openxmlformats.org/officeDocument/2006/relationships/image" Target="../media/image2072.png"/><Relationship Id="rId86" Type="http://schemas.openxmlformats.org/officeDocument/2006/relationships/customXml" Target="../ink/ink2093.xml"/><Relationship Id="rId130" Type="http://schemas.openxmlformats.org/officeDocument/2006/relationships/customXml" Target="../ink/ink2115.xml"/><Relationship Id="rId151" Type="http://schemas.openxmlformats.org/officeDocument/2006/relationships/image" Target="../media/image2114.png"/><Relationship Id="rId172" Type="http://schemas.openxmlformats.org/officeDocument/2006/relationships/customXml" Target="../ink/ink2136.xml"/><Relationship Id="rId193" Type="http://schemas.openxmlformats.org/officeDocument/2006/relationships/image" Target="../media/image2135.png"/><Relationship Id="rId207" Type="http://schemas.openxmlformats.org/officeDocument/2006/relationships/image" Target="../media/image2142.png"/><Relationship Id="rId228" Type="http://schemas.openxmlformats.org/officeDocument/2006/relationships/customXml" Target="../ink/ink2164.xml"/><Relationship Id="rId249" Type="http://schemas.openxmlformats.org/officeDocument/2006/relationships/image" Target="../media/image2163.png"/><Relationship Id="rId13" Type="http://schemas.openxmlformats.org/officeDocument/2006/relationships/image" Target="../media/image2046.png"/><Relationship Id="rId109" Type="http://schemas.openxmlformats.org/officeDocument/2006/relationships/image" Target="../media/image2094.png"/><Relationship Id="rId260" Type="http://schemas.openxmlformats.org/officeDocument/2006/relationships/customXml" Target="../ink/ink2180.xml"/><Relationship Id="rId281" Type="http://schemas.openxmlformats.org/officeDocument/2006/relationships/image" Target="../media/image2179.png"/><Relationship Id="rId34" Type="http://schemas.openxmlformats.org/officeDocument/2006/relationships/customXml" Target="../ink/ink2067.xml"/><Relationship Id="rId55" Type="http://schemas.openxmlformats.org/officeDocument/2006/relationships/image" Target="../media/image2067.png"/><Relationship Id="rId76" Type="http://schemas.openxmlformats.org/officeDocument/2006/relationships/customXml" Target="../ink/ink2088.xml"/><Relationship Id="rId97" Type="http://schemas.openxmlformats.org/officeDocument/2006/relationships/image" Target="../media/image2088.png"/><Relationship Id="rId120" Type="http://schemas.openxmlformats.org/officeDocument/2006/relationships/customXml" Target="../ink/ink2110.xml"/><Relationship Id="rId141" Type="http://schemas.openxmlformats.org/officeDocument/2006/relationships/image" Target="../media/image1932.png"/><Relationship Id="rId7" Type="http://schemas.openxmlformats.org/officeDocument/2006/relationships/image" Target="../media/image2043.png"/><Relationship Id="rId162" Type="http://schemas.openxmlformats.org/officeDocument/2006/relationships/customXml" Target="../ink/ink2131.xml"/><Relationship Id="rId183" Type="http://schemas.openxmlformats.org/officeDocument/2006/relationships/image" Target="../media/image2130.png"/><Relationship Id="rId218" Type="http://schemas.openxmlformats.org/officeDocument/2006/relationships/customXml" Target="../ink/ink2159.xml"/><Relationship Id="rId239" Type="http://schemas.openxmlformats.org/officeDocument/2006/relationships/image" Target="../media/image2158.png"/><Relationship Id="rId250" Type="http://schemas.openxmlformats.org/officeDocument/2006/relationships/customXml" Target="../ink/ink2175.xml"/><Relationship Id="rId271" Type="http://schemas.openxmlformats.org/officeDocument/2006/relationships/image" Target="../media/image2174.png"/><Relationship Id="rId292" Type="http://schemas.openxmlformats.org/officeDocument/2006/relationships/customXml" Target="../ink/ink2196.xml"/><Relationship Id="rId306" Type="http://schemas.openxmlformats.org/officeDocument/2006/relationships/customXml" Target="../ink/ink2203.xml"/><Relationship Id="rId24" Type="http://schemas.openxmlformats.org/officeDocument/2006/relationships/customXml" Target="../ink/ink2062.xml"/><Relationship Id="rId45" Type="http://schemas.openxmlformats.org/officeDocument/2006/relationships/image" Target="../media/image2062.png"/><Relationship Id="rId66" Type="http://schemas.openxmlformats.org/officeDocument/2006/relationships/customXml" Target="../ink/ink2083.xml"/><Relationship Id="rId87" Type="http://schemas.openxmlformats.org/officeDocument/2006/relationships/image" Target="../media/image2083.png"/><Relationship Id="rId110" Type="http://schemas.openxmlformats.org/officeDocument/2006/relationships/customXml" Target="../ink/ink2105.xml"/><Relationship Id="rId131" Type="http://schemas.openxmlformats.org/officeDocument/2006/relationships/image" Target="../media/image2105.png"/><Relationship Id="rId152" Type="http://schemas.openxmlformats.org/officeDocument/2006/relationships/customXml" Target="../ink/ink2126.xml"/><Relationship Id="rId173" Type="http://schemas.openxmlformats.org/officeDocument/2006/relationships/image" Target="../media/image2125.png"/><Relationship Id="rId194" Type="http://schemas.openxmlformats.org/officeDocument/2006/relationships/customXml" Target="../ink/ink2147.xml"/><Relationship Id="rId208" Type="http://schemas.openxmlformats.org/officeDocument/2006/relationships/customXml" Target="../ink/ink2154.xml"/><Relationship Id="rId229" Type="http://schemas.openxmlformats.org/officeDocument/2006/relationships/image" Target="../media/image2153.png"/><Relationship Id="rId240" Type="http://schemas.openxmlformats.org/officeDocument/2006/relationships/customXml" Target="../ink/ink2170.xml"/><Relationship Id="rId261" Type="http://schemas.openxmlformats.org/officeDocument/2006/relationships/image" Target="../media/image2169.png"/><Relationship Id="rId14" Type="http://schemas.openxmlformats.org/officeDocument/2006/relationships/customXml" Target="../ink/ink2057.xml"/><Relationship Id="rId35" Type="http://schemas.openxmlformats.org/officeDocument/2006/relationships/image" Target="../media/image2057.png"/><Relationship Id="rId56" Type="http://schemas.openxmlformats.org/officeDocument/2006/relationships/customXml" Target="../ink/ink2078.xml"/><Relationship Id="rId77" Type="http://schemas.openxmlformats.org/officeDocument/2006/relationships/image" Target="../media/image2078.png"/><Relationship Id="rId100" Type="http://schemas.openxmlformats.org/officeDocument/2006/relationships/customXml" Target="../ink/ink2100.xml"/><Relationship Id="rId282" Type="http://schemas.openxmlformats.org/officeDocument/2006/relationships/customXml" Target="../ink/ink2191.xml"/><Relationship Id="rId8" Type="http://schemas.openxmlformats.org/officeDocument/2006/relationships/customXml" Target="../ink/ink2054.xml"/><Relationship Id="rId98" Type="http://schemas.openxmlformats.org/officeDocument/2006/relationships/customXml" Target="../ink/ink2099.xml"/><Relationship Id="rId121" Type="http://schemas.openxmlformats.org/officeDocument/2006/relationships/image" Target="../media/image2100.png"/><Relationship Id="rId142" Type="http://schemas.openxmlformats.org/officeDocument/2006/relationships/customXml" Target="../ink/ink2121.xml"/><Relationship Id="rId163" Type="http://schemas.openxmlformats.org/officeDocument/2006/relationships/image" Target="../media/image2120.png"/><Relationship Id="rId184" Type="http://schemas.openxmlformats.org/officeDocument/2006/relationships/customXml" Target="../ink/ink2142.xml"/><Relationship Id="rId219" Type="http://schemas.openxmlformats.org/officeDocument/2006/relationships/image" Target="../media/image2148.png"/><Relationship Id="rId230" Type="http://schemas.openxmlformats.org/officeDocument/2006/relationships/customXml" Target="../ink/ink2165.xml"/><Relationship Id="rId251" Type="http://schemas.openxmlformats.org/officeDocument/2006/relationships/image" Target="../media/image2164.png"/><Relationship Id="rId25" Type="http://schemas.openxmlformats.org/officeDocument/2006/relationships/image" Target="../media/image2052.png"/><Relationship Id="rId46" Type="http://schemas.openxmlformats.org/officeDocument/2006/relationships/customXml" Target="../ink/ink2073.xml"/><Relationship Id="rId67" Type="http://schemas.openxmlformats.org/officeDocument/2006/relationships/image" Target="../media/image2073.png"/><Relationship Id="rId272" Type="http://schemas.openxmlformats.org/officeDocument/2006/relationships/customXml" Target="../ink/ink2186.xml"/><Relationship Id="rId293" Type="http://schemas.openxmlformats.org/officeDocument/2006/relationships/image" Target="../media/image2185.png"/><Relationship Id="rId307" Type="http://schemas.openxmlformats.org/officeDocument/2006/relationships/customXml" Target="../ink/ink2204.xml"/><Relationship Id="rId88" Type="http://schemas.openxmlformats.org/officeDocument/2006/relationships/customXml" Target="../ink/ink2094.xml"/><Relationship Id="rId111" Type="http://schemas.openxmlformats.org/officeDocument/2006/relationships/image" Target="../media/image2095.png"/><Relationship Id="rId132" Type="http://schemas.openxmlformats.org/officeDocument/2006/relationships/customXml" Target="../ink/ink2116.xml"/><Relationship Id="rId153" Type="http://schemas.openxmlformats.org/officeDocument/2006/relationships/image" Target="../media/image2115.png"/><Relationship Id="rId174" Type="http://schemas.openxmlformats.org/officeDocument/2006/relationships/customXml" Target="../ink/ink2137.xml"/><Relationship Id="rId195" Type="http://schemas.openxmlformats.org/officeDocument/2006/relationships/image" Target="../media/image2136.png"/><Relationship Id="rId209" Type="http://schemas.openxmlformats.org/officeDocument/2006/relationships/image" Target="../media/image2143.png"/><Relationship Id="rId220" Type="http://schemas.openxmlformats.org/officeDocument/2006/relationships/customXml" Target="../ink/ink2160.xml"/><Relationship Id="rId241" Type="http://schemas.openxmlformats.org/officeDocument/2006/relationships/image" Target="../media/image2159.png"/><Relationship Id="rId15" Type="http://schemas.openxmlformats.org/officeDocument/2006/relationships/image" Target="../media/image2047.png"/><Relationship Id="rId36" Type="http://schemas.openxmlformats.org/officeDocument/2006/relationships/customXml" Target="../ink/ink2068.xml"/><Relationship Id="rId57" Type="http://schemas.openxmlformats.org/officeDocument/2006/relationships/image" Target="../media/image2068.png"/><Relationship Id="rId262" Type="http://schemas.openxmlformats.org/officeDocument/2006/relationships/customXml" Target="../ink/ink2181.xml"/><Relationship Id="rId283" Type="http://schemas.openxmlformats.org/officeDocument/2006/relationships/image" Target="../media/image2180.png"/><Relationship Id="rId78" Type="http://schemas.openxmlformats.org/officeDocument/2006/relationships/customXml" Target="../ink/ink2089.xml"/><Relationship Id="rId99" Type="http://schemas.openxmlformats.org/officeDocument/2006/relationships/image" Target="../media/image2089.png"/><Relationship Id="rId101" Type="http://schemas.openxmlformats.org/officeDocument/2006/relationships/image" Target="../media/image2090.png"/><Relationship Id="rId122" Type="http://schemas.openxmlformats.org/officeDocument/2006/relationships/customXml" Target="../ink/ink2111.xml"/><Relationship Id="rId143" Type="http://schemas.openxmlformats.org/officeDocument/2006/relationships/image" Target="../media/image2110.png"/><Relationship Id="rId164" Type="http://schemas.openxmlformats.org/officeDocument/2006/relationships/customXml" Target="../ink/ink2132.xml"/><Relationship Id="rId185" Type="http://schemas.openxmlformats.org/officeDocument/2006/relationships/image" Target="../media/image2131.png"/><Relationship Id="rId9" Type="http://schemas.openxmlformats.org/officeDocument/2006/relationships/image" Target="../media/image2044.png"/><Relationship Id="rId210" Type="http://schemas.openxmlformats.org/officeDocument/2006/relationships/customXml" Target="../ink/ink2155.xml"/><Relationship Id="rId26" Type="http://schemas.openxmlformats.org/officeDocument/2006/relationships/customXml" Target="../ink/ink2063.xml"/><Relationship Id="rId231" Type="http://schemas.openxmlformats.org/officeDocument/2006/relationships/image" Target="../media/image2154.png"/><Relationship Id="rId252" Type="http://schemas.openxmlformats.org/officeDocument/2006/relationships/customXml" Target="../ink/ink2176.xml"/><Relationship Id="rId273" Type="http://schemas.openxmlformats.org/officeDocument/2006/relationships/image" Target="../media/image2175.png"/><Relationship Id="rId294" Type="http://schemas.openxmlformats.org/officeDocument/2006/relationships/customXml" Target="../ink/ink2197.xml"/><Relationship Id="rId308" Type="http://schemas.openxmlformats.org/officeDocument/2006/relationships/image" Target="../media/image2192.png"/><Relationship Id="rId47" Type="http://schemas.openxmlformats.org/officeDocument/2006/relationships/image" Target="../media/image2063.png"/><Relationship Id="rId68" Type="http://schemas.openxmlformats.org/officeDocument/2006/relationships/customXml" Target="../ink/ink2084.xml"/><Relationship Id="rId89" Type="http://schemas.openxmlformats.org/officeDocument/2006/relationships/image" Target="../media/image2084.png"/><Relationship Id="rId112" Type="http://schemas.openxmlformats.org/officeDocument/2006/relationships/customXml" Target="../ink/ink2106.xml"/><Relationship Id="rId133" Type="http://schemas.openxmlformats.org/officeDocument/2006/relationships/image" Target="../media/image2106.png"/><Relationship Id="rId154" Type="http://schemas.openxmlformats.org/officeDocument/2006/relationships/customXml" Target="../ink/ink2127.xml"/><Relationship Id="rId175" Type="http://schemas.openxmlformats.org/officeDocument/2006/relationships/image" Target="../media/image2126.png"/><Relationship Id="rId196" Type="http://schemas.openxmlformats.org/officeDocument/2006/relationships/customXml" Target="../ink/ink2148.xml"/><Relationship Id="rId200" Type="http://schemas.openxmlformats.org/officeDocument/2006/relationships/customXml" Target="../ink/ink2150.xml"/><Relationship Id="rId16" Type="http://schemas.openxmlformats.org/officeDocument/2006/relationships/customXml" Target="../ink/ink2058.xml"/><Relationship Id="rId221" Type="http://schemas.openxmlformats.org/officeDocument/2006/relationships/image" Target="../media/image2149.png"/><Relationship Id="rId242" Type="http://schemas.openxmlformats.org/officeDocument/2006/relationships/customXml" Target="../ink/ink2171.xml"/><Relationship Id="rId263" Type="http://schemas.openxmlformats.org/officeDocument/2006/relationships/image" Target="../media/image2170.png"/><Relationship Id="rId284" Type="http://schemas.openxmlformats.org/officeDocument/2006/relationships/customXml" Target="../ink/ink2192.xml"/><Relationship Id="rId37" Type="http://schemas.openxmlformats.org/officeDocument/2006/relationships/image" Target="../media/image2058.png"/><Relationship Id="rId58" Type="http://schemas.openxmlformats.org/officeDocument/2006/relationships/customXml" Target="../ink/ink2079.xml"/><Relationship Id="rId79" Type="http://schemas.openxmlformats.org/officeDocument/2006/relationships/image" Target="../media/image2079.png"/><Relationship Id="rId102" Type="http://schemas.openxmlformats.org/officeDocument/2006/relationships/customXml" Target="../ink/ink2101.xml"/><Relationship Id="rId123" Type="http://schemas.openxmlformats.org/officeDocument/2006/relationships/image" Target="../media/image2101.png"/><Relationship Id="rId144" Type="http://schemas.openxmlformats.org/officeDocument/2006/relationships/customXml" Target="../ink/ink2122.xml"/><Relationship Id="rId90" Type="http://schemas.openxmlformats.org/officeDocument/2006/relationships/customXml" Target="../ink/ink2095.xml"/><Relationship Id="rId165" Type="http://schemas.openxmlformats.org/officeDocument/2006/relationships/image" Target="../media/image2121.png"/><Relationship Id="rId186" Type="http://schemas.openxmlformats.org/officeDocument/2006/relationships/customXml" Target="../ink/ink2143.xml"/><Relationship Id="rId211" Type="http://schemas.openxmlformats.org/officeDocument/2006/relationships/image" Target="../media/image2144.png"/><Relationship Id="rId232" Type="http://schemas.openxmlformats.org/officeDocument/2006/relationships/customXml" Target="../ink/ink2166.xml"/><Relationship Id="rId253" Type="http://schemas.openxmlformats.org/officeDocument/2006/relationships/image" Target="../media/image2165.png"/><Relationship Id="rId274" Type="http://schemas.openxmlformats.org/officeDocument/2006/relationships/customXml" Target="../ink/ink2187.xml"/><Relationship Id="rId295" Type="http://schemas.openxmlformats.org/officeDocument/2006/relationships/image" Target="../media/image2186.png"/><Relationship Id="rId27" Type="http://schemas.openxmlformats.org/officeDocument/2006/relationships/image" Target="../media/image2053.png"/><Relationship Id="rId48" Type="http://schemas.openxmlformats.org/officeDocument/2006/relationships/customXml" Target="../ink/ink2074.xml"/><Relationship Id="rId69" Type="http://schemas.openxmlformats.org/officeDocument/2006/relationships/image" Target="../media/image2074.png"/><Relationship Id="rId113" Type="http://schemas.openxmlformats.org/officeDocument/2006/relationships/image" Target="../media/image2096.png"/><Relationship Id="rId134" Type="http://schemas.openxmlformats.org/officeDocument/2006/relationships/customXml" Target="../ink/ink2117.xml"/><Relationship Id="rId80" Type="http://schemas.openxmlformats.org/officeDocument/2006/relationships/customXml" Target="../ink/ink2090.xml"/><Relationship Id="rId155" Type="http://schemas.openxmlformats.org/officeDocument/2006/relationships/image" Target="../media/image2116.png"/><Relationship Id="rId176" Type="http://schemas.openxmlformats.org/officeDocument/2006/relationships/customXml" Target="../ink/ink2138.xml"/><Relationship Id="rId197" Type="http://schemas.openxmlformats.org/officeDocument/2006/relationships/image" Target="../media/image2137.png"/><Relationship Id="rId201" Type="http://schemas.openxmlformats.org/officeDocument/2006/relationships/image" Target="../media/image2139.png"/><Relationship Id="rId222" Type="http://schemas.openxmlformats.org/officeDocument/2006/relationships/customXml" Target="../ink/ink2161.xml"/><Relationship Id="rId243" Type="http://schemas.openxmlformats.org/officeDocument/2006/relationships/image" Target="../media/image2160.png"/><Relationship Id="rId264" Type="http://schemas.openxmlformats.org/officeDocument/2006/relationships/customXml" Target="../ink/ink2182.xml"/><Relationship Id="rId285" Type="http://schemas.openxmlformats.org/officeDocument/2006/relationships/image" Target="../media/image2181.png"/><Relationship Id="rId17" Type="http://schemas.openxmlformats.org/officeDocument/2006/relationships/image" Target="../media/image2048.png"/><Relationship Id="rId38" Type="http://schemas.openxmlformats.org/officeDocument/2006/relationships/customXml" Target="../ink/ink2069.xml"/><Relationship Id="rId59" Type="http://schemas.openxmlformats.org/officeDocument/2006/relationships/image" Target="../media/image2069.png"/><Relationship Id="rId103" Type="http://schemas.openxmlformats.org/officeDocument/2006/relationships/image" Target="../media/image2091.png"/><Relationship Id="rId124" Type="http://schemas.openxmlformats.org/officeDocument/2006/relationships/customXml" Target="../ink/ink2112.xml"/><Relationship Id="rId70" Type="http://schemas.openxmlformats.org/officeDocument/2006/relationships/customXml" Target="../ink/ink2085.xml"/><Relationship Id="rId91" Type="http://schemas.openxmlformats.org/officeDocument/2006/relationships/image" Target="../media/image2085.png"/><Relationship Id="rId145" Type="http://schemas.openxmlformats.org/officeDocument/2006/relationships/image" Target="../media/image2111.png"/><Relationship Id="rId166" Type="http://schemas.openxmlformats.org/officeDocument/2006/relationships/customXml" Target="../ink/ink2133.xml"/><Relationship Id="rId187" Type="http://schemas.openxmlformats.org/officeDocument/2006/relationships/image" Target="../media/image213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156.xml"/><Relationship Id="rId233" Type="http://schemas.openxmlformats.org/officeDocument/2006/relationships/image" Target="../media/image2155.png"/><Relationship Id="rId254" Type="http://schemas.openxmlformats.org/officeDocument/2006/relationships/customXml" Target="../ink/ink2177.xml"/><Relationship Id="rId28" Type="http://schemas.openxmlformats.org/officeDocument/2006/relationships/customXml" Target="../ink/ink2064.xml"/><Relationship Id="rId49" Type="http://schemas.openxmlformats.org/officeDocument/2006/relationships/image" Target="../media/image2064.png"/><Relationship Id="rId114" Type="http://schemas.openxmlformats.org/officeDocument/2006/relationships/customXml" Target="../ink/ink2107.xml"/><Relationship Id="rId275" Type="http://schemas.openxmlformats.org/officeDocument/2006/relationships/image" Target="../media/image2176.png"/><Relationship Id="rId296" Type="http://schemas.openxmlformats.org/officeDocument/2006/relationships/customXml" Target="../ink/ink2198.xml"/><Relationship Id="rId300" Type="http://schemas.openxmlformats.org/officeDocument/2006/relationships/customXml" Target="../ink/ink2200.xml"/><Relationship Id="rId60" Type="http://schemas.openxmlformats.org/officeDocument/2006/relationships/customXml" Target="../ink/ink2080.xml"/><Relationship Id="rId81" Type="http://schemas.openxmlformats.org/officeDocument/2006/relationships/image" Target="../media/image2080.png"/><Relationship Id="rId135" Type="http://schemas.openxmlformats.org/officeDocument/2006/relationships/image" Target="../media/image2107.png"/><Relationship Id="rId156" Type="http://schemas.openxmlformats.org/officeDocument/2006/relationships/customXml" Target="../ink/ink2128.xml"/><Relationship Id="rId177" Type="http://schemas.openxmlformats.org/officeDocument/2006/relationships/image" Target="../media/image2127.png"/><Relationship Id="rId198" Type="http://schemas.openxmlformats.org/officeDocument/2006/relationships/customXml" Target="../ink/ink2149.xml"/><Relationship Id="rId202" Type="http://schemas.openxmlformats.org/officeDocument/2006/relationships/customXml" Target="../ink/ink2151.xml"/><Relationship Id="rId223" Type="http://schemas.openxmlformats.org/officeDocument/2006/relationships/image" Target="../media/image2150.png"/><Relationship Id="rId244" Type="http://schemas.openxmlformats.org/officeDocument/2006/relationships/customXml" Target="../ink/ink2172.xml"/><Relationship Id="rId18" Type="http://schemas.openxmlformats.org/officeDocument/2006/relationships/customXml" Target="../ink/ink2059.xml"/><Relationship Id="rId39" Type="http://schemas.openxmlformats.org/officeDocument/2006/relationships/image" Target="../media/image2059.png"/><Relationship Id="rId265" Type="http://schemas.openxmlformats.org/officeDocument/2006/relationships/image" Target="../media/image2171.png"/><Relationship Id="rId286" Type="http://schemas.openxmlformats.org/officeDocument/2006/relationships/customXml" Target="../ink/ink2193.xml"/><Relationship Id="rId50" Type="http://schemas.openxmlformats.org/officeDocument/2006/relationships/customXml" Target="../ink/ink2075.xml"/><Relationship Id="rId104" Type="http://schemas.openxmlformats.org/officeDocument/2006/relationships/customXml" Target="../ink/ink2102.xml"/><Relationship Id="rId125" Type="http://schemas.openxmlformats.org/officeDocument/2006/relationships/image" Target="../media/image2102.png"/><Relationship Id="rId146" Type="http://schemas.openxmlformats.org/officeDocument/2006/relationships/customXml" Target="../ink/ink2123.xml"/><Relationship Id="rId167" Type="http://schemas.openxmlformats.org/officeDocument/2006/relationships/image" Target="../media/image2122.png"/><Relationship Id="rId188" Type="http://schemas.openxmlformats.org/officeDocument/2006/relationships/customXml" Target="../ink/ink2144.xml"/><Relationship Id="rId71" Type="http://schemas.openxmlformats.org/officeDocument/2006/relationships/image" Target="../media/image2075.png"/><Relationship Id="rId92" Type="http://schemas.openxmlformats.org/officeDocument/2006/relationships/customXml" Target="../ink/ink2096.xml"/><Relationship Id="rId213" Type="http://schemas.openxmlformats.org/officeDocument/2006/relationships/image" Target="../media/image2145.png"/><Relationship Id="rId234" Type="http://schemas.openxmlformats.org/officeDocument/2006/relationships/customXml" Target="../ink/ink2167.xml"/><Relationship Id="rId2" Type="http://schemas.openxmlformats.org/officeDocument/2006/relationships/customXml" Target="../ink/ink2051.xml"/><Relationship Id="rId29" Type="http://schemas.openxmlformats.org/officeDocument/2006/relationships/image" Target="../media/image2054.png"/><Relationship Id="rId255" Type="http://schemas.openxmlformats.org/officeDocument/2006/relationships/image" Target="../media/image2166.png"/><Relationship Id="rId276" Type="http://schemas.openxmlformats.org/officeDocument/2006/relationships/customXml" Target="../ink/ink2188.xml"/><Relationship Id="rId297" Type="http://schemas.openxmlformats.org/officeDocument/2006/relationships/image" Target="../media/image2187.png"/><Relationship Id="rId40" Type="http://schemas.openxmlformats.org/officeDocument/2006/relationships/customXml" Target="../ink/ink2070.xml"/><Relationship Id="rId115" Type="http://schemas.openxmlformats.org/officeDocument/2006/relationships/image" Target="../media/image2097.png"/><Relationship Id="rId136" Type="http://schemas.openxmlformats.org/officeDocument/2006/relationships/customXml" Target="../ink/ink2118.xml"/><Relationship Id="rId157" Type="http://schemas.openxmlformats.org/officeDocument/2006/relationships/image" Target="../media/image2117.png"/><Relationship Id="rId178" Type="http://schemas.openxmlformats.org/officeDocument/2006/relationships/customXml" Target="../ink/ink2139.xml"/><Relationship Id="rId301" Type="http://schemas.openxmlformats.org/officeDocument/2006/relationships/image" Target="../media/image2189.png"/><Relationship Id="rId61" Type="http://schemas.openxmlformats.org/officeDocument/2006/relationships/image" Target="../media/image2070.png"/><Relationship Id="rId82" Type="http://schemas.openxmlformats.org/officeDocument/2006/relationships/customXml" Target="../ink/ink2091.xml"/><Relationship Id="rId199" Type="http://schemas.openxmlformats.org/officeDocument/2006/relationships/image" Target="../media/image2138.png"/><Relationship Id="rId203" Type="http://schemas.openxmlformats.org/officeDocument/2006/relationships/image" Target="../media/image2140.png"/><Relationship Id="rId19" Type="http://schemas.openxmlformats.org/officeDocument/2006/relationships/image" Target="../media/image2049.png"/><Relationship Id="rId224" Type="http://schemas.openxmlformats.org/officeDocument/2006/relationships/customXml" Target="../ink/ink2162.xml"/><Relationship Id="rId245" Type="http://schemas.openxmlformats.org/officeDocument/2006/relationships/image" Target="../media/image2161.png"/><Relationship Id="rId266" Type="http://schemas.openxmlformats.org/officeDocument/2006/relationships/customXml" Target="../ink/ink2183.xml"/><Relationship Id="rId287" Type="http://schemas.openxmlformats.org/officeDocument/2006/relationships/image" Target="../media/image2182.png"/><Relationship Id="rId30" Type="http://schemas.openxmlformats.org/officeDocument/2006/relationships/customXml" Target="../ink/ink2065.xml"/><Relationship Id="rId105" Type="http://schemas.openxmlformats.org/officeDocument/2006/relationships/image" Target="../media/image2092.png"/><Relationship Id="rId126" Type="http://schemas.openxmlformats.org/officeDocument/2006/relationships/customXml" Target="../ink/ink2113.xml"/><Relationship Id="rId147" Type="http://schemas.openxmlformats.org/officeDocument/2006/relationships/image" Target="../media/image2112.png"/><Relationship Id="rId168" Type="http://schemas.openxmlformats.org/officeDocument/2006/relationships/customXml" Target="../ink/ink2134.xml"/><Relationship Id="rId51" Type="http://schemas.openxmlformats.org/officeDocument/2006/relationships/image" Target="../media/image2065.png"/><Relationship Id="rId72" Type="http://schemas.openxmlformats.org/officeDocument/2006/relationships/customXml" Target="../ink/ink2086.xml"/><Relationship Id="rId93" Type="http://schemas.openxmlformats.org/officeDocument/2006/relationships/image" Target="../media/image2086.png"/><Relationship Id="rId189" Type="http://schemas.openxmlformats.org/officeDocument/2006/relationships/image" Target="../media/image2133.png"/><Relationship Id="rId3" Type="http://schemas.openxmlformats.org/officeDocument/2006/relationships/image" Target="../media/image2041.png"/><Relationship Id="rId214" Type="http://schemas.openxmlformats.org/officeDocument/2006/relationships/customXml" Target="../ink/ink2157.xml"/><Relationship Id="rId235" Type="http://schemas.openxmlformats.org/officeDocument/2006/relationships/image" Target="../media/image2156.png"/><Relationship Id="rId256" Type="http://schemas.openxmlformats.org/officeDocument/2006/relationships/customXml" Target="../ink/ink2178.xml"/><Relationship Id="rId277" Type="http://schemas.openxmlformats.org/officeDocument/2006/relationships/image" Target="../media/image2177.png"/><Relationship Id="rId298" Type="http://schemas.openxmlformats.org/officeDocument/2006/relationships/customXml" Target="../ink/ink2199.xml"/><Relationship Id="rId116" Type="http://schemas.openxmlformats.org/officeDocument/2006/relationships/customXml" Target="../ink/ink2108.xml"/><Relationship Id="rId137" Type="http://schemas.openxmlformats.org/officeDocument/2006/relationships/image" Target="../media/image2108.png"/><Relationship Id="rId158" Type="http://schemas.openxmlformats.org/officeDocument/2006/relationships/customXml" Target="../ink/ink2129.xml"/><Relationship Id="rId302" Type="http://schemas.openxmlformats.org/officeDocument/2006/relationships/customXml" Target="../ink/ink2201.xml"/><Relationship Id="rId20" Type="http://schemas.openxmlformats.org/officeDocument/2006/relationships/customXml" Target="../ink/ink2060.xml"/><Relationship Id="rId41" Type="http://schemas.openxmlformats.org/officeDocument/2006/relationships/image" Target="../media/image2060.png"/><Relationship Id="rId62" Type="http://schemas.openxmlformats.org/officeDocument/2006/relationships/customXml" Target="../ink/ink2081.xml"/><Relationship Id="rId83" Type="http://schemas.openxmlformats.org/officeDocument/2006/relationships/image" Target="../media/image2081.png"/><Relationship Id="rId179" Type="http://schemas.openxmlformats.org/officeDocument/2006/relationships/image" Target="../media/image2128.png"/><Relationship Id="rId190" Type="http://schemas.openxmlformats.org/officeDocument/2006/relationships/customXml" Target="../ink/ink2145.xml"/><Relationship Id="rId204" Type="http://schemas.openxmlformats.org/officeDocument/2006/relationships/customXml" Target="../ink/ink2152.xml"/><Relationship Id="rId225" Type="http://schemas.openxmlformats.org/officeDocument/2006/relationships/image" Target="../media/image2151.png"/><Relationship Id="rId246" Type="http://schemas.openxmlformats.org/officeDocument/2006/relationships/customXml" Target="../ink/ink2173.xml"/><Relationship Id="rId267" Type="http://schemas.openxmlformats.org/officeDocument/2006/relationships/image" Target="../media/image2172.png"/><Relationship Id="rId288" Type="http://schemas.openxmlformats.org/officeDocument/2006/relationships/customXml" Target="../ink/ink2194.xml"/><Relationship Id="rId106" Type="http://schemas.openxmlformats.org/officeDocument/2006/relationships/customXml" Target="../ink/ink2103.xml"/><Relationship Id="rId127" Type="http://schemas.openxmlformats.org/officeDocument/2006/relationships/image" Target="../media/image2103.png"/><Relationship Id="rId10" Type="http://schemas.openxmlformats.org/officeDocument/2006/relationships/customXml" Target="../ink/ink2055.xml"/><Relationship Id="rId31" Type="http://schemas.openxmlformats.org/officeDocument/2006/relationships/image" Target="../media/image2055.png"/><Relationship Id="rId52" Type="http://schemas.openxmlformats.org/officeDocument/2006/relationships/customXml" Target="../ink/ink2076.xml"/><Relationship Id="rId73" Type="http://schemas.openxmlformats.org/officeDocument/2006/relationships/image" Target="../media/image2076.png"/><Relationship Id="rId94" Type="http://schemas.openxmlformats.org/officeDocument/2006/relationships/customXml" Target="../ink/ink2097.xml"/><Relationship Id="rId148" Type="http://schemas.openxmlformats.org/officeDocument/2006/relationships/customXml" Target="../ink/ink2124.xml"/><Relationship Id="rId169" Type="http://schemas.openxmlformats.org/officeDocument/2006/relationships/image" Target="../media/image2123.png"/><Relationship Id="rId4" Type="http://schemas.openxmlformats.org/officeDocument/2006/relationships/customXml" Target="../ink/ink2052.xml"/><Relationship Id="rId180" Type="http://schemas.openxmlformats.org/officeDocument/2006/relationships/customXml" Target="../ink/ink2140.xml"/><Relationship Id="rId215" Type="http://schemas.openxmlformats.org/officeDocument/2006/relationships/image" Target="../media/image2146.png"/><Relationship Id="rId236" Type="http://schemas.openxmlformats.org/officeDocument/2006/relationships/customXml" Target="../ink/ink2168.xml"/><Relationship Id="rId257" Type="http://schemas.openxmlformats.org/officeDocument/2006/relationships/image" Target="../media/image2167.png"/><Relationship Id="rId278" Type="http://schemas.openxmlformats.org/officeDocument/2006/relationships/customXml" Target="../ink/ink2189.xml"/><Relationship Id="rId303" Type="http://schemas.openxmlformats.org/officeDocument/2006/relationships/image" Target="../media/image2190.png"/><Relationship Id="rId42" Type="http://schemas.openxmlformats.org/officeDocument/2006/relationships/customXml" Target="../ink/ink2071.xml"/><Relationship Id="rId84" Type="http://schemas.openxmlformats.org/officeDocument/2006/relationships/customXml" Target="../ink/ink2092.xml"/><Relationship Id="rId138" Type="http://schemas.openxmlformats.org/officeDocument/2006/relationships/customXml" Target="../ink/ink2119.xml"/><Relationship Id="rId191" Type="http://schemas.openxmlformats.org/officeDocument/2006/relationships/image" Target="../media/image2134.png"/><Relationship Id="rId205" Type="http://schemas.openxmlformats.org/officeDocument/2006/relationships/image" Target="../media/image2141.png"/><Relationship Id="rId247" Type="http://schemas.openxmlformats.org/officeDocument/2006/relationships/image" Target="../media/image2162.png"/><Relationship Id="rId107" Type="http://schemas.openxmlformats.org/officeDocument/2006/relationships/image" Target="../media/image2093.png"/><Relationship Id="rId289" Type="http://schemas.openxmlformats.org/officeDocument/2006/relationships/image" Target="../media/image2183.png"/><Relationship Id="rId11" Type="http://schemas.openxmlformats.org/officeDocument/2006/relationships/image" Target="../media/image2045.png"/><Relationship Id="rId53" Type="http://schemas.openxmlformats.org/officeDocument/2006/relationships/image" Target="../media/image2066.png"/><Relationship Id="rId149" Type="http://schemas.openxmlformats.org/officeDocument/2006/relationships/image" Target="../media/image2113.png"/><Relationship Id="rId95" Type="http://schemas.openxmlformats.org/officeDocument/2006/relationships/image" Target="../media/image2087.png"/><Relationship Id="rId160" Type="http://schemas.openxmlformats.org/officeDocument/2006/relationships/customXml" Target="../ink/ink2130.xml"/><Relationship Id="rId216" Type="http://schemas.openxmlformats.org/officeDocument/2006/relationships/customXml" Target="../ink/ink2158.xml"/><Relationship Id="rId258" Type="http://schemas.openxmlformats.org/officeDocument/2006/relationships/customXml" Target="../ink/ink2179.xml"/><Relationship Id="rId22" Type="http://schemas.openxmlformats.org/officeDocument/2006/relationships/customXml" Target="../ink/ink2061.xml"/><Relationship Id="rId64" Type="http://schemas.openxmlformats.org/officeDocument/2006/relationships/customXml" Target="../ink/ink2082.xml"/><Relationship Id="rId118" Type="http://schemas.openxmlformats.org/officeDocument/2006/relationships/customXml" Target="../ink/ink2109.xml"/><Relationship Id="rId171" Type="http://schemas.openxmlformats.org/officeDocument/2006/relationships/image" Target="../media/image2124.png"/><Relationship Id="rId227" Type="http://schemas.openxmlformats.org/officeDocument/2006/relationships/image" Target="../media/image2152.png"/><Relationship Id="rId269" Type="http://schemas.openxmlformats.org/officeDocument/2006/relationships/image" Target="../media/image2173.png"/><Relationship Id="rId33" Type="http://schemas.openxmlformats.org/officeDocument/2006/relationships/image" Target="../media/image2056.png"/><Relationship Id="rId129" Type="http://schemas.openxmlformats.org/officeDocument/2006/relationships/image" Target="../media/image2104.png"/><Relationship Id="rId280" Type="http://schemas.openxmlformats.org/officeDocument/2006/relationships/customXml" Target="../ink/ink2190.xml"/><Relationship Id="rId75" Type="http://schemas.openxmlformats.org/officeDocument/2006/relationships/image" Target="../media/image2077.png"/><Relationship Id="rId140" Type="http://schemas.openxmlformats.org/officeDocument/2006/relationships/customXml" Target="../ink/ink2120.xml"/><Relationship Id="rId182" Type="http://schemas.openxmlformats.org/officeDocument/2006/relationships/customXml" Target="../ink/ink2141.xml"/><Relationship Id="rId6" Type="http://schemas.openxmlformats.org/officeDocument/2006/relationships/customXml" Target="../ink/ink2053.xml"/><Relationship Id="rId238" Type="http://schemas.openxmlformats.org/officeDocument/2006/relationships/customXml" Target="../ink/ink2169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17.xml"/><Relationship Id="rId117" Type="http://schemas.openxmlformats.org/officeDocument/2006/relationships/image" Target="../media/image2250.png"/><Relationship Id="rId21" Type="http://schemas.openxmlformats.org/officeDocument/2006/relationships/image" Target="../media/image2202.png"/><Relationship Id="rId42" Type="http://schemas.openxmlformats.org/officeDocument/2006/relationships/customXml" Target="../ink/ink2225.xml"/><Relationship Id="rId47" Type="http://schemas.openxmlformats.org/officeDocument/2006/relationships/image" Target="../media/image2215.png"/><Relationship Id="rId63" Type="http://schemas.openxmlformats.org/officeDocument/2006/relationships/image" Target="../media/image2223.png"/><Relationship Id="rId68" Type="http://schemas.openxmlformats.org/officeDocument/2006/relationships/customXml" Target="../ink/ink2238.xml"/><Relationship Id="rId84" Type="http://schemas.openxmlformats.org/officeDocument/2006/relationships/customXml" Target="../ink/ink2246.xml"/><Relationship Id="rId89" Type="http://schemas.openxmlformats.org/officeDocument/2006/relationships/image" Target="../media/image2236.png"/><Relationship Id="rId112" Type="http://schemas.openxmlformats.org/officeDocument/2006/relationships/customXml" Target="../ink/ink2260.xml"/><Relationship Id="rId16" Type="http://schemas.openxmlformats.org/officeDocument/2006/relationships/customXml" Target="../ink/ink2212.xml"/><Relationship Id="rId107" Type="http://schemas.openxmlformats.org/officeDocument/2006/relationships/image" Target="../media/image2245.png"/><Relationship Id="rId11" Type="http://schemas.openxmlformats.org/officeDocument/2006/relationships/image" Target="../media/image2197.png"/><Relationship Id="rId32" Type="http://schemas.openxmlformats.org/officeDocument/2006/relationships/customXml" Target="../ink/ink2220.xml"/><Relationship Id="rId37" Type="http://schemas.openxmlformats.org/officeDocument/2006/relationships/image" Target="../media/image2210.png"/><Relationship Id="rId53" Type="http://schemas.openxmlformats.org/officeDocument/2006/relationships/image" Target="../media/image2218.png"/><Relationship Id="rId58" Type="http://schemas.openxmlformats.org/officeDocument/2006/relationships/customXml" Target="../ink/ink2233.xml"/><Relationship Id="rId74" Type="http://schemas.openxmlformats.org/officeDocument/2006/relationships/customXml" Target="../ink/ink2241.xml"/><Relationship Id="rId79" Type="http://schemas.openxmlformats.org/officeDocument/2006/relationships/image" Target="../media/image2231.png"/><Relationship Id="rId102" Type="http://schemas.openxmlformats.org/officeDocument/2006/relationships/customXml" Target="../ink/ink2255.xml"/><Relationship Id="rId5" Type="http://schemas.openxmlformats.org/officeDocument/2006/relationships/image" Target="../media/image2194.png"/><Relationship Id="rId90" Type="http://schemas.openxmlformats.org/officeDocument/2006/relationships/customXml" Target="../ink/ink2249.xml"/><Relationship Id="rId95" Type="http://schemas.openxmlformats.org/officeDocument/2006/relationships/image" Target="../media/image2239.png"/><Relationship Id="rId22" Type="http://schemas.openxmlformats.org/officeDocument/2006/relationships/customXml" Target="../ink/ink2215.xml"/><Relationship Id="rId27" Type="http://schemas.openxmlformats.org/officeDocument/2006/relationships/image" Target="../media/image2205.png"/><Relationship Id="rId43" Type="http://schemas.openxmlformats.org/officeDocument/2006/relationships/image" Target="../media/image2213.png"/><Relationship Id="rId48" Type="http://schemas.openxmlformats.org/officeDocument/2006/relationships/customXml" Target="../ink/ink2228.xml"/><Relationship Id="rId64" Type="http://schemas.openxmlformats.org/officeDocument/2006/relationships/customXml" Target="../ink/ink2236.xml"/><Relationship Id="rId69" Type="http://schemas.openxmlformats.org/officeDocument/2006/relationships/image" Target="../media/image2226.png"/><Relationship Id="rId113" Type="http://schemas.openxmlformats.org/officeDocument/2006/relationships/image" Target="../media/image2248.png"/><Relationship Id="rId80" Type="http://schemas.openxmlformats.org/officeDocument/2006/relationships/customXml" Target="../ink/ink2244.xml"/><Relationship Id="rId85" Type="http://schemas.openxmlformats.org/officeDocument/2006/relationships/image" Target="../media/image2234.png"/><Relationship Id="rId12" Type="http://schemas.openxmlformats.org/officeDocument/2006/relationships/customXml" Target="../ink/ink2210.xml"/><Relationship Id="rId17" Type="http://schemas.openxmlformats.org/officeDocument/2006/relationships/image" Target="../media/image2200.png"/><Relationship Id="rId33" Type="http://schemas.openxmlformats.org/officeDocument/2006/relationships/image" Target="../media/image2208.png"/><Relationship Id="rId38" Type="http://schemas.openxmlformats.org/officeDocument/2006/relationships/customXml" Target="../ink/ink2223.xml"/><Relationship Id="rId59" Type="http://schemas.openxmlformats.org/officeDocument/2006/relationships/image" Target="../media/image2221.png"/><Relationship Id="rId103" Type="http://schemas.openxmlformats.org/officeDocument/2006/relationships/image" Target="../media/image2243.png"/><Relationship Id="rId108" Type="http://schemas.openxmlformats.org/officeDocument/2006/relationships/customXml" Target="../ink/ink2258.xml"/><Relationship Id="rId54" Type="http://schemas.openxmlformats.org/officeDocument/2006/relationships/customXml" Target="../ink/ink2231.xml"/><Relationship Id="rId70" Type="http://schemas.openxmlformats.org/officeDocument/2006/relationships/customXml" Target="../ink/ink2239.xml"/><Relationship Id="rId75" Type="http://schemas.openxmlformats.org/officeDocument/2006/relationships/image" Target="../media/image2229.png"/><Relationship Id="rId91" Type="http://schemas.openxmlformats.org/officeDocument/2006/relationships/image" Target="../media/image2237.png"/><Relationship Id="rId96" Type="http://schemas.openxmlformats.org/officeDocument/2006/relationships/customXml" Target="../ink/ink225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07.xml"/><Relationship Id="rId23" Type="http://schemas.openxmlformats.org/officeDocument/2006/relationships/image" Target="../media/image2203.png"/><Relationship Id="rId28" Type="http://schemas.openxmlformats.org/officeDocument/2006/relationships/customXml" Target="../ink/ink2218.xml"/><Relationship Id="rId49" Type="http://schemas.openxmlformats.org/officeDocument/2006/relationships/image" Target="../media/image2216.png"/><Relationship Id="rId114" Type="http://schemas.openxmlformats.org/officeDocument/2006/relationships/customXml" Target="../ink/ink2261.xml"/><Relationship Id="rId10" Type="http://schemas.openxmlformats.org/officeDocument/2006/relationships/customXml" Target="../ink/ink2209.xml"/><Relationship Id="rId31" Type="http://schemas.openxmlformats.org/officeDocument/2006/relationships/image" Target="../media/image2207.png"/><Relationship Id="rId44" Type="http://schemas.openxmlformats.org/officeDocument/2006/relationships/customXml" Target="../ink/ink2226.xml"/><Relationship Id="rId52" Type="http://schemas.openxmlformats.org/officeDocument/2006/relationships/customXml" Target="../ink/ink2230.xml"/><Relationship Id="rId60" Type="http://schemas.openxmlformats.org/officeDocument/2006/relationships/customXml" Target="../ink/ink2234.xml"/><Relationship Id="rId65" Type="http://schemas.openxmlformats.org/officeDocument/2006/relationships/image" Target="../media/image2224.png"/><Relationship Id="rId73" Type="http://schemas.openxmlformats.org/officeDocument/2006/relationships/image" Target="../media/image2228.png"/><Relationship Id="rId78" Type="http://schemas.openxmlformats.org/officeDocument/2006/relationships/customXml" Target="../ink/ink2243.xml"/><Relationship Id="rId81" Type="http://schemas.openxmlformats.org/officeDocument/2006/relationships/image" Target="../media/image2232.png"/><Relationship Id="rId86" Type="http://schemas.openxmlformats.org/officeDocument/2006/relationships/customXml" Target="../ink/ink2247.xml"/><Relationship Id="rId94" Type="http://schemas.openxmlformats.org/officeDocument/2006/relationships/customXml" Target="../ink/ink2251.xml"/><Relationship Id="rId99" Type="http://schemas.openxmlformats.org/officeDocument/2006/relationships/image" Target="../media/image2241.png"/><Relationship Id="rId101" Type="http://schemas.openxmlformats.org/officeDocument/2006/relationships/image" Target="../media/image2242.png"/><Relationship Id="rId4" Type="http://schemas.openxmlformats.org/officeDocument/2006/relationships/customXml" Target="../ink/ink2206.xml"/><Relationship Id="rId9" Type="http://schemas.openxmlformats.org/officeDocument/2006/relationships/image" Target="../media/image2196.png"/><Relationship Id="rId13" Type="http://schemas.openxmlformats.org/officeDocument/2006/relationships/image" Target="../media/image2198.png"/><Relationship Id="rId18" Type="http://schemas.openxmlformats.org/officeDocument/2006/relationships/customXml" Target="../ink/ink2213.xml"/><Relationship Id="rId39" Type="http://schemas.openxmlformats.org/officeDocument/2006/relationships/image" Target="../media/image2211.png"/><Relationship Id="rId109" Type="http://schemas.openxmlformats.org/officeDocument/2006/relationships/image" Target="../media/image2246.png"/><Relationship Id="rId34" Type="http://schemas.openxmlformats.org/officeDocument/2006/relationships/customXml" Target="../ink/ink2221.xml"/><Relationship Id="rId50" Type="http://schemas.openxmlformats.org/officeDocument/2006/relationships/customXml" Target="../ink/ink2229.xml"/><Relationship Id="rId55" Type="http://schemas.openxmlformats.org/officeDocument/2006/relationships/image" Target="../media/image2219.png"/><Relationship Id="rId76" Type="http://schemas.openxmlformats.org/officeDocument/2006/relationships/customXml" Target="../ink/ink2242.xml"/><Relationship Id="rId97" Type="http://schemas.openxmlformats.org/officeDocument/2006/relationships/image" Target="../media/image2240.png"/><Relationship Id="rId104" Type="http://schemas.openxmlformats.org/officeDocument/2006/relationships/customXml" Target="../ink/ink2256.xml"/><Relationship Id="rId7" Type="http://schemas.openxmlformats.org/officeDocument/2006/relationships/image" Target="../media/image2195.png"/><Relationship Id="rId71" Type="http://schemas.openxmlformats.org/officeDocument/2006/relationships/image" Target="../media/image2227.png"/><Relationship Id="rId92" Type="http://schemas.openxmlformats.org/officeDocument/2006/relationships/customXml" Target="../ink/ink2250.xml"/><Relationship Id="rId2" Type="http://schemas.openxmlformats.org/officeDocument/2006/relationships/customXml" Target="../ink/ink2205.xml"/><Relationship Id="rId29" Type="http://schemas.openxmlformats.org/officeDocument/2006/relationships/image" Target="../media/image2206.png"/><Relationship Id="rId24" Type="http://schemas.openxmlformats.org/officeDocument/2006/relationships/customXml" Target="../ink/ink2216.xml"/><Relationship Id="rId40" Type="http://schemas.openxmlformats.org/officeDocument/2006/relationships/customXml" Target="../ink/ink2224.xml"/><Relationship Id="rId45" Type="http://schemas.openxmlformats.org/officeDocument/2006/relationships/image" Target="../media/image2214.png"/><Relationship Id="rId66" Type="http://schemas.openxmlformats.org/officeDocument/2006/relationships/customXml" Target="../ink/ink2237.xml"/><Relationship Id="rId87" Type="http://schemas.openxmlformats.org/officeDocument/2006/relationships/image" Target="../media/image2235.png"/><Relationship Id="rId110" Type="http://schemas.openxmlformats.org/officeDocument/2006/relationships/customXml" Target="../ink/ink2259.xml"/><Relationship Id="rId115" Type="http://schemas.openxmlformats.org/officeDocument/2006/relationships/image" Target="../media/image2249.png"/><Relationship Id="rId61" Type="http://schemas.openxmlformats.org/officeDocument/2006/relationships/image" Target="../media/image2222.png"/><Relationship Id="rId82" Type="http://schemas.openxmlformats.org/officeDocument/2006/relationships/customXml" Target="../ink/ink2245.xml"/><Relationship Id="rId19" Type="http://schemas.openxmlformats.org/officeDocument/2006/relationships/image" Target="../media/image2201.png"/><Relationship Id="rId14" Type="http://schemas.openxmlformats.org/officeDocument/2006/relationships/customXml" Target="../ink/ink2211.xml"/><Relationship Id="rId30" Type="http://schemas.openxmlformats.org/officeDocument/2006/relationships/customXml" Target="../ink/ink2219.xml"/><Relationship Id="rId35" Type="http://schemas.openxmlformats.org/officeDocument/2006/relationships/image" Target="../media/image2209.png"/><Relationship Id="rId56" Type="http://schemas.openxmlformats.org/officeDocument/2006/relationships/customXml" Target="../ink/ink2232.xml"/><Relationship Id="rId77" Type="http://schemas.openxmlformats.org/officeDocument/2006/relationships/image" Target="../media/image2230.png"/><Relationship Id="rId100" Type="http://schemas.openxmlformats.org/officeDocument/2006/relationships/customXml" Target="../ink/ink2254.xml"/><Relationship Id="rId105" Type="http://schemas.openxmlformats.org/officeDocument/2006/relationships/image" Target="../media/image2244.png"/><Relationship Id="rId8" Type="http://schemas.openxmlformats.org/officeDocument/2006/relationships/customXml" Target="../ink/ink2208.xml"/><Relationship Id="rId51" Type="http://schemas.openxmlformats.org/officeDocument/2006/relationships/image" Target="../media/image2217.png"/><Relationship Id="rId72" Type="http://schemas.openxmlformats.org/officeDocument/2006/relationships/customXml" Target="../ink/ink2240.xml"/><Relationship Id="rId93" Type="http://schemas.openxmlformats.org/officeDocument/2006/relationships/image" Target="../media/image2238.png"/><Relationship Id="rId98" Type="http://schemas.openxmlformats.org/officeDocument/2006/relationships/customXml" Target="../ink/ink2253.xml"/><Relationship Id="rId3" Type="http://schemas.openxmlformats.org/officeDocument/2006/relationships/image" Target="../media/image2193.png"/><Relationship Id="rId25" Type="http://schemas.openxmlformats.org/officeDocument/2006/relationships/image" Target="../media/image2204.png"/><Relationship Id="rId46" Type="http://schemas.openxmlformats.org/officeDocument/2006/relationships/customXml" Target="../ink/ink2227.xml"/><Relationship Id="rId67" Type="http://schemas.openxmlformats.org/officeDocument/2006/relationships/image" Target="../media/image2225.png"/><Relationship Id="rId116" Type="http://schemas.openxmlformats.org/officeDocument/2006/relationships/customXml" Target="../ink/ink2262.xml"/><Relationship Id="rId20" Type="http://schemas.openxmlformats.org/officeDocument/2006/relationships/customXml" Target="../ink/ink2214.xml"/><Relationship Id="rId41" Type="http://schemas.openxmlformats.org/officeDocument/2006/relationships/image" Target="../media/image2212.png"/><Relationship Id="rId62" Type="http://schemas.openxmlformats.org/officeDocument/2006/relationships/customXml" Target="../ink/ink2235.xml"/><Relationship Id="rId83" Type="http://schemas.openxmlformats.org/officeDocument/2006/relationships/image" Target="../media/image2233.png"/><Relationship Id="rId88" Type="http://schemas.openxmlformats.org/officeDocument/2006/relationships/customXml" Target="../ink/ink2248.xml"/><Relationship Id="rId111" Type="http://schemas.openxmlformats.org/officeDocument/2006/relationships/image" Target="../media/image2247.png"/><Relationship Id="rId15" Type="http://schemas.openxmlformats.org/officeDocument/2006/relationships/image" Target="../media/image2199.png"/><Relationship Id="rId36" Type="http://schemas.openxmlformats.org/officeDocument/2006/relationships/customXml" Target="../ink/ink2222.xml"/><Relationship Id="rId57" Type="http://schemas.openxmlformats.org/officeDocument/2006/relationships/image" Target="../media/image2220.png"/><Relationship Id="rId106" Type="http://schemas.openxmlformats.org/officeDocument/2006/relationships/customXml" Target="../ink/ink225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07.png"/><Relationship Id="rId21" Type="http://schemas.openxmlformats.org/officeDocument/2006/relationships/image" Target="../media/image2260.png"/><Relationship Id="rId42" Type="http://schemas.openxmlformats.org/officeDocument/2006/relationships/customXml" Target="../ink/ink2283.xml"/><Relationship Id="rId63" Type="http://schemas.openxmlformats.org/officeDocument/2006/relationships/image" Target="../media/image2280.png"/><Relationship Id="rId84" Type="http://schemas.openxmlformats.org/officeDocument/2006/relationships/customXml" Target="../ink/ink2304.xml"/><Relationship Id="rId138" Type="http://schemas.openxmlformats.org/officeDocument/2006/relationships/customXml" Target="../ink/ink2331.xml"/><Relationship Id="rId107" Type="http://schemas.openxmlformats.org/officeDocument/2006/relationships/image" Target="../media/image2302.png"/><Relationship Id="rId11" Type="http://schemas.openxmlformats.org/officeDocument/2006/relationships/image" Target="../media/image2255.png"/><Relationship Id="rId32" Type="http://schemas.openxmlformats.org/officeDocument/2006/relationships/customXml" Target="../ink/ink2278.xml"/><Relationship Id="rId53" Type="http://schemas.openxmlformats.org/officeDocument/2006/relationships/image" Target="../media/image2275.png"/><Relationship Id="rId74" Type="http://schemas.openxmlformats.org/officeDocument/2006/relationships/customXml" Target="../ink/ink2299.xml"/><Relationship Id="rId128" Type="http://schemas.openxmlformats.org/officeDocument/2006/relationships/customXml" Target="../ink/ink2326.xml"/><Relationship Id="rId149" Type="http://schemas.openxmlformats.org/officeDocument/2006/relationships/image" Target="../media/image2323.png"/><Relationship Id="rId5" Type="http://schemas.openxmlformats.org/officeDocument/2006/relationships/image" Target="../media/image2252.png"/><Relationship Id="rId95" Type="http://schemas.openxmlformats.org/officeDocument/2006/relationships/image" Target="../media/image2296.png"/><Relationship Id="rId22" Type="http://schemas.openxmlformats.org/officeDocument/2006/relationships/customXml" Target="../ink/ink2273.xml"/><Relationship Id="rId27" Type="http://schemas.openxmlformats.org/officeDocument/2006/relationships/image" Target="../media/image2263.png"/><Relationship Id="rId43" Type="http://schemas.openxmlformats.org/officeDocument/2006/relationships/image" Target="../media/image2270.png"/><Relationship Id="rId48" Type="http://schemas.openxmlformats.org/officeDocument/2006/relationships/customXml" Target="../ink/ink2286.xml"/><Relationship Id="rId64" Type="http://schemas.openxmlformats.org/officeDocument/2006/relationships/customXml" Target="../ink/ink2294.xml"/><Relationship Id="rId69" Type="http://schemas.openxmlformats.org/officeDocument/2006/relationships/image" Target="../media/image2283.png"/><Relationship Id="rId113" Type="http://schemas.openxmlformats.org/officeDocument/2006/relationships/image" Target="../media/image2305.png"/><Relationship Id="rId118" Type="http://schemas.openxmlformats.org/officeDocument/2006/relationships/customXml" Target="../ink/ink2321.xml"/><Relationship Id="rId134" Type="http://schemas.openxmlformats.org/officeDocument/2006/relationships/customXml" Target="../ink/ink2329.xml"/><Relationship Id="rId139" Type="http://schemas.openxmlformats.org/officeDocument/2006/relationships/image" Target="../media/image2318.png"/><Relationship Id="rId80" Type="http://schemas.openxmlformats.org/officeDocument/2006/relationships/customXml" Target="../ink/ink2302.xml"/><Relationship Id="rId85" Type="http://schemas.openxmlformats.org/officeDocument/2006/relationships/image" Target="../media/image2291.png"/><Relationship Id="rId150" Type="http://schemas.openxmlformats.org/officeDocument/2006/relationships/customXml" Target="../ink/ink2337.xml"/><Relationship Id="rId12" Type="http://schemas.openxmlformats.org/officeDocument/2006/relationships/customXml" Target="../ink/ink2268.xml"/><Relationship Id="rId17" Type="http://schemas.openxmlformats.org/officeDocument/2006/relationships/image" Target="../media/image2258.png"/><Relationship Id="rId33" Type="http://schemas.openxmlformats.org/officeDocument/2006/relationships/image" Target="../media/image2266.png"/><Relationship Id="rId38" Type="http://schemas.openxmlformats.org/officeDocument/2006/relationships/customXml" Target="../ink/ink2281.xml"/><Relationship Id="rId59" Type="http://schemas.openxmlformats.org/officeDocument/2006/relationships/image" Target="../media/image2278.png"/><Relationship Id="rId103" Type="http://schemas.openxmlformats.org/officeDocument/2006/relationships/image" Target="../media/image2300.png"/><Relationship Id="rId108" Type="http://schemas.openxmlformats.org/officeDocument/2006/relationships/customXml" Target="../ink/ink2316.xml"/><Relationship Id="rId124" Type="http://schemas.openxmlformats.org/officeDocument/2006/relationships/customXml" Target="../ink/ink2324.xml"/><Relationship Id="rId129" Type="http://schemas.openxmlformats.org/officeDocument/2006/relationships/image" Target="../media/image2313.png"/><Relationship Id="rId54" Type="http://schemas.openxmlformats.org/officeDocument/2006/relationships/customXml" Target="../ink/ink2289.xml"/><Relationship Id="rId70" Type="http://schemas.openxmlformats.org/officeDocument/2006/relationships/customXml" Target="../ink/ink2297.xml"/><Relationship Id="rId75" Type="http://schemas.openxmlformats.org/officeDocument/2006/relationships/image" Target="../media/image2286.png"/><Relationship Id="rId91" Type="http://schemas.openxmlformats.org/officeDocument/2006/relationships/image" Target="../media/image2294.png"/><Relationship Id="rId96" Type="http://schemas.openxmlformats.org/officeDocument/2006/relationships/customXml" Target="../ink/ink2310.xml"/><Relationship Id="rId140" Type="http://schemas.openxmlformats.org/officeDocument/2006/relationships/customXml" Target="../ink/ink2332.xml"/><Relationship Id="rId145" Type="http://schemas.openxmlformats.org/officeDocument/2006/relationships/image" Target="../media/image232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65.xml"/><Relationship Id="rId23" Type="http://schemas.openxmlformats.org/officeDocument/2006/relationships/image" Target="../media/image2261.png"/><Relationship Id="rId28" Type="http://schemas.openxmlformats.org/officeDocument/2006/relationships/customXml" Target="../ink/ink2276.xml"/><Relationship Id="rId49" Type="http://schemas.openxmlformats.org/officeDocument/2006/relationships/image" Target="../media/image2273.png"/><Relationship Id="rId114" Type="http://schemas.openxmlformats.org/officeDocument/2006/relationships/customXml" Target="../ink/ink2319.xml"/><Relationship Id="rId119" Type="http://schemas.openxmlformats.org/officeDocument/2006/relationships/image" Target="../media/image2308.png"/><Relationship Id="rId44" Type="http://schemas.openxmlformats.org/officeDocument/2006/relationships/customXml" Target="../ink/ink2284.xml"/><Relationship Id="rId60" Type="http://schemas.openxmlformats.org/officeDocument/2006/relationships/customXml" Target="../ink/ink2292.xml"/><Relationship Id="rId65" Type="http://schemas.openxmlformats.org/officeDocument/2006/relationships/image" Target="../media/image2281.png"/><Relationship Id="rId81" Type="http://schemas.openxmlformats.org/officeDocument/2006/relationships/image" Target="../media/image2289.png"/><Relationship Id="rId86" Type="http://schemas.openxmlformats.org/officeDocument/2006/relationships/customXml" Target="../ink/ink2305.xml"/><Relationship Id="rId130" Type="http://schemas.openxmlformats.org/officeDocument/2006/relationships/customXml" Target="../ink/ink2327.xml"/><Relationship Id="rId135" Type="http://schemas.openxmlformats.org/officeDocument/2006/relationships/image" Target="../media/image2316.png"/><Relationship Id="rId151" Type="http://schemas.openxmlformats.org/officeDocument/2006/relationships/image" Target="../media/image2324.png"/><Relationship Id="rId13" Type="http://schemas.openxmlformats.org/officeDocument/2006/relationships/image" Target="../media/image2256.png"/><Relationship Id="rId18" Type="http://schemas.openxmlformats.org/officeDocument/2006/relationships/customXml" Target="../ink/ink2271.xml"/><Relationship Id="rId39" Type="http://schemas.openxmlformats.org/officeDocument/2006/relationships/image" Target="../media/image2040.png"/><Relationship Id="rId109" Type="http://schemas.openxmlformats.org/officeDocument/2006/relationships/image" Target="../media/image2303.png"/><Relationship Id="rId34" Type="http://schemas.openxmlformats.org/officeDocument/2006/relationships/customXml" Target="../ink/ink2279.xml"/><Relationship Id="rId50" Type="http://schemas.openxmlformats.org/officeDocument/2006/relationships/customXml" Target="../ink/ink2287.xml"/><Relationship Id="rId55" Type="http://schemas.openxmlformats.org/officeDocument/2006/relationships/image" Target="../media/image2276.png"/><Relationship Id="rId76" Type="http://schemas.openxmlformats.org/officeDocument/2006/relationships/customXml" Target="../ink/ink2300.xml"/><Relationship Id="rId97" Type="http://schemas.openxmlformats.org/officeDocument/2006/relationships/image" Target="../media/image2297.png"/><Relationship Id="rId104" Type="http://schemas.openxmlformats.org/officeDocument/2006/relationships/customXml" Target="../ink/ink2314.xml"/><Relationship Id="rId120" Type="http://schemas.openxmlformats.org/officeDocument/2006/relationships/customXml" Target="../ink/ink2322.xml"/><Relationship Id="rId125" Type="http://schemas.openxmlformats.org/officeDocument/2006/relationships/image" Target="../media/image2311.png"/><Relationship Id="rId141" Type="http://schemas.openxmlformats.org/officeDocument/2006/relationships/image" Target="../media/image2319.png"/><Relationship Id="rId146" Type="http://schemas.openxmlformats.org/officeDocument/2006/relationships/customXml" Target="../ink/ink2335.xml"/><Relationship Id="rId7" Type="http://schemas.openxmlformats.org/officeDocument/2006/relationships/image" Target="../media/image2253.png"/><Relationship Id="rId71" Type="http://schemas.openxmlformats.org/officeDocument/2006/relationships/image" Target="../media/image2284.png"/><Relationship Id="rId92" Type="http://schemas.openxmlformats.org/officeDocument/2006/relationships/customXml" Target="../ink/ink2308.xml"/><Relationship Id="rId2" Type="http://schemas.openxmlformats.org/officeDocument/2006/relationships/customXml" Target="../ink/ink2263.xml"/><Relationship Id="rId29" Type="http://schemas.openxmlformats.org/officeDocument/2006/relationships/image" Target="../media/image2264.png"/><Relationship Id="rId24" Type="http://schemas.openxmlformats.org/officeDocument/2006/relationships/customXml" Target="../ink/ink2274.xml"/><Relationship Id="rId40" Type="http://schemas.openxmlformats.org/officeDocument/2006/relationships/customXml" Target="../ink/ink2282.xml"/><Relationship Id="rId45" Type="http://schemas.openxmlformats.org/officeDocument/2006/relationships/image" Target="../media/image2271.png"/><Relationship Id="rId66" Type="http://schemas.openxmlformats.org/officeDocument/2006/relationships/customXml" Target="../ink/ink2295.xml"/><Relationship Id="rId87" Type="http://schemas.openxmlformats.org/officeDocument/2006/relationships/image" Target="../media/image2292.png"/><Relationship Id="rId110" Type="http://schemas.openxmlformats.org/officeDocument/2006/relationships/customXml" Target="../ink/ink2317.xml"/><Relationship Id="rId115" Type="http://schemas.openxmlformats.org/officeDocument/2006/relationships/image" Target="../media/image2306.png"/><Relationship Id="rId131" Type="http://schemas.openxmlformats.org/officeDocument/2006/relationships/image" Target="../media/image2314.png"/><Relationship Id="rId136" Type="http://schemas.openxmlformats.org/officeDocument/2006/relationships/customXml" Target="../ink/ink2330.xml"/><Relationship Id="rId61" Type="http://schemas.openxmlformats.org/officeDocument/2006/relationships/image" Target="../media/image2279.png"/><Relationship Id="rId82" Type="http://schemas.openxmlformats.org/officeDocument/2006/relationships/customXml" Target="../ink/ink2303.xml"/><Relationship Id="rId19" Type="http://schemas.openxmlformats.org/officeDocument/2006/relationships/image" Target="../media/image2259.png"/><Relationship Id="rId14" Type="http://schemas.openxmlformats.org/officeDocument/2006/relationships/customXml" Target="../ink/ink2269.xml"/><Relationship Id="rId30" Type="http://schemas.openxmlformats.org/officeDocument/2006/relationships/customXml" Target="../ink/ink2277.xml"/><Relationship Id="rId35" Type="http://schemas.openxmlformats.org/officeDocument/2006/relationships/image" Target="../media/image2267.png"/><Relationship Id="rId56" Type="http://schemas.openxmlformats.org/officeDocument/2006/relationships/customXml" Target="../ink/ink2290.xml"/><Relationship Id="rId77" Type="http://schemas.openxmlformats.org/officeDocument/2006/relationships/image" Target="../media/image2287.png"/><Relationship Id="rId100" Type="http://schemas.openxmlformats.org/officeDocument/2006/relationships/customXml" Target="../ink/ink2312.xml"/><Relationship Id="rId105" Type="http://schemas.openxmlformats.org/officeDocument/2006/relationships/image" Target="../media/image2301.png"/><Relationship Id="rId126" Type="http://schemas.openxmlformats.org/officeDocument/2006/relationships/customXml" Target="../ink/ink2325.xml"/><Relationship Id="rId147" Type="http://schemas.openxmlformats.org/officeDocument/2006/relationships/image" Target="../media/image2322.png"/><Relationship Id="rId8" Type="http://schemas.openxmlformats.org/officeDocument/2006/relationships/customXml" Target="../ink/ink2266.xml"/><Relationship Id="rId51" Type="http://schemas.openxmlformats.org/officeDocument/2006/relationships/image" Target="../media/image2274.png"/><Relationship Id="rId72" Type="http://schemas.openxmlformats.org/officeDocument/2006/relationships/customXml" Target="../ink/ink2298.xml"/><Relationship Id="rId93" Type="http://schemas.openxmlformats.org/officeDocument/2006/relationships/image" Target="../media/image2295.png"/><Relationship Id="rId98" Type="http://schemas.openxmlformats.org/officeDocument/2006/relationships/customXml" Target="../ink/ink2311.xml"/><Relationship Id="rId121" Type="http://schemas.openxmlformats.org/officeDocument/2006/relationships/image" Target="../media/image2309.png"/><Relationship Id="rId142" Type="http://schemas.openxmlformats.org/officeDocument/2006/relationships/customXml" Target="../ink/ink2333.xml"/><Relationship Id="rId3" Type="http://schemas.openxmlformats.org/officeDocument/2006/relationships/image" Target="../media/image2251.png"/><Relationship Id="rId25" Type="http://schemas.openxmlformats.org/officeDocument/2006/relationships/image" Target="../media/image2262.png"/><Relationship Id="rId46" Type="http://schemas.openxmlformats.org/officeDocument/2006/relationships/customXml" Target="../ink/ink2285.xml"/><Relationship Id="rId67" Type="http://schemas.openxmlformats.org/officeDocument/2006/relationships/image" Target="../media/image2282.png"/><Relationship Id="rId116" Type="http://schemas.openxmlformats.org/officeDocument/2006/relationships/customXml" Target="../ink/ink2320.xml"/><Relationship Id="rId137" Type="http://schemas.openxmlformats.org/officeDocument/2006/relationships/image" Target="../media/image2317.png"/><Relationship Id="rId20" Type="http://schemas.openxmlformats.org/officeDocument/2006/relationships/customXml" Target="../ink/ink2272.xml"/><Relationship Id="rId41" Type="http://schemas.openxmlformats.org/officeDocument/2006/relationships/image" Target="../media/image2269.png"/><Relationship Id="rId62" Type="http://schemas.openxmlformats.org/officeDocument/2006/relationships/customXml" Target="../ink/ink2293.xml"/><Relationship Id="rId83" Type="http://schemas.openxmlformats.org/officeDocument/2006/relationships/image" Target="../media/image2290.png"/><Relationship Id="rId88" Type="http://schemas.openxmlformats.org/officeDocument/2006/relationships/customXml" Target="../ink/ink2306.xml"/><Relationship Id="rId111" Type="http://schemas.openxmlformats.org/officeDocument/2006/relationships/image" Target="../media/image2304.png"/><Relationship Id="rId132" Type="http://schemas.openxmlformats.org/officeDocument/2006/relationships/customXml" Target="../ink/ink2328.xml"/><Relationship Id="rId15" Type="http://schemas.openxmlformats.org/officeDocument/2006/relationships/image" Target="../media/image2257.png"/><Relationship Id="rId36" Type="http://schemas.openxmlformats.org/officeDocument/2006/relationships/customXml" Target="../ink/ink2280.xml"/><Relationship Id="rId57" Type="http://schemas.openxmlformats.org/officeDocument/2006/relationships/image" Target="../media/image2277.png"/><Relationship Id="rId106" Type="http://schemas.openxmlformats.org/officeDocument/2006/relationships/customXml" Target="../ink/ink2315.xml"/><Relationship Id="rId127" Type="http://schemas.openxmlformats.org/officeDocument/2006/relationships/image" Target="../media/image2312.png"/><Relationship Id="rId10" Type="http://schemas.openxmlformats.org/officeDocument/2006/relationships/customXml" Target="../ink/ink2267.xml"/><Relationship Id="rId31" Type="http://schemas.openxmlformats.org/officeDocument/2006/relationships/image" Target="../media/image2265.png"/><Relationship Id="rId52" Type="http://schemas.openxmlformats.org/officeDocument/2006/relationships/customXml" Target="../ink/ink2288.xml"/><Relationship Id="rId73" Type="http://schemas.openxmlformats.org/officeDocument/2006/relationships/image" Target="../media/image2285.png"/><Relationship Id="rId78" Type="http://schemas.openxmlformats.org/officeDocument/2006/relationships/customXml" Target="../ink/ink2301.xml"/><Relationship Id="rId94" Type="http://schemas.openxmlformats.org/officeDocument/2006/relationships/customXml" Target="../ink/ink2309.xml"/><Relationship Id="rId99" Type="http://schemas.openxmlformats.org/officeDocument/2006/relationships/image" Target="../media/image2298.png"/><Relationship Id="rId101" Type="http://schemas.openxmlformats.org/officeDocument/2006/relationships/image" Target="../media/image2299.png"/><Relationship Id="rId122" Type="http://schemas.openxmlformats.org/officeDocument/2006/relationships/customXml" Target="../ink/ink2323.xml"/><Relationship Id="rId143" Type="http://schemas.openxmlformats.org/officeDocument/2006/relationships/image" Target="../media/image2320.png"/><Relationship Id="rId148" Type="http://schemas.openxmlformats.org/officeDocument/2006/relationships/customXml" Target="../ink/ink2336.xml"/><Relationship Id="rId4" Type="http://schemas.openxmlformats.org/officeDocument/2006/relationships/customXml" Target="../ink/ink2264.xml"/><Relationship Id="rId9" Type="http://schemas.openxmlformats.org/officeDocument/2006/relationships/image" Target="../media/image2254.png"/><Relationship Id="rId26" Type="http://schemas.openxmlformats.org/officeDocument/2006/relationships/customXml" Target="../ink/ink2275.xml"/><Relationship Id="rId47" Type="http://schemas.openxmlformats.org/officeDocument/2006/relationships/image" Target="../media/image2272.png"/><Relationship Id="rId68" Type="http://schemas.openxmlformats.org/officeDocument/2006/relationships/customXml" Target="../ink/ink2296.xml"/><Relationship Id="rId89" Type="http://schemas.openxmlformats.org/officeDocument/2006/relationships/image" Target="../media/image2293.png"/><Relationship Id="rId112" Type="http://schemas.openxmlformats.org/officeDocument/2006/relationships/customXml" Target="../ink/ink2318.xml"/><Relationship Id="rId133" Type="http://schemas.openxmlformats.org/officeDocument/2006/relationships/image" Target="../media/image2315.png"/><Relationship Id="rId16" Type="http://schemas.openxmlformats.org/officeDocument/2006/relationships/customXml" Target="../ink/ink2270.xml"/><Relationship Id="rId37" Type="http://schemas.openxmlformats.org/officeDocument/2006/relationships/image" Target="../media/image2268.png"/><Relationship Id="rId58" Type="http://schemas.openxmlformats.org/officeDocument/2006/relationships/customXml" Target="../ink/ink2291.xml"/><Relationship Id="rId79" Type="http://schemas.openxmlformats.org/officeDocument/2006/relationships/image" Target="../media/image2288.png"/><Relationship Id="rId102" Type="http://schemas.openxmlformats.org/officeDocument/2006/relationships/customXml" Target="../ink/ink2313.xml"/><Relationship Id="rId123" Type="http://schemas.openxmlformats.org/officeDocument/2006/relationships/image" Target="../media/image2310.png"/><Relationship Id="rId144" Type="http://schemas.openxmlformats.org/officeDocument/2006/relationships/customXml" Target="../ink/ink2334.xml"/><Relationship Id="rId90" Type="http://schemas.openxmlformats.org/officeDocument/2006/relationships/customXml" Target="../ink/ink2307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82.png"/><Relationship Id="rId21" Type="http://schemas.openxmlformats.org/officeDocument/2006/relationships/image" Target="../media/image2334.png"/><Relationship Id="rId42" Type="http://schemas.openxmlformats.org/officeDocument/2006/relationships/customXml" Target="../ink/ink2358.xml"/><Relationship Id="rId63" Type="http://schemas.openxmlformats.org/officeDocument/2006/relationships/image" Target="../media/image2355.png"/><Relationship Id="rId84" Type="http://schemas.openxmlformats.org/officeDocument/2006/relationships/customXml" Target="../ink/ink2379.xml"/><Relationship Id="rId138" Type="http://schemas.openxmlformats.org/officeDocument/2006/relationships/customXml" Target="../ink/ink2406.xml"/><Relationship Id="rId159" Type="http://schemas.openxmlformats.org/officeDocument/2006/relationships/image" Target="../media/image2403.png"/><Relationship Id="rId170" Type="http://schemas.openxmlformats.org/officeDocument/2006/relationships/customXml" Target="../ink/ink2422.xml"/><Relationship Id="rId191" Type="http://schemas.openxmlformats.org/officeDocument/2006/relationships/image" Target="../media/image2419.png"/><Relationship Id="rId205" Type="http://schemas.openxmlformats.org/officeDocument/2006/relationships/image" Target="../media/image2426.png"/><Relationship Id="rId226" Type="http://schemas.openxmlformats.org/officeDocument/2006/relationships/customXml" Target="../ink/ink2451.xml"/><Relationship Id="rId107" Type="http://schemas.openxmlformats.org/officeDocument/2006/relationships/image" Target="../media/image2377.png"/><Relationship Id="rId11" Type="http://schemas.openxmlformats.org/officeDocument/2006/relationships/image" Target="../media/image2329.png"/><Relationship Id="rId32" Type="http://schemas.openxmlformats.org/officeDocument/2006/relationships/customXml" Target="../ink/ink2353.xml"/><Relationship Id="rId53" Type="http://schemas.openxmlformats.org/officeDocument/2006/relationships/image" Target="../media/image2350.png"/><Relationship Id="rId74" Type="http://schemas.openxmlformats.org/officeDocument/2006/relationships/customXml" Target="../ink/ink2374.xml"/><Relationship Id="rId128" Type="http://schemas.openxmlformats.org/officeDocument/2006/relationships/customXml" Target="../ink/ink2401.xml"/><Relationship Id="rId149" Type="http://schemas.openxmlformats.org/officeDocument/2006/relationships/image" Target="../media/image2398.png"/><Relationship Id="rId5" Type="http://schemas.openxmlformats.org/officeDocument/2006/relationships/image" Target="../media/image2326.png"/><Relationship Id="rId95" Type="http://schemas.openxmlformats.org/officeDocument/2006/relationships/image" Target="../media/image2371.png"/><Relationship Id="rId160" Type="http://schemas.openxmlformats.org/officeDocument/2006/relationships/customXml" Target="../ink/ink2417.xml"/><Relationship Id="rId181" Type="http://schemas.openxmlformats.org/officeDocument/2006/relationships/image" Target="../media/image2414.png"/><Relationship Id="rId216" Type="http://schemas.openxmlformats.org/officeDocument/2006/relationships/customXml" Target="../ink/ink2446.xml"/><Relationship Id="rId22" Type="http://schemas.openxmlformats.org/officeDocument/2006/relationships/customXml" Target="../ink/ink2348.xml"/><Relationship Id="rId43" Type="http://schemas.openxmlformats.org/officeDocument/2006/relationships/image" Target="../media/image2345.png"/><Relationship Id="rId64" Type="http://schemas.openxmlformats.org/officeDocument/2006/relationships/customXml" Target="../ink/ink2369.xml"/><Relationship Id="rId118" Type="http://schemas.openxmlformats.org/officeDocument/2006/relationships/customXml" Target="../ink/ink2396.xml"/><Relationship Id="rId139" Type="http://schemas.openxmlformats.org/officeDocument/2006/relationships/image" Target="../media/image2393.png"/><Relationship Id="rId85" Type="http://schemas.openxmlformats.org/officeDocument/2006/relationships/image" Target="../media/image2366.png"/><Relationship Id="rId150" Type="http://schemas.openxmlformats.org/officeDocument/2006/relationships/customXml" Target="../ink/ink2412.xml"/><Relationship Id="rId171" Type="http://schemas.openxmlformats.org/officeDocument/2006/relationships/image" Target="../media/image2409.png"/><Relationship Id="rId192" Type="http://schemas.openxmlformats.org/officeDocument/2006/relationships/customXml" Target="../ink/ink2433.xml"/><Relationship Id="rId206" Type="http://schemas.openxmlformats.org/officeDocument/2006/relationships/customXml" Target="../ink/ink2440.xml"/><Relationship Id="rId227" Type="http://schemas.openxmlformats.org/officeDocument/2006/relationships/image" Target="../media/image2435.png"/><Relationship Id="rId12" Type="http://schemas.openxmlformats.org/officeDocument/2006/relationships/customXml" Target="../ink/ink2343.xml"/><Relationship Id="rId33" Type="http://schemas.openxmlformats.org/officeDocument/2006/relationships/image" Target="../media/image2340.png"/><Relationship Id="rId108" Type="http://schemas.openxmlformats.org/officeDocument/2006/relationships/customXml" Target="../ink/ink2391.xml"/><Relationship Id="rId129" Type="http://schemas.openxmlformats.org/officeDocument/2006/relationships/image" Target="../media/image2388.png"/><Relationship Id="rId54" Type="http://schemas.openxmlformats.org/officeDocument/2006/relationships/customXml" Target="../ink/ink2364.xml"/><Relationship Id="rId75" Type="http://schemas.openxmlformats.org/officeDocument/2006/relationships/image" Target="../media/image2361.png"/><Relationship Id="rId96" Type="http://schemas.openxmlformats.org/officeDocument/2006/relationships/customXml" Target="../ink/ink2385.xml"/><Relationship Id="rId140" Type="http://schemas.openxmlformats.org/officeDocument/2006/relationships/customXml" Target="../ink/ink2407.xml"/><Relationship Id="rId161" Type="http://schemas.openxmlformats.org/officeDocument/2006/relationships/image" Target="../media/image2404.png"/><Relationship Id="rId182" Type="http://schemas.openxmlformats.org/officeDocument/2006/relationships/customXml" Target="../ink/ink2428.xml"/><Relationship Id="rId217" Type="http://schemas.openxmlformats.org/officeDocument/2006/relationships/image" Target="../media/image2158.png"/><Relationship Id="rId6" Type="http://schemas.openxmlformats.org/officeDocument/2006/relationships/customXml" Target="../ink/ink2340.xml"/><Relationship Id="rId23" Type="http://schemas.openxmlformats.org/officeDocument/2006/relationships/image" Target="../media/image2335.png"/><Relationship Id="rId119" Type="http://schemas.openxmlformats.org/officeDocument/2006/relationships/image" Target="../media/image2383.png"/><Relationship Id="rId44" Type="http://schemas.openxmlformats.org/officeDocument/2006/relationships/customXml" Target="../ink/ink2359.xml"/><Relationship Id="rId65" Type="http://schemas.openxmlformats.org/officeDocument/2006/relationships/image" Target="../media/image2356.png"/><Relationship Id="rId86" Type="http://schemas.openxmlformats.org/officeDocument/2006/relationships/customXml" Target="../ink/ink2380.xml"/><Relationship Id="rId130" Type="http://schemas.openxmlformats.org/officeDocument/2006/relationships/customXml" Target="../ink/ink2402.xml"/><Relationship Id="rId151" Type="http://schemas.openxmlformats.org/officeDocument/2006/relationships/image" Target="../media/image2399.png"/><Relationship Id="rId172" Type="http://schemas.openxmlformats.org/officeDocument/2006/relationships/customXml" Target="../ink/ink2423.xml"/><Relationship Id="rId193" Type="http://schemas.openxmlformats.org/officeDocument/2006/relationships/image" Target="../media/image2420.png"/><Relationship Id="rId207" Type="http://schemas.openxmlformats.org/officeDocument/2006/relationships/image" Target="../media/image2427.png"/><Relationship Id="rId228" Type="http://schemas.openxmlformats.org/officeDocument/2006/relationships/customXml" Target="../ink/ink2452.xml"/><Relationship Id="rId13" Type="http://schemas.openxmlformats.org/officeDocument/2006/relationships/image" Target="../media/image2330.png"/><Relationship Id="rId109" Type="http://schemas.openxmlformats.org/officeDocument/2006/relationships/image" Target="../media/image2378.png"/><Relationship Id="rId34" Type="http://schemas.openxmlformats.org/officeDocument/2006/relationships/customXml" Target="../ink/ink2354.xml"/><Relationship Id="rId55" Type="http://schemas.openxmlformats.org/officeDocument/2006/relationships/image" Target="../media/image2351.png"/><Relationship Id="rId76" Type="http://schemas.openxmlformats.org/officeDocument/2006/relationships/customXml" Target="../ink/ink2375.xml"/><Relationship Id="rId97" Type="http://schemas.openxmlformats.org/officeDocument/2006/relationships/image" Target="../media/image2372.png"/><Relationship Id="rId120" Type="http://schemas.openxmlformats.org/officeDocument/2006/relationships/customXml" Target="../ink/ink2397.xml"/><Relationship Id="rId141" Type="http://schemas.openxmlformats.org/officeDocument/2006/relationships/image" Target="../media/image2394.png"/><Relationship Id="rId7" Type="http://schemas.openxmlformats.org/officeDocument/2006/relationships/image" Target="../media/image2327.png"/><Relationship Id="rId162" Type="http://schemas.openxmlformats.org/officeDocument/2006/relationships/customXml" Target="../ink/ink2418.xml"/><Relationship Id="rId183" Type="http://schemas.openxmlformats.org/officeDocument/2006/relationships/image" Target="../media/image2415.png"/><Relationship Id="rId218" Type="http://schemas.openxmlformats.org/officeDocument/2006/relationships/customXml" Target="../ink/ink2447.xml"/><Relationship Id="rId24" Type="http://schemas.openxmlformats.org/officeDocument/2006/relationships/customXml" Target="../ink/ink2349.xml"/><Relationship Id="rId45" Type="http://schemas.openxmlformats.org/officeDocument/2006/relationships/image" Target="../media/image2346.png"/><Relationship Id="rId66" Type="http://schemas.openxmlformats.org/officeDocument/2006/relationships/customXml" Target="../ink/ink2370.xml"/><Relationship Id="rId87" Type="http://schemas.openxmlformats.org/officeDocument/2006/relationships/image" Target="../media/image2367.png"/><Relationship Id="rId110" Type="http://schemas.openxmlformats.org/officeDocument/2006/relationships/customXml" Target="../ink/ink2392.xml"/><Relationship Id="rId131" Type="http://schemas.openxmlformats.org/officeDocument/2006/relationships/image" Target="../media/image2389.png"/><Relationship Id="rId152" Type="http://schemas.openxmlformats.org/officeDocument/2006/relationships/customXml" Target="../ink/ink2413.xml"/><Relationship Id="rId173" Type="http://schemas.openxmlformats.org/officeDocument/2006/relationships/image" Target="../media/image2410.png"/><Relationship Id="rId194" Type="http://schemas.openxmlformats.org/officeDocument/2006/relationships/customXml" Target="../ink/ink2434.xml"/><Relationship Id="rId208" Type="http://schemas.openxmlformats.org/officeDocument/2006/relationships/customXml" Target="../ink/ink2441.xml"/><Relationship Id="rId229" Type="http://schemas.openxmlformats.org/officeDocument/2006/relationships/image" Target="../media/image2436.png"/><Relationship Id="rId14" Type="http://schemas.openxmlformats.org/officeDocument/2006/relationships/customXml" Target="../ink/ink2344.xml"/><Relationship Id="rId35" Type="http://schemas.openxmlformats.org/officeDocument/2006/relationships/image" Target="../media/image2341.png"/><Relationship Id="rId56" Type="http://schemas.openxmlformats.org/officeDocument/2006/relationships/customXml" Target="../ink/ink2365.xml"/><Relationship Id="rId77" Type="http://schemas.openxmlformats.org/officeDocument/2006/relationships/image" Target="../media/image2362.png"/><Relationship Id="rId100" Type="http://schemas.openxmlformats.org/officeDocument/2006/relationships/customXml" Target="../ink/ink2387.xml"/><Relationship Id="rId8" Type="http://schemas.openxmlformats.org/officeDocument/2006/relationships/customXml" Target="../ink/ink2341.xml"/><Relationship Id="rId98" Type="http://schemas.openxmlformats.org/officeDocument/2006/relationships/customXml" Target="../ink/ink2386.xml"/><Relationship Id="rId121" Type="http://schemas.openxmlformats.org/officeDocument/2006/relationships/image" Target="../media/image2384.png"/><Relationship Id="rId142" Type="http://schemas.openxmlformats.org/officeDocument/2006/relationships/customXml" Target="../ink/ink2408.xml"/><Relationship Id="rId163" Type="http://schemas.openxmlformats.org/officeDocument/2006/relationships/image" Target="../media/image2405.png"/><Relationship Id="rId184" Type="http://schemas.openxmlformats.org/officeDocument/2006/relationships/customXml" Target="../ink/ink2429.xml"/><Relationship Id="rId219" Type="http://schemas.openxmlformats.org/officeDocument/2006/relationships/image" Target="../media/image2431.png"/><Relationship Id="rId230" Type="http://schemas.openxmlformats.org/officeDocument/2006/relationships/customXml" Target="../ink/ink2453.xml"/><Relationship Id="rId25" Type="http://schemas.openxmlformats.org/officeDocument/2006/relationships/image" Target="../media/image2336.png"/><Relationship Id="rId46" Type="http://schemas.openxmlformats.org/officeDocument/2006/relationships/customXml" Target="../ink/ink2360.xml"/><Relationship Id="rId67" Type="http://schemas.openxmlformats.org/officeDocument/2006/relationships/image" Target="../media/image2357.png"/><Relationship Id="rId116" Type="http://schemas.openxmlformats.org/officeDocument/2006/relationships/customXml" Target="../ink/ink2395.xml"/><Relationship Id="rId137" Type="http://schemas.openxmlformats.org/officeDocument/2006/relationships/image" Target="../media/image2392.png"/><Relationship Id="rId158" Type="http://schemas.openxmlformats.org/officeDocument/2006/relationships/customXml" Target="../ink/ink2416.xml"/><Relationship Id="rId20" Type="http://schemas.openxmlformats.org/officeDocument/2006/relationships/customXml" Target="../ink/ink2347.xml"/><Relationship Id="rId41" Type="http://schemas.openxmlformats.org/officeDocument/2006/relationships/image" Target="../media/image2344.png"/><Relationship Id="rId62" Type="http://schemas.openxmlformats.org/officeDocument/2006/relationships/customXml" Target="../ink/ink2368.xml"/><Relationship Id="rId83" Type="http://schemas.openxmlformats.org/officeDocument/2006/relationships/image" Target="../media/image2365.png"/><Relationship Id="rId88" Type="http://schemas.openxmlformats.org/officeDocument/2006/relationships/customXml" Target="../ink/ink2381.xml"/><Relationship Id="rId111" Type="http://schemas.openxmlformats.org/officeDocument/2006/relationships/image" Target="../media/image2379.png"/><Relationship Id="rId132" Type="http://schemas.openxmlformats.org/officeDocument/2006/relationships/customXml" Target="../ink/ink2403.xml"/><Relationship Id="rId153" Type="http://schemas.openxmlformats.org/officeDocument/2006/relationships/image" Target="../media/image2400.png"/><Relationship Id="rId174" Type="http://schemas.openxmlformats.org/officeDocument/2006/relationships/customXml" Target="../ink/ink2424.xml"/><Relationship Id="rId179" Type="http://schemas.openxmlformats.org/officeDocument/2006/relationships/image" Target="../media/image2413.png"/><Relationship Id="rId195" Type="http://schemas.openxmlformats.org/officeDocument/2006/relationships/image" Target="../media/image2421.png"/><Relationship Id="rId209" Type="http://schemas.openxmlformats.org/officeDocument/2006/relationships/image" Target="../media/image2428.png"/><Relationship Id="rId190" Type="http://schemas.openxmlformats.org/officeDocument/2006/relationships/customXml" Target="../ink/ink2432.xml"/><Relationship Id="rId204" Type="http://schemas.openxmlformats.org/officeDocument/2006/relationships/customXml" Target="../ink/ink2439.xml"/><Relationship Id="rId220" Type="http://schemas.openxmlformats.org/officeDocument/2006/relationships/customXml" Target="../ink/ink2448.xml"/><Relationship Id="rId225" Type="http://schemas.openxmlformats.org/officeDocument/2006/relationships/image" Target="../media/image2434.png"/><Relationship Id="rId15" Type="http://schemas.openxmlformats.org/officeDocument/2006/relationships/image" Target="../media/image2331.png"/><Relationship Id="rId36" Type="http://schemas.openxmlformats.org/officeDocument/2006/relationships/customXml" Target="../ink/ink2355.xml"/><Relationship Id="rId57" Type="http://schemas.openxmlformats.org/officeDocument/2006/relationships/image" Target="../media/image2352.png"/><Relationship Id="rId106" Type="http://schemas.openxmlformats.org/officeDocument/2006/relationships/customXml" Target="../ink/ink2390.xml"/><Relationship Id="rId127" Type="http://schemas.openxmlformats.org/officeDocument/2006/relationships/image" Target="../media/image2387.png"/><Relationship Id="rId10" Type="http://schemas.openxmlformats.org/officeDocument/2006/relationships/customXml" Target="../ink/ink2342.xml"/><Relationship Id="rId31" Type="http://schemas.openxmlformats.org/officeDocument/2006/relationships/image" Target="../media/image2339.png"/><Relationship Id="rId52" Type="http://schemas.openxmlformats.org/officeDocument/2006/relationships/customXml" Target="../ink/ink2363.xml"/><Relationship Id="rId73" Type="http://schemas.openxmlformats.org/officeDocument/2006/relationships/image" Target="../media/image2360.png"/><Relationship Id="rId78" Type="http://schemas.openxmlformats.org/officeDocument/2006/relationships/customXml" Target="../ink/ink2376.xml"/><Relationship Id="rId94" Type="http://schemas.openxmlformats.org/officeDocument/2006/relationships/customXml" Target="../ink/ink2384.xml"/><Relationship Id="rId99" Type="http://schemas.openxmlformats.org/officeDocument/2006/relationships/image" Target="../media/image2373.png"/><Relationship Id="rId101" Type="http://schemas.openxmlformats.org/officeDocument/2006/relationships/image" Target="../media/image2374.png"/><Relationship Id="rId122" Type="http://schemas.openxmlformats.org/officeDocument/2006/relationships/customXml" Target="../ink/ink2398.xml"/><Relationship Id="rId143" Type="http://schemas.openxmlformats.org/officeDocument/2006/relationships/image" Target="../media/image2395.png"/><Relationship Id="rId148" Type="http://schemas.openxmlformats.org/officeDocument/2006/relationships/customXml" Target="../ink/ink2411.xml"/><Relationship Id="rId164" Type="http://schemas.openxmlformats.org/officeDocument/2006/relationships/customXml" Target="../ink/ink2419.xml"/><Relationship Id="rId169" Type="http://schemas.openxmlformats.org/officeDocument/2006/relationships/image" Target="../media/image2408.png"/><Relationship Id="rId185" Type="http://schemas.openxmlformats.org/officeDocument/2006/relationships/image" Target="../media/image2416.png"/><Relationship Id="rId4" Type="http://schemas.openxmlformats.org/officeDocument/2006/relationships/customXml" Target="../ink/ink2339.xml"/><Relationship Id="rId9" Type="http://schemas.openxmlformats.org/officeDocument/2006/relationships/image" Target="../media/image2328.png"/><Relationship Id="rId180" Type="http://schemas.openxmlformats.org/officeDocument/2006/relationships/customXml" Target="../ink/ink2427.xml"/><Relationship Id="rId210" Type="http://schemas.openxmlformats.org/officeDocument/2006/relationships/customXml" Target="../ink/ink2442.xml"/><Relationship Id="rId215" Type="http://schemas.openxmlformats.org/officeDocument/2006/relationships/customXml" Target="../ink/ink2445.xml"/><Relationship Id="rId26" Type="http://schemas.openxmlformats.org/officeDocument/2006/relationships/customXml" Target="../ink/ink2350.xml"/><Relationship Id="rId47" Type="http://schemas.openxmlformats.org/officeDocument/2006/relationships/image" Target="../media/image2347.png"/><Relationship Id="rId68" Type="http://schemas.openxmlformats.org/officeDocument/2006/relationships/customXml" Target="../ink/ink2371.xml"/><Relationship Id="rId89" Type="http://schemas.openxmlformats.org/officeDocument/2006/relationships/image" Target="../media/image2368.png"/><Relationship Id="rId112" Type="http://schemas.openxmlformats.org/officeDocument/2006/relationships/customXml" Target="../ink/ink2393.xml"/><Relationship Id="rId133" Type="http://schemas.openxmlformats.org/officeDocument/2006/relationships/image" Target="../media/image2390.png"/><Relationship Id="rId154" Type="http://schemas.openxmlformats.org/officeDocument/2006/relationships/customXml" Target="../ink/ink2414.xml"/><Relationship Id="rId175" Type="http://schemas.openxmlformats.org/officeDocument/2006/relationships/image" Target="../media/image2411.png"/><Relationship Id="rId196" Type="http://schemas.openxmlformats.org/officeDocument/2006/relationships/customXml" Target="../ink/ink2435.xml"/><Relationship Id="rId200" Type="http://schemas.openxmlformats.org/officeDocument/2006/relationships/customXml" Target="../ink/ink2437.xml"/><Relationship Id="rId16" Type="http://schemas.openxmlformats.org/officeDocument/2006/relationships/customXml" Target="../ink/ink2345.xml"/><Relationship Id="rId221" Type="http://schemas.openxmlformats.org/officeDocument/2006/relationships/image" Target="../media/image2432.png"/><Relationship Id="rId37" Type="http://schemas.openxmlformats.org/officeDocument/2006/relationships/image" Target="../media/image2342.png"/><Relationship Id="rId58" Type="http://schemas.openxmlformats.org/officeDocument/2006/relationships/customXml" Target="../ink/ink2366.xml"/><Relationship Id="rId79" Type="http://schemas.openxmlformats.org/officeDocument/2006/relationships/image" Target="../media/image2363.png"/><Relationship Id="rId102" Type="http://schemas.openxmlformats.org/officeDocument/2006/relationships/customXml" Target="../ink/ink2388.xml"/><Relationship Id="rId123" Type="http://schemas.openxmlformats.org/officeDocument/2006/relationships/image" Target="../media/image2385.png"/><Relationship Id="rId144" Type="http://schemas.openxmlformats.org/officeDocument/2006/relationships/customXml" Target="../ink/ink2409.xml"/><Relationship Id="rId90" Type="http://schemas.openxmlformats.org/officeDocument/2006/relationships/customXml" Target="../ink/ink2382.xml"/><Relationship Id="rId165" Type="http://schemas.openxmlformats.org/officeDocument/2006/relationships/image" Target="../media/image2406.png"/><Relationship Id="rId186" Type="http://schemas.openxmlformats.org/officeDocument/2006/relationships/customXml" Target="../ink/ink2430.xml"/><Relationship Id="rId211" Type="http://schemas.openxmlformats.org/officeDocument/2006/relationships/image" Target="../media/image2429.png"/><Relationship Id="rId27" Type="http://schemas.openxmlformats.org/officeDocument/2006/relationships/image" Target="../media/image2337.png"/><Relationship Id="rId48" Type="http://schemas.openxmlformats.org/officeDocument/2006/relationships/customXml" Target="../ink/ink2361.xml"/><Relationship Id="rId69" Type="http://schemas.openxmlformats.org/officeDocument/2006/relationships/image" Target="../media/image2358.png"/><Relationship Id="rId113" Type="http://schemas.openxmlformats.org/officeDocument/2006/relationships/image" Target="../media/image2380.png"/><Relationship Id="rId134" Type="http://schemas.openxmlformats.org/officeDocument/2006/relationships/customXml" Target="../ink/ink2404.xml"/><Relationship Id="rId80" Type="http://schemas.openxmlformats.org/officeDocument/2006/relationships/customXml" Target="../ink/ink2377.xml"/><Relationship Id="rId155" Type="http://schemas.openxmlformats.org/officeDocument/2006/relationships/image" Target="../media/image2401.png"/><Relationship Id="rId176" Type="http://schemas.openxmlformats.org/officeDocument/2006/relationships/customXml" Target="../ink/ink2425.xml"/><Relationship Id="rId197" Type="http://schemas.openxmlformats.org/officeDocument/2006/relationships/image" Target="../media/image2422.png"/><Relationship Id="rId201" Type="http://schemas.openxmlformats.org/officeDocument/2006/relationships/image" Target="../media/image2424.png"/><Relationship Id="rId222" Type="http://schemas.openxmlformats.org/officeDocument/2006/relationships/customXml" Target="../ink/ink2449.xml"/><Relationship Id="rId17" Type="http://schemas.openxmlformats.org/officeDocument/2006/relationships/image" Target="../media/image2332.png"/><Relationship Id="rId38" Type="http://schemas.openxmlformats.org/officeDocument/2006/relationships/customXml" Target="../ink/ink2356.xml"/><Relationship Id="rId59" Type="http://schemas.openxmlformats.org/officeDocument/2006/relationships/image" Target="../media/image2353.png"/><Relationship Id="rId103" Type="http://schemas.openxmlformats.org/officeDocument/2006/relationships/image" Target="../media/image2375.png"/><Relationship Id="rId124" Type="http://schemas.openxmlformats.org/officeDocument/2006/relationships/customXml" Target="../ink/ink2399.xml"/><Relationship Id="rId70" Type="http://schemas.openxmlformats.org/officeDocument/2006/relationships/customXml" Target="../ink/ink2372.xml"/><Relationship Id="rId91" Type="http://schemas.openxmlformats.org/officeDocument/2006/relationships/image" Target="../media/image2369.png"/><Relationship Id="rId145" Type="http://schemas.openxmlformats.org/officeDocument/2006/relationships/image" Target="../media/image2396.png"/><Relationship Id="rId166" Type="http://schemas.openxmlformats.org/officeDocument/2006/relationships/customXml" Target="../ink/ink2420.xml"/><Relationship Id="rId187" Type="http://schemas.openxmlformats.org/officeDocument/2006/relationships/image" Target="../media/image241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443.xml"/><Relationship Id="rId28" Type="http://schemas.openxmlformats.org/officeDocument/2006/relationships/customXml" Target="../ink/ink2351.xml"/><Relationship Id="rId49" Type="http://schemas.openxmlformats.org/officeDocument/2006/relationships/image" Target="../media/image2348.png"/><Relationship Id="rId114" Type="http://schemas.openxmlformats.org/officeDocument/2006/relationships/customXml" Target="../ink/ink2394.xml"/><Relationship Id="rId60" Type="http://schemas.openxmlformats.org/officeDocument/2006/relationships/customXml" Target="../ink/ink2367.xml"/><Relationship Id="rId81" Type="http://schemas.openxmlformats.org/officeDocument/2006/relationships/image" Target="../media/image2364.png"/><Relationship Id="rId135" Type="http://schemas.openxmlformats.org/officeDocument/2006/relationships/image" Target="../media/image2391.png"/><Relationship Id="rId156" Type="http://schemas.openxmlformats.org/officeDocument/2006/relationships/customXml" Target="../ink/ink2415.xml"/><Relationship Id="rId177" Type="http://schemas.openxmlformats.org/officeDocument/2006/relationships/image" Target="../media/image2412.png"/><Relationship Id="rId198" Type="http://schemas.openxmlformats.org/officeDocument/2006/relationships/customXml" Target="../ink/ink2436.xml"/><Relationship Id="rId202" Type="http://schemas.openxmlformats.org/officeDocument/2006/relationships/customXml" Target="../ink/ink2438.xml"/><Relationship Id="rId223" Type="http://schemas.openxmlformats.org/officeDocument/2006/relationships/image" Target="../media/image2433.png"/><Relationship Id="rId18" Type="http://schemas.openxmlformats.org/officeDocument/2006/relationships/customXml" Target="../ink/ink2346.xml"/><Relationship Id="rId39" Type="http://schemas.openxmlformats.org/officeDocument/2006/relationships/image" Target="../media/image2343.png"/><Relationship Id="rId50" Type="http://schemas.openxmlformats.org/officeDocument/2006/relationships/customXml" Target="../ink/ink2362.xml"/><Relationship Id="rId104" Type="http://schemas.openxmlformats.org/officeDocument/2006/relationships/customXml" Target="../ink/ink2389.xml"/><Relationship Id="rId125" Type="http://schemas.openxmlformats.org/officeDocument/2006/relationships/image" Target="../media/image2386.png"/><Relationship Id="rId146" Type="http://schemas.openxmlformats.org/officeDocument/2006/relationships/customXml" Target="../ink/ink2410.xml"/><Relationship Id="rId167" Type="http://schemas.openxmlformats.org/officeDocument/2006/relationships/image" Target="../media/image2407.png"/><Relationship Id="rId188" Type="http://schemas.openxmlformats.org/officeDocument/2006/relationships/customXml" Target="../ink/ink2431.xml"/><Relationship Id="rId71" Type="http://schemas.openxmlformats.org/officeDocument/2006/relationships/image" Target="../media/image2359.png"/><Relationship Id="rId92" Type="http://schemas.openxmlformats.org/officeDocument/2006/relationships/customXml" Target="../ink/ink2383.xml"/><Relationship Id="rId213" Type="http://schemas.openxmlformats.org/officeDocument/2006/relationships/customXml" Target="../ink/ink2444.xml"/><Relationship Id="rId2" Type="http://schemas.openxmlformats.org/officeDocument/2006/relationships/customXml" Target="../ink/ink2338.xml"/><Relationship Id="rId29" Type="http://schemas.openxmlformats.org/officeDocument/2006/relationships/image" Target="../media/image2338.png"/><Relationship Id="rId40" Type="http://schemas.openxmlformats.org/officeDocument/2006/relationships/customXml" Target="../ink/ink2357.xml"/><Relationship Id="rId115" Type="http://schemas.openxmlformats.org/officeDocument/2006/relationships/image" Target="../media/image2381.png"/><Relationship Id="rId136" Type="http://schemas.openxmlformats.org/officeDocument/2006/relationships/customXml" Target="../ink/ink2405.xml"/><Relationship Id="rId157" Type="http://schemas.openxmlformats.org/officeDocument/2006/relationships/image" Target="../media/image2402.png"/><Relationship Id="rId178" Type="http://schemas.openxmlformats.org/officeDocument/2006/relationships/customXml" Target="../ink/ink2426.xml"/><Relationship Id="rId61" Type="http://schemas.openxmlformats.org/officeDocument/2006/relationships/image" Target="../media/image2354.png"/><Relationship Id="rId82" Type="http://schemas.openxmlformats.org/officeDocument/2006/relationships/customXml" Target="../ink/ink2378.xml"/><Relationship Id="rId199" Type="http://schemas.openxmlformats.org/officeDocument/2006/relationships/image" Target="../media/image2423.png"/><Relationship Id="rId203" Type="http://schemas.openxmlformats.org/officeDocument/2006/relationships/image" Target="../media/image2425.png"/><Relationship Id="rId19" Type="http://schemas.openxmlformats.org/officeDocument/2006/relationships/image" Target="../media/image2333.png"/><Relationship Id="rId224" Type="http://schemas.openxmlformats.org/officeDocument/2006/relationships/customXml" Target="../ink/ink2450.xml"/><Relationship Id="rId30" Type="http://schemas.openxmlformats.org/officeDocument/2006/relationships/customXml" Target="../ink/ink2352.xml"/><Relationship Id="rId105" Type="http://schemas.openxmlformats.org/officeDocument/2006/relationships/image" Target="../media/image2376.png"/><Relationship Id="rId126" Type="http://schemas.openxmlformats.org/officeDocument/2006/relationships/customXml" Target="../ink/ink2400.xml"/><Relationship Id="rId147" Type="http://schemas.openxmlformats.org/officeDocument/2006/relationships/image" Target="../media/image2397.png"/><Relationship Id="rId168" Type="http://schemas.openxmlformats.org/officeDocument/2006/relationships/customXml" Target="../ink/ink2421.xml"/><Relationship Id="rId51" Type="http://schemas.openxmlformats.org/officeDocument/2006/relationships/image" Target="../media/image2349.png"/><Relationship Id="rId72" Type="http://schemas.openxmlformats.org/officeDocument/2006/relationships/customXml" Target="../ink/ink2373.xml"/><Relationship Id="rId93" Type="http://schemas.openxmlformats.org/officeDocument/2006/relationships/image" Target="../media/image2370.png"/><Relationship Id="rId189" Type="http://schemas.openxmlformats.org/officeDocument/2006/relationships/image" Target="../media/image2418.png"/><Relationship Id="rId3" Type="http://schemas.openxmlformats.org/officeDocument/2006/relationships/image" Target="../media/image2325.png"/><Relationship Id="rId214" Type="http://schemas.openxmlformats.org/officeDocument/2006/relationships/image" Target="../media/image2430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3.png"/><Relationship Id="rId299" Type="http://schemas.openxmlformats.org/officeDocument/2006/relationships/customXml" Target="../ink/ink235.xml"/><Relationship Id="rId21" Type="http://schemas.openxmlformats.org/officeDocument/2006/relationships/image" Target="../media/image95.png"/><Relationship Id="rId63" Type="http://schemas.openxmlformats.org/officeDocument/2006/relationships/image" Target="../media/image116.png"/><Relationship Id="rId159" Type="http://schemas.openxmlformats.org/officeDocument/2006/relationships/image" Target="../media/image164.png"/><Relationship Id="rId324" Type="http://schemas.openxmlformats.org/officeDocument/2006/relationships/image" Target="../media/image246.png"/><Relationship Id="rId170" Type="http://schemas.openxmlformats.org/officeDocument/2006/relationships/customXml" Target="../ink/ink170.xml"/><Relationship Id="rId226" Type="http://schemas.openxmlformats.org/officeDocument/2006/relationships/image" Target="../media/image197.png"/><Relationship Id="rId268" Type="http://schemas.openxmlformats.org/officeDocument/2006/relationships/image" Target="../media/image218.png"/><Relationship Id="rId32" Type="http://schemas.openxmlformats.org/officeDocument/2006/relationships/customXml" Target="../ink/ink101.xml"/><Relationship Id="rId74" Type="http://schemas.openxmlformats.org/officeDocument/2006/relationships/customXml" Target="../ink/ink122.xml"/><Relationship Id="rId128" Type="http://schemas.openxmlformats.org/officeDocument/2006/relationships/customXml" Target="../ink/ink149.xml"/><Relationship Id="rId5" Type="http://schemas.openxmlformats.org/officeDocument/2006/relationships/image" Target="../media/image87.png"/><Relationship Id="rId181" Type="http://schemas.openxmlformats.org/officeDocument/2006/relationships/image" Target="../media/image175.png"/><Relationship Id="rId237" Type="http://schemas.openxmlformats.org/officeDocument/2006/relationships/customXml" Target="../ink/ink204.xml"/><Relationship Id="rId279" Type="http://schemas.openxmlformats.org/officeDocument/2006/relationships/customXml" Target="../ink/ink225.xml"/><Relationship Id="rId43" Type="http://schemas.openxmlformats.org/officeDocument/2006/relationships/image" Target="../media/image106.png"/><Relationship Id="rId139" Type="http://schemas.openxmlformats.org/officeDocument/2006/relationships/image" Target="../media/image154.png"/><Relationship Id="rId290" Type="http://schemas.openxmlformats.org/officeDocument/2006/relationships/image" Target="../media/image229.png"/><Relationship Id="rId304" Type="http://schemas.openxmlformats.org/officeDocument/2006/relationships/image" Target="../media/image236.png"/><Relationship Id="rId85" Type="http://schemas.openxmlformats.org/officeDocument/2006/relationships/image" Target="../media/image127.png"/><Relationship Id="rId150" Type="http://schemas.openxmlformats.org/officeDocument/2006/relationships/customXml" Target="../ink/ink160.xml"/><Relationship Id="rId192" Type="http://schemas.openxmlformats.org/officeDocument/2006/relationships/customXml" Target="../ink/ink181.xml"/><Relationship Id="rId206" Type="http://schemas.openxmlformats.org/officeDocument/2006/relationships/customXml" Target="../ink/ink188.xml"/><Relationship Id="rId248" Type="http://schemas.openxmlformats.org/officeDocument/2006/relationships/image" Target="../media/image208.png"/><Relationship Id="rId12" Type="http://schemas.openxmlformats.org/officeDocument/2006/relationships/customXml" Target="../ink/ink91.xml"/><Relationship Id="rId108" Type="http://schemas.openxmlformats.org/officeDocument/2006/relationships/customXml" Target="../ink/ink139.xml"/><Relationship Id="rId315" Type="http://schemas.openxmlformats.org/officeDocument/2006/relationships/customXml" Target="../ink/ink243.xml"/><Relationship Id="rId54" Type="http://schemas.openxmlformats.org/officeDocument/2006/relationships/customXml" Target="../ink/ink112.xml"/><Relationship Id="rId96" Type="http://schemas.openxmlformats.org/officeDocument/2006/relationships/customXml" Target="../ink/ink133.xml"/><Relationship Id="rId161" Type="http://schemas.openxmlformats.org/officeDocument/2006/relationships/image" Target="../media/image165.png"/><Relationship Id="rId217" Type="http://schemas.openxmlformats.org/officeDocument/2006/relationships/image" Target="../media/image193.png"/><Relationship Id="rId259" Type="http://schemas.openxmlformats.org/officeDocument/2006/relationships/customXml" Target="../ink/ink215.xml"/><Relationship Id="rId23" Type="http://schemas.openxmlformats.org/officeDocument/2006/relationships/image" Target="../media/image96.png"/><Relationship Id="rId119" Type="http://schemas.openxmlformats.org/officeDocument/2006/relationships/image" Target="../media/image144.png"/><Relationship Id="rId270" Type="http://schemas.openxmlformats.org/officeDocument/2006/relationships/image" Target="../media/image219.png"/><Relationship Id="rId326" Type="http://schemas.openxmlformats.org/officeDocument/2006/relationships/image" Target="../media/image247.png"/><Relationship Id="rId65" Type="http://schemas.openxmlformats.org/officeDocument/2006/relationships/image" Target="../media/image117.png"/><Relationship Id="rId130" Type="http://schemas.openxmlformats.org/officeDocument/2006/relationships/customXml" Target="../ink/ink150.xml"/><Relationship Id="rId172" Type="http://schemas.openxmlformats.org/officeDocument/2006/relationships/customXml" Target="../ink/ink171.xml"/><Relationship Id="rId228" Type="http://schemas.openxmlformats.org/officeDocument/2006/relationships/image" Target="../media/image198.png"/><Relationship Id="rId281" Type="http://schemas.openxmlformats.org/officeDocument/2006/relationships/customXml" Target="../ink/ink226.xml"/><Relationship Id="rId34" Type="http://schemas.openxmlformats.org/officeDocument/2006/relationships/customXml" Target="../ink/ink102.xml"/><Relationship Id="rId76" Type="http://schemas.openxmlformats.org/officeDocument/2006/relationships/customXml" Target="../ink/ink123.xml"/><Relationship Id="rId141" Type="http://schemas.openxmlformats.org/officeDocument/2006/relationships/image" Target="../media/image155.png"/><Relationship Id="rId7" Type="http://schemas.openxmlformats.org/officeDocument/2006/relationships/image" Target="../media/image88.png"/><Relationship Id="rId162" Type="http://schemas.openxmlformats.org/officeDocument/2006/relationships/customXml" Target="../ink/ink166.xml"/><Relationship Id="rId183" Type="http://schemas.openxmlformats.org/officeDocument/2006/relationships/image" Target="../media/image176.png"/><Relationship Id="rId218" Type="http://schemas.openxmlformats.org/officeDocument/2006/relationships/customXml" Target="../ink/ink194.xml"/><Relationship Id="rId239" Type="http://schemas.openxmlformats.org/officeDocument/2006/relationships/customXml" Target="../ink/ink205.xml"/><Relationship Id="rId250" Type="http://schemas.openxmlformats.org/officeDocument/2006/relationships/image" Target="../media/image209.png"/><Relationship Id="rId271" Type="http://schemas.openxmlformats.org/officeDocument/2006/relationships/customXml" Target="../ink/ink221.xml"/><Relationship Id="rId292" Type="http://schemas.openxmlformats.org/officeDocument/2006/relationships/image" Target="../media/image230.png"/><Relationship Id="rId306" Type="http://schemas.openxmlformats.org/officeDocument/2006/relationships/image" Target="../media/image237.png"/><Relationship Id="rId24" Type="http://schemas.openxmlformats.org/officeDocument/2006/relationships/customXml" Target="../ink/ink97.xml"/><Relationship Id="rId45" Type="http://schemas.openxmlformats.org/officeDocument/2006/relationships/image" Target="../media/image107.png"/><Relationship Id="rId66" Type="http://schemas.openxmlformats.org/officeDocument/2006/relationships/customXml" Target="../ink/ink118.xml"/><Relationship Id="rId87" Type="http://schemas.openxmlformats.org/officeDocument/2006/relationships/image" Target="../media/image128.png"/><Relationship Id="rId110" Type="http://schemas.openxmlformats.org/officeDocument/2006/relationships/customXml" Target="../ink/ink140.xml"/><Relationship Id="rId131" Type="http://schemas.openxmlformats.org/officeDocument/2006/relationships/image" Target="../media/image150.png"/><Relationship Id="rId152" Type="http://schemas.openxmlformats.org/officeDocument/2006/relationships/customXml" Target="../ink/ink161.xml"/><Relationship Id="rId173" Type="http://schemas.openxmlformats.org/officeDocument/2006/relationships/image" Target="../media/image171.png"/><Relationship Id="rId194" Type="http://schemas.openxmlformats.org/officeDocument/2006/relationships/customXml" Target="../ink/ink182.xml"/><Relationship Id="rId208" Type="http://schemas.openxmlformats.org/officeDocument/2006/relationships/customXml" Target="../ink/ink189.xml"/><Relationship Id="rId229" Type="http://schemas.openxmlformats.org/officeDocument/2006/relationships/customXml" Target="../ink/ink200.xml"/><Relationship Id="rId240" Type="http://schemas.openxmlformats.org/officeDocument/2006/relationships/image" Target="../media/image204.png"/><Relationship Id="rId261" Type="http://schemas.openxmlformats.org/officeDocument/2006/relationships/customXml" Target="../ink/ink216.xml"/><Relationship Id="rId14" Type="http://schemas.openxmlformats.org/officeDocument/2006/relationships/customXml" Target="../ink/ink92.xml"/><Relationship Id="rId35" Type="http://schemas.openxmlformats.org/officeDocument/2006/relationships/image" Target="../media/image102.png"/><Relationship Id="rId56" Type="http://schemas.openxmlformats.org/officeDocument/2006/relationships/customXml" Target="../ink/ink113.xml"/><Relationship Id="rId77" Type="http://schemas.openxmlformats.org/officeDocument/2006/relationships/image" Target="../media/image123.png"/><Relationship Id="rId100" Type="http://schemas.openxmlformats.org/officeDocument/2006/relationships/customXml" Target="../ink/ink135.xml"/><Relationship Id="rId282" Type="http://schemas.openxmlformats.org/officeDocument/2006/relationships/image" Target="../media/image225.png"/><Relationship Id="rId317" Type="http://schemas.openxmlformats.org/officeDocument/2006/relationships/customXml" Target="../ink/ink244.xml"/><Relationship Id="rId8" Type="http://schemas.openxmlformats.org/officeDocument/2006/relationships/customXml" Target="../ink/ink89.xml"/><Relationship Id="rId98" Type="http://schemas.openxmlformats.org/officeDocument/2006/relationships/customXml" Target="../ink/ink134.xml"/><Relationship Id="rId121" Type="http://schemas.openxmlformats.org/officeDocument/2006/relationships/image" Target="../media/image145.png"/><Relationship Id="rId142" Type="http://schemas.openxmlformats.org/officeDocument/2006/relationships/customXml" Target="../ink/ink156.xml"/><Relationship Id="rId163" Type="http://schemas.openxmlformats.org/officeDocument/2006/relationships/image" Target="../media/image166.png"/><Relationship Id="rId184" Type="http://schemas.openxmlformats.org/officeDocument/2006/relationships/customXml" Target="../ink/ink177.xml"/><Relationship Id="rId219" Type="http://schemas.openxmlformats.org/officeDocument/2006/relationships/image" Target="../media/image194.png"/><Relationship Id="rId230" Type="http://schemas.openxmlformats.org/officeDocument/2006/relationships/image" Target="../media/image199.png"/><Relationship Id="rId251" Type="http://schemas.openxmlformats.org/officeDocument/2006/relationships/customXml" Target="../ink/ink211.xml"/><Relationship Id="rId25" Type="http://schemas.openxmlformats.org/officeDocument/2006/relationships/image" Target="../media/image97.png"/><Relationship Id="rId46" Type="http://schemas.openxmlformats.org/officeDocument/2006/relationships/customXml" Target="../ink/ink108.xml"/><Relationship Id="rId67" Type="http://schemas.openxmlformats.org/officeDocument/2006/relationships/image" Target="../media/image118.png"/><Relationship Id="rId272" Type="http://schemas.openxmlformats.org/officeDocument/2006/relationships/image" Target="../media/image220.png"/><Relationship Id="rId293" Type="http://schemas.openxmlformats.org/officeDocument/2006/relationships/customXml" Target="../ink/ink232.xml"/><Relationship Id="rId307" Type="http://schemas.openxmlformats.org/officeDocument/2006/relationships/customXml" Target="../ink/ink239.xml"/><Relationship Id="rId88" Type="http://schemas.openxmlformats.org/officeDocument/2006/relationships/customXml" Target="../ink/ink129.xml"/><Relationship Id="rId111" Type="http://schemas.openxmlformats.org/officeDocument/2006/relationships/image" Target="../media/image140.png"/><Relationship Id="rId132" Type="http://schemas.openxmlformats.org/officeDocument/2006/relationships/customXml" Target="../ink/ink151.xml"/><Relationship Id="rId153" Type="http://schemas.openxmlformats.org/officeDocument/2006/relationships/image" Target="../media/image161.png"/><Relationship Id="rId174" Type="http://schemas.openxmlformats.org/officeDocument/2006/relationships/customXml" Target="../ink/ink172.xml"/><Relationship Id="rId195" Type="http://schemas.openxmlformats.org/officeDocument/2006/relationships/image" Target="../media/image182.png"/><Relationship Id="rId209" Type="http://schemas.openxmlformats.org/officeDocument/2006/relationships/image" Target="../media/image189.png"/><Relationship Id="rId220" Type="http://schemas.openxmlformats.org/officeDocument/2006/relationships/customXml" Target="../ink/ink195.xml"/><Relationship Id="rId241" Type="http://schemas.openxmlformats.org/officeDocument/2006/relationships/customXml" Target="../ink/ink206.xml"/><Relationship Id="rId15" Type="http://schemas.openxmlformats.org/officeDocument/2006/relationships/image" Target="../media/image92.png"/><Relationship Id="rId36" Type="http://schemas.openxmlformats.org/officeDocument/2006/relationships/customXml" Target="../ink/ink103.xml"/><Relationship Id="rId57" Type="http://schemas.openxmlformats.org/officeDocument/2006/relationships/image" Target="../media/image113.png"/><Relationship Id="rId262" Type="http://schemas.openxmlformats.org/officeDocument/2006/relationships/image" Target="../media/image215.png"/><Relationship Id="rId283" Type="http://schemas.openxmlformats.org/officeDocument/2006/relationships/customXml" Target="../ink/ink227.xml"/><Relationship Id="rId318" Type="http://schemas.openxmlformats.org/officeDocument/2006/relationships/image" Target="../media/image243.png"/><Relationship Id="rId78" Type="http://schemas.openxmlformats.org/officeDocument/2006/relationships/customXml" Target="../ink/ink124.xml"/><Relationship Id="rId99" Type="http://schemas.openxmlformats.org/officeDocument/2006/relationships/image" Target="../media/image134.png"/><Relationship Id="rId101" Type="http://schemas.openxmlformats.org/officeDocument/2006/relationships/image" Target="../media/image135.png"/><Relationship Id="rId122" Type="http://schemas.openxmlformats.org/officeDocument/2006/relationships/customXml" Target="../ink/ink146.xml"/><Relationship Id="rId143" Type="http://schemas.openxmlformats.org/officeDocument/2006/relationships/image" Target="../media/image156.png"/><Relationship Id="rId164" Type="http://schemas.openxmlformats.org/officeDocument/2006/relationships/customXml" Target="../ink/ink167.xml"/><Relationship Id="rId185" Type="http://schemas.openxmlformats.org/officeDocument/2006/relationships/image" Target="../media/image177.png"/><Relationship Id="rId9" Type="http://schemas.openxmlformats.org/officeDocument/2006/relationships/image" Target="../media/image89.png"/><Relationship Id="rId210" Type="http://schemas.openxmlformats.org/officeDocument/2006/relationships/customXml" Target="../ink/ink190.xml"/><Relationship Id="rId26" Type="http://schemas.openxmlformats.org/officeDocument/2006/relationships/customXml" Target="../ink/ink98.xml"/><Relationship Id="rId231" Type="http://schemas.openxmlformats.org/officeDocument/2006/relationships/customXml" Target="../ink/ink201.xml"/><Relationship Id="rId252" Type="http://schemas.openxmlformats.org/officeDocument/2006/relationships/image" Target="../media/image210.png"/><Relationship Id="rId273" Type="http://schemas.openxmlformats.org/officeDocument/2006/relationships/customXml" Target="../ink/ink222.xml"/><Relationship Id="rId294" Type="http://schemas.openxmlformats.org/officeDocument/2006/relationships/image" Target="../media/image231.png"/><Relationship Id="rId308" Type="http://schemas.openxmlformats.org/officeDocument/2006/relationships/image" Target="../media/image238.png"/><Relationship Id="rId47" Type="http://schemas.openxmlformats.org/officeDocument/2006/relationships/image" Target="../media/image108.png"/><Relationship Id="rId68" Type="http://schemas.openxmlformats.org/officeDocument/2006/relationships/customXml" Target="../ink/ink119.xml"/><Relationship Id="rId89" Type="http://schemas.openxmlformats.org/officeDocument/2006/relationships/image" Target="../media/image129.png"/><Relationship Id="rId112" Type="http://schemas.openxmlformats.org/officeDocument/2006/relationships/customXml" Target="../ink/ink141.xml"/><Relationship Id="rId133" Type="http://schemas.openxmlformats.org/officeDocument/2006/relationships/image" Target="../media/image151.png"/><Relationship Id="rId154" Type="http://schemas.openxmlformats.org/officeDocument/2006/relationships/customXml" Target="../ink/ink162.xml"/><Relationship Id="rId175" Type="http://schemas.openxmlformats.org/officeDocument/2006/relationships/image" Target="../media/image172.png"/><Relationship Id="rId196" Type="http://schemas.openxmlformats.org/officeDocument/2006/relationships/customXml" Target="../ink/ink183.xml"/><Relationship Id="rId200" Type="http://schemas.openxmlformats.org/officeDocument/2006/relationships/customXml" Target="../ink/ink185.xml"/><Relationship Id="rId16" Type="http://schemas.openxmlformats.org/officeDocument/2006/relationships/customXml" Target="../ink/ink93.xml"/><Relationship Id="rId221" Type="http://schemas.openxmlformats.org/officeDocument/2006/relationships/customXml" Target="../ink/ink196.xml"/><Relationship Id="rId242" Type="http://schemas.openxmlformats.org/officeDocument/2006/relationships/image" Target="../media/image205.png"/><Relationship Id="rId263" Type="http://schemas.openxmlformats.org/officeDocument/2006/relationships/customXml" Target="../ink/ink217.xml"/><Relationship Id="rId284" Type="http://schemas.openxmlformats.org/officeDocument/2006/relationships/image" Target="../media/image226.png"/><Relationship Id="rId319" Type="http://schemas.openxmlformats.org/officeDocument/2006/relationships/customXml" Target="../ink/ink245.xml"/><Relationship Id="rId37" Type="http://schemas.openxmlformats.org/officeDocument/2006/relationships/image" Target="../media/image103.png"/><Relationship Id="rId58" Type="http://schemas.openxmlformats.org/officeDocument/2006/relationships/customXml" Target="../ink/ink114.xml"/><Relationship Id="rId79" Type="http://schemas.openxmlformats.org/officeDocument/2006/relationships/image" Target="../media/image124.png"/><Relationship Id="rId102" Type="http://schemas.openxmlformats.org/officeDocument/2006/relationships/customXml" Target="../ink/ink136.xml"/><Relationship Id="rId123" Type="http://schemas.openxmlformats.org/officeDocument/2006/relationships/image" Target="../media/image146.png"/><Relationship Id="rId144" Type="http://schemas.openxmlformats.org/officeDocument/2006/relationships/customXml" Target="../ink/ink157.xml"/><Relationship Id="rId90" Type="http://schemas.openxmlformats.org/officeDocument/2006/relationships/customXml" Target="../ink/ink130.xml"/><Relationship Id="rId165" Type="http://schemas.openxmlformats.org/officeDocument/2006/relationships/image" Target="../media/image167.png"/><Relationship Id="rId186" Type="http://schemas.openxmlformats.org/officeDocument/2006/relationships/customXml" Target="../ink/ink178.xml"/><Relationship Id="rId211" Type="http://schemas.openxmlformats.org/officeDocument/2006/relationships/image" Target="../media/image190.png"/><Relationship Id="rId232" Type="http://schemas.openxmlformats.org/officeDocument/2006/relationships/image" Target="../media/image200.png"/><Relationship Id="rId253" Type="http://schemas.openxmlformats.org/officeDocument/2006/relationships/customXml" Target="../ink/ink212.xml"/><Relationship Id="rId274" Type="http://schemas.openxmlformats.org/officeDocument/2006/relationships/image" Target="../media/image221.png"/><Relationship Id="rId295" Type="http://schemas.openxmlformats.org/officeDocument/2006/relationships/customXml" Target="../ink/ink233.xml"/><Relationship Id="rId309" Type="http://schemas.openxmlformats.org/officeDocument/2006/relationships/customXml" Target="../ink/ink240.xml"/><Relationship Id="rId27" Type="http://schemas.openxmlformats.org/officeDocument/2006/relationships/image" Target="../media/image98.png"/><Relationship Id="rId48" Type="http://schemas.openxmlformats.org/officeDocument/2006/relationships/customXml" Target="../ink/ink109.xml"/><Relationship Id="rId69" Type="http://schemas.openxmlformats.org/officeDocument/2006/relationships/image" Target="../media/image119.png"/><Relationship Id="rId113" Type="http://schemas.openxmlformats.org/officeDocument/2006/relationships/image" Target="../media/image141.png"/><Relationship Id="rId134" Type="http://schemas.openxmlformats.org/officeDocument/2006/relationships/customXml" Target="../ink/ink152.xml"/><Relationship Id="rId320" Type="http://schemas.openxmlformats.org/officeDocument/2006/relationships/image" Target="../media/image244.png"/><Relationship Id="rId80" Type="http://schemas.openxmlformats.org/officeDocument/2006/relationships/customXml" Target="../ink/ink125.xml"/><Relationship Id="rId155" Type="http://schemas.openxmlformats.org/officeDocument/2006/relationships/image" Target="../media/image162.png"/><Relationship Id="rId176" Type="http://schemas.openxmlformats.org/officeDocument/2006/relationships/customXml" Target="../ink/ink173.xml"/><Relationship Id="rId197" Type="http://schemas.openxmlformats.org/officeDocument/2006/relationships/image" Target="../media/image183.png"/><Relationship Id="rId201" Type="http://schemas.openxmlformats.org/officeDocument/2006/relationships/image" Target="../media/image185.png"/><Relationship Id="rId222" Type="http://schemas.openxmlformats.org/officeDocument/2006/relationships/image" Target="../media/image195.png"/><Relationship Id="rId243" Type="http://schemas.openxmlformats.org/officeDocument/2006/relationships/customXml" Target="../ink/ink207.xml"/><Relationship Id="rId264" Type="http://schemas.openxmlformats.org/officeDocument/2006/relationships/image" Target="../media/image216.png"/><Relationship Id="rId285" Type="http://schemas.openxmlformats.org/officeDocument/2006/relationships/customXml" Target="../ink/ink228.xml"/><Relationship Id="rId17" Type="http://schemas.openxmlformats.org/officeDocument/2006/relationships/image" Target="../media/image93.png"/><Relationship Id="rId38" Type="http://schemas.openxmlformats.org/officeDocument/2006/relationships/customXml" Target="../ink/ink104.xml"/><Relationship Id="rId59" Type="http://schemas.openxmlformats.org/officeDocument/2006/relationships/image" Target="../media/image114.png"/><Relationship Id="rId103" Type="http://schemas.openxmlformats.org/officeDocument/2006/relationships/image" Target="../media/image136.png"/><Relationship Id="rId124" Type="http://schemas.openxmlformats.org/officeDocument/2006/relationships/customXml" Target="../ink/ink147.xml"/><Relationship Id="rId310" Type="http://schemas.openxmlformats.org/officeDocument/2006/relationships/image" Target="../media/image239.png"/><Relationship Id="rId70" Type="http://schemas.openxmlformats.org/officeDocument/2006/relationships/customXml" Target="../ink/ink120.xml"/><Relationship Id="rId91" Type="http://schemas.openxmlformats.org/officeDocument/2006/relationships/image" Target="../media/image130.png"/><Relationship Id="rId145" Type="http://schemas.openxmlformats.org/officeDocument/2006/relationships/image" Target="../media/image157.png"/><Relationship Id="rId166" Type="http://schemas.openxmlformats.org/officeDocument/2006/relationships/customXml" Target="../ink/ink168.xml"/><Relationship Id="rId187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91.xml"/><Relationship Id="rId233" Type="http://schemas.openxmlformats.org/officeDocument/2006/relationships/customXml" Target="../ink/ink202.xml"/><Relationship Id="rId254" Type="http://schemas.openxmlformats.org/officeDocument/2006/relationships/image" Target="../media/image211.png"/><Relationship Id="rId28" Type="http://schemas.openxmlformats.org/officeDocument/2006/relationships/customXml" Target="../ink/ink99.xml"/><Relationship Id="rId49" Type="http://schemas.openxmlformats.org/officeDocument/2006/relationships/image" Target="../media/image109.png"/><Relationship Id="rId114" Type="http://schemas.openxmlformats.org/officeDocument/2006/relationships/customXml" Target="../ink/ink142.xml"/><Relationship Id="rId275" Type="http://schemas.openxmlformats.org/officeDocument/2006/relationships/customXml" Target="../ink/ink223.xml"/><Relationship Id="rId296" Type="http://schemas.openxmlformats.org/officeDocument/2006/relationships/image" Target="../media/image232.png"/><Relationship Id="rId300" Type="http://schemas.openxmlformats.org/officeDocument/2006/relationships/image" Target="../media/image234.png"/><Relationship Id="rId60" Type="http://schemas.openxmlformats.org/officeDocument/2006/relationships/customXml" Target="../ink/ink115.xml"/><Relationship Id="rId81" Type="http://schemas.openxmlformats.org/officeDocument/2006/relationships/image" Target="../media/image125.png"/><Relationship Id="rId135" Type="http://schemas.openxmlformats.org/officeDocument/2006/relationships/image" Target="../media/image152.png"/><Relationship Id="rId156" Type="http://schemas.openxmlformats.org/officeDocument/2006/relationships/customXml" Target="../ink/ink163.xml"/><Relationship Id="rId177" Type="http://schemas.openxmlformats.org/officeDocument/2006/relationships/image" Target="../media/image173.png"/><Relationship Id="rId198" Type="http://schemas.openxmlformats.org/officeDocument/2006/relationships/customXml" Target="../ink/ink184.xml"/><Relationship Id="rId321" Type="http://schemas.openxmlformats.org/officeDocument/2006/relationships/customXml" Target="../ink/ink246.xml"/><Relationship Id="rId202" Type="http://schemas.openxmlformats.org/officeDocument/2006/relationships/customXml" Target="../ink/ink186.xml"/><Relationship Id="rId223" Type="http://schemas.openxmlformats.org/officeDocument/2006/relationships/customXml" Target="../ink/ink197.xml"/><Relationship Id="rId244" Type="http://schemas.openxmlformats.org/officeDocument/2006/relationships/image" Target="../media/image206.png"/><Relationship Id="rId18" Type="http://schemas.openxmlformats.org/officeDocument/2006/relationships/customXml" Target="../ink/ink94.xml"/><Relationship Id="rId39" Type="http://schemas.openxmlformats.org/officeDocument/2006/relationships/image" Target="../media/image104.png"/><Relationship Id="rId265" Type="http://schemas.openxmlformats.org/officeDocument/2006/relationships/customXml" Target="../ink/ink218.xml"/><Relationship Id="rId286" Type="http://schemas.openxmlformats.org/officeDocument/2006/relationships/image" Target="../media/image227.png"/><Relationship Id="rId50" Type="http://schemas.openxmlformats.org/officeDocument/2006/relationships/customXml" Target="../ink/ink110.xml"/><Relationship Id="rId104" Type="http://schemas.openxmlformats.org/officeDocument/2006/relationships/customXml" Target="../ink/ink137.xml"/><Relationship Id="rId125" Type="http://schemas.openxmlformats.org/officeDocument/2006/relationships/image" Target="../media/image147.png"/><Relationship Id="rId146" Type="http://schemas.openxmlformats.org/officeDocument/2006/relationships/customXml" Target="../ink/ink158.xml"/><Relationship Id="rId167" Type="http://schemas.openxmlformats.org/officeDocument/2006/relationships/image" Target="../media/image168.png"/><Relationship Id="rId188" Type="http://schemas.openxmlformats.org/officeDocument/2006/relationships/customXml" Target="../ink/ink179.xml"/><Relationship Id="rId311" Type="http://schemas.openxmlformats.org/officeDocument/2006/relationships/customXml" Target="../ink/ink241.xml"/><Relationship Id="rId71" Type="http://schemas.openxmlformats.org/officeDocument/2006/relationships/image" Target="../media/image120.png"/><Relationship Id="rId92" Type="http://schemas.openxmlformats.org/officeDocument/2006/relationships/customXml" Target="../ink/ink131.xml"/><Relationship Id="rId213" Type="http://schemas.openxmlformats.org/officeDocument/2006/relationships/image" Target="../media/image191.png"/><Relationship Id="rId234" Type="http://schemas.openxmlformats.org/officeDocument/2006/relationships/image" Target="../media/image201.png"/><Relationship Id="rId2" Type="http://schemas.openxmlformats.org/officeDocument/2006/relationships/customXml" Target="../ink/ink86.xml"/><Relationship Id="rId29" Type="http://schemas.openxmlformats.org/officeDocument/2006/relationships/image" Target="../media/image99.png"/><Relationship Id="rId255" Type="http://schemas.openxmlformats.org/officeDocument/2006/relationships/customXml" Target="../ink/ink213.xml"/><Relationship Id="rId276" Type="http://schemas.openxmlformats.org/officeDocument/2006/relationships/image" Target="../media/image222.png"/><Relationship Id="rId297" Type="http://schemas.openxmlformats.org/officeDocument/2006/relationships/customXml" Target="../ink/ink234.xml"/><Relationship Id="rId40" Type="http://schemas.openxmlformats.org/officeDocument/2006/relationships/customXml" Target="../ink/ink105.xml"/><Relationship Id="rId115" Type="http://schemas.openxmlformats.org/officeDocument/2006/relationships/image" Target="../media/image142.png"/><Relationship Id="rId136" Type="http://schemas.openxmlformats.org/officeDocument/2006/relationships/customXml" Target="../ink/ink153.xml"/><Relationship Id="rId157" Type="http://schemas.openxmlformats.org/officeDocument/2006/relationships/image" Target="../media/image163.png"/><Relationship Id="rId178" Type="http://schemas.openxmlformats.org/officeDocument/2006/relationships/customXml" Target="../ink/ink174.xml"/><Relationship Id="rId301" Type="http://schemas.openxmlformats.org/officeDocument/2006/relationships/customXml" Target="../ink/ink236.xml"/><Relationship Id="rId322" Type="http://schemas.openxmlformats.org/officeDocument/2006/relationships/image" Target="../media/image245.png"/><Relationship Id="rId61" Type="http://schemas.openxmlformats.org/officeDocument/2006/relationships/image" Target="../media/image115.png"/><Relationship Id="rId82" Type="http://schemas.openxmlformats.org/officeDocument/2006/relationships/customXml" Target="../ink/ink126.xml"/><Relationship Id="rId199" Type="http://schemas.openxmlformats.org/officeDocument/2006/relationships/image" Target="../media/image184.png"/><Relationship Id="rId203" Type="http://schemas.openxmlformats.org/officeDocument/2006/relationships/image" Target="../media/image186.png"/><Relationship Id="rId19" Type="http://schemas.openxmlformats.org/officeDocument/2006/relationships/image" Target="../media/image94.png"/><Relationship Id="rId224" Type="http://schemas.openxmlformats.org/officeDocument/2006/relationships/image" Target="../media/image196.png"/><Relationship Id="rId245" Type="http://schemas.openxmlformats.org/officeDocument/2006/relationships/customXml" Target="../ink/ink208.xml"/><Relationship Id="rId266" Type="http://schemas.openxmlformats.org/officeDocument/2006/relationships/image" Target="../media/image217.png"/><Relationship Id="rId287" Type="http://schemas.openxmlformats.org/officeDocument/2006/relationships/customXml" Target="../ink/ink229.xml"/><Relationship Id="rId30" Type="http://schemas.openxmlformats.org/officeDocument/2006/relationships/customXml" Target="../ink/ink100.xml"/><Relationship Id="rId105" Type="http://schemas.openxmlformats.org/officeDocument/2006/relationships/image" Target="../media/image137.png"/><Relationship Id="rId126" Type="http://schemas.openxmlformats.org/officeDocument/2006/relationships/customXml" Target="../ink/ink148.xml"/><Relationship Id="rId147" Type="http://schemas.openxmlformats.org/officeDocument/2006/relationships/image" Target="../media/image158.png"/><Relationship Id="rId168" Type="http://schemas.openxmlformats.org/officeDocument/2006/relationships/customXml" Target="../ink/ink169.xml"/><Relationship Id="rId312" Type="http://schemas.openxmlformats.org/officeDocument/2006/relationships/image" Target="../media/image240.png"/><Relationship Id="rId51" Type="http://schemas.openxmlformats.org/officeDocument/2006/relationships/image" Target="../media/image110.png"/><Relationship Id="rId72" Type="http://schemas.openxmlformats.org/officeDocument/2006/relationships/customXml" Target="../ink/ink121.xml"/><Relationship Id="rId93" Type="http://schemas.openxmlformats.org/officeDocument/2006/relationships/image" Target="../media/image131.png"/><Relationship Id="rId189" Type="http://schemas.openxmlformats.org/officeDocument/2006/relationships/image" Target="../media/image179.png"/><Relationship Id="rId3" Type="http://schemas.openxmlformats.org/officeDocument/2006/relationships/image" Target="../media/image86.png"/><Relationship Id="rId214" Type="http://schemas.openxmlformats.org/officeDocument/2006/relationships/customXml" Target="../ink/ink192.xml"/><Relationship Id="rId235" Type="http://schemas.openxmlformats.org/officeDocument/2006/relationships/customXml" Target="../ink/ink203.xml"/><Relationship Id="rId256" Type="http://schemas.openxmlformats.org/officeDocument/2006/relationships/image" Target="../media/image212.png"/><Relationship Id="rId277" Type="http://schemas.openxmlformats.org/officeDocument/2006/relationships/customXml" Target="../ink/ink224.xml"/><Relationship Id="rId298" Type="http://schemas.openxmlformats.org/officeDocument/2006/relationships/image" Target="../media/image233.png"/><Relationship Id="rId116" Type="http://schemas.openxmlformats.org/officeDocument/2006/relationships/customXml" Target="../ink/ink143.xml"/><Relationship Id="rId137" Type="http://schemas.openxmlformats.org/officeDocument/2006/relationships/image" Target="../media/image153.png"/><Relationship Id="rId158" Type="http://schemas.openxmlformats.org/officeDocument/2006/relationships/customXml" Target="../ink/ink164.xml"/><Relationship Id="rId302" Type="http://schemas.openxmlformats.org/officeDocument/2006/relationships/image" Target="../media/image235.png"/><Relationship Id="rId323" Type="http://schemas.openxmlformats.org/officeDocument/2006/relationships/customXml" Target="../ink/ink247.xml"/><Relationship Id="rId20" Type="http://schemas.openxmlformats.org/officeDocument/2006/relationships/customXml" Target="../ink/ink95.xml"/><Relationship Id="rId41" Type="http://schemas.openxmlformats.org/officeDocument/2006/relationships/image" Target="../media/image105.png"/><Relationship Id="rId62" Type="http://schemas.openxmlformats.org/officeDocument/2006/relationships/customXml" Target="../ink/ink116.xml"/><Relationship Id="rId83" Type="http://schemas.openxmlformats.org/officeDocument/2006/relationships/image" Target="../media/image126.png"/><Relationship Id="rId179" Type="http://schemas.openxmlformats.org/officeDocument/2006/relationships/image" Target="../media/image174.png"/><Relationship Id="rId190" Type="http://schemas.openxmlformats.org/officeDocument/2006/relationships/customXml" Target="../ink/ink180.xml"/><Relationship Id="rId204" Type="http://schemas.openxmlformats.org/officeDocument/2006/relationships/customXml" Target="../ink/ink187.xml"/><Relationship Id="rId225" Type="http://schemas.openxmlformats.org/officeDocument/2006/relationships/customXml" Target="../ink/ink198.xml"/><Relationship Id="rId246" Type="http://schemas.openxmlformats.org/officeDocument/2006/relationships/image" Target="../media/image207.png"/><Relationship Id="rId267" Type="http://schemas.openxmlformats.org/officeDocument/2006/relationships/customXml" Target="../ink/ink219.xml"/><Relationship Id="rId288" Type="http://schemas.openxmlformats.org/officeDocument/2006/relationships/image" Target="../media/image228.png"/><Relationship Id="rId106" Type="http://schemas.openxmlformats.org/officeDocument/2006/relationships/customXml" Target="../ink/ink138.xml"/><Relationship Id="rId127" Type="http://schemas.openxmlformats.org/officeDocument/2006/relationships/image" Target="../media/image148.png"/><Relationship Id="rId313" Type="http://schemas.openxmlformats.org/officeDocument/2006/relationships/customXml" Target="../ink/ink242.xml"/><Relationship Id="rId10" Type="http://schemas.openxmlformats.org/officeDocument/2006/relationships/customXml" Target="../ink/ink90.xml"/><Relationship Id="rId31" Type="http://schemas.openxmlformats.org/officeDocument/2006/relationships/image" Target="../media/image100.png"/><Relationship Id="rId52" Type="http://schemas.openxmlformats.org/officeDocument/2006/relationships/customXml" Target="../ink/ink111.xml"/><Relationship Id="rId73" Type="http://schemas.openxmlformats.org/officeDocument/2006/relationships/image" Target="../media/image121.png"/><Relationship Id="rId94" Type="http://schemas.openxmlformats.org/officeDocument/2006/relationships/customXml" Target="../ink/ink132.xml"/><Relationship Id="rId148" Type="http://schemas.openxmlformats.org/officeDocument/2006/relationships/customXml" Target="../ink/ink159.xml"/><Relationship Id="rId169" Type="http://schemas.openxmlformats.org/officeDocument/2006/relationships/image" Target="../media/image169.png"/><Relationship Id="rId4" Type="http://schemas.openxmlformats.org/officeDocument/2006/relationships/customXml" Target="../ink/ink87.xml"/><Relationship Id="rId180" Type="http://schemas.openxmlformats.org/officeDocument/2006/relationships/customXml" Target="../ink/ink175.xml"/><Relationship Id="rId215" Type="http://schemas.openxmlformats.org/officeDocument/2006/relationships/image" Target="../media/image192.png"/><Relationship Id="rId236" Type="http://schemas.openxmlformats.org/officeDocument/2006/relationships/image" Target="../media/image202.png"/><Relationship Id="rId257" Type="http://schemas.openxmlformats.org/officeDocument/2006/relationships/customXml" Target="../ink/ink214.xml"/><Relationship Id="rId278" Type="http://schemas.openxmlformats.org/officeDocument/2006/relationships/image" Target="../media/image223.png"/><Relationship Id="rId303" Type="http://schemas.openxmlformats.org/officeDocument/2006/relationships/customXml" Target="../ink/ink237.xml"/><Relationship Id="rId42" Type="http://schemas.openxmlformats.org/officeDocument/2006/relationships/customXml" Target="../ink/ink106.xml"/><Relationship Id="rId84" Type="http://schemas.openxmlformats.org/officeDocument/2006/relationships/customXml" Target="../ink/ink127.xml"/><Relationship Id="rId138" Type="http://schemas.openxmlformats.org/officeDocument/2006/relationships/customXml" Target="../ink/ink154.xml"/><Relationship Id="rId191" Type="http://schemas.openxmlformats.org/officeDocument/2006/relationships/image" Target="../media/image180.png"/><Relationship Id="rId205" Type="http://schemas.openxmlformats.org/officeDocument/2006/relationships/image" Target="../media/image187.png"/><Relationship Id="rId247" Type="http://schemas.openxmlformats.org/officeDocument/2006/relationships/customXml" Target="../ink/ink209.xml"/><Relationship Id="rId107" Type="http://schemas.openxmlformats.org/officeDocument/2006/relationships/image" Target="../media/image138.png"/><Relationship Id="rId289" Type="http://schemas.openxmlformats.org/officeDocument/2006/relationships/customXml" Target="../ink/ink230.xml"/><Relationship Id="rId11" Type="http://schemas.openxmlformats.org/officeDocument/2006/relationships/image" Target="../media/image90.png"/><Relationship Id="rId53" Type="http://schemas.openxmlformats.org/officeDocument/2006/relationships/image" Target="../media/image111.png"/><Relationship Id="rId149" Type="http://schemas.openxmlformats.org/officeDocument/2006/relationships/image" Target="../media/image159.png"/><Relationship Id="rId314" Type="http://schemas.openxmlformats.org/officeDocument/2006/relationships/image" Target="../media/image241.png"/><Relationship Id="rId95" Type="http://schemas.openxmlformats.org/officeDocument/2006/relationships/image" Target="../media/image132.png"/><Relationship Id="rId160" Type="http://schemas.openxmlformats.org/officeDocument/2006/relationships/customXml" Target="../ink/ink165.xml"/><Relationship Id="rId216" Type="http://schemas.openxmlformats.org/officeDocument/2006/relationships/customXml" Target="../ink/ink193.xml"/><Relationship Id="rId258" Type="http://schemas.openxmlformats.org/officeDocument/2006/relationships/image" Target="../media/image213.png"/><Relationship Id="rId22" Type="http://schemas.openxmlformats.org/officeDocument/2006/relationships/customXml" Target="../ink/ink96.xml"/><Relationship Id="rId64" Type="http://schemas.openxmlformats.org/officeDocument/2006/relationships/customXml" Target="../ink/ink117.xml"/><Relationship Id="rId118" Type="http://schemas.openxmlformats.org/officeDocument/2006/relationships/customXml" Target="../ink/ink144.xml"/><Relationship Id="rId325" Type="http://schemas.openxmlformats.org/officeDocument/2006/relationships/customXml" Target="../ink/ink248.xml"/><Relationship Id="rId171" Type="http://schemas.openxmlformats.org/officeDocument/2006/relationships/image" Target="../media/image170.png"/><Relationship Id="rId227" Type="http://schemas.openxmlformats.org/officeDocument/2006/relationships/customXml" Target="../ink/ink199.xml"/><Relationship Id="rId269" Type="http://schemas.openxmlformats.org/officeDocument/2006/relationships/customXml" Target="../ink/ink220.xml"/><Relationship Id="rId33" Type="http://schemas.openxmlformats.org/officeDocument/2006/relationships/image" Target="../media/image101.png"/><Relationship Id="rId129" Type="http://schemas.openxmlformats.org/officeDocument/2006/relationships/image" Target="../media/image149.png"/><Relationship Id="rId280" Type="http://schemas.openxmlformats.org/officeDocument/2006/relationships/image" Target="../media/image224.png"/><Relationship Id="rId75" Type="http://schemas.openxmlformats.org/officeDocument/2006/relationships/image" Target="../media/image122.png"/><Relationship Id="rId140" Type="http://schemas.openxmlformats.org/officeDocument/2006/relationships/customXml" Target="../ink/ink155.xml"/><Relationship Id="rId182" Type="http://schemas.openxmlformats.org/officeDocument/2006/relationships/customXml" Target="../ink/ink176.xml"/><Relationship Id="rId6" Type="http://schemas.openxmlformats.org/officeDocument/2006/relationships/customXml" Target="../ink/ink88.xml"/><Relationship Id="rId238" Type="http://schemas.openxmlformats.org/officeDocument/2006/relationships/image" Target="../media/image203.png"/><Relationship Id="rId291" Type="http://schemas.openxmlformats.org/officeDocument/2006/relationships/customXml" Target="../ink/ink231.xml"/><Relationship Id="rId305" Type="http://schemas.openxmlformats.org/officeDocument/2006/relationships/customXml" Target="../ink/ink238.xml"/><Relationship Id="rId44" Type="http://schemas.openxmlformats.org/officeDocument/2006/relationships/customXml" Target="../ink/ink107.xml"/><Relationship Id="rId86" Type="http://schemas.openxmlformats.org/officeDocument/2006/relationships/customXml" Target="../ink/ink128.xml"/><Relationship Id="rId151" Type="http://schemas.openxmlformats.org/officeDocument/2006/relationships/image" Target="../media/image160.png"/><Relationship Id="rId193" Type="http://schemas.openxmlformats.org/officeDocument/2006/relationships/image" Target="../media/image181.png"/><Relationship Id="rId207" Type="http://schemas.openxmlformats.org/officeDocument/2006/relationships/image" Target="../media/image188.png"/><Relationship Id="rId249" Type="http://schemas.openxmlformats.org/officeDocument/2006/relationships/customXml" Target="../ink/ink210.xml"/><Relationship Id="rId13" Type="http://schemas.openxmlformats.org/officeDocument/2006/relationships/image" Target="../media/image91.png"/><Relationship Id="rId109" Type="http://schemas.openxmlformats.org/officeDocument/2006/relationships/image" Target="../media/image139.png"/><Relationship Id="rId260" Type="http://schemas.openxmlformats.org/officeDocument/2006/relationships/image" Target="../media/image214.png"/><Relationship Id="rId316" Type="http://schemas.openxmlformats.org/officeDocument/2006/relationships/image" Target="../media/image242.png"/><Relationship Id="rId55" Type="http://schemas.openxmlformats.org/officeDocument/2006/relationships/image" Target="../media/image112.png"/><Relationship Id="rId97" Type="http://schemas.openxmlformats.org/officeDocument/2006/relationships/image" Target="../media/image133.png"/><Relationship Id="rId120" Type="http://schemas.openxmlformats.org/officeDocument/2006/relationships/customXml" Target="../ink/ink145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94.png"/><Relationship Id="rId21" Type="http://schemas.openxmlformats.org/officeDocument/2006/relationships/image" Target="../media/image2446.png"/><Relationship Id="rId42" Type="http://schemas.openxmlformats.org/officeDocument/2006/relationships/customXml" Target="../ink/ink2474.xml"/><Relationship Id="rId63" Type="http://schemas.openxmlformats.org/officeDocument/2006/relationships/image" Target="../media/image2467.png"/><Relationship Id="rId84" Type="http://schemas.openxmlformats.org/officeDocument/2006/relationships/customXml" Target="../ink/ink2495.xml"/><Relationship Id="rId138" Type="http://schemas.openxmlformats.org/officeDocument/2006/relationships/customXml" Target="../ink/ink2522.xml"/><Relationship Id="rId159" Type="http://schemas.openxmlformats.org/officeDocument/2006/relationships/image" Target="../media/image2515.png"/><Relationship Id="rId170" Type="http://schemas.openxmlformats.org/officeDocument/2006/relationships/customXml" Target="../ink/ink2538.xml"/><Relationship Id="rId191" Type="http://schemas.openxmlformats.org/officeDocument/2006/relationships/image" Target="../media/image2530.png"/><Relationship Id="rId205" Type="http://schemas.openxmlformats.org/officeDocument/2006/relationships/image" Target="../media/image2537.png"/><Relationship Id="rId107" Type="http://schemas.openxmlformats.org/officeDocument/2006/relationships/image" Target="../media/image2489.png"/><Relationship Id="rId11" Type="http://schemas.openxmlformats.org/officeDocument/2006/relationships/image" Target="../media/image2441.png"/><Relationship Id="rId32" Type="http://schemas.openxmlformats.org/officeDocument/2006/relationships/customXml" Target="../ink/ink2469.xml"/><Relationship Id="rId53" Type="http://schemas.openxmlformats.org/officeDocument/2006/relationships/image" Target="../media/image2462.png"/><Relationship Id="rId74" Type="http://schemas.openxmlformats.org/officeDocument/2006/relationships/customXml" Target="../ink/ink2490.xml"/><Relationship Id="rId128" Type="http://schemas.openxmlformats.org/officeDocument/2006/relationships/customXml" Target="../ink/ink2517.xml"/><Relationship Id="rId149" Type="http://schemas.openxmlformats.org/officeDocument/2006/relationships/image" Target="../media/image2510.png"/><Relationship Id="rId5" Type="http://schemas.openxmlformats.org/officeDocument/2006/relationships/image" Target="../media/image2438.png"/><Relationship Id="rId95" Type="http://schemas.openxmlformats.org/officeDocument/2006/relationships/image" Target="../media/image2483.png"/><Relationship Id="rId160" Type="http://schemas.openxmlformats.org/officeDocument/2006/relationships/customXml" Target="../ink/ink2533.xml"/><Relationship Id="rId181" Type="http://schemas.openxmlformats.org/officeDocument/2006/relationships/image" Target="../media/image2525.png"/><Relationship Id="rId216" Type="http://schemas.openxmlformats.org/officeDocument/2006/relationships/customXml" Target="../ink/ink2561.xml"/><Relationship Id="rId22" Type="http://schemas.openxmlformats.org/officeDocument/2006/relationships/customXml" Target="../ink/ink2464.xml"/><Relationship Id="rId43" Type="http://schemas.openxmlformats.org/officeDocument/2006/relationships/image" Target="../media/image2457.png"/><Relationship Id="rId64" Type="http://schemas.openxmlformats.org/officeDocument/2006/relationships/customXml" Target="../ink/ink2485.xml"/><Relationship Id="rId118" Type="http://schemas.openxmlformats.org/officeDocument/2006/relationships/customXml" Target="../ink/ink2512.xml"/><Relationship Id="rId139" Type="http://schemas.openxmlformats.org/officeDocument/2006/relationships/image" Target="../media/image2505.png"/><Relationship Id="rId85" Type="http://schemas.openxmlformats.org/officeDocument/2006/relationships/image" Target="../media/image2478.png"/><Relationship Id="rId150" Type="http://schemas.openxmlformats.org/officeDocument/2006/relationships/customXml" Target="../ink/ink2528.xml"/><Relationship Id="rId171" Type="http://schemas.openxmlformats.org/officeDocument/2006/relationships/image" Target="../media/image2521.png"/><Relationship Id="rId192" Type="http://schemas.openxmlformats.org/officeDocument/2006/relationships/customXml" Target="../ink/ink2549.xml"/><Relationship Id="rId206" Type="http://schemas.openxmlformats.org/officeDocument/2006/relationships/customXml" Target="../ink/ink2556.xml"/><Relationship Id="rId12" Type="http://schemas.openxmlformats.org/officeDocument/2006/relationships/customXml" Target="../ink/ink2459.xml"/><Relationship Id="rId33" Type="http://schemas.openxmlformats.org/officeDocument/2006/relationships/image" Target="../media/image2452.png"/><Relationship Id="rId108" Type="http://schemas.openxmlformats.org/officeDocument/2006/relationships/customXml" Target="../ink/ink2507.xml"/><Relationship Id="rId129" Type="http://schemas.openxmlformats.org/officeDocument/2006/relationships/image" Target="../media/image2500.png"/><Relationship Id="rId54" Type="http://schemas.openxmlformats.org/officeDocument/2006/relationships/customXml" Target="../ink/ink2480.xml"/><Relationship Id="rId75" Type="http://schemas.openxmlformats.org/officeDocument/2006/relationships/image" Target="../media/image2473.png"/><Relationship Id="rId96" Type="http://schemas.openxmlformats.org/officeDocument/2006/relationships/customXml" Target="../ink/ink2501.xml"/><Relationship Id="rId140" Type="http://schemas.openxmlformats.org/officeDocument/2006/relationships/customXml" Target="../ink/ink2523.xml"/><Relationship Id="rId161" Type="http://schemas.openxmlformats.org/officeDocument/2006/relationships/image" Target="../media/image2516.png"/><Relationship Id="rId182" Type="http://schemas.openxmlformats.org/officeDocument/2006/relationships/customXml" Target="../ink/ink2544.xml"/><Relationship Id="rId217" Type="http://schemas.openxmlformats.org/officeDocument/2006/relationships/image" Target="../media/image2543.png"/><Relationship Id="rId6" Type="http://schemas.openxmlformats.org/officeDocument/2006/relationships/customXml" Target="../ink/ink2456.xml"/><Relationship Id="rId23" Type="http://schemas.openxmlformats.org/officeDocument/2006/relationships/image" Target="../media/image2447.png"/><Relationship Id="rId119" Type="http://schemas.openxmlformats.org/officeDocument/2006/relationships/image" Target="../media/image2495.png"/><Relationship Id="rId44" Type="http://schemas.openxmlformats.org/officeDocument/2006/relationships/customXml" Target="../ink/ink2475.xml"/><Relationship Id="rId65" Type="http://schemas.openxmlformats.org/officeDocument/2006/relationships/image" Target="../media/image2468.png"/><Relationship Id="rId86" Type="http://schemas.openxmlformats.org/officeDocument/2006/relationships/customXml" Target="../ink/ink2496.xml"/><Relationship Id="rId130" Type="http://schemas.openxmlformats.org/officeDocument/2006/relationships/customXml" Target="../ink/ink2518.xml"/><Relationship Id="rId151" Type="http://schemas.openxmlformats.org/officeDocument/2006/relationships/image" Target="../media/image2511.png"/><Relationship Id="rId172" Type="http://schemas.openxmlformats.org/officeDocument/2006/relationships/customXml" Target="../ink/ink2539.xml"/><Relationship Id="rId193" Type="http://schemas.openxmlformats.org/officeDocument/2006/relationships/image" Target="../media/image2531.png"/><Relationship Id="rId207" Type="http://schemas.openxmlformats.org/officeDocument/2006/relationships/image" Target="../media/image2538.png"/><Relationship Id="rId13" Type="http://schemas.openxmlformats.org/officeDocument/2006/relationships/image" Target="../media/image2442.png"/><Relationship Id="rId109" Type="http://schemas.openxmlformats.org/officeDocument/2006/relationships/image" Target="../media/image2490.png"/><Relationship Id="rId34" Type="http://schemas.openxmlformats.org/officeDocument/2006/relationships/customXml" Target="../ink/ink2470.xml"/><Relationship Id="rId55" Type="http://schemas.openxmlformats.org/officeDocument/2006/relationships/image" Target="../media/image2463.png"/><Relationship Id="rId76" Type="http://schemas.openxmlformats.org/officeDocument/2006/relationships/customXml" Target="../ink/ink2491.xml"/><Relationship Id="rId97" Type="http://schemas.openxmlformats.org/officeDocument/2006/relationships/image" Target="../media/image2484.png"/><Relationship Id="rId120" Type="http://schemas.openxmlformats.org/officeDocument/2006/relationships/customXml" Target="../ink/ink2513.xml"/><Relationship Id="rId141" Type="http://schemas.openxmlformats.org/officeDocument/2006/relationships/image" Target="../media/image2506.png"/><Relationship Id="rId7" Type="http://schemas.openxmlformats.org/officeDocument/2006/relationships/image" Target="../media/image2439.png"/><Relationship Id="rId162" Type="http://schemas.openxmlformats.org/officeDocument/2006/relationships/customXml" Target="../ink/ink2534.xml"/><Relationship Id="rId183" Type="http://schemas.openxmlformats.org/officeDocument/2006/relationships/image" Target="../media/image2526.png"/><Relationship Id="rId24" Type="http://schemas.openxmlformats.org/officeDocument/2006/relationships/customXml" Target="../ink/ink2465.xml"/><Relationship Id="rId45" Type="http://schemas.openxmlformats.org/officeDocument/2006/relationships/image" Target="../media/image2458.png"/><Relationship Id="rId66" Type="http://schemas.openxmlformats.org/officeDocument/2006/relationships/customXml" Target="../ink/ink2486.xml"/><Relationship Id="rId87" Type="http://schemas.openxmlformats.org/officeDocument/2006/relationships/image" Target="../media/image2479.png"/><Relationship Id="rId110" Type="http://schemas.openxmlformats.org/officeDocument/2006/relationships/customXml" Target="../ink/ink2508.xml"/><Relationship Id="rId131" Type="http://schemas.openxmlformats.org/officeDocument/2006/relationships/image" Target="../media/image2501.png"/><Relationship Id="rId152" Type="http://schemas.openxmlformats.org/officeDocument/2006/relationships/customXml" Target="../ink/ink2529.xml"/><Relationship Id="rId173" Type="http://schemas.openxmlformats.org/officeDocument/2006/relationships/image" Target="../media/image2428.png"/><Relationship Id="rId194" Type="http://schemas.openxmlformats.org/officeDocument/2006/relationships/customXml" Target="../ink/ink2550.xml"/><Relationship Id="rId208" Type="http://schemas.openxmlformats.org/officeDocument/2006/relationships/customXml" Target="../ink/ink2557.xml"/><Relationship Id="rId14" Type="http://schemas.openxmlformats.org/officeDocument/2006/relationships/customXml" Target="../ink/ink2460.xml"/><Relationship Id="rId30" Type="http://schemas.openxmlformats.org/officeDocument/2006/relationships/customXml" Target="../ink/ink2468.xml"/><Relationship Id="rId35" Type="http://schemas.openxmlformats.org/officeDocument/2006/relationships/image" Target="../media/image2453.png"/><Relationship Id="rId56" Type="http://schemas.openxmlformats.org/officeDocument/2006/relationships/customXml" Target="../ink/ink2481.xml"/><Relationship Id="rId77" Type="http://schemas.openxmlformats.org/officeDocument/2006/relationships/image" Target="../media/image2474.png"/><Relationship Id="rId100" Type="http://schemas.openxmlformats.org/officeDocument/2006/relationships/customXml" Target="../ink/ink2503.xml"/><Relationship Id="rId105" Type="http://schemas.openxmlformats.org/officeDocument/2006/relationships/image" Target="../media/image2488.png"/><Relationship Id="rId126" Type="http://schemas.openxmlformats.org/officeDocument/2006/relationships/customXml" Target="../ink/ink2516.xml"/><Relationship Id="rId147" Type="http://schemas.openxmlformats.org/officeDocument/2006/relationships/image" Target="../media/image2509.png"/><Relationship Id="rId168" Type="http://schemas.openxmlformats.org/officeDocument/2006/relationships/customXml" Target="../ink/ink2537.xml"/><Relationship Id="rId8" Type="http://schemas.openxmlformats.org/officeDocument/2006/relationships/customXml" Target="../ink/ink2457.xml"/><Relationship Id="rId51" Type="http://schemas.openxmlformats.org/officeDocument/2006/relationships/image" Target="../media/image2461.png"/><Relationship Id="rId72" Type="http://schemas.openxmlformats.org/officeDocument/2006/relationships/customXml" Target="../ink/ink2489.xml"/><Relationship Id="rId93" Type="http://schemas.openxmlformats.org/officeDocument/2006/relationships/image" Target="../media/image2482.png"/><Relationship Id="rId98" Type="http://schemas.openxmlformats.org/officeDocument/2006/relationships/customXml" Target="../ink/ink2502.xml"/><Relationship Id="rId121" Type="http://schemas.openxmlformats.org/officeDocument/2006/relationships/image" Target="../media/image2496.png"/><Relationship Id="rId142" Type="http://schemas.openxmlformats.org/officeDocument/2006/relationships/customXml" Target="../ink/ink2524.xml"/><Relationship Id="rId163" Type="http://schemas.openxmlformats.org/officeDocument/2006/relationships/image" Target="../media/image2517.png"/><Relationship Id="rId184" Type="http://schemas.openxmlformats.org/officeDocument/2006/relationships/customXml" Target="../ink/ink2545.xml"/><Relationship Id="rId189" Type="http://schemas.openxmlformats.org/officeDocument/2006/relationships/image" Target="../media/image2529.png"/><Relationship Id="rId3" Type="http://schemas.openxmlformats.org/officeDocument/2006/relationships/image" Target="../media/image2437.png"/><Relationship Id="rId214" Type="http://schemas.openxmlformats.org/officeDocument/2006/relationships/customXml" Target="../ink/ink2560.xml"/><Relationship Id="rId25" Type="http://schemas.openxmlformats.org/officeDocument/2006/relationships/image" Target="../media/image2448.png"/><Relationship Id="rId46" Type="http://schemas.openxmlformats.org/officeDocument/2006/relationships/customXml" Target="../ink/ink2476.xml"/><Relationship Id="rId67" Type="http://schemas.openxmlformats.org/officeDocument/2006/relationships/image" Target="../media/image2469.png"/><Relationship Id="rId116" Type="http://schemas.openxmlformats.org/officeDocument/2006/relationships/customXml" Target="../ink/ink2511.xml"/><Relationship Id="rId137" Type="http://schemas.openxmlformats.org/officeDocument/2006/relationships/image" Target="../media/image2504.png"/><Relationship Id="rId158" Type="http://schemas.openxmlformats.org/officeDocument/2006/relationships/customXml" Target="../ink/ink2532.xml"/><Relationship Id="rId20" Type="http://schemas.openxmlformats.org/officeDocument/2006/relationships/customXml" Target="../ink/ink2463.xml"/><Relationship Id="rId41" Type="http://schemas.openxmlformats.org/officeDocument/2006/relationships/image" Target="../media/image2456.png"/><Relationship Id="rId62" Type="http://schemas.openxmlformats.org/officeDocument/2006/relationships/customXml" Target="../ink/ink2484.xml"/><Relationship Id="rId83" Type="http://schemas.openxmlformats.org/officeDocument/2006/relationships/image" Target="../media/image2477.png"/><Relationship Id="rId88" Type="http://schemas.openxmlformats.org/officeDocument/2006/relationships/customXml" Target="../ink/ink2497.xml"/><Relationship Id="rId111" Type="http://schemas.openxmlformats.org/officeDocument/2006/relationships/image" Target="../media/image2491.png"/><Relationship Id="rId132" Type="http://schemas.openxmlformats.org/officeDocument/2006/relationships/customXml" Target="../ink/ink2519.xml"/><Relationship Id="rId153" Type="http://schemas.openxmlformats.org/officeDocument/2006/relationships/image" Target="../media/image2512.png"/><Relationship Id="rId174" Type="http://schemas.openxmlformats.org/officeDocument/2006/relationships/customXml" Target="../ink/ink2540.xml"/><Relationship Id="rId179" Type="http://schemas.openxmlformats.org/officeDocument/2006/relationships/image" Target="../media/image2524.png"/><Relationship Id="rId195" Type="http://schemas.openxmlformats.org/officeDocument/2006/relationships/image" Target="../media/image2532.png"/><Relationship Id="rId209" Type="http://schemas.openxmlformats.org/officeDocument/2006/relationships/image" Target="../media/image2539.png"/><Relationship Id="rId190" Type="http://schemas.openxmlformats.org/officeDocument/2006/relationships/customXml" Target="../ink/ink2548.xml"/><Relationship Id="rId204" Type="http://schemas.openxmlformats.org/officeDocument/2006/relationships/customXml" Target="../ink/ink2555.xml"/><Relationship Id="rId15" Type="http://schemas.openxmlformats.org/officeDocument/2006/relationships/image" Target="../media/image2443.png"/><Relationship Id="rId36" Type="http://schemas.openxmlformats.org/officeDocument/2006/relationships/customXml" Target="../ink/ink2471.xml"/><Relationship Id="rId57" Type="http://schemas.openxmlformats.org/officeDocument/2006/relationships/image" Target="../media/image2464.png"/><Relationship Id="rId106" Type="http://schemas.openxmlformats.org/officeDocument/2006/relationships/customXml" Target="../ink/ink2506.xml"/><Relationship Id="rId127" Type="http://schemas.openxmlformats.org/officeDocument/2006/relationships/image" Target="../media/image2499.png"/><Relationship Id="rId10" Type="http://schemas.openxmlformats.org/officeDocument/2006/relationships/customXml" Target="../ink/ink2458.xml"/><Relationship Id="rId31" Type="http://schemas.openxmlformats.org/officeDocument/2006/relationships/image" Target="../media/image2451.png"/><Relationship Id="rId52" Type="http://schemas.openxmlformats.org/officeDocument/2006/relationships/customXml" Target="../ink/ink2479.xml"/><Relationship Id="rId73" Type="http://schemas.openxmlformats.org/officeDocument/2006/relationships/image" Target="../media/image2472.png"/><Relationship Id="rId78" Type="http://schemas.openxmlformats.org/officeDocument/2006/relationships/customXml" Target="../ink/ink2492.xml"/><Relationship Id="rId94" Type="http://schemas.openxmlformats.org/officeDocument/2006/relationships/customXml" Target="../ink/ink2500.xml"/><Relationship Id="rId99" Type="http://schemas.openxmlformats.org/officeDocument/2006/relationships/image" Target="../media/image2485.png"/><Relationship Id="rId101" Type="http://schemas.openxmlformats.org/officeDocument/2006/relationships/image" Target="../media/image2486.png"/><Relationship Id="rId122" Type="http://schemas.openxmlformats.org/officeDocument/2006/relationships/customXml" Target="../ink/ink2514.xml"/><Relationship Id="rId143" Type="http://schemas.openxmlformats.org/officeDocument/2006/relationships/image" Target="../media/image2507.png"/><Relationship Id="rId148" Type="http://schemas.openxmlformats.org/officeDocument/2006/relationships/customXml" Target="../ink/ink2527.xml"/><Relationship Id="rId164" Type="http://schemas.openxmlformats.org/officeDocument/2006/relationships/customXml" Target="../ink/ink2535.xml"/><Relationship Id="rId169" Type="http://schemas.openxmlformats.org/officeDocument/2006/relationships/image" Target="../media/image2520.png"/><Relationship Id="rId185" Type="http://schemas.openxmlformats.org/officeDocument/2006/relationships/image" Target="../media/image2527.png"/><Relationship Id="rId4" Type="http://schemas.openxmlformats.org/officeDocument/2006/relationships/customXml" Target="../ink/ink2455.xml"/><Relationship Id="rId9" Type="http://schemas.openxmlformats.org/officeDocument/2006/relationships/image" Target="../media/image2440.png"/><Relationship Id="rId180" Type="http://schemas.openxmlformats.org/officeDocument/2006/relationships/customXml" Target="../ink/ink2543.xml"/><Relationship Id="rId210" Type="http://schemas.openxmlformats.org/officeDocument/2006/relationships/customXml" Target="../ink/ink2558.xml"/><Relationship Id="rId215" Type="http://schemas.openxmlformats.org/officeDocument/2006/relationships/image" Target="../media/image2542.png"/><Relationship Id="rId26" Type="http://schemas.openxmlformats.org/officeDocument/2006/relationships/customXml" Target="../ink/ink2466.xml"/><Relationship Id="rId47" Type="http://schemas.openxmlformats.org/officeDocument/2006/relationships/image" Target="../media/image2459.png"/><Relationship Id="rId68" Type="http://schemas.openxmlformats.org/officeDocument/2006/relationships/customXml" Target="../ink/ink2487.xml"/><Relationship Id="rId89" Type="http://schemas.openxmlformats.org/officeDocument/2006/relationships/image" Target="../media/image2480.png"/><Relationship Id="rId112" Type="http://schemas.openxmlformats.org/officeDocument/2006/relationships/customXml" Target="../ink/ink2509.xml"/><Relationship Id="rId133" Type="http://schemas.openxmlformats.org/officeDocument/2006/relationships/image" Target="../media/image2502.png"/><Relationship Id="rId154" Type="http://schemas.openxmlformats.org/officeDocument/2006/relationships/customXml" Target="../ink/ink2530.xml"/><Relationship Id="rId175" Type="http://schemas.openxmlformats.org/officeDocument/2006/relationships/image" Target="../media/image2522.png"/><Relationship Id="rId196" Type="http://schemas.openxmlformats.org/officeDocument/2006/relationships/customXml" Target="../ink/ink2551.xml"/><Relationship Id="rId200" Type="http://schemas.openxmlformats.org/officeDocument/2006/relationships/customXml" Target="../ink/ink2553.xml"/><Relationship Id="rId16" Type="http://schemas.openxmlformats.org/officeDocument/2006/relationships/customXml" Target="../ink/ink2461.xml"/><Relationship Id="rId37" Type="http://schemas.openxmlformats.org/officeDocument/2006/relationships/image" Target="../media/image2454.png"/><Relationship Id="rId58" Type="http://schemas.openxmlformats.org/officeDocument/2006/relationships/customXml" Target="../ink/ink2482.xml"/><Relationship Id="rId79" Type="http://schemas.openxmlformats.org/officeDocument/2006/relationships/image" Target="../media/image2475.png"/><Relationship Id="rId102" Type="http://schemas.openxmlformats.org/officeDocument/2006/relationships/customXml" Target="../ink/ink2504.xml"/><Relationship Id="rId123" Type="http://schemas.openxmlformats.org/officeDocument/2006/relationships/image" Target="../media/image2497.png"/><Relationship Id="rId144" Type="http://schemas.openxmlformats.org/officeDocument/2006/relationships/customXml" Target="../ink/ink2525.xml"/><Relationship Id="rId90" Type="http://schemas.openxmlformats.org/officeDocument/2006/relationships/customXml" Target="../ink/ink2498.xml"/><Relationship Id="rId165" Type="http://schemas.openxmlformats.org/officeDocument/2006/relationships/image" Target="../media/image2518.png"/><Relationship Id="rId186" Type="http://schemas.openxmlformats.org/officeDocument/2006/relationships/customXml" Target="../ink/ink2546.xml"/><Relationship Id="rId211" Type="http://schemas.openxmlformats.org/officeDocument/2006/relationships/image" Target="../media/image2540.png"/><Relationship Id="rId27" Type="http://schemas.openxmlformats.org/officeDocument/2006/relationships/image" Target="../media/image2449.png"/><Relationship Id="rId48" Type="http://schemas.openxmlformats.org/officeDocument/2006/relationships/customXml" Target="../ink/ink2477.xml"/><Relationship Id="rId69" Type="http://schemas.openxmlformats.org/officeDocument/2006/relationships/image" Target="../media/image2470.png"/><Relationship Id="rId113" Type="http://schemas.openxmlformats.org/officeDocument/2006/relationships/image" Target="../media/image2492.png"/><Relationship Id="rId134" Type="http://schemas.openxmlformats.org/officeDocument/2006/relationships/customXml" Target="../ink/ink2520.xml"/><Relationship Id="rId80" Type="http://schemas.openxmlformats.org/officeDocument/2006/relationships/customXml" Target="../ink/ink2493.xml"/><Relationship Id="rId155" Type="http://schemas.openxmlformats.org/officeDocument/2006/relationships/image" Target="../media/image2513.png"/><Relationship Id="rId176" Type="http://schemas.openxmlformats.org/officeDocument/2006/relationships/customXml" Target="../ink/ink2541.xml"/><Relationship Id="rId197" Type="http://schemas.openxmlformats.org/officeDocument/2006/relationships/image" Target="../media/image2533.png"/><Relationship Id="rId201" Type="http://schemas.openxmlformats.org/officeDocument/2006/relationships/image" Target="../media/image2535.png"/><Relationship Id="rId17" Type="http://schemas.openxmlformats.org/officeDocument/2006/relationships/image" Target="../media/image2444.png"/><Relationship Id="rId38" Type="http://schemas.openxmlformats.org/officeDocument/2006/relationships/customXml" Target="../ink/ink2472.xml"/><Relationship Id="rId59" Type="http://schemas.openxmlformats.org/officeDocument/2006/relationships/image" Target="../media/image2465.png"/><Relationship Id="rId103" Type="http://schemas.openxmlformats.org/officeDocument/2006/relationships/image" Target="../media/image2487.png"/><Relationship Id="rId124" Type="http://schemas.openxmlformats.org/officeDocument/2006/relationships/customXml" Target="../ink/ink2515.xml"/><Relationship Id="rId70" Type="http://schemas.openxmlformats.org/officeDocument/2006/relationships/customXml" Target="../ink/ink2488.xml"/><Relationship Id="rId91" Type="http://schemas.openxmlformats.org/officeDocument/2006/relationships/image" Target="../media/image2481.png"/><Relationship Id="rId145" Type="http://schemas.openxmlformats.org/officeDocument/2006/relationships/image" Target="../media/image2508.png"/><Relationship Id="rId166" Type="http://schemas.openxmlformats.org/officeDocument/2006/relationships/customXml" Target="../ink/ink2536.xml"/><Relationship Id="rId187" Type="http://schemas.openxmlformats.org/officeDocument/2006/relationships/image" Target="../media/image252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559.xml"/><Relationship Id="rId28" Type="http://schemas.openxmlformats.org/officeDocument/2006/relationships/customXml" Target="../ink/ink2467.xml"/><Relationship Id="rId49" Type="http://schemas.openxmlformats.org/officeDocument/2006/relationships/image" Target="../media/image2460.png"/><Relationship Id="rId114" Type="http://schemas.openxmlformats.org/officeDocument/2006/relationships/customXml" Target="../ink/ink2510.xml"/><Relationship Id="rId60" Type="http://schemas.openxmlformats.org/officeDocument/2006/relationships/customXml" Target="../ink/ink2483.xml"/><Relationship Id="rId81" Type="http://schemas.openxmlformats.org/officeDocument/2006/relationships/image" Target="../media/image2476.png"/><Relationship Id="rId135" Type="http://schemas.openxmlformats.org/officeDocument/2006/relationships/image" Target="../media/image2503.png"/><Relationship Id="rId156" Type="http://schemas.openxmlformats.org/officeDocument/2006/relationships/customXml" Target="../ink/ink2531.xml"/><Relationship Id="rId177" Type="http://schemas.openxmlformats.org/officeDocument/2006/relationships/image" Target="../media/image2523.png"/><Relationship Id="rId198" Type="http://schemas.openxmlformats.org/officeDocument/2006/relationships/customXml" Target="../ink/ink2552.xml"/><Relationship Id="rId202" Type="http://schemas.openxmlformats.org/officeDocument/2006/relationships/customXml" Target="../ink/ink2554.xml"/><Relationship Id="rId18" Type="http://schemas.openxmlformats.org/officeDocument/2006/relationships/customXml" Target="../ink/ink2462.xml"/><Relationship Id="rId39" Type="http://schemas.openxmlformats.org/officeDocument/2006/relationships/image" Target="../media/image2455.png"/><Relationship Id="rId50" Type="http://schemas.openxmlformats.org/officeDocument/2006/relationships/customXml" Target="../ink/ink2478.xml"/><Relationship Id="rId104" Type="http://schemas.openxmlformats.org/officeDocument/2006/relationships/customXml" Target="../ink/ink2505.xml"/><Relationship Id="rId125" Type="http://schemas.openxmlformats.org/officeDocument/2006/relationships/image" Target="../media/image2498.png"/><Relationship Id="rId146" Type="http://schemas.openxmlformats.org/officeDocument/2006/relationships/customXml" Target="../ink/ink2526.xml"/><Relationship Id="rId167" Type="http://schemas.openxmlformats.org/officeDocument/2006/relationships/image" Target="../media/image2519.png"/><Relationship Id="rId188" Type="http://schemas.openxmlformats.org/officeDocument/2006/relationships/customXml" Target="../ink/ink2547.xml"/><Relationship Id="rId71" Type="http://schemas.openxmlformats.org/officeDocument/2006/relationships/image" Target="../media/image2471.png"/><Relationship Id="rId92" Type="http://schemas.openxmlformats.org/officeDocument/2006/relationships/customXml" Target="../ink/ink2499.xml"/><Relationship Id="rId213" Type="http://schemas.openxmlformats.org/officeDocument/2006/relationships/image" Target="../media/image2541.png"/><Relationship Id="rId2" Type="http://schemas.openxmlformats.org/officeDocument/2006/relationships/customXml" Target="../ink/ink2454.xml"/><Relationship Id="rId29" Type="http://schemas.openxmlformats.org/officeDocument/2006/relationships/image" Target="../media/image2450.png"/><Relationship Id="rId40" Type="http://schemas.openxmlformats.org/officeDocument/2006/relationships/customXml" Target="../ink/ink2473.xml"/><Relationship Id="rId115" Type="http://schemas.openxmlformats.org/officeDocument/2006/relationships/image" Target="../media/image2493.png"/><Relationship Id="rId136" Type="http://schemas.openxmlformats.org/officeDocument/2006/relationships/customXml" Target="../ink/ink2521.xml"/><Relationship Id="rId157" Type="http://schemas.openxmlformats.org/officeDocument/2006/relationships/image" Target="../media/image2514.png"/><Relationship Id="rId178" Type="http://schemas.openxmlformats.org/officeDocument/2006/relationships/customXml" Target="../ink/ink2542.xml"/><Relationship Id="rId61" Type="http://schemas.openxmlformats.org/officeDocument/2006/relationships/image" Target="../media/image2466.png"/><Relationship Id="rId82" Type="http://schemas.openxmlformats.org/officeDocument/2006/relationships/customXml" Target="../ink/ink2494.xml"/><Relationship Id="rId199" Type="http://schemas.openxmlformats.org/officeDocument/2006/relationships/image" Target="../media/image2534.png"/><Relationship Id="rId203" Type="http://schemas.openxmlformats.org/officeDocument/2006/relationships/image" Target="../media/image2536.png"/><Relationship Id="rId19" Type="http://schemas.openxmlformats.org/officeDocument/2006/relationships/image" Target="../media/image2445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5.png"/><Relationship Id="rId21" Type="http://schemas.openxmlformats.org/officeDocument/2006/relationships/image" Target="../media/image257.png"/><Relationship Id="rId63" Type="http://schemas.openxmlformats.org/officeDocument/2006/relationships/image" Target="../media/image278.png"/><Relationship Id="rId159" Type="http://schemas.openxmlformats.org/officeDocument/2006/relationships/image" Target="../media/image326.png"/><Relationship Id="rId170" Type="http://schemas.openxmlformats.org/officeDocument/2006/relationships/customXml" Target="../ink/ink333.xml"/><Relationship Id="rId226" Type="http://schemas.openxmlformats.org/officeDocument/2006/relationships/customXml" Target="../ink/ink361.xml"/><Relationship Id="rId268" Type="http://schemas.openxmlformats.org/officeDocument/2006/relationships/customXml" Target="../ink/ink382.xml"/><Relationship Id="rId11" Type="http://schemas.openxmlformats.org/officeDocument/2006/relationships/image" Target="../media/image252.png"/><Relationship Id="rId32" Type="http://schemas.openxmlformats.org/officeDocument/2006/relationships/customXml" Target="../ink/ink264.xml"/><Relationship Id="rId53" Type="http://schemas.openxmlformats.org/officeDocument/2006/relationships/image" Target="../media/image273.png"/><Relationship Id="rId74" Type="http://schemas.openxmlformats.org/officeDocument/2006/relationships/customXml" Target="../ink/ink285.xml"/><Relationship Id="rId128" Type="http://schemas.openxmlformats.org/officeDocument/2006/relationships/customXml" Target="../ink/ink312.xml"/><Relationship Id="rId149" Type="http://schemas.openxmlformats.org/officeDocument/2006/relationships/image" Target="../media/image321.png"/><Relationship Id="rId5" Type="http://schemas.openxmlformats.org/officeDocument/2006/relationships/image" Target="../media/image249.png"/><Relationship Id="rId95" Type="http://schemas.openxmlformats.org/officeDocument/2006/relationships/image" Target="../media/image294.png"/><Relationship Id="rId160" Type="http://schemas.openxmlformats.org/officeDocument/2006/relationships/customXml" Target="../ink/ink328.xml"/><Relationship Id="rId181" Type="http://schemas.openxmlformats.org/officeDocument/2006/relationships/image" Target="../media/image337.png"/><Relationship Id="rId216" Type="http://schemas.openxmlformats.org/officeDocument/2006/relationships/customXml" Target="../ink/ink356.xml"/><Relationship Id="rId237" Type="http://schemas.openxmlformats.org/officeDocument/2006/relationships/image" Target="../media/image365.png"/><Relationship Id="rId258" Type="http://schemas.openxmlformats.org/officeDocument/2006/relationships/customXml" Target="../ink/ink377.xml"/><Relationship Id="rId22" Type="http://schemas.openxmlformats.org/officeDocument/2006/relationships/customXml" Target="../ink/ink259.xml"/><Relationship Id="rId43" Type="http://schemas.openxmlformats.org/officeDocument/2006/relationships/image" Target="../media/image268.png"/><Relationship Id="rId64" Type="http://schemas.openxmlformats.org/officeDocument/2006/relationships/customXml" Target="../ink/ink280.xml"/><Relationship Id="rId118" Type="http://schemas.openxmlformats.org/officeDocument/2006/relationships/customXml" Target="../ink/ink307.xml"/><Relationship Id="rId139" Type="http://schemas.openxmlformats.org/officeDocument/2006/relationships/image" Target="../media/image316.png"/><Relationship Id="rId85" Type="http://schemas.openxmlformats.org/officeDocument/2006/relationships/image" Target="../media/image289.png"/><Relationship Id="rId150" Type="http://schemas.openxmlformats.org/officeDocument/2006/relationships/customXml" Target="../ink/ink323.xml"/><Relationship Id="rId171" Type="http://schemas.openxmlformats.org/officeDocument/2006/relationships/image" Target="../media/image332.png"/><Relationship Id="rId192" Type="http://schemas.openxmlformats.org/officeDocument/2006/relationships/customXml" Target="../ink/ink344.xml"/><Relationship Id="rId206" Type="http://schemas.openxmlformats.org/officeDocument/2006/relationships/customXml" Target="../ink/ink351.xml"/><Relationship Id="rId227" Type="http://schemas.openxmlformats.org/officeDocument/2006/relationships/image" Target="../media/image360.png"/><Relationship Id="rId248" Type="http://schemas.openxmlformats.org/officeDocument/2006/relationships/customXml" Target="../ink/ink372.xml"/><Relationship Id="rId269" Type="http://schemas.openxmlformats.org/officeDocument/2006/relationships/image" Target="../media/image381.png"/><Relationship Id="rId12" Type="http://schemas.openxmlformats.org/officeDocument/2006/relationships/customXml" Target="../ink/ink254.xml"/><Relationship Id="rId33" Type="http://schemas.openxmlformats.org/officeDocument/2006/relationships/image" Target="../media/image263.png"/><Relationship Id="rId108" Type="http://schemas.openxmlformats.org/officeDocument/2006/relationships/customXml" Target="../ink/ink302.xml"/><Relationship Id="rId129" Type="http://schemas.openxmlformats.org/officeDocument/2006/relationships/image" Target="../media/image311.png"/><Relationship Id="rId54" Type="http://schemas.openxmlformats.org/officeDocument/2006/relationships/customXml" Target="../ink/ink275.xml"/><Relationship Id="rId75" Type="http://schemas.openxmlformats.org/officeDocument/2006/relationships/image" Target="../media/image284.png"/><Relationship Id="rId96" Type="http://schemas.openxmlformats.org/officeDocument/2006/relationships/customXml" Target="../ink/ink296.xml"/><Relationship Id="rId140" Type="http://schemas.openxmlformats.org/officeDocument/2006/relationships/customXml" Target="../ink/ink318.xml"/><Relationship Id="rId161" Type="http://schemas.openxmlformats.org/officeDocument/2006/relationships/image" Target="../media/image327.png"/><Relationship Id="rId182" Type="http://schemas.openxmlformats.org/officeDocument/2006/relationships/customXml" Target="../ink/ink339.xml"/><Relationship Id="rId217" Type="http://schemas.openxmlformats.org/officeDocument/2006/relationships/image" Target="../media/image355.png"/><Relationship Id="rId6" Type="http://schemas.openxmlformats.org/officeDocument/2006/relationships/customXml" Target="../ink/ink251.xml"/><Relationship Id="rId238" Type="http://schemas.openxmlformats.org/officeDocument/2006/relationships/customXml" Target="../ink/ink367.xml"/><Relationship Id="rId259" Type="http://schemas.openxmlformats.org/officeDocument/2006/relationships/image" Target="../media/image376.png"/><Relationship Id="rId23" Type="http://schemas.openxmlformats.org/officeDocument/2006/relationships/image" Target="../media/image258.png"/><Relationship Id="rId119" Type="http://schemas.openxmlformats.org/officeDocument/2006/relationships/image" Target="../media/image306.png"/><Relationship Id="rId270" Type="http://schemas.openxmlformats.org/officeDocument/2006/relationships/customXml" Target="../ink/ink383.xml"/><Relationship Id="rId44" Type="http://schemas.openxmlformats.org/officeDocument/2006/relationships/customXml" Target="../ink/ink270.xml"/><Relationship Id="rId65" Type="http://schemas.openxmlformats.org/officeDocument/2006/relationships/image" Target="../media/image279.png"/><Relationship Id="rId86" Type="http://schemas.openxmlformats.org/officeDocument/2006/relationships/customXml" Target="../ink/ink291.xml"/><Relationship Id="rId130" Type="http://schemas.openxmlformats.org/officeDocument/2006/relationships/customXml" Target="../ink/ink313.xml"/><Relationship Id="rId151" Type="http://schemas.openxmlformats.org/officeDocument/2006/relationships/image" Target="../media/image322.png"/><Relationship Id="rId172" Type="http://schemas.openxmlformats.org/officeDocument/2006/relationships/customXml" Target="../ink/ink334.xml"/><Relationship Id="rId193" Type="http://schemas.openxmlformats.org/officeDocument/2006/relationships/image" Target="../media/image343.png"/><Relationship Id="rId207" Type="http://schemas.openxmlformats.org/officeDocument/2006/relationships/image" Target="../media/image350.png"/><Relationship Id="rId228" Type="http://schemas.openxmlformats.org/officeDocument/2006/relationships/customXml" Target="../ink/ink362.xml"/><Relationship Id="rId249" Type="http://schemas.openxmlformats.org/officeDocument/2006/relationships/image" Target="../media/image371.png"/><Relationship Id="rId13" Type="http://schemas.openxmlformats.org/officeDocument/2006/relationships/image" Target="../media/image253.png"/><Relationship Id="rId109" Type="http://schemas.openxmlformats.org/officeDocument/2006/relationships/image" Target="../media/image301.png"/><Relationship Id="rId260" Type="http://schemas.openxmlformats.org/officeDocument/2006/relationships/customXml" Target="../ink/ink378.xml"/><Relationship Id="rId34" Type="http://schemas.openxmlformats.org/officeDocument/2006/relationships/customXml" Target="../ink/ink265.xml"/><Relationship Id="rId55" Type="http://schemas.openxmlformats.org/officeDocument/2006/relationships/image" Target="../media/image274.png"/><Relationship Id="rId76" Type="http://schemas.openxmlformats.org/officeDocument/2006/relationships/customXml" Target="../ink/ink286.xml"/><Relationship Id="rId97" Type="http://schemas.openxmlformats.org/officeDocument/2006/relationships/image" Target="../media/image295.png"/><Relationship Id="rId120" Type="http://schemas.openxmlformats.org/officeDocument/2006/relationships/customXml" Target="../ink/ink308.xml"/><Relationship Id="rId141" Type="http://schemas.openxmlformats.org/officeDocument/2006/relationships/image" Target="../media/image317.png"/><Relationship Id="rId7" Type="http://schemas.openxmlformats.org/officeDocument/2006/relationships/image" Target="../media/image250.png"/><Relationship Id="rId162" Type="http://schemas.openxmlformats.org/officeDocument/2006/relationships/customXml" Target="../ink/ink329.xml"/><Relationship Id="rId183" Type="http://schemas.openxmlformats.org/officeDocument/2006/relationships/image" Target="../media/image338.png"/><Relationship Id="rId218" Type="http://schemas.openxmlformats.org/officeDocument/2006/relationships/customXml" Target="../ink/ink357.xml"/><Relationship Id="rId239" Type="http://schemas.openxmlformats.org/officeDocument/2006/relationships/image" Target="../media/image366.png"/><Relationship Id="rId250" Type="http://schemas.openxmlformats.org/officeDocument/2006/relationships/customXml" Target="../ink/ink373.xml"/><Relationship Id="rId271" Type="http://schemas.openxmlformats.org/officeDocument/2006/relationships/image" Target="../media/image382.png"/><Relationship Id="rId24" Type="http://schemas.openxmlformats.org/officeDocument/2006/relationships/customXml" Target="../ink/ink260.xml"/><Relationship Id="rId45" Type="http://schemas.openxmlformats.org/officeDocument/2006/relationships/image" Target="../media/image269.png"/><Relationship Id="rId66" Type="http://schemas.openxmlformats.org/officeDocument/2006/relationships/customXml" Target="../ink/ink281.xml"/><Relationship Id="rId87" Type="http://schemas.openxmlformats.org/officeDocument/2006/relationships/image" Target="../media/image290.png"/><Relationship Id="rId110" Type="http://schemas.openxmlformats.org/officeDocument/2006/relationships/customXml" Target="../ink/ink303.xml"/><Relationship Id="rId131" Type="http://schemas.openxmlformats.org/officeDocument/2006/relationships/image" Target="../media/image312.png"/><Relationship Id="rId152" Type="http://schemas.openxmlformats.org/officeDocument/2006/relationships/customXml" Target="../ink/ink324.xml"/><Relationship Id="rId173" Type="http://schemas.openxmlformats.org/officeDocument/2006/relationships/image" Target="../media/image333.png"/><Relationship Id="rId194" Type="http://schemas.openxmlformats.org/officeDocument/2006/relationships/customXml" Target="../ink/ink345.xml"/><Relationship Id="rId208" Type="http://schemas.openxmlformats.org/officeDocument/2006/relationships/customXml" Target="../ink/ink352.xml"/><Relationship Id="rId229" Type="http://schemas.openxmlformats.org/officeDocument/2006/relationships/image" Target="../media/image361.png"/><Relationship Id="rId240" Type="http://schemas.openxmlformats.org/officeDocument/2006/relationships/customXml" Target="../ink/ink368.xml"/><Relationship Id="rId261" Type="http://schemas.openxmlformats.org/officeDocument/2006/relationships/image" Target="../media/image377.png"/><Relationship Id="rId14" Type="http://schemas.openxmlformats.org/officeDocument/2006/relationships/customXml" Target="../ink/ink255.xml"/><Relationship Id="rId35" Type="http://schemas.openxmlformats.org/officeDocument/2006/relationships/image" Target="../media/image264.png"/><Relationship Id="rId56" Type="http://schemas.openxmlformats.org/officeDocument/2006/relationships/customXml" Target="../ink/ink276.xml"/><Relationship Id="rId77" Type="http://schemas.openxmlformats.org/officeDocument/2006/relationships/image" Target="../media/image285.png"/><Relationship Id="rId100" Type="http://schemas.openxmlformats.org/officeDocument/2006/relationships/customXml" Target="../ink/ink298.xml"/><Relationship Id="rId8" Type="http://schemas.openxmlformats.org/officeDocument/2006/relationships/customXml" Target="../ink/ink252.xml"/><Relationship Id="rId98" Type="http://schemas.openxmlformats.org/officeDocument/2006/relationships/customXml" Target="../ink/ink297.xml"/><Relationship Id="rId121" Type="http://schemas.openxmlformats.org/officeDocument/2006/relationships/image" Target="../media/image307.png"/><Relationship Id="rId142" Type="http://schemas.openxmlformats.org/officeDocument/2006/relationships/customXml" Target="../ink/ink319.xml"/><Relationship Id="rId163" Type="http://schemas.openxmlformats.org/officeDocument/2006/relationships/image" Target="../media/image328.png"/><Relationship Id="rId184" Type="http://schemas.openxmlformats.org/officeDocument/2006/relationships/customXml" Target="../ink/ink340.xml"/><Relationship Id="rId219" Type="http://schemas.openxmlformats.org/officeDocument/2006/relationships/image" Target="../media/image356.png"/><Relationship Id="rId230" Type="http://schemas.openxmlformats.org/officeDocument/2006/relationships/customXml" Target="../ink/ink363.xml"/><Relationship Id="rId251" Type="http://schemas.openxmlformats.org/officeDocument/2006/relationships/image" Target="../media/image372.png"/><Relationship Id="rId25" Type="http://schemas.openxmlformats.org/officeDocument/2006/relationships/image" Target="../media/image259.png"/><Relationship Id="rId46" Type="http://schemas.openxmlformats.org/officeDocument/2006/relationships/customXml" Target="../ink/ink271.xml"/><Relationship Id="rId67" Type="http://schemas.openxmlformats.org/officeDocument/2006/relationships/image" Target="../media/image280.png"/><Relationship Id="rId88" Type="http://schemas.openxmlformats.org/officeDocument/2006/relationships/customXml" Target="../ink/ink292.xml"/><Relationship Id="rId111" Type="http://schemas.openxmlformats.org/officeDocument/2006/relationships/image" Target="../media/image302.png"/><Relationship Id="rId132" Type="http://schemas.openxmlformats.org/officeDocument/2006/relationships/customXml" Target="../ink/ink314.xml"/><Relationship Id="rId153" Type="http://schemas.openxmlformats.org/officeDocument/2006/relationships/image" Target="../media/image323.png"/><Relationship Id="rId174" Type="http://schemas.openxmlformats.org/officeDocument/2006/relationships/customXml" Target="../ink/ink335.xml"/><Relationship Id="rId195" Type="http://schemas.openxmlformats.org/officeDocument/2006/relationships/image" Target="../media/image344.png"/><Relationship Id="rId209" Type="http://schemas.openxmlformats.org/officeDocument/2006/relationships/image" Target="../media/image351.png"/><Relationship Id="rId220" Type="http://schemas.openxmlformats.org/officeDocument/2006/relationships/customXml" Target="../ink/ink358.xml"/><Relationship Id="rId241" Type="http://schemas.openxmlformats.org/officeDocument/2006/relationships/image" Target="../media/image367.png"/><Relationship Id="rId15" Type="http://schemas.openxmlformats.org/officeDocument/2006/relationships/image" Target="../media/image254.png"/><Relationship Id="rId36" Type="http://schemas.openxmlformats.org/officeDocument/2006/relationships/customXml" Target="../ink/ink266.xml"/><Relationship Id="rId57" Type="http://schemas.openxmlformats.org/officeDocument/2006/relationships/image" Target="../media/image275.png"/><Relationship Id="rId262" Type="http://schemas.openxmlformats.org/officeDocument/2006/relationships/customXml" Target="../ink/ink379.xml"/><Relationship Id="rId78" Type="http://schemas.openxmlformats.org/officeDocument/2006/relationships/customXml" Target="../ink/ink287.xml"/><Relationship Id="rId99" Type="http://schemas.openxmlformats.org/officeDocument/2006/relationships/image" Target="../media/image296.png"/><Relationship Id="rId101" Type="http://schemas.openxmlformats.org/officeDocument/2006/relationships/image" Target="../media/image297.png"/><Relationship Id="rId122" Type="http://schemas.openxmlformats.org/officeDocument/2006/relationships/customXml" Target="../ink/ink309.xml"/><Relationship Id="rId143" Type="http://schemas.openxmlformats.org/officeDocument/2006/relationships/image" Target="../media/image318.png"/><Relationship Id="rId164" Type="http://schemas.openxmlformats.org/officeDocument/2006/relationships/customXml" Target="../ink/ink330.xml"/><Relationship Id="rId185" Type="http://schemas.openxmlformats.org/officeDocument/2006/relationships/image" Target="../media/image339.png"/><Relationship Id="rId9" Type="http://schemas.openxmlformats.org/officeDocument/2006/relationships/image" Target="../media/image251.png"/><Relationship Id="rId210" Type="http://schemas.openxmlformats.org/officeDocument/2006/relationships/customXml" Target="../ink/ink353.xml"/><Relationship Id="rId26" Type="http://schemas.openxmlformats.org/officeDocument/2006/relationships/customXml" Target="../ink/ink261.xml"/><Relationship Id="rId231" Type="http://schemas.openxmlformats.org/officeDocument/2006/relationships/image" Target="../media/image362.png"/><Relationship Id="rId252" Type="http://schemas.openxmlformats.org/officeDocument/2006/relationships/customXml" Target="../ink/ink374.xml"/><Relationship Id="rId47" Type="http://schemas.openxmlformats.org/officeDocument/2006/relationships/image" Target="../media/image270.png"/><Relationship Id="rId68" Type="http://schemas.openxmlformats.org/officeDocument/2006/relationships/customXml" Target="../ink/ink282.xml"/><Relationship Id="rId89" Type="http://schemas.openxmlformats.org/officeDocument/2006/relationships/image" Target="../media/image291.png"/><Relationship Id="rId112" Type="http://schemas.openxmlformats.org/officeDocument/2006/relationships/customXml" Target="../ink/ink304.xml"/><Relationship Id="rId133" Type="http://schemas.openxmlformats.org/officeDocument/2006/relationships/image" Target="../media/image313.png"/><Relationship Id="rId154" Type="http://schemas.openxmlformats.org/officeDocument/2006/relationships/customXml" Target="../ink/ink325.xml"/><Relationship Id="rId175" Type="http://schemas.openxmlformats.org/officeDocument/2006/relationships/image" Target="../media/image334.png"/><Relationship Id="rId196" Type="http://schemas.openxmlformats.org/officeDocument/2006/relationships/customXml" Target="../ink/ink346.xml"/><Relationship Id="rId200" Type="http://schemas.openxmlformats.org/officeDocument/2006/relationships/customXml" Target="../ink/ink348.xml"/><Relationship Id="rId16" Type="http://schemas.openxmlformats.org/officeDocument/2006/relationships/customXml" Target="../ink/ink256.xml"/><Relationship Id="rId221" Type="http://schemas.openxmlformats.org/officeDocument/2006/relationships/image" Target="../media/image357.png"/><Relationship Id="rId242" Type="http://schemas.openxmlformats.org/officeDocument/2006/relationships/customXml" Target="../ink/ink369.xml"/><Relationship Id="rId263" Type="http://schemas.openxmlformats.org/officeDocument/2006/relationships/image" Target="../media/image378.png"/><Relationship Id="rId37" Type="http://schemas.openxmlformats.org/officeDocument/2006/relationships/image" Target="../media/image265.png"/><Relationship Id="rId58" Type="http://schemas.openxmlformats.org/officeDocument/2006/relationships/customXml" Target="../ink/ink277.xml"/><Relationship Id="rId79" Type="http://schemas.openxmlformats.org/officeDocument/2006/relationships/image" Target="../media/image286.png"/><Relationship Id="rId102" Type="http://schemas.openxmlformats.org/officeDocument/2006/relationships/customXml" Target="../ink/ink299.xml"/><Relationship Id="rId123" Type="http://schemas.openxmlformats.org/officeDocument/2006/relationships/image" Target="../media/image308.png"/><Relationship Id="rId144" Type="http://schemas.openxmlformats.org/officeDocument/2006/relationships/customXml" Target="../ink/ink320.xml"/><Relationship Id="rId90" Type="http://schemas.openxmlformats.org/officeDocument/2006/relationships/customXml" Target="../ink/ink293.xml"/><Relationship Id="rId165" Type="http://schemas.openxmlformats.org/officeDocument/2006/relationships/image" Target="../media/image329.png"/><Relationship Id="rId186" Type="http://schemas.openxmlformats.org/officeDocument/2006/relationships/customXml" Target="../ink/ink341.xml"/><Relationship Id="rId211" Type="http://schemas.openxmlformats.org/officeDocument/2006/relationships/image" Target="../media/image352.png"/><Relationship Id="rId232" Type="http://schemas.openxmlformats.org/officeDocument/2006/relationships/customXml" Target="../ink/ink364.xml"/><Relationship Id="rId253" Type="http://schemas.openxmlformats.org/officeDocument/2006/relationships/image" Target="../media/image373.png"/><Relationship Id="rId27" Type="http://schemas.openxmlformats.org/officeDocument/2006/relationships/image" Target="../media/image260.png"/><Relationship Id="rId48" Type="http://schemas.openxmlformats.org/officeDocument/2006/relationships/customXml" Target="../ink/ink272.xml"/><Relationship Id="rId69" Type="http://schemas.openxmlformats.org/officeDocument/2006/relationships/image" Target="../media/image281.png"/><Relationship Id="rId113" Type="http://schemas.openxmlformats.org/officeDocument/2006/relationships/image" Target="../media/image303.png"/><Relationship Id="rId134" Type="http://schemas.openxmlformats.org/officeDocument/2006/relationships/customXml" Target="../ink/ink315.xml"/><Relationship Id="rId80" Type="http://schemas.openxmlformats.org/officeDocument/2006/relationships/customXml" Target="../ink/ink288.xml"/><Relationship Id="rId155" Type="http://schemas.openxmlformats.org/officeDocument/2006/relationships/image" Target="../media/image324.png"/><Relationship Id="rId176" Type="http://schemas.openxmlformats.org/officeDocument/2006/relationships/customXml" Target="../ink/ink336.xml"/><Relationship Id="rId197" Type="http://schemas.openxmlformats.org/officeDocument/2006/relationships/image" Target="../media/image345.png"/><Relationship Id="rId201" Type="http://schemas.openxmlformats.org/officeDocument/2006/relationships/image" Target="../media/image347.png"/><Relationship Id="rId222" Type="http://schemas.openxmlformats.org/officeDocument/2006/relationships/customXml" Target="../ink/ink359.xml"/><Relationship Id="rId243" Type="http://schemas.openxmlformats.org/officeDocument/2006/relationships/image" Target="../media/image368.png"/><Relationship Id="rId264" Type="http://schemas.openxmlformats.org/officeDocument/2006/relationships/customXml" Target="../ink/ink380.xml"/><Relationship Id="rId17" Type="http://schemas.openxmlformats.org/officeDocument/2006/relationships/image" Target="../media/image255.png"/><Relationship Id="rId38" Type="http://schemas.openxmlformats.org/officeDocument/2006/relationships/customXml" Target="../ink/ink267.xml"/><Relationship Id="rId59" Type="http://schemas.openxmlformats.org/officeDocument/2006/relationships/image" Target="../media/image276.png"/><Relationship Id="rId103" Type="http://schemas.openxmlformats.org/officeDocument/2006/relationships/image" Target="../media/image298.png"/><Relationship Id="rId124" Type="http://schemas.openxmlformats.org/officeDocument/2006/relationships/customXml" Target="../ink/ink310.xml"/><Relationship Id="rId70" Type="http://schemas.openxmlformats.org/officeDocument/2006/relationships/customXml" Target="../ink/ink283.xml"/><Relationship Id="rId91" Type="http://schemas.openxmlformats.org/officeDocument/2006/relationships/image" Target="../media/image292.png"/><Relationship Id="rId145" Type="http://schemas.openxmlformats.org/officeDocument/2006/relationships/image" Target="../media/image319.png"/><Relationship Id="rId166" Type="http://schemas.openxmlformats.org/officeDocument/2006/relationships/customXml" Target="../ink/ink331.xml"/><Relationship Id="rId187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54.xml"/><Relationship Id="rId233" Type="http://schemas.openxmlformats.org/officeDocument/2006/relationships/image" Target="../media/image363.png"/><Relationship Id="rId254" Type="http://schemas.openxmlformats.org/officeDocument/2006/relationships/customXml" Target="../ink/ink375.xml"/><Relationship Id="rId28" Type="http://schemas.openxmlformats.org/officeDocument/2006/relationships/customXml" Target="../ink/ink262.xml"/><Relationship Id="rId49" Type="http://schemas.openxmlformats.org/officeDocument/2006/relationships/image" Target="../media/image271.png"/><Relationship Id="rId114" Type="http://schemas.openxmlformats.org/officeDocument/2006/relationships/customXml" Target="../ink/ink305.xml"/><Relationship Id="rId60" Type="http://schemas.openxmlformats.org/officeDocument/2006/relationships/customXml" Target="../ink/ink278.xml"/><Relationship Id="rId81" Type="http://schemas.openxmlformats.org/officeDocument/2006/relationships/image" Target="../media/image287.png"/><Relationship Id="rId135" Type="http://schemas.openxmlformats.org/officeDocument/2006/relationships/image" Target="../media/image314.png"/><Relationship Id="rId156" Type="http://schemas.openxmlformats.org/officeDocument/2006/relationships/customXml" Target="../ink/ink326.xml"/><Relationship Id="rId177" Type="http://schemas.openxmlformats.org/officeDocument/2006/relationships/image" Target="../media/image335.png"/><Relationship Id="rId198" Type="http://schemas.openxmlformats.org/officeDocument/2006/relationships/customXml" Target="../ink/ink347.xml"/><Relationship Id="rId202" Type="http://schemas.openxmlformats.org/officeDocument/2006/relationships/customXml" Target="../ink/ink349.xml"/><Relationship Id="rId223" Type="http://schemas.openxmlformats.org/officeDocument/2006/relationships/image" Target="../media/image358.png"/><Relationship Id="rId244" Type="http://schemas.openxmlformats.org/officeDocument/2006/relationships/customXml" Target="../ink/ink370.xml"/><Relationship Id="rId18" Type="http://schemas.openxmlformats.org/officeDocument/2006/relationships/customXml" Target="../ink/ink257.xml"/><Relationship Id="rId39" Type="http://schemas.openxmlformats.org/officeDocument/2006/relationships/image" Target="../media/image266.png"/><Relationship Id="rId265" Type="http://schemas.openxmlformats.org/officeDocument/2006/relationships/image" Target="../media/image379.png"/><Relationship Id="rId50" Type="http://schemas.openxmlformats.org/officeDocument/2006/relationships/customXml" Target="../ink/ink273.xml"/><Relationship Id="rId104" Type="http://schemas.openxmlformats.org/officeDocument/2006/relationships/customXml" Target="../ink/ink300.xml"/><Relationship Id="rId125" Type="http://schemas.openxmlformats.org/officeDocument/2006/relationships/image" Target="../media/image309.png"/><Relationship Id="rId146" Type="http://schemas.openxmlformats.org/officeDocument/2006/relationships/customXml" Target="../ink/ink321.xml"/><Relationship Id="rId167" Type="http://schemas.openxmlformats.org/officeDocument/2006/relationships/image" Target="../media/image330.png"/><Relationship Id="rId188" Type="http://schemas.openxmlformats.org/officeDocument/2006/relationships/customXml" Target="../ink/ink342.xml"/><Relationship Id="rId71" Type="http://schemas.openxmlformats.org/officeDocument/2006/relationships/image" Target="../media/image282.png"/><Relationship Id="rId92" Type="http://schemas.openxmlformats.org/officeDocument/2006/relationships/customXml" Target="../ink/ink294.xml"/><Relationship Id="rId213" Type="http://schemas.openxmlformats.org/officeDocument/2006/relationships/image" Target="../media/image353.png"/><Relationship Id="rId234" Type="http://schemas.openxmlformats.org/officeDocument/2006/relationships/customXml" Target="../ink/ink365.xml"/><Relationship Id="rId2" Type="http://schemas.openxmlformats.org/officeDocument/2006/relationships/customXml" Target="../ink/ink249.xml"/><Relationship Id="rId29" Type="http://schemas.openxmlformats.org/officeDocument/2006/relationships/image" Target="../media/image261.png"/><Relationship Id="rId255" Type="http://schemas.openxmlformats.org/officeDocument/2006/relationships/image" Target="../media/image374.png"/><Relationship Id="rId40" Type="http://schemas.openxmlformats.org/officeDocument/2006/relationships/customXml" Target="../ink/ink268.xml"/><Relationship Id="rId115" Type="http://schemas.openxmlformats.org/officeDocument/2006/relationships/image" Target="../media/image304.png"/><Relationship Id="rId136" Type="http://schemas.openxmlformats.org/officeDocument/2006/relationships/customXml" Target="../ink/ink316.xml"/><Relationship Id="rId157" Type="http://schemas.openxmlformats.org/officeDocument/2006/relationships/image" Target="../media/image325.png"/><Relationship Id="rId178" Type="http://schemas.openxmlformats.org/officeDocument/2006/relationships/customXml" Target="../ink/ink337.xml"/><Relationship Id="rId61" Type="http://schemas.openxmlformats.org/officeDocument/2006/relationships/image" Target="../media/image277.png"/><Relationship Id="rId82" Type="http://schemas.openxmlformats.org/officeDocument/2006/relationships/customXml" Target="../ink/ink289.xml"/><Relationship Id="rId199" Type="http://schemas.openxmlformats.org/officeDocument/2006/relationships/image" Target="../media/image346.png"/><Relationship Id="rId203" Type="http://schemas.openxmlformats.org/officeDocument/2006/relationships/image" Target="../media/image348.png"/><Relationship Id="rId19" Type="http://schemas.openxmlformats.org/officeDocument/2006/relationships/image" Target="../media/image256.png"/><Relationship Id="rId224" Type="http://schemas.openxmlformats.org/officeDocument/2006/relationships/customXml" Target="../ink/ink360.xml"/><Relationship Id="rId245" Type="http://schemas.openxmlformats.org/officeDocument/2006/relationships/image" Target="../media/image369.png"/><Relationship Id="rId266" Type="http://schemas.openxmlformats.org/officeDocument/2006/relationships/customXml" Target="../ink/ink381.xml"/><Relationship Id="rId30" Type="http://schemas.openxmlformats.org/officeDocument/2006/relationships/customXml" Target="../ink/ink263.xml"/><Relationship Id="rId105" Type="http://schemas.openxmlformats.org/officeDocument/2006/relationships/image" Target="../media/image299.png"/><Relationship Id="rId126" Type="http://schemas.openxmlformats.org/officeDocument/2006/relationships/customXml" Target="../ink/ink311.xml"/><Relationship Id="rId147" Type="http://schemas.openxmlformats.org/officeDocument/2006/relationships/image" Target="../media/image320.png"/><Relationship Id="rId168" Type="http://schemas.openxmlformats.org/officeDocument/2006/relationships/customXml" Target="../ink/ink332.xml"/><Relationship Id="rId51" Type="http://schemas.openxmlformats.org/officeDocument/2006/relationships/image" Target="../media/image272.png"/><Relationship Id="rId72" Type="http://schemas.openxmlformats.org/officeDocument/2006/relationships/customXml" Target="../ink/ink284.xml"/><Relationship Id="rId93" Type="http://schemas.openxmlformats.org/officeDocument/2006/relationships/image" Target="../media/image293.png"/><Relationship Id="rId189" Type="http://schemas.openxmlformats.org/officeDocument/2006/relationships/image" Target="../media/image341.png"/><Relationship Id="rId3" Type="http://schemas.openxmlformats.org/officeDocument/2006/relationships/image" Target="../media/image248.png"/><Relationship Id="rId214" Type="http://schemas.openxmlformats.org/officeDocument/2006/relationships/customXml" Target="../ink/ink355.xml"/><Relationship Id="rId235" Type="http://schemas.openxmlformats.org/officeDocument/2006/relationships/image" Target="../media/image364.png"/><Relationship Id="rId256" Type="http://schemas.openxmlformats.org/officeDocument/2006/relationships/customXml" Target="../ink/ink376.xml"/><Relationship Id="rId116" Type="http://schemas.openxmlformats.org/officeDocument/2006/relationships/customXml" Target="../ink/ink306.xml"/><Relationship Id="rId137" Type="http://schemas.openxmlformats.org/officeDocument/2006/relationships/image" Target="../media/image315.png"/><Relationship Id="rId158" Type="http://schemas.openxmlformats.org/officeDocument/2006/relationships/customXml" Target="../ink/ink327.xml"/><Relationship Id="rId20" Type="http://schemas.openxmlformats.org/officeDocument/2006/relationships/customXml" Target="../ink/ink258.xml"/><Relationship Id="rId41" Type="http://schemas.openxmlformats.org/officeDocument/2006/relationships/image" Target="../media/image267.png"/><Relationship Id="rId62" Type="http://schemas.openxmlformats.org/officeDocument/2006/relationships/customXml" Target="../ink/ink279.xml"/><Relationship Id="rId83" Type="http://schemas.openxmlformats.org/officeDocument/2006/relationships/image" Target="../media/image288.png"/><Relationship Id="rId179" Type="http://schemas.openxmlformats.org/officeDocument/2006/relationships/image" Target="../media/image336.png"/><Relationship Id="rId190" Type="http://schemas.openxmlformats.org/officeDocument/2006/relationships/customXml" Target="../ink/ink343.xml"/><Relationship Id="rId204" Type="http://schemas.openxmlformats.org/officeDocument/2006/relationships/customXml" Target="../ink/ink350.xml"/><Relationship Id="rId225" Type="http://schemas.openxmlformats.org/officeDocument/2006/relationships/image" Target="../media/image359.png"/><Relationship Id="rId246" Type="http://schemas.openxmlformats.org/officeDocument/2006/relationships/customXml" Target="../ink/ink371.xml"/><Relationship Id="rId267" Type="http://schemas.openxmlformats.org/officeDocument/2006/relationships/image" Target="../media/image380.png"/><Relationship Id="rId106" Type="http://schemas.openxmlformats.org/officeDocument/2006/relationships/customXml" Target="../ink/ink301.xml"/><Relationship Id="rId127" Type="http://schemas.openxmlformats.org/officeDocument/2006/relationships/image" Target="../media/image310.png"/><Relationship Id="rId10" Type="http://schemas.openxmlformats.org/officeDocument/2006/relationships/customXml" Target="../ink/ink253.xml"/><Relationship Id="rId31" Type="http://schemas.openxmlformats.org/officeDocument/2006/relationships/image" Target="../media/image262.png"/><Relationship Id="rId52" Type="http://schemas.openxmlformats.org/officeDocument/2006/relationships/customXml" Target="../ink/ink274.xml"/><Relationship Id="rId73" Type="http://schemas.openxmlformats.org/officeDocument/2006/relationships/image" Target="../media/image283.png"/><Relationship Id="rId94" Type="http://schemas.openxmlformats.org/officeDocument/2006/relationships/customXml" Target="../ink/ink295.xml"/><Relationship Id="rId148" Type="http://schemas.openxmlformats.org/officeDocument/2006/relationships/customXml" Target="../ink/ink322.xml"/><Relationship Id="rId169" Type="http://schemas.openxmlformats.org/officeDocument/2006/relationships/image" Target="../media/image331.png"/><Relationship Id="rId4" Type="http://schemas.openxmlformats.org/officeDocument/2006/relationships/customXml" Target="../ink/ink250.xml"/><Relationship Id="rId180" Type="http://schemas.openxmlformats.org/officeDocument/2006/relationships/customXml" Target="../ink/ink338.xml"/><Relationship Id="rId215" Type="http://schemas.openxmlformats.org/officeDocument/2006/relationships/image" Target="../media/image354.png"/><Relationship Id="rId236" Type="http://schemas.openxmlformats.org/officeDocument/2006/relationships/customXml" Target="../ink/ink366.xml"/><Relationship Id="rId257" Type="http://schemas.openxmlformats.org/officeDocument/2006/relationships/image" Target="../media/image375.png"/><Relationship Id="rId42" Type="http://schemas.openxmlformats.org/officeDocument/2006/relationships/customXml" Target="../ink/ink269.xml"/><Relationship Id="rId84" Type="http://schemas.openxmlformats.org/officeDocument/2006/relationships/customXml" Target="../ink/ink290.xml"/><Relationship Id="rId138" Type="http://schemas.openxmlformats.org/officeDocument/2006/relationships/customXml" Target="../ink/ink317.xml"/><Relationship Id="rId191" Type="http://schemas.openxmlformats.org/officeDocument/2006/relationships/image" Target="../media/image342.png"/><Relationship Id="rId205" Type="http://schemas.openxmlformats.org/officeDocument/2006/relationships/image" Target="../media/image349.png"/><Relationship Id="rId247" Type="http://schemas.openxmlformats.org/officeDocument/2006/relationships/image" Target="../media/image370.png"/><Relationship Id="rId107" Type="http://schemas.openxmlformats.org/officeDocument/2006/relationships/image" Target="../media/image300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0.png"/><Relationship Id="rId21" Type="http://schemas.openxmlformats.org/officeDocument/2006/relationships/image" Target="../media/image392.png"/><Relationship Id="rId42" Type="http://schemas.openxmlformats.org/officeDocument/2006/relationships/customXml" Target="../ink/ink404.xml"/><Relationship Id="rId63" Type="http://schemas.openxmlformats.org/officeDocument/2006/relationships/image" Target="../media/image413.png"/><Relationship Id="rId84" Type="http://schemas.openxmlformats.org/officeDocument/2006/relationships/customXml" Target="../ink/ink425.xml"/><Relationship Id="rId138" Type="http://schemas.openxmlformats.org/officeDocument/2006/relationships/customXml" Target="../ink/ink452.xml"/><Relationship Id="rId159" Type="http://schemas.openxmlformats.org/officeDocument/2006/relationships/image" Target="../media/image461.png"/><Relationship Id="rId170" Type="http://schemas.openxmlformats.org/officeDocument/2006/relationships/image" Target="../media/image466.png"/><Relationship Id="rId107" Type="http://schemas.openxmlformats.org/officeDocument/2006/relationships/image" Target="../media/image435.png"/><Relationship Id="rId11" Type="http://schemas.openxmlformats.org/officeDocument/2006/relationships/image" Target="../media/image387.png"/><Relationship Id="rId32" Type="http://schemas.openxmlformats.org/officeDocument/2006/relationships/customXml" Target="../ink/ink399.xml"/><Relationship Id="rId53" Type="http://schemas.openxmlformats.org/officeDocument/2006/relationships/image" Target="../media/image408.png"/><Relationship Id="rId74" Type="http://schemas.openxmlformats.org/officeDocument/2006/relationships/customXml" Target="../ink/ink420.xml"/><Relationship Id="rId128" Type="http://schemas.openxmlformats.org/officeDocument/2006/relationships/customXml" Target="../ink/ink447.xml"/><Relationship Id="rId149" Type="http://schemas.openxmlformats.org/officeDocument/2006/relationships/image" Target="../media/image456.png"/><Relationship Id="rId5" Type="http://schemas.openxmlformats.org/officeDocument/2006/relationships/image" Target="../media/image384.png"/><Relationship Id="rId95" Type="http://schemas.openxmlformats.org/officeDocument/2006/relationships/image" Target="../media/image429.png"/><Relationship Id="rId160" Type="http://schemas.openxmlformats.org/officeDocument/2006/relationships/customXml" Target="../ink/ink463.xml"/><Relationship Id="rId181" Type="http://schemas.openxmlformats.org/officeDocument/2006/relationships/customXml" Target="../ink/ink474.xml"/><Relationship Id="rId22" Type="http://schemas.openxmlformats.org/officeDocument/2006/relationships/customXml" Target="../ink/ink394.xml"/><Relationship Id="rId43" Type="http://schemas.openxmlformats.org/officeDocument/2006/relationships/image" Target="../media/image403.png"/><Relationship Id="rId64" Type="http://schemas.openxmlformats.org/officeDocument/2006/relationships/customXml" Target="../ink/ink415.xml"/><Relationship Id="rId118" Type="http://schemas.openxmlformats.org/officeDocument/2006/relationships/customXml" Target="../ink/ink442.xml"/><Relationship Id="rId139" Type="http://schemas.openxmlformats.org/officeDocument/2006/relationships/image" Target="../media/image451.png"/><Relationship Id="rId85" Type="http://schemas.openxmlformats.org/officeDocument/2006/relationships/image" Target="../media/image424.png"/><Relationship Id="rId150" Type="http://schemas.openxmlformats.org/officeDocument/2006/relationships/customXml" Target="../ink/ink458.xml"/><Relationship Id="rId171" Type="http://schemas.openxmlformats.org/officeDocument/2006/relationships/customXml" Target="../ink/ink469.xml"/><Relationship Id="rId12" Type="http://schemas.openxmlformats.org/officeDocument/2006/relationships/customXml" Target="../ink/ink389.xml"/><Relationship Id="rId33" Type="http://schemas.openxmlformats.org/officeDocument/2006/relationships/image" Target="../media/image398.png"/><Relationship Id="rId108" Type="http://schemas.openxmlformats.org/officeDocument/2006/relationships/customXml" Target="../ink/ink437.xml"/><Relationship Id="rId129" Type="http://schemas.openxmlformats.org/officeDocument/2006/relationships/image" Target="../media/image446.png"/><Relationship Id="rId54" Type="http://schemas.openxmlformats.org/officeDocument/2006/relationships/customXml" Target="../ink/ink410.xml"/><Relationship Id="rId75" Type="http://schemas.openxmlformats.org/officeDocument/2006/relationships/image" Target="../media/image419.png"/><Relationship Id="rId96" Type="http://schemas.openxmlformats.org/officeDocument/2006/relationships/customXml" Target="../ink/ink431.xml"/><Relationship Id="rId140" Type="http://schemas.openxmlformats.org/officeDocument/2006/relationships/customXml" Target="../ink/ink453.xml"/><Relationship Id="rId161" Type="http://schemas.openxmlformats.org/officeDocument/2006/relationships/image" Target="../media/image462.png"/><Relationship Id="rId182" Type="http://schemas.openxmlformats.org/officeDocument/2006/relationships/image" Target="../media/image472.png"/><Relationship Id="rId6" Type="http://schemas.openxmlformats.org/officeDocument/2006/relationships/customXml" Target="../ink/ink386.xml"/><Relationship Id="rId23" Type="http://schemas.openxmlformats.org/officeDocument/2006/relationships/image" Target="../media/image393.png"/><Relationship Id="rId119" Type="http://schemas.openxmlformats.org/officeDocument/2006/relationships/image" Target="../media/image441.png"/><Relationship Id="rId44" Type="http://schemas.openxmlformats.org/officeDocument/2006/relationships/customXml" Target="../ink/ink405.xml"/><Relationship Id="rId65" Type="http://schemas.openxmlformats.org/officeDocument/2006/relationships/image" Target="../media/image414.png"/><Relationship Id="rId86" Type="http://schemas.openxmlformats.org/officeDocument/2006/relationships/customXml" Target="../ink/ink426.xml"/><Relationship Id="rId130" Type="http://schemas.openxmlformats.org/officeDocument/2006/relationships/customXml" Target="../ink/ink448.xml"/><Relationship Id="rId151" Type="http://schemas.openxmlformats.org/officeDocument/2006/relationships/image" Target="../media/image457.png"/><Relationship Id="rId172" Type="http://schemas.openxmlformats.org/officeDocument/2006/relationships/image" Target="../media/image467.png"/><Relationship Id="rId13" Type="http://schemas.openxmlformats.org/officeDocument/2006/relationships/image" Target="../media/image388.png"/><Relationship Id="rId18" Type="http://schemas.openxmlformats.org/officeDocument/2006/relationships/customXml" Target="../ink/ink392.xml"/><Relationship Id="rId39" Type="http://schemas.openxmlformats.org/officeDocument/2006/relationships/image" Target="../media/image401.png"/><Relationship Id="rId109" Type="http://schemas.openxmlformats.org/officeDocument/2006/relationships/image" Target="../media/image436.png"/><Relationship Id="rId34" Type="http://schemas.openxmlformats.org/officeDocument/2006/relationships/customXml" Target="../ink/ink400.xml"/><Relationship Id="rId50" Type="http://schemas.openxmlformats.org/officeDocument/2006/relationships/customXml" Target="../ink/ink408.xml"/><Relationship Id="rId55" Type="http://schemas.openxmlformats.org/officeDocument/2006/relationships/image" Target="../media/image409.png"/><Relationship Id="rId76" Type="http://schemas.openxmlformats.org/officeDocument/2006/relationships/customXml" Target="../ink/ink421.xml"/><Relationship Id="rId97" Type="http://schemas.openxmlformats.org/officeDocument/2006/relationships/image" Target="../media/image430.png"/><Relationship Id="rId104" Type="http://schemas.openxmlformats.org/officeDocument/2006/relationships/customXml" Target="../ink/ink435.xml"/><Relationship Id="rId120" Type="http://schemas.openxmlformats.org/officeDocument/2006/relationships/customXml" Target="../ink/ink443.xml"/><Relationship Id="rId125" Type="http://schemas.openxmlformats.org/officeDocument/2006/relationships/image" Target="../media/image444.png"/><Relationship Id="rId141" Type="http://schemas.openxmlformats.org/officeDocument/2006/relationships/image" Target="../media/image452.png"/><Relationship Id="rId146" Type="http://schemas.openxmlformats.org/officeDocument/2006/relationships/customXml" Target="../ink/ink456.xml"/><Relationship Id="rId167" Type="http://schemas.openxmlformats.org/officeDocument/2006/relationships/customXml" Target="../ink/ink467.xml"/><Relationship Id="rId7" Type="http://schemas.openxmlformats.org/officeDocument/2006/relationships/image" Target="../media/image385.png"/><Relationship Id="rId71" Type="http://schemas.openxmlformats.org/officeDocument/2006/relationships/image" Target="../media/image417.png"/><Relationship Id="rId92" Type="http://schemas.openxmlformats.org/officeDocument/2006/relationships/customXml" Target="../ink/ink429.xml"/><Relationship Id="rId162" Type="http://schemas.openxmlformats.org/officeDocument/2006/relationships/customXml" Target="../ink/ink464.xml"/><Relationship Id="rId183" Type="http://schemas.openxmlformats.org/officeDocument/2006/relationships/customXml" Target="../ink/ink475.xml"/><Relationship Id="rId2" Type="http://schemas.openxmlformats.org/officeDocument/2006/relationships/customXml" Target="../ink/ink384.xml"/><Relationship Id="rId29" Type="http://schemas.openxmlformats.org/officeDocument/2006/relationships/image" Target="../media/image396.png"/><Relationship Id="rId24" Type="http://schemas.openxmlformats.org/officeDocument/2006/relationships/customXml" Target="../ink/ink395.xml"/><Relationship Id="rId40" Type="http://schemas.openxmlformats.org/officeDocument/2006/relationships/customXml" Target="../ink/ink403.xml"/><Relationship Id="rId45" Type="http://schemas.openxmlformats.org/officeDocument/2006/relationships/image" Target="../media/image404.png"/><Relationship Id="rId66" Type="http://schemas.openxmlformats.org/officeDocument/2006/relationships/customXml" Target="../ink/ink416.xml"/><Relationship Id="rId87" Type="http://schemas.openxmlformats.org/officeDocument/2006/relationships/image" Target="../media/image425.png"/><Relationship Id="rId110" Type="http://schemas.openxmlformats.org/officeDocument/2006/relationships/customXml" Target="../ink/ink438.xml"/><Relationship Id="rId115" Type="http://schemas.openxmlformats.org/officeDocument/2006/relationships/image" Target="../media/image439.png"/><Relationship Id="rId131" Type="http://schemas.openxmlformats.org/officeDocument/2006/relationships/image" Target="../media/image447.png"/><Relationship Id="rId136" Type="http://schemas.openxmlformats.org/officeDocument/2006/relationships/customXml" Target="../ink/ink451.xml"/><Relationship Id="rId157" Type="http://schemas.openxmlformats.org/officeDocument/2006/relationships/image" Target="../media/image460.png"/><Relationship Id="rId178" Type="http://schemas.openxmlformats.org/officeDocument/2006/relationships/image" Target="../media/image470.png"/><Relationship Id="rId61" Type="http://schemas.openxmlformats.org/officeDocument/2006/relationships/image" Target="../media/image412.png"/><Relationship Id="rId82" Type="http://schemas.openxmlformats.org/officeDocument/2006/relationships/customXml" Target="../ink/ink424.xml"/><Relationship Id="rId152" Type="http://schemas.openxmlformats.org/officeDocument/2006/relationships/customXml" Target="../ink/ink459.xml"/><Relationship Id="rId173" Type="http://schemas.openxmlformats.org/officeDocument/2006/relationships/customXml" Target="../ink/ink470.xml"/><Relationship Id="rId19" Type="http://schemas.openxmlformats.org/officeDocument/2006/relationships/image" Target="../media/image391.png"/><Relationship Id="rId14" Type="http://schemas.openxmlformats.org/officeDocument/2006/relationships/customXml" Target="../ink/ink390.xml"/><Relationship Id="rId30" Type="http://schemas.openxmlformats.org/officeDocument/2006/relationships/customXml" Target="../ink/ink398.xml"/><Relationship Id="rId35" Type="http://schemas.openxmlformats.org/officeDocument/2006/relationships/image" Target="../media/image399.png"/><Relationship Id="rId56" Type="http://schemas.openxmlformats.org/officeDocument/2006/relationships/customXml" Target="../ink/ink411.xml"/><Relationship Id="rId77" Type="http://schemas.openxmlformats.org/officeDocument/2006/relationships/image" Target="../media/image420.png"/><Relationship Id="rId100" Type="http://schemas.openxmlformats.org/officeDocument/2006/relationships/customXml" Target="../ink/ink433.xml"/><Relationship Id="rId105" Type="http://schemas.openxmlformats.org/officeDocument/2006/relationships/image" Target="../media/image434.png"/><Relationship Id="rId126" Type="http://schemas.openxmlformats.org/officeDocument/2006/relationships/customXml" Target="../ink/ink446.xml"/><Relationship Id="rId147" Type="http://schemas.openxmlformats.org/officeDocument/2006/relationships/image" Target="../media/image455.png"/><Relationship Id="rId168" Type="http://schemas.openxmlformats.org/officeDocument/2006/relationships/image" Target="../media/image465.png"/><Relationship Id="rId8" Type="http://schemas.openxmlformats.org/officeDocument/2006/relationships/customXml" Target="../ink/ink387.xml"/><Relationship Id="rId51" Type="http://schemas.openxmlformats.org/officeDocument/2006/relationships/image" Target="../media/image407.png"/><Relationship Id="rId72" Type="http://schemas.openxmlformats.org/officeDocument/2006/relationships/customXml" Target="../ink/ink419.xml"/><Relationship Id="rId93" Type="http://schemas.openxmlformats.org/officeDocument/2006/relationships/image" Target="../media/image428.png"/><Relationship Id="rId98" Type="http://schemas.openxmlformats.org/officeDocument/2006/relationships/customXml" Target="../ink/ink432.xml"/><Relationship Id="rId121" Type="http://schemas.openxmlformats.org/officeDocument/2006/relationships/image" Target="../media/image442.png"/><Relationship Id="rId142" Type="http://schemas.openxmlformats.org/officeDocument/2006/relationships/customXml" Target="../ink/ink454.xml"/><Relationship Id="rId163" Type="http://schemas.openxmlformats.org/officeDocument/2006/relationships/image" Target="../media/image463.png"/><Relationship Id="rId184" Type="http://schemas.openxmlformats.org/officeDocument/2006/relationships/image" Target="../media/image473.png"/><Relationship Id="rId3" Type="http://schemas.openxmlformats.org/officeDocument/2006/relationships/image" Target="../media/image383.png"/><Relationship Id="rId25" Type="http://schemas.openxmlformats.org/officeDocument/2006/relationships/image" Target="../media/image394.png"/><Relationship Id="rId46" Type="http://schemas.openxmlformats.org/officeDocument/2006/relationships/customXml" Target="../ink/ink406.xml"/><Relationship Id="rId67" Type="http://schemas.openxmlformats.org/officeDocument/2006/relationships/image" Target="../media/image415.png"/><Relationship Id="rId116" Type="http://schemas.openxmlformats.org/officeDocument/2006/relationships/customXml" Target="../ink/ink441.xml"/><Relationship Id="rId137" Type="http://schemas.openxmlformats.org/officeDocument/2006/relationships/image" Target="../media/image450.png"/><Relationship Id="rId158" Type="http://schemas.openxmlformats.org/officeDocument/2006/relationships/customXml" Target="../ink/ink462.xml"/><Relationship Id="rId20" Type="http://schemas.openxmlformats.org/officeDocument/2006/relationships/customXml" Target="../ink/ink393.xml"/><Relationship Id="rId41" Type="http://schemas.openxmlformats.org/officeDocument/2006/relationships/image" Target="../media/image402.png"/><Relationship Id="rId62" Type="http://schemas.openxmlformats.org/officeDocument/2006/relationships/customXml" Target="../ink/ink414.xml"/><Relationship Id="rId83" Type="http://schemas.openxmlformats.org/officeDocument/2006/relationships/image" Target="../media/image423.png"/><Relationship Id="rId88" Type="http://schemas.openxmlformats.org/officeDocument/2006/relationships/customXml" Target="../ink/ink427.xml"/><Relationship Id="rId111" Type="http://schemas.openxmlformats.org/officeDocument/2006/relationships/image" Target="../media/image437.png"/><Relationship Id="rId132" Type="http://schemas.openxmlformats.org/officeDocument/2006/relationships/customXml" Target="../ink/ink449.xml"/><Relationship Id="rId153" Type="http://schemas.openxmlformats.org/officeDocument/2006/relationships/image" Target="../media/image458.png"/><Relationship Id="rId174" Type="http://schemas.openxmlformats.org/officeDocument/2006/relationships/image" Target="../media/image468.png"/><Relationship Id="rId179" Type="http://schemas.openxmlformats.org/officeDocument/2006/relationships/customXml" Target="../ink/ink473.xml"/><Relationship Id="rId15" Type="http://schemas.openxmlformats.org/officeDocument/2006/relationships/image" Target="../media/image389.png"/><Relationship Id="rId36" Type="http://schemas.openxmlformats.org/officeDocument/2006/relationships/customXml" Target="../ink/ink401.xml"/><Relationship Id="rId57" Type="http://schemas.openxmlformats.org/officeDocument/2006/relationships/image" Target="../media/image410.png"/><Relationship Id="rId106" Type="http://schemas.openxmlformats.org/officeDocument/2006/relationships/customXml" Target="../ink/ink436.xml"/><Relationship Id="rId127" Type="http://schemas.openxmlformats.org/officeDocument/2006/relationships/image" Target="../media/image445.png"/><Relationship Id="rId10" Type="http://schemas.openxmlformats.org/officeDocument/2006/relationships/customXml" Target="../ink/ink388.xml"/><Relationship Id="rId31" Type="http://schemas.openxmlformats.org/officeDocument/2006/relationships/image" Target="../media/image397.png"/><Relationship Id="rId52" Type="http://schemas.openxmlformats.org/officeDocument/2006/relationships/customXml" Target="../ink/ink409.xml"/><Relationship Id="rId73" Type="http://schemas.openxmlformats.org/officeDocument/2006/relationships/image" Target="../media/image418.png"/><Relationship Id="rId78" Type="http://schemas.openxmlformats.org/officeDocument/2006/relationships/customXml" Target="../ink/ink422.xml"/><Relationship Id="rId94" Type="http://schemas.openxmlformats.org/officeDocument/2006/relationships/customXml" Target="../ink/ink430.xml"/><Relationship Id="rId99" Type="http://schemas.openxmlformats.org/officeDocument/2006/relationships/image" Target="../media/image431.png"/><Relationship Id="rId101" Type="http://schemas.openxmlformats.org/officeDocument/2006/relationships/image" Target="../media/image432.png"/><Relationship Id="rId122" Type="http://schemas.openxmlformats.org/officeDocument/2006/relationships/customXml" Target="../ink/ink444.xml"/><Relationship Id="rId143" Type="http://schemas.openxmlformats.org/officeDocument/2006/relationships/image" Target="../media/image453.png"/><Relationship Id="rId148" Type="http://schemas.openxmlformats.org/officeDocument/2006/relationships/customXml" Target="../ink/ink457.xml"/><Relationship Id="rId164" Type="http://schemas.openxmlformats.org/officeDocument/2006/relationships/customXml" Target="../ink/ink465.xml"/><Relationship Id="rId169" Type="http://schemas.openxmlformats.org/officeDocument/2006/relationships/customXml" Target="../ink/ink468.xml"/><Relationship Id="rId185" Type="http://schemas.openxmlformats.org/officeDocument/2006/relationships/customXml" Target="../ink/ink476.xml"/><Relationship Id="rId4" Type="http://schemas.openxmlformats.org/officeDocument/2006/relationships/customXml" Target="../ink/ink385.xml"/><Relationship Id="rId9" Type="http://schemas.openxmlformats.org/officeDocument/2006/relationships/image" Target="../media/image386.png"/><Relationship Id="rId180" Type="http://schemas.openxmlformats.org/officeDocument/2006/relationships/image" Target="../media/image471.png"/><Relationship Id="rId26" Type="http://schemas.openxmlformats.org/officeDocument/2006/relationships/customXml" Target="../ink/ink396.xml"/><Relationship Id="rId47" Type="http://schemas.openxmlformats.org/officeDocument/2006/relationships/image" Target="../media/image405.png"/><Relationship Id="rId68" Type="http://schemas.openxmlformats.org/officeDocument/2006/relationships/customXml" Target="../ink/ink417.xml"/><Relationship Id="rId89" Type="http://schemas.openxmlformats.org/officeDocument/2006/relationships/image" Target="../media/image426.png"/><Relationship Id="rId112" Type="http://schemas.openxmlformats.org/officeDocument/2006/relationships/customXml" Target="../ink/ink439.xml"/><Relationship Id="rId133" Type="http://schemas.openxmlformats.org/officeDocument/2006/relationships/image" Target="../media/image448.png"/><Relationship Id="rId154" Type="http://schemas.openxmlformats.org/officeDocument/2006/relationships/customXml" Target="../ink/ink460.xml"/><Relationship Id="rId175" Type="http://schemas.openxmlformats.org/officeDocument/2006/relationships/customXml" Target="../ink/ink471.xml"/><Relationship Id="rId16" Type="http://schemas.openxmlformats.org/officeDocument/2006/relationships/customXml" Target="../ink/ink391.xml"/><Relationship Id="rId37" Type="http://schemas.openxmlformats.org/officeDocument/2006/relationships/image" Target="../media/image400.png"/><Relationship Id="rId58" Type="http://schemas.openxmlformats.org/officeDocument/2006/relationships/customXml" Target="../ink/ink412.xml"/><Relationship Id="rId79" Type="http://schemas.openxmlformats.org/officeDocument/2006/relationships/image" Target="../media/image421.png"/><Relationship Id="rId102" Type="http://schemas.openxmlformats.org/officeDocument/2006/relationships/customXml" Target="../ink/ink434.xml"/><Relationship Id="rId123" Type="http://schemas.openxmlformats.org/officeDocument/2006/relationships/image" Target="../media/image443.png"/><Relationship Id="rId144" Type="http://schemas.openxmlformats.org/officeDocument/2006/relationships/customXml" Target="../ink/ink455.xml"/><Relationship Id="rId90" Type="http://schemas.openxmlformats.org/officeDocument/2006/relationships/customXml" Target="../ink/ink428.xml"/><Relationship Id="rId165" Type="http://schemas.openxmlformats.org/officeDocument/2006/relationships/customXml" Target="../ink/ink466.xml"/><Relationship Id="rId186" Type="http://schemas.openxmlformats.org/officeDocument/2006/relationships/image" Target="../media/image474.png"/><Relationship Id="rId27" Type="http://schemas.openxmlformats.org/officeDocument/2006/relationships/image" Target="../media/image395.png"/><Relationship Id="rId48" Type="http://schemas.openxmlformats.org/officeDocument/2006/relationships/customXml" Target="../ink/ink407.xml"/><Relationship Id="rId69" Type="http://schemas.openxmlformats.org/officeDocument/2006/relationships/image" Target="../media/image416.png"/><Relationship Id="rId113" Type="http://schemas.openxmlformats.org/officeDocument/2006/relationships/image" Target="../media/image438.png"/><Relationship Id="rId134" Type="http://schemas.openxmlformats.org/officeDocument/2006/relationships/customXml" Target="../ink/ink450.xml"/><Relationship Id="rId80" Type="http://schemas.openxmlformats.org/officeDocument/2006/relationships/customXml" Target="../ink/ink423.xml"/><Relationship Id="rId155" Type="http://schemas.openxmlformats.org/officeDocument/2006/relationships/image" Target="../media/image459.png"/><Relationship Id="rId176" Type="http://schemas.openxmlformats.org/officeDocument/2006/relationships/image" Target="../media/image469.png"/><Relationship Id="rId17" Type="http://schemas.openxmlformats.org/officeDocument/2006/relationships/image" Target="../media/image390.png"/><Relationship Id="rId38" Type="http://schemas.openxmlformats.org/officeDocument/2006/relationships/customXml" Target="../ink/ink402.xml"/><Relationship Id="rId59" Type="http://schemas.openxmlformats.org/officeDocument/2006/relationships/image" Target="../media/image411.png"/><Relationship Id="rId103" Type="http://schemas.openxmlformats.org/officeDocument/2006/relationships/image" Target="../media/image433.png"/><Relationship Id="rId124" Type="http://schemas.openxmlformats.org/officeDocument/2006/relationships/customXml" Target="../ink/ink445.xml"/><Relationship Id="rId70" Type="http://schemas.openxmlformats.org/officeDocument/2006/relationships/customXml" Target="../ink/ink418.xml"/><Relationship Id="rId91" Type="http://schemas.openxmlformats.org/officeDocument/2006/relationships/image" Target="../media/image427.png"/><Relationship Id="rId145" Type="http://schemas.openxmlformats.org/officeDocument/2006/relationships/image" Target="../media/image454.png"/><Relationship Id="rId166" Type="http://schemas.openxmlformats.org/officeDocument/2006/relationships/image" Target="../media/image464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397.xml"/><Relationship Id="rId49" Type="http://schemas.openxmlformats.org/officeDocument/2006/relationships/image" Target="../media/image406.png"/><Relationship Id="rId114" Type="http://schemas.openxmlformats.org/officeDocument/2006/relationships/customXml" Target="../ink/ink440.xml"/><Relationship Id="rId60" Type="http://schemas.openxmlformats.org/officeDocument/2006/relationships/customXml" Target="../ink/ink413.xml"/><Relationship Id="rId81" Type="http://schemas.openxmlformats.org/officeDocument/2006/relationships/image" Target="../media/image422.png"/><Relationship Id="rId135" Type="http://schemas.openxmlformats.org/officeDocument/2006/relationships/image" Target="../media/image449.png"/><Relationship Id="rId156" Type="http://schemas.openxmlformats.org/officeDocument/2006/relationships/customXml" Target="../ink/ink461.xml"/><Relationship Id="rId177" Type="http://schemas.openxmlformats.org/officeDocument/2006/relationships/customXml" Target="../ink/ink47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2.png"/><Relationship Id="rId299" Type="http://schemas.openxmlformats.org/officeDocument/2006/relationships/customXml" Target="../ink/ink626.xml"/><Relationship Id="rId21" Type="http://schemas.openxmlformats.org/officeDocument/2006/relationships/image" Target="../media/image484.png"/><Relationship Id="rId63" Type="http://schemas.openxmlformats.org/officeDocument/2006/relationships/image" Target="../media/image505.png"/><Relationship Id="rId159" Type="http://schemas.openxmlformats.org/officeDocument/2006/relationships/image" Target="../media/image553.png"/><Relationship Id="rId324" Type="http://schemas.openxmlformats.org/officeDocument/2006/relationships/image" Target="../media/image635.png"/><Relationship Id="rId366" Type="http://schemas.openxmlformats.org/officeDocument/2006/relationships/image" Target="../media/image656.png"/><Relationship Id="rId170" Type="http://schemas.openxmlformats.org/officeDocument/2006/relationships/customXml" Target="../ink/ink561.xml"/><Relationship Id="rId226" Type="http://schemas.openxmlformats.org/officeDocument/2006/relationships/customXml" Target="../ink/ink589.xml"/><Relationship Id="rId433" Type="http://schemas.openxmlformats.org/officeDocument/2006/relationships/customXml" Target="../ink/ink693.xml"/><Relationship Id="rId268" Type="http://schemas.openxmlformats.org/officeDocument/2006/relationships/image" Target="../media/image607.png"/><Relationship Id="rId32" Type="http://schemas.openxmlformats.org/officeDocument/2006/relationships/customXml" Target="../ink/ink492.xml"/><Relationship Id="rId74" Type="http://schemas.openxmlformats.org/officeDocument/2006/relationships/customXml" Target="../ink/ink513.xml"/><Relationship Id="rId128" Type="http://schemas.openxmlformats.org/officeDocument/2006/relationships/customXml" Target="../ink/ink540.xml"/><Relationship Id="rId335" Type="http://schemas.openxmlformats.org/officeDocument/2006/relationships/customXml" Target="../ink/ink644.xml"/><Relationship Id="rId377" Type="http://schemas.openxmlformats.org/officeDocument/2006/relationships/customXml" Target="../ink/ink665.xml"/><Relationship Id="rId5" Type="http://schemas.openxmlformats.org/officeDocument/2006/relationships/image" Target="../media/image476.png"/><Relationship Id="rId181" Type="http://schemas.openxmlformats.org/officeDocument/2006/relationships/image" Target="../media/image564.png"/><Relationship Id="rId237" Type="http://schemas.openxmlformats.org/officeDocument/2006/relationships/customXml" Target="../ink/ink595.xml"/><Relationship Id="rId402" Type="http://schemas.openxmlformats.org/officeDocument/2006/relationships/image" Target="../media/image674.png"/><Relationship Id="rId279" Type="http://schemas.openxmlformats.org/officeDocument/2006/relationships/customXml" Target="../ink/ink616.xml"/><Relationship Id="rId444" Type="http://schemas.openxmlformats.org/officeDocument/2006/relationships/image" Target="../media/image695.png"/><Relationship Id="rId43" Type="http://schemas.openxmlformats.org/officeDocument/2006/relationships/image" Target="../media/image495.png"/><Relationship Id="rId139" Type="http://schemas.openxmlformats.org/officeDocument/2006/relationships/image" Target="../media/image543.png"/><Relationship Id="rId290" Type="http://schemas.openxmlformats.org/officeDocument/2006/relationships/image" Target="../media/image618.png"/><Relationship Id="rId304" Type="http://schemas.openxmlformats.org/officeDocument/2006/relationships/image" Target="../media/image625.png"/><Relationship Id="rId346" Type="http://schemas.openxmlformats.org/officeDocument/2006/relationships/image" Target="../media/image646.png"/><Relationship Id="rId388" Type="http://schemas.openxmlformats.org/officeDocument/2006/relationships/image" Target="../media/image667.png"/><Relationship Id="rId85" Type="http://schemas.openxmlformats.org/officeDocument/2006/relationships/image" Target="../media/image516.png"/><Relationship Id="rId150" Type="http://schemas.openxmlformats.org/officeDocument/2006/relationships/customXml" Target="../ink/ink551.xml"/><Relationship Id="rId192" Type="http://schemas.openxmlformats.org/officeDocument/2006/relationships/customXml" Target="../ink/ink572.xml"/><Relationship Id="rId206" Type="http://schemas.openxmlformats.org/officeDocument/2006/relationships/customXml" Target="../ink/ink579.xml"/><Relationship Id="rId413" Type="http://schemas.openxmlformats.org/officeDocument/2006/relationships/customXml" Target="../ink/ink683.xml"/><Relationship Id="rId248" Type="http://schemas.openxmlformats.org/officeDocument/2006/relationships/image" Target="../media/image597.png"/><Relationship Id="rId12" Type="http://schemas.openxmlformats.org/officeDocument/2006/relationships/customXml" Target="../ink/ink482.xml"/><Relationship Id="rId108" Type="http://schemas.openxmlformats.org/officeDocument/2006/relationships/customXml" Target="../ink/ink530.xml"/><Relationship Id="rId315" Type="http://schemas.openxmlformats.org/officeDocument/2006/relationships/customXml" Target="../ink/ink634.xml"/><Relationship Id="rId357" Type="http://schemas.openxmlformats.org/officeDocument/2006/relationships/customXml" Target="../ink/ink655.xml"/><Relationship Id="rId54" Type="http://schemas.openxmlformats.org/officeDocument/2006/relationships/customXml" Target="../ink/ink503.xml"/><Relationship Id="rId96" Type="http://schemas.openxmlformats.org/officeDocument/2006/relationships/customXml" Target="../ink/ink524.xml"/><Relationship Id="rId161" Type="http://schemas.openxmlformats.org/officeDocument/2006/relationships/image" Target="../media/image554.png"/><Relationship Id="rId217" Type="http://schemas.openxmlformats.org/officeDocument/2006/relationships/image" Target="../media/image582.png"/><Relationship Id="rId399" Type="http://schemas.openxmlformats.org/officeDocument/2006/relationships/customXml" Target="../ink/ink676.xml"/><Relationship Id="rId259" Type="http://schemas.openxmlformats.org/officeDocument/2006/relationships/customXml" Target="../ink/ink606.xml"/><Relationship Id="rId424" Type="http://schemas.openxmlformats.org/officeDocument/2006/relationships/image" Target="../media/image685.png"/><Relationship Id="rId23" Type="http://schemas.openxmlformats.org/officeDocument/2006/relationships/image" Target="../media/image485.png"/><Relationship Id="rId119" Type="http://schemas.openxmlformats.org/officeDocument/2006/relationships/image" Target="../media/image533.png"/><Relationship Id="rId270" Type="http://schemas.openxmlformats.org/officeDocument/2006/relationships/image" Target="../media/image608.png"/><Relationship Id="rId326" Type="http://schemas.openxmlformats.org/officeDocument/2006/relationships/image" Target="../media/image636.png"/><Relationship Id="rId65" Type="http://schemas.openxmlformats.org/officeDocument/2006/relationships/image" Target="../media/image506.png"/><Relationship Id="rId130" Type="http://schemas.openxmlformats.org/officeDocument/2006/relationships/customXml" Target="../ink/ink541.xml"/><Relationship Id="rId368" Type="http://schemas.openxmlformats.org/officeDocument/2006/relationships/image" Target="../media/image657.png"/><Relationship Id="rId172" Type="http://schemas.openxmlformats.org/officeDocument/2006/relationships/customXml" Target="../ink/ink562.xml"/><Relationship Id="rId228" Type="http://schemas.openxmlformats.org/officeDocument/2006/relationships/customXml" Target="../ink/ink590.xml"/><Relationship Id="rId435" Type="http://schemas.openxmlformats.org/officeDocument/2006/relationships/customXml" Target="../ink/ink694.xml"/><Relationship Id="rId281" Type="http://schemas.openxmlformats.org/officeDocument/2006/relationships/customXml" Target="../ink/ink617.xml"/><Relationship Id="rId337" Type="http://schemas.openxmlformats.org/officeDocument/2006/relationships/customXml" Target="../ink/ink645.xml"/><Relationship Id="rId34" Type="http://schemas.openxmlformats.org/officeDocument/2006/relationships/customXml" Target="../ink/ink493.xml"/><Relationship Id="rId76" Type="http://schemas.openxmlformats.org/officeDocument/2006/relationships/customXml" Target="../ink/ink514.xml"/><Relationship Id="rId141" Type="http://schemas.openxmlformats.org/officeDocument/2006/relationships/image" Target="../media/image544.png"/><Relationship Id="rId379" Type="http://schemas.openxmlformats.org/officeDocument/2006/relationships/customXml" Target="../ink/ink666.xml"/><Relationship Id="rId7" Type="http://schemas.openxmlformats.org/officeDocument/2006/relationships/image" Target="../media/image477.png"/><Relationship Id="rId183" Type="http://schemas.openxmlformats.org/officeDocument/2006/relationships/image" Target="../media/image565.png"/><Relationship Id="rId239" Type="http://schemas.openxmlformats.org/officeDocument/2006/relationships/customXml" Target="../ink/ink596.xml"/><Relationship Id="rId390" Type="http://schemas.openxmlformats.org/officeDocument/2006/relationships/image" Target="../media/image668.png"/><Relationship Id="rId404" Type="http://schemas.openxmlformats.org/officeDocument/2006/relationships/image" Target="../media/image675.png"/><Relationship Id="rId446" Type="http://schemas.openxmlformats.org/officeDocument/2006/relationships/image" Target="../media/image696.png"/><Relationship Id="rId250" Type="http://schemas.openxmlformats.org/officeDocument/2006/relationships/image" Target="../media/image598.png"/><Relationship Id="rId292" Type="http://schemas.openxmlformats.org/officeDocument/2006/relationships/image" Target="../media/image619.png"/><Relationship Id="rId306" Type="http://schemas.openxmlformats.org/officeDocument/2006/relationships/image" Target="../media/image626.png"/><Relationship Id="rId45" Type="http://schemas.openxmlformats.org/officeDocument/2006/relationships/image" Target="../media/image496.png"/><Relationship Id="rId87" Type="http://schemas.openxmlformats.org/officeDocument/2006/relationships/image" Target="../media/image517.png"/><Relationship Id="rId110" Type="http://schemas.openxmlformats.org/officeDocument/2006/relationships/customXml" Target="../ink/ink531.xml"/><Relationship Id="rId348" Type="http://schemas.openxmlformats.org/officeDocument/2006/relationships/image" Target="../media/image647.png"/><Relationship Id="rId152" Type="http://schemas.openxmlformats.org/officeDocument/2006/relationships/customXml" Target="../ink/ink552.xml"/><Relationship Id="rId194" Type="http://schemas.openxmlformats.org/officeDocument/2006/relationships/customXml" Target="../ink/ink573.xml"/><Relationship Id="rId208" Type="http://schemas.openxmlformats.org/officeDocument/2006/relationships/customXml" Target="../ink/ink580.xml"/><Relationship Id="rId415" Type="http://schemas.openxmlformats.org/officeDocument/2006/relationships/customXml" Target="../ink/ink684.xml"/><Relationship Id="rId261" Type="http://schemas.openxmlformats.org/officeDocument/2006/relationships/customXml" Target="../ink/ink607.xml"/><Relationship Id="rId14" Type="http://schemas.openxmlformats.org/officeDocument/2006/relationships/customXml" Target="../ink/ink483.xml"/><Relationship Id="rId56" Type="http://schemas.openxmlformats.org/officeDocument/2006/relationships/customXml" Target="../ink/ink504.xml"/><Relationship Id="rId317" Type="http://schemas.openxmlformats.org/officeDocument/2006/relationships/customXml" Target="../ink/ink635.xml"/><Relationship Id="rId359" Type="http://schemas.openxmlformats.org/officeDocument/2006/relationships/customXml" Target="../ink/ink656.xml"/><Relationship Id="rId98" Type="http://schemas.openxmlformats.org/officeDocument/2006/relationships/customXml" Target="../ink/ink525.xml"/><Relationship Id="rId121" Type="http://schemas.openxmlformats.org/officeDocument/2006/relationships/image" Target="../media/image534.png"/><Relationship Id="rId163" Type="http://schemas.openxmlformats.org/officeDocument/2006/relationships/image" Target="../media/image555.png"/><Relationship Id="rId219" Type="http://schemas.openxmlformats.org/officeDocument/2006/relationships/image" Target="../media/image583.png"/><Relationship Id="rId370" Type="http://schemas.openxmlformats.org/officeDocument/2006/relationships/image" Target="../media/image658.png"/><Relationship Id="rId426" Type="http://schemas.openxmlformats.org/officeDocument/2006/relationships/image" Target="../media/image686.png"/><Relationship Id="rId230" Type="http://schemas.openxmlformats.org/officeDocument/2006/relationships/customXml" Target="../ink/ink591.xml"/><Relationship Id="rId25" Type="http://schemas.openxmlformats.org/officeDocument/2006/relationships/image" Target="../media/image486.png"/><Relationship Id="rId67" Type="http://schemas.openxmlformats.org/officeDocument/2006/relationships/image" Target="../media/image507.png"/><Relationship Id="rId272" Type="http://schemas.openxmlformats.org/officeDocument/2006/relationships/image" Target="../media/image609.png"/><Relationship Id="rId328" Type="http://schemas.openxmlformats.org/officeDocument/2006/relationships/image" Target="../media/image637.png"/><Relationship Id="rId132" Type="http://schemas.openxmlformats.org/officeDocument/2006/relationships/customXml" Target="../ink/ink542.xml"/><Relationship Id="rId174" Type="http://schemas.openxmlformats.org/officeDocument/2006/relationships/customXml" Target="../ink/ink563.xml"/><Relationship Id="rId381" Type="http://schemas.openxmlformats.org/officeDocument/2006/relationships/customXml" Target="../ink/ink667.xml"/><Relationship Id="rId241" Type="http://schemas.openxmlformats.org/officeDocument/2006/relationships/customXml" Target="../ink/ink597.xml"/><Relationship Id="rId437" Type="http://schemas.openxmlformats.org/officeDocument/2006/relationships/customXml" Target="../ink/ink695.xml"/><Relationship Id="rId36" Type="http://schemas.openxmlformats.org/officeDocument/2006/relationships/customXml" Target="../ink/ink494.xml"/><Relationship Id="rId283" Type="http://schemas.openxmlformats.org/officeDocument/2006/relationships/customXml" Target="../ink/ink618.xml"/><Relationship Id="rId339" Type="http://schemas.openxmlformats.org/officeDocument/2006/relationships/customXml" Target="../ink/ink646.xml"/><Relationship Id="rId78" Type="http://schemas.openxmlformats.org/officeDocument/2006/relationships/customXml" Target="../ink/ink515.xml"/><Relationship Id="rId101" Type="http://schemas.openxmlformats.org/officeDocument/2006/relationships/image" Target="../media/image524.png"/><Relationship Id="rId143" Type="http://schemas.openxmlformats.org/officeDocument/2006/relationships/image" Target="../media/image545.png"/><Relationship Id="rId185" Type="http://schemas.openxmlformats.org/officeDocument/2006/relationships/image" Target="../media/image566.png"/><Relationship Id="rId350" Type="http://schemas.openxmlformats.org/officeDocument/2006/relationships/image" Target="../media/image648.png"/><Relationship Id="rId406" Type="http://schemas.openxmlformats.org/officeDocument/2006/relationships/image" Target="../media/image676.png"/><Relationship Id="rId9" Type="http://schemas.openxmlformats.org/officeDocument/2006/relationships/image" Target="../media/image478.png"/><Relationship Id="rId210" Type="http://schemas.openxmlformats.org/officeDocument/2006/relationships/customXml" Target="../ink/ink581.xml"/><Relationship Id="rId392" Type="http://schemas.openxmlformats.org/officeDocument/2006/relationships/image" Target="../media/image669.png"/><Relationship Id="rId448" Type="http://schemas.openxmlformats.org/officeDocument/2006/relationships/image" Target="../media/image697.png"/><Relationship Id="rId252" Type="http://schemas.openxmlformats.org/officeDocument/2006/relationships/image" Target="../media/image599.png"/><Relationship Id="rId294" Type="http://schemas.openxmlformats.org/officeDocument/2006/relationships/image" Target="../media/image620.png"/><Relationship Id="rId308" Type="http://schemas.openxmlformats.org/officeDocument/2006/relationships/image" Target="../media/image627.png"/><Relationship Id="rId47" Type="http://schemas.openxmlformats.org/officeDocument/2006/relationships/image" Target="../media/image497.png"/><Relationship Id="rId89" Type="http://schemas.openxmlformats.org/officeDocument/2006/relationships/image" Target="../media/image518.png"/><Relationship Id="rId112" Type="http://schemas.openxmlformats.org/officeDocument/2006/relationships/customXml" Target="../ink/ink532.xml"/><Relationship Id="rId154" Type="http://schemas.openxmlformats.org/officeDocument/2006/relationships/customXml" Target="../ink/ink553.xml"/><Relationship Id="rId361" Type="http://schemas.openxmlformats.org/officeDocument/2006/relationships/customXml" Target="../ink/ink657.xml"/><Relationship Id="rId196" Type="http://schemas.openxmlformats.org/officeDocument/2006/relationships/customXml" Target="../ink/ink574.xml"/><Relationship Id="rId417" Type="http://schemas.openxmlformats.org/officeDocument/2006/relationships/customXml" Target="../ink/ink685.xml"/><Relationship Id="rId16" Type="http://schemas.openxmlformats.org/officeDocument/2006/relationships/customXml" Target="../ink/ink484.xml"/><Relationship Id="rId221" Type="http://schemas.openxmlformats.org/officeDocument/2006/relationships/image" Target="../media/image584.png"/><Relationship Id="rId263" Type="http://schemas.openxmlformats.org/officeDocument/2006/relationships/customXml" Target="../ink/ink608.xml"/><Relationship Id="rId319" Type="http://schemas.openxmlformats.org/officeDocument/2006/relationships/customXml" Target="../ink/ink636.xml"/><Relationship Id="rId58" Type="http://schemas.openxmlformats.org/officeDocument/2006/relationships/customXml" Target="../ink/ink505.xml"/><Relationship Id="rId123" Type="http://schemas.openxmlformats.org/officeDocument/2006/relationships/image" Target="../media/image535.png"/><Relationship Id="rId330" Type="http://schemas.openxmlformats.org/officeDocument/2006/relationships/image" Target="../media/image638.png"/><Relationship Id="rId165" Type="http://schemas.openxmlformats.org/officeDocument/2006/relationships/image" Target="../media/image556.png"/><Relationship Id="rId372" Type="http://schemas.openxmlformats.org/officeDocument/2006/relationships/image" Target="../media/image659.png"/><Relationship Id="rId428" Type="http://schemas.openxmlformats.org/officeDocument/2006/relationships/image" Target="../media/image687.png"/><Relationship Id="rId232" Type="http://schemas.openxmlformats.org/officeDocument/2006/relationships/customXml" Target="../ink/ink592.xml"/><Relationship Id="rId274" Type="http://schemas.openxmlformats.org/officeDocument/2006/relationships/image" Target="../media/image610.png"/><Relationship Id="rId27" Type="http://schemas.openxmlformats.org/officeDocument/2006/relationships/image" Target="../media/image487.png"/><Relationship Id="rId69" Type="http://schemas.openxmlformats.org/officeDocument/2006/relationships/image" Target="../media/image508.png"/><Relationship Id="rId134" Type="http://schemas.openxmlformats.org/officeDocument/2006/relationships/customXml" Target="../ink/ink543.xml"/><Relationship Id="rId80" Type="http://schemas.openxmlformats.org/officeDocument/2006/relationships/customXml" Target="../ink/ink516.xml"/><Relationship Id="rId176" Type="http://schemas.openxmlformats.org/officeDocument/2006/relationships/customXml" Target="../ink/ink564.xml"/><Relationship Id="rId341" Type="http://schemas.openxmlformats.org/officeDocument/2006/relationships/customXml" Target="../ink/ink647.xml"/><Relationship Id="rId383" Type="http://schemas.openxmlformats.org/officeDocument/2006/relationships/customXml" Target="../ink/ink668.xml"/><Relationship Id="rId439" Type="http://schemas.openxmlformats.org/officeDocument/2006/relationships/customXml" Target="../ink/ink696.xml"/><Relationship Id="rId201" Type="http://schemas.openxmlformats.org/officeDocument/2006/relationships/image" Target="../media/image574.png"/><Relationship Id="rId243" Type="http://schemas.openxmlformats.org/officeDocument/2006/relationships/customXml" Target="../ink/ink598.xml"/><Relationship Id="rId285" Type="http://schemas.openxmlformats.org/officeDocument/2006/relationships/customXml" Target="../ink/ink619.xml"/><Relationship Id="rId450" Type="http://schemas.openxmlformats.org/officeDocument/2006/relationships/image" Target="../media/image698.png"/><Relationship Id="rId38" Type="http://schemas.openxmlformats.org/officeDocument/2006/relationships/customXml" Target="../ink/ink495.xml"/><Relationship Id="rId103" Type="http://schemas.openxmlformats.org/officeDocument/2006/relationships/image" Target="../media/image525.png"/><Relationship Id="rId310" Type="http://schemas.openxmlformats.org/officeDocument/2006/relationships/image" Target="../media/image628.png"/><Relationship Id="rId91" Type="http://schemas.openxmlformats.org/officeDocument/2006/relationships/image" Target="../media/image519.png"/><Relationship Id="rId145" Type="http://schemas.openxmlformats.org/officeDocument/2006/relationships/image" Target="../media/image546.png"/><Relationship Id="rId187" Type="http://schemas.openxmlformats.org/officeDocument/2006/relationships/image" Target="../media/image567.png"/><Relationship Id="rId352" Type="http://schemas.openxmlformats.org/officeDocument/2006/relationships/image" Target="../media/image649.png"/><Relationship Id="rId394" Type="http://schemas.openxmlformats.org/officeDocument/2006/relationships/image" Target="../media/image670.png"/><Relationship Id="rId408" Type="http://schemas.openxmlformats.org/officeDocument/2006/relationships/image" Target="../media/image677.png"/><Relationship Id="rId212" Type="http://schemas.openxmlformats.org/officeDocument/2006/relationships/customXml" Target="../ink/ink582.xml"/><Relationship Id="rId254" Type="http://schemas.openxmlformats.org/officeDocument/2006/relationships/image" Target="../media/image600.png"/><Relationship Id="rId49" Type="http://schemas.openxmlformats.org/officeDocument/2006/relationships/image" Target="../media/image498.png"/><Relationship Id="rId114" Type="http://schemas.openxmlformats.org/officeDocument/2006/relationships/customXml" Target="../ink/ink533.xml"/><Relationship Id="rId296" Type="http://schemas.openxmlformats.org/officeDocument/2006/relationships/image" Target="../media/image621.png"/><Relationship Id="rId60" Type="http://schemas.openxmlformats.org/officeDocument/2006/relationships/customXml" Target="../ink/ink506.xml"/><Relationship Id="rId156" Type="http://schemas.openxmlformats.org/officeDocument/2006/relationships/customXml" Target="../ink/ink554.xml"/><Relationship Id="rId198" Type="http://schemas.openxmlformats.org/officeDocument/2006/relationships/customXml" Target="../ink/ink575.xml"/><Relationship Id="rId321" Type="http://schemas.openxmlformats.org/officeDocument/2006/relationships/customXml" Target="../ink/ink637.xml"/><Relationship Id="rId363" Type="http://schemas.openxmlformats.org/officeDocument/2006/relationships/customXml" Target="../ink/ink658.xml"/><Relationship Id="rId419" Type="http://schemas.openxmlformats.org/officeDocument/2006/relationships/customXml" Target="../ink/ink686.xml"/><Relationship Id="rId223" Type="http://schemas.openxmlformats.org/officeDocument/2006/relationships/image" Target="../media/image585.png"/><Relationship Id="rId430" Type="http://schemas.openxmlformats.org/officeDocument/2006/relationships/image" Target="../media/image688.png"/><Relationship Id="rId18" Type="http://schemas.openxmlformats.org/officeDocument/2006/relationships/customXml" Target="../ink/ink485.xml"/><Relationship Id="rId265" Type="http://schemas.openxmlformats.org/officeDocument/2006/relationships/customXml" Target="../ink/ink609.xml"/><Relationship Id="rId50" Type="http://schemas.openxmlformats.org/officeDocument/2006/relationships/customXml" Target="../ink/ink501.xml"/><Relationship Id="rId104" Type="http://schemas.openxmlformats.org/officeDocument/2006/relationships/customXml" Target="../ink/ink528.xml"/><Relationship Id="rId125" Type="http://schemas.openxmlformats.org/officeDocument/2006/relationships/image" Target="../media/image536.png"/><Relationship Id="rId146" Type="http://schemas.openxmlformats.org/officeDocument/2006/relationships/customXml" Target="../ink/ink549.xml"/><Relationship Id="rId167" Type="http://schemas.openxmlformats.org/officeDocument/2006/relationships/image" Target="../media/image557.png"/><Relationship Id="rId188" Type="http://schemas.openxmlformats.org/officeDocument/2006/relationships/customXml" Target="../ink/ink570.xml"/><Relationship Id="rId311" Type="http://schemas.openxmlformats.org/officeDocument/2006/relationships/customXml" Target="../ink/ink632.xml"/><Relationship Id="rId332" Type="http://schemas.openxmlformats.org/officeDocument/2006/relationships/image" Target="../media/image639.png"/><Relationship Id="rId353" Type="http://schemas.openxmlformats.org/officeDocument/2006/relationships/customXml" Target="../ink/ink653.xml"/><Relationship Id="rId374" Type="http://schemas.openxmlformats.org/officeDocument/2006/relationships/image" Target="../media/image660.png"/><Relationship Id="rId395" Type="http://schemas.openxmlformats.org/officeDocument/2006/relationships/customXml" Target="../ink/ink674.xml"/><Relationship Id="rId409" Type="http://schemas.openxmlformats.org/officeDocument/2006/relationships/customXml" Target="../ink/ink681.xml"/><Relationship Id="rId71" Type="http://schemas.openxmlformats.org/officeDocument/2006/relationships/image" Target="../media/image509.png"/><Relationship Id="rId92" Type="http://schemas.openxmlformats.org/officeDocument/2006/relationships/customXml" Target="../ink/ink522.xml"/><Relationship Id="rId213" Type="http://schemas.openxmlformats.org/officeDocument/2006/relationships/image" Target="../media/image580.png"/><Relationship Id="rId234" Type="http://schemas.openxmlformats.org/officeDocument/2006/relationships/customXml" Target="../ink/ink593.xml"/><Relationship Id="rId420" Type="http://schemas.openxmlformats.org/officeDocument/2006/relationships/image" Target="../media/image683.png"/><Relationship Id="rId2" Type="http://schemas.openxmlformats.org/officeDocument/2006/relationships/customXml" Target="../ink/ink477.xml"/><Relationship Id="rId29" Type="http://schemas.openxmlformats.org/officeDocument/2006/relationships/image" Target="../media/image488.png"/><Relationship Id="rId255" Type="http://schemas.openxmlformats.org/officeDocument/2006/relationships/customXml" Target="../ink/ink604.xml"/><Relationship Id="rId276" Type="http://schemas.openxmlformats.org/officeDocument/2006/relationships/image" Target="../media/image611.png"/><Relationship Id="rId297" Type="http://schemas.openxmlformats.org/officeDocument/2006/relationships/customXml" Target="../ink/ink625.xml"/><Relationship Id="rId441" Type="http://schemas.openxmlformats.org/officeDocument/2006/relationships/customXml" Target="../ink/ink697.xml"/><Relationship Id="rId40" Type="http://schemas.openxmlformats.org/officeDocument/2006/relationships/customXml" Target="../ink/ink496.xml"/><Relationship Id="rId115" Type="http://schemas.openxmlformats.org/officeDocument/2006/relationships/image" Target="../media/image531.png"/><Relationship Id="rId136" Type="http://schemas.openxmlformats.org/officeDocument/2006/relationships/customXml" Target="../ink/ink544.xml"/><Relationship Id="rId157" Type="http://schemas.openxmlformats.org/officeDocument/2006/relationships/image" Target="../media/image552.png"/><Relationship Id="rId178" Type="http://schemas.openxmlformats.org/officeDocument/2006/relationships/customXml" Target="../ink/ink565.xml"/><Relationship Id="rId301" Type="http://schemas.openxmlformats.org/officeDocument/2006/relationships/customXml" Target="../ink/ink627.xml"/><Relationship Id="rId322" Type="http://schemas.openxmlformats.org/officeDocument/2006/relationships/image" Target="../media/image634.png"/><Relationship Id="rId343" Type="http://schemas.openxmlformats.org/officeDocument/2006/relationships/customXml" Target="../ink/ink648.xml"/><Relationship Id="rId364" Type="http://schemas.openxmlformats.org/officeDocument/2006/relationships/image" Target="../media/image655.png"/><Relationship Id="rId61" Type="http://schemas.openxmlformats.org/officeDocument/2006/relationships/image" Target="../media/image504.png"/><Relationship Id="rId82" Type="http://schemas.openxmlformats.org/officeDocument/2006/relationships/customXml" Target="../ink/ink517.xml"/><Relationship Id="rId199" Type="http://schemas.openxmlformats.org/officeDocument/2006/relationships/image" Target="../media/image573.png"/><Relationship Id="rId203" Type="http://schemas.openxmlformats.org/officeDocument/2006/relationships/image" Target="../media/image575.png"/><Relationship Id="rId385" Type="http://schemas.openxmlformats.org/officeDocument/2006/relationships/customXml" Target="../ink/ink669.xml"/><Relationship Id="rId19" Type="http://schemas.openxmlformats.org/officeDocument/2006/relationships/image" Target="../media/image483.png"/><Relationship Id="rId224" Type="http://schemas.openxmlformats.org/officeDocument/2006/relationships/customXml" Target="../ink/ink588.xml"/><Relationship Id="rId245" Type="http://schemas.openxmlformats.org/officeDocument/2006/relationships/customXml" Target="../ink/ink599.xml"/><Relationship Id="rId266" Type="http://schemas.openxmlformats.org/officeDocument/2006/relationships/image" Target="../media/image606.png"/><Relationship Id="rId287" Type="http://schemas.openxmlformats.org/officeDocument/2006/relationships/customXml" Target="../ink/ink620.xml"/><Relationship Id="rId410" Type="http://schemas.openxmlformats.org/officeDocument/2006/relationships/image" Target="../media/image678.png"/><Relationship Id="rId431" Type="http://schemas.openxmlformats.org/officeDocument/2006/relationships/customXml" Target="../ink/ink692.xml"/><Relationship Id="rId452" Type="http://schemas.openxmlformats.org/officeDocument/2006/relationships/image" Target="../media/image699.png"/><Relationship Id="rId30" Type="http://schemas.openxmlformats.org/officeDocument/2006/relationships/customXml" Target="../ink/ink491.xml"/><Relationship Id="rId105" Type="http://schemas.openxmlformats.org/officeDocument/2006/relationships/image" Target="../media/image526.png"/><Relationship Id="rId126" Type="http://schemas.openxmlformats.org/officeDocument/2006/relationships/customXml" Target="../ink/ink539.xml"/><Relationship Id="rId147" Type="http://schemas.openxmlformats.org/officeDocument/2006/relationships/image" Target="../media/image547.png"/><Relationship Id="rId168" Type="http://schemas.openxmlformats.org/officeDocument/2006/relationships/customXml" Target="../ink/ink560.xml"/><Relationship Id="rId312" Type="http://schemas.openxmlformats.org/officeDocument/2006/relationships/image" Target="../media/image629.png"/><Relationship Id="rId333" Type="http://schemas.openxmlformats.org/officeDocument/2006/relationships/customXml" Target="../ink/ink643.xml"/><Relationship Id="rId354" Type="http://schemas.openxmlformats.org/officeDocument/2006/relationships/image" Target="../media/image650.png"/><Relationship Id="rId51" Type="http://schemas.openxmlformats.org/officeDocument/2006/relationships/image" Target="../media/image499.png"/><Relationship Id="rId72" Type="http://schemas.openxmlformats.org/officeDocument/2006/relationships/customXml" Target="../ink/ink512.xml"/><Relationship Id="rId93" Type="http://schemas.openxmlformats.org/officeDocument/2006/relationships/image" Target="../media/image520.png"/><Relationship Id="rId189" Type="http://schemas.openxmlformats.org/officeDocument/2006/relationships/image" Target="../media/image568.png"/><Relationship Id="rId375" Type="http://schemas.openxmlformats.org/officeDocument/2006/relationships/customXml" Target="../ink/ink664.xml"/><Relationship Id="rId396" Type="http://schemas.openxmlformats.org/officeDocument/2006/relationships/image" Target="../media/image671.png"/><Relationship Id="rId3" Type="http://schemas.openxmlformats.org/officeDocument/2006/relationships/image" Target="../media/image475.png"/><Relationship Id="rId214" Type="http://schemas.openxmlformats.org/officeDocument/2006/relationships/customXml" Target="../ink/ink583.xml"/><Relationship Id="rId235" Type="http://schemas.openxmlformats.org/officeDocument/2006/relationships/image" Target="../media/image591.png"/><Relationship Id="rId256" Type="http://schemas.openxmlformats.org/officeDocument/2006/relationships/image" Target="../media/image601.png"/><Relationship Id="rId277" Type="http://schemas.openxmlformats.org/officeDocument/2006/relationships/customXml" Target="../ink/ink615.xml"/><Relationship Id="rId298" Type="http://schemas.openxmlformats.org/officeDocument/2006/relationships/image" Target="../media/image622.png"/><Relationship Id="rId400" Type="http://schemas.openxmlformats.org/officeDocument/2006/relationships/image" Target="../media/image673.png"/><Relationship Id="rId421" Type="http://schemas.openxmlformats.org/officeDocument/2006/relationships/customXml" Target="../ink/ink687.xml"/><Relationship Id="rId442" Type="http://schemas.openxmlformats.org/officeDocument/2006/relationships/image" Target="../media/image694.png"/><Relationship Id="rId116" Type="http://schemas.openxmlformats.org/officeDocument/2006/relationships/customXml" Target="../ink/ink534.xml"/><Relationship Id="rId137" Type="http://schemas.openxmlformats.org/officeDocument/2006/relationships/image" Target="../media/image542.png"/><Relationship Id="rId158" Type="http://schemas.openxmlformats.org/officeDocument/2006/relationships/customXml" Target="../ink/ink555.xml"/><Relationship Id="rId302" Type="http://schemas.openxmlformats.org/officeDocument/2006/relationships/image" Target="../media/image624.png"/><Relationship Id="rId323" Type="http://schemas.openxmlformats.org/officeDocument/2006/relationships/customXml" Target="../ink/ink638.xml"/><Relationship Id="rId344" Type="http://schemas.openxmlformats.org/officeDocument/2006/relationships/image" Target="../media/image645.png"/><Relationship Id="rId20" Type="http://schemas.openxmlformats.org/officeDocument/2006/relationships/customXml" Target="../ink/ink486.xml"/><Relationship Id="rId41" Type="http://schemas.openxmlformats.org/officeDocument/2006/relationships/image" Target="../media/image494.png"/><Relationship Id="rId62" Type="http://schemas.openxmlformats.org/officeDocument/2006/relationships/customXml" Target="../ink/ink507.xml"/><Relationship Id="rId83" Type="http://schemas.openxmlformats.org/officeDocument/2006/relationships/image" Target="../media/image515.png"/><Relationship Id="rId179" Type="http://schemas.openxmlformats.org/officeDocument/2006/relationships/image" Target="../media/image563.png"/><Relationship Id="rId365" Type="http://schemas.openxmlformats.org/officeDocument/2006/relationships/customXml" Target="../ink/ink659.xml"/><Relationship Id="rId386" Type="http://schemas.openxmlformats.org/officeDocument/2006/relationships/image" Target="../media/image666.png"/><Relationship Id="rId190" Type="http://schemas.openxmlformats.org/officeDocument/2006/relationships/customXml" Target="../ink/ink571.xml"/><Relationship Id="rId204" Type="http://schemas.openxmlformats.org/officeDocument/2006/relationships/customXml" Target="../ink/ink578.xml"/><Relationship Id="rId225" Type="http://schemas.openxmlformats.org/officeDocument/2006/relationships/image" Target="../media/image586.png"/><Relationship Id="rId246" Type="http://schemas.openxmlformats.org/officeDocument/2006/relationships/image" Target="../media/image596.png"/><Relationship Id="rId267" Type="http://schemas.openxmlformats.org/officeDocument/2006/relationships/customXml" Target="../ink/ink610.xml"/><Relationship Id="rId288" Type="http://schemas.openxmlformats.org/officeDocument/2006/relationships/image" Target="../media/image617.png"/><Relationship Id="rId411" Type="http://schemas.openxmlformats.org/officeDocument/2006/relationships/customXml" Target="../ink/ink682.xml"/><Relationship Id="rId432" Type="http://schemas.openxmlformats.org/officeDocument/2006/relationships/image" Target="../media/image689.png"/><Relationship Id="rId106" Type="http://schemas.openxmlformats.org/officeDocument/2006/relationships/customXml" Target="../ink/ink529.xml"/><Relationship Id="rId127" Type="http://schemas.openxmlformats.org/officeDocument/2006/relationships/image" Target="../media/image537.png"/><Relationship Id="rId313" Type="http://schemas.openxmlformats.org/officeDocument/2006/relationships/customXml" Target="../ink/ink633.xml"/><Relationship Id="rId10" Type="http://schemas.openxmlformats.org/officeDocument/2006/relationships/customXml" Target="../ink/ink481.xml"/><Relationship Id="rId31" Type="http://schemas.openxmlformats.org/officeDocument/2006/relationships/image" Target="../media/image489.png"/><Relationship Id="rId52" Type="http://schemas.openxmlformats.org/officeDocument/2006/relationships/customXml" Target="../ink/ink502.xml"/><Relationship Id="rId73" Type="http://schemas.openxmlformats.org/officeDocument/2006/relationships/image" Target="../media/image510.png"/><Relationship Id="rId94" Type="http://schemas.openxmlformats.org/officeDocument/2006/relationships/customXml" Target="../ink/ink523.xml"/><Relationship Id="rId148" Type="http://schemas.openxmlformats.org/officeDocument/2006/relationships/customXml" Target="../ink/ink550.xml"/><Relationship Id="rId169" Type="http://schemas.openxmlformats.org/officeDocument/2006/relationships/image" Target="../media/image558.png"/><Relationship Id="rId334" Type="http://schemas.openxmlformats.org/officeDocument/2006/relationships/image" Target="../media/image640.png"/><Relationship Id="rId355" Type="http://schemas.openxmlformats.org/officeDocument/2006/relationships/customXml" Target="../ink/ink654.xml"/><Relationship Id="rId376" Type="http://schemas.openxmlformats.org/officeDocument/2006/relationships/image" Target="../media/image661.png"/><Relationship Id="rId397" Type="http://schemas.openxmlformats.org/officeDocument/2006/relationships/customXml" Target="../ink/ink675.xml"/><Relationship Id="rId4" Type="http://schemas.openxmlformats.org/officeDocument/2006/relationships/customXml" Target="../ink/ink478.xml"/><Relationship Id="rId180" Type="http://schemas.openxmlformats.org/officeDocument/2006/relationships/customXml" Target="../ink/ink566.xml"/><Relationship Id="rId215" Type="http://schemas.openxmlformats.org/officeDocument/2006/relationships/image" Target="../media/image581.png"/><Relationship Id="rId236" Type="http://schemas.openxmlformats.org/officeDocument/2006/relationships/customXml" Target="../ink/ink594.xml"/><Relationship Id="rId257" Type="http://schemas.openxmlformats.org/officeDocument/2006/relationships/customXml" Target="../ink/ink605.xml"/><Relationship Id="rId278" Type="http://schemas.openxmlformats.org/officeDocument/2006/relationships/image" Target="../media/image612.png"/><Relationship Id="rId401" Type="http://schemas.openxmlformats.org/officeDocument/2006/relationships/customXml" Target="../ink/ink677.xml"/><Relationship Id="rId422" Type="http://schemas.openxmlformats.org/officeDocument/2006/relationships/image" Target="../media/image684.png"/><Relationship Id="rId443" Type="http://schemas.openxmlformats.org/officeDocument/2006/relationships/customXml" Target="../ink/ink698.xml"/><Relationship Id="rId303" Type="http://schemas.openxmlformats.org/officeDocument/2006/relationships/customXml" Target="../ink/ink628.xml"/><Relationship Id="rId42" Type="http://schemas.openxmlformats.org/officeDocument/2006/relationships/customXml" Target="../ink/ink497.xml"/><Relationship Id="rId84" Type="http://schemas.openxmlformats.org/officeDocument/2006/relationships/customXml" Target="../ink/ink518.xml"/><Relationship Id="rId138" Type="http://schemas.openxmlformats.org/officeDocument/2006/relationships/customXml" Target="../ink/ink545.xml"/><Relationship Id="rId345" Type="http://schemas.openxmlformats.org/officeDocument/2006/relationships/customXml" Target="../ink/ink649.xml"/><Relationship Id="rId387" Type="http://schemas.openxmlformats.org/officeDocument/2006/relationships/customXml" Target="../ink/ink670.xml"/><Relationship Id="rId191" Type="http://schemas.openxmlformats.org/officeDocument/2006/relationships/image" Target="../media/image569.png"/><Relationship Id="rId205" Type="http://schemas.openxmlformats.org/officeDocument/2006/relationships/image" Target="../media/image576.png"/><Relationship Id="rId247" Type="http://schemas.openxmlformats.org/officeDocument/2006/relationships/customXml" Target="../ink/ink600.xml"/><Relationship Id="rId412" Type="http://schemas.openxmlformats.org/officeDocument/2006/relationships/image" Target="../media/image679.png"/><Relationship Id="rId107" Type="http://schemas.openxmlformats.org/officeDocument/2006/relationships/image" Target="../media/image527.png"/><Relationship Id="rId289" Type="http://schemas.openxmlformats.org/officeDocument/2006/relationships/customXml" Target="../ink/ink621.xml"/><Relationship Id="rId11" Type="http://schemas.openxmlformats.org/officeDocument/2006/relationships/image" Target="../media/image479.png"/><Relationship Id="rId53" Type="http://schemas.openxmlformats.org/officeDocument/2006/relationships/image" Target="../media/image500.png"/><Relationship Id="rId149" Type="http://schemas.openxmlformats.org/officeDocument/2006/relationships/image" Target="../media/image548.png"/><Relationship Id="rId314" Type="http://schemas.openxmlformats.org/officeDocument/2006/relationships/image" Target="../media/image630.png"/><Relationship Id="rId356" Type="http://schemas.openxmlformats.org/officeDocument/2006/relationships/image" Target="../media/image651.png"/><Relationship Id="rId398" Type="http://schemas.openxmlformats.org/officeDocument/2006/relationships/image" Target="../media/image672.png"/><Relationship Id="rId95" Type="http://schemas.openxmlformats.org/officeDocument/2006/relationships/image" Target="../media/image521.png"/><Relationship Id="rId160" Type="http://schemas.openxmlformats.org/officeDocument/2006/relationships/customXml" Target="../ink/ink556.xml"/><Relationship Id="rId216" Type="http://schemas.openxmlformats.org/officeDocument/2006/relationships/customXml" Target="../ink/ink584.xml"/><Relationship Id="rId423" Type="http://schemas.openxmlformats.org/officeDocument/2006/relationships/customXml" Target="../ink/ink688.xml"/><Relationship Id="rId258" Type="http://schemas.openxmlformats.org/officeDocument/2006/relationships/image" Target="../media/image602.png"/><Relationship Id="rId22" Type="http://schemas.openxmlformats.org/officeDocument/2006/relationships/customXml" Target="../ink/ink487.xml"/><Relationship Id="rId64" Type="http://schemas.openxmlformats.org/officeDocument/2006/relationships/customXml" Target="../ink/ink508.xml"/><Relationship Id="rId118" Type="http://schemas.openxmlformats.org/officeDocument/2006/relationships/customXml" Target="../ink/ink535.xml"/><Relationship Id="rId325" Type="http://schemas.openxmlformats.org/officeDocument/2006/relationships/customXml" Target="../ink/ink639.xml"/><Relationship Id="rId367" Type="http://schemas.openxmlformats.org/officeDocument/2006/relationships/customXml" Target="../ink/ink660.xml"/><Relationship Id="rId171" Type="http://schemas.openxmlformats.org/officeDocument/2006/relationships/image" Target="../media/image559.png"/><Relationship Id="rId227" Type="http://schemas.openxmlformats.org/officeDocument/2006/relationships/image" Target="../media/image587.png"/><Relationship Id="rId269" Type="http://schemas.openxmlformats.org/officeDocument/2006/relationships/customXml" Target="../ink/ink611.xml"/><Relationship Id="rId434" Type="http://schemas.openxmlformats.org/officeDocument/2006/relationships/image" Target="../media/image690.png"/><Relationship Id="rId33" Type="http://schemas.openxmlformats.org/officeDocument/2006/relationships/image" Target="../media/image490.png"/><Relationship Id="rId129" Type="http://schemas.openxmlformats.org/officeDocument/2006/relationships/image" Target="../media/image538.png"/><Relationship Id="rId280" Type="http://schemas.openxmlformats.org/officeDocument/2006/relationships/image" Target="../media/image613.png"/><Relationship Id="rId336" Type="http://schemas.openxmlformats.org/officeDocument/2006/relationships/image" Target="../media/image641.png"/><Relationship Id="rId75" Type="http://schemas.openxmlformats.org/officeDocument/2006/relationships/image" Target="../media/image511.png"/><Relationship Id="rId140" Type="http://schemas.openxmlformats.org/officeDocument/2006/relationships/customXml" Target="../ink/ink546.xml"/><Relationship Id="rId182" Type="http://schemas.openxmlformats.org/officeDocument/2006/relationships/customXml" Target="../ink/ink567.xml"/><Relationship Id="rId378" Type="http://schemas.openxmlformats.org/officeDocument/2006/relationships/image" Target="../media/image662.png"/><Relationship Id="rId403" Type="http://schemas.openxmlformats.org/officeDocument/2006/relationships/customXml" Target="../ink/ink678.xml"/><Relationship Id="rId6" Type="http://schemas.openxmlformats.org/officeDocument/2006/relationships/customXml" Target="../ink/ink479.xml"/><Relationship Id="rId238" Type="http://schemas.openxmlformats.org/officeDocument/2006/relationships/image" Target="../media/image592.png"/><Relationship Id="rId445" Type="http://schemas.openxmlformats.org/officeDocument/2006/relationships/customXml" Target="../ink/ink699.xml"/><Relationship Id="rId291" Type="http://schemas.openxmlformats.org/officeDocument/2006/relationships/customXml" Target="../ink/ink622.xml"/><Relationship Id="rId305" Type="http://schemas.openxmlformats.org/officeDocument/2006/relationships/customXml" Target="../ink/ink629.xml"/><Relationship Id="rId347" Type="http://schemas.openxmlformats.org/officeDocument/2006/relationships/customXml" Target="../ink/ink650.xml"/><Relationship Id="rId44" Type="http://schemas.openxmlformats.org/officeDocument/2006/relationships/customXml" Target="../ink/ink498.xml"/><Relationship Id="rId86" Type="http://schemas.openxmlformats.org/officeDocument/2006/relationships/customXml" Target="../ink/ink519.xml"/><Relationship Id="rId151" Type="http://schemas.openxmlformats.org/officeDocument/2006/relationships/image" Target="../media/image549.png"/><Relationship Id="rId389" Type="http://schemas.openxmlformats.org/officeDocument/2006/relationships/customXml" Target="../ink/ink671.xml"/><Relationship Id="rId193" Type="http://schemas.openxmlformats.org/officeDocument/2006/relationships/image" Target="../media/image570.png"/><Relationship Id="rId207" Type="http://schemas.openxmlformats.org/officeDocument/2006/relationships/image" Target="../media/image577.png"/><Relationship Id="rId249" Type="http://schemas.openxmlformats.org/officeDocument/2006/relationships/customXml" Target="../ink/ink601.xml"/><Relationship Id="rId414" Type="http://schemas.openxmlformats.org/officeDocument/2006/relationships/image" Target="../media/image680.png"/><Relationship Id="rId13" Type="http://schemas.openxmlformats.org/officeDocument/2006/relationships/image" Target="../media/image480.png"/><Relationship Id="rId109" Type="http://schemas.openxmlformats.org/officeDocument/2006/relationships/image" Target="../media/image528.png"/><Relationship Id="rId260" Type="http://schemas.openxmlformats.org/officeDocument/2006/relationships/image" Target="../media/image603.png"/><Relationship Id="rId316" Type="http://schemas.openxmlformats.org/officeDocument/2006/relationships/image" Target="../media/image631.png"/><Relationship Id="rId55" Type="http://schemas.openxmlformats.org/officeDocument/2006/relationships/image" Target="../media/image501.png"/><Relationship Id="rId97" Type="http://schemas.openxmlformats.org/officeDocument/2006/relationships/image" Target="../media/image522.png"/><Relationship Id="rId120" Type="http://schemas.openxmlformats.org/officeDocument/2006/relationships/customXml" Target="../ink/ink536.xml"/><Relationship Id="rId358" Type="http://schemas.openxmlformats.org/officeDocument/2006/relationships/image" Target="../media/image652.png"/><Relationship Id="rId162" Type="http://schemas.openxmlformats.org/officeDocument/2006/relationships/customXml" Target="../ink/ink557.xml"/><Relationship Id="rId218" Type="http://schemas.openxmlformats.org/officeDocument/2006/relationships/customXml" Target="../ink/ink585.xml"/><Relationship Id="rId425" Type="http://schemas.openxmlformats.org/officeDocument/2006/relationships/customXml" Target="../ink/ink689.xml"/><Relationship Id="rId271" Type="http://schemas.openxmlformats.org/officeDocument/2006/relationships/customXml" Target="../ink/ink612.xml"/><Relationship Id="rId24" Type="http://schemas.openxmlformats.org/officeDocument/2006/relationships/customXml" Target="../ink/ink488.xml"/><Relationship Id="rId66" Type="http://schemas.openxmlformats.org/officeDocument/2006/relationships/customXml" Target="../ink/ink509.xml"/><Relationship Id="rId131" Type="http://schemas.openxmlformats.org/officeDocument/2006/relationships/image" Target="../media/image539.png"/><Relationship Id="rId327" Type="http://schemas.openxmlformats.org/officeDocument/2006/relationships/customXml" Target="../ink/ink640.xml"/><Relationship Id="rId369" Type="http://schemas.openxmlformats.org/officeDocument/2006/relationships/customXml" Target="../ink/ink661.xml"/><Relationship Id="rId173" Type="http://schemas.openxmlformats.org/officeDocument/2006/relationships/image" Target="../media/image560.png"/><Relationship Id="rId229" Type="http://schemas.openxmlformats.org/officeDocument/2006/relationships/image" Target="../media/image588.png"/><Relationship Id="rId380" Type="http://schemas.openxmlformats.org/officeDocument/2006/relationships/image" Target="../media/image663.png"/><Relationship Id="rId436" Type="http://schemas.openxmlformats.org/officeDocument/2006/relationships/image" Target="../media/image691.png"/><Relationship Id="rId240" Type="http://schemas.openxmlformats.org/officeDocument/2006/relationships/image" Target="../media/image593.png"/><Relationship Id="rId35" Type="http://schemas.openxmlformats.org/officeDocument/2006/relationships/image" Target="../media/image491.png"/><Relationship Id="rId77" Type="http://schemas.openxmlformats.org/officeDocument/2006/relationships/image" Target="../media/image512.png"/><Relationship Id="rId100" Type="http://schemas.openxmlformats.org/officeDocument/2006/relationships/customXml" Target="../ink/ink526.xml"/><Relationship Id="rId282" Type="http://schemas.openxmlformats.org/officeDocument/2006/relationships/image" Target="../media/image614.png"/><Relationship Id="rId338" Type="http://schemas.openxmlformats.org/officeDocument/2006/relationships/image" Target="../media/image642.png"/><Relationship Id="rId8" Type="http://schemas.openxmlformats.org/officeDocument/2006/relationships/customXml" Target="../ink/ink480.xml"/><Relationship Id="rId142" Type="http://schemas.openxmlformats.org/officeDocument/2006/relationships/customXml" Target="../ink/ink547.xml"/><Relationship Id="rId184" Type="http://schemas.openxmlformats.org/officeDocument/2006/relationships/customXml" Target="../ink/ink568.xml"/><Relationship Id="rId391" Type="http://schemas.openxmlformats.org/officeDocument/2006/relationships/customXml" Target="../ink/ink672.xml"/><Relationship Id="rId405" Type="http://schemas.openxmlformats.org/officeDocument/2006/relationships/customXml" Target="../ink/ink679.xml"/><Relationship Id="rId447" Type="http://schemas.openxmlformats.org/officeDocument/2006/relationships/customXml" Target="../ink/ink700.xml"/><Relationship Id="rId251" Type="http://schemas.openxmlformats.org/officeDocument/2006/relationships/customXml" Target="../ink/ink602.xml"/><Relationship Id="rId46" Type="http://schemas.openxmlformats.org/officeDocument/2006/relationships/customXml" Target="../ink/ink499.xml"/><Relationship Id="rId293" Type="http://schemas.openxmlformats.org/officeDocument/2006/relationships/customXml" Target="../ink/ink623.xml"/><Relationship Id="rId307" Type="http://schemas.openxmlformats.org/officeDocument/2006/relationships/customXml" Target="../ink/ink630.xml"/><Relationship Id="rId349" Type="http://schemas.openxmlformats.org/officeDocument/2006/relationships/customXml" Target="../ink/ink651.xml"/><Relationship Id="rId88" Type="http://schemas.openxmlformats.org/officeDocument/2006/relationships/customXml" Target="../ink/ink520.xml"/><Relationship Id="rId111" Type="http://schemas.openxmlformats.org/officeDocument/2006/relationships/image" Target="../media/image529.png"/><Relationship Id="rId153" Type="http://schemas.openxmlformats.org/officeDocument/2006/relationships/image" Target="../media/image550.png"/><Relationship Id="rId195" Type="http://schemas.openxmlformats.org/officeDocument/2006/relationships/image" Target="../media/image571.png"/><Relationship Id="rId209" Type="http://schemas.openxmlformats.org/officeDocument/2006/relationships/image" Target="../media/image578.png"/><Relationship Id="rId360" Type="http://schemas.openxmlformats.org/officeDocument/2006/relationships/image" Target="../media/image653.png"/><Relationship Id="rId416" Type="http://schemas.openxmlformats.org/officeDocument/2006/relationships/image" Target="../media/image681.png"/><Relationship Id="rId220" Type="http://schemas.openxmlformats.org/officeDocument/2006/relationships/customXml" Target="../ink/ink586.xml"/><Relationship Id="rId15" Type="http://schemas.openxmlformats.org/officeDocument/2006/relationships/image" Target="../media/image481.png"/><Relationship Id="rId57" Type="http://schemas.openxmlformats.org/officeDocument/2006/relationships/image" Target="../media/image502.png"/><Relationship Id="rId262" Type="http://schemas.openxmlformats.org/officeDocument/2006/relationships/image" Target="../media/image604.png"/><Relationship Id="rId318" Type="http://schemas.openxmlformats.org/officeDocument/2006/relationships/image" Target="../media/image632.png"/><Relationship Id="rId99" Type="http://schemas.openxmlformats.org/officeDocument/2006/relationships/image" Target="../media/image523.png"/><Relationship Id="rId122" Type="http://schemas.openxmlformats.org/officeDocument/2006/relationships/customXml" Target="../ink/ink537.xml"/><Relationship Id="rId164" Type="http://schemas.openxmlformats.org/officeDocument/2006/relationships/customXml" Target="../ink/ink558.xml"/><Relationship Id="rId371" Type="http://schemas.openxmlformats.org/officeDocument/2006/relationships/customXml" Target="../ink/ink662.xml"/><Relationship Id="rId427" Type="http://schemas.openxmlformats.org/officeDocument/2006/relationships/customXml" Target="../ink/ink690.xml"/><Relationship Id="rId26" Type="http://schemas.openxmlformats.org/officeDocument/2006/relationships/customXml" Target="../ink/ink489.xml"/><Relationship Id="rId231" Type="http://schemas.openxmlformats.org/officeDocument/2006/relationships/image" Target="../media/image589.png"/><Relationship Id="rId273" Type="http://schemas.openxmlformats.org/officeDocument/2006/relationships/customXml" Target="../ink/ink613.xml"/><Relationship Id="rId329" Type="http://schemas.openxmlformats.org/officeDocument/2006/relationships/customXml" Target="../ink/ink641.xml"/><Relationship Id="rId68" Type="http://schemas.openxmlformats.org/officeDocument/2006/relationships/customXml" Target="../ink/ink510.xml"/><Relationship Id="rId133" Type="http://schemas.openxmlformats.org/officeDocument/2006/relationships/image" Target="../media/image540.png"/><Relationship Id="rId175" Type="http://schemas.openxmlformats.org/officeDocument/2006/relationships/image" Target="../media/image561.png"/><Relationship Id="rId340" Type="http://schemas.openxmlformats.org/officeDocument/2006/relationships/image" Target="../media/image643.png"/><Relationship Id="rId200" Type="http://schemas.openxmlformats.org/officeDocument/2006/relationships/customXml" Target="../ink/ink576.xml"/><Relationship Id="rId382" Type="http://schemas.openxmlformats.org/officeDocument/2006/relationships/image" Target="../media/image664.png"/><Relationship Id="rId438" Type="http://schemas.openxmlformats.org/officeDocument/2006/relationships/image" Target="../media/image692.png"/><Relationship Id="rId242" Type="http://schemas.openxmlformats.org/officeDocument/2006/relationships/image" Target="../media/image594.png"/><Relationship Id="rId284" Type="http://schemas.openxmlformats.org/officeDocument/2006/relationships/image" Target="../media/image615.png"/><Relationship Id="rId37" Type="http://schemas.openxmlformats.org/officeDocument/2006/relationships/image" Target="../media/image492.png"/><Relationship Id="rId79" Type="http://schemas.openxmlformats.org/officeDocument/2006/relationships/image" Target="../media/image513.png"/><Relationship Id="rId102" Type="http://schemas.openxmlformats.org/officeDocument/2006/relationships/customXml" Target="../ink/ink527.xml"/><Relationship Id="rId144" Type="http://schemas.openxmlformats.org/officeDocument/2006/relationships/customXml" Target="../ink/ink548.xml"/><Relationship Id="rId90" Type="http://schemas.openxmlformats.org/officeDocument/2006/relationships/customXml" Target="../ink/ink521.xml"/><Relationship Id="rId186" Type="http://schemas.openxmlformats.org/officeDocument/2006/relationships/customXml" Target="../ink/ink569.xml"/><Relationship Id="rId351" Type="http://schemas.openxmlformats.org/officeDocument/2006/relationships/customXml" Target="../ink/ink652.xml"/><Relationship Id="rId393" Type="http://schemas.openxmlformats.org/officeDocument/2006/relationships/customXml" Target="../ink/ink673.xml"/><Relationship Id="rId407" Type="http://schemas.openxmlformats.org/officeDocument/2006/relationships/customXml" Target="../ink/ink680.xml"/><Relationship Id="rId449" Type="http://schemas.openxmlformats.org/officeDocument/2006/relationships/customXml" Target="../ink/ink701.xml"/><Relationship Id="rId211" Type="http://schemas.openxmlformats.org/officeDocument/2006/relationships/image" Target="../media/image579.png"/><Relationship Id="rId253" Type="http://schemas.openxmlformats.org/officeDocument/2006/relationships/customXml" Target="../ink/ink603.xml"/><Relationship Id="rId295" Type="http://schemas.openxmlformats.org/officeDocument/2006/relationships/customXml" Target="../ink/ink624.xml"/><Relationship Id="rId309" Type="http://schemas.openxmlformats.org/officeDocument/2006/relationships/customXml" Target="../ink/ink631.xml"/><Relationship Id="rId48" Type="http://schemas.openxmlformats.org/officeDocument/2006/relationships/customXml" Target="../ink/ink500.xml"/><Relationship Id="rId113" Type="http://schemas.openxmlformats.org/officeDocument/2006/relationships/image" Target="../media/image530.png"/><Relationship Id="rId320" Type="http://schemas.openxmlformats.org/officeDocument/2006/relationships/image" Target="../media/image633.png"/><Relationship Id="rId155" Type="http://schemas.openxmlformats.org/officeDocument/2006/relationships/image" Target="../media/image551.png"/><Relationship Id="rId197" Type="http://schemas.openxmlformats.org/officeDocument/2006/relationships/image" Target="../media/image572.png"/><Relationship Id="rId362" Type="http://schemas.openxmlformats.org/officeDocument/2006/relationships/image" Target="../media/image654.png"/><Relationship Id="rId418" Type="http://schemas.openxmlformats.org/officeDocument/2006/relationships/image" Target="../media/image682.png"/><Relationship Id="rId222" Type="http://schemas.openxmlformats.org/officeDocument/2006/relationships/customXml" Target="../ink/ink587.xml"/><Relationship Id="rId264" Type="http://schemas.openxmlformats.org/officeDocument/2006/relationships/image" Target="../media/image605.png"/><Relationship Id="rId17" Type="http://schemas.openxmlformats.org/officeDocument/2006/relationships/image" Target="../media/image482.png"/><Relationship Id="rId59" Type="http://schemas.openxmlformats.org/officeDocument/2006/relationships/image" Target="../media/image503.png"/><Relationship Id="rId124" Type="http://schemas.openxmlformats.org/officeDocument/2006/relationships/customXml" Target="../ink/ink538.xml"/><Relationship Id="rId70" Type="http://schemas.openxmlformats.org/officeDocument/2006/relationships/customXml" Target="../ink/ink511.xml"/><Relationship Id="rId166" Type="http://schemas.openxmlformats.org/officeDocument/2006/relationships/customXml" Target="../ink/ink559.xml"/><Relationship Id="rId331" Type="http://schemas.openxmlformats.org/officeDocument/2006/relationships/customXml" Target="../ink/ink642.xml"/><Relationship Id="rId373" Type="http://schemas.openxmlformats.org/officeDocument/2006/relationships/customXml" Target="../ink/ink663.xml"/><Relationship Id="rId429" Type="http://schemas.openxmlformats.org/officeDocument/2006/relationships/customXml" Target="../ink/ink691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590.png"/><Relationship Id="rId440" Type="http://schemas.openxmlformats.org/officeDocument/2006/relationships/image" Target="../media/image693.png"/><Relationship Id="rId28" Type="http://schemas.openxmlformats.org/officeDocument/2006/relationships/customXml" Target="../ink/ink490.xml"/><Relationship Id="rId275" Type="http://schemas.openxmlformats.org/officeDocument/2006/relationships/customXml" Target="../ink/ink614.xml"/><Relationship Id="rId300" Type="http://schemas.openxmlformats.org/officeDocument/2006/relationships/image" Target="../media/image623.png"/><Relationship Id="rId81" Type="http://schemas.openxmlformats.org/officeDocument/2006/relationships/image" Target="../media/image514.png"/><Relationship Id="rId135" Type="http://schemas.openxmlformats.org/officeDocument/2006/relationships/image" Target="../media/image541.png"/><Relationship Id="rId177" Type="http://schemas.openxmlformats.org/officeDocument/2006/relationships/image" Target="../media/image562.png"/><Relationship Id="rId342" Type="http://schemas.openxmlformats.org/officeDocument/2006/relationships/image" Target="../media/image644.png"/><Relationship Id="rId384" Type="http://schemas.openxmlformats.org/officeDocument/2006/relationships/image" Target="../media/image665.png"/><Relationship Id="rId202" Type="http://schemas.openxmlformats.org/officeDocument/2006/relationships/customXml" Target="../ink/ink577.xml"/><Relationship Id="rId244" Type="http://schemas.openxmlformats.org/officeDocument/2006/relationships/image" Target="../media/image595.png"/><Relationship Id="rId39" Type="http://schemas.openxmlformats.org/officeDocument/2006/relationships/image" Target="../media/image493.png"/><Relationship Id="rId286" Type="http://schemas.openxmlformats.org/officeDocument/2006/relationships/image" Target="../media/image616.png"/><Relationship Id="rId451" Type="http://schemas.openxmlformats.org/officeDocument/2006/relationships/customXml" Target="../ink/ink70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57.png"/><Relationship Id="rId299" Type="http://schemas.openxmlformats.org/officeDocument/2006/relationships/image" Target="../media/image848.png"/><Relationship Id="rId21" Type="http://schemas.openxmlformats.org/officeDocument/2006/relationships/image" Target="../media/image709.png"/><Relationship Id="rId63" Type="http://schemas.openxmlformats.org/officeDocument/2006/relationships/image" Target="../media/image730.png"/><Relationship Id="rId159" Type="http://schemas.openxmlformats.org/officeDocument/2006/relationships/image" Target="../media/image778.png"/><Relationship Id="rId324" Type="http://schemas.openxmlformats.org/officeDocument/2006/relationships/customXml" Target="../ink/ink864.xml"/><Relationship Id="rId366" Type="http://schemas.openxmlformats.org/officeDocument/2006/relationships/customXml" Target="../ink/ink885.xml"/><Relationship Id="rId170" Type="http://schemas.openxmlformats.org/officeDocument/2006/relationships/customXml" Target="../ink/ink787.xml"/><Relationship Id="rId226" Type="http://schemas.openxmlformats.org/officeDocument/2006/relationships/customXml" Target="../ink/ink815.xml"/><Relationship Id="rId268" Type="http://schemas.openxmlformats.org/officeDocument/2006/relationships/customXml" Target="../ink/ink836.xml"/><Relationship Id="rId32" Type="http://schemas.openxmlformats.org/officeDocument/2006/relationships/customXml" Target="../ink/ink718.xml"/><Relationship Id="rId74" Type="http://schemas.openxmlformats.org/officeDocument/2006/relationships/customXml" Target="../ink/ink739.xml"/><Relationship Id="rId128" Type="http://schemas.openxmlformats.org/officeDocument/2006/relationships/customXml" Target="../ink/ink766.xml"/><Relationship Id="rId335" Type="http://schemas.openxmlformats.org/officeDocument/2006/relationships/image" Target="../media/image545.png"/><Relationship Id="rId377" Type="http://schemas.openxmlformats.org/officeDocument/2006/relationships/image" Target="../media/image886.png"/><Relationship Id="rId5" Type="http://schemas.openxmlformats.org/officeDocument/2006/relationships/image" Target="../media/image701.png"/><Relationship Id="rId181" Type="http://schemas.openxmlformats.org/officeDocument/2006/relationships/image" Target="../media/image789.png"/><Relationship Id="rId237" Type="http://schemas.openxmlformats.org/officeDocument/2006/relationships/image" Target="../media/image817.png"/><Relationship Id="rId279" Type="http://schemas.openxmlformats.org/officeDocument/2006/relationships/image" Target="../media/image838.png"/><Relationship Id="rId43" Type="http://schemas.openxmlformats.org/officeDocument/2006/relationships/image" Target="../media/image720.png"/><Relationship Id="rId139" Type="http://schemas.openxmlformats.org/officeDocument/2006/relationships/image" Target="../media/image768.png"/><Relationship Id="rId290" Type="http://schemas.openxmlformats.org/officeDocument/2006/relationships/customXml" Target="../ink/ink847.xml"/><Relationship Id="rId304" Type="http://schemas.openxmlformats.org/officeDocument/2006/relationships/customXml" Target="../ink/ink854.xml"/><Relationship Id="rId346" Type="http://schemas.openxmlformats.org/officeDocument/2006/relationships/customXml" Target="../ink/ink875.xml"/><Relationship Id="rId388" Type="http://schemas.openxmlformats.org/officeDocument/2006/relationships/customXml" Target="../ink/ink896.xml"/><Relationship Id="rId85" Type="http://schemas.openxmlformats.org/officeDocument/2006/relationships/image" Target="../media/image741.png"/><Relationship Id="rId150" Type="http://schemas.openxmlformats.org/officeDocument/2006/relationships/customXml" Target="../ink/ink777.xml"/><Relationship Id="rId192" Type="http://schemas.openxmlformats.org/officeDocument/2006/relationships/customXml" Target="../ink/ink798.xml"/><Relationship Id="rId206" Type="http://schemas.openxmlformats.org/officeDocument/2006/relationships/customXml" Target="../ink/ink805.xml"/><Relationship Id="rId248" Type="http://schemas.openxmlformats.org/officeDocument/2006/relationships/customXml" Target="../ink/ink826.xml"/><Relationship Id="rId12" Type="http://schemas.openxmlformats.org/officeDocument/2006/relationships/customXml" Target="../ink/ink708.xml"/><Relationship Id="rId108" Type="http://schemas.openxmlformats.org/officeDocument/2006/relationships/customXml" Target="../ink/ink756.xml"/><Relationship Id="rId315" Type="http://schemas.openxmlformats.org/officeDocument/2006/relationships/image" Target="../media/image856.png"/><Relationship Id="rId357" Type="http://schemas.openxmlformats.org/officeDocument/2006/relationships/image" Target="../media/image876.png"/><Relationship Id="rId54" Type="http://schemas.openxmlformats.org/officeDocument/2006/relationships/customXml" Target="../ink/ink729.xml"/><Relationship Id="rId96" Type="http://schemas.openxmlformats.org/officeDocument/2006/relationships/customXml" Target="../ink/ink750.xml"/><Relationship Id="rId161" Type="http://schemas.openxmlformats.org/officeDocument/2006/relationships/image" Target="../media/image779.png"/><Relationship Id="rId217" Type="http://schemas.openxmlformats.org/officeDocument/2006/relationships/image" Target="../media/image807.png"/><Relationship Id="rId259" Type="http://schemas.openxmlformats.org/officeDocument/2006/relationships/image" Target="../media/image828.png"/><Relationship Id="rId23" Type="http://schemas.openxmlformats.org/officeDocument/2006/relationships/image" Target="../media/image710.png"/><Relationship Id="rId119" Type="http://schemas.openxmlformats.org/officeDocument/2006/relationships/image" Target="../media/image758.png"/><Relationship Id="rId270" Type="http://schemas.openxmlformats.org/officeDocument/2006/relationships/customXml" Target="../ink/ink837.xml"/><Relationship Id="rId326" Type="http://schemas.openxmlformats.org/officeDocument/2006/relationships/customXml" Target="../ink/ink865.xml"/><Relationship Id="rId65" Type="http://schemas.openxmlformats.org/officeDocument/2006/relationships/image" Target="../media/image731.png"/><Relationship Id="rId130" Type="http://schemas.openxmlformats.org/officeDocument/2006/relationships/customXml" Target="../ink/ink767.xml"/><Relationship Id="rId368" Type="http://schemas.openxmlformats.org/officeDocument/2006/relationships/customXml" Target="../ink/ink886.xml"/><Relationship Id="rId172" Type="http://schemas.openxmlformats.org/officeDocument/2006/relationships/customXml" Target="../ink/ink788.xml"/><Relationship Id="rId228" Type="http://schemas.openxmlformats.org/officeDocument/2006/relationships/customXml" Target="../ink/ink816.xml"/><Relationship Id="rId281" Type="http://schemas.openxmlformats.org/officeDocument/2006/relationships/image" Target="../media/image839.png"/><Relationship Id="rId337" Type="http://schemas.openxmlformats.org/officeDocument/2006/relationships/image" Target="../media/image866.png"/><Relationship Id="rId34" Type="http://schemas.openxmlformats.org/officeDocument/2006/relationships/customXml" Target="../ink/ink719.xml"/><Relationship Id="rId76" Type="http://schemas.openxmlformats.org/officeDocument/2006/relationships/customXml" Target="../ink/ink740.xml"/><Relationship Id="rId141" Type="http://schemas.openxmlformats.org/officeDocument/2006/relationships/image" Target="../media/image769.png"/><Relationship Id="rId379" Type="http://schemas.openxmlformats.org/officeDocument/2006/relationships/image" Target="../media/image887.png"/><Relationship Id="rId7" Type="http://schemas.openxmlformats.org/officeDocument/2006/relationships/image" Target="../media/image702.png"/><Relationship Id="rId183" Type="http://schemas.openxmlformats.org/officeDocument/2006/relationships/image" Target="../media/image790.png"/><Relationship Id="rId239" Type="http://schemas.openxmlformats.org/officeDocument/2006/relationships/image" Target="../media/image818.png"/><Relationship Id="rId390" Type="http://schemas.openxmlformats.org/officeDocument/2006/relationships/customXml" Target="../ink/ink897.xml"/><Relationship Id="rId250" Type="http://schemas.openxmlformats.org/officeDocument/2006/relationships/customXml" Target="../ink/ink827.xml"/><Relationship Id="rId292" Type="http://schemas.openxmlformats.org/officeDocument/2006/relationships/customXml" Target="../ink/ink848.xml"/><Relationship Id="rId306" Type="http://schemas.openxmlformats.org/officeDocument/2006/relationships/customXml" Target="../ink/ink855.xml"/><Relationship Id="rId45" Type="http://schemas.openxmlformats.org/officeDocument/2006/relationships/image" Target="../media/image721.png"/><Relationship Id="rId87" Type="http://schemas.openxmlformats.org/officeDocument/2006/relationships/image" Target="../media/image742.png"/><Relationship Id="rId110" Type="http://schemas.openxmlformats.org/officeDocument/2006/relationships/customXml" Target="../ink/ink757.xml"/><Relationship Id="rId348" Type="http://schemas.openxmlformats.org/officeDocument/2006/relationships/customXml" Target="../ink/ink876.xml"/><Relationship Id="rId152" Type="http://schemas.openxmlformats.org/officeDocument/2006/relationships/customXml" Target="../ink/ink778.xml"/><Relationship Id="rId194" Type="http://schemas.openxmlformats.org/officeDocument/2006/relationships/customXml" Target="../ink/ink799.xml"/><Relationship Id="rId208" Type="http://schemas.openxmlformats.org/officeDocument/2006/relationships/customXml" Target="../ink/ink806.xml"/><Relationship Id="rId261" Type="http://schemas.openxmlformats.org/officeDocument/2006/relationships/image" Target="../media/image829.png"/><Relationship Id="rId14" Type="http://schemas.openxmlformats.org/officeDocument/2006/relationships/customXml" Target="../ink/ink709.xml"/><Relationship Id="rId56" Type="http://schemas.openxmlformats.org/officeDocument/2006/relationships/customXml" Target="../ink/ink730.xml"/><Relationship Id="rId317" Type="http://schemas.openxmlformats.org/officeDocument/2006/relationships/image" Target="../media/image857.png"/><Relationship Id="rId359" Type="http://schemas.openxmlformats.org/officeDocument/2006/relationships/image" Target="../media/image877.png"/><Relationship Id="rId98" Type="http://schemas.openxmlformats.org/officeDocument/2006/relationships/customXml" Target="../ink/ink751.xml"/><Relationship Id="rId121" Type="http://schemas.openxmlformats.org/officeDocument/2006/relationships/image" Target="../media/image759.png"/><Relationship Id="rId163" Type="http://schemas.openxmlformats.org/officeDocument/2006/relationships/image" Target="../media/image780.png"/><Relationship Id="rId219" Type="http://schemas.openxmlformats.org/officeDocument/2006/relationships/image" Target="../media/image808.png"/><Relationship Id="rId370" Type="http://schemas.openxmlformats.org/officeDocument/2006/relationships/customXml" Target="../ink/ink887.xml"/><Relationship Id="rId230" Type="http://schemas.openxmlformats.org/officeDocument/2006/relationships/customXml" Target="../ink/ink817.xml"/><Relationship Id="rId25" Type="http://schemas.openxmlformats.org/officeDocument/2006/relationships/image" Target="../media/image711.png"/><Relationship Id="rId67" Type="http://schemas.openxmlformats.org/officeDocument/2006/relationships/image" Target="../media/image732.png"/><Relationship Id="rId272" Type="http://schemas.openxmlformats.org/officeDocument/2006/relationships/customXml" Target="../ink/ink838.xml"/><Relationship Id="rId328" Type="http://schemas.openxmlformats.org/officeDocument/2006/relationships/customXml" Target="../ink/ink866.xml"/><Relationship Id="rId132" Type="http://schemas.openxmlformats.org/officeDocument/2006/relationships/customXml" Target="../ink/ink768.xml"/><Relationship Id="rId174" Type="http://schemas.openxmlformats.org/officeDocument/2006/relationships/customXml" Target="../ink/ink789.xml"/><Relationship Id="rId381" Type="http://schemas.openxmlformats.org/officeDocument/2006/relationships/image" Target="../media/image888.png"/><Relationship Id="rId241" Type="http://schemas.openxmlformats.org/officeDocument/2006/relationships/image" Target="../media/image819.png"/><Relationship Id="rId36" Type="http://schemas.openxmlformats.org/officeDocument/2006/relationships/customXml" Target="../ink/ink720.xml"/><Relationship Id="rId283" Type="http://schemas.openxmlformats.org/officeDocument/2006/relationships/image" Target="../media/image840.png"/><Relationship Id="rId339" Type="http://schemas.openxmlformats.org/officeDocument/2006/relationships/image" Target="../media/image867.png"/><Relationship Id="rId78" Type="http://schemas.openxmlformats.org/officeDocument/2006/relationships/customXml" Target="../ink/ink741.xml"/><Relationship Id="rId101" Type="http://schemas.openxmlformats.org/officeDocument/2006/relationships/image" Target="../media/image749.png"/><Relationship Id="rId143" Type="http://schemas.openxmlformats.org/officeDocument/2006/relationships/image" Target="../media/image770.png"/><Relationship Id="rId185" Type="http://schemas.openxmlformats.org/officeDocument/2006/relationships/image" Target="../media/image791.png"/><Relationship Id="rId350" Type="http://schemas.openxmlformats.org/officeDocument/2006/relationships/customXml" Target="../ink/ink877.xml"/><Relationship Id="rId9" Type="http://schemas.openxmlformats.org/officeDocument/2006/relationships/image" Target="../media/image703.png"/><Relationship Id="rId210" Type="http://schemas.openxmlformats.org/officeDocument/2006/relationships/customXml" Target="../ink/ink807.xml"/><Relationship Id="rId392" Type="http://schemas.openxmlformats.org/officeDocument/2006/relationships/customXml" Target="../ink/ink898.xml"/><Relationship Id="rId252" Type="http://schemas.openxmlformats.org/officeDocument/2006/relationships/customXml" Target="../ink/ink828.xml"/><Relationship Id="rId294" Type="http://schemas.openxmlformats.org/officeDocument/2006/relationships/customXml" Target="../ink/ink849.xml"/><Relationship Id="rId308" Type="http://schemas.openxmlformats.org/officeDocument/2006/relationships/customXml" Target="../ink/ink856.xml"/><Relationship Id="rId47" Type="http://schemas.openxmlformats.org/officeDocument/2006/relationships/image" Target="../media/image722.png"/><Relationship Id="rId89" Type="http://schemas.openxmlformats.org/officeDocument/2006/relationships/image" Target="../media/image743.png"/><Relationship Id="rId112" Type="http://schemas.openxmlformats.org/officeDocument/2006/relationships/customXml" Target="../ink/ink758.xml"/><Relationship Id="rId154" Type="http://schemas.openxmlformats.org/officeDocument/2006/relationships/customXml" Target="../ink/ink779.xml"/><Relationship Id="rId361" Type="http://schemas.openxmlformats.org/officeDocument/2006/relationships/image" Target="../media/image878.png"/><Relationship Id="rId196" Type="http://schemas.openxmlformats.org/officeDocument/2006/relationships/customXml" Target="../ink/ink800.xml"/><Relationship Id="rId16" Type="http://schemas.openxmlformats.org/officeDocument/2006/relationships/customXml" Target="../ink/ink710.xml"/><Relationship Id="rId221" Type="http://schemas.openxmlformats.org/officeDocument/2006/relationships/image" Target="../media/image809.png"/><Relationship Id="rId242" Type="http://schemas.openxmlformats.org/officeDocument/2006/relationships/customXml" Target="../ink/ink823.xml"/><Relationship Id="rId263" Type="http://schemas.openxmlformats.org/officeDocument/2006/relationships/image" Target="../media/image830.png"/><Relationship Id="rId284" Type="http://schemas.openxmlformats.org/officeDocument/2006/relationships/customXml" Target="../ink/ink844.xml"/><Relationship Id="rId319" Type="http://schemas.openxmlformats.org/officeDocument/2006/relationships/image" Target="../media/image858.png"/><Relationship Id="rId37" Type="http://schemas.openxmlformats.org/officeDocument/2006/relationships/image" Target="../media/image717.png"/><Relationship Id="rId58" Type="http://schemas.openxmlformats.org/officeDocument/2006/relationships/customXml" Target="../ink/ink731.xml"/><Relationship Id="rId79" Type="http://schemas.openxmlformats.org/officeDocument/2006/relationships/image" Target="../media/image738.png"/><Relationship Id="rId102" Type="http://schemas.openxmlformats.org/officeDocument/2006/relationships/customXml" Target="../ink/ink753.xml"/><Relationship Id="rId123" Type="http://schemas.openxmlformats.org/officeDocument/2006/relationships/image" Target="../media/image760.png"/><Relationship Id="rId144" Type="http://schemas.openxmlformats.org/officeDocument/2006/relationships/customXml" Target="../ink/ink774.xml"/><Relationship Id="rId330" Type="http://schemas.openxmlformats.org/officeDocument/2006/relationships/customXml" Target="../ink/ink867.xml"/><Relationship Id="rId90" Type="http://schemas.openxmlformats.org/officeDocument/2006/relationships/customXml" Target="../ink/ink747.xml"/><Relationship Id="rId165" Type="http://schemas.openxmlformats.org/officeDocument/2006/relationships/image" Target="../media/image781.png"/><Relationship Id="rId186" Type="http://schemas.openxmlformats.org/officeDocument/2006/relationships/customXml" Target="../ink/ink795.xml"/><Relationship Id="rId351" Type="http://schemas.openxmlformats.org/officeDocument/2006/relationships/image" Target="../media/image873.png"/><Relationship Id="rId372" Type="http://schemas.openxmlformats.org/officeDocument/2006/relationships/customXml" Target="../ink/ink888.xml"/><Relationship Id="rId393" Type="http://schemas.openxmlformats.org/officeDocument/2006/relationships/image" Target="../media/image894.png"/><Relationship Id="rId211" Type="http://schemas.openxmlformats.org/officeDocument/2006/relationships/image" Target="../media/image804.png"/><Relationship Id="rId232" Type="http://schemas.openxmlformats.org/officeDocument/2006/relationships/customXml" Target="../ink/ink818.xml"/><Relationship Id="rId253" Type="http://schemas.openxmlformats.org/officeDocument/2006/relationships/image" Target="../media/image825.png"/><Relationship Id="rId274" Type="http://schemas.openxmlformats.org/officeDocument/2006/relationships/customXml" Target="../ink/ink839.xml"/><Relationship Id="rId295" Type="http://schemas.openxmlformats.org/officeDocument/2006/relationships/image" Target="../media/image846.png"/><Relationship Id="rId309" Type="http://schemas.openxmlformats.org/officeDocument/2006/relationships/image" Target="../media/image853.png"/><Relationship Id="rId27" Type="http://schemas.openxmlformats.org/officeDocument/2006/relationships/image" Target="../media/image712.png"/><Relationship Id="rId48" Type="http://schemas.openxmlformats.org/officeDocument/2006/relationships/customXml" Target="../ink/ink726.xml"/><Relationship Id="rId69" Type="http://schemas.openxmlformats.org/officeDocument/2006/relationships/image" Target="../media/image733.png"/><Relationship Id="rId113" Type="http://schemas.openxmlformats.org/officeDocument/2006/relationships/image" Target="../media/image755.png"/><Relationship Id="rId134" Type="http://schemas.openxmlformats.org/officeDocument/2006/relationships/customXml" Target="../ink/ink769.xml"/><Relationship Id="rId320" Type="http://schemas.openxmlformats.org/officeDocument/2006/relationships/customXml" Target="../ink/ink862.xml"/><Relationship Id="rId80" Type="http://schemas.openxmlformats.org/officeDocument/2006/relationships/customXml" Target="../ink/ink742.xml"/><Relationship Id="rId155" Type="http://schemas.openxmlformats.org/officeDocument/2006/relationships/image" Target="../media/image776.png"/><Relationship Id="rId176" Type="http://schemas.openxmlformats.org/officeDocument/2006/relationships/customXml" Target="../ink/ink790.xml"/><Relationship Id="rId197" Type="http://schemas.openxmlformats.org/officeDocument/2006/relationships/image" Target="../media/image797.png"/><Relationship Id="rId341" Type="http://schemas.openxmlformats.org/officeDocument/2006/relationships/image" Target="../media/image868.png"/><Relationship Id="rId362" Type="http://schemas.openxmlformats.org/officeDocument/2006/relationships/customXml" Target="../ink/ink883.xml"/><Relationship Id="rId383" Type="http://schemas.openxmlformats.org/officeDocument/2006/relationships/image" Target="../media/image889.png"/><Relationship Id="rId201" Type="http://schemas.openxmlformats.org/officeDocument/2006/relationships/image" Target="../media/image799.png"/><Relationship Id="rId222" Type="http://schemas.openxmlformats.org/officeDocument/2006/relationships/customXml" Target="../ink/ink813.xml"/><Relationship Id="rId243" Type="http://schemas.openxmlformats.org/officeDocument/2006/relationships/image" Target="../media/image820.png"/><Relationship Id="rId264" Type="http://schemas.openxmlformats.org/officeDocument/2006/relationships/customXml" Target="../ink/ink834.xml"/><Relationship Id="rId285" Type="http://schemas.openxmlformats.org/officeDocument/2006/relationships/image" Target="../media/image841.png"/><Relationship Id="rId17" Type="http://schemas.openxmlformats.org/officeDocument/2006/relationships/image" Target="../media/image707.png"/><Relationship Id="rId38" Type="http://schemas.openxmlformats.org/officeDocument/2006/relationships/customXml" Target="../ink/ink721.xml"/><Relationship Id="rId59" Type="http://schemas.openxmlformats.org/officeDocument/2006/relationships/image" Target="../media/image728.png"/><Relationship Id="rId103" Type="http://schemas.openxmlformats.org/officeDocument/2006/relationships/image" Target="../media/image750.png"/><Relationship Id="rId124" Type="http://schemas.openxmlformats.org/officeDocument/2006/relationships/customXml" Target="../ink/ink764.xml"/><Relationship Id="rId310" Type="http://schemas.openxmlformats.org/officeDocument/2006/relationships/customXml" Target="../ink/ink857.xml"/><Relationship Id="rId70" Type="http://schemas.openxmlformats.org/officeDocument/2006/relationships/customXml" Target="../ink/ink737.xml"/><Relationship Id="rId91" Type="http://schemas.openxmlformats.org/officeDocument/2006/relationships/image" Target="../media/image744.png"/><Relationship Id="rId145" Type="http://schemas.openxmlformats.org/officeDocument/2006/relationships/image" Target="../media/image771.png"/><Relationship Id="rId166" Type="http://schemas.openxmlformats.org/officeDocument/2006/relationships/customXml" Target="../ink/ink785.xml"/><Relationship Id="rId187" Type="http://schemas.openxmlformats.org/officeDocument/2006/relationships/image" Target="../media/image792.png"/><Relationship Id="rId331" Type="http://schemas.openxmlformats.org/officeDocument/2006/relationships/image" Target="../media/image864.png"/><Relationship Id="rId352" Type="http://schemas.openxmlformats.org/officeDocument/2006/relationships/customXml" Target="../ink/ink878.xml"/><Relationship Id="rId373" Type="http://schemas.openxmlformats.org/officeDocument/2006/relationships/image" Target="../media/image88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08.xml"/><Relationship Id="rId233" Type="http://schemas.openxmlformats.org/officeDocument/2006/relationships/image" Target="../media/image815.png"/><Relationship Id="rId254" Type="http://schemas.openxmlformats.org/officeDocument/2006/relationships/customXml" Target="../ink/ink829.xml"/><Relationship Id="rId28" Type="http://schemas.openxmlformats.org/officeDocument/2006/relationships/customXml" Target="../ink/ink716.xml"/><Relationship Id="rId49" Type="http://schemas.openxmlformats.org/officeDocument/2006/relationships/image" Target="../media/image723.png"/><Relationship Id="rId114" Type="http://schemas.openxmlformats.org/officeDocument/2006/relationships/customXml" Target="../ink/ink759.xml"/><Relationship Id="rId275" Type="http://schemas.openxmlformats.org/officeDocument/2006/relationships/image" Target="../media/image836.png"/><Relationship Id="rId296" Type="http://schemas.openxmlformats.org/officeDocument/2006/relationships/customXml" Target="../ink/ink850.xml"/><Relationship Id="rId300" Type="http://schemas.openxmlformats.org/officeDocument/2006/relationships/customXml" Target="../ink/ink852.xml"/><Relationship Id="rId60" Type="http://schemas.openxmlformats.org/officeDocument/2006/relationships/customXml" Target="../ink/ink732.xml"/><Relationship Id="rId81" Type="http://schemas.openxmlformats.org/officeDocument/2006/relationships/image" Target="../media/image739.png"/><Relationship Id="rId135" Type="http://schemas.openxmlformats.org/officeDocument/2006/relationships/image" Target="../media/image766.png"/><Relationship Id="rId156" Type="http://schemas.openxmlformats.org/officeDocument/2006/relationships/customXml" Target="../ink/ink780.xml"/><Relationship Id="rId177" Type="http://schemas.openxmlformats.org/officeDocument/2006/relationships/image" Target="../media/image787.png"/><Relationship Id="rId198" Type="http://schemas.openxmlformats.org/officeDocument/2006/relationships/customXml" Target="../ink/ink801.xml"/><Relationship Id="rId321" Type="http://schemas.openxmlformats.org/officeDocument/2006/relationships/image" Target="../media/image859.png"/><Relationship Id="rId342" Type="http://schemas.openxmlformats.org/officeDocument/2006/relationships/customXml" Target="../ink/ink873.xml"/><Relationship Id="rId363" Type="http://schemas.openxmlformats.org/officeDocument/2006/relationships/image" Target="../media/image879.png"/><Relationship Id="rId384" Type="http://schemas.openxmlformats.org/officeDocument/2006/relationships/customXml" Target="../ink/ink894.xml"/><Relationship Id="rId202" Type="http://schemas.openxmlformats.org/officeDocument/2006/relationships/customXml" Target="../ink/ink803.xml"/><Relationship Id="rId223" Type="http://schemas.openxmlformats.org/officeDocument/2006/relationships/image" Target="../media/image810.png"/><Relationship Id="rId244" Type="http://schemas.openxmlformats.org/officeDocument/2006/relationships/customXml" Target="../ink/ink824.xml"/><Relationship Id="rId18" Type="http://schemas.openxmlformats.org/officeDocument/2006/relationships/customXml" Target="../ink/ink711.xml"/><Relationship Id="rId39" Type="http://schemas.openxmlformats.org/officeDocument/2006/relationships/image" Target="../media/image718.png"/><Relationship Id="rId265" Type="http://schemas.openxmlformats.org/officeDocument/2006/relationships/image" Target="../media/image831.png"/><Relationship Id="rId286" Type="http://schemas.openxmlformats.org/officeDocument/2006/relationships/customXml" Target="../ink/ink845.xml"/><Relationship Id="rId50" Type="http://schemas.openxmlformats.org/officeDocument/2006/relationships/customXml" Target="../ink/ink727.xml"/><Relationship Id="rId104" Type="http://schemas.openxmlformats.org/officeDocument/2006/relationships/customXml" Target="../ink/ink754.xml"/><Relationship Id="rId125" Type="http://schemas.openxmlformats.org/officeDocument/2006/relationships/image" Target="../media/image761.png"/><Relationship Id="rId146" Type="http://schemas.openxmlformats.org/officeDocument/2006/relationships/customXml" Target="../ink/ink775.xml"/><Relationship Id="rId167" Type="http://schemas.openxmlformats.org/officeDocument/2006/relationships/image" Target="../media/image782.png"/><Relationship Id="rId188" Type="http://schemas.openxmlformats.org/officeDocument/2006/relationships/customXml" Target="../ink/ink796.xml"/><Relationship Id="rId311" Type="http://schemas.openxmlformats.org/officeDocument/2006/relationships/image" Target="../media/image854.png"/><Relationship Id="rId332" Type="http://schemas.openxmlformats.org/officeDocument/2006/relationships/customXml" Target="../ink/ink868.xml"/><Relationship Id="rId353" Type="http://schemas.openxmlformats.org/officeDocument/2006/relationships/image" Target="../media/image874.png"/><Relationship Id="rId374" Type="http://schemas.openxmlformats.org/officeDocument/2006/relationships/customXml" Target="../ink/ink889.xml"/><Relationship Id="rId71" Type="http://schemas.openxmlformats.org/officeDocument/2006/relationships/image" Target="../media/image734.png"/><Relationship Id="rId92" Type="http://schemas.openxmlformats.org/officeDocument/2006/relationships/customXml" Target="../ink/ink748.xml"/><Relationship Id="rId213" Type="http://schemas.openxmlformats.org/officeDocument/2006/relationships/image" Target="../media/image805.png"/><Relationship Id="rId234" Type="http://schemas.openxmlformats.org/officeDocument/2006/relationships/customXml" Target="../ink/ink819.xml"/><Relationship Id="rId2" Type="http://schemas.openxmlformats.org/officeDocument/2006/relationships/customXml" Target="../ink/ink703.xml"/><Relationship Id="rId29" Type="http://schemas.openxmlformats.org/officeDocument/2006/relationships/image" Target="../media/image713.png"/><Relationship Id="rId255" Type="http://schemas.openxmlformats.org/officeDocument/2006/relationships/image" Target="../media/image826.png"/><Relationship Id="rId276" Type="http://schemas.openxmlformats.org/officeDocument/2006/relationships/customXml" Target="../ink/ink840.xml"/><Relationship Id="rId297" Type="http://schemas.openxmlformats.org/officeDocument/2006/relationships/image" Target="../media/image847.png"/><Relationship Id="rId40" Type="http://schemas.openxmlformats.org/officeDocument/2006/relationships/customXml" Target="../ink/ink722.xml"/><Relationship Id="rId115" Type="http://schemas.openxmlformats.org/officeDocument/2006/relationships/image" Target="../media/image756.png"/><Relationship Id="rId136" Type="http://schemas.openxmlformats.org/officeDocument/2006/relationships/customXml" Target="../ink/ink770.xml"/><Relationship Id="rId157" Type="http://schemas.openxmlformats.org/officeDocument/2006/relationships/image" Target="../media/image777.png"/><Relationship Id="rId178" Type="http://schemas.openxmlformats.org/officeDocument/2006/relationships/customXml" Target="../ink/ink791.xml"/><Relationship Id="rId301" Type="http://schemas.openxmlformats.org/officeDocument/2006/relationships/image" Target="../media/image849.png"/><Relationship Id="rId322" Type="http://schemas.openxmlformats.org/officeDocument/2006/relationships/customXml" Target="../ink/ink863.xml"/><Relationship Id="rId343" Type="http://schemas.openxmlformats.org/officeDocument/2006/relationships/image" Target="../media/image869.png"/><Relationship Id="rId364" Type="http://schemas.openxmlformats.org/officeDocument/2006/relationships/customXml" Target="../ink/ink884.xml"/><Relationship Id="rId61" Type="http://schemas.openxmlformats.org/officeDocument/2006/relationships/image" Target="../media/image729.png"/><Relationship Id="rId82" Type="http://schemas.openxmlformats.org/officeDocument/2006/relationships/customXml" Target="../ink/ink743.xml"/><Relationship Id="rId199" Type="http://schemas.openxmlformats.org/officeDocument/2006/relationships/image" Target="../media/image798.png"/><Relationship Id="rId203" Type="http://schemas.openxmlformats.org/officeDocument/2006/relationships/image" Target="../media/image800.png"/><Relationship Id="rId385" Type="http://schemas.openxmlformats.org/officeDocument/2006/relationships/image" Target="../media/image890.png"/><Relationship Id="rId19" Type="http://schemas.openxmlformats.org/officeDocument/2006/relationships/image" Target="../media/image708.png"/><Relationship Id="rId224" Type="http://schemas.openxmlformats.org/officeDocument/2006/relationships/customXml" Target="../ink/ink814.xml"/><Relationship Id="rId245" Type="http://schemas.openxmlformats.org/officeDocument/2006/relationships/image" Target="../media/image821.png"/><Relationship Id="rId266" Type="http://schemas.openxmlformats.org/officeDocument/2006/relationships/customXml" Target="../ink/ink835.xml"/><Relationship Id="rId287" Type="http://schemas.openxmlformats.org/officeDocument/2006/relationships/image" Target="../media/image842.png"/><Relationship Id="rId30" Type="http://schemas.openxmlformats.org/officeDocument/2006/relationships/customXml" Target="../ink/ink717.xml"/><Relationship Id="rId105" Type="http://schemas.openxmlformats.org/officeDocument/2006/relationships/image" Target="../media/image751.png"/><Relationship Id="rId126" Type="http://schemas.openxmlformats.org/officeDocument/2006/relationships/customXml" Target="../ink/ink765.xml"/><Relationship Id="rId147" Type="http://schemas.openxmlformats.org/officeDocument/2006/relationships/image" Target="../media/image772.png"/><Relationship Id="rId168" Type="http://schemas.openxmlformats.org/officeDocument/2006/relationships/customXml" Target="../ink/ink786.xml"/><Relationship Id="rId312" Type="http://schemas.openxmlformats.org/officeDocument/2006/relationships/customXml" Target="../ink/ink858.xml"/><Relationship Id="rId333" Type="http://schemas.openxmlformats.org/officeDocument/2006/relationships/image" Target="../media/image865.png"/><Relationship Id="rId354" Type="http://schemas.openxmlformats.org/officeDocument/2006/relationships/customXml" Target="../ink/ink879.xml"/><Relationship Id="rId51" Type="http://schemas.openxmlformats.org/officeDocument/2006/relationships/image" Target="../media/image724.png"/><Relationship Id="rId72" Type="http://schemas.openxmlformats.org/officeDocument/2006/relationships/customXml" Target="../ink/ink738.xml"/><Relationship Id="rId93" Type="http://schemas.openxmlformats.org/officeDocument/2006/relationships/image" Target="../media/image745.png"/><Relationship Id="rId189" Type="http://schemas.openxmlformats.org/officeDocument/2006/relationships/image" Target="../media/image793.png"/><Relationship Id="rId375" Type="http://schemas.openxmlformats.org/officeDocument/2006/relationships/image" Target="../media/image885.png"/><Relationship Id="rId3" Type="http://schemas.openxmlformats.org/officeDocument/2006/relationships/image" Target="../media/image700.png"/><Relationship Id="rId214" Type="http://schemas.openxmlformats.org/officeDocument/2006/relationships/customXml" Target="../ink/ink809.xml"/><Relationship Id="rId235" Type="http://schemas.openxmlformats.org/officeDocument/2006/relationships/image" Target="../media/image816.png"/><Relationship Id="rId256" Type="http://schemas.openxmlformats.org/officeDocument/2006/relationships/customXml" Target="../ink/ink830.xml"/><Relationship Id="rId277" Type="http://schemas.openxmlformats.org/officeDocument/2006/relationships/image" Target="../media/image837.png"/><Relationship Id="rId298" Type="http://schemas.openxmlformats.org/officeDocument/2006/relationships/customXml" Target="../ink/ink851.xml"/><Relationship Id="rId116" Type="http://schemas.openxmlformats.org/officeDocument/2006/relationships/customXml" Target="../ink/ink760.xml"/><Relationship Id="rId137" Type="http://schemas.openxmlformats.org/officeDocument/2006/relationships/image" Target="../media/image767.png"/><Relationship Id="rId158" Type="http://schemas.openxmlformats.org/officeDocument/2006/relationships/customXml" Target="../ink/ink781.xml"/><Relationship Id="rId302" Type="http://schemas.openxmlformats.org/officeDocument/2006/relationships/customXml" Target="../ink/ink853.xml"/><Relationship Id="rId323" Type="http://schemas.openxmlformats.org/officeDocument/2006/relationships/image" Target="../media/image860.png"/><Relationship Id="rId344" Type="http://schemas.openxmlformats.org/officeDocument/2006/relationships/customXml" Target="../ink/ink874.xml"/><Relationship Id="rId20" Type="http://schemas.openxmlformats.org/officeDocument/2006/relationships/customXml" Target="../ink/ink712.xml"/><Relationship Id="rId41" Type="http://schemas.openxmlformats.org/officeDocument/2006/relationships/image" Target="../media/image719.png"/><Relationship Id="rId62" Type="http://schemas.openxmlformats.org/officeDocument/2006/relationships/customXml" Target="../ink/ink733.xml"/><Relationship Id="rId83" Type="http://schemas.openxmlformats.org/officeDocument/2006/relationships/image" Target="../media/image740.png"/><Relationship Id="rId179" Type="http://schemas.openxmlformats.org/officeDocument/2006/relationships/image" Target="../media/image788.png"/><Relationship Id="rId365" Type="http://schemas.openxmlformats.org/officeDocument/2006/relationships/image" Target="../media/image880.png"/><Relationship Id="rId386" Type="http://schemas.openxmlformats.org/officeDocument/2006/relationships/customXml" Target="../ink/ink895.xml"/><Relationship Id="rId190" Type="http://schemas.openxmlformats.org/officeDocument/2006/relationships/customXml" Target="../ink/ink797.xml"/><Relationship Id="rId204" Type="http://schemas.openxmlformats.org/officeDocument/2006/relationships/customXml" Target="../ink/ink804.xml"/><Relationship Id="rId225" Type="http://schemas.openxmlformats.org/officeDocument/2006/relationships/image" Target="../media/image811.png"/><Relationship Id="rId246" Type="http://schemas.openxmlformats.org/officeDocument/2006/relationships/customXml" Target="../ink/ink825.xml"/><Relationship Id="rId267" Type="http://schemas.openxmlformats.org/officeDocument/2006/relationships/image" Target="../media/image832.png"/><Relationship Id="rId288" Type="http://schemas.openxmlformats.org/officeDocument/2006/relationships/customXml" Target="../ink/ink846.xml"/><Relationship Id="rId106" Type="http://schemas.openxmlformats.org/officeDocument/2006/relationships/customXml" Target="../ink/ink755.xml"/><Relationship Id="rId127" Type="http://schemas.openxmlformats.org/officeDocument/2006/relationships/image" Target="../media/image762.png"/><Relationship Id="rId313" Type="http://schemas.openxmlformats.org/officeDocument/2006/relationships/image" Target="../media/image855.png"/><Relationship Id="rId10" Type="http://schemas.openxmlformats.org/officeDocument/2006/relationships/customXml" Target="../ink/ink707.xml"/><Relationship Id="rId31" Type="http://schemas.openxmlformats.org/officeDocument/2006/relationships/image" Target="../media/image714.png"/><Relationship Id="rId52" Type="http://schemas.openxmlformats.org/officeDocument/2006/relationships/customXml" Target="../ink/ink728.xml"/><Relationship Id="rId73" Type="http://schemas.openxmlformats.org/officeDocument/2006/relationships/image" Target="../media/image735.png"/><Relationship Id="rId94" Type="http://schemas.openxmlformats.org/officeDocument/2006/relationships/customXml" Target="../ink/ink749.xml"/><Relationship Id="rId148" Type="http://schemas.openxmlformats.org/officeDocument/2006/relationships/customXml" Target="../ink/ink776.xml"/><Relationship Id="rId169" Type="http://schemas.openxmlformats.org/officeDocument/2006/relationships/image" Target="../media/image783.png"/><Relationship Id="rId334" Type="http://schemas.openxmlformats.org/officeDocument/2006/relationships/customXml" Target="../ink/ink869.xml"/><Relationship Id="rId355" Type="http://schemas.openxmlformats.org/officeDocument/2006/relationships/image" Target="../media/image875.png"/><Relationship Id="rId376" Type="http://schemas.openxmlformats.org/officeDocument/2006/relationships/customXml" Target="../ink/ink890.xml"/><Relationship Id="rId4" Type="http://schemas.openxmlformats.org/officeDocument/2006/relationships/customXml" Target="../ink/ink704.xml"/><Relationship Id="rId180" Type="http://schemas.openxmlformats.org/officeDocument/2006/relationships/customXml" Target="../ink/ink792.xml"/><Relationship Id="rId215" Type="http://schemas.openxmlformats.org/officeDocument/2006/relationships/image" Target="../media/image806.png"/><Relationship Id="rId236" Type="http://schemas.openxmlformats.org/officeDocument/2006/relationships/customXml" Target="../ink/ink820.xml"/><Relationship Id="rId257" Type="http://schemas.openxmlformats.org/officeDocument/2006/relationships/image" Target="../media/image827.png"/><Relationship Id="rId278" Type="http://schemas.openxmlformats.org/officeDocument/2006/relationships/customXml" Target="../ink/ink841.xml"/><Relationship Id="rId303" Type="http://schemas.openxmlformats.org/officeDocument/2006/relationships/image" Target="../media/image850.png"/><Relationship Id="rId42" Type="http://schemas.openxmlformats.org/officeDocument/2006/relationships/customXml" Target="../ink/ink723.xml"/><Relationship Id="rId84" Type="http://schemas.openxmlformats.org/officeDocument/2006/relationships/customXml" Target="../ink/ink744.xml"/><Relationship Id="rId138" Type="http://schemas.openxmlformats.org/officeDocument/2006/relationships/customXml" Target="../ink/ink771.xml"/><Relationship Id="rId345" Type="http://schemas.openxmlformats.org/officeDocument/2006/relationships/image" Target="../media/image870.png"/><Relationship Id="rId387" Type="http://schemas.openxmlformats.org/officeDocument/2006/relationships/image" Target="../media/image891.png"/><Relationship Id="rId191" Type="http://schemas.openxmlformats.org/officeDocument/2006/relationships/image" Target="../media/image794.png"/><Relationship Id="rId205" Type="http://schemas.openxmlformats.org/officeDocument/2006/relationships/image" Target="../media/image801.png"/><Relationship Id="rId247" Type="http://schemas.openxmlformats.org/officeDocument/2006/relationships/image" Target="../media/image822.png"/><Relationship Id="rId107" Type="http://schemas.openxmlformats.org/officeDocument/2006/relationships/image" Target="../media/image752.png"/><Relationship Id="rId289" Type="http://schemas.openxmlformats.org/officeDocument/2006/relationships/image" Target="../media/image843.png"/><Relationship Id="rId11" Type="http://schemas.openxmlformats.org/officeDocument/2006/relationships/image" Target="../media/image704.png"/><Relationship Id="rId53" Type="http://schemas.openxmlformats.org/officeDocument/2006/relationships/image" Target="../media/image725.png"/><Relationship Id="rId149" Type="http://schemas.openxmlformats.org/officeDocument/2006/relationships/image" Target="../media/image773.png"/><Relationship Id="rId314" Type="http://schemas.openxmlformats.org/officeDocument/2006/relationships/customXml" Target="../ink/ink859.xml"/><Relationship Id="rId356" Type="http://schemas.openxmlformats.org/officeDocument/2006/relationships/customXml" Target="../ink/ink880.xml"/><Relationship Id="rId95" Type="http://schemas.openxmlformats.org/officeDocument/2006/relationships/image" Target="../media/image746.png"/><Relationship Id="rId160" Type="http://schemas.openxmlformats.org/officeDocument/2006/relationships/customXml" Target="../ink/ink782.xml"/><Relationship Id="rId216" Type="http://schemas.openxmlformats.org/officeDocument/2006/relationships/customXml" Target="../ink/ink810.xml"/><Relationship Id="rId258" Type="http://schemas.openxmlformats.org/officeDocument/2006/relationships/customXml" Target="../ink/ink831.xml"/><Relationship Id="rId22" Type="http://schemas.openxmlformats.org/officeDocument/2006/relationships/customXml" Target="../ink/ink713.xml"/><Relationship Id="rId64" Type="http://schemas.openxmlformats.org/officeDocument/2006/relationships/customXml" Target="../ink/ink734.xml"/><Relationship Id="rId118" Type="http://schemas.openxmlformats.org/officeDocument/2006/relationships/customXml" Target="../ink/ink761.xml"/><Relationship Id="rId325" Type="http://schemas.openxmlformats.org/officeDocument/2006/relationships/image" Target="../media/image861.png"/><Relationship Id="rId367" Type="http://schemas.openxmlformats.org/officeDocument/2006/relationships/image" Target="../media/image881.png"/><Relationship Id="rId171" Type="http://schemas.openxmlformats.org/officeDocument/2006/relationships/image" Target="../media/image784.png"/><Relationship Id="rId227" Type="http://schemas.openxmlformats.org/officeDocument/2006/relationships/image" Target="../media/image812.png"/><Relationship Id="rId269" Type="http://schemas.openxmlformats.org/officeDocument/2006/relationships/image" Target="../media/image833.png"/><Relationship Id="rId33" Type="http://schemas.openxmlformats.org/officeDocument/2006/relationships/image" Target="../media/image715.png"/><Relationship Id="rId129" Type="http://schemas.openxmlformats.org/officeDocument/2006/relationships/image" Target="../media/image763.png"/><Relationship Id="rId280" Type="http://schemas.openxmlformats.org/officeDocument/2006/relationships/customXml" Target="../ink/ink842.xml"/><Relationship Id="rId336" Type="http://schemas.openxmlformats.org/officeDocument/2006/relationships/customXml" Target="../ink/ink870.xml"/><Relationship Id="rId75" Type="http://schemas.openxmlformats.org/officeDocument/2006/relationships/image" Target="../media/image736.png"/><Relationship Id="rId140" Type="http://schemas.openxmlformats.org/officeDocument/2006/relationships/customXml" Target="../ink/ink772.xml"/><Relationship Id="rId182" Type="http://schemas.openxmlformats.org/officeDocument/2006/relationships/customXml" Target="../ink/ink793.xml"/><Relationship Id="rId378" Type="http://schemas.openxmlformats.org/officeDocument/2006/relationships/customXml" Target="../ink/ink891.xml"/><Relationship Id="rId6" Type="http://schemas.openxmlformats.org/officeDocument/2006/relationships/customXml" Target="../ink/ink705.xml"/><Relationship Id="rId238" Type="http://schemas.openxmlformats.org/officeDocument/2006/relationships/customXml" Target="../ink/ink821.xml"/><Relationship Id="rId291" Type="http://schemas.openxmlformats.org/officeDocument/2006/relationships/image" Target="../media/image844.png"/><Relationship Id="rId305" Type="http://schemas.openxmlformats.org/officeDocument/2006/relationships/image" Target="../media/image851.png"/><Relationship Id="rId347" Type="http://schemas.openxmlformats.org/officeDocument/2006/relationships/image" Target="../media/image871.png"/><Relationship Id="rId44" Type="http://schemas.openxmlformats.org/officeDocument/2006/relationships/customXml" Target="../ink/ink724.xml"/><Relationship Id="rId86" Type="http://schemas.openxmlformats.org/officeDocument/2006/relationships/customXml" Target="../ink/ink745.xml"/><Relationship Id="rId151" Type="http://schemas.openxmlformats.org/officeDocument/2006/relationships/image" Target="../media/image774.png"/><Relationship Id="rId389" Type="http://schemas.openxmlformats.org/officeDocument/2006/relationships/image" Target="../media/image892.png"/><Relationship Id="rId193" Type="http://schemas.openxmlformats.org/officeDocument/2006/relationships/image" Target="../media/image795.png"/><Relationship Id="rId207" Type="http://schemas.openxmlformats.org/officeDocument/2006/relationships/image" Target="../media/image802.png"/><Relationship Id="rId249" Type="http://schemas.openxmlformats.org/officeDocument/2006/relationships/image" Target="../media/image823.png"/><Relationship Id="rId13" Type="http://schemas.openxmlformats.org/officeDocument/2006/relationships/image" Target="../media/image705.png"/><Relationship Id="rId109" Type="http://schemas.openxmlformats.org/officeDocument/2006/relationships/image" Target="../media/image753.png"/><Relationship Id="rId260" Type="http://schemas.openxmlformats.org/officeDocument/2006/relationships/customXml" Target="../ink/ink832.xml"/><Relationship Id="rId316" Type="http://schemas.openxmlformats.org/officeDocument/2006/relationships/customXml" Target="../ink/ink860.xml"/><Relationship Id="rId55" Type="http://schemas.openxmlformats.org/officeDocument/2006/relationships/image" Target="../media/image726.png"/><Relationship Id="rId97" Type="http://schemas.openxmlformats.org/officeDocument/2006/relationships/image" Target="../media/image747.png"/><Relationship Id="rId120" Type="http://schemas.openxmlformats.org/officeDocument/2006/relationships/customXml" Target="../ink/ink762.xml"/><Relationship Id="rId358" Type="http://schemas.openxmlformats.org/officeDocument/2006/relationships/customXml" Target="../ink/ink881.xml"/><Relationship Id="rId162" Type="http://schemas.openxmlformats.org/officeDocument/2006/relationships/customXml" Target="../ink/ink783.xml"/><Relationship Id="rId218" Type="http://schemas.openxmlformats.org/officeDocument/2006/relationships/customXml" Target="../ink/ink811.xml"/><Relationship Id="rId271" Type="http://schemas.openxmlformats.org/officeDocument/2006/relationships/image" Target="../media/image834.png"/><Relationship Id="rId24" Type="http://schemas.openxmlformats.org/officeDocument/2006/relationships/customXml" Target="../ink/ink714.xml"/><Relationship Id="rId66" Type="http://schemas.openxmlformats.org/officeDocument/2006/relationships/customXml" Target="../ink/ink735.xml"/><Relationship Id="rId131" Type="http://schemas.openxmlformats.org/officeDocument/2006/relationships/image" Target="../media/image764.png"/><Relationship Id="rId327" Type="http://schemas.openxmlformats.org/officeDocument/2006/relationships/image" Target="../media/image862.png"/><Relationship Id="rId369" Type="http://schemas.openxmlformats.org/officeDocument/2006/relationships/image" Target="../media/image882.png"/><Relationship Id="rId173" Type="http://schemas.openxmlformats.org/officeDocument/2006/relationships/image" Target="../media/image785.png"/><Relationship Id="rId229" Type="http://schemas.openxmlformats.org/officeDocument/2006/relationships/image" Target="../media/image813.png"/><Relationship Id="rId380" Type="http://schemas.openxmlformats.org/officeDocument/2006/relationships/customXml" Target="../ink/ink892.xml"/><Relationship Id="rId240" Type="http://schemas.openxmlformats.org/officeDocument/2006/relationships/customXml" Target="../ink/ink822.xml"/><Relationship Id="rId35" Type="http://schemas.openxmlformats.org/officeDocument/2006/relationships/image" Target="../media/image716.png"/><Relationship Id="rId77" Type="http://schemas.openxmlformats.org/officeDocument/2006/relationships/image" Target="../media/image737.png"/><Relationship Id="rId100" Type="http://schemas.openxmlformats.org/officeDocument/2006/relationships/customXml" Target="../ink/ink752.xml"/><Relationship Id="rId282" Type="http://schemas.openxmlformats.org/officeDocument/2006/relationships/customXml" Target="../ink/ink843.xml"/><Relationship Id="rId338" Type="http://schemas.openxmlformats.org/officeDocument/2006/relationships/customXml" Target="../ink/ink871.xml"/><Relationship Id="rId8" Type="http://schemas.openxmlformats.org/officeDocument/2006/relationships/customXml" Target="../ink/ink706.xml"/><Relationship Id="rId142" Type="http://schemas.openxmlformats.org/officeDocument/2006/relationships/customXml" Target="../ink/ink773.xml"/><Relationship Id="rId184" Type="http://schemas.openxmlformats.org/officeDocument/2006/relationships/customXml" Target="../ink/ink794.xml"/><Relationship Id="rId391" Type="http://schemas.openxmlformats.org/officeDocument/2006/relationships/image" Target="../media/image893.png"/><Relationship Id="rId251" Type="http://schemas.openxmlformats.org/officeDocument/2006/relationships/image" Target="../media/image824.png"/><Relationship Id="rId46" Type="http://schemas.openxmlformats.org/officeDocument/2006/relationships/customXml" Target="../ink/ink725.xml"/><Relationship Id="rId293" Type="http://schemas.openxmlformats.org/officeDocument/2006/relationships/image" Target="../media/image845.png"/><Relationship Id="rId307" Type="http://schemas.openxmlformats.org/officeDocument/2006/relationships/image" Target="../media/image852.png"/><Relationship Id="rId349" Type="http://schemas.openxmlformats.org/officeDocument/2006/relationships/image" Target="../media/image872.png"/><Relationship Id="rId88" Type="http://schemas.openxmlformats.org/officeDocument/2006/relationships/customXml" Target="../ink/ink746.xml"/><Relationship Id="rId111" Type="http://schemas.openxmlformats.org/officeDocument/2006/relationships/image" Target="../media/image754.png"/><Relationship Id="rId153" Type="http://schemas.openxmlformats.org/officeDocument/2006/relationships/image" Target="../media/image775.png"/><Relationship Id="rId195" Type="http://schemas.openxmlformats.org/officeDocument/2006/relationships/image" Target="../media/image796.png"/><Relationship Id="rId209" Type="http://schemas.openxmlformats.org/officeDocument/2006/relationships/image" Target="../media/image803.png"/><Relationship Id="rId360" Type="http://schemas.openxmlformats.org/officeDocument/2006/relationships/customXml" Target="../ink/ink882.xml"/><Relationship Id="rId220" Type="http://schemas.openxmlformats.org/officeDocument/2006/relationships/customXml" Target="../ink/ink812.xml"/><Relationship Id="rId15" Type="http://schemas.openxmlformats.org/officeDocument/2006/relationships/image" Target="../media/image706.png"/><Relationship Id="rId57" Type="http://schemas.openxmlformats.org/officeDocument/2006/relationships/image" Target="../media/image727.png"/><Relationship Id="rId262" Type="http://schemas.openxmlformats.org/officeDocument/2006/relationships/customXml" Target="../ink/ink833.xml"/><Relationship Id="rId318" Type="http://schemas.openxmlformats.org/officeDocument/2006/relationships/customXml" Target="../ink/ink861.xml"/><Relationship Id="rId99" Type="http://schemas.openxmlformats.org/officeDocument/2006/relationships/image" Target="../media/image748.png"/><Relationship Id="rId122" Type="http://schemas.openxmlformats.org/officeDocument/2006/relationships/customXml" Target="../ink/ink763.xml"/><Relationship Id="rId164" Type="http://schemas.openxmlformats.org/officeDocument/2006/relationships/customXml" Target="../ink/ink784.xml"/><Relationship Id="rId371" Type="http://schemas.openxmlformats.org/officeDocument/2006/relationships/image" Target="../media/image883.png"/><Relationship Id="rId26" Type="http://schemas.openxmlformats.org/officeDocument/2006/relationships/customXml" Target="../ink/ink715.xml"/><Relationship Id="rId231" Type="http://schemas.openxmlformats.org/officeDocument/2006/relationships/image" Target="../media/image814.png"/><Relationship Id="rId273" Type="http://schemas.openxmlformats.org/officeDocument/2006/relationships/image" Target="../media/image835.png"/><Relationship Id="rId329" Type="http://schemas.openxmlformats.org/officeDocument/2006/relationships/image" Target="../media/image863.png"/><Relationship Id="rId68" Type="http://schemas.openxmlformats.org/officeDocument/2006/relationships/customXml" Target="../ink/ink736.xml"/><Relationship Id="rId133" Type="http://schemas.openxmlformats.org/officeDocument/2006/relationships/image" Target="../media/image765.png"/><Relationship Id="rId175" Type="http://schemas.openxmlformats.org/officeDocument/2006/relationships/image" Target="../media/image786.png"/><Relationship Id="rId340" Type="http://schemas.openxmlformats.org/officeDocument/2006/relationships/customXml" Target="../ink/ink872.xml"/><Relationship Id="rId200" Type="http://schemas.openxmlformats.org/officeDocument/2006/relationships/customXml" Target="../ink/ink802.xml"/><Relationship Id="rId382" Type="http://schemas.openxmlformats.org/officeDocument/2006/relationships/customXml" Target="../ink/ink893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52.png"/><Relationship Id="rId299" Type="http://schemas.openxmlformats.org/officeDocument/2006/relationships/image" Target="../media/image1043.png"/><Relationship Id="rId21" Type="http://schemas.openxmlformats.org/officeDocument/2006/relationships/image" Target="../media/image904.png"/><Relationship Id="rId63" Type="http://schemas.openxmlformats.org/officeDocument/2006/relationships/image" Target="../media/image925.png"/><Relationship Id="rId159" Type="http://schemas.openxmlformats.org/officeDocument/2006/relationships/image" Target="../media/image973.png"/><Relationship Id="rId170" Type="http://schemas.openxmlformats.org/officeDocument/2006/relationships/customXml" Target="../ink/ink983.xml"/><Relationship Id="rId226" Type="http://schemas.openxmlformats.org/officeDocument/2006/relationships/customXml" Target="../ink/ink1011.xml"/><Relationship Id="rId268" Type="http://schemas.openxmlformats.org/officeDocument/2006/relationships/customXml" Target="../ink/ink1032.xml"/><Relationship Id="rId32" Type="http://schemas.openxmlformats.org/officeDocument/2006/relationships/customXml" Target="../ink/ink914.xml"/><Relationship Id="rId74" Type="http://schemas.openxmlformats.org/officeDocument/2006/relationships/customXml" Target="../ink/ink935.xml"/><Relationship Id="rId128" Type="http://schemas.openxmlformats.org/officeDocument/2006/relationships/customXml" Target="../ink/ink962.xml"/><Relationship Id="rId5" Type="http://schemas.openxmlformats.org/officeDocument/2006/relationships/image" Target="../media/image896.png"/><Relationship Id="rId181" Type="http://schemas.openxmlformats.org/officeDocument/2006/relationships/image" Target="../media/image984.png"/><Relationship Id="rId237" Type="http://schemas.openxmlformats.org/officeDocument/2006/relationships/image" Target="../media/image1012.png"/><Relationship Id="rId279" Type="http://schemas.openxmlformats.org/officeDocument/2006/relationships/image" Target="../media/image1033.png"/><Relationship Id="rId43" Type="http://schemas.openxmlformats.org/officeDocument/2006/relationships/image" Target="../media/image915.png"/><Relationship Id="rId139" Type="http://schemas.openxmlformats.org/officeDocument/2006/relationships/image" Target="../media/image963.png"/><Relationship Id="rId290" Type="http://schemas.openxmlformats.org/officeDocument/2006/relationships/customXml" Target="../ink/ink1043.xml"/><Relationship Id="rId304" Type="http://schemas.openxmlformats.org/officeDocument/2006/relationships/customXml" Target="../ink/ink1050.xml"/><Relationship Id="rId85" Type="http://schemas.openxmlformats.org/officeDocument/2006/relationships/image" Target="../media/image936.png"/><Relationship Id="rId150" Type="http://schemas.openxmlformats.org/officeDocument/2006/relationships/customXml" Target="../ink/ink973.xml"/><Relationship Id="rId192" Type="http://schemas.openxmlformats.org/officeDocument/2006/relationships/customXml" Target="../ink/ink994.xml"/><Relationship Id="rId206" Type="http://schemas.openxmlformats.org/officeDocument/2006/relationships/customXml" Target="../ink/ink1001.xml"/><Relationship Id="rId248" Type="http://schemas.openxmlformats.org/officeDocument/2006/relationships/customXml" Target="../ink/ink1022.xml"/><Relationship Id="rId12" Type="http://schemas.openxmlformats.org/officeDocument/2006/relationships/customXml" Target="../ink/ink904.xml"/><Relationship Id="rId108" Type="http://schemas.openxmlformats.org/officeDocument/2006/relationships/customXml" Target="../ink/ink952.xml"/><Relationship Id="rId315" Type="http://schemas.openxmlformats.org/officeDocument/2006/relationships/image" Target="../media/image1051.png"/><Relationship Id="rId54" Type="http://schemas.openxmlformats.org/officeDocument/2006/relationships/customXml" Target="../ink/ink925.xml"/><Relationship Id="rId96" Type="http://schemas.openxmlformats.org/officeDocument/2006/relationships/customXml" Target="../ink/ink946.xml"/><Relationship Id="rId161" Type="http://schemas.openxmlformats.org/officeDocument/2006/relationships/image" Target="../media/image974.png"/><Relationship Id="rId217" Type="http://schemas.openxmlformats.org/officeDocument/2006/relationships/image" Target="../media/image1002.png"/><Relationship Id="rId259" Type="http://schemas.openxmlformats.org/officeDocument/2006/relationships/image" Target="../media/image1023.png"/><Relationship Id="rId23" Type="http://schemas.openxmlformats.org/officeDocument/2006/relationships/image" Target="../media/image905.png"/><Relationship Id="rId119" Type="http://schemas.openxmlformats.org/officeDocument/2006/relationships/image" Target="../media/image953.png"/><Relationship Id="rId270" Type="http://schemas.openxmlformats.org/officeDocument/2006/relationships/customXml" Target="../ink/ink1033.xml"/><Relationship Id="rId65" Type="http://schemas.openxmlformats.org/officeDocument/2006/relationships/image" Target="../media/image926.png"/><Relationship Id="rId130" Type="http://schemas.openxmlformats.org/officeDocument/2006/relationships/customXml" Target="../ink/ink963.xml"/><Relationship Id="rId172" Type="http://schemas.openxmlformats.org/officeDocument/2006/relationships/customXml" Target="../ink/ink984.xml"/><Relationship Id="rId228" Type="http://schemas.openxmlformats.org/officeDocument/2006/relationships/customXml" Target="../ink/ink1012.xml"/><Relationship Id="rId13" Type="http://schemas.openxmlformats.org/officeDocument/2006/relationships/image" Target="../media/image900.png"/><Relationship Id="rId109" Type="http://schemas.openxmlformats.org/officeDocument/2006/relationships/image" Target="../media/image948.png"/><Relationship Id="rId260" Type="http://schemas.openxmlformats.org/officeDocument/2006/relationships/customXml" Target="../ink/ink1028.xml"/><Relationship Id="rId281" Type="http://schemas.openxmlformats.org/officeDocument/2006/relationships/image" Target="../media/image1034.png"/><Relationship Id="rId316" Type="http://schemas.openxmlformats.org/officeDocument/2006/relationships/customXml" Target="../ink/ink1056.xml"/><Relationship Id="rId34" Type="http://schemas.openxmlformats.org/officeDocument/2006/relationships/customXml" Target="../ink/ink915.xml"/><Relationship Id="rId55" Type="http://schemas.openxmlformats.org/officeDocument/2006/relationships/image" Target="../media/image921.png"/><Relationship Id="rId76" Type="http://schemas.openxmlformats.org/officeDocument/2006/relationships/customXml" Target="../ink/ink936.xml"/><Relationship Id="rId97" Type="http://schemas.openxmlformats.org/officeDocument/2006/relationships/image" Target="../media/image942.png"/><Relationship Id="rId120" Type="http://schemas.openxmlformats.org/officeDocument/2006/relationships/customXml" Target="../ink/ink958.xml"/><Relationship Id="rId141" Type="http://schemas.openxmlformats.org/officeDocument/2006/relationships/image" Target="../media/image964.png"/><Relationship Id="rId7" Type="http://schemas.openxmlformats.org/officeDocument/2006/relationships/image" Target="../media/image897.png"/><Relationship Id="rId162" Type="http://schemas.openxmlformats.org/officeDocument/2006/relationships/customXml" Target="../ink/ink979.xml"/><Relationship Id="rId183" Type="http://schemas.openxmlformats.org/officeDocument/2006/relationships/image" Target="../media/image985.png"/><Relationship Id="rId218" Type="http://schemas.openxmlformats.org/officeDocument/2006/relationships/customXml" Target="../ink/ink1007.xml"/><Relationship Id="rId239" Type="http://schemas.openxmlformats.org/officeDocument/2006/relationships/image" Target="../media/image1013.png"/><Relationship Id="rId250" Type="http://schemas.openxmlformats.org/officeDocument/2006/relationships/customXml" Target="../ink/ink1023.xml"/><Relationship Id="rId271" Type="http://schemas.openxmlformats.org/officeDocument/2006/relationships/image" Target="../media/image1029.png"/><Relationship Id="rId292" Type="http://schemas.openxmlformats.org/officeDocument/2006/relationships/customXml" Target="../ink/ink1044.xml"/><Relationship Id="rId306" Type="http://schemas.openxmlformats.org/officeDocument/2006/relationships/customXml" Target="../ink/ink1051.xml"/><Relationship Id="rId24" Type="http://schemas.openxmlformats.org/officeDocument/2006/relationships/customXml" Target="../ink/ink910.xml"/><Relationship Id="rId45" Type="http://schemas.openxmlformats.org/officeDocument/2006/relationships/image" Target="../media/image916.png"/><Relationship Id="rId66" Type="http://schemas.openxmlformats.org/officeDocument/2006/relationships/customXml" Target="../ink/ink931.xml"/><Relationship Id="rId87" Type="http://schemas.openxmlformats.org/officeDocument/2006/relationships/image" Target="../media/image937.png"/><Relationship Id="rId110" Type="http://schemas.openxmlformats.org/officeDocument/2006/relationships/customXml" Target="../ink/ink953.xml"/><Relationship Id="rId131" Type="http://schemas.openxmlformats.org/officeDocument/2006/relationships/image" Target="../media/image959.png"/><Relationship Id="rId152" Type="http://schemas.openxmlformats.org/officeDocument/2006/relationships/customXml" Target="../ink/ink974.xml"/><Relationship Id="rId173" Type="http://schemas.openxmlformats.org/officeDocument/2006/relationships/image" Target="../media/image980.png"/><Relationship Id="rId194" Type="http://schemas.openxmlformats.org/officeDocument/2006/relationships/customXml" Target="../ink/ink995.xml"/><Relationship Id="rId208" Type="http://schemas.openxmlformats.org/officeDocument/2006/relationships/customXml" Target="../ink/ink1002.xml"/><Relationship Id="rId229" Type="http://schemas.openxmlformats.org/officeDocument/2006/relationships/image" Target="../media/image1008.png"/><Relationship Id="rId240" Type="http://schemas.openxmlformats.org/officeDocument/2006/relationships/customXml" Target="../ink/ink1018.xml"/><Relationship Id="rId261" Type="http://schemas.openxmlformats.org/officeDocument/2006/relationships/image" Target="../media/image1024.png"/><Relationship Id="rId14" Type="http://schemas.openxmlformats.org/officeDocument/2006/relationships/customXml" Target="../ink/ink905.xml"/><Relationship Id="rId35" Type="http://schemas.openxmlformats.org/officeDocument/2006/relationships/image" Target="../media/image911.png"/><Relationship Id="rId56" Type="http://schemas.openxmlformats.org/officeDocument/2006/relationships/customXml" Target="../ink/ink926.xml"/><Relationship Id="rId77" Type="http://schemas.openxmlformats.org/officeDocument/2006/relationships/image" Target="../media/image932.png"/><Relationship Id="rId100" Type="http://schemas.openxmlformats.org/officeDocument/2006/relationships/customXml" Target="../ink/ink948.xml"/><Relationship Id="rId282" Type="http://schemas.openxmlformats.org/officeDocument/2006/relationships/customXml" Target="../ink/ink1039.xml"/><Relationship Id="rId317" Type="http://schemas.openxmlformats.org/officeDocument/2006/relationships/image" Target="../media/image1052.png"/><Relationship Id="rId8" Type="http://schemas.openxmlformats.org/officeDocument/2006/relationships/customXml" Target="../ink/ink902.xml"/><Relationship Id="rId98" Type="http://schemas.openxmlformats.org/officeDocument/2006/relationships/customXml" Target="../ink/ink947.xml"/><Relationship Id="rId121" Type="http://schemas.openxmlformats.org/officeDocument/2006/relationships/image" Target="../media/image954.png"/><Relationship Id="rId142" Type="http://schemas.openxmlformats.org/officeDocument/2006/relationships/customXml" Target="../ink/ink969.xml"/><Relationship Id="rId163" Type="http://schemas.openxmlformats.org/officeDocument/2006/relationships/image" Target="../media/image975.png"/><Relationship Id="rId184" Type="http://schemas.openxmlformats.org/officeDocument/2006/relationships/customXml" Target="../ink/ink990.xml"/><Relationship Id="rId219" Type="http://schemas.openxmlformats.org/officeDocument/2006/relationships/image" Target="../media/image1003.png"/><Relationship Id="rId230" Type="http://schemas.openxmlformats.org/officeDocument/2006/relationships/customXml" Target="../ink/ink1013.xml"/><Relationship Id="rId251" Type="http://schemas.openxmlformats.org/officeDocument/2006/relationships/image" Target="../media/image1019.png"/><Relationship Id="rId25" Type="http://schemas.openxmlformats.org/officeDocument/2006/relationships/image" Target="../media/image906.png"/><Relationship Id="rId46" Type="http://schemas.openxmlformats.org/officeDocument/2006/relationships/customXml" Target="../ink/ink921.xml"/><Relationship Id="rId67" Type="http://schemas.openxmlformats.org/officeDocument/2006/relationships/image" Target="../media/image927.png"/><Relationship Id="rId272" Type="http://schemas.openxmlformats.org/officeDocument/2006/relationships/customXml" Target="../ink/ink1034.xml"/><Relationship Id="rId293" Type="http://schemas.openxmlformats.org/officeDocument/2006/relationships/image" Target="../media/image1040.png"/><Relationship Id="rId307" Type="http://schemas.openxmlformats.org/officeDocument/2006/relationships/image" Target="../media/image1047.png"/><Relationship Id="rId88" Type="http://schemas.openxmlformats.org/officeDocument/2006/relationships/customXml" Target="../ink/ink942.xml"/><Relationship Id="rId111" Type="http://schemas.openxmlformats.org/officeDocument/2006/relationships/image" Target="../media/image949.png"/><Relationship Id="rId132" Type="http://schemas.openxmlformats.org/officeDocument/2006/relationships/customXml" Target="../ink/ink964.xml"/><Relationship Id="rId153" Type="http://schemas.openxmlformats.org/officeDocument/2006/relationships/image" Target="../media/image970.png"/><Relationship Id="rId174" Type="http://schemas.openxmlformats.org/officeDocument/2006/relationships/customXml" Target="../ink/ink985.xml"/><Relationship Id="rId195" Type="http://schemas.openxmlformats.org/officeDocument/2006/relationships/image" Target="../media/image991.png"/><Relationship Id="rId209" Type="http://schemas.openxmlformats.org/officeDocument/2006/relationships/image" Target="../media/image998.png"/><Relationship Id="rId220" Type="http://schemas.openxmlformats.org/officeDocument/2006/relationships/customXml" Target="../ink/ink1008.xml"/><Relationship Id="rId241" Type="http://schemas.openxmlformats.org/officeDocument/2006/relationships/image" Target="../media/image1014.png"/><Relationship Id="rId15" Type="http://schemas.openxmlformats.org/officeDocument/2006/relationships/image" Target="../media/image901.png"/><Relationship Id="rId36" Type="http://schemas.openxmlformats.org/officeDocument/2006/relationships/customXml" Target="../ink/ink916.xml"/><Relationship Id="rId57" Type="http://schemas.openxmlformats.org/officeDocument/2006/relationships/image" Target="../media/image922.png"/><Relationship Id="rId262" Type="http://schemas.openxmlformats.org/officeDocument/2006/relationships/customXml" Target="../ink/ink1029.xml"/><Relationship Id="rId283" Type="http://schemas.openxmlformats.org/officeDocument/2006/relationships/image" Target="../media/image1035.png"/><Relationship Id="rId78" Type="http://schemas.openxmlformats.org/officeDocument/2006/relationships/customXml" Target="../ink/ink937.xml"/><Relationship Id="rId99" Type="http://schemas.openxmlformats.org/officeDocument/2006/relationships/image" Target="../media/image943.png"/><Relationship Id="rId101" Type="http://schemas.openxmlformats.org/officeDocument/2006/relationships/image" Target="../media/image944.png"/><Relationship Id="rId122" Type="http://schemas.openxmlformats.org/officeDocument/2006/relationships/customXml" Target="../ink/ink959.xml"/><Relationship Id="rId143" Type="http://schemas.openxmlformats.org/officeDocument/2006/relationships/image" Target="../media/image965.png"/><Relationship Id="rId164" Type="http://schemas.openxmlformats.org/officeDocument/2006/relationships/customXml" Target="../ink/ink980.xml"/><Relationship Id="rId185" Type="http://schemas.openxmlformats.org/officeDocument/2006/relationships/image" Target="../media/image986.png"/><Relationship Id="rId9" Type="http://schemas.openxmlformats.org/officeDocument/2006/relationships/image" Target="../media/image898.png"/><Relationship Id="rId210" Type="http://schemas.openxmlformats.org/officeDocument/2006/relationships/customXml" Target="../ink/ink1003.xml"/><Relationship Id="rId26" Type="http://schemas.openxmlformats.org/officeDocument/2006/relationships/customXml" Target="../ink/ink911.xml"/><Relationship Id="rId231" Type="http://schemas.openxmlformats.org/officeDocument/2006/relationships/image" Target="../media/image1009.png"/><Relationship Id="rId252" Type="http://schemas.openxmlformats.org/officeDocument/2006/relationships/customXml" Target="../ink/ink1024.xml"/><Relationship Id="rId273" Type="http://schemas.openxmlformats.org/officeDocument/2006/relationships/image" Target="../media/image1030.png"/><Relationship Id="rId294" Type="http://schemas.openxmlformats.org/officeDocument/2006/relationships/customXml" Target="../ink/ink1045.xml"/><Relationship Id="rId308" Type="http://schemas.openxmlformats.org/officeDocument/2006/relationships/customXml" Target="../ink/ink1052.xml"/><Relationship Id="rId47" Type="http://schemas.openxmlformats.org/officeDocument/2006/relationships/image" Target="../media/image917.png"/><Relationship Id="rId68" Type="http://schemas.openxmlformats.org/officeDocument/2006/relationships/customXml" Target="../ink/ink932.xml"/><Relationship Id="rId89" Type="http://schemas.openxmlformats.org/officeDocument/2006/relationships/image" Target="../media/image938.png"/><Relationship Id="rId112" Type="http://schemas.openxmlformats.org/officeDocument/2006/relationships/customXml" Target="../ink/ink954.xml"/><Relationship Id="rId133" Type="http://schemas.openxmlformats.org/officeDocument/2006/relationships/image" Target="../media/image960.png"/><Relationship Id="rId154" Type="http://schemas.openxmlformats.org/officeDocument/2006/relationships/customXml" Target="../ink/ink975.xml"/><Relationship Id="rId175" Type="http://schemas.openxmlformats.org/officeDocument/2006/relationships/image" Target="../media/image981.png"/><Relationship Id="rId196" Type="http://schemas.openxmlformats.org/officeDocument/2006/relationships/customXml" Target="../ink/ink996.xml"/><Relationship Id="rId200" Type="http://schemas.openxmlformats.org/officeDocument/2006/relationships/customXml" Target="../ink/ink998.xml"/><Relationship Id="rId16" Type="http://schemas.openxmlformats.org/officeDocument/2006/relationships/customXml" Target="../ink/ink906.xml"/><Relationship Id="rId221" Type="http://schemas.openxmlformats.org/officeDocument/2006/relationships/image" Target="../media/image1004.png"/><Relationship Id="rId242" Type="http://schemas.openxmlformats.org/officeDocument/2006/relationships/customXml" Target="../ink/ink1019.xml"/><Relationship Id="rId263" Type="http://schemas.openxmlformats.org/officeDocument/2006/relationships/image" Target="../media/image1025.png"/><Relationship Id="rId284" Type="http://schemas.openxmlformats.org/officeDocument/2006/relationships/customXml" Target="../ink/ink1040.xml"/><Relationship Id="rId37" Type="http://schemas.openxmlformats.org/officeDocument/2006/relationships/image" Target="../media/image912.png"/><Relationship Id="rId58" Type="http://schemas.openxmlformats.org/officeDocument/2006/relationships/customXml" Target="../ink/ink927.xml"/><Relationship Id="rId79" Type="http://schemas.openxmlformats.org/officeDocument/2006/relationships/image" Target="../media/image933.png"/><Relationship Id="rId102" Type="http://schemas.openxmlformats.org/officeDocument/2006/relationships/customXml" Target="../ink/ink949.xml"/><Relationship Id="rId123" Type="http://schemas.openxmlformats.org/officeDocument/2006/relationships/image" Target="../media/image955.png"/><Relationship Id="rId144" Type="http://schemas.openxmlformats.org/officeDocument/2006/relationships/customXml" Target="../ink/ink970.xml"/><Relationship Id="rId90" Type="http://schemas.openxmlformats.org/officeDocument/2006/relationships/customXml" Target="../ink/ink943.xml"/><Relationship Id="rId165" Type="http://schemas.openxmlformats.org/officeDocument/2006/relationships/image" Target="../media/image976.png"/><Relationship Id="rId186" Type="http://schemas.openxmlformats.org/officeDocument/2006/relationships/customXml" Target="../ink/ink991.xml"/><Relationship Id="rId211" Type="http://schemas.openxmlformats.org/officeDocument/2006/relationships/image" Target="../media/image999.png"/><Relationship Id="rId232" Type="http://schemas.openxmlformats.org/officeDocument/2006/relationships/customXml" Target="../ink/ink1014.xml"/><Relationship Id="rId253" Type="http://schemas.openxmlformats.org/officeDocument/2006/relationships/image" Target="../media/image1020.png"/><Relationship Id="rId274" Type="http://schemas.openxmlformats.org/officeDocument/2006/relationships/customXml" Target="../ink/ink1035.xml"/><Relationship Id="rId295" Type="http://schemas.openxmlformats.org/officeDocument/2006/relationships/image" Target="../media/image1041.png"/><Relationship Id="rId309" Type="http://schemas.openxmlformats.org/officeDocument/2006/relationships/image" Target="../media/image1048.png"/><Relationship Id="rId27" Type="http://schemas.openxmlformats.org/officeDocument/2006/relationships/image" Target="../media/image907.png"/><Relationship Id="rId48" Type="http://schemas.openxmlformats.org/officeDocument/2006/relationships/customXml" Target="../ink/ink922.xml"/><Relationship Id="rId69" Type="http://schemas.openxmlformats.org/officeDocument/2006/relationships/image" Target="../media/image928.png"/><Relationship Id="rId113" Type="http://schemas.openxmlformats.org/officeDocument/2006/relationships/image" Target="../media/image950.png"/><Relationship Id="rId134" Type="http://schemas.openxmlformats.org/officeDocument/2006/relationships/customXml" Target="../ink/ink965.xml"/><Relationship Id="rId80" Type="http://schemas.openxmlformats.org/officeDocument/2006/relationships/customXml" Target="../ink/ink938.xml"/><Relationship Id="rId155" Type="http://schemas.openxmlformats.org/officeDocument/2006/relationships/image" Target="../media/image971.png"/><Relationship Id="rId176" Type="http://schemas.openxmlformats.org/officeDocument/2006/relationships/customXml" Target="../ink/ink986.xml"/><Relationship Id="rId197" Type="http://schemas.openxmlformats.org/officeDocument/2006/relationships/image" Target="../media/image992.png"/><Relationship Id="rId201" Type="http://schemas.openxmlformats.org/officeDocument/2006/relationships/image" Target="../media/image994.png"/><Relationship Id="rId222" Type="http://schemas.openxmlformats.org/officeDocument/2006/relationships/customXml" Target="../ink/ink1009.xml"/><Relationship Id="rId243" Type="http://schemas.openxmlformats.org/officeDocument/2006/relationships/image" Target="../media/image1015.png"/><Relationship Id="rId264" Type="http://schemas.openxmlformats.org/officeDocument/2006/relationships/customXml" Target="../ink/ink1030.xml"/><Relationship Id="rId285" Type="http://schemas.openxmlformats.org/officeDocument/2006/relationships/image" Target="../media/image1036.png"/><Relationship Id="rId17" Type="http://schemas.openxmlformats.org/officeDocument/2006/relationships/image" Target="../media/image902.png"/><Relationship Id="rId38" Type="http://schemas.openxmlformats.org/officeDocument/2006/relationships/customXml" Target="../ink/ink917.xml"/><Relationship Id="rId59" Type="http://schemas.openxmlformats.org/officeDocument/2006/relationships/image" Target="../media/image923.png"/><Relationship Id="rId103" Type="http://schemas.openxmlformats.org/officeDocument/2006/relationships/image" Target="../media/image945.png"/><Relationship Id="rId124" Type="http://schemas.openxmlformats.org/officeDocument/2006/relationships/customXml" Target="../ink/ink960.xml"/><Relationship Id="rId310" Type="http://schemas.openxmlformats.org/officeDocument/2006/relationships/customXml" Target="../ink/ink1053.xml"/><Relationship Id="rId70" Type="http://schemas.openxmlformats.org/officeDocument/2006/relationships/customXml" Target="../ink/ink933.xml"/><Relationship Id="rId91" Type="http://schemas.openxmlformats.org/officeDocument/2006/relationships/image" Target="../media/image939.png"/><Relationship Id="rId145" Type="http://schemas.openxmlformats.org/officeDocument/2006/relationships/image" Target="../media/image966.png"/><Relationship Id="rId166" Type="http://schemas.openxmlformats.org/officeDocument/2006/relationships/customXml" Target="../ink/ink981.xml"/><Relationship Id="rId187" Type="http://schemas.openxmlformats.org/officeDocument/2006/relationships/image" Target="../media/image98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04.xml"/><Relationship Id="rId233" Type="http://schemas.openxmlformats.org/officeDocument/2006/relationships/image" Target="../media/image1010.png"/><Relationship Id="rId254" Type="http://schemas.openxmlformats.org/officeDocument/2006/relationships/customXml" Target="../ink/ink1025.xml"/><Relationship Id="rId28" Type="http://schemas.openxmlformats.org/officeDocument/2006/relationships/customXml" Target="../ink/ink912.xml"/><Relationship Id="rId49" Type="http://schemas.openxmlformats.org/officeDocument/2006/relationships/image" Target="../media/image918.png"/><Relationship Id="rId114" Type="http://schemas.openxmlformats.org/officeDocument/2006/relationships/customXml" Target="../ink/ink955.xml"/><Relationship Id="rId275" Type="http://schemas.openxmlformats.org/officeDocument/2006/relationships/image" Target="../media/image1031.png"/><Relationship Id="rId296" Type="http://schemas.openxmlformats.org/officeDocument/2006/relationships/customXml" Target="../ink/ink1046.xml"/><Relationship Id="rId300" Type="http://schemas.openxmlformats.org/officeDocument/2006/relationships/customXml" Target="../ink/ink1048.xml"/><Relationship Id="rId60" Type="http://schemas.openxmlformats.org/officeDocument/2006/relationships/customXml" Target="../ink/ink928.xml"/><Relationship Id="rId81" Type="http://schemas.openxmlformats.org/officeDocument/2006/relationships/image" Target="../media/image934.png"/><Relationship Id="rId135" Type="http://schemas.openxmlformats.org/officeDocument/2006/relationships/image" Target="../media/image961.png"/><Relationship Id="rId156" Type="http://schemas.openxmlformats.org/officeDocument/2006/relationships/customXml" Target="../ink/ink976.xml"/><Relationship Id="rId177" Type="http://schemas.openxmlformats.org/officeDocument/2006/relationships/image" Target="../media/image982.png"/><Relationship Id="rId198" Type="http://schemas.openxmlformats.org/officeDocument/2006/relationships/customXml" Target="../ink/ink997.xml"/><Relationship Id="rId202" Type="http://schemas.openxmlformats.org/officeDocument/2006/relationships/customXml" Target="../ink/ink999.xml"/><Relationship Id="rId223" Type="http://schemas.openxmlformats.org/officeDocument/2006/relationships/image" Target="../media/image1005.png"/><Relationship Id="rId244" Type="http://schemas.openxmlformats.org/officeDocument/2006/relationships/customXml" Target="../ink/ink1020.xml"/><Relationship Id="rId18" Type="http://schemas.openxmlformats.org/officeDocument/2006/relationships/customXml" Target="../ink/ink907.xml"/><Relationship Id="rId39" Type="http://schemas.openxmlformats.org/officeDocument/2006/relationships/image" Target="../media/image913.png"/><Relationship Id="rId265" Type="http://schemas.openxmlformats.org/officeDocument/2006/relationships/image" Target="../media/image1026.png"/><Relationship Id="rId286" Type="http://schemas.openxmlformats.org/officeDocument/2006/relationships/customXml" Target="../ink/ink1041.xml"/><Relationship Id="rId50" Type="http://schemas.openxmlformats.org/officeDocument/2006/relationships/customXml" Target="../ink/ink923.xml"/><Relationship Id="rId104" Type="http://schemas.openxmlformats.org/officeDocument/2006/relationships/customXml" Target="../ink/ink950.xml"/><Relationship Id="rId125" Type="http://schemas.openxmlformats.org/officeDocument/2006/relationships/image" Target="../media/image956.png"/><Relationship Id="rId146" Type="http://schemas.openxmlformats.org/officeDocument/2006/relationships/customXml" Target="../ink/ink971.xml"/><Relationship Id="rId167" Type="http://schemas.openxmlformats.org/officeDocument/2006/relationships/image" Target="../media/image977.png"/><Relationship Id="rId188" Type="http://schemas.openxmlformats.org/officeDocument/2006/relationships/customXml" Target="../ink/ink992.xml"/><Relationship Id="rId311" Type="http://schemas.openxmlformats.org/officeDocument/2006/relationships/image" Target="../media/image1049.png"/><Relationship Id="rId71" Type="http://schemas.openxmlformats.org/officeDocument/2006/relationships/image" Target="../media/image929.png"/><Relationship Id="rId92" Type="http://schemas.openxmlformats.org/officeDocument/2006/relationships/customXml" Target="../ink/ink944.xml"/><Relationship Id="rId213" Type="http://schemas.openxmlformats.org/officeDocument/2006/relationships/image" Target="../media/image1000.png"/><Relationship Id="rId234" Type="http://schemas.openxmlformats.org/officeDocument/2006/relationships/customXml" Target="../ink/ink1015.xml"/><Relationship Id="rId2" Type="http://schemas.openxmlformats.org/officeDocument/2006/relationships/customXml" Target="../ink/ink899.xml"/><Relationship Id="rId29" Type="http://schemas.openxmlformats.org/officeDocument/2006/relationships/image" Target="../media/image908.png"/><Relationship Id="rId255" Type="http://schemas.openxmlformats.org/officeDocument/2006/relationships/image" Target="../media/image1021.png"/><Relationship Id="rId276" Type="http://schemas.openxmlformats.org/officeDocument/2006/relationships/customXml" Target="../ink/ink1036.xml"/><Relationship Id="rId297" Type="http://schemas.openxmlformats.org/officeDocument/2006/relationships/image" Target="../media/image1042.png"/><Relationship Id="rId40" Type="http://schemas.openxmlformats.org/officeDocument/2006/relationships/customXml" Target="../ink/ink918.xml"/><Relationship Id="rId115" Type="http://schemas.openxmlformats.org/officeDocument/2006/relationships/image" Target="../media/image951.png"/><Relationship Id="rId136" Type="http://schemas.openxmlformats.org/officeDocument/2006/relationships/customXml" Target="../ink/ink966.xml"/><Relationship Id="rId157" Type="http://schemas.openxmlformats.org/officeDocument/2006/relationships/image" Target="../media/image972.png"/><Relationship Id="rId178" Type="http://schemas.openxmlformats.org/officeDocument/2006/relationships/customXml" Target="../ink/ink987.xml"/><Relationship Id="rId301" Type="http://schemas.openxmlformats.org/officeDocument/2006/relationships/image" Target="../media/image1044.png"/><Relationship Id="rId61" Type="http://schemas.openxmlformats.org/officeDocument/2006/relationships/image" Target="../media/image924.png"/><Relationship Id="rId82" Type="http://schemas.openxmlformats.org/officeDocument/2006/relationships/customXml" Target="../ink/ink939.xml"/><Relationship Id="rId199" Type="http://schemas.openxmlformats.org/officeDocument/2006/relationships/image" Target="../media/image993.png"/><Relationship Id="rId203" Type="http://schemas.openxmlformats.org/officeDocument/2006/relationships/image" Target="../media/image995.png"/><Relationship Id="rId19" Type="http://schemas.openxmlformats.org/officeDocument/2006/relationships/image" Target="../media/image903.png"/><Relationship Id="rId224" Type="http://schemas.openxmlformats.org/officeDocument/2006/relationships/customXml" Target="../ink/ink1010.xml"/><Relationship Id="rId245" Type="http://schemas.openxmlformats.org/officeDocument/2006/relationships/image" Target="../media/image1016.png"/><Relationship Id="rId266" Type="http://schemas.openxmlformats.org/officeDocument/2006/relationships/customXml" Target="../ink/ink1031.xml"/><Relationship Id="rId287" Type="http://schemas.openxmlformats.org/officeDocument/2006/relationships/image" Target="../media/image1037.png"/><Relationship Id="rId30" Type="http://schemas.openxmlformats.org/officeDocument/2006/relationships/customXml" Target="../ink/ink913.xml"/><Relationship Id="rId105" Type="http://schemas.openxmlformats.org/officeDocument/2006/relationships/image" Target="../media/image946.png"/><Relationship Id="rId126" Type="http://schemas.openxmlformats.org/officeDocument/2006/relationships/customXml" Target="../ink/ink961.xml"/><Relationship Id="rId147" Type="http://schemas.openxmlformats.org/officeDocument/2006/relationships/image" Target="../media/image967.png"/><Relationship Id="rId168" Type="http://schemas.openxmlformats.org/officeDocument/2006/relationships/customXml" Target="../ink/ink982.xml"/><Relationship Id="rId312" Type="http://schemas.openxmlformats.org/officeDocument/2006/relationships/customXml" Target="../ink/ink1054.xml"/><Relationship Id="rId51" Type="http://schemas.openxmlformats.org/officeDocument/2006/relationships/image" Target="../media/image919.png"/><Relationship Id="rId72" Type="http://schemas.openxmlformats.org/officeDocument/2006/relationships/customXml" Target="../ink/ink934.xml"/><Relationship Id="rId93" Type="http://schemas.openxmlformats.org/officeDocument/2006/relationships/image" Target="../media/image940.png"/><Relationship Id="rId189" Type="http://schemas.openxmlformats.org/officeDocument/2006/relationships/image" Target="../media/image988.png"/><Relationship Id="rId3" Type="http://schemas.openxmlformats.org/officeDocument/2006/relationships/image" Target="../media/image895.png"/><Relationship Id="rId214" Type="http://schemas.openxmlformats.org/officeDocument/2006/relationships/customXml" Target="../ink/ink1005.xml"/><Relationship Id="rId235" Type="http://schemas.openxmlformats.org/officeDocument/2006/relationships/image" Target="../media/image1011.png"/><Relationship Id="rId256" Type="http://schemas.openxmlformats.org/officeDocument/2006/relationships/customXml" Target="../ink/ink1026.xml"/><Relationship Id="rId277" Type="http://schemas.openxmlformats.org/officeDocument/2006/relationships/image" Target="../media/image1032.png"/><Relationship Id="rId298" Type="http://schemas.openxmlformats.org/officeDocument/2006/relationships/customXml" Target="../ink/ink1047.xml"/><Relationship Id="rId116" Type="http://schemas.openxmlformats.org/officeDocument/2006/relationships/customXml" Target="../ink/ink956.xml"/><Relationship Id="rId137" Type="http://schemas.openxmlformats.org/officeDocument/2006/relationships/image" Target="../media/image962.png"/><Relationship Id="rId158" Type="http://schemas.openxmlformats.org/officeDocument/2006/relationships/customXml" Target="../ink/ink977.xml"/><Relationship Id="rId302" Type="http://schemas.openxmlformats.org/officeDocument/2006/relationships/customXml" Target="../ink/ink1049.xml"/><Relationship Id="rId20" Type="http://schemas.openxmlformats.org/officeDocument/2006/relationships/customXml" Target="../ink/ink908.xml"/><Relationship Id="rId41" Type="http://schemas.openxmlformats.org/officeDocument/2006/relationships/image" Target="../media/image914.png"/><Relationship Id="rId62" Type="http://schemas.openxmlformats.org/officeDocument/2006/relationships/customXml" Target="../ink/ink929.xml"/><Relationship Id="rId83" Type="http://schemas.openxmlformats.org/officeDocument/2006/relationships/image" Target="../media/image935.png"/><Relationship Id="rId179" Type="http://schemas.openxmlformats.org/officeDocument/2006/relationships/image" Target="../media/image983.png"/><Relationship Id="rId190" Type="http://schemas.openxmlformats.org/officeDocument/2006/relationships/customXml" Target="../ink/ink993.xml"/><Relationship Id="rId204" Type="http://schemas.openxmlformats.org/officeDocument/2006/relationships/customXml" Target="../ink/ink1000.xml"/><Relationship Id="rId225" Type="http://schemas.openxmlformats.org/officeDocument/2006/relationships/image" Target="../media/image1006.png"/><Relationship Id="rId246" Type="http://schemas.openxmlformats.org/officeDocument/2006/relationships/customXml" Target="../ink/ink1021.xml"/><Relationship Id="rId267" Type="http://schemas.openxmlformats.org/officeDocument/2006/relationships/image" Target="../media/image1027.png"/><Relationship Id="rId288" Type="http://schemas.openxmlformats.org/officeDocument/2006/relationships/customXml" Target="../ink/ink1042.xml"/><Relationship Id="rId106" Type="http://schemas.openxmlformats.org/officeDocument/2006/relationships/customXml" Target="../ink/ink951.xml"/><Relationship Id="rId127" Type="http://schemas.openxmlformats.org/officeDocument/2006/relationships/image" Target="../media/image957.png"/><Relationship Id="rId313" Type="http://schemas.openxmlformats.org/officeDocument/2006/relationships/image" Target="../media/image1050.png"/><Relationship Id="rId10" Type="http://schemas.openxmlformats.org/officeDocument/2006/relationships/customXml" Target="../ink/ink903.xml"/><Relationship Id="rId31" Type="http://schemas.openxmlformats.org/officeDocument/2006/relationships/image" Target="../media/image909.png"/><Relationship Id="rId52" Type="http://schemas.openxmlformats.org/officeDocument/2006/relationships/customXml" Target="../ink/ink924.xml"/><Relationship Id="rId73" Type="http://schemas.openxmlformats.org/officeDocument/2006/relationships/image" Target="../media/image930.png"/><Relationship Id="rId94" Type="http://schemas.openxmlformats.org/officeDocument/2006/relationships/customXml" Target="../ink/ink945.xml"/><Relationship Id="rId148" Type="http://schemas.openxmlformats.org/officeDocument/2006/relationships/customXml" Target="../ink/ink972.xml"/><Relationship Id="rId169" Type="http://schemas.openxmlformats.org/officeDocument/2006/relationships/image" Target="../media/image978.png"/><Relationship Id="rId4" Type="http://schemas.openxmlformats.org/officeDocument/2006/relationships/customXml" Target="../ink/ink900.xml"/><Relationship Id="rId180" Type="http://schemas.openxmlformats.org/officeDocument/2006/relationships/customXml" Target="../ink/ink988.xml"/><Relationship Id="rId215" Type="http://schemas.openxmlformats.org/officeDocument/2006/relationships/image" Target="../media/image1001.png"/><Relationship Id="rId236" Type="http://schemas.openxmlformats.org/officeDocument/2006/relationships/customXml" Target="../ink/ink1016.xml"/><Relationship Id="rId257" Type="http://schemas.openxmlformats.org/officeDocument/2006/relationships/image" Target="../media/image1022.png"/><Relationship Id="rId278" Type="http://schemas.openxmlformats.org/officeDocument/2006/relationships/customXml" Target="../ink/ink1037.xml"/><Relationship Id="rId303" Type="http://schemas.openxmlformats.org/officeDocument/2006/relationships/image" Target="../media/image1045.png"/><Relationship Id="rId42" Type="http://schemas.openxmlformats.org/officeDocument/2006/relationships/customXml" Target="../ink/ink919.xml"/><Relationship Id="rId84" Type="http://schemas.openxmlformats.org/officeDocument/2006/relationships/customXml" Target="../ink/ink940.xml"/><Relationship Id="rId138" Type="http://schemas.openxmlformats.org/officeDocument/2006/relationships/customXml" Target="../ink/ink967.xml"/><Relationship Id="rId191" Type="http://schemas.openxmlformats.org/officeDocument/2006/relationships/image" Target="../media/image989.png"/><Relationship Id="rId205" Type="http://schemas.openxmlformats.org/officeDocument/2006/relationships/image" Target="../media/image996.png"/><Relationship Id="rId247" Type="http://schemas.openxmlformats.org/officeDocument/2006/relationships/image" Target="../media/image1017.png"/><Relationship Id="rId107" Type="http://schemas.openxmlformats.org/officeDocument/2006/relationships/image" Target="../media/image947.png"/><Relationship Id="rId289" Type="http://schemas.openxmlformats.org/officeDocument/2006/relationships/image" Target="../media/image1038.png"/><Relationship Id="rId11" Type="http://schemas.openxmlformats.org/officeDocument/2006/relationships/image" Target="../media/image899.png"/><Relationship Id="rId53" Type="http://schemas.openxmlformats.org/officeDocument/2006/relationships/image" Target="../media/image920.png"/><Relationship Id="rId149" Type="http://schemas.openxmlformats.org/officeDocument/2006/relationships/image" Target="../media/image968.png"/><Relationship Id="rId314" Type="http://schemas.openxmlformats.org/officeDocument/2006/relationships/customXml" Target="../ink/ink1055.xml"/><Relationship Id="rId95" Type="http://schemas.openxmlformats.org/officeDocument/2006/relationships/image" Target="../media/image941.png"/><Relationship Id="rId160" Type="http://schemas.openxmlformats.org/officeDocument/2006/relationships/customXml" Target="../ink/ink978.xml"/><Relationship Id="rId216" Type="http://schemas.openxmlformats.org/officeDocument/2006/relationships/customXml" Target="../ink/ink1006.xml"/><Relationship Id="rId258" Type="http://schemas.openxmlformats.org/officeDocument/2006/relationships/customXml" Target="../ink/ink1027.xml"/><Relationship Id="rId22" Type="http://schemas.openxmlformats.org/officeDocument/2006/relationships/customXml" Target="../ink/ink909.xml"/><Relationship Id="rId64" Type="http://schemas.openxmlformats.org/officeDocument/2006/relationships/customXml" Target="../ink/ink930.xml"/><Relationship Id="rId118" Type="http://schemas.openxmlformats.org/officeDocument/2006/relationships/customXml" Target="../ink/ink957.xml"/><Relationship Id="rId171" Type="http://schemas.openxmlformats.org/officeDocument/2006/relationships/image" Target="../media/image979.png"/><Relationship Id="rId227" Type="http://schemas.openxmlformats.org/officeDocument/2006/relationships/image" Target="../media/image1007.png"/><Relationship Id="rId269" Type="http://schemas.openxmlformats.org/officeDocument/2006/relationships/image" Target="../media/image1028.png"/><Relationship Id="rId33" Type="http://schemas.openxmlformats.org/officeDocument/2006/relationships/image" Target="../media/image910.png"/><Relationship Id="rId129" Type="http://schemas.openxmlformats.org/officeDocument/2006/relationships/image" Target="../media/image958.png"/><Relationship Id="rId280" Type="http://schemas.openxmlformats.org/officeDocument/2006/relationships/customXml" Target="../ink/ink1038.xml"/><Relationship Id="rId75" Type="http://schemas.openxmlformats.org/officeDocument/2006/relationships/image" Target="../media/image931.png"/><Relationship Id="rId140" Type="http://schemas.openxmlformats.org/officeDocument/2006/relationships/customXml" Target="../ink/ink968.xml"/><Relationship Id="rId182" Type="http://schemas.openxmlformats.org/officeDocument/2006/relationships/customXml" Target="../ink/ink989.xml"/><Relationship Id="rId6" Type="http://schemas.openxmlformats.org/officeDocument/2006/relationships/customXml" Target="../ink/ink901.xml"/><Relationship Id="rId238" Type="http://schemas.openxmlformats.org/officeDocument/2006/relationships/customXml" Target="../ink/ink1017.xml"/><Relationship Id="rId291" Type="http://schemas.openxmlformats.org/officeDocument/2006/relationships/image" Target="../media/image1039.png"/><Relationship Id="rId305" Type="http://schemas.openxmlformats.org/officeDocument/2006/relationships/image" Target="../media/image1046.png"/><Relationship Id="rId44" Type="http://schemas.openxmlformats.org/officeDocument/2006/relationships/customXml" Target="../ink/ink920.xml"/><Relationship Id="rId86" Type="http://schemas.openxmlformats.org/officeDocument/2006/relationships/customXml" Target="../ink/ink941.xml"/><Relationship Id="rId151" Type="http://schemas.openxmlformats.org/officeDocument/2006/relationships/image" Target="../media/image969.png"/><Relationship Id="rId193" Type="http://schemas.openxmlformats.org/officeDocument/2006/relationships/image" Target="../media/image990.png"/><Relationship Id="rId207" Type="http://schemas.openxmlformats.org/officeDocument/2006/relationships/image" Target="../media/image997.png"/><Relationship Id="rId249" Type="http://schemas.openxmlformats.org/officeDocument/2006/relationships/image" Target="../media/image1018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10.png"/><Relationship Id="rId299" Type="http://schemas.openxmlformats.org/officeDocument/2006/relationships/image" Target="../media/image1200.png"/><Relationship Id="rId21" Type="http://schemas.openxmlformats.org/officeDocument/2006/relationships/image" Target="../media/image1062.png"/><Relationship Id="rId63" Type="http://schemas.openxmlformats.org/officeDocument/2006/relationships/image" Target="../media/image1083.png"/><Relationship Id="rId159" Type="http://schemas.openxmlformats.org/officeDocument/2006/relationships/image" Target="../media/image1131.png"/><Relationship Id="rId324" Type="http://schemas.openxmlformats.org/officeDocument/2006/relationships/customXml" Target="../ink/ink1218.xml"/><Relationship Id="rId366" Type="http://schemas.openxmlformats.org/officeDocument/2006/relationships/customXml" Target="../ink/ink1239.xml"/><Relationship Id="rId170" Type="http://schemas.openxmlformats.org/officeDocument/2006/relationships/customXml" Target="../ink/ink1141.xml"/><Relationship Id="rId226" Type="http://schemas.openxmlformats.org/officeDocument/2006/relationships/customXml" Target="../ink/ink1169.xml"/><Relationship Id="rId268" Type="http://schemas.openxmlformats.org/officeDocument/2006/relationships/customXml" Target="../ink/ink1190.xml"/><Relationship Id="rId32" Type="http://schemas.openxmlformats.org/officeDocument/2006/relationships/customXml" Target="../ink/ink1072.xml"/><Relationship Id="rId74" Type="http://schemas.openxmlformats.org/officeDocument/2006/relationships/customXml" Target="../ink/ink1093.xml"/><Relationship Id="rId128" Type="http://schemas.openxmlformats.org/officeDocument/2006/relationships/customXml" Target="../ink/ink1120.xml"/><Relationship Id="rId335" Type="http://schemas.openxmlformats.org/officeDocument/2006/relationships/image" Target="../media/image1218.png"/><Relationship Id="rId377" Type="http://schemas.openxmlformats.org/officeDocument/2006/relationships/image" Target="../media/image1239.png"/><Relationship Id="rId5" Type="http://schemas.openxmlformats.org/officeDocument/2006/relationships/image" Target="../media/image1054.png"/><Relationship Id="rId181" Type="http://schemas.openxmlformats.org/officeDocument/2006/relationships/image" Target="../media/image1141.png"/><Relationship Id="rId237" Type="http://schemas.openxmlformats.org/officeDocument/2006/relationships/image" Target="../media/image1169.png"/><Relationship Id="rId402" Type="http://schemas.openxmlformats.org/officeDocument/2006/relationships/customXml" Target="../ink/ink1257.xml"/><Relationship Id="rId279" Type="http://schemas.openxmlformats.org/officeDocument/2006/relationships/image" Target="../media/image1190.png"/><Relationship Id="rId43" Type="http://schemas.openxmlformats.org/officeDocument/2006/relationships/image" Target="../media/image1073.png"/><Relationship Id="rId139" Type="http://schemas.openxmlformats.org/officeDocument/2006/relationships/image" Target="../media/image1121.png"/><Relationship Id="rId290" Type="http://schemas.openxmlformats.org/officeDocument/2006/relationships/customXml" Target="../ink/ink1201.xml"/><Relationship Id="rId304" Type="http://schemas.openxmlformats.org/officeDocument/2006/relationships/customXml" Target="../ink/ink1208.xml"/><Relationship Id="rId346" Type="http://schemas.openxmlformats.org/officeDocument/2006/relationships/customXml" Target="../ink/ink1229.xml"/><Relationship Id="rId388" Type="http://schemas.openxmlformats.org/officeDocument/2006/relationships/customXml" Target="../ink/ink1250.xml"/><Relationship Id="rId85" Type="http://schemas.openxmlformats.org/officeDocument/2006/relationships/image" Target="../media/image1094.png"/><Relationship Id="rId150" Type="http://schemas.openxmlformats.org/officeDocument/2006/relationships/customXml" Target="../ink/ink1131.xml"/><Relationship Id="rId192" Type="http://schemas.openxmlformats.org/officeDocument/2006/relationships/customXml" Target="../ink/ink1152.xml"/><Relationship Id="rId206" Type="http://schemas.openxmlformats.org/officeDocument/2006/relationships/customXml" Target="../ink/ink1159.xml"/><Relationship Id="rId413" Type="http://schemas.openxmlformats.org/officeDocument/2006/relationships/image" Target="../media/image1257.png"/><Relationship Id="rId248" Type="http://schemas.openxmlformats.org/officeDocument/2006/relationships/customXml" Target="../ink/ink1180.xml"/><Relationship Id="rId12" Type="http://schemas.openxmlformats.org/officeDocument/2006/relationships/customXml" Target="../ink/ink1062.xml"/><Relationship Id="rId108" Type="http://schemas.openxmlformats.org/officeDocument/2006/relationships/customXml" Target="../ink/ink1110.xml"/><Relationship Id="rId315" Type="http://schemas.openxmlformats.org/officeDocument/2006/relationships/image" Target="../media/image1208.png"/><Relationship Id="rId357" Type="http://schemas.openxmlformats.org/officeDocument/2006/relationships/image" Target="../media/image1229.png"/><Relationship Id="rId54" Type="http://schemas.openxmlformats.org/officeDocument/2006/relationships/customXml" Target="../ink/ink1083.xml"/><Relationship Id="rId96" Type="http://schemas.openxmlformats.org/officeDocument/2006/relationships/customXml" Target="../ink/ink1104.xml"/><Relationship Id="rId161" Type="http://schemas.openxmlformats.org/officeDocument/2006/relationships/image" Target="../media/image1132.png"/><Relationship Id="rId217" Type="http://schemas.openxmlformats.org/officeDocument/2006/relationships/image" Target="../media/image1159.png"/><Relationship Id="rId399" Type="http://schemas.openxmlformats.org/officeDocument/2006/relationships/image" Target="../media/image1250.png"/><Relationship Id="rId259" Type="http://schemas.openxmlformats.org/officeDocument/2006/relationships/image" Target="../media/image1180.png"/><Relationship Id="rId424" Type="http://schemas.openxmlformats.org/officeDocument/2006/relationships/customXml" Target="../ink/ink1268.xml"/><Relationship Id="rId23" Type="http://schemas.openxmlformats.org/officeDocument/2006/relationships/image" Target="../media/image1063.png"/><Relationship Id="rId119" Type="http://schemas.openxmlformats.org/officeDocument/2006/relationships/image" Target="../media/image1111.png"/><Relationship Id="rId270" Type="http://schemas.openxmlformats.org/officeDocument/2006/relationships/customXml" Target="../ink/ink1191.xml"/><Relationship Id="rId326" Type="http://schemas.openxmlformats.org/officeDocument/2006/relationships/customXml" Target="../ink/ink1219.xml"/><Relationship Id="rId65" Type="http://schemas.openxmlformats.org/officeDocument/2006/relationships/image" Target="../media/image1084.png"/><Relationship Id="rId130" Type="http://schemas.openxmlformats.org/officeDocument/2006/relationships/customXml" Target="../ink/ink1121.xml"/><Relationship Id="rId368" Type="http://schemas.openxmlformats.org/officeDocument/2006/relationships/customXml" Target="../ink/ink1240.xml"/><Relationship Id="rId172" Type="http://schemas.openxmlformats.org/officeDocument/2006/relationships/customXml" Target="../ink/ink1142.xml"/><Relationship Id="rId228" Type="http://schemas.openxmlformats.org/officeDocument/2006/relationships/customXml" Target="../ink/ink1170.xml"/><Relationship Id="rId281" Type="http://schemas.openxmlformats.org/officeDocument/2006/relationships/image" Target="../media/image1191.png"/><Relationship Id="rId337" Type="http://schemas.openxmlformats.org/officeDocument/2006/relationships/image" Target="../media/image1219.png"/><Relationship Id="rId34" Type="http://schemas.openxmlformats.org/officeDocument/2006/relationships/customXml" Target="../ink/ink1073.xml"/><Relationship Id="rId76" Type="http://schemas.openxmlformats.org/officeDocument/2006/relationships/customXml" Target="../ink/ink1094.xml"/><Relationship Id="rId141" Type="http://schemas.openxmlformats.org/officeDocument/2006/relationships/image" Target="../media/image1122.png"/><Relationship Id="rId379" Type="http://schemas.openxmlformats.org/officeDocument/2006/relationships/image" Target="../media/image1240.png"/><Relationship Id="rId7" Type="http://schemas.openxmlformats.org/officeDocument/2006/relationships/image" Target="../media/image1055.png"/><Relationship Id="rId183" Type="http://schemas.openxmlformats.org/officeDocument/2006/relationships/image" Target="../media/image1142.png"/><Relationship Id="rId239" Type="http://schemas.openxmlformats.org/officeDocument/2006/relationships/image" Target="../media/image1170.png"/><Relationship Id="rId390" Type="http://schemas.openxmlformats.org/officeDocument/2006/relationships/customXml" Target="../ink/ink1251.xml"/><Relationship Id="rId404" Type="http://schemas.openxmlformats.org/officeDocument/2006/relationships/customXml" Target="../ink/ink1258.xml"/><Relationship Id="rId250" Type="http://schemas.openxmlformats.org/officeDocument/2006/relationships/customXml" Target="../ink/ink1181.xml"/><Relationship Id="rId292" Type="http://schemas.openxmlformats.org/officeDocument/2006/relationships/customXml" Target="../ink/ink1202.xml"/><Relationship Id="rId306" Type="http://schemas.openxmlformats.org/officeDocument/2006/relationships/customXml" Target="../ink/ink1209.xml"/><Relationship Id="rId45" Type="http://schemas.openxmlformats.org/officeDocument/2006/relationships/image" Target="../media/image1074.png"/><Relationship Id="rId87" Type="http://schemas.openxmlformats.org/officeDocument/2006/relationships/image" Target="../media/image1095.png"/><Relationship Id="rId110" Type="http://schemas.openxmlformats.org/officeDocument/2006/relationships/customXml" Target="../ink/ink1111.xml"/><Relationship Id="rId348" Type="http://schemas.openxmlformats.org/officeDocument/2006/relationships/customXml" Target="../ink/ink1230.xml"/><Relationship Id="rId152" Type="http://schemas.openxmlformats.org/officeDocument/2006/relationships/customXml" Target="../ink/ink1132.xml"/><Relationship Id="rId194" Type="http://schemas.openxmlformats.org/officeDocument/2006/relationships/customXml" Target="../ink/ink1153.xml"/><Relationship Id="rId208" Type="http://schemas.openxmlformats.org/officeDocument/2006/relationships/customXml" Target="../ink/ink1160.xml"/><Relationship Id="rId415" Type="http://schemas.openxmlformats.org/officeDocument/2006/relationships/image" Target="../media/image1258.png"/><Relationship Id="rId261" Type="http://schemas.openxmlformats.org/officeDocument/2006/relationships/image" Target="../media/image1181.png"/><Relationship Id="rId14" Type="http://schemas.openxmlformats.org/officeDocument/2006/relationships/customXml" Target="../ink/ink1063.xml"/><Relationship Id="rId56" Type="http://schemas.openxmlformats.org/officeDocument/2006/relationships/customXml" Target="../ink/ink1084.xml"/><Relationship Id="rId317" Type="http://schemas.openxmlformats.org/officeDocument/2006/relationships/image" Target="../media/image1209.png"/><Relationship Id="rId359" Type="http://schemas.openxmlformats.org/officeDocument/2006/relationships/image" Target="../media/image1230.png"/><Relationship Id="rId98" Type="http://schemas.openxmlformats.org/officeDocument/2006/relationships/customXml" Target="../ink/ink1105.xml"/><Relationship Id="rId121" Type="http://schemas.openxmlformats.org/officeDocument/2006/relationships/image" Target="../media/image1112.png"/><Relationship Id="rId163" Type="http://schemas.openxmlformats.org/officeDocument/2006/relationships/image" Target="../media/image1133.png"/><Relationship Id="rId219" Type="http://schemas.openxmlformats.org/officeDocument/2006/relationships/image" Target="../media/image1160.png"/><Relationship Id="rId370" Type="http://schemas.openxmlformats.org/officeDocument/2006/relationships/customXml" Target="../ink/ink1241.xml"/><Relationship Id="rId426" Type="http://schemas.openxmlformats.org/officeDocument/2006/relationships/customXml" Target="../ink/ink1269.xml"/><Relationship Id="rId230" Type="http://schemas.openxmlformats.org/officeDocument/2006/relationships/customXml" Target="../ink/ink1171.xml"/><Relationship Id="rId25" Type="http://schemas.openxmlformats.org/officeDocument/2006/relationships/image" Target="../media/image1064.png"/><Relationship Id="rId67" Type="http://schemas.openxmlformats.org/officeDocument/2006/relationships/image" Target="../media/image1085.png"/><Relationship Id="rId272" Type="http://schemas.openxmlformats.org/officeDocument/2006/relationships/customXml" Target="../ink/ink1192.xml"/><Relationship Id="rId328" Type="http://schemas.openxmlformats.org/officeDocument/2006/relationships/customXml" Target="../ink/ink1220.xml"/><Relationship Id="rId132" Type="http://schemas.openxmlformats.org/officeDocument/2006/relationships/customXml" Target="../ink/ink1122.xml"/><Relationship Id="rId174" Type="http://schemas.openxmlformats.org/officeDocument/2006/relationships/customXml" Target="../ink/ink1143.xml"/><Relationship Id="rId381" Type="http://schemas.openxmlformats.org/officeDocument/2006/relationships/image" Target="../media/image1241.png"/><Relationship Id="rId241" Type="http://schemas.openxmlformats.org/officeDocument/2006/relationships/image" Target="../media/image1171.png"/><Relationship Id="rId36" Type="http://schemas.openxmlformats.org/officeDocument/2006/relationships/customXml" Target="../ink/ink1074.xml"/><Relationship Id="rId283" Type="http://schemas.openxmlformats.org/officeDocument/2006/relationships/image" Target="../media/image1192.png"/><Relationship Id="rId339" Type="http://schemas.openxmlformats.org/officeDocument/2006/relationships/image" Target="../media/image1220.png"/><Relationship Id="rId78" Type="http://schemas.openxmlformats.org/officeDocument/2006/relationships/customXml" Target="../ink/ink1095.xml"/><Relationship Id="rId101" Type="http://schemas.openxmlformats.org/officeDocument/2006/relationships/image" Target="../media/image1102.png"/><Relationship Id="rId143" Type="http://schemas.openxmlformats.org/officeDocument/2006/relationships/image" Target="../media/image1123.png"/><Relationship Id="rId185" Type="http://schemas.openxmlformats.org/officeDocument/2006/relationships/image" Target="../media/image1143.png"/><Relationship Id="rId350" Type="http://schemas.openxmlformats.org/officeDocument/2006/relationships/customXml" Target="../ink/ink1231.xml"/><Relationship Id="rId406" Type="http://schemas.openxmlformats.org/officeDocument/2006/relationships/customXml" Target="../ink/ink1259.xml"/><Relationship Id="rId9" Type="http://schemas.openxmlformats.org/officeDocument/2006/relationships/image" Target="../media/image1056.png"/><Relationship Id="rId210" Type="http://schemas.openxmlformats.org/officeDocument/2006/relationships/customXml" Target="../ink/ink1161.xml"/><Relationship Id="rId392" Type="http://schemas.openxmlformats.org/officeDocument/2006/relationships/customXml" Target="../ink/ink1252.xml"/><Relationship Id="rId252" Type="http://schemas.openxmlformats.org/officeDocument/2006/relationships/customXml" Target="../ink/ink1182.xml"/><Relationship Id="rId294" Type="http://schemas.openxmlformats.org/officeDocument/2006/relationships/customXml" Target="../ink/ink1203.xml"/><Relationship Id="rId308" Type="http://schemas.openxmlformats.org/officeDocument/2006/relationships/customXml" Target="../ink/ink1210.xml"/><Relationship Id="rId47" Type="http://schemas.openxmlformats.org/officeDocument/2006/relationships/image" Target="../media/image1075.png"/><Relationship Id="rId89" Type="http://schemas.openxmlformats.org/officeDocument/2006/relationships/image" Target="../media/image1096.png"/><Relationship Id="rId112" Type="http://schemas.openxmlformats.org/officeDocument/2006/relationships/customXml" Target="../ink/ink1112.xml"/><Relationship Id="rId154" Type="http://schemas.openxmlformats.org/officeDocument/2006/relationships/customXml" Target="../ink/ink1133.xml"/><Relationship Id="rId361" Type="http://schemas.openxmlformats.org/officeDocument/2006/relationships/image" Target="../media/image1231.png"/><Relationship Id="rId196" Type="http://schemas.openxmlformats.org/officeDocument/2006/relationships/customXml" Target="../ink/ink1154.xml"/><Relationship Id="rId417" Type="http://schemas.openxmlformats.org/officeDocument/2006/relationships/image" Target="../media/image1259.png"/><Relationship Id="rId16" Type="http://schemas.openxmlformats.org/officeDocument/2006/relationships/customXml" Target="../ink/ink1064.xml"/><Relationship Id="rId221" Type="http://schemas.openxmlformats.org/officeDocument/2006/relationships/image" Target="../media/image1161.png"/><Relationship Id="rId263" Type="http://schemas.openxmlformats.org/officeDocument/2006/relationships/image" Target="../media/image1182.png"/><Relationship Id="rId319" Type="http://schemas.openxmlformats.org/officeDocument/2006/relationships/image" Target="../media/image1210.png"/><Relationship Id="rId58" Type="http://schemas.openxmlformats.org/officeDocument/2006/relationships/customXml" Target="../ink/ink1085.xml"/><Relationship Id="rId123" Type="http://schemas.openxmlformats.org/officeDocument/2006/relationships/image" Target="../media/image1113.png"/><Relationship Id="rId330" Type="http://schemas.openxmlformats.org/officeDocument/2006/relationships/customXml" Target="../ink/ink1221.xml"/><Relationship Id="rId165" Type="http://schemas.openxmlformats.org/officeDocument/2006/relationships/image" Target="../media/image557.png"/><Relationship Id="rId372" Type="http://schemas.openxmlformats.org/officeDocument/2006/relationships/customXml" Target="../ink/ink1242.xml"/><Relationship Id="rId232" Type="http://schemas.openxmlformats.org/officeDocument/2006/relationships/customXml" Target="../ink/ink1172.xml"/><Relationship Id="rId274" Type="http://schemas.openxmlformats.org/officeDocument/2006/relationships/customXml" Target="../ink/ink1193.xml"/><Relationship Id="rId27" Type="http://schemas.openxmlformats.org/officeDocument/2006/relationships/image" Target="../media/image1065.png"/><Relationship Id="rId69" Type="http://schemas.openxmlformats.org/officeDocument/2006/relationships/image" Target="../media/image1086.png"/><Relationship Id="rId134" Type="http://schemas.openxmlformats.org/officeDocument/2006/relationships/customXml" Target="../ink/ink1123.xml"/><Relationship Id="rId80" Type="http://schemas.openxmlformats.org/officeDocument/2006/relationships/customXml" Target="../ink/ink1096.xml"/><Relationship Id="rId176" Type="http://schemas.openxmlformats.org/officeDocument/2006/relationships/customXml" Target="../ink/ink1144.xml"/><Relationship Id="rId341" Type="http://schemas.openxmlformats.org/officeDocument/2006/relationships/image" Target="../media/image1221.png"/><Relationship Id="rId383" Type="http://schemas.openxmlformats.org/officeDocument/2006/relationships/image" Target="../media/image1242.png"/><Relationship Id="rId201" Type="http://schemas.openxmlformats.org/officeDocument/2006/relationships/image" Target="../media/image1151.png"/><Relationship Id="rId243" Type="http://schemas.openxmlformats.org/officeDocument/2006/relationships/image" Target="../media/image1172.png"/><Relationship Id="rId285" Type="http://schemas.openxmlformats.org/officeDocument/2006/relationships/image" Target="../media/image1193.png"/><Relationship Id="rId38" Type="http://schemas.openxmlformats.org/officeDocument/2006/relationships/customXml" Target="../ink/ink1075.xml"/><Relationship Id="rId103" Type="http://schemas.openxmlformats.org/officeDocument/2006/relationships/image" Target="../media/image1103.png"/><Relationship Id="rId310" Type="http://schemas.openxmlformats.org/officeDocument/2006/relationships/customXml" Target="../ink/ink1211.xml"/><Relationship Id="rId70" Type="http://schemas.openxmlformats.org/officeDocument/2006/relationships/customXml" Target="../ink/ink1091.xml"/><Relationship Id="rId91" Type="http://schemas.openxmlformats.org/officeDocument/2006/relationships/image" Target="../media/image1097.png"/><Relationship Id="rId145" Type="http://schemas.openxmlformats.org/officeDocument/2006/relationships/image" Target="../media/image1124.png"/><Relationship Id="rId166" Type="http://schemas.openxmlformats.org/officeDocument/2006/relationships/customXml" Target="../ink/ink1139.xml"/><Relationship Id="rId187" Type="http://schemas.openxmlformats.org/officeDocument/2006/relationships/image" Target="../media/image1144.png"/><Relationship Id="rId331" Type="http://schemas.openxmlformats.org/officeDocument/2006/relationships/image" Target="../media/image1216.png"/><Relationship Id="rId352" Type="http://schemas.openxmlformats.org/officeDocument/2006/relationships/customXml" Target="../ink/ink1232.xml"/><Relationship Id="rId373" Type="http://schemas.openxmlformats.org/officeDocument/2006/relationships/image" Target="../media/image1237.png"/><Relationship Id="rId394" Type="http://schemas.openxmlformats.org/officeDocument/2006/relationships/customXml" Target="../ink/ink1253.xml"/><Relationship Id="rId408" Type="http://schemas.openxmlformats.org/officeDocument/2006/relationships/customXml" Target="../ink/ink1260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162.xml"/><Relationship Id="rId233" Type="http://schemas.openxmlformats.org/officeDocument/2006/relationships/image" Target="../media/image1167.png"/><Relationship Id="rId254" Type="http://schemas.openxmlformats.org/officeDocument/2006/relationships/customXml" Target="../ink/ink1183.xml"/><Relationship Id="rId28" Type="http://schemas.openxmlformats.org/officeDocument/2006/relationships/customXml" Target="../ink/ink1070.xml"/><Relationship Id="rId49" Type="http://schemas.openxmlformats.org/officeDocument/2006/relationships/image" Target="../media/image1076.png"/><Relationship Id="rId114" Type="http://schemas.openxmlformats.org/officeDocument/2006/relationships/customXml" Target="../ink/ink1113.xml"/><Relationship Id="rId275" Type="http://schemas.openxmlformats.org/officeDocument/2006/relationships/image" Target="../media/image1188.png"/><Relationship Id="rId296" Type="http://schemas.openxmlformats.org/officeDocument/2006/relationships/customXml" Target="../ink/ink1204.xml"/><Relationship Id="rId300" Type="http://schemas.openxmlformats.org/officeDocument/2006/relationships/customXml" Target="../ink/ink1206.xml"/><Relationship Id="rId60" Type="http://schemas.openxmlformats.org/officeDocument/2006/relationships/customXml" Target="../ink/ink1086.xml"/><Relationship Id="rId81" Type="http://schemas.openxmlformats.org/officeDocument/2006/relationships/image" Target="../media/image1092.png"/><Relationship Id="rId135" Type="http://schemas.openxmlformats.org/officeDocument/2006/relationships/image" Target="../media/image1119.png"/><Relationship Id="rId156" Type="http://schemas.openxmlformats.org/officeDocument/2006/relationships/customXml" Target="../ink/ink1134.xml"/><Relationship Id="rId177" Type="http://schemas.openxmlformats.org/officeDocument/2006/relationships/image" Target="../media/image1139.png"/><Relationship Id="rId198" Type="http://schemas.openxmlformats.org/officeDocument/2006/relationships/customXml" Target="../ink/ink1155.xml"/><Relationship Id="rId321" Type="http://schemas.openxmlformats.org/officeDocument/2006/relationships/image" Target="../media/image1211.png"/><Relationship Id="rId342" Type="http://schemas.openxmlformats.org/officeDocument/2006/relationships/customXml" Target="../ink/ink1227.xml"/><Relationship Id="rId363" Type="http://schemas.openxmlformats.org/officeDocument/2006/relationships/image" Target="../media/image1232.png"/><Relationship Id="rId384" Type="http://schemas.openxmlformats.org/officeDocument/2006/relationships/customXml" Target="../ink/ink1248.xml"/><Relationship Id="rId419" Type="http://schemas.openxmlformats.org/officeDocument/2006/relationships/image" Target="../media/image1260.png"/><Relationship Id="rId202" Type="http://schemas.openxmlformats.org/officeDocument/2006/relationships/customXml" Target="../ink/ink1157.xml"/><Relationship Id="rId223" Type="http://schemas.openxmlformats.org/officeDocument/2006/relationships/image" Target="../media/image1162.png"/><Relationship Id="rId244" Type="http://schemas.openxmlformats.org/officeDocument/2006/relationships/customXml" Target="../ink/ink1178.xml"/><Relationship Id="rId18" Type="http://schemas.openxmlformats.org/officeDocument/2006/relationships/customXml" Target="../ink/ink1065.xml"/><Relationship Id="rId39" Type="http://schemas.openxmlformats.org/officeDocument/2006/relationships/image" Target="../media/image1071.png"/><Relationship Id="rId265" Type="http://schemas.openxmlformats.org/officeDocument/2006/relationships/image" Target="../media/image1183.png"/><Relationship Id="rId286" Type="http://schemas.openxmlformats.org/officeDocument/2006/relationships/customXml" Target="../ink/ink1199.xml"/><Relationship Id="rId50" Type="http://schemas.openxmlformats.org/officeDocument/2006/relationships/customXml" Target="../ink/ink1081.xml"/><Relationship Id="rId104" Type="http://schemas.openxmlformats.org/officeDocument/2006/relationships/customXml" Target="../ink/ink1108.xml"/><Relationship Id="rId125" Type="http://schemas.openxmlformats.org/officeDocument/2006/relationships/image" Target="../media/image1114.png"/><Relationship Id="rId146" Type="http://schemas.openxmlformats.org/officeDocument/2006/relationships/customXml" Target="../ink/ink1129.xml"/><Relationship Id="rId167" Type="http://schemas.openxmlformats.org/officeDocument/2006/relationships/image" Target="../media/image1134.png"/><Relationship Id="rId188" Type="http://schemas.openxmlformats.org/officeDocument/2006/relationships/customXml" Target="../ink/ink1150.xml"/><Relationship Id="rId311" Type="http://schemas.openxmlformats.org/officeDocument/2006/relationships/image" Target="../media/image1206.png"/><Relationship Id="rId332" Type="http://schemas.openxmlformats.org/officeDocument/2006/relationships/customXml" Target="../ink/ink1222.xml"/><Relationship Id="rId353" Type="http://schemas.openxmlformats.org/officeDocument/2006/relationships/image" Target="../media/image1227.png"/><Relationship Id="rId374" Type="http://schemas.openxmlformats.org/officeDocument/2006/relationships/customXml" Target="../ink/ink1243.xml"/><Relationship Id="rId395" Type="http://schemas.openxmlformats.org/officeDocument/2006/relationships/image" Target="../media/image1248.png"/><Relationship Id="rId409" Type="http://schemas.openxmlformats.org/officeDocument/2006/relationships/image" Target="../media/image1255.png"/><Relationship Id="rId71" Type="http://schemas.openxmlformats.org/officeDocument/2006/relationships/image" Target="../media/image1087.png"/><Relationship Id="rId92" Type="http://schemas.openxmlformats.org/officeDocument/2006/relationships/customXml" Target="../ink/ink1102.xml"/><Relationship Id="rId213" Type="http://schemas.openxmlformats.org/officeDocument/2006/relationships/image" Target="../media/image1157.png"/><Relationship Id="rId234" Type="http://schemas.openxmlformats.org/officeDocument/2006/relationships/customXml" Target="../ink/ink1173.xml"/><Relationship Id="rId420" Type="http://schemas.openxmlformats.org/officeDocument/2006/relationships/customXml" Target="../ink/ink1266.xml"/><Relationship Id="rId2" Type="http://schemas.openxmlformats.org/officeDocument/2006/relationships/customXml" Target="../ink/ink1057.xml"/><Relationship Id="rId29" Type="http://schemas.openxmlformats.org/officeDocument/2006/relationships/image" Target="../media/image1066.png"/><Relationship Id="rId255" Type="http://schemas.openxmlformats.org/officeDocument/2006/relationships/image" Target="../media/image1178.png"/><Relationship Id="rId276" Type="http://schemas.openxmlformats.org/officeDocument/2006/relationships/customXml" Target="../ink/ink1194.xml"/><Relationship Id="rId297" Type="http://schemas.openxmlformats.org/officeDocument/2006/relationships/image" Target="../media/image1199.png"/><Relationship Id="rId40" Type="http://schemas.openxmlformats.org/officeDocument/2006/relationships/customXml" Target="../ink/ink1076.xml"/><Relationship Id="rId115" Type="http://schemas.openxmlformats.org/officeDocument/2006/relationships/image" Target="../media/image1109.png"/><Relationship Id="rId136" Type="http://schemas.openxmlformats.org/officeDocument/2006/relationships/customXml" Target="../ink/ink1124.xml"/><Relationship Id="rId157" Type="http://schemas.openxmlformats.org/officeDocument/2006/relationships/image" Target="../media/image1130.png"/><Relationship Id="rId178" Type="http://schemas.openxmlformats.org/officeDocument/2006/relationships/customXml" Target="../ink/ink1145.xml"/><Relationship Id="rId301" Type="http://schemas.openxmlformats.org/officeDocument/2006/relationships/image" Target="../media/image1201.png"/><Relationship Id="rId322" Type="http://schemas.openxmlformats.org/officeDocument/2006/relationships/customXml" Target="../ink/ink1217.xml"/><Relationship Id="rId343" Type="http://schemas.openxmlformats.org/officeDocument/2006/relationships/image" Target="../media/image1222.png"/><Relationship Id="rId364" Type="http://schemas.openxmlformats.org/officeDocument/2006/relationships/customXml" Target="../ink/ink1238.xml"/><Relationship Id="rId61" Type="http://schemas.openxmlformats.org/officeDocument/2006/relationships/image" Target="../media/image1082.png"/><Relationship Id="rId82" Type="http://schemas.openxmlformats.org/officeDocument/2006/relationships/customXml" Target="../ink/ink1097.xml"/><Relationship Id="rId199" Type="http://schemas.openxmlformats.org/officeDocument/2006/relationships/image" Target="../media/image1150.png"/><Relationship Id="rId203" Type="http://schemas.openxmlformats.org/officeDocument/2006/relationships/image" Target="../media/image1152.png"/><Relationship Id="rId385" Type="http://schemas.openxmlformats.org/officeDocument/2006/relationships/image" Target="../media/image1243.png"/><Relationship Id="rId19" Type="http://schemas.openxmlformats.org/officeDocument/2006/relationships/image" Target="../media/image1061.png"/><Relationship Id="rId224" Type="http://schemas.openxmlformats.org/officeDocument/2006/relationships/customXml" Target="../ink/ink1168.xml"/><Relationship Id="rId245" Type="http://schemas.openxmlformats.org/officeDocument/2006/relationships/image" Target="../media/image1173.png"/><Relationship Id="rId266" Type="http://schemas.openxmlformats.org/officeDocument/2006/relationships/customXml" Target="../ink/ink1189.xml"/><Relationship Id="rId287" Type="http://schemas.openxmlformats.org/officeDocument/2006/relationships/image" Target="../media/image1194.png"/><Relationship Id="rId410" Type="http://schemas.openxmlformats.org/officeDocument/2006/relationships/customXml" Target="../ink/ink1261.xml"/><Relationship Id="rId30" Type="http://schemas.openxmlformats.org/officeDocument/2006/relationships/customXml" Target="../ink/ink1071.xml"/><Relationship Id="rId105" Type="http://schemas.openxmlformats.org/officeDocument/2006/relationships/image" Target="../media/image1104.png"/><Relationship Id="rId126" Type="http://schemas.openxmlformats.org/officeDocument/2006/relationships/customXml" Target="../ink/ink1119.xml"/><Relationship Id="rId147" Type="http://schemas.openxmlformats.org/officeDocument/2006/relationships/image" Target="../media/image1125.png"/><Relationship Id="rId168" Type="http://schemas.openxmlformats.org/officeDocument/2006/relationships/customXml" Target="../ink/ink1140.xml"/><Relationship Id="rId312" Type="http://schemas.openxmlformats.org/officeDocument/2006/relationships/customXml" Target="../ink/ink1212.xml"/><Relationship Id="rId333" Type="http://schemas.openxmlformats.org/officeDocument/2006/relationships/image" Target="../media/image1217.png"/><Relationship Id="rId354" Type="http://schemas.openxmlformats.org/officeDocument/2006/relationships/customXml" Target="../ink/ink1233.xml"/><Relationship Id="rId51" Type="http://schemas.openxmlformats.org/officeDocument/2006/relationships/image" Target="../media/image1077.png"/><Relationship Id="rId72" Type="http://schemas.openxmlformats.org/officeDocument/2006/relationships/customXml" Target="../ink/ink1092.xml"/><Relationship Id="rId93" Type="http://schemas.openxmlformats.org/officeDocument/2006/relationships/image" Target="../media/image1098.png"/><Relationship Id="rId189" Type="http://schemas.openxmlformats.org/officeDocument/2006/relationships/image" Target="../media/image1145.png"/><Relationship Id="rId375" Type="http://schemas.openxmlformats.org/officeDocument/2006/relationships/image" Target="../media/image1238.png"/><Relationship Id="rId396" Type="http://schemas.openxmlformats.org/officeDocument/2006/relationships/customXml" Target="../ink/ink1254.xml"/><Relationship Id="rId3" Type="http://schemas.openxmlformats.org/officeDocument/2006/relationships/image" Target="../media/image1053.png"/><Relationship Id="rId214" Type="http://schemas.openxmlformats.org/officeDocument/2006/relationships/customXml" Target="../ink/ink1163.xml"/><Relationship Id="rId235" Type="http://schemas.openxmlformats.org/officeDocument/2006/relationships/image" Target="../media/image1168.png"/><Relationship Id="rId256" Type="http://schemas.openxmlformats.org/officeDocument/2006/relationships/customXml" Target="../ink/ink1184.xml"/><Relationship Id="rId277" Type="http://schemas.openxmlformats.org/officeDocument/2006/relationships/image" Target="../media/image1189.png"/><Relationship Id="rId298" Type="http://schemas.openxmlformats.org/officeDocument/2006/relationships/customXml" Target="../ink/ink1205.xml"/><Relationship Id="rId400" Type="http://schemas.openxmlformats.org/officeDocument/2006/relationships/customXml" Target="../ink/ink1256.xml"/><Relationship Id="rId421" Type="http://schemas.openxmlformats.org/officeDocument/2006/relationships/image" Target="../media/image1261.png"/><Relationship Id="rId116" Type="http://schemas.openxmlformats.org/officeDocument/2006/relationships/customXml" Target="../ink/ink1114.xml"/><Relationship Id="rId137" Type="http://schemas.openxmlformats.org/officeDocument/2006/relationships/image" Target="../media/image1120.png"/><Relationship Id="rId158" Type="http://schemas.openxmlformats.org/officeDocument/2006/relationships/customXml" Target="../ink/ink1135.xml"/><Relationship Id="rId302" Type="http://schemas.openxmlformats.org/officeDocument/2006/relationships/customXml" Target="../ink/ink1207.xml"/><Relationship Id="rId323" Type="http://schemas.openxmlformats.org/officeDocument/2006/relationships/image" Target="../media/image1212.png"/><Relationship Id="rId344" Type="http://schemas.openxmlformats.org/officeDocument/2006/relationships/customXml" Target="../ink/ink1228.xml"/><Relationship Id="rId20" Type="http://schemas.openxmlformats.org/officeDocument/2006/relationships/customXml" Target="../ink/ink1066.xml"/><Relationship Id="rId41" Type="http://schemas.openxmlformats.org/officeDocument/2006/relationships/image" Target="../media/image1072.png"/><Relationship Id="rId62" Type="http://schemas.openxmlformats.org/officeDocument/2006/relationships/customXml" Target="../ink/ink1087.xml"/><Relationship Id="rId83" Type="http://schemas.openxmlformats.org/officeDocument/2006/relationships/image" Target="../media/image1093.png"/><Relationship Id="rId179" Type="http://schemas.openxmlformats.org/officeDocument/2006/relationships/image" Target="../media/image1140.png"/><Relationship Id="rId365" Type="http://schemas.openxmlformats.org/officeDocument/2006/relationships/image" Target="../media/image1233.png"/><Relationship Id="rId386" Type="http://schemas.openxmlformats.org/officeDocument/2006/relationships/customXml" Target="../ink/ink1249.xml"/><Relationship Id="rId190" Type="http://schemas.openxmlformats.org/officeDocument/2006/relationships/customXml" Target="../ink/ink1151.xml"/><Relationship Id="rId204" Type="http://schemas.openxmlformats.org/officeDocument/2006/relationships/customXml" Target="../ink/ink1158.xml"/><Relationship Id="rId225" Type="http://schemas.openxmlformats.org/officeDocument/2006/relationships/image" Target="../media/image1163.png"/><Relationship Id="rId246" Type="http://schemas.openxmlformats.org/officeDocument/2006/relationships/customXml" Target="../ink/ink1179.xml"/><Relationship Id="rId267" Type="http://schemas.openxmlformats.org/officeDocument/2006/relationships/image" Target="../media/image1184.png"/><Relationship Id="rId288" Type="http://schemas.openxmlformats.org/officeDocument/2006/relationships/customXml" Target="../ink/ink1200.xml"/><Relationship Id="rId411" Type="http://schemas.openxmlformats.org/officeDocument/2006/relationships/image" Target="../media/image1256.png"/><Relationship Id="rId106" Type="http://schemas.openxmlformats.org/officeDocument/2006/relationships/customXml" Target="../ink/ink1109.xml"/><Relationship Id="rId127" Type="http://schemas.openxmlformats.org/officeDocument/2006/relationships/image" Target="../media/image1115.png"/><Relationship Id="rId313" Type="http://schemas.openxmlformats.org/officeDocument/2006/relationships/image" Target="../media/image1207.png"/><Relationship Id="rId10" Type="http://schemas.openxmlformats.org/officeDocument/2006/relationships/customXml" Target="../ink/ink1061.xml"/><Relationship Id="rId31" Type="http://schemas.openxmlformats.org/officeDocument/2006/relationships/image" Target="../media/image1067.png"/><Relationship Id="rId52" Type="http://schemas.openxmlformats.org/officeDocument/2006/relationships/customXml" Target="../ink/ink1082.xml"/><Relationship Id="rId73" Type="http://schemas.openxmlformats.org/officeDocument/2006/relationships/image" Target="../media/image1088.png"/><Relationship Id="rId94" Type="http://schemas.openxmlformats.org/officeDocument/2006/relationships/customXml" Target="../ink/ink1103.xml"/><Relationship Id="rId148" Type="http://schemas.openxmlformats.org/officeDocument/2006/relationships/customXml" Target="../ink/ink1130.xml"/><Relationship Id="rId169" Type="http://schemas.openxmlformats.org/officeDocument/2006/relationships/image" Target="../media/image1135.png"/><Relationship Id="rId334" Type="http://schemas.openxmlformats.org/officeDocument/2006/relationships/customXml" Target="../ink/ink1223.xml"/><Relationship Id="rId355" Type="http://schemas.openxmlformats.org/officeDocument/2006/relationships/image" Target="../media/image1228.png"/><Relationship Id="rId376" Type="http://schemas.openxmlformats.org/officeDocument/2006/relationships/customXml" Target="../ink/ink1244.xml"/><Relationship Id="rId397" Type="http://schemas.openxmlformats.org/officeDocument/2006/relationships/image" Target="../media/image1249.png"/><Relationship Id="rId4" Type="http://schemas.openxmlformats.org/officeDocument/2006/relationships/customXml" Target="../ink/ink1058.xml"/><Relationship Id="rId180" Type="http://schemas.openxmlformats.org/officeDocument/2006/relationships/customXml" Target="../ink/ink1146.xml"/><Relationship Id="rId215" Type="http://schemas.openxmlformats.org/officeDocument/2006/relationships/image" Target="../media/image1158.png"/><Relationship Id="rId236" Type="http://schemas.openxmlformats.org/officeDocument/2006/relationships/customXml" Target="../ink/ink1174.xml"/><Relationship Id="rId257" Type="http://schemas.openxmlformats.org/officeDocument/2006/relationships/image" Target="../media/image1179.png"/><Relationship Id="rId278" Type="http://schemas.openxmlformats.org/officeDocument/2006/relationships/customXml" Target="../ink/ink1195.xml"/><Relationship Id="rId401" Type="http://schemas.openxmlformats.org/officeDocument/2006/relationships/image" Target="../media/image1251.png"/><Relationship Id="rId422" Type="http://schemas.openxmlformats.org/officeDocument/2006/relationships/customXml" Target="../ink/ink1267.xml"/><Relationship Id="rId303" Type="http://schemas.openxmlformats.org/officeDocument/2006/relationships/image" Target="../media/image1202.png"/><Relationship Id="rId42" Type="http://schemas.openxmlformats.org/officeDocument/2006/relationships/customXml" Target="../ink/ink1077.xml"/><Relationship Id="rId84" Type="http://schemas.openxmlformats.org/officeDocument/2006/relationships/customXml" Target="../ink/ink1098.xml"/><Relationship Id="rId138" Type="http://schemas.openxmlformats.org/officeDocument/2006/relationships/customXml" Target="../ink/ink1125.xml"/><Relationship Id="rId345" Type="http://schemas.openxmlformats.org/officeDocument/2006/relationships/image" Target="../media/image1223.png"/><Relationship Id="rId387" Type="http://schemas.openxmlformats.org/officeDocument/2006/relationships/image" Target="../media/image1244.png"/><Relationship Id="rId191" Type="http://schemas.openxmlformats.org/officeDocument/2006/relationships/image" Target="../media/image1146.png"/><Relationship Id="rId205" Type="http://schemas.openxmlformats.org/officeDocument/2006/relationships/image" Target="../media/image1153.png"/><Relationship Id="rId247" Type="http://schemas.openxmlformats.org/officeDocument/2006/relationships/image" Target="../media/image1174.png"/><Relationship Id="rId412" Type="http://schemas.openxmlformats.org/officeDocument/2006/relationships/customXml" Target="../ink/ink1262.xml"/><Relationship Id="rId107" Type="http://schemas.openxmlformats.org/officeDocument/2006/relationships/image" Target="../media/image1105.png"/><Relationship Id="rId289" Type="http://schemas.openxmlformats.org/officeDocument/2006/relationships/image" Target="../media/image1195.png"/><Relationship Id="rId11" Type="http://schemas.openxmlformats.org/officeDocument/2006/relationships/image" Target="../media/image1057.png"/><Relationship Id="rId53" Type="http://schemas.openxmlformats.org/officeDocument/2006/relationships/image" Target="../media/image1078.png"/><Relationship Id="rId149" Type="http://schemas.openxmlformats.org/officeDocument/2006/relationships/image" Target="../media/image1126.png"/><Relationship Id="rId314" Type="http://schemas.openxmlformats.org/officeDocument/2006/relationships/customXml" Target="../ink/ink1213.xml"/><Relationship Id="rId356" Type="http://schemas.openxmlformats.org/officeDocument/2006/relationships/customXml" Target="../ink/ink1234.xml"/><Relationship Id="rId398" Type="http://schemas.openxmlformats.org/officeDocument/2006/relationships/customXml" Target="../ink/ink1255.xml"/><Relationship Id="rId95" Type="http://schemas.openxmlformats.org/officeDocument/2006/relationships/image" Target="../media/image1099.png"/><Relationship Id="rId160" Type="http://schemas.openxmlformats.org/officeDocument/2006/relationships/customXml" Target="../ink/ink1136.xml"/><Relationship Id="rId216" Type="http://schemas.openxmlformats.org/officeDocument/2006/relationships/customXml" Target="../ink/ink1164.xml"/><Relationship Id="rId423" Type="http://schemas.openxmlformats.org/officeDocument/2006/relationships/image" Target="../media/image1262.png"/><Relationship Id="rId258" Type="http://schemas.openxmlformats.org/officeDocument/2006/relationships/customXml" Target="../ink/ink1185.xml"/><Relationship Id="rId22" Type="http://schemas.openxmlformats.org/officeDocument/2006/relationships/customXml" Target="../ink/ink1067.xml"/><Relationship Id="rId64" Type="http://schemas.openxmlformats.org/officeDocument/2006/relationships/customXml" Target="../ink/ink1088.xml"/><Relationship Id="rId118" Type="http://schemas.openxmlformats.org/officeDocument/2006/relationships/customXml" Target="../ink/ink1115.xml"/><Relationship Id="rId325" Type="http://schemas.openxmlformats.org/officeDocument/2006/relationships/image" Target="../media/image1213.png"/><Relationship Id="rId367" Type="http://schemas.openxmlformats.org/officeDocument/2006/relationships/image" Target="../media/image1234.png"/><Relationship Id="rId171" Type="http://schemas.openxmlformats.org/officeDocument/2006/relationships/image" Target="../media/image1136.png"/><Relationship Id="rId227" Type="http://schemas.openxmlformats.org/officeDocument/2006/relationships/image" Target="../media/image1164.png"/><Relationship Id="rId269" Type="http://schemas.openxmlformats.org/officeDocument/2006/relationships/image" Target="../media/image1185.png"/><Relationship Id="rId33" Type="http://schemas.openxmlformats.org/officeDocument/2006/relationships/image" Target="../media/image1068.png"/><Relationship Id="rId129" Type="http://schemas.openxmlformats.org/officeDocument/2006/relationships/image" Target="../media/image1116.png"/><Relationship Id="rId280" Type="http://schemas.openxmlformats.org/officeDocument/2006/relationships/customXml" Target="../ink/ink1196.xml"/><Relationship Id="rId336" Type="http://schemas.openxmlformats.org/officeDocument/2006/relationships/customXml" Target="../ink/ink1224.xml"/><Relationship Id="rId75" Type="http://schemas.openxmlformats.org/officeDocument/2006/relationships/image" Target="../media/image1089.png"/><Relationship Id="rId140" Type="http://schemas.openxmlformats.org/officeDocument/2006/relationships/customXml" Target="../ink/ink1126.xml"/><Relationship Id="rId182" Type="http://schemas.openxmlformats.org/officeDocument/2006/relationships/customXml" Target="../ink/ink1147.xml"/><Relationship Id="rId378" Type="http://schemas.openxmlformats.org/officeDocument/2006/relationships/customXml" Target="../ink/ink1245.xml"/><Relationship Id="rId403" Type="http://schemas.openxmlformats.org/officeDocument/2006/relationships/image" Target="../media/image1252.png"/><Relationship Id="rId6" Type="http://schemas.openxmlformats.org/officeDocument/2006/relationships/customXml" Target="../ink/ink1059.xml"/><Relationship Id="rId238" Type="http://schemas.openxmlformats.org/officeDocument/2006/relationships/customXml" Target="../ink/ink1175.xml"/><Relationship Id="rId291" Type="http://schemas.openxmlformats.org/officeDocument/2006/relationships/image" Target="../media/image1196.png"/><Relationship Id="rId305" Type="http://schemas.openxmlformats.org/officeDocument/2006/relationships/image" Target="../media/image1203.png"/><Relationship Id="rId347" Type="http://schemas.openxmlformats.org/officeDocument/2006/relationships/image" Target="../media/image1224.png"/><Relationship Id="rId44" Type="http://schemas.openxmlformats.org/officeDocument/2006/relationships/customXml" Target="../ink/ink1078.xml"/><Relationship Id="rId86" Type="http://schemas.openxmlformats.org/officeDocument/2006/relationships/customXml" Target="../ink/ink1099.xml"/><Relationship Id="rId151" Type="http://schemas.openxmlformats.org/officeDocument/2006/relationships/image" Target="../media/image1127.png"/><Relationship Id="rId389" Type="http://schemas.openxmlformats.org/officeDocument/2006/relationships/image" Target="../media/image1245.png"/><Relationship Id="rId193" Type="http://schemas.openxmlformats.org/officeDocument/2006/relationships/image" Target="../media/image1147.png"/><Relationship Id="rId207" Type="http://schemas.openxmlformats.org/officeDocument/2006/relationships/image" Target="../media/image1154.png"/><Relationship Id="rId249" Type="http://schemas.openxmlformats.org/officeDocument/2006/relationships/image" Target="../media/image1175.png"/><Relationship Id="rId414" Type="http://schemas.openxmlformats.org/officeDocument/2006/relationships/customXml" Target="../ink/ink1263.xml"/><Relationship Id="rId13" Type="http://schemas.openxmlformats.org/officeDocument/2006/relationships/image" Target="../media/image1058.png"/><Relationship Id="rId109" Type="http://schemas.openxmlformats.org/officeDocument/2006/relationships/image" Target="../media/image1106.png"/><Relationship Id="rId260" Type="http://schemas.openxmlformats.org/officeDocument/2006/relationships/customXml" Target="../ink/ink1186.xml"/><Relationship Id="rId316" Type="http://schemas.openxmlformats.org/officeDocument/2006/relationships/customXml" Target="../ink/ink1214.xml"/><Relationship Id="rId55" Type="http://schemas.openxmlformats.org/officeDocument/2006/relationships/image" Target="../media/image1079.png"/><Relationship Id="rId97" Type="http://schemas.openxmlformats.org/officeDocument/2006/relationships/image" Target="../media/image1100.png"/><Relationship Id="rId120" Type="http://schemas.openxmlformats.org/officeDocument/2006/relationships/customXml" Target="../ink/ink1116.xml"/><Relationship Id="rId358" Type="http://schemas.openxmlformats.org/officeDocument/2006/relationships/customXml" Target="../ink/ink1235.xml"/><Relationship Id="rId162" Type="http://schemas.openxmlformats.org/officeDocument/2006/relationships/customXml" Target="../ink/ink1137.xml"/><Relationship Id="rId218" Type="http://schemas.openxmlformats.org/officeDocument/2006/relationships/customXml" Target="../ink/ink1165.xml"/><Relationship Id="rId425" Type="http://schemas.openxmlformats.org/officeDocument/2006/relationships/image" Target="../media/image1263.png"/><Relationship Id="rId271" Type="http://schemas.openxmlformats.org/officeDocument/2006/relationships/image" Target="../media/image1186.png"/><Relationship Id="rId24" Type="http://schemas.openxmlformats.org/officeDocument/2006/relationships/customXml" Target="../ink/ink1068.xml"/><Relationship Id="rId66" Type="http://schemas.openxmlformats.org/officeDocument/2006/relationships/customXml" Target="../ink/ink1089.xml"/><Relationship Id="rId131" Type="http://schemas.openxmlformats.org/officeDocument/2006/relationships/image" Target="../media/image1117.png"/><Relationship Id="rId327" Type="http://schemas.openxmlformats.org/officeDocument/2006/relationships/image" Target="../media/image1214.png"/><Relationship Id="rId369" Type="http://schemas.openxmlformats.org/officeDocument/2006/relationships/image" Target="../media/image1235.png"/><Relationship Id="rId173" Type="http://schemas.openxmlformats.org/officeDocument/2006/relationships/image" Target="../media/image1137.png"/><Relationship Id="rId229" Type="http://schemas.openxmlformats.org/officeDocument/2006/relationships/image" Target="../media/image1165.png"/><Relationship Id="rId380" Type="http://schemas.openxmlformats.org/officeDocument/2006/relationships/customXml" Target="../ink/ink1246.xml"/><Relationship Id="rId240" Type="http://schemas.openxmlformats.org/officeDocument/2006/relationships/customXml" Target="../ink/ink1176.xml"/><Relationship Id="rId35" Type="http://schemas.openxmlformats.org/officeDocument/2006/relationships/image" Target="../media/image1069.png"/><Relationship Id="rId77" Type="http://schemas.openxmlformats.org/officeDocument/2006/relationships/image" Target="../media/image1090.png"/><Relationship Id="rId100" Type="http://schemas.openxmlformats.org/officeDocument/2006/relationships/customXml" Target="../ink/ink1106.xml"/><Relationship Id="rId282" Type="http://schemas.openxmlformats.org/officeDocument/2006/relationships/customXml" Target="../ink/ink1197.xml"/><Relationship Id="rId338" Type="http://schemas.openxmlformats.org/officeDocument/2006/relationships/customXml" Target="../ink/ink1225.xml"/><Relationship Id="rId8" Type="http://schemas.openxmlformats.org/officeDocument/2006/relationships/customXml" Target="../ink/ink1060.xml"/><Relationship Id="rId142" Type="http://schemas.openxmlformats.org/officeDocument/2006/relationships/customXml" Target="../ink/ink1127.xml"/><Relationship Id="rId184" Type="http://schemas.openxmlformats.org/officeDocument/2006/relationships/customXml" Target="../ink/ink1148.xml"/><Relationship Id="rId391" Type="http://schemas.openxmlformats.org/officeDocument/2006/relationships/image" Target="../media/image1246.png"/><Relationship Id="rId405" Type="http://schemas.openxmlformats.org/officeDocument/2006/relationships/image" Target="../media/image1253.png"/><Relationship Id="rId251" Type="http://schemas.openxmlformats.org/officeDocument/2006/relationships/image" Target="../media/image1176.png"/><Relationship Id="rId46" Type="http://schemas.openxmlformats.org/officeDocument/2006/relationships/customXml" Target="../ink/ink1079.xml"/><Relationship Id="rId293" Type="http://schemas.openxmlformats.org/officeDocument/2006/relationships/image" Target="../media/image1197.png"/><Relationship Id="rId307" Type="http://schemas.openxmlformats.org/officeDocument/2006/relationships/image" Target="../media/image1204.png"/><Relationship Id="rId349" Type="http://schemas.openxmlformats.org/officeDocument/2006/relationships/image" Target="../media/image1225.png"/><Relationship Id="rId88" Type="http://schemas.openxmlformats.org/officeDocument/2006/relationships/customXml" Target="../ink/ink1100.xml"/><Relationship Id="rId111" Type="http://schemas.openxmlformats.org/officeDocument/2006/relationships/image" Target="../media/image1107.png"/><Relationship Id="rId153" Type="http://schemas.openxmlformats.org/officeDocument/2006/relationships/image" Target="../media/image1128.png"/><Relationship Id="rId195" Type="http://schemas.openxmlformats.org/officeDocument/2006/relationships/image" Target="../media/image1148.png"/><Relationship Id="rId209" Type="http://schemas.openxmlformats.org/officeDocument/2006/relationships/image" Target="../media/image1155.png"/><Relationship Id="rId360" Type="http://schemas.openxmlformats.org/officeDocument/2006/relationships/customXml" Target="../ink/ink1236.xml"/><Relationship Id="rId416" Type="http://schemas.openxmlformats.org/officeDocument/2006/relationships/customXml" Target="../ink/ink1264.xml"/><Relationship Id="rId220" Type="http://schemas.openxmlformats.org/officeDocument/2006/relationships/customXml" Target="../ink/ink1166.xml"/><Relationship Id="rId15" Type="http://schemas.openxmlformats.org/officeDocument/2006/relationships/image" Target="../media/image1059.png"/><Relationship Id="rId57" Type="http://schemas.openxmlformats.org/officeDocument/2006/relationships/image" Target="../media/image1080.png"/><Relationship Id="rId262" Type="http://schemas.openxmlformats.org/officeDocument/2006/relationships/customXml" Target="../ink/ink1187.xml"/><Relationship Id="rId318" Type="http://schemas.openxmlformats.org/officeDocument/2006/relationships/customXml" Target="../ink/ink1215.xml"/><Relationship Id="rId99" Type="http://schemas.openxmlformats.org/officeDocument/2006/relationships/image" Target="../media/image1101.png"/><Relationship Id="rId122" Type="http://schemas.openxmlformats.org/officeDocument/2006/relationships/customXml" Target="../ink/ink1117.xml"/><Relationship Id="rId164" Type="http://schemas.openxmlformats.org/officeDocument/2006/relationships/customXml" Target="../ink/ink1138.xml"/><Relationship Id="rId371" Type="http://schemas.openxmlformats.org/officeDocument/2006/relationships/image" Target="../media/image1236.png"/><Relationship Id="rId427" Type="http://schemas.openxmlformats.org/officeDocument/2006/relationships/image" Target="../media/image1264.png"/><Relationship Id="rId26" Type="http://schemas.openxmlformats.org/officeDocument/2006/relationships/customXml" Target="../ink/ink1069.xml"/><Relationship Id="rId231" Type="http://schemas.openxmlformats.org/officeDocument/2006/relationships/image" Target="../media/image1166.png"/><Relationship Id="rId273" Type="http://schemas.openxmlformats.org/officeDocument/2006/relationships/image" Target="../media/image1187.png"/><Relationship Id="rId329" Type="http://schemas.openxmlformats.org/officeDocument/2006/relationships/image" Target="../media/image1215.png"/><Relationship Id="rId68" Type="http://schemas.openxmlformats.org/officeDocument/2006/relationships/customXml" Target="../ink/ink1090.xml"/><Relationship Id="rId133" Type="http://schemas.openxmlformats.org/officeDocument/2006/relationships/image" Target="../media/image1118.png"/><Relationship Id="rId175" Type="http://schemas.openxmlformats.org/officeDocument/2006/relationships/image" Target="../media/image1138.png"/><Relationship Id="rId340" Type="http://schemas.openxmlformats.org/officeDocument/2006/relationships/customXml" Target="../ink/ink1226.xml"/><Relationship Id="rId200" Type="http://schemas.openxmlformats.org/officeDocument/2006/relationships/customXml" Target="../ink/ink1156.xml"/><Relationship Id="rId382" Type="http://schemas.openxmlformats.org/officeDocument/2006/relationships/customXml" Target="../ink/ink1247.xml"/><Relationship Id="rId242" Type="http://schemas.openxmlformats.org/officeDocument/2006/relationships/customXml" Target="../ink/ink1177.xml"/><Relationship Id="rId284" Type="http://schemas.openxmlformats.org/officeDocument/2006/relationships/customXml" Target="../ink/ink1198.xml"/><Relationship Id="rId37" Type="http://schemas.openxmlformats.org/officeDocument/2006/relationships/image" Target="../media/image1070.png"/><Relationship Id="rId79" Type="http://schemas.openxmlformats.org/officeDocument/2006/relationships/image" Target="../media/image1091.png"/><Relationship Id="rId102" Type="http://schemas.openxmlformats.org/officeDocument/2006/relationships/customXml" Target="../ink/ink1107.xml"/><Relationship Id="rId144" Type="http://schemas.openxmlformats.org/officeDocument/2006/relationships/customXml" Target="../ink/ink1128.xml"/><Relationship Id="rId90" Type="http://schemas.openxmlformats.org/officeDocument/2006/relationships/customXml" Target="../ink/ink1101.xml"/><Relationship Id="rId186" Type="http://schemas.openxmlformats.org/officeDocument/2006/relationships/customXml" Target="../ink/ink1149.xml"/><Relationship Id="rId351" Type="http://schemas.openxmlformats.org/officeDocument/2006/relationships/image" Target="../media/image1226.png"/><Relationship Id="rId393" Type="http://schemas.openxmlformats.org/officeDocument/2006/relationships/image" Target="../media/image1247.png"/><Relationship Id="rId407" Type="http://schemas.openxmlformats.org/officeDocument/2006/relationships/image" Target="../media/image1254.png"/><Relationship Id="rId211" Type="http://schemas.openxmlformats.org/officeDocument/2006/relationships/image" Target="../media/image1156.png"/><Relationship Id="rId253" Type="http://schemas.openxmlformats.org/officeDocument/2006/relationships/image" Target="../media/image1177.png"/><Relationship Id="rId295" Type="http://schemas.openxmlformats.org/officeDocument/2006/relationships/image" Target="../media/image1198.png"/><Relationship Id="rId309" Type="http://schemas.openxmlformats.org/officeDocument/2006/relationships/image" Target="../media/image1205.png"/><Relationship Id="rId48" Type="http://schemas.openxmlformats.org/officeDocument/2006/relationships/customXml" Target="../ink/ink1080.xml"/><Relationship Id="rId113" Type="http://schemas.openxmlformats.org/officeDocument/2006/relationships/image" Target="../media/image1108.png"/><Relationship Id="rId320" Type="http://schemas.openxmlformats.org/officeDocument/2006/relationships/customXml" Target="../ink/ink1216.xml"/><Relationship Id="rId155" Type="http://schemas.openxmlformats.org/officeDocument/2006/relationships/image" Target="../media/image1129.png"/><Relationship Id="rId197" Type="http://schemas.openxmlformats.org/officeDocument/2006/relationships/image" Target="../media/image1149.png"/><Relationship Id="rId362" Type="http://schemas.openxmlformats.org/officeDocument/2006/relationships/customXml" Target="../ink/ink1237.xml"/><Relationship Id="rId418" Type="http://schemas.openxmlformats.org/officeDocument/2006/relationships/customXml" Target="../ink/ink1265.xml"/><Relationship Id="rId222" Type="http://schemas.openxmlformats.org/officeDocument/2006/relationships/customXml" Target="../ink/ink1167.xml"/><Relationship Id="rId264" Type="http://schemas.openxmlformats.org/officeDocument/2006/relationships/customXml" Target="../ink/ink1188.xml"/><Relationship Id="rId17" Type="http://schemas.openxmlformats.org/officeDocument/2006/relationships/image" Target="../media/image1060.png"/><Relationship Id="rId59" Type="http://schemas.openxmlformats.org/officeDocument/2006/relationships/image" Target="../media/image1081.png"/><Relationship Id="rId124" Type="http://schemas.openxmlformats.org/officeDocument/2006/relationships/customXml" Target="../ink/ink1118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22.png"/><Relationship Id="rId21" Type="http://schemas.openxmlformats.org/officeDocument/2006/relationships/image" Target="../media/image1274.png"/><Relationship Id="rId63" Type="http://schemas.openxmlformats.org/officeDocument/2006/relationships/image" Target="../media/image1295.png"/><Relationship Id="rId159" Type="http://schemas.openxmlformats.org/officeDocument/2006/relationships/image" Target="../media/image1343.png"/><Relationship Id="rId170" Type="http://schemas.openxmlformats.org/officeDocument/2006/relationships/customXml" Target="../ink/ink1354.xml"/><Relationship Id="rId226" Type="http://schemas.openxmlformats.org/officeDocument/2006/relationships/customXml" Target="../ink/ink1382.xml"/><Relationship Id="rId268" Type="http://schemas.openxmlformats.org/officeDocument/2006/relationships/customXml" Target="../ink/ink1403.xml"/><Relationship Id="rId32" Type="http://schemas.openxmlformats.org/officeDocument/2006/relationships/customXml" Target="../ink/ink1285.xml"/><Relationship Id="rId74" Type="http://schemas.openxmlformats.org/officeDocument/2006/relationships/customXml" Target="../ink/ink1306.xml"/><Relationship Id="rId128" Type="http://schemas.openxmlformats.org/officeDocument/2006/relationships/customXml" Target="../ink/ink1333.xml"/><Relationship Id="rId5" Type="http://schemas.openxmlformats.org/officeDocument/2006/relationships/image" Target="../media/image1266.png"/><Relationship Id="rId181" Type="http://schemas.openxmlformats.org/officeDocument/2006/relationships/image" Target="../media/image1354.png"/><Relationship Id="rId237" Type="http://schemas.openxmlformats.org/officeDocument/2006/relationships/image" Target="../media/image1382.png"/><Relationship Id="rId279" Type="http://schemas.openxmlformats.org/officeDocument/2006/relationships/image" Target="../media/image1401.png"/><Relationship Id="rId43" Type="http://schemas.openxmlformats.org/officeDocument/2006/relationships/image" Target="../media/image1285.png"/><Relationship Id="rId139" Type="http://schemas.openxmlformats.org/officeDocument/2006/relationships/image" Target="../media/image1333.png"/><Relationship Id="rId290" Type="http://schemas.openxmlformats.org/officeDocument/2006/relationships/customXml" Target="../ink/ink1414.xml"/><Relationship Id="rId85" Type="http://schemas.openxmlformats.org/officeDocument/2006/relationships/image" Target="../media/image1306.png"/><Relationship Id="rId150" Type="http://schemas.openxmlformats.org/officeDocument/2006/relationships/customXml" Target="../ink/ink1344.xml"/><Relationship Id="rId192" Type="http://schemas.openxmlformats.org/officeDocument/2006/relationships/customXml" Target="../ink/ink1365.xml"/><Relationship Id="rId206" Type="http://schemas.openxmlformats.org/officeDocument/2006/relationships/customXml" Target="../ink/ink1372.xml"/><Relationship Id="rId248" Type="http://schemas.openxmlformats.org/officeDocument/2006/relationships/customXml" Target="../ink/ink1393.xml"/><Relationship Id="rId12" Type="http://schemas.openxmlformats.org/officeDocument/2006/relationships/customXml" Target="../ink/ink1275.xml"/><Relationship Id="rId33" Type="http://schemas.openxmlformats.org/officeDocument/2006/relationships/image" Target="../media/image1280.png"/><Relationship Id="rId108" Type="http://schemas.openxmlformats.org/officeDocument/2006/relationships/customXml" Target="../ink/ink1323.xml"/><Relationship Id="rId129" Type="http://schemas.openxmlformats.org/officeDocument/2006/relationships/image" Target="../media/image1328.png"/><Relationship Id="rId280" Type="http://schemas.openxmlformats.org/officeDocument/2006/relationships/customXml" Target="../ink/ink1409.xml"/><Relationship Id="rId54" Type="http://schemas.openxmlformats.org/officeDocument/2006/relationships/customXml" Target="../ink/ink1296.xml"/><Relationship Id="rId75" Type="http://schemas.openxmlformats.org/officeDocument/2006/relationships/image" Target="../media/image1301.png"/><Relationship Id="rId96" Type="http://schemas.openxmlformats.org/officeDocument/2006/relationships/customXml" Target="../ink/ink1317.xml"/><Relationship Id="rId140" Type="http://schemas.openxmlformats.org/officeDocument/2006/relationships/customXml" Target="../ink/ink1339.xml"/><Relationship Id="rId161" Type="http://schemas.openxmlformats.org/officeDocument/2006/relationships/image" Target="../media/image1344.png"/><Relationship Id="rId182" Type="http://schemas.openxmlformats.org/officeDocument/2006/relationships/customXml" Target="../ink/ink1360.xml"/><Relationship Id="rId217" Type="http://schemas.openxmlformats.org/officeDocument/2006/relationships/image" Target="../media/image1372.png"/><Relationship Id="rId6" Type="http://schemas.openxmlformats.org/officeDocument/2006/relationships/customXml" Target="../ink/ink1272.xml"/><Relationship Id="rId238" Type="http://schemas.openxmlformats.org/officeDocument/2006/relationships/customXml" Target="../ink/ink1388.xml"/><Relationship Id="rId259" Type="http://schemas.openxmlformats.org/officeDocument/2006/relationships/image" Target="../media/image1391.png"/><Relationship Id="rId23" Type="http://schemas.openxmlformats.org/officeDocument/2006/relationships/image" Target="../media/image1275.png"/><Relationship Id="rId119" Type="http://schemas.openxmlformats.org/officeDocument/2006/relationships/image" Target="../media/image1323.png"/><Relationship Id="rId270" Type="http://schemas.openxmlformats.org/officeDocument/2006/relationships/customXml" Target="../ink/ink1404.xml"/><Relationship Id="rId291" Type="http://schemas.openxmlformats.org/officeDocument/2006/relationships/image" Target="../media/image1407.png"/><Relationship Id="rId44" Type="http://schemas.openxmlformats.org/officeDocument/2006/relationships/customXml" Target="../ink/ink1291.xml"/><Relationship Id="rId65" Type="http://schemas.openxmlformats.org/officeDocument/2006/relationships/image" Target="../media/image1296.png"/><Relationship Id="rId86" Type="http://schemas.openxmlformats.org/officeDocument/2006/relationships/customXml" Target="../ink/ink1312.xml"/><Relationship Id="rId130" Type="http://schemas.openxmlformats.org/officeDocument/2006/relationships/customXml" Target="../ink/ink1334.xml"/><Relationship Id="rId151" Type="http://schemas.openxmlformats.org/officeDocument/2006/relationships/image" Target="../media/image1339.png"/><Relationship Id="rId172" Type="http://schemas.openxmlformats.org/officeDocument/2006/relationships/customXml" Target="../ink/ink1355.xml"/><Relationship Id="rId193" Type="http://schemas.openxmlformats.org/officeDocument/2006/relationships/image" Target="../media/image1360.png"/><Relationship Id="rId207" Type="http://schemas.openxmlformats.org/officeDocument/2006/relationships/image" Target="../media/image1367.png"/><Relationship Id="rId228" Type="http://schemas.openxmlformats.org/officeDocument/2006/relationships/customXml" Target="../ink/ink1383.xml"/><Relationship Id="rId249" Type="http://schemas.openxmlformats.org/officeDocument/2006/relationships/image" Target="../media/image1387.png"/><Relationship Id="rId13" Type="http://schemas.openxmlformats.org/officeDocument/2006/relationships/image" Target="../media/image1270.png"/><Relationship Id="rId109" Type="http://schemas.openxmlformats.org/officeDocument/2006/relationships/image" Target="../media/image1318.png"/><Relationship Id="rId260" Type="http://schemas.openxmlformats.org/officeDocument/2006/relationships/customXml" Target="../ink/ink1399.xml"/><Relationship Id="rId281" Type="http://schemas.openxmlformats.org/officeDocument/2006/relationships/image" Target="../media/image1402.png"/><Relationship Id="rId34" Type="http://schemas.openxmlformats.org/officeDocument/2006/relationships/customXml" Target="../ink/ink1286.xml"/><Relationship Id="rId55" Type="http://schemas.openxmlformats.org/officeDocument/2006/relationships/image" Target="../media/image1291.png"/><Relationship Id="rId76" Type="http://schemas.openxmlformats.org/officeDocument/2006/relationships/customXml" Target="../ink/ink1307.xml"/><Relationship Id="rId97" Type="http://schemas.openxmlformats.org/officeDocument/2006/relationships/image" Target="../media/image1312.png"/><Relationship Id="rId120" Type="http://schemas.openxmlformats.org/officeDocument/2006/relationships/customXml" Target="../ink/ink1329.xml"/><Relationship Id="rId141" Type="http://schemas.openxmlformats.org/officeDocument/2006/relationships/image" Target="../media/image1334.png"/><Relationship Id="rId7" Type="http://schemas.openxmlformats.org/officeDocument/2006/relationships/image" Target="../media/image1267.png"/><Relationship Id="rId162" Type="http://schemas.openxmlformats.org/officeDocument/2006/relationships/customXml" Target="../ink/ink1350.xml"/><Relationship Id="rId183" Type="http://schemas.openxmlformats.org/officeDocument/2006/relationships/image" Target="../media/image1355.png"/><Relationship Id="rId218" Type="http://schemas.openxmlformats.org/officeDocument/2006/relationships/customXml" Target="../ink/ink1378.xml"/><Relationship Id="rId239" Type="http://schemas.openxmlformats.org/officeDocument/2006/relationships/image" Target="../media/image1383.png"/><Relationship Id="rId250" Type="http://schemas.openxmlformats.org/officeDocument/2006/relationships/customXml" Target="../ink/ink1394.xml"/><Relationship Id="rId271" Type="http://schemas.openxmlformats.org/officeDocument/2006/relationships/image" Target="../media/image1397.png"/><Relationship Id="rId292" Type="http://schemas.openxmlformats.org/officeDocument/2006/relationships/customXml" Target="../ink/ink1415.xml"/><Relationship Id="rId24" Type="http://schemas.openxmlformats.org/officeDocument/2006/relationships/customXml" Target="../ink/ink1281.xml"/><Relationship Id="rId45" Type="http://schemas.openxmlformats.org/officeDocument/2006/relationships/image" Target="../media/image1286.png"/><Relationship Id="rId66" Type="http://schemas.openxmlformats.org/officeDocument/2006/relationships/customXml" Target="../ink/ink1302.xml"/><Relationship Id="rId87" Type="http://schemas.openxmlformats.org/officeDocument/2006/relationships/image" Target="../media/image1307.png"/><Relationship Id="rId110" Type="http://schemas.openxmlformats.org/officeDocument/2006/relationships/customXml" Target="../ink/ink1324.xml"/><Relationship Id="rId131" Type="http://schemas.openxmlformats.org/officeDocument/2006/relationships/image" Target="../media/image1329.png"/><Relationship Id="rId152" Type="http://schemas.openxmlformats.org/officeDocument/2006/relationships/customXml" Target="../ink/ink1345.xml"/><Relationship Id="rId173" Type="http://schemas.openxmlformats.org/officeDocument/2006/relationships/image" Target="../media/image1350.png"/><Relationship Id="rId194" Type="http://schemas.openxmlformats.org/officeDocument/2006/relationships/customXml" Target="../ink/ink1366.xml"/><Relationship Id="rId208" Type="http://schemas.openxmlformats.org/officeDocument/2006/relationships/customXml" Target="../ink/ink1373.xml"/><Relationship Id="rId229" Type="http://schemas.openxmlformats.org/officeDocument/2006/relationships/image" Target="../media/image1378.png"/><Relationship Id="rId240" Type="http://schemas.openxmlformats.org/officeDocument/2006/relationships/customXml" Target="../ink/ink1389.xml"/><Relationship Id="rId261" Type="http://schemas.openxmlformats.org/officeDocument/2006/relationships/image" Target="../media/image1392.png"/><Relationship Id="rId14" Type="http://schemas.openxmlformats.org/officeDocument/2006/relationships/customXml" Target="../ink/ink1276.xml"/><Relationship Id="rId35" Type="http://schemas.openxmlformats.org/officeDocument/2006/relationships/image" Target="../media/image1281.png"/><Relationship Id="rId56" Type="http://schemas.openxmlformats.org/officeDocument/2006/relationships/customXml" Target="../ink/ink1297.xml"/><Relationship Id="rId77" Type="http://schemas.openxmlformats.org/officeDocument/2006/relationships/image" Target="../media/image1302.png"/><Relationship Id="rId100" Type="http://schemas.openxmlformats.org/officeDocument/2006/relationships/customXml" Target="../ink/ink1319.xml"/><Relationship Id="rId282" Type="http://schemas.openxmlformats.org/officeDocument/2006/relationships/customXml" Target="../ink/ink1410.xml"/><Relationship Id="rId8" Type="http://schemas.openxmlformats.org/officeDocument/2006/relationships/customXml" Target="../ink/ink1273.xml"/><Relationship Id="rId98" Type="http://schemas.openxmlformats.org/officeDocument/2006/relationships/customXml" Target="../ink/ink1318.xml"/><Relationship Id="rId121" Type="http://schemas.openxmlformats.org/officeDocument/2006/relationships/image" Target="../media/image1324.png"/><Relationship Id="rId142" Type="http://schemas.openxmlformats.org/officeDocument/2006/relationships/customXml" Target="../ink/ink1340.xml"/><Relationship Id="rId163" Type="http://schemas.openxmlformats.org/officeDocument/2006/relationships/image" Target="../media/image1345.png"/><Relationship Id="rId184" Type="http://schemas.openxmlformats.org/officeDocument/2006/relationships/customXml" Target="../ink/ink1361.xml"/><Relationship Id="rId219" Type="http://schemas.openxmlformats.org/officeDocument/2006/relationships/image" Target="../media/image1373.png"/><Relationship Id="rId230" Type="http://schemas.openxmlformats.org/officeDocument/2006/relationships/customXml" Target="../ink/ink1384.xml"/><Relationship Id="rId251" Type="http://schemas.openxmlformats.org/officeDocument/2006/relationships/image" Target="../media/image1388.png"/><Relationship Id="rId25" Type="http://schemas.openxmlformats.org/officeDocument/2006/relationships/image" Target="../media/image1276.png"/><Relationship Id="rId46" Type="http://schemas.openxmlformats.org/officeDocument/2006/relationships/customXml" Target="../ink/ink1292.xml"/><Relationship Id="rId67" Type="http://schemas.openxmlformats.org/officeDocument/2006/relationships/image" Target="../media/image1297.png"/><Relationship Id="rId272" Type="http://schemas.openxmlformats.org/officeDocument/2006/relationships/customXml" Target="../ink/ink1405.xml"/><Relationship Id="rId293" Type="http://schemas.openxmlformats.org/officeDocument/2006/relationships/image" Target="../media/image1408.png"/><Relationship Id="rId88" Type="http://schemas.openxmlformats.org/officeDocument/2006/relationships/customXml" Target="../ink/ink1313.xml"/><Relationship Id="rId111" Type="http://schemas.openxmlformats.org/officeDocument/2006/relationships/image" Target="../media/image1319.png"/><Relationship Id="rId132" Type="http://schemas.openxmlformats.org/officeDocument/2006/relationships/customXml" Target="../ink/ink1335.xml"/><Relationship Id="rId153" Type="http://schemas.openxmlformats.org/officeDocument/2006/relationships/image" Target="../media/image1340.png"/><Relationship Id="rId174" Type="http://schemas.openxmlformats.org/officeDocument/2006/relationships/customXml" Target="../ink/ink1356.xml"/><Relationship Id="rId195" Type="http://schemas.openxmlformats.org/officeDocument/2006/relationships/image" Target="../media/image1361.png"/><Relationship Id="rId209" Type="http://schemas.openxmlformats.org/officeDocument/2006/relationships/image" Target="../media/image1368.png"/><Relationship Id="rId220" Type="http://schemas.openxmlformats.org/officeDocument/2006/relationships/customXml" Target="../ink/ink1379.xml"/><Relationship Id="rId241" Type="http://schemas.openxmlformats.org/officeDocument/2006/relationships/image" Target="../media/image1384.png"/><Relationship Id="rId15" Type="http://schemas.openxmlformats.org/officeDocument/2006/relationships/image" Target="../media/image1271.png"/><Relationship Id="rId36" Type="http://schemas.openxmlformats.org/officeDocument/2006/relationships/customXml" Target="../ink/ink1287.xml"/><Relationship Id="rId57" Type="http://schemas.openxmlformats.org/officeDocument/2006/relationships/image" Target="../media/image1292.png"/><Relationship Id="rId262" Type="http://schemas.openxmlformats.org/officeDocument/2006/relationships/customXml" Target="../ink/ink1400.xml"/><Relationship Id="rId283" Type="http://schemas.openxmlformats.org/officeDocument/2006/relationships/image" Target="../media/image1403.png"/><Relationship Id="rId78" Type="http://schemas.openxmlformats.org/officeDocument/2006/relationships/customXml" Target="../ink/ink1308.xml"/><Relationship Id="rId99" Type="http://schemas.openxmlformats.org/officeDocument/2006/relationships/image" Target="../media/image1313.png"/><Relationship Id="rId101" Type="http://schemas.openxmlformats.org/officeDocument/2006/relationships/image" Target="../media/image1314.png"/><Relationship Id="rId122" Type="http://schemas.openxmlformats.org/officeDocument/2006/relationships/customXml" Target="../ink/ink1330.xml"/><Relationship Id="rId143" Type="http://schemas.openxmlformats.org/officeDocument/2006/relationships/image" Target="../media/image1335.png"/><Relationship Id="rId164" Type="http://schemas.openxmlformats.org/officeDocument/2006/relationships/customXml" Target="../ink/ink1351.xml"/><Relationship Id="rId185" Type="http://schemas.openxmlformats.org/officeDocument/2006/relationships/image" Target="../media/image1356.png"/><Relationship Id="rId9" Type="http://schemas.openxmlformats.org/officeDocument/2006/relationships/image" Target="../media/image1268.png"/><Relationship Id="rId210" Type="http://schemas.openxmlformats.org/officeDocument/2006/relationships/customXml" Target="../ink/ink1374.xml"/><Relationship Id="rId26" Type="http://schemas.openxmlformats.org/officeDocument/2006/relationships/customXml" Target="../ink/ink1282.xml"/><Relationship Id="rId231" Type="http://schemas.openxmlformats.org/officeDocument/2006/relationships/image" Target="../media/image1379.png"/><Relationship Id="rId252" Type="http://schemas.openxmlformats.org/officeDocument/2006/relationships/customXml" Target="../ink/ink1395.xml"/><Relationship Id="rId273" Type="http://schemas.openxmlformats.org/officeDocument/2006/relationships/image" Target="../media/image1398.png"/><Relationship Id="rId47" Type="http://schemas.openxmlformats.org/officeDocument/2006/relationships/image" Target="../media/image1287.png"/><Relationship Id="rId68" Type="http://schemas.openxmlformats.org/officeDocument/2006/relationships/customXml" Target="../ink/ink1303.xml"/><Relationship Id="rId89" Type="http://schemas.openxmlformats.org/officeDocument/2006/relationships/image" Target="../media/image1308.png"/><Relationship Id="rId112" Type="http://schemas.openxmlformats.org/officeDocument/2006/relationships/customXml" Target="../ink/ink1325.xml"/><Relationship Id="rId133" Type="http://schemas.openxmlformats.org/officeDocument/2006/relationships/image" Target="../media/image1330.png"/><Relationship Id="rId154" Type="http://schemas.openxmlformats.org/officeDocument/2006/relationships/customXml" Target="../ink/ink1346.xml"/><Relationship Id="rId175" Type="http://schemas.openxmlformats.org/officeDocument/2006/relationships/image" Target="../media/image1351.png"/><Relationship Id="rId196" Type="http://schemas.openxmlformats.org/officeDocument/2006/relationships/customXml" Target="../ink/ink1367.xml"/><Relationship Id="rId200" Type="http://schemas.openxmlformats.org/officeDocument/2006/relationships/customXml" Target="../ink/ink1369.xml"/><Relationship Id="rId16" Type="http://schemas.openxmlformats.org/officeDocument/2006/relationships/customXml" Target="../ink/ink1277.xml"/><Relationship Id="rId221" Type="http://schemas.openxmlformats.org/officeDocument/2006/relationships/image" Target="../media/image1374.png"/><Relationship Id="rId242" Type="http://schemas.openxmlformats.org/officeDocument/2006/relationships/customXml" Target="../ink/ink1390.xml"/><Relationship Id="rId263" Type="http://schemas.openxmlformats.org/officeDocument/2006/relationships/image" Target="../media/image1393.png"/><Relationship Id="rId284" Type="http://schemas.openxmlformats.org/officeDocument/2006/relationships/customXml" Target="../ink/ink1411.xml"/><Relationship Id="rId37" Type="http://schemas.openxmlformats.org/officeDocument/2006/relationships/image" Target="../media/image1282.png"/><Relationship Id="rId58" Type="http://schemas.openxmlformats.org/officeDocument/2006/relationships/customXml" Target="../ink/ink1298.xml"/><Relationship Id="rId79" Type="http://schemas.openxmlformats.org/officeDocument/2006/relationships/image" Target="../media/image1303.png"/><Relationship Id="rId102" Type="http://schemas.openxmlformats.org/officeDocument/2006/relationships/customXml" Target="../ink/ink1320.xml"/><Relationship Id="rId123" Type="http://schemas.openxmlformats.org/officeDocument/2006/relationships/image" Target="../media/image1325.png"/><Relationship Id="rId144" Type="http://schemas.openxmlformats.org/officeDocument/2006/relationships/customXml" Target="../ink/ink1341.xml"/><Relationship Id="rId90" Type="http://schemas.openxmlformats.org/officeDocument/2006/relationships/customXml" Target="../ink/ink1314.xml"/><Relationship Id="rId165" Type="http://schemas.openxmlformats.org/officeDocument/2006/relationships/image" Target="../media/image1346.png"/><Relationship Id="rId186" Type="http://schemas.openxmlformats.org/officeDocument/2006/relationships/customXml" Target="../ink/ink1362.xml"/><Relationship Id="rId211" Type="http://schemas.openxmlformats.org/officeDocument/2006/relationships/image" Target="../media/image1369.png"/><Relationship Id="rId232" Type="http://schemas.openxmlformats.org/officeDocument/2006/relationships/customXml" Target="../ink/ink1385.xml"/><Relationship Id="rId253" Type="http://schemas.openxmlformats.org/officeDocument/2006/relationships/image" Target="../media/image1389.png"/><Relationship Id="rId274" Type="http://schemas.openxmlformats.org/officeDocument/2006/relationships/customXml" Target="../ink/ink1406.xml"/><Relationship Id="rId27" Type="http://schemas.openxmlformats.org/officeDocument/2006/relationships/image" Target="../media/image1277.png"/><Relationship Id="rId48" Type="http://schemas.openxmlformats.org/officeDocument/2006/relationships/customXml" Target="../ink/ink1293.xml"/><Relationship Id="rId69" Type="http://schemas.openxmlformats.org/officeDocument/2006/relationships/image" Target="../media/image1298.png"/><Relationship Id="rId113" Type="http://schemas.openxmlformats.org/officeDocument/2006/relationships/image" Target="../media/image1320.png"/><Relationship Id="rId134" Type="http://schemas.openxmlformats.org/officeDocument/2006/relationships/customXml" Target="../ink/ink1336.xml"/><Relationship Id="rId80" Type="http://schemas.openxmlformats.org/officeDocument/2006/relationships/customXml" Target="../ink/ink1309.xml"/><Relationship Id="rId155" Type="http://schemas.openxmlformats.org/officeDocument/2006/relationships/image" Target="../media/image1341.png"/><Relationship Id="rId176" Type="http://schemas.openxmlformats.org/officeDocument/2006/relationships/customXml" Target="../ink/ink1357.xml"/><Relationship Id="rId197" Type="http://schemas.openxmlformats.org/officeDocument/2006/relationships/image" Target="../media/image1362.png"/><Relationship Id="rId201" Type="http://schemas.openxmlformats.org/officeDocument/2006/relationships/image" Target="../media/image1364.png"/><Relationship Id="rId222" Type="http://schemas.openxmlformats.org/officeDocument/2006/relationships/customXml" Target="../ink/ink1380.xml"/><Relationship Id="rId243" Type="http://schemas.openxmlformats.org/officeDocument/2006/relationships/image" Target="../media/image329.png"/><Relationship Id="rId264" Type="http://schemas.openxmlformats.org/officeDocument/2006/relationships/customXml" Target="../ink/ink1401.xml"/><Relationship Id="rId285" Type="http://schemas.openxmlformats.org/officeDocument/2006/relationships/image" Target="../media/image1404.png"/><Relationship Id="rId17" Type="http://schemas.openxmlformats.org/officeDocument/2006/relationships/image" Target="../media/image1272.png"/><Relationship Id="rId38" Type="http://schemas.openxmlformats.org/officeDocument/2006/relationships/customXml" Target="../ink/ink1288.xml"/><Relationship Id="rId59" Type="http://schemas.openxmlformats.org/officeDocument/2006/relationships/image" Target="../media/image1293.png"/><Relationship Id="rId103" Type="http://schemas.openxmlformats.org/officeDocument/2006/relationships/image" Target="../media/image1315.png"/><Relationship Id="rId124" Type="http://schemas.openxmlformats.org/officeDocument/2006/relationships/customXml" Target="../ink/ink1331.xml"/><Relationship Id="rId70" Type="http://schemas.openxmlformats.org/officeDocument/2006/relationships/customXml" Target="../ink/ink1304.xml"/><Relationship Id="rId91" Type="http://schemas.openxmlformats.org/officeDocument/2006/relationships/image" Target="../media/image1309.png"/><Relationship Id="rId145" Type="http://schemas.openxmlformats.org/officeDocument/2006/relationships/image" Target="../media/image1336.png"/><Relationship Id="rId166" Type="http://schemas.openxmlformats.org/officeDocument/2006/relationships/customXml" Target="../ink/ink1352.xml"/><Relationship Id="rId187" Type="http://schemas.openxmlformats.org/officeDocument/2006/relationships/image" Target="../media/image135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375.xml"/><Relationship Id="rId233" Type="http://schemas.openxmlformats.org/officeDocument/2006/relationships/image" Target="../media/image1380.png"/><Relationship Id="rId254" Type="http://schemas.openxmlformats.org/officeDocument/2006/relationships/customXml" Target="../ink/ink1396.xml"/><Relationship Id="rId28" Type="http://schemas.openxmlformats.org/officeDocument/2006/relationships/customXml" Target="../ink/ink1283.xml"/><Relationship Id="rId49" Type="http://schemas.openxmlformats.org/officeDocument/2006/relationships/image" Target="../media/image1288.png"/><Relationship Id="rId114" Type="http://schemas.openxmlformats.org/officeDocument/2006/relationships/customXml" Target="../ink/ink1326.xml"/><Relationship Id="rId275" Type="http://schemas.openxmlformats.org/officeDocument/2006/relationships/image" Target="../media/image1399.png"/><Relationship Id="rId60" Type="http://schemas.openxmlformats.org/officeDocument/2006/relationships/customXml" Target="../ink/ink1299.xml"/><Relationship Id="rId81" Type="http://schemas.openxmlformats.org/officeDocument/2006/relationships/image" Target="../media/image1304.png"/><Relationship Id="rId135" Type="http://schemas.openxmlformats.org/officeDocument/2006/relationships/image" Target="../media/image1331.png"/><Relationship Id="rId156" Type="http://schemas.openxmlformats.org/officeDocument/2006/relationships/customXml" Target="../ink/ink1347.xml"/><Relationship Id="rId177" Type="http://schemas.openxmlformats.org/officeDocument/2006/relationships/image" Target="../media/image1352.png"/><Relationship Id="rId198" Type="http://schemas.openxmlformats.org/officeDocument/2006/relationships/customXml" Target="../ink/ink1368.xml"/><Relationship Id="rId202" Type="http://schemas.openxmlformats.org/officeDocument/2006/relationships/customXml" Target="../ink/ink1370.xml"/><Relationship Id="rId223" Type="http://schemas.openxmlformats.org/officeDocument/2006/relationships/image" Target="../media/image1375.png"/><Relationship Id="rId244" Type="http://schemas.openxmlformats.org/officeDocument/2006/relationships/customXml" Target="../ink/ink1391.xml"/><Relationship Id="rId18" Type="http://schemas.openxmlformats.org/officeDocument/2006/relationships/customXml" Target="../ink/ink1278.xml"/><Relationship Id="rId39" Type="http://schemas.openxmlformats.org/officeDocument/2006/relationships/image" Target="../media/image1283.png"/><Relationship Id="rId265" Type="http://schemas.openxmlformats.org/officeDocument/2006/relationships/image" Target="../media/image1394.png"/><Relationship Id="rId286" Type="http://schemas.openxmlformats.org/officeDocument/2006/relationships/customXml" Target="../ink/ink1412.xml"/><Relationship Id="rId50" Type="http://schemas.openxmlformats.org/officeDocument/2006/relationships/customXml" Target="../ink/ink1294.xml"/><Relationship Id="rId104" Type="http://schemas.openxmlformats.org/officeDocument/2006/relationships/customXml" Target="../ink/ink1321.xml"/><Relationship Id="rId125" Type="http://schemas.openxmlformats.org/officeDocument/2006/relationships/image" Target="../media/image1326.png"/><Relationship Id="rId146" Type="http://schemas.openxmlformats.org/officeDocument/2006/relationships/customXml" Target="../ink/ink1342.xml"/><Relationship Id="rId167" Type="http://schemas.openxmlformats.org/officeDocument/2006/relationships/image" Target="../media/image1347.png"/><Relationship Id="rId188" Type="http://schemas.openxmlformats.org/officeDocument/2006/relationships/customXml" Target="../ink/ink1363.xml"/><Relationship Id="rId71" Type="http://schemas.openxmlformats.org/officeDocument/2006/relationships/image" Target="../media/image1299.png"/><Relationship Id="rId92" Type="http://schemas.openxmlformats.org/officeDocument/2006/relationships/customXml" Target="../ink/ink1315.xml"/><Relationship Id="rId213" Type="http://schemas.openxmlformats.org/officeDocument/2006/relationships/image" Target="../media/image1370.png"/><Relationship Id="rId234" Type="http://schemas.openxmlformats.org/officeDocument/2006/relationships/customXml" Target="../ink/ink1386.xml"/><Relationship Id="rId2" Type="http://schemas.openxmlformats.org/officeDocument/2006/relationships/customXml" Target="../ink/ink1270.xml"/><Relationship Id="rId29" Type="http://schemas.openxmlformats.org/officeDocument/2006/relationships/image" Target="../media/image1278.png"/><Relationship Id="rId255" Type="http://schemas.openxmlformats.org/officeDocument/2006/relationships/image" Target="../media/image1390.png"/><Relationship Id="rId276" Type="http://schemas.openxmlformats.org/officeDocument/2006/relationships/customXml" Target="../ink/ink1407.xml"/><Relationship Id="rId40" Type="http://schemas.openxmlformats.org/officeDocument/2006/relationships/customXml" Target="../ink/ink1289.xml"/><Relationship Id="rId115" Type="http://schemas.openxmlformats.org/officeDocument/2006/relationships/image" Target="../media/image1321.png"/><Relationship Id="rId136" Type="http://schemas.openxmlformats.org/officeDocument/2006/relationships/customXml" Target="../ink/ink1337.xml"/><Relationship Id="rId157" Type="http://schemas.openxmlformats.org/officeDocument/2006/relationships/image" Target="../media/image1342.png"/><Relationship Id="rId178" Type="http://schemas.openxmlformats.org/officeDocument/2006/relationships/customXml" Target="../ink/ink1358.xml"/><Relationship Id="rId61" Type="http://schemas.openxmlformats.org/officeDocument/2006/relationships/image" Target="../media/image1294.png"/><Relationship Id="rId82" Type="http://schemas.openxmlformats.org/officeDocument/2006/relationships/customXml" Target="../ink/ink1310.xml"/><Relationship Id="rId199" Type="http://schemas.openxmlformats.org/officeDocument/2006/relationships/image" Target="../media/image1363.png"/><Relationship Id="rId203" Type="http://schemas.openxmlformats.org/officeDocument/2006/relationships/image" Target="../media/image1365.png"/><Relationship Id="rId19" Type="http://schemas.openxmlformats.org/officeDocument/2006/relationships/image" Target="../media/image1273.png"/><Relationship Id="rId224" Type="http://schemas.openxmlformats.org/officeDocument/2006/relationships/customXml" Target="../ink/ink1381.xml"/><Relationship Id="rId245" Type="http://schemas.openxmlformats.org/officeDocument/2006/relationships/image" Target="../media/image1385.png"/><Relationship Id="rId266" Type="http://schemas.openxmlformats.org/officeDocument/2006/relationships/customXml" Target="../ink/ink1402.xml"/><Relationship Id="rId287" Type="http://schemas.openxmlformats.org/officeDocument/2006/relationships/image" Target="../media/image1405.png"/><Relationship Id="rId30" Type="http://schemas.openxmlformats.org/officeDocument/2006/relationships/customXml" Target="../ink/ink1284.xml"/><Relationship Id="rId105" Type="http://schemas.openxmlformats.org/officeDocument/2006/relationships/image" Target="../media/image1316.png"/><Relationship Id="rId126" Type="http://schemas.openxmlformats.org/officeDocument/2006/relationships/customXml" Target="../ink/ink1332.xml"/><Relationship Id="rId147" Type="http://schemas.openxmlformats.org/officeDocument/2006/relationships/image" Target="../media/image1337.png"/><Relationship Id="rId168" Type="http://schemas.openxmlformats.org/officeDocument/2006/relationships/customXml" Target="../ink/ink1353.xml"/><Relationship Id="rId51" Type="http://schemas.openxmlformats.org/officeDocument/2006/relationships/image" Target="../media/image1289.png"/><Relationship Id="rId72" Type="http://schemas.openxmlformats.org/officeDocument/2006/relationships/customXml" Target="../ink/ink1305.xml"/><Relationship Id="rId93" Type="http://schemas.openxmlformats.org/officeDocument/2006/relationships/image" Target="../media/image1310.png"/><Relationship Id="rId189" Type="http://schemas.openxmlformats.org/officeDocument/2006/relationships/image" Target="../media/image1358.png"/><Relationship Id="rId3" Type="http://schemas.openxmlformats.org/officeDocument/2006/relationships/image" Target="../media/image1265.png"/><Relationship Id="rId214" Type="http://schemas.openxmlformats.org/officeDocument/2006/relationships/customXml" Target="../ink/ink1376.xml"/><Relationship Id="rId235" Type="http://schemas.openxmlformats.org/officeDocument/2006/relationships/image" Target="../media/image1381.png"/><Relationship Id="rId256" Type="http://schemas.openxmlformats.org/officeDocument/2006/relationships/customXml" Target="../ink/ink1397.xml"/><Relationship Id="rId277" Type="http://schemas.openxmlformats.org/officeDocument/2006/relationships/image" Target="../media/image1400.png"/><Relationship Id="rId116" Type="http://schemas.openxmlformats.org/officeDocument/2006/relationships/customXml" Target="../ink/ink1327.xml"/><Relationship Id="rId137" Type="http://schemas.openxmlformats.org/officeDocument/2006/relationships/image" Target="../media/image1332.png"/><Relationship Id="rId158" Type="http://schemas.openxmlformats.org/officeDocument/2006/relationships/customXml" Target="../ink/ink1348.xml"/><Relationship Id="rId20" Type="http://schemas.openxmlformats.org/officeDocument/2006/relationships/customXml" Target="../ink/ink1279.xml"/><Relationship Id="rId41" Type="http://schemas.openxmlformats.org/officeDocument/2006/relationships/image" Target="../media/image1284.png"/><Relationship Id="rId62" Type="http://schemas.openxmlformats.org/officeDocument/2006/relationships/customXml" Target="../ink/ink1300.xml"/><Relationship Id="rId83" Type="http://schemas.openxmlformats.org/officeDocument/2006/relationships/image" Target="../media/image1305.png"/><Relationship Id="rId179" Type="http://schemas.openxmlformats.org/officeDocument/2006/relationships/image" Target="../media/image1353.png"/><Relationship Id="rId190" Type="http://schemas.openxmlformats.org/officeDocument/2006/relationships/customXml" Target="../ink/ink1364.xml"/><Relationship Id="rId204" Type="http://schemas.openxmlformats.org/officeDocument/2006/relationships/customXml" Target="../ink/ink1371.xml"/><Relationship Id="rId225" Type="http://schemas.openxmlformats.org/officeDocument/2006/relationships/image" Target="../media/image1376.png"/><Relationship Id="rId246" Type="http://schemas.openxmlformats.org/officeDocument/2006/relationships/customXml" Target="../ink/ink1392.xml"/><Relationship Id="rId267" Type="http://schemas.openxmlformats.org/officeDocument/2006/relationships/image" Target="../media/image1395.png"/><Relationship Id="rId288" Type="http://schemas.openxmlformats.org/officeDocument/2006/relationships/customXml" Target="../ink/ink1413.xml"/><Relationship Id="rId106" Type="http://schemas.openxmlformats.org/officeDocument/2006/relationships/customXml" Target="../ink/ink1322.xml"/><Relationship Id="rId127" Type="http://schemas.openxmlformats.org/officeDocument/2006/relationships/image" Target="../media/image1327.png"/><Relationship Id="rId10" Type="http://schemas.openxmlformats.org/officeDocument/2006/relationships/customXml" Target="../ink/ink1274.xml"/><Relationship Id="rId31" Type="http://schemas.openxmlformats.org/officeDocument/2006/relationships/image" Target="../media/image1279.png"/><Relationship Id="rId52" Type="http://schemas.openxmlformats.org/officeDocument/2006/relationships/customXml" Target="../ink/ink1295.xml"/><Relationship Id="rId73" Type="http://schemas.openxmlformats.org/officeDocument/2006/relationships/image" Target="../media/image1300.png"/><Relationship Id="rId94" Type="http://schemas.openxmlformats.org/officeDocument/2006/relationships/customXml" Target="../ink/ink1316.xml"/><Relationship Id="rId148" Type="http://schemas.openxmlformats.org/officeDocument/2006/relationships/customXml" Target="../ink/ink1343.xml"/><Relationship Id="rId169" Type="http://schemas.openxmlformats.org/officeDocument/2006/relationships/image" Target="../media/image1348.png"/><Relationship Id="rId4" Type="http://schemas.openxmlformats.org/officeDocument/2006/relationships/customXml" Target="../ink/ink1271.xml"/><Relationship Id="rId180" Type="http://schemas.openxmlformats.org/officeDocument/2006/relationships/customXml" Target="../ink/ink1359.xml"/><Relationship Id="rId215" Type="http://schemas.openxmlformats.org/officeDocument/2006/relationships/image" Target="../media/image1371.png"/><Relationship Id="rId236" Type="http://schemas.openxmlformats.org/officeDocument/2006/relationships/customXml" Target="../ink/ink1387.xml"/><Relationship Id="rId257" Type="http://schemas.openxmlformats.org/officeDocument/2006/relationships/image" Target="../media/image313.png"/><Relationship Id="rId278" Type="http://schemas.openxmlformats.org/officeDocument/2006/relationships/customXml" Target="../ink/ink1408.xml"/><Relationship Id="rId42" Type="http://schemas.openxmlformats.org/officeDocument/2006/relationships/customXml" Target="../ink/ink1290.xml"/><Relationship Id="rId84" Type="http://schemas.openxmlformats.org/officeDocument/2006/relationships/customXml" Target="../ink/ink1311.xml"/><Relationship Id="rId138" Type="http://schemas.openxmlformats.org/officeDocument/2006/relationships/customXml" Target="../ink/ink1338.xml"/><Relationship Id="rId191" Type="http://schemas.openxmlformats.org/officeDocument/2006/relationships/image" Target="../media/image1359.png"/><Relationship Id="rId205" Type="http://schemas.openxmlformats.org/officeDocument/2006/relationships/image" Target="../media/image1366.png"/><Relationship Id="rId247" Type="http://schemas.openxmlformats.org/officeDocument/2006/relationships/image" Target="../media/image1386.png"/><Relationship Id="rId107" Type="http://schemas.openxmlformats.org/officeDocument/2006/relationships/image" Target="../media/image1317.png"/><Relationship Id="rId289" Type="http://schemas.openxmlformats.org/officeDocument/2006/relationships/image" Target="../media/image1406.png"/><Relationship Id="rId11" Type="http://schemas.openxmlformats.org/officeDocument/2006/relationships/image" Target="../media/image1269.png"/><Relationship Id="rId53" Type="http://schemas.openxmlformats.org/officeDocument/2006/relationships/image" Target="../media/image1290.png"/><Relationship Id="rId149" Type="http://schemas.openxmlformats.org/officeDocument/2006/relationships/image" Target="../media/image1338.png"/><Relationship Id="rId95" Type="http://schemas.openxmlformats.org/officeDocument/2006/relationships/image" Target="../media/image1311.png"/><Relationship Id="rId160" Type="http://schemas.openxmlformats.org/officeDocument/2006/relationships/customXml" Target="../ink/ink1349.xml"/><Relationship Id="rId216" Type="http://schemas.openxmlformats.org/officeDocument/2006/relationships/customXml" Target="../ink/ink1377.xml"/><Relationship Id="rId258" Type="http://schemas.openxmlformats.org/officeDocument/2006/relationships/customXml" Target="../ink/ink1398.xml"/><Relationship Id="rId22" Type="http://schemas.openxmlformats.org/officeDocument/2006/relationships/customXml" Target="../ink/ink1280.xml"/><Relationship Id="rId64" Type="http://schemas.openxmlformats.org/officeDocument/2006/relationships/customXml" Target="../ink/ink1301.xml"/><Relationship Id="rId118" Type="http://schemas.openxmlformats.org/officeDocument/2006/relationships/customXml" Target="../ink/ink1328.xml"/><Relationship Id="rId171" Type="http://schemas.openxmlformats.org/officeDocument/2006/relationships/image" Target="../media/image1349.png"/><Relationship Id="rId227" Type="http://schemas.openxmlformats.org/officeDocument/2006/relationships/image" Target="../media/image1377.png"/><Relationship Id="rId269" Type="http://schemas.openxmlformats.org/officeDocument/2006/relationships/image" Target="../media/image13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E62F99FB-FB0E-6D4D-0D18-E4F3E38351AD}"/>
              </a:ext>
            </a:extLst>
          </p:cNvPr>
          <p:cNvGrpSpPr/>
          <p:nvPr/>
        </p:nvGrpSpPr>
        <p:grpSpPr>
          <a:xfrm>
            <a:off x="867291" y="65453"/>
            <a:ext cx="10204614" cy="3722122"/>
            <a:chOff x="867291" y="65453"/>
            <a:chExt cx="10204614" cy="372212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5B6D725-57F3-FAA4-96B7-EDC95190E841}"/>
                    </a:ext>
                  </a:extLst>
                </p14:cNvPr>
                <p14:cNvContentPartPr/>
                <p14:nvPr/>
              </p14:nvContentPartPr>
              <p14:xfrm>
                <a:off x="867291" y="65453"/>
                <a:ext cx="500760" cy="743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5B6D725-57F3-FAA4-96B7-EDC95190E84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1171" y="59333"/>
                  <a:ext cx="513000" cy="7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4A24D9D-596F-187E-4DFE-29108E065A51}"/>
                    </a:ext>
                  </a:extLst>
                </p14:cNvPr>
                <p14:cNvContentPartPr/>
                <p14:nvPr/>
              </p14:nvContentPartPr>
              <p14:xfrm>
                <a:off x="1437891" y="464693"/>
                <a:ext cx="599400" cy="463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4A24D9D-596F-187E-4DFE-29108E065A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31771" y="458573"/>
                  <a:ext cx="6116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D189520-C770-D236-5AC2-1C8F939A3AC6}"/>
                    </a:ext>
                  </a:extLst>
                </p14:cNvPr>
                <p14:cNvContentPartPr/>
                <p14:nvPr/>
              </p14:nvContentPartPr>
              <p14:xfrm>
                <a:off x="2014251" y="579533"/>
                <a:ext cx="158040" cy="163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D189520-C770-D236-5AC2-1C8F939A3AC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08131" y="573413"/>
                  <a:ext cx="170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EF942BA-EAC8-D180-8D0A-DFFF04E949FF}"/>
                    </a:ext>
                  </a:extLst>
                </p14:cNvPr>
                <p14:cNvContentPartPr/>
                <p14:nvPr/>
              </p14:nvContentPartPr>
              <p14:xfrm>
                <a:off x="2281371" y="449573"/>
                <a:ext cx="408600" cy="275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EF942BA-EAC8-D180-8D0A-DFFF04E949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75251" y="443453"/>
                  <a:ext cx="4208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0C0D404-D3C0-260B-D151-9802B5F86FD5}"/>
                    </a:ext>
                  </a:extLst>
                </p14:cNvPr>
                <p14:cNvContentPartPr/>
                <p14:nvPr/>
              </p14:nvContentPartPr>
              <p14:xfrm>
                <a:off x="1471731" y="403853"/>
                <a:ext cx="2880" cy="12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0C0D404-D3C0-260B-D151-9802B5F86F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5611" y="397733"/>
                  <a:ext cx="15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81C8A8F-C14E-45C0-9DF8-62BC9A846306}"/>
                    </a:ext>
                  </a:extLst>
                </p14:cNvPr>
                <p14:cNvContentPartPr/>
                <p14:nvPr/>
              </p14:nvContentPartPr>
              <p14:xfrm>
                <a:off x="3268185" y="179295"/>
                <a:ext cx="508680" cy="681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81C8A8F-C14E-45C0-9DF8-62BC9A8463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62065" y="173175"/>
                  <a:ext cx="52092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7E18A1D-7A4F-7A76-DE5B-61A16031B84D}"/>
                    </a:ext>
                  </a:extLst>
                </p14:cNvPr>
                <p14:cNvContentPartPr/>
                <p14:nvPr/>
              </p14:nvContentPartPr>
              <p14:xfrm>
                <a:off x="3826545" y="448575"/>
                <a:ext cx="21960" cy="18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7E18A1D-7A4F-7A76-DE5B-61A16031B84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20425" y="442455"/>
                  <a:ext cx="34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35C8679-9C2A-0BF7-B9B5-FB4C62DCF864}"/>
                    </a:ext>
                  </a:extLst>
                </p14:cNvPr>
                <p14:cNvContentPartPr/>
                <p14:nvPr/>
              </p14:nvContentPartPr>
              <p14:xfrm>
                <a:off x="3939225" y="611295"/>
                <a:ext cx="355320" cy="263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35C8679-9C2A-0BF7-B9B5-FB4C62DCF8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33105" y="605175"/>
                  <a:ext cx="367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6F8BF9F-C462-AA78-2C9E-FD41DD0B2DC1}"/>
                    </a:ext>
                  </a:extLst>
                </p14:cNvPr>
                <p14:cNvContentPartPr/>
                <p14:nvPr/>
              </p14:nvContentPartPr>
              <p14:xfrm>
                <a:off x="4476705" y="561975"/>
                <a:ext cx="603000" cy="285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6F8BF9F-C462-AA78-2C9E-FD41DD0B2D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70585" y="555855"/>
                  <a:ext cx="6152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A10F376-4C8E-D8ED-93B5-D1292841BC65}"/>
                    </a:ext>
                  </a:extLst>
                </p14:cNvPr>
                <p14:cNvContentPartPr/>
                <p14:nvPr/>
              </p14:nvContentPartPr>
              <p14:xfrm>
                <a:off x="5146665" y="506535"/>
                <a:ext cx="290520" cy="263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A10F376-4C8E-D8ED-93B5-D1292841BC6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40545" y="500415"/>
                  <a:ext cx="3027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01B0C75-1373-34E1-CFBD-71357519CBB1}"/>
                    </a:ext>
                  </a:extLst>
                </p14:cNvPr>
                <p14:cNvContentPartPr/>
                <p14:nvPr/>
              </p14:nvContentPartPr>
              <p14:xfrm>
                <a:off x="6298305" y="306735"/>
                <a:ext cx="42120" cy="361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01B0C75-1373-34E1-CFBD-71357519CBB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92185" y="300615"/>
                  <a:ext cx="543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F4FFD5F-798B-6848-A2D6-A7C7FFE3B00D}"/>
                    </a:ext>
                  </a:extLst>
                </p14:cNvPr>
                <p14:cNvContentPartPr/>
                <p14:nvPr/>
              </p14:nvContentPartPr>
              <p14:xfrm>
                <a:off x="6325305" y="155535"/>
                <a:ext cx="406080" cy="443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F4FFD5F-798B-6848-A2D6-A7C7FFE3B00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19185" y="149415"/>
                  <a:ext cx="41832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452B60B-6C47-7746-A329-21CCEAB32314}"/>
                    </a:ext>
                  </a:extLst>
                </p14:cNvPr>
                <p14:cNvContentPartPr/>
                <p14:nvPr/>
              </p14:nvContentPartPr>
              <p14:xfrm>
                <a:off x="6808785" y="444615"/>
                <a:ext cx="810720" cy="957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452B60B-6C47-7746-A329-21CCEAB323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02665" y="438495"/>
                  <a:ext cx="822960" cy="9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C1F6599-B02A-841D-EEB0-B3AE4E4D99EC}"/>
                    </a:ext>
                  </a:extLst>
                </p14:cNvPr>
                <p14:cNvContentPartPr/>
                <p14:nvPr/>
              </p14:nvContentPartPr>
              <p14:xfrm>
                <a:off x="7703025" y="380895"/>
                <a:ext cx="431640" cy="288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C1F6599-B02A-841D-EEB0-B3AE4E4D99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96905" y="374775"/>
                  <a:ext cx="443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78462F-3541-FD73-C38F-707D08E372DB}"/>
                    </a:ext>
                  </a:extLst>
                </p14:cNvPr>
                <p14:cNvContentPartPr/>
                <p14:nvPr/>
              </p14:nvContentPartPr>
              <p14:xfrm>
                <a:off x="8293425" y="329055"/>
                <a:ext cx="1034640" cy="329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78462F-3541-FD73-C38F-707D08E372D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87305" y="322935"/>
                  <a:ext cx="10468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1D4EFD1-7EDC-0CA0-92CB-9481BFC620DB}"/>
                    </a:ext>
                  </a:extLst>
                </p14:cNvPr>
                <p14:cNvContentPartPr/>
                <p14:nvPr/>
              </p14:nvContentPartPr>
              <p14:xfrm>
                <a:off x="9386025" y="285135"/>
                <a:ext cx="41400" cy="32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1D4EFD1-7EDC-0CA0-92CB-9481BFC620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79905" y="279015"/>
                  <a:ext cx="536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3F57F6C-50CF-4642-D54D-DE12D59BD8BD}"/>
                    </a:ext>
                  </a:extLst>
                </p14:cNvPr>
                <p14:cNvContentPartPr/>
                <p14:nvPr/>
              </p14:nvContentPartPr>
              <p14:xfrm>
                <a:off x="9454065" y="377655"/>
                <a:ext cx="577080" cy="32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3F57F6C-50CF-4642-D54D-DE12D59BD8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47945" y="371535"/>
                  <a:ext cx="5893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30667A8-1676-7E13-F3F7-8054E0FC4DA9}"/>
                    </a:ext>
                  </a:extLst>
                </p14:cNvPr>
                <p14:cNvContentPartPr/>
                <p14:nvPr/>
              </p14:nvContentPartPr>
              <p14:xfrm>
                <a:off x="1208985" y="912975"/>
                <a:ext cx="280440" cy="580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30667A8-1676-7E13-F3F7-8054E0FC4D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02865" y="906855"/>
                  <a:ext cx="29268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A10666F-7F97-E7B2-8CF2-6C6592781753}"/>
                    </a:ext>
                  </a:extLst>
                </p14:cNvPr>
                <p14:cNvContentPartPr/>
                <p14:nvPr/>
              </p14:nvContentPartPr>
              <p14:xfrm>
                <a:off x="1490145" y="1203855"/>
                <a:ext cx="137160" cy="332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A10666F-7F97-E7B2-8CF2-6C659278175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84025" y="1197735"/>
                  <a:ext cx="1494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019120-AF9B-4508-E3A0-6B33683D9B18}"/>
                    </a:ext>
                  </a:extLst>
                </p14:cNvPr>
                <p14:cNvContentPartPr/>
                <p14:nvPr/>
              </p14:nvContentPartPr>
              <p14:xfrm>
                <a:off x="1947705" y="927015"/>
                <a:ext cx="359280" cy="697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019120-AF9B-4508-E3A0-6B33683D9B1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41585" y="920895"/>
                  <a:ext cx="37152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0FC44CC-C0EA-8539-1EC4-1CCC08E562DC}"/>
                    </a:ext>
                  </a:extLst>
                </p14:cNvPr>
                <p14:cNvContentPartPr/>
                <p14:nvPr/>
              </p14:nvContentPartPr>
              <p14:xfrm>
                <a:off x="2420385" y="1069935"/>
                <a:ext cx="456840" cy="816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0FC44CC-C0EA-8539-1EC4-1CCC08E562D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14265" y="1063815"/>
                  <a:ext cx="469080" cy="82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1C6994-9C9B-4D55-F736-27095ACF6EE2}"/>
                    </a:ext>
                  </a:extLst>
                </p14:cNvPr>
                <p14:cNvContentPartPr/>
                <p14:nvPr/>
              </p14:nvContentPartPr>
              <p14:xfrm>
                <a:off x="2893785" y="1259295"/>
                <a:ext cx="744480" cy="246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1C6994-9C9B-4D55-F736-27095ACF6EE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87665" y="1253175"/>
                  <a:ext cx="7567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B93CCE9-DD99-9D51-7186-A962321F3096}"/>
                    </a:ext>
                  </a:extLst>
                </p14:cNvPr>
                <p14:cNvContentPartPr/>
                <p14:nvPr/>
              </p14:nvContentPartPr>
              <p14:xfrm>
                <a:off x="4112385" y="1122495"/>
                <a:ext cx="789120" cy="505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B93CCE9-DD99-9D51-7186-A962321F30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06265" y="1116375"/>
                  <a:ext cx="8013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1BC32D8-C611-99CA-4FDF-8F2C502135CE}"/>
                    </a:ext>
                  </a:extLst>
                </p14:cNvPr>
                <p14:cNvContentPartPr/>
                <p14:nvPr/>
              </p14:nvContentPartPr>
              <p14:xfrm>
                <a:off x="4868745" y="1242735"/>
                <a:ext cx="399960" cy="151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1BC32D8-C611-99CA-4FDF-8F2C502135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62625" y="1236615"/>
                  <a:ext cx="412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4ED59E-810E-118E-362B-A7874124BAF9}"/>
                    </a:ext>
                  </a:extLst>
                </p14:cNvPr>
                <p14:cNvContentPartPr/>
                <p14:nvPr/>
              </p14:nvContentPartPr>
              <p14:xfrm>
                <a:off x="5290665" y="1061655"/>
                <a:ext cx="344520" cy="340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4ED59E-810E-118E-362B-A7874124BAF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84545" y="1055535"/>
                  <a:ext cx="3567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46B68E3-E156-CE7A-2F9D-4814A99FD5E4}"/>
                    </a:ext>
                  </a:extLst>
                </p14:cNvPr>
                <p14:cNvContentPartPr/>
                <p14:nvPr/>
              </p14:nvContentPartPr>
              <p14:xfrm>
                <a:off x="5683425" y="1043295"/>
                <a:ext cx="42120" cy="272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46B68E3-E156-CE7A-2F9D-4814A99FD5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77305" y="1037175"/>
                  <a:ext cx="543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F019C29-76D9-8587-7069-3EFFED457C3B}"/>
                    </a:ext>
                  </a:extLst>
                </p14:cNvPr>
                <p14:cNvContentPartPr/>
                <p14:nvPr/>
              </p14:nvContentPartPr>
              <p14:xfrm>
                <a:off x="5606385" y="965895"/>
                <a:ext cx="839880" cy="312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019C29-76D9-8587-7069-3EFFED457C3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00265" y="959775"/>
                  <a:ext cx="8521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EA2054B-1273-D562-020C-95CB67800364}"/>
                    </a:ext>
                  </a:extLst>
                </p14:cNvPr>
                <p14:cNvContentPartPr/>
                <p14:nvPr/>
              </p14:nvContentPartPr>
              <p14:xfrm>
                <a:off x="6353745" y="1068855"/>
                <a:ext cx="193680" cy="29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EA2054B-1273-D562-020C-95CB678003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47625" y="1062735"/>
                  <a:ext cx="205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B387E2-EAF5-CFF9-960A-6E22C9F36753}"/>
                    </a:ext>
                  </a:extLst>
                </p14:cNvPr>
                <p14:cNvContentPartPr/>
                <p14:nvPr/>
              </p14:nvContentPartPr>
              <p14:xfrm>
                <a:off x="4631145" y="959775"/>
                <a:ext cx="41400" cy="13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B387E2-EAF5-CFF9-960A-6E22C9F3675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25025" y="953655"/>
                  <a:ext cx="53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FEC55A5-51AE-935D-BC44-336EFE5675A2}"/>
                    </a:ext>
                  </a:extLst>
                </p14:cNvPr>
                <p14:cNvContentPartPr/>
                <p14:nvPr/>
              </p14:nvContentPartPr>
              <p14:xfrm>
                <a:off x="4223265" y="1104135"/>
                <a:ext cx="34560" cy="44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FEC55A5-51AE-935D-BC44-336EFE5675A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17145" y="1098015"/>
                  <a:ext cx="468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FB966E1-A610-B126-4DFF-56758B14AD1A}"/>
                    </a:ext>
                  </a:extLst>
                </p14:cNvPr>
                <p14:cNvContentPartPr/>
                <p14:nvPr/>
              </p14:nvContentPartPr>
              <p14:xfrm>
                <a:off x="7970865" y="728655"/>
                <a:ext cx="1159560" cy="1153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FB966E1-A610-B126-4DFF-56758B14AD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64745" y="722535"/>
                  <a:ext cx="1171800" cy="11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8281263-5989-7ABB-5EA4-7647C0E0C845}"/>
                    </a:ext>
                  </a:extLst>
                </p14:cNvPr>
                <p14:cNvContentPartPr/>
                <p14:nvPr/>
              </p14:nvContentPartPr>
              <p14:xfrm>
                <a:off x="9482145" y="743055"/>
                <a:ext cx="412920" cy="460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8281263-5989-7ABB-5EA4-7647C0E0C84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76025" y="736935"/>
                  <a:ext cx="4251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8A61358-FBC2-270A-DA7D-CFC88511673C}"/>
                    </a:ext>
                  </a:extLst>
                </p14:cNvPr>
                <p14:cNvContentPartPr/>
                <p14:nvPr/>
              </p14:nvContentPartPr>
              <p14:xfrm>
                <a:off x="9987225" y="689055"/>
                <a:ext cx="172800" cy="271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8A61358-FBC2-270A-DA7D-CFC8851167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981105" y="682935"/>
                  <a:ext cx="1850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90C2C97-4F4A-ED2E-C531-F0C66EB94A70}"/>
                    </a:ext>
                  </a:extLst>
                </p14:cNvPr>
                <p14:cNvContentPartPr/>
                <p14:nvPr/>
              </p14:nvContentPartPr>
              <p14:xfrm>
                <a:off x="10165785" y="873375"/>
                <a:ext cx="906120" cy="192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90C2C97-4F4A-ED2E-C531-F0C66EB94A7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59665" y="867255"/>
                  <a:ext cx="918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52BE364-7EFC-BACE-FA89-2DB305765D22}"/>
                    </a:ext>
                  </a:extLst>
                </p14:cNvPr>
                <p14:cNvContentPartPr/>
                <p14:nvPr/>
              </p14:nvContentPartPr>
              <p14:xfrm>
                <a:off x="2097105" y="1458735"/>
                <a:ext cx="8375400" cy="600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52BE364-7EFC-BACE-FA89-2DB305765D2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90985" y="1452615"/>
                  <a:ext cx="838764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D364928-CB62-6FBB-74FC-E3E119754CAE}"/>
                    </a:ext>
                  </a:extLst>
                </p14:cNvPr>
                <p14:cNvContentPartPr/>
                <p14:nvPr/>
              </p14:nvContentPartPr>
              <p14:xfrm>
                <a:off x="1665105" y="2277735"/>
                <a:ext cx="59760" cy="566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D364928-CB62-6FBB-74FC-E3E119754CA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58985" y="2271615"/>
                  <a:ext cx="7200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BB9C919-D6BD-DC70-1D6E-99978F596EA0}"/>
                    </a:ext>
                  </a:extLst>
                </p14:cNvPr>
                <p14:cNvContentPartPr/>
                <p14:nvPr/>
              </p14:nvContentPartPr>
              <p14:xfrm>
                <a:off x="1455585" y="2230935"/>
                <a:ext cx="456840" cy="734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BB9C919-D6BD-DC70-1D6E-99978F596E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49465" y="2224815"/>
                  <a:ext cx="46908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E74F992-5B3E-2921-A77B-B5F4F18F42D1}"/>
                    </a:ext>
                  </a:extLst>
                </p14:cNvPr>
                <p14:cNvContentPartPr/>
                <p14:nvPr/>
              </p14:nvContentPartPr>
              <p14:xfrm>
                <a:off x="2200065" y="2267655"/>
                <a:ext cx="696240" cy="897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E74F992-5B3E-2921-A77B-B5F4F18F42D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93945" y="2261535"/>
                  <a:ext cx="708480" cy="9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D11895B-AAF7-1BDD-705C-E66FADE94FA8}"/>
                    </a:ext>
                  </a:extLst>
                </p14:cNvPr>
                <p14:cNvContentPartPr/>
                <p14:nvPr/>
              </p14:nvContentPartPr>
              <p14:xfrm>
                <a:off x="2750865" y="2564295"/>
                <a:ext cx="244080" cy="322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D11895B-AAF7-1BDD-705C-E66FADE94FA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44745" y="2558175"/>
                  <a:ext cx="2563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F2BE853-9DF8-208F-5512-F26B4CF7A119}"/>
                    </a:ext>
                  </a:extLst>
                </p14:cNvPr>
                <p14:cNvContentPartPr/>
                <p14:nvPr/>
              </p14:nvContentPartPr>
              <p14:xfrm>
                <a:off x="3247665" y="2180895"/>
                <a:ext cx="48240" cy="587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F2BE853-9DF8-208F-5512-F26B4CF7A11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41545" y="2174775"/>
                  <a:ext cx="6048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C84A93D-DC63-B186-DBC4-7153C9DB4570}"/>
                    </a:ext>
                  </a:extLst>
                </p14:cNvPr>
                <p14:cNvContentPartPr/>
                <p14:nvPr/>
              </p14:nvContentPartPr>
              <p14:xfrm>
                <a:off x="3510465" y="2388975"/>
                <a:ext cx="666360" cy="304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C84A93D-DC63-B186-DBC4-7153C9DB457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04345" y="2382855"/>
                  <a:ext cx="6786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8E4D3E8-C744-DBA6-A0C3-12F8D0611327}"/>
                    </a:ext>
                  </a:extLst>
                </p14:cNvPr>
                <p14:cNvContentPartPr/>
                <p14:nvPr/>
              </p14:nvContentPartPr>
              <p14:xfrm>
                <a:off x="4128225" y="2337495"/>
                <a:ext cx="298800" cy="309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8E4D3E8-C744-DBA6-A0C3-12F8D061132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22105" y="2331375"/>
                  <a:ext cx="3110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44EEF92-61F0-5A19-C005-17394688A1FD}"/>
                    </a:ext>
                  </a:extLst>
                </p14:cNvPr>
                <p14:cNvContentPartPr/>
                <p14:nvPr/>
              </p14:nvContentPartPr>
              <p14:xfrm>
                <a:off x="4513065" y="2432895"/>
                <a:ext cx="485640" cy="201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44EEF92-61F0-5A19-C005-17394688A1F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06945" y="2426775"/>
                  <a:ext cx="4978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8CAEE5F-CEA1-251B-3821-949AC558500F}"/>
                    </a:ext>
                  </a:extLst>
                </p14:cNvPr>
                <p14:cNvContentPartPr/>
                <p14:nvPr/>
              </p14:nvContentPartPr>
              <p14:xfrm>
                <a:off x="5016345" y="2223015"/>
                <a:ext cx="8280" cy="38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8CAEE5F-CEA1-251B-3821-949AC55850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10225" y="2216895"/>
                  <a:ext cx="20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5EB36E7-469D-50EA-89D9-8D3C69951451}"/>
                    </a:ext>
                  </a:extLst>
                </p14:cNvPr>
                <p14:cNvContentPartPr/>
                <p14:nvPr/>
              </p14:nvContentPartPr>
              <p14:xfrm>
                <a:off x="5052345" y="2387535"/>
                <a:ext cx="537480" cy="1088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5EB36E7-469D-50EA-89D9-8D3C6995145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46225" y="2381415"/>
                  <a:ext cx="549720" cy="11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27EDD1-3D90-D0F6-22B2-DAE6CAFF55AF}"/>
                    </a:ext>
                  </a:extLst>
                </p14:cNvPr>
                <p14:cNvContentPartPr/>
                <p14:nvPr/>
              </p14:nvContentPartPr>
              <p14:xfrm>
                <a:off x="5911665" y="2462775"/>
                <a:ext cx="721440" cy="86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27EDD1-3D90-D0F6-22B2-DAE6CAFF55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05545" y="2456655"/>
                  <a:ext cx="733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997D0E9-D124-D889-A34A-54236BCAE555}"/>
                    </a:ext>
                  </a:extLst>
                </p14:cNvPr>
                <p14:cNvContentPartPr/>
                <p14:nvPr/>
              </p14:nvContentPartPr>
              <p14:xfrm>
                <a:off x="6271305" y="2064255"/>
                <a:ext cx="397800" cy="786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997D0E9-D124-D889-A34A-54236BCAE55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65185" y="2058135"/>
                  <a:ext cx="41004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04ED039-CF80-5CE7-0C00-480218FF1BBD}"/>
                    </a:ext>
                  </a:extLst>
                </p14:cNvPr>
                <p14:cNvContentPartPr/>
                <p14:nvPr/>
              </p14:nvContentPartPr>
              <p14:xfrm>
                <a:off x="7222065" y="1916655"/>
                <a:ext cx="516240" cy="1037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04ED039-CF80-5CE7-0C00-480218FF1BB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15945" y="1910535"/>
                  <a:ext cx="528480" cy="10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C1629F7-567F-7982-B4E3-489F934807AC}"/>
                    </a:ext>
                  </a:extLst>
                </p14:cNvPr>
                <p14:cNvContentPartPr/>
                <p14:nvPr/>
              </p14:nvContentPartPr>
              <p14:xfrm>
                <a:off x="7366425" y="2307615"/>
                <a:ext cx="299880" cy="83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C1629F7-567F-7982-B4E3-489F934807A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60305" y="2301495"/>
                  <a:ext cx="312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B54F7FA-06E7-C2AC-3A9E-4E575ED90690}"/>
                    </a:ext>
                  </a:extLst>
                </p14:cNvPr>
                <p14:cNvContentPartPr/>
                <p14:nvPr/>
              </p14:nvContentPartPr>
              <p14:xfrm>
                <a:off x="7775745" y="2152455"/>
                <a:ext cx="360360" cy="295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B54F7FA-06E7-C2AC-3A9E-4E575ED9069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69625" y="2146335"/>
                  <a:ext cx="3726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C5638CD-953A-BD4A-CD31-A7D95FF6660D}"/>
                    </a:ext>
                  </a:extLst>
                </p14:cNvPr>
                <p14:cNvContentPartPr/>
                <p14:nvPr/>
              </p14:nvContentPartPr>
              <p14:xfrm>
                <a:off x="8331945" y="2184135"/>
                <a:ext cx="43920" cy="200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C5638CD-953A-BD4A-CD31-A7D95FF6660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25825" y="2178015"/>
                  <a:ext cx="561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3042099-581A-9CB7-B301-2BF968FAA2B7}"/>
                    </a:ext>
                  </a:extLst>
                </p14:cNvPr>
                <p14:cNvContentPartPr/>
                <p14:nvPr/>
              </p14:nvContentPartPr>
              <p14:xfrm>
                <a:off x="8538585" y="1688415"/>
                <a:ext cx="39960" cy="660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3042099-581A-9CB7-B301-2BF968FAA2B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32465" y="1682295"/>
                  <a:ext cx="5220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AFA3CCE-2C5C-F5A6-D459-1FB3856D083A}"/>
                    </a:ext>
                  </a:extLst>
                </p14:cNvPr>
                <p14:cNvContentPartPr/>
                <p14:nvPr/>
              </p14:nvContentPartPr>
              <p14:xfrm>
                <a:off x="8347425" y="2034015"/>
                <a:ext cx="525960" cy="301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AFA3CCE-2C5C-F5A6-D459-1FB3856D083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41305" y="2027895"/>
                  <a:ext cx="5382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B4D85BF-1887-A369-9287-33B513448BFE}"/>
                    </a:ext>
                  </a:extLst>
                </p14:cNvPr>
                <p14:cNvContentPartPr/>
                <p14:nvPr/>
              </p14:nvContentPartPr>
              <p14:xfrm>
                <a:off x="8894625" y="1841415"/>
                <a:ext cx="20880" cy="25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B4D85BF-1887-A369-9287-33B513448BF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88505" y="1835295"/>
                  <a:ext cx="33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317515-46F6-6B33-CFC0-529185ED0FFE}"/>
                    </a:ext>
                  </a:extLst>
                </p14:cNvPr>
                <p14:cNvContentPartPr/>
                <p14:nvPr/>
              </p14:nvContentPartPr>
              <p14:xfrm>
                <a:off x="9040065" y="1760055"/>
                <a:ext cx="463680" cy="1199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317515-46F6-6B33-CFC0-529185ED0FF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33945" y="1753935"/>
                  <a:ext cx="475920" cy="12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34ABF1E-3A3F-FA03-E256-AE00803C8D8C}"/>
                    </a:ext>
                  </a:extLst>
                </p14:cNvPr>
                <p14:cNvContentPartPr/>
                <p14:nvPr/>
              </p14:nvContentPartPr>
              <p14:xfrm>
                <a:off x="9644505" y="1875615"/>
                <a:ext cx="40320" cy="31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34ABF1E-3A3F-FA03-E256-AE00803C8D8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38385" y="1869495"/>
                  <a:ext cx="525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9BEFB9-C18A-B110-86FB-050C066AD605}"/>
                    </a:ext>
                  </a:extLst>
                </p14:cNvPr>
                <p14:cNvContentPartPr/>
                <p14:nvPr/>
              </p14:nvContentPartPr>
              <p14:xfrm>
                <a:off x="9698865" y="1981455"/>
                <a:ext cx="516240" cy="290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9BEFB9-C18A-B110-86FB-050C066AD60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92745" y="1975335"/>
                  <a:ext cx="5284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71E3D0F-B8B2-D7D0-80A7-4331F4AA1780}"/>
                    </a:ext>
                  </a:extLst>
                </p14:cNvPr>
                <p14:cNvContentPartPr/>
                <p14:nvPr/>
              </p14:nvContentPartPr>
              <p14:xfrm>
                <a:off x="10400145" y="1983615"/>
                <a:ext cx="45000" cy="41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71E3D0F-B8B2-D7D0-80A7-4331F4AA178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94025" y="1977495"/>
                  <a:ext cx="572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7E31076-1C2E-944A-386A-1DBBA3FB56A3}"/>
                    </a:ext>
                  </a:extLst>
                </p14:cNvPr>
                <p14:cNvContentPartPr/>
                <p14:nvPr/>
              </p14:nvContentPartPr>
              <p14:xfrm>
                <a:off x="9993705" y="2057415"/>
                <a:ext cx="69120" cy="294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7E31076-1C2E-944A-386A-1DBBA3FB56A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987585" y="2051295"/>
                  <a:ext cx="81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9664AD0-F619-FD1E-45DA-826579F61A55}"/>
                    </a:ext>
                  </a:extLst>
                </p14:cNvPr>
                <p14:cNvContentPartPr/>
                <p14:nvPr/>
              </p14:nvContentPartPr>
              <p14:xfrm>
                <a:off x="10118625" y="1830255"/>
                <a:ext cx="79200" cy="61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9664AD0-F619-FD1E-45DA-826579F61A5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12505" y="1824135"/>
                  <a:ext cx="91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9FE3B3D-AE73-395A-3652-8356951EF0D5}"/>
                    </a:ext>
                  </a:extLst>
                </p14:cNvPr>
                <p14:cNvContentPartPr/>
                <p14:nvPr/>
              </p14:nvContentPartPr>
              <p14:xfrm>
                <a:off x="10253265" y="1823775"/>
                <a:ext cx="447480" cy="546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9FE3B3D-AE73-395A-3652-8356951EF0D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47145" y="1817655"/>
                  <a:ext cx="45972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A655B7A-12CB-E3B1-4073-62C00F12033F}"/>
                    </a:ext>
                  </a:extLst>
                </p14:cNvPr>
                <p14:cNvContentPartPr/>
                <p14:nvPr/>
              </p14:nvContentPartPr>
              <p14:xfrm>
                <a:off x="2318865" y="3306975"/>
                <a:ext cx="550080" cy="48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A655B7A-12CB-E3B1-4073-62C00F12033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12745" y="3300855"/>
                  <a:ext cx="56232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F4646FA-4B83-5AE3-67F0-F7AA2034B2ED}"/>
                    </a:ext>
                  </a:extLst>
                </p14:cNvPr>
                <p14:cNvContentPartPr/>
                <p14:nvPr/>
              </p14:nvContentPartPr>
              <p14:xfrm>
                <a:off x="3048225" y="3288255"/>
                <a:ext cx="704520" cy="345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F4646FA-4B83-5AE3-67F0-F7AA2034B2E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42105" y="3282135"/>
                  <a:ext cx="7167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B864AC7-5EC4-942F-9E2E-CE89F87951E7}"/>
                    </a:ext>
                  </a:extLst>
                </p14:cNvPr>
                <p14:cNvContentPartPr/>
                <p14:nvPr/>
              </p14:nvContentPartPr>
              <p14:xfrm>
                <a:off x="3763545" y="3235335"/>
                <a:ext cx="369720" cy="246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B864AC7-5EC4-942F-9E2E-CE89F87951E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757425" y="3229215"/>
                  <a:ext cx="3819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E30AEF7-2930-7031-CC29-9959B4B2D61E}"/>
                    </a:ext>
                  </a:extLst>
                </p14:cNvPr>
                <p14:cNvContentPartPr/>
                <p14:nvPr/>
              </p14:nvContentPartPr>
              <p14:xfrm>
                <a:off x="4112385" y="2962815"/>
                <a:ext cx="306720" cy="463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E30AEF7-2930-7031-CC29-9959B4B2D61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06265" y="2956695"/>
                  <a:ext cx="3189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F0602EC-7819-56EA-F3A0-4E6E517D0BD1}"/>
                    </a:ext>
                  </a:extLst>
                </p14:cNvPr>
                <p14:cNvContentPartPr/>
                <p14:nvPr/>
              </p14:nvContentPartPr>
              <p14:xfrm>
                <a:off x="5159985" y="3082335"/>
                <a:ext cx="528840" cy="374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F0602EC-7819-56EA-F3A0-4E6E517D0BD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153865" y="3076215"/>
                  <a:ext cx="5410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BFB5B57-9D71-07E2-262D-B32345D4E94B}"/>
                    </a:ext>
                  </a:extLst>
                </p14:cNvPr>
                <p14:cNvContentPartPr/>
                <p14:nvPr/>
              </p14:nvContentPartPr>
              <p14:xfrm>
                <a:off x="5898705" y="2940495"/>
                <a:ext cx="432360" cy="436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BFB5B57-9D71-07E2-262D-B32345D4E94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92585" y="2934375"/>
                  <a:ext cx="4446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C652A06-16E3-6E79-9992-40BAB02672C1}"/>
                    </a:ext>
                  </a:extLst>
                </p14:cNvPr>
                <p14:cNvContentPartPr/>
                <p14:nvPr/>
              </p14:nvContentPartPr>
              <p14:xfrm>
                <a:off x="6167265" y="2980455"/>
                <a:ext cx="771480" cy="236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C652A06-16E3-6E79-9992-40BAB02672C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161145" y="2974335"/>
                  <a:ext cx="7837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758F2E4-428E-1EDB-C773-DBFA1A586831}"/>
                    </a:ext>
                  </a:extLst>
                </p14:cNvPr>
                <p14:cNvContentPartPr/>
                <p14:nvPr/>
              </p14:nvContentPartPr>
              <p14:xfrm>
                <a:off x="7119465" y="2999895"/>
                <a:ext cx="70920" cy="241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758F2E4-428E-1EDB-C773-DBFA1A58683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13345" y="2993775"/>
                  <a:ext cx="831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1A2580F-8EB3-5158-777C-A4DF73638D23}"/>
                    </a:ext>
                  </a:extLst>
                </p14:cNvPr>
                <p14:cNvContentPartPr/>
                <p14:nvPr/>
              </p14:nvContentPartPr>
              <p14:xfrm>
                <a:off x="7219185" y="2891175"/>
                <a:ext cx="872640" cy="363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1A2580F-8EB3-5158-777C-A4DF73638D2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13065" y="2885055"/>
                  <a:ext cx="8848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A8C6CC4-11E0-42CB-4DAE-FE7C8ED0971A}"/>
                    </a:ext>
                  </a:extLst>
                </p14:cNvPr>
                <p14:cNvContentPartPr/>
                <p14:nvPr/>
              </p14:nvContentPartPr>
              <p14:xfrm>
                <a:off x="8215665" y="3157215"/>
                <a:ext cx="33480" cy="37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A8C6CC4-11E0-42CB-4DAE-FE7C8ED0971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09545" y="3151095"/>
                  <a:ext cx="45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58E3C9E-6A7A-EEF2-E334-ACE2B59024EC}"/>
                    </a:ext>
                  </a:extLst>
                </p14:cNvPr>
                <p14:cNvContentPartPr/>
                <p14:nvPr/>
              </p14:nvContentPartPr>
              <p14:xfrm>
                <a:off x="7700865" y="2886855"/>
                <a:ext cx="398520" cy="452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58E3C9E-6A7A-EEF2-E334-ACE2B59024E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94745" y="2880735"/>
                  <a:ext cx="4107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E8D0583-3E6C-40A1-58E2-04D7F05B7096}"/>
                    </a:ext>
                  </a:extLst>
                </p14:cNvPr>
                <p14:cNvContentPartPr/>
                <p14:nvPr/>
              </p14:nvContentPartPr>
              <p14:xfrm>
                <a:off x="8247705" y="3131655"/>
                <a:ext cx="25560" cy="27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E8D0583-3E6C-40A1-58E2-04D7F05B709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241585" y="3125535"/>
                  <a:ext cx="37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4A98ABB-08E1-2012-DFF7-311518AA00B6}"/>
                    </a:ext>
                  </a:extLst>
                </p14:cNvPr>
                <p14:cNvContentPartPr/>
                <p14:nvPr/>
              </p14:nvContentPartPr>
              <p14:xfrm>
                <a:off x="2115465" y="1649175"/>
                <a:ext cx="3854520" cy="238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4A98ABB-08E1-2012-DFF7-311518AA00B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109345" y="1643055"/>
                  <a:ext cx="386676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F1FEEFA-9D7A-6F32-D420-E46422E25F84}"/>
                  </a:ext>
                </a:extLst>
              </p14:cNvPr>
              <p14:cNvContentPartPr/>
              <p14:nvPr/>
            </p14:nvContentPartPr>
            <p14:xfrm>
              <a:off x="5577945" y="3934455"/>
              <a:ext cx="1080000" cy="7506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F1FEEFA-9D7A-6F32-D420-E46422E25F8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571825" y="3928335"/>
                <a:ext cx="1092240" cy="76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49DE5379-FD1B-E87E-01E9-160BB42CFC6F}"/>
              </a:ext>
            </a:extLst>
          </p:cNvPr>
          <p:cNvGrpSpPr/>
          <p:nvPr/>
        </p:nvGrpSpPr>
        <p:grpSpPr>
          <a:xfrm>
            <a:off x="7284345" y="3703335"/>
            <a:ext cx="1815120" cy="418680"/>
            <a:chOff x="7284345" y="3703335"/>
            <a:chExt cx="1815120" cy="41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2971F7D-7E39-A152-B639-3268B3A4B082}"/>
                    </a:ext>
                  </a:extLst>
                </p14:cNvPr>
                <p14:cNvContentPartPr/>
                <p14:nvPr/>
              </p14:nvContentPartPr>
              <p14:xfrm>
                <a:off x="7284345" y="3703335"/>
                <a:ext cx="1365120" cy="418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2971F7D-7E39-A152-B639-3268B3A4B08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78225" y="3697215"/>
                  <a:ext cx="13773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B978F04-0A61-01A0-3198-D6B95C626AB1}"/>
                    </a:ext>
                  </a:extLst>
                </p14:cNvPr>
                <p14:cNvContentPartPr/>
                <p14:nvPr/>
              </p14:nvContentPartPr>
              <p14:xfrm>
                <a:off x="8808585" y="3789375"/>
                <a:ext cx="290880" cy="209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B978F04-0A61-01A0-3198-D6B95C626AB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02465" y="3783255"/>
                  <a:ext cx="303120" cy="22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29DAB12-B860-7516-AAB3-CA89C51CC8D8}"/>
                  </a:ext>
                </a:extLst>
              </p14:cNvPr>
              <p14:cNvContentPartPr/>
              <p14:nvPr/>
            </p14:nvContentPartPr>
            <p14:xfrm>
              <a:off x="10069305" y="3067575"/>
              <a:ext cx="654840" cy="4849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29DAB12-B860-7516-AAB3-CA89C51CC8D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063185" y="3061455"/>
                <a:ext cx="66708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630E0CB7-4BFD-63B5-512C-8693CF8ED7A2}"/>
              </a:ext>
            </a:extLst>
          </p:cNvPr>
          <p:cNvGrpSpPr/>
          <p:nvPr/>
        </p:nvGrpSpPr>
        <p:grpSpPr>
          <a:xfrm>
            <a:off x="3764985" y="4663095"/>
            <a:ext cx="3195000" cy="592920"/>
            <a:chOff x="3764985" y="4663095"/>
            <a:chExt cx="3195000" cy="59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498A780-6D22-EFB5-CEBD-2A6A05876C4E}"/>
                    </a:ext>
                  </a:extLst>
                </p14:cNvPr>
                <p14:cNvContentPartPr/>
                <p14:nvPr/>
              </p14:nvContentPartPr>
              <p14:xfrm>
                <a:off x="3764985" y="4741575"/>
                <a:ext cx="543240" cy="514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498A780-6D22-EFB5-CEBD-2A6A05876C4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58865" y="4735455"/>
                  <a:ext cx="55548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80CA657-6A99-7C88-FAAB-C9A3D342C7FF}"/>
                    </a:ext>
                  </a:extLst>
                </p14:cNvPr>
                <p14:cNvContentPartPr/>
                <p14:nvPr/>
              </p14:nvContentPartPr>
              <p14:xfrm>
                <a:off x="4551225" y="4663095"/>
                <a:ext cx="2408760" cy="339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80CA657-6A99-7C88-FAAB-C9A3D342C7F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45105" y="4656975"/>
                  <a:ext cx="2421000" cy="35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F44E3FF-35A4-BAEA-5BB8-E6AE284CA895}"/>
              </a:ext>
            </a:extLst>
          </p:cNvPr>
          <p:cNvGrpSpPr/>
          <p:nvPr/>
        </p:nvGrpSpPr>
        <p:grpSpPr>
          <a:xfrm>
            <a:off x="7798425" y="4423695"/>
            <a:ext cx="1760400" cy="548280"/>
            <a:chOff x="7798425" y="4423695"/>
            <a:chExt cx="1760400" cy="5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C805B26-EDD3-2E5B-3724-6EBE3520ACBE}"/>
                    </a:ext>
                  </a:extLst>
                </p14:cNvPr>
                <p14:cNvContentPartPr/>
                <p14:nvPr/>
              </p14:nvContentPartPr>
              <p14:xfrm>
                <a:off x="7914705" y="4423695"/>
                <a:ext cx="71640" cy="525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C805B26-EDD3-2E5B-3724-6EBE3520ACB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08585" y="4417575"/>
                  <a:ext cx="838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5CE94AF-BA35-EAF3-B88D-0F881D073D9E}"/>
                    </a:ext>
                  </a:extLst>
                </p14:cNvPr>
                <p14:cNvContentPartPr/>
                <p14:nvPr/>
              </p14:nvContentPartPr>
              <p14:xfrm>
                <a:off x="7798425" y="4570935"/>
                <a:ext cx="1200600" cy="299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5CE94AF-BA35-EAF3-B88D-0F881D073D9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792305" y="4564815"/>
                  <a:ext cx="12128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F7C3624-E440-BA2E-2551-710E67F13522}"/>
                    </a:ext>
                  </a:extLst>
                </p14:cNvPr>
                <p14:cNvContentPartPr/>
                <p14:nvPr/>
              </p14:nvContentPartPr>
              <p14:xfrm>
                <a:off x="9071745" y="4618095"/>
                <a:ext cx="35640" cy="46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F7C3624-E440-BA2E-2551-710E67F1352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065625" y="4611975"/>
                  <a:ext cx="478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11D5E18-7506-BEA1-CB56-2E63AD62E75E}"/>
                    </a:ext>
                  </a:extLst>
                </p14:cNvPr>
                <p14:cNvContentPartPr/>
                <p14:nvPr/>
              </p14:nvContentPartPr>
              <p14:xfrm>
                <a:off x="9130425" y="4700895"/>
                <a:ext cx="210240" cy="271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11D5E18-7506-BEA1-CB56-2E63AD62E75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124305" y="4694775"/>
                  <a:ext cx="222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64742F1-958F-98C1-5493-A1837D56D966}"/>
                    </a:ext>
                  </a:extLst>
                </p14:cNvPr>
                <p14:cNvContentPartPr/>
                <p14:nvPr/>
              </p14:nvContentPartPr>
              <p14:xfrm>
                <a:off x="9524265" y="4778295"/>
                <a:ext cx="34560" cy="73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64742F1-958F-98C1-5493-A1837D56D96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518145" y="4772175"/>
                  <a:ext cx="46800" cy="8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614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0A78DD8-D043-C8D7-B36E-F8DD543FF9D1}"/>
                  </a:ext>
                </a:extLst>
              </p14:cNvPr>
              <p14:cNvContentPartPr/>
              <p14:nvPr/>
            </p14:nvContentPartPr>
            <p14:xfrm>
              <a:off x="598785" y="1168080"/>
              <a:ext cx="287280" cy="42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0A78DD8-D043-C8D7-B36E-F8DD543FF9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665" y="1161960"/>
                <a:ext cx="2995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06EFBBD-09A4-64CA-7F63-EE3EF44BEE75}"/>
                  </a:ext>
                </a:extLst>
              </p14:cNvPr>
              <p14:cNvContentPartPr/>
              <p14:nvPr/>
            </p14:nvContentPartPr>
            <p14:xfrm>
              <a:off x="1388625" y="4436520"/>
              <a:ext cx="331200" cy="4248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06EFBBD-09A4-64CA-7F63-EE3EF44BEE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2505" y="4430400"/>
                <a:ext cx="343440" cy="43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ED021D4D-8729-EA3F-FDD8-587B3125AE2B}"/>
              </a:ext>
            </a:extLst>
          </p:cNvPr>
          <p:cNvGrpSpPr/>
          <p:nvPr/>
        </p:nvGrpSpPr>
        <p:grpSpPr>
          <a:xfrm>
            <a:off x="3810705" y="4166520"/>
            <a:ext cx="521640" cy="502560"/>
            <a:chOff x="3810705" y="4166520"/>
            <a:chExt cx="52164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AEBB282-45B0-B0EA-4671-48B13AEAA926}"/>
                    </a:ext>
                  </a:extLst>
                </p14:cNvPr>
                <p14:cNvContentPartPr/>
                <p14:nvPr/>
              </p14:nvContentPartPr>
              <p14:xfrm>
                <a:off x="3810705" y="4166520"/>
                <a:ext cx="261000" cy="502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AEBB282-45B0-B0EA-4671-48B13AEAA9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04585" y="4160400"/>
                  <a:ext cx="27324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E90D934-4FFF-CB2A-0980-A2D8F684917B}"/>
                    </a:ext>
                  </a:extLst>
                </p14:cNvPr>
                <p14:cNvContentPartPr/>
                <p14:nvPr/>
              </p14:nvContentPartPr>
              <p14:xfrm>
                <a:off x="4299945" y="4633800"/>
                <a:ext cx="32400" cy="19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E90D934-4FFF-CB2A-0980-A2D8F68491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93825" y="4627680"/>
                  <a:ext cx="4464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C087AEF-A0CA-ED08-C77B-A8CD26B463DB}"/>
                  </a:ext>
                </a:extLst>
              </p14:cNvPr>
              <p14:cNvContentPartPr/>
              <p14:nvPr/>
            </p14:nvContentPartPr>
            <p14:xfrm>
              <a:off x="9083985" y="3320160"/>
              <a:ext cx="136800" cy="738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C087AEF-A0CA-ED08-C77B-A8CD26B463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7865" y="3314040"/>
                <a:ext cx="1490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225FDBD-E8C1-9924-78CD-63432456B277}"/>
                  </a:ext>
                </a:extLst>
              </p14:cNvPr>
              <p14:cNvContentPartPr/>
              <p14:nvPr/>
            </p14:nvContentPartPr>
            <p14:xfrm>
              <a:off x="8199465" y="4088400"/>
              <a:ext cx="720" cy="20660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225FDBD-E8C1-9924-78CD-63432456B27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87225" y="4081920"/>
                <a:ext cx="25200" cy="20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E99C297-29D7-C3FB-5D2E-D9D6E9581BC3}"/>
                  </a:ext>
                </a:extLst>
              </p14:cNvPr>
              <p14:cNvContentPartPr/>
              <p14:nvPr/>
            </p14:nvContentPartPr>
            <p14:xfrm>
              <a:off x="8225025" y="5949240"/>
              <a:ext cx="3006360" cy="216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E99C297-29D7-C3FB-5D2E-D9D6E9581B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18545" y="5943120"/>
                <a:ext cx="3018600" cy="22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091820CB-4F45-0993-A12C-F38A7B4935E5}"/>
              </a:ext>
            </a:extLst>
          </p:cNvPr>
          <p:cNvGrpSpPr/>
          <p:nvPr/>
        </p:nvGrpSpPr>
        <p:grpSpPr>
          <a:xfrm>
            <a:off x="8779065" y="6108720"/>
            <a:ext cx="86040" cy="385200"/>
            <a:chOff x="8779065" y="6108720"/>
            <a:chExt cx="86040" cy="3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81102A7-0966-6C13-9A87-8A95794B5FF4}"/>
                    </a:ext>
                  </a:extLst>
                </p14:cNvPr>
                <p14:cNvContentPartPr/>
                <p14:nvPr/>
              </p14:nvContentPartPr>
              <p14:xfrm>
                <a:off x="8779065" y="6108720"/>
                <a:ext cx="23400" cy="123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81102A7-0966-6C13-9A87-8A95794B5FF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72945" y="6102600"/>
                  <a:ext cx="35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F092DE3-60B7-B5CB-0687-BB320B606561}"/>
                    </a:ext>
                  </a:extLst>
                </p14:cNvPr>
                <p14:cNvContentPartPr/>
                <p14:nvPr/>
              </p14:nvContentPartPr>
              <p14:xfrm>
                <a:off x="8837025" y="6378720"/>
                <a:ext cx="28080" cy="115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F092DE3-60B7-B5CB-0687-BB320B60656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830905" y="6372600"/>
                  <a:ext cx="4032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EE57C89-F97F-5800-4B5D-57B68612B10A}"/>
              </a:ext>
            </a:extLst>
          </p:cNvPr>
          <p:cNvGrpSpPr/>
          <p:nvPr/>
        </p:nvGrpSpPr>
        <p:grpSpPr>
          <a:xfrm>
            <a:off x="9478185" y="6042120"/>
            <a:ext cx="167760" cy="433800"/>
            <a:chOff x="9478185" y="6042120"/>
            <a:chExt cx="16776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4F30986-86C5-0F8C-2B5D-C868E5D66CF2}"/>
                    </a:ext>
                  </a:extLst>
                </p14:cNvPr>
                <p14:cNvContentPartPr/>
                <p14:nvPr/>
              </p14:nvContentPartPr>
              <p14:xfrm>
                <a:off x="9478185" y="6042120"/>
                <a:ext cx="49320" cy="111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4F30986-86C5-0F8C-2B5D-C868E5D66CF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72065" y="6036000"/>
                  <a:ext cx="615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1C3B5E0-D2A1-31C2-F4B6-9789294DF01C}"/>
                    </a:ext>
                  </a:extLst>
                </p14:cNvPr>
                <p14:cNvContentPartPr/>
                <p14:nvPr/>
              </p14:nvContentPartPr>
              <p14:xfrm>
                <a:off x="9479985" y="6298800"/>
                <a:ext cx="165960" cy="177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1C3B5E0-D2A1-31C2-F4B6-9789294DF0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73865" y="6292680"/>
                  <a:ext cx="178200" cy="18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8A2E833-5A84-BA6C-51BB-2582BBDCB839}"/>
                  </a:ext>
                </a:extLst>
              </p14:cNvPr>
              <p14:cNvContentPartPr/>
              <p14:nvPr/>
            </p14:nvContentPartPr>
            <p14:xfrm>
              <a:off x="10248585" y="6001800"/>
              <a:ext cx="15840" cy="846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8A2E833-5A84-BA6C-51BB-2582BBDCB83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42465" y="5995680"/>
                <a:ext cx="280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64DF337-9363-CD9F-E6B4-1E8B847D747F}"/>
                  </a:ext>
                </a:extLst>
              </p14:cNvPr>
              <p14:cNvContentPartPr/>
              <p14:nvPr/>
            </p14:nvContentPartPr>
            <p14:xfrm>
              <a:off x="10314105" y="6275040"/>
              <a:ext cx="114480" cy="1551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64DF337-9363-CD9F-E6B4-1E8B847D747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07985" y="6268920"/>
                <a:ext cx="126720" cy="16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CC50168-3A3F-88DD-2590-65976238CFDB}"/>
              </a:ext>
            </a:extLst>
          </p:cNvPr>
          <p:cNvGrpSpPr/>
          <p:nvPr/>
        </p:nvGrpSpPr>
        <p:grpSpPr>
          <a:xfrm>
            <a:off x="7975545" y="5661240"/>
            <a:ext cx="425520" cy="88920"/>
            <a:chOff x="7975545" y="5661240"/>
            <a:chExt cx="425520" cy="8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72866BD-3BA0-2E3B-FFCA-D05415D59F5E}"/>
                    </a:ext>
                  </a:extLst>
                </p14:cNvPr>
                <p14:cNvContentPartPr/>
                <p14:nvPr/>
              </p14:nvContentPartPr>
              <p14:xfrm>
                <a:off x="8136825" y="5695440"/>
                <a:ext cx="264240" cy="39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72866BD-3BA0-2E3B-FFCA-D05415D59F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30705" y="5689320"/>
                  <a:ext cx="2764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E89D0BB-2541-63E5-FF62-E69679EA050E}"/>
                    </a:ext>
                  </a:extLst>
                </p14:cNvPr>
                <p14:cNvContentPartPr/>
                <p14:nvPr/>
              </p14:nvContentPartPr>
              <p14:xfrm>
                <a:off x="7975545" y="5661240"/>
                <a:ext cx="30240" cy="88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E89D0BB-2541-63E5-FF62-E69679EA050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69425" y="5655120"/>
                  <a:ext cx="42480" cy="10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D30F04B-055E-EA27-D215-2E9D7695DEB4}"/>
                  </a:ext>
                </a:extLst>
              </p14:cNvPr>
              <p14:cNvContentPartPr/>
              <p14:nvPr/>
            </p14:nvContentPartPr>
            <p14:xfrm>
              <a:off x="8195145" y="4637760"/>
              <a:ext cx="25560" cy="97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D30F04B-055E-EA27-D215-2E9D7695DEB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89025" y="4631640"/>
                <a:ext cx="378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2364668-A16B-66B8-FA70-469228600394}"/>
                  </a:ext>
                </a:extLst>
              </p14:cNvPr>
              <p14:cNvContentPartPr/>
              <p14:nvPr/>
            </p14:nvContentPartPr>
            <p14:xfrm>
              <a:off x="6972945" y="2516640"/>
              <a:ext cx="80280" cy="1137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2364668-A16B-66B8-FA70-46922860039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66825" y="2510520"/>
                <a:ext cx="925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B67A1D6-7607-0A5E-380F-172917EDFD16}"/>
                  </a:ext>
                </a:extLst>
              </p14:cNvPr>
              <p14:cNvContentPartPr/>
              <p14:nvPr/>
            </p14:nvContentPartPr>
            <p14:xfrm>
              <a:off x="5954505" y="1453920"/>
              <a:ext cx="330840" cy="1155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B67A1D6-7607-0A5E-380F-172917EDFD1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48385" y="1447800"/>
                <a:ext cx="3430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878379-793B-385E-6849-7C7B2BCFB21E}"/>
                  </a:ext>
                </a:extLst>
              </p14:cNvPr>
              <p14:cNvContentPartPr/>
              <p14:nvPr/>
            </p14:nvContentPartPr>
            <p14:xfrm>
              <a:off x="324465" y="-20145"/>
              <a:ext cx="320400" cy="622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878379-793B-385E-6849-7C7B2BCFB2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8345" y="-26265"/>
                <a:ext cx="33264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04F5E6-3213-26FA-0C47-130A42367A5E}"/>
                  </a:ext>
                </a:extLst>
              </p14:cNvPr>
              <p14:cNvContentPartPr/>
              <p14:nvPr/>
            </p14:nvContentPartPr>
            <p14:xfrm>
              <a:off x="607065" y="388320"/>
              <a:ext cx="111600" cy="189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04F5E6-3213-26FA-0C47-130A42367A5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0945" y="382200"/>
                <a:ext cx="1238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75EB09-B2D9-46E7-8A31-6C7F7C8BDBD5}"/>
                  </a:ext>
                </a:extLst>
              </p14:cNvPr>
              <p14:cNvContentPartPr/>
              <p14:nvPr/>
            </p14:nvContentPartPr>
            <p14:xfrm>
              <a:off x="962385" y="270960"/>
              <a:ext cx="145440" cy="72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75EB09-B2D9-46E7-8A31-6C7F7C8BDBD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56265" y="264840"/>
                <a:ext cx="1576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CD5EB50-9825-B2AE-C8AB-34353395D8A4}"/>
                  </a:ext>
                </a:extLst>
              </p14:cNvPr>
              <p14:cNvContentPartPr/>
              <p14:nvPr/>
            </p14:nvContentPartPr>
            <p14:xfrm>
              <a:off x="1097025" y="357360"/>
              <a:ext cx="133920" cy="75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D5EB50-9825-B2AE-C8AB-34353395D8A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90905" y="351240"/>
                <a:ext cx="1461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3EADE7-BFE1-2D3F-A776-4D1B00CD92B4}"/>
                  </a:ext>
                </a:extLst>
              </p14:cNvPr>
              <p14:cNvContentPartPr/>
              <p14:nvPr/>
            </p14:nvContentPartPr>
            <p14:xfrm>
              <a:off x="1464225" y="54600"/>
              <a:ext cx="277200" cy="440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3EADE7-BFE1-2D3F-A776-4D1B00CD92B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58105" y="48480"/>
                <a:ext cx="28944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25FC33D-A322-118A-BADE-4D0C5712F7A9}"/>
                  </a:ext>
                </a:extLst>
              </p14:cNvPr>
              <p14:cNvContentPartPr/>
              <p14:nvPr/>
            </p14:nvContentPartPr>
            <p14:xfrm>
              <a:off x="1857345" y="188880"/>
              <a:ext cx="1111320" cy="185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25FC33D-A322-118A-BADE-4D0C5712F7A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51225" y="182760"/>
                <a:ext cx="11235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189823C-5E8F-F9AD-1FEF-61750999F469}"/>
                  </a:ext>
                </a:extLst>
              </p14:cNvPr>
              <p14:cNvContentPartPr/>
              <p14:nvPr/>
            </p14:nvContentPartPr>
            <p14:xfrm>
              <a:off x="4468785" y="-20640"/>
              <a:ext cx="374040" cy="569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189823C-5E8F-F9AD-1FEF-61750999F46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62665" y="-26760"/>
                <a:ext cx="38628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D3461DD-F57F-38F6-8402-DABD7956EF01}"/>
                  </a:ext>
                </a:extLst>
              </p14:cNvPr>
              <p14:cNvContentPartPr/>
              <p14:nvPr/>
            </p14:nvContentPartPr>
            <p14:xfrm>
              <a:off x="4940025" y="397680"/>
              <a:ext cx="33480" cy="142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D3461DD-F57F-38F6-8402-DABD7956EF0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33905" y="391560"/>
                <a:ext cx="457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900BF28-7E1A-57F9-D537-E88A905726EE}"/>
                  </a:ext>
                </a:extLst>
              </p14:cNvPr>
              <p14:cNvContentPartPr/>
              <p14:nvPr/>
            </p14:nvContentPartPr>
            <p14:xfrm>
              <a:off x="5536545" y="250440"/>
              <a:ext cx="127080" cy="29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900BF28-7E1A-57F9-D537-E88A905726E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30425" y="244320"/>
                <a:ext cx="1393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B7B2649-08C4-BF92-571F-E1FCC402D38B}"/>
                  </a:ext>
                </a:extLst>
              </p14:cNvPr>
              <p14:cNvContentPartPr/>
              <p14:nvPr/>
            </p14:nvContentPartPr>
            <p14:xfrm>
              <a:off x="5577585" y="360600"/>
              <a:ext cx="218520" cy="91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B7B2649-08C4-BF92-571F-E1FCC402D38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71465" y="354480"/>
                <a:ext cx="2307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E64CE46-FF32-A3DE-8992-1CEBF0FE013B}"/>
                  </a:ext>
                </a:extLst>
              </p14:cNvPr>
              <p14:cNvContentPartPr/>
              <p14:nvPr/>
            </p14:nvContentPartPr>
            <p14:xfrm>
              <a:off x="6006705" y="240000"/>
              <a:ext cx="216000" cy="393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E64CE46-FF32-A3DE-8992-1CEBF0FE013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00585" y="233880"/>
                <a:ext cx="2282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05E67F8-7698-2F34-9181-32FE144BF0EC}"/>
                  </a:ext>
                </a:extLst>
              </p14:cNvPr>
              <p14:cNvContentPartPr/>
              <p14:nvPr/>
            </p14:nvContentPartPr>
            <p14:xfrm>
              <a:off x="6425745" y="87720"/>
              <a:ext cx="20880" cy="455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05E67F8-7698-2F34-9181-32FE144BF0E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19625" y="81600"/>
                <a:ext cx="3312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D13EA7B-63BF-82A6-3666-0E4398EE79F9}"/>
                  </a:ext>
                </a:extLst>
              </p14:cNvPr>
              <p14:cNvContentPartPr/>
              <p14:nvPr/>
            </p14:nvContentPartPr>
            <p14:xfrm>
              <a:off x="6638505" y="314160"/>
              <a:ext cx="156960" cy="162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D13EA7B-63BF-82A6-3666-0E4398EE79F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32385" y="308040"/>
                <a:ext cx="1692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53952D-4239-43EB-D930-6C643BCBC37C}"/>
                  </a:ext>
                </a:extLst>
              </p14:cNvPr>
              <p14:cNvContentPartPr/>
              <p14:nvPr/>
            </p14:nvContentPartPr>
            <p14:xfrm>
              <a:off x="7069425" y="105720"/>
              <a:ext cx="32040" cy="412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53952D-4239-43EB-D930-6C643BCBC37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063305" y="99600"/>
                <a:ext cx="4428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56E5FE2-34BD-42A9-C536-A67FCCD1F408}"/>
                  </a:ext>
                </a:extLst>
              </p14:cNvPr>
              <p14:cNvContentPartPr/>
              <p14:nvPr/>
            </p14:nvContentPartPr>
            <p14:xfrm>
              <a:off x="7124145" y="229200"/>
              <a:ext cx="415440" cy="174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56E5FE2-34BD-42A9-C536-A67FCCD1F40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118025" y="223080"/>
                <a:ext cx="4276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A7CD24-E990-984E-5811-2F2A01AC601D}"/>
                  </a:ext>
                </a:extLst>
              </p14:cNvPr>
              <p14:cNvContentPartPr/>
              <p14:nvPr/>
            </p14:nvContentPartPr>
            <p14:xfrm>
              <a:off x="7827225" y="313080"/>
              <a:ext cx="25560" cy="33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A7CD24-E990-984E-5811-2F2A01AC601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21105" y="306960"/>
                <a:ext cx="378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751626E-BBEB-A5C9-2BE9-80400F364A82}"/>
                  </a:ext>
                </a:extLst>
              </p14:cNvPr>
              <p14:cNvContentPartPr/>
              <p14:nvPr/>
            </p14:nvContentPartPr>
            <p14:xfrm>
              <a:off x="8234385" y="663000"/>
              <a:ext cx="337320" cy="655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751626E-BBEB-A5C9-2BE9-80400F364A8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28265" y="656880"/>
                <a:ext cx="349560" cy="6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DFD18F0-E6F7-AD83-009E-C9DB55E5050D}"/>
                  </a:ext>
                </a:extLst>
              </p14:cNvPr>
              <p14:cNvContentPartPr/>
              <p14:nvPr/>
            </p14:nvContentPartPr>
            <p14:xfrm>
              <a:off x="8638305" y="874680"/>
              <a:ext cx="507960" cy="371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DFD18F0-E6F7-AD83-009E-C9DB55E5050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632185" y="868560"/>
                <a:ext cx="5202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EE59764-B81D-B0F1-FCB6-203042A1C23E}"/>
                  </a:ext>
                </a:extLst>
              </p14:cNvPr>
              <p14:cNvContentPartPr/>
              <p14:nvPr/>
            </p14:nvContentPartPr>
            <p14:xfrm>
              <a:off x="8943945" y="851280"/>
              <a:ext cx="223200" cy="105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EE59764-B81D-B0F1-FCB6-203042A1C23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937825" y="845160"/>
                <a:ext cx="2354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5760A2D-4808-28E1-6C92-F437812A8940}"/>
                  </a:ext>
                </a:extLst>
              </p14:cNvPr>
              <p14:cNvContentPartPr/>
              <p14:nvPr/>
            </p14:nvContentPartPr>
            <p14:xfrm>
              <a:off x="9348585" y="834720"/>
              <a:ext cx="112680" cy="306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5760A2D-4808-28E1-6C92-F437812A894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342465" y="828600"/>
                <a:ext cx="12492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2753783-B741-0EB4-AA40-55D279649B61}"/>
                  </a:ext>
                </a:extLst>
              </p14:cNvPr>
              <p14:cNvContentPartPr/>
              <p14:nvPr/>
            </p14:nvContentPartPr>
            <p14:xfrm>
              <a:off x="9804705" y="822480"/>
              <a:ext cx="1393560" cy="2336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2753783-B741-0EB4-AA40-55D279649B6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798585" y="816360"/>
                <a:ext cx="14058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EEBCC3B-F6A5-80C4-03C6-736B51FC3EC5}"/>
                  </a:ext>
                </a:extLst>
              </p14:cNvPr>
              <p14:cNvContentPartPr/>
              <p14:nvPr/>
            </p14:nvContentPartPr>
            <p14:xfrm>
              <a:off x="8692665" y="1597200"/>
              <a:ext cx="346320" cy="685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EEBCC3B-F6A5-80C4-03C6-736B51FC3EC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686545" y="1591080"/>
                <a:ext cx="35856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970A669-2DD8-C091-A6FA-A8B9A8B093FB}"/>
                  </a:ext>
                </a:extLst>
              </p14:cNvPr>
              <p14:cNvContentPartPr/>
              <p14:nvPr/>
            </p14:nvContentPartPr>
            <p14:xfrm>
              <a:off x="9035025" y="2020200"/>
              <a:ext cx="133200" cy="234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970A669-2DD8-C091-A6FA-A8B9A8B093F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028905" y="2014080"/>
                <a:ext cx="1454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0F49189-24F6-DD9B-53BB-219DC99DE7BA}"/>
                  </a:ext>
                </a:extLst>
              </p14:cNvPr>
              <p14:cNvContentPartPr/>
              <p14:nvPr/>
            </p14:nvContentPartPr>
            <p14:xfrm>
              <a:off x="9681945" y="1753080"/>
              <a:ext cx="267120" cy="745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0F49189-24F6-DD9B-53BB-219DC99DE7B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675825" y="1746960"/>
                <a:ext cx="2793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4DD753B-55DB-C369-75E0-BE271EB09F7D}"/>
                  </a:ext>
                </a:extLst>
              </p14:cNvPr>
              <p14:cNvContentPartPr/>
              <p14:nvPr/>
            </p14:nvContentPartPr>
            <p14:xfrm>
              <a:off x="9795345" y="1955040"/>
              <a:ext cx="230040" cy="612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4DD753B-55DB-C369-75E0-BE271EB09F7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789225" y="1948920"/>
                <a:ext cx="2422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AB9118-75B2-E7F0-12B1-29D01EB54264}"/>
                  </a:ext>
                </a:extLst>
              </p14:cNvPr>
              <p14:cNvContentPartPr/>
              <p14:nvPr/>
            </p14:nvContentPartPr>
            <p14:xfrm>
              <a:off x="10467465" y="1502160"/>
              <a:ext cx="270360" cy="5346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AB9118-75B2-E7F0-12B1-29D01EB5426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461345" y="1496040"/>
                <a:ext cx="28260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E04182E-D7AF-451A-C00A-23B714FEDD8E}"/>
                  </a:ext>
                </a:extLst>
              </p14:cNvPr>
              <p14:cNvContentPartPr/>
              <p14:nvPr/>
            </p14:nvContentPartPr>
            <p14:xfrm>
              <a:off x="10956705" y="1899240"/>
              <a:ext cx="7200" cy="14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E04182E-D7AF-451A-C00A-23B714FEDD8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950585" y="1893120"/>
                <a:ext cx="194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618A29C-F522-CCD1-FC7C-1222E04287A5}"/>
                  </a:ext>
                </a:extLst>
              </p14:cNvPr>
              <p14:cNvContentPartPr/>
              <p14:nvPr/>
            </p14:nvContentPartPr>
            <p14:xfrm>
              <a:off x="7915065" y="2333400"/>
              <a:ext cx="3133440" cy="231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618A29C-F522-CCD1-FC7C-1222E04287A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08945" y="2327280"/>
                <a:ext cx="31456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7F579CA-A857-035D-D9F8-06170265E84A}"/>
                  </a:ext>
                </a:extLst>
              </p14:cNvPr>
              <p14:cNvContentPartPr/>
              <p14:nvPr/>
            </p14:nvContentPartPr>
            <p14:xfrm>
              <a:off x="1293585" y="2323320"/>
              <a:ext cx="354240" cy="316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7F579CA-A857-035D-D9F8-06170265E84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287465" y="2317200"/>
                <a:ext cx="3664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49319A5-A264-7E3C-2C62-DBD9BA4ABBAA}"/>
                  </a:ext>
                </a:extLst>
              </p14:cNvPr>
              <p14:cNvContentPartPr/>
              <p14:nvPr/>
            </p14:nvContentPartPr>
            <p14:xfrm>
              <a:off x="1297185" y="2338080"/>
              <a:ext cx="302040" cy="274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49319A5-A264-7E3C-2C62-DBD9BA4ABBA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291065" y="2331960"/>
                <a:ext cx="3142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A709BA3-F78E-036A-3E99-84FC236CB905}"/>
                  </a:ext>
                </a:extLst>
              </p14:cNvPr>
              <p14:cNvContentPartPr/>
              <p14:nvPr/>
            </p14:nvContentPartPr>
            <p14:xfrm>
              <a:off x="3715665" y="2183280"/>
              <a:ext cx="353520" cy="303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A709BA3-F78E-036A-3E99-84FC236CB90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709545" y="2177160"/>
                <a:ext cx="3657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A12825D-DE2F-C2BF-A092-953C5C51CD47}"/>
                  </a:ext>
                </a:extLst>
              </p14:cNvPr>
              <p14:cNvContentPartPr/>
              <p14:nvPr/>
            </p14:nvContentPartPr>
            <p14:xfrm>
              <a:off x="3910065" y="2256000"/>
              <a:ext cx="241560" cy="5014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A12825D-DE2F-C2BF-A092-953C5C51CD4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903945" y="2249880"/>
                <a:ext cx="25380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53512A4-B6CC-6C0A-5451-6FABBEA05F8B}"/>
                  </a:ext>
                </a:extLst>
              </p14:cNvPr>
              <p14:cNvContentPartPr/>
              <p14:nvPr/>
            </p14:nvContentPartPr>
            <p14:xfrm>
              <a:off x="4356825" y="2531040"/>
              <a:ext cx="42480" cy="27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53512A4-B6CC-6C0A-5451-6FABBEA05F8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350705" y="2524920"/>
                <a:ext cx="547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D545C8B-B79F-9119-8D2A-804CE0AEE806}"/>
                  </a:ext>
                </a:extLst>
              </p14:cNvPr>
              <p14:cNvContentPartPr/>
              <p14:nvPr/>
            </p14:nvContentPartPr>
            <p14:xfrm>
              <a:off x="4547265" y="1577760"/>
              <a:ext cx="56160" cy="88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D545C8B-B79F-9119-8D2A-804CE0AEE80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541145" y="1571640"/>
                <a:ext cx="68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54D3CF5-A928-C19A-D864-EBB23C6776F8}"/>
                  </a:ext>
                </a:extLst>
              </p14:cNvPr>
              <p14:cNvContentPartPr/>
              <p14:nvPr/>
            </p14:nvContentPartPr>
            <p14:xfrm>
              <a:off x="8596185" y="2535000"/>
              <a:ext cx="427680" cy="6102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54D3CF5-A928-C19A-D864-EBB23C6776F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590065" y="2528880"/>
                <a:ext cx="43992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EEB4334-441B-ECE2-9BB2-44F02C81E43C}"/>
                  </a:ext>
                </a:extLst>
              </p14:cNvPr>
              <p14:cNvContentPartPr/>
              <p14:nvPr/>
            </p14:nvContentPartPr>
            <p14:xfrm>
              <a:off x="9126825" y="2718240"/>
              <a:ext cx="228600" cy="4633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EEB4334-441B-ECE2-9BB2-44F02C81E43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120705" y="2712120"/>
                <a:ext cx="24084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D3CFDC3-7EF6-F47A-FCC0-246955EFF4C1}"/>
                  </a:ext>
                </a:extLst>
              </p14:cNvPr>
              <p14:cNvContentPartPr/>
              <p14:nvPr/>
            </p14:nvContentPartPr>
            <p14:xfrm>
              <a:off x="9477465" y="2761800"/>
              <a:ext cx="350280" cy="311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D3CFDC3-7EF6-F47A-FCC0-246955EFF4C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471345" y="2755680"/>
                <a:ext cx="3625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C5B92DE-B449-D1F4-5FAE-109F579A995A}"/>
                  </a:ext>
                </a:extLst>
              </p14:cNvPr>
              <p14:cNvContentPartPr/>
              <p14:nvPr/>
            </p14:nvContentPartPr>
            <p14:xfrm>
              <a:off x="9394665" y="2620320"/>
              <a:ext cx="246600" cy="4726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C5B92DE-B449-D1F4-5FAE-109F579A995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388545" y="2614200"/>
                <a:ext cx="25884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C68914C-08D8-CFFD-36FA-BADC8F89242F}"/>
                  </a:ext>
                </a:extLst>
              </p14:cNvPr>
              <p14:cNvContentPartPr/>
              <p14:nvPr/>
            </p14:nvContentPartPr>
            <p14:xfrm>
              <a:off x="9816585" y="2587560"/>
              <a:ext cx="151560" cy="5706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C68914C-08D8-CFFD-36FA-BADC8F89242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810465" y="2581440"/>
                <a:ext cx="16380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261A9DA-5CC0-B92E-0EFE-A46DC18631B5}"/>
                  </a:ext>
                </a:extLst>
              </p14:cNvPr>
              <p14:cNvContentPartPr/>
              <p14:nvPr/>
            </p14:nvContentPartPr>
            <p14:xfrm>
              <a:off x="10258305" y="2645160"/>
              <a:ext cx="204840" cy="270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261A9DA-5CC0-B92E-0EFE-A46DC18631B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252185" y="2639040"/>
                <a:ext cx="21708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75343D1-EA9E-AEF6-4219-4058A4B884D3}"/>
                  </a:ext>
                </a:extLst>
              </p14:cNvPr>
              <p14:cNvContentPartPr/>
              <p14:nvPr/>
            </p14:nvContentPartPr>
            <p14:xfrm>
              <a:off x="1581225" y="3004440"/>
              <a:ext cx="37800" cy="2674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75343D1-EA9E-AEF6-4219-4058A4B884D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575105" y="2998320"/>
                <a:ext cx="500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C478D9F-6656-38AF-CAAA-5E7C4FE3DF73}"/>
                  </a:ext>
                </a:extLst>
              </p14:cNvPr>
              <p14:cNvContentPartPr/>
              <p14:nvPr/>
            </p14:nvContentPartPr>
            <p14:xfrm>
              <a:off x="3981705" y="2900400"/>
              <a:ext cx="34920" cy="3150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C478D9F-6656-38AF-CAAA-5E7C4FE3DF7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975585" y="2894280"/>
                <a:ext cx="4716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9817B83-846C-3BB0-116C-99F8692AB9CC}"/>
                  </a:ext>
                </a:extLst>
              </p14:cNvPr>
              <p14:cNvContentPartPr/>
              <p14:nvPr/>
            </p14:nvContentPartPr>
            <p14:xfrm>
              <a:off x="1446945" y="3612480"/>
              <a:ext cx="434880" cy="3992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9817B83-846C-3BB0-116C-99F8692AB9C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440825" y="3606360"/>
                <a:ext cx="44712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0B26340-2867-3785-4E0D-C95689521106}"/>
                  </a:ext>
                </a:extLst>
              </p14:cNvPr>
              <p14:cNvContentPartPr/>
              <p14:nvPr/>
            </p14:nvContentPartPr>
            <p14:xfrm>
              <a:off x="3860385" y="3444000"/>
              <a:ext cx="461520" cy="3931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0B26340-2867-3785-4E0D-C9568952110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854265" y="3437880"/>
                <a:ext cx="47376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71CF7E8-B524-6A0B-FDC0-337697027F5D}"/>
                  </a:ext>
                </a:extLst>
              </p14:cNvPr>
              <p14:cNvContentPartPr/>
              <p14:nvPr/>
            </p14:nvContentPartPr>
            <p14:xfrm>
              <a:off x="8639745" y="3376680"/>
              <a:ext cx="1463400" cy="457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71CF7E8-B524-6A0B-FDC0-337697027F5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633625" y="3370560"/>
                <a:ext cx="14756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ECA0CE5-4A93-3278-67B0-08377AF053FC}"/>
                  </a:ext>
                </a:extLst>
              </p14:cNvPr>
              <p14:cNvContentPartPr/>
              <p14:nvPr/>
            </p14:nvContentPartPr>
            <p14:xfrm>
              <a:off x="10810905" y="2475600"/>
              <a:ext cx="290880" cy="6246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ECA0CE5-4A93-3278-67B0-08377AF053F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804785" y="2469480"/>
                <a:ext cx="30312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B67DDA7-9F62-C114-74DA-B0995C2A76C2}"/>
                  </a:ext>
                </a:extLst>
              </p14:cNvPr>
              <p14:cNvContentPartPr/>
              <p14:nvPr/>
            </p14:nvContentPartPr>
            <p14:xfrm>
              <a:off x="11156145" y="2943240"/>
              <a:ext cx="38520" cy="208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B67DDA7-9F62-C114-74DA-B0995C2A76C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1150025" y="2937120"/>
                <a:ext cx="5076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36E5F82-071B-170B-0E56-E433B7034558}"/>
                  </a:ext>
                </a:extLst>
              </p14:cNvPr>
              <p14:cNvContentPartPr/>
              <p14:nvPr/>
            </p14:nvContentPartPr>
            <p14:xfrm>
              <a:off x="11475465" y="2519160"/>
              <a:ext cx="419760" cy="3610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36E5F82-071B-170B-0E56-E433B703455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469345" y="2513040"/>
                <a:ext cx="43200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A3DC775-3005-AAA2-70D7-AEFFDAF7A4F1}"/>
                  </a:ext>
                </a:extLst>
              </p14:cNvPr>
              <p14:cNvContentPartPr/>
              <p14:nvPr/>
            </p14:nvContentPartPr>
            <p14:xfrm>
              <a:off x="10887945" y="2758200"/>
              <a:ext cx="268920" cy="302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A3DC775-3005-AAA2-70D7-AEFFDAF7A4F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881825" y="2752080"/>
                <a:ext cx="2811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F005EB8-D0F0-B6A2-0AA3-60C8E4CBAE48}"/>
                  </a:ext>
                </a:extLst>
              </p14:cNvPr>
              <p14:cNvContentPartPr/>
              <p14:nvPr/>
            </p14:nvContentPartPr>
            <p14:xfrm>
              <a:off x="10881105" y="2797440"/>
              <a:ext cx="35640" cy="64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F005EB8-D0F0-B6A2-0AA3-60C8E4CBAE4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874985" y="2791320"/>
                <a:ext cx="4788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1835E0D-1442-BD71-4F03-2A87D1982F1E}"/>
                  </a:ext>
                </a:extLst>
              </p14:cNvPr>
              <p14:cNvContentPartPr/>
              <p14:nvPr/>
            </p14:nvContentPartPr>
            <p14:xfrm>
              <a:off x="10881105" y="3219360"/>
              <a:ext cx="920520" cy="108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1835E0D-1442-BD71-4F03-2A87D1982F1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874985" y="3213240"/>
                <a:ext cx="9327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CD4A230-F5E6-31E2-E018-36442EA28D39}"/>
                  </a:ext>
                </a:extLst>
              </p14:cNvPr>
              <p14:cNvContentPartPr/>
              <p14:nvPr/>
            </p14:nvContentPartPr>
            <p14:xfrm>
              <a:off x="10904505" y="3165720"/>
              <a:ext cx="691560" cy="160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CD4A230-F5E6-31E2-E018-36442EA28D3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898385" y="3159600"/>
                <a:ext cx="7038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F0F70A2-4DF9-F6D1-B921-EA1C2774B61B}"/>
                  </a:ext>
                </a:extLst>
              </p14:cNvPr>
              <p14:cNvContentPartPr/>
              <p14:nvPr/>
            </p14:nvContentPartPr>
            <p14:xfrm>
              <a:off x="10931505" y="3222240"/>
              <a:ext cx="695160" cy="320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F0F70A2-4DF9-F6D1-B921-EA1C2774B61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925385" y="3216120"/>
                <a:ext cx="7074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21EB6C4-4913-9CA8-1843-6EC48A5CEADC}"/>
                  </a:ext>
                </a:extLst>
              </p14:cNvPr>
              <p14:cNvContentPartPr/>
              <p14:nvPr/>
            </p14:nvContentPartPr>
            <p14:xfrm>
              <a:off x="11034465" y="3192360"/>
              <a:ext cx="562680" cy="558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21EB6C4-4913-9CA8-1843-6EC48A5CEAD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028345" y="3186240"/>
                <a:ext cx="5749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F73B520-BDA9-2189-04DF-10247BE5C67D}"/>
                  </a:ext>
                </a:extLst>
              </p14:cNvPr>
              <p14:cNvContentPartPr/>
              <p14:nvPr/>
            </p14:nvContentPartPr>
            <p14:xfrm>
              <a:off x="11665185" y="3125400"/>
              <a:ext cx="248040" cy="756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F73B520-BDA9-2189-04DF-10247BE5C67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659065" y="3119280"/>
                <a:ext cx="2602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536FD93-5BCC-F79E-58A7-22D650510FD0}"/>
                  </a:ext>
                </a:extLst>
              </p14:cNvPr>
              <p14:cNvContentPartPr/>
              <p14:nvPr/>
            </p14:nvContentPartPr>
            <p14:xfrm>
              <a:off x="7823625" y="1929480"/>
              <a:ext cx="248400" cy="2541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536FD93-5BCC-F79E-58A7-22D650510FD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817505" y="1923360"/>
                <a:ext cx="2606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7D97271-6112-9747-CC84-41BDE2456DF4}"/>
                  </a:ext>
                </a:extLst>
              </p14:cNvPr>
              <p14:cNvContentPartPr/>
              <p14:nvPr/>
            </p14:nvContentPartPr>
            <p14:xfrm>
              <a:off x="8136105" y="1941720"/>
              <a:ext cx="92520" cy="468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7D97271-6112-9747-CC84-41BDE2456DF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129985" y="1935600"/>
                <a:ext cx="1047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4D3DAC2-2214-B049-4064-C82E1F7E1D7A}"/>
                  </a:ext>
                </a:extLst>
              </p14:cNvPr>
              <p14:cNvContentPartPr/>
              <p14:nvPr/>
            </p14:nvContentPartPr>
            <p14:xfrm>
              <a:off x="8129985" y="2049720"/>
              <a:ext cx="141120" cy="889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4D3DAC2-2214-B049-4064-C82E1F7E1D7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123865" y="2043600"/>
                <a:ext cx="1533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483387F-0F5F-9BEF-CC86-63281495AFA2}"/>
                  </a:ext>
                </a:extLst>
              </p14:cNvPr>
              <p14:cNvContentPartPr/>
              <p14:nvPr/>
            </p14:nvContentPartPr>
            <p14:xfrm>
              <a:off x="8396385" y="1805640"/>
              <a:ext cx="16200" cy="2894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483387F-0F5F-9BEF-CC86-63281495AFA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390265" y="1799520"/>
                <a:ext cx="284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7927A7-B2D7-3A38-AE7B-11EFCB1AFF47}"/>
                  </a:ext>
                </a:extLst>
              </p14:cNvPr>
              <p14:cNvContentPartPr/>
              <p14:nvPr/>
            </p14:nvContentPartPr>
            <p14:xfrm>
              <a:off x="4239105" y="788280"/>
              <a:ext cx="15120" cy="9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7927A7-B2D7-3A38-AE7B-11EFCB1AFF4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232985" y="782160"/>
                <a:ext cx="273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8E74C99-B56A-B072-79B9-0AA8BD4AEA33}"/>
                  </a:ext>
                </a:extLst>
              </p14:cNvPr>
              <p14:cNvContentPartPr/>
              <p14:nvPr/>
            </p14:nvContentPartPr>
            <p14:xfrm>
              <a:off x="411225" y="816000"/>
              <a:ext cx="504360" cy="107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8E74C99-B56A-B072-79B9-0AA8BD4AEA3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05105" y="809880"/>
                <a:ext cx="5166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029CB62-9B03-0A84-8E6A-2DF14F629866}"/>
                  </a:ext>
                </a:extLst>
              </p14:cNvPr>
              <p14:cNvContentPartPr/>
              <p14:nvPr/>
            </p14:nvContentPartPr>
            <p14:xfrm>
              <a:off x="816945" y="916080"/>
              <a:ext cx="390240" cy="817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029CB62-9B03-0A84-8E6A-2DF14F62986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10825" y="909960"/>
                <a:ext cx="402480" cy="8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C0CA5F0-2C40-C0F1-1553-86AF7F26E082}"/>
                  </a:ext>
                </a:extLst>
              </p14:cNvPr>
              <p14:cNvContentPartPr/>
              <p14:nvPr/>
            </p14:nvContentPartPr>
            <p14:xfrm>
              <a:off x="1399425" y="1129920"/>
              <a:ext cx="335880" cy="510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C0CA5F0-2C40-C0F1-1553-86AF7F26E08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393305" y="1123800"/>
                <a:ext cx="3481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EF39E55-45DC-5880-99CB-934A8E6EBA64}"/>
                  </a:ext>
                </a:extLst>
              </p14:cNvPr>
              <p14:cNvContentPartPr/>
              <p14:nvPr/>
            </p14:nvContentPartPr>
            <p14:xfrm>
              <a:off x="1768425" y="1079520"/>
              <a:ext cx="284760" cy="507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EF39E55-45DC-5880-99CB-934A8E6EBA6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762305" y="1073400"/>
                <a:ext cx="29700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C100BBF-0074-75E5-A7DC-29814FB25BDA}"/>
                  </a:ext>
                </a:extLst>
              </p14:cNvPr>
              <p14:cNvContentPartPr/>
              <p14:nvPr/>
            </p14:nvContentPartPr>
            <p14:xfrm>
              <a:off x="2081985" y="1104360"/>
              <a:ext cx="482040" cy="361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C100BBF-0074-75E5-A7DC-29814FB25BD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075865" y="1098240"/>
                <a:ext cx="4942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F7A968A-405E-F2F2-E13E-348DCDCF4C58}"/>
                  </a:ext>
                </a:extLst>
              </p14:cNvPr>
              <p14:cNvContentPartPr/>
              <p14:nvPr/>
            </p14:nvContentPartPr>
            <p14:xfrm>
              <a:off x="2521185" y="892320"/>
              <a:ext cx="205920" cy="757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F7A968A-405E-F2F2-E13E-348DCDCF4C5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515065" y="886200"/>
                <a:ext cx="218160" cy="7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68AF22E-B013-13B5-D847-2A9D0C5C3873}"/>
                  </a:ext>
                </a:extLst>
              </p14:cNvPr>
              <p14:cNvContentPartPr/>
              <p14:nvPr/>
            </p14:nvContentPartPr>
            <p14:xfrm>
              <a:off x="3394545" y="1119480"/>
              <a:ext cx="217440" cy="44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68AF22E-B013-13B5-D847-2A9D0C5C387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388425" y="1113360"/>
                <a:ext cx="2296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221EB2F-9FAC-14FF-B70E-D26C00DC92C0}"/>
                  </a:ext>
                </a:extLst>
              </p14:cNvPr>
              <p14:cNvContentPartPr/>
              <p14:nvPr/>
            </p14:nvContentPartPr>
            <p14:xfrm>
              <a:off x="3520185" y="1364280"/>
              <a:ext cx="221040" cy="1249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221EB2F-9FAC-14FF-B70E-D26C00DC92C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514065" y="1358160"/>
                <a:ext cx="2332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9D1CEF7-4F23-02BE-93AF-CF36E1DFA509}"/>
                  </a:ext>
                </a:extLst>
              </p14:cNvPr>
              <p14:cNvContentPartPr/>
              <p14:nvPr/>
            </p14:nvContentPartPr>
            <p14:xfrm>
              <a:off x="5232345" y="1167000"/>
              <a:ext cx="490680" cy="59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9D1CEF7-4F23-02BE-93AF-CF36E1DFA50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226225" y="1160880"/>
                <a:ext cx="5029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ED6F055-6E5A-2DAD-6BAF-51A029692F72}"/>
                  </a:ext>
                </a:extLst>
              </p14:cNvPr>
              <p14:cNvContentPartPr/>
              <p14:nvPr/>
            </p14:nvContentPartPr>
            <p14:xfrm>
              <a:off x="5461305" y="1079520"/>
              <a:ext cx="55080" cy="316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ED6F055-6E5A-2DAD-6BAF-51A029692F7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455185" y="1073400"/>
                <a:ext cx="673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464CE4D-C453-3A91-FFDD-1BF1D23EAAF2}"/>
                  </a:ext>
                </a:extLst>
              </p14:cNvPr>
              <p14:cNvContentPartPr/>
              <p14:nvPr/>
            </p14:nvContentPartPr>
            <p14:xfrm>
              <a:off x="5903025" y="844440"/>
              <a:ext cx="427320" cy="594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464CE4D-C453-3A91-FFDD-1BF1D23EAAF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896905" y="838320"/>
                <a:ext cx="43956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6B48BFC-ED74-D9B3-6E64-9A805CAC13A9}"/>
                  </a:ext>
                </a:extLst>
              </p14:cNvPr>
              <p14:cNvContentPartPr/>
              <p14:nvPr/>
            </p14:nvContentPartPr>
            <p14:xfrm>
              <a:off x="6384705" y="1223520"/>
              <a:ext cx="66600" cy="198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6B48BFC-ED74-D9B3-6E64-9A805CAC13A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378585" y="1217400"/>
                <a:ext cx="788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6BC38F2-438C-399F-0D1D-61F673C0F7AA}"/>
                  </a:ext>
                </a:extLst>
              </p14:cNvPr>
              <p14:cNvContentPartPr/>
              <p14:nvPr/>
            </p14:nvContentPartPr>
            <p14:xfrm>
              <a:off x="6777465" y="887640"/>
              <a:ext cx="478440" cy="383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6BC38F2-438C-399F-0D1D-61F673C0F7A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771345" y="881520"/>
                <a:ext cx="49068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3CF3755-7683-4647-5AD9-0C9E0BB610B1}"/>
                  </a:ext>
                </a:extLst>
              </p14:cNvPr>
              <p14:cNvContentPartPr/>
              <p14:nvPr/>
            </p14:nvContentPartPr>
            <p14:xfrm>
              <a:off x="344265" y="1294440"/>
              <a:ext cx="6494400" cy="600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3CF3755-7683-4647-5AD9-0C9E0BB610B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38145" y="1288320"/>
                <a:ext cx="650664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3BDD26A-C0C5-B877-C840-1C48BA3FBF6E}"/>
                  </a:ext>
                </a:extLst>
              </p14:cNvPr>
              <p14:cNvContentPartPr/>
              <p14:nvPr/>
            </p14:nvContentPartPr>
            <p14:xfrm>
              <a:off x="4405425" y="822120"/>
              <a:ext cx="339120" cy="637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3BDD26A-C0C5-B877-C840-1C48BA3FBF6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399305" y="816000"/>
                <a:ext cx="35136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D619809-E730-1904-3A6E-F3A6B07A8665}"/>
                  </a:ext>
                </a:extLst>
              </p14:cNvPr>
              <p14:cNvContentPartPr/>
              <p14:nvPr/>
            </p14:nvContentPartPr>
            <p14:xfrm>
              <a:off x="4724385" y="1187520"/>
              <a:ext cx="169560" cy="249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D619809-E730-1904-3A6E-F3A6B07A866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718265" y="1181400"/>
                <a:ext cx="1818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8F60C30-AD1D-B2A1-6127-F7DA03E39ADE}"/>
                  </a:ext>
                </a:extLst>
              </p14:cNvPr>
              <p14:cNvContentPartPr/>
              <p14:nvPr/>
            </p14:nvContentPartPr>
            <p14:xfrm>
              <a:off x="4508745" y="1751280"/>
              <a:ext cx="34920" cy="208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8F60C30-AD1D-B2A1-6127-F7DA03E39AD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502625" y="1745160"/>
                <a:ext cx="471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A0488D4-7BBC-4AEC-F4EC-A71A0D89E3A6}"/>
                  </a:ext>
                </a:extLst>
              </p14:cNvPr>
              <p14:cNvContentPartPr/>
              <p14:nvPr/>
            </p14:nvContentPartPr>
            <p14:xfrm>
              <a:off x="6331425" y="1632840"/>
              <a:ext cx="433080" cy="381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A0488D4-7BBC-4AEC-F4EC-A71A0D89E3A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325305" y="1626720"/>
                <a:ext cx="4453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63204DB-8B6D-9104-4A6B-45419CCBA270}"/>
                  </a:ext>
                </a:extLst>
              </p14:cNvPr>
              <p14:cNvContentPartPr/>
              <p14:nvPr/>
            </p14:nvContentPartPr>
            <p14:xfrm>
              <a:off x="6718425" y="1556880"/>
              <a:ext cx="801360" cy="82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63204DB-8B6D-9104-4A6B-45419CCBA27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712305" y="1550760"/>
                <a:ext cx="8136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39164DC-CA36-6DAA-32FF-4D55829138D8}"/>
                  </a:ext>
                </a:extLst>
              </p14:cNvPr>
              <p14:cNvContentPartPr/>
              <p14:nvPr/>
            </p14:nvContentPartPr>
            <p14:xfrm>
              <a:off x="8931345" y="2364360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39164DC-CA36-6DAA-32FF-4D55829138D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925225" y="23582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919DDC7-EDD6-937A-708F-E0414F696D79}"/>
                  </a:ext>
                </a:extLst>
              </p14:cNvPr>
              <p14:cNvContentPartPr/>
              <p14:nvPr/>
            </p14:nvContentPartPr>
            <p14:xfrm>
              <a:off x="6967905" y="1277880"/>
              <a:ext cx="326880" cy="5558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919DDC7-EDD6-937A-708F-E0414F696D7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961785" y="1271760"/>
                <a:ext cx="33912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C6327F7-1F96-10FE-F18C-BC2A281AB71A}"/>
                  </a:ext>
                </a:extLst>
              </p14:cNvPr>
              <p14:cNvContentPartPr/>
              <p14:nvPr/>
            </p14:nvContentPartPr>
            <p14:xfrm>
              <a:off x="7286145" y="1592880"/>
              <a:ext cx="75960" cy="1926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C6327F7-1F96-10FE-F18C-BC2A281AB71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280025" y="1586760"/>
                <a:ext cx="882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0C0B26E-5CF5-613F-FD85-D6543CAA5BB6}"/>
                  </a:ext>
                </a:extLst>
              </p14:cNvPr>
              <p14:cNvContentPartPr/>
              <p14:nvPr/>
            </p14:nvContentPartPr>
            <p14:xfrm>
              <a:off x="7520865" y="1393080"/>
              <a:ext cx="141120" cy="313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0C0B26E-5CF5-613F-FD85-D6543CAA5BB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514745" y="1386960"/>
                <a:ext cx="1533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207B7F5-CFCB-C425-DD12-836DA086F478}"/>
                  </a:ext>
                </a:extLst>
              </p14:cNvPr>
              <p14:cNvContentPartPr/>
              <p14:nvPr/>
            </p14:nvContentPartPr>
            <p14:xfrm>
              <a:off x="7697985" y="1524840"/>
              <a:ext cx="127080" cy="889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207B7F5-CFCB-C425-DD12-836DA086F47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691865" y="1518720"/>
                <a:ext cx="1393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584BCDE-960B-7FC0-9D87-0A0FFCC4EDAD}"/>
                  </a:ext>
                </a:extLst>
              </p14:cNvPr>
              <p14:cNvContentPartPr/>
              <p14:nvPr/>
            </p14:nvContentPartPr>
            <p14:xfrm>
              <a:off x="7941345" y="1288320"/>
              <a:ext cx="37800" cy="3438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584BCDE-960B-7FC0-9D87-0A0FFCC4EDAD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935225" y="1282200"/>
                <a:ext cx="5004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469C8DF-F51F-79BF-78A7-EDCDF35BEB6D}"/>
                  </a:ext>
                </a:extLst>
              </p14:cNvPr>
              <p14:cNvContentPartPr/>
              <p14:nvPr/>
            </p14:nvContentPartPr>
            <p14:xfrm>
              <a:off x="7096785" y="1751280"/>
              <a:ext cx="1184760" cy="2728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469C8DF-F51F-79BF-78A7-EDCDF35BEB6D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090665" y="1745160"/>
                <a:ext cx="119700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CF4FA55-E415-BDEC-075C-10D9E1516836}"/>
                  </a:ext>
                </a:extLst>
              </p14:cNvPr>
              <p14:cNvContentPartPr/>
              <p14:nvPr/>
            </p14:nvContentPartPr>
            <p14:xfrm>
              <a:off x="8311785" y="1770720"/>
              <a:ext cx="20880" cy="9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CF4FA55-E415-BDEC-075C-10D9E151683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305665" y="1764600"/>
                <a:ext cx="3312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3CB32D6-D081-4B42-8AE1-76DFE3A631EB}"/>
              </a:ext>
            </a:extLst>
          </p:cNvPr>
          <p:cNvGrpSpPr/>
          <p:nvPr/>
        </p:nvGrpSpPr>
        <p:grpSpPr>
          <a:xfrm>
            <a:off x="5165025" y="2391000"/>
            <a:ext cx="3129840" cy="2814840"/>
            <a:chOff x="5165025" y="2391000"/>
            <a:chExt cx="3129840" cy="28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2FE8D4F-9493-FBB6-6FFF-2B8323680C6C}"/>
                    </a:ext>
                  </a:extLst>
                </p14:cNvPr>
                <p14:cNvContentPartPr/>
                <p14:nvPr/>
              </p14:nvContentPartPr>
              <p14:xfrm>
                <a:off x="8123145" y="5178840"/>
                <a:ext cx="171720" cy="27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2FE8D4F-9493-FBB6-6FFF-2B8323680C6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117025" y="5172720"/>
                  <a:ext cx="1839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68774F8-54F3-CB4C-F818-D0BF64767C57}"/>
                    </a:ext>
                  </a:extLst>
                </p14:cNvPr>
                <p14:cNvContentPartPr/>
                <p14:nvPr/>
              </p14:nvContentPartPr>
              <p14:xfrm>
                <a:off x="7892385" y="5084160"/>
                <a:ext cx="123840" cy="119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68774F8-54F3-CB4C-F818-D0BF64767C5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886265" y="5078040"/>
                  <a:ext cx="136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49103B1-7E8B-E583-D12B-EED42020F0CB}"/>
                    </a:ext>
                  </a:extLst>
                </p14:cNvPr>
                <p14:cNvContentPartPr/>
                <p14:nvPr/>
              </p14:nvContentPartPr>
              <p14:xfrm>
                <a:off x="8111625" y="4653240"/>
                <a:ext cx="142200" cy="39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49103B1-7E8B-E583-D12B-EED42020F0C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105505" y="4647120"/>
                  <a:ext cx="1544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E123CA0-BFD8-5FB8-90C7-B3C2D759198C}"/>
                    </a:ext>
                  </a:extLst>
                </p14:cNvPr>
                <p14:cNvContentPartPr/>
                <p14:nvPr/>
              </p14:nvContentPartPr>
              <p14:xfrm>
                <a:off x="7868265" y="4556400"/>
                <a:ext cx="125640" cy="135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E123CA0-BFD8-5FB8-90C7-B3C2D759198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862145" y="4550280"/>
                  <a:ext cx="137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B2711E9-5812-066A-2562-A25C74D0F7EB}"/>
                    </a:ext>
                  </a:extLst>
                </p14:cNvPr>
                <p14:cNvContentPartPr/>
                <p14:nvPr/>
              </p14:nvContentPartPr>
              <p14:xfrm>
                <a:off x="6950625" y="2446800"/>
                <a:ext cx="73080" cy="551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B2711E9-5812-066A-2562-A25C74D0F7E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944505" y="2440680"/>
                  <a:ext cx="8532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E90BD96-6445-1090-2E4B-B9FFF0F040EE}"/>
                    </a:ext>
                  </a:extLst>
                </p14:cNvPr>
                <p14:cNvContentPartPr/>
                <p14:nvPr/>
              </p14:nvContentPartPr>
              <p14:xfrm>
                <a:off x="6971145" y="2552640"/>
                <a:ext cx="30240" cy="396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E90BD96-6445-1090-2E4B-B9FFF0F040E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965025" y="2546520"/>
                  <a:ext cx="424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95F8D9C-D81D-C271-AE45-C34A7D221F7D}"/>
                    </a:ext>
                  </a:extLst>
                </p14:cNvPr>
                <p14:cNvContentPartPr/>
                <p14:nvPr/>
              </p14:nvContentPartPr>
              <p14:xfrm>
                <a:off x="6910305" y="2513400"/>
                <a:ext cx="6120" cy="158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95F8D9C-D81D-C271-AE45-C34A7D221F7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904185" y="2507280"/>
                  <a:ext cx="183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25C15DB-2863-0629-6147-8A17B723BD7A}"/>
                    </a:ext>
                  </a:extLst>
                </p14:cNvPr>
                <p14:cNvContentPartPr/>
                <p14:nvPr/>
              </p14:nvContentPartPr>
              <p14:xfrm>
                <a:off x="7365345" y="3015600"/>
                <a:ext cx="47160" cy="30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25C15DB-2863-0629-6147-8A17B723BD7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359225" y="3009480"/>
                  <a:ext cx="59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DD3F1AE-53EF-4301-B927-AAA3B6E9AC41}"/>
                    </a:ext>
                  </a:extLst>
                </p14:cNvPr>
                <p14:cNvContentPartPr/>
                <p14:nvPr/>
              </p14:nvContentPartPr>
              <p14:xfrm>
                <a:off x="5165025" y="2558760"/>
                <a:ext cx="279000" cy="604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DD3F1AE-53EF-4301-B927-AAA3B6E9AC4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158905" y="2552640"/>
                  <a:ext cx="29124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CC71AF6-9CCF-A6D2-8456-5C5D1E2AFCC7}"/>
                    </a:ext>
                  </a:extLst>
                </p14:cNvPr>
                <p14:cNvContentPartPr/>
                <p14:nvPr/>
              </p14:nvContentPartPr>
              <p14:xfrm>
                <a:off x="5603865" y="2526360"/>
                <a:ext cx="266760" cy="5864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CC71AF6-9CCF-A6D2-8456-5C5D1E2AFCC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597745" y="2520240"/>
                  <a:ext cx="27900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82805DF-F000-D375-3A80-EF8AC96F7D37}"/>
                    </a:ext>
                  </a:extLst>
                </p14:cNvPr>
                <p14:cNvContentPartPr/>
                <p14:nvPr/>
              </p14:nvContentPartPr>
              <p14:xfrm>
                <a:off x="5894025" y="2582160"/>
                <a:ext cx="358560" cy="351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82805DF-F000-D375-3A80-EF8AC96F7D3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887905" y="2576040"/>
                  <a:ext cx="3708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E398813-EEA0-923D-0C92-A4187AC9874B}"/>
                    </a:ext>
                  </a:extLst>
                </p14:cNvPr>
                <p14:cNvContentPartPr/>
                <p14:nvPr/>
              </p14:nvContentPartPr>
              <p14:xfrm>
                <a:off x="5830305" y="2507280"/>
                <a:ext cx="172080" cy="445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E398813-EEA0-923D-0C92-A4187AC9874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824185" y="2501160"/>
                  <a:ext cx="1843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9DDBEEB-25F3-CA9D-DF2E-1642FF513427}"/>
                    </a:ext>
                  </a:extLst>
                </p14:cNvPr>
                <p14:cNvContentPartPr/>
                <p14:nvPr/>
              </p14:nvContentPartPr>
              <p14:xfrm>
                <a:off x="6227025" y="2412600"/>
                <a:ext cx="103320" cy="628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9DDBEEB-25F3-CA9D-DF2E-1642FF51342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220905" y="2406480"/>
                  <a:ext cx="11556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D0647B1-6D0F-6FCC-4A5E-09419EEF4BF7}"/>
                    </a:ext>
                  </a:extLst>
                </p14:cNvPr>
                <p14:cNvContentPartPr/>
                <p14:nvPr/>
              </p14:nvContentPartPr>
              <p14:xfrm>
                <a:off x="6479385" y="2607000"/>
                <a:ext cx="64440" cy="25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D0647B1-6D0F-6FCC-4A5E-09419EEF4BF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473265" y="2600880"/>
                  <a:ext cx="76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B9B4565-6CAD-5CE4-C836-F9F8A743B573}"/>
                    </a:ext>
                  </a:extLst>
                </p14:cNvPr>
                <p14:cNvContentPartPr/>
                <p14:nvPr/>
              </p14:nvContentPartPr>
              <p14:xfrm>
                <a:off x="6528705" y="2869440"/>
                <a:ext cx="92880" cy="651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B9B4565-6CAD-5CE4-C836-F9F8A743B57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522585" y="2863320"/>
                  <a:ext cx="1051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95012ED-3AEF-FA03-6BEF-002A7088EA38}"/>
                    </a:ext>
                  </a:extLst>
                </p14:cNvPr>
                <p14:cNvContentPartPr/>
                <p14:nvPr/>
              </p14:nvContentPartPr>
              <p14:xfrm>
                <a:off x="5355825" y="3312960"/>
                <a:ext cx="96480" cy="33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95012ED-3AEF-FA03-6BEF-002A7088EA3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349705" y="3306840"/>
                  <a:ext cx="1087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90D53BE-2729-205D-17F1-6999F4FED233}"/>
                    </a:ext>
                  </a:extLst>
                </p14:cNvPr>
                <p14:cNvContentPartPr/>
                <p14:nvPr/>
              </p14:nvContentPartPr>
              <p14:xfrm>
                <a:off x="5325225" y="3426000"/>
                <a:ext cx="380880" cy="504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90D53BE-2729-205D-17F1-6999F4FED23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319105" y="3419880"/>
                  <a:ext cx="3931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F352BB9-0221-7E0A-293E-EEDE3E68AA89}"/>
                    </a:ext>
                  </a:extLst>
                </p14:cNvPr>
                <p14:cNvContentPartPr/>
                <p14:nvPr/>
              </p14:nvContentPartPr>
              <p14:xfrm>
                <a:off x="5751465" y="3381720"/>
                <a:ext cx="240480" cy="6080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F352BB9-0221-7E0A-293E-EEDE3E68AA8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745345" y="3375600"/>
                  <a:ext cx="25272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BBF63EC-68CD-6BED-FD3E-6D698C0C2CAA}"/>
                    </a:ext>
                  </a:extLst>
                </p14:cNvPr>
                <p14:cNvContentPartPr/>
                <p14:nvPr/>
              </p14:nvContentPartPr>
              <p14:xfrm>
                <a:off x="6061065" y="3381720"/>
                <a:ext cx="348120" cy="347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BBF63EC-68CD-6BED-FD3E-6D698C0C2CA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054945" y="3375600"/>
                  <a:ext cx="3603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A5B93B9-32D0-B69C-1432-4EEFAFA82765}"/>
                    </a:ext>
                  </a:extLst>
                </p14:cNvPr>
                <p14:cNvContentPartPr/>
                <p14:nvPr/>
              </p14:nvContentPartPr>
              <p14:xfrm>
                <a:off x="6008865" y="3354000"/>
                <a:ext cx="242280" cy="450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A5B93B9-32D0-B69C-1432-4EEFAFA8276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002745" y="3347880"/>
                  <a:ext cx="25452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F8042A1-3EB0-3558-8E49-267241190A27}"/>
                    </a:ext>
                  </a:extLst>
                </p14:cNvPr>
                <p14:cNvContentPartPr/>
                <p14:nvPr/>
              </p14:nvContentPartPr>
              <p14:xfrm>
                <a:off x="6400545" y="3232680"/>
                <a:ext cx="112320" cy="592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F8042A1-3EB0-3558-8E49-267241190A2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394425" y="3226560"/>
                  <a:ext cx="12456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49E2DFC-AD07-F6C4-E470-80480A8F191F}"/>
                    </a:ext>
                  </a:extLst>
                </p14:cNvPr>
                <p14:cNvContentPartPr/>
                <p14:nvPr/>
              </p14:nvContentPartPr>
              <p14:xfrm>
                <a:off x="6732105" y="3342480"/>
                <a:ext cx="107640" cy="662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49E2DFC-AD07-F6C4-E470-80480A8F191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725985" y="3336360"/>
                  <a:ext cx="119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DB27D0A-34A7-714A-B2AC-824D97141E08}"/>
                    </a:ext>
                  </a:extLst>
                </p14:cNvPr>
                <p14:cNvContentPartPr/>
                <p14:nvPr/>
              </p14:nvContentPartPr>
              <p14:xfrm>
                <a:off x="6861345" y="3537960"/>
                <a:ext cx="87120" cy="72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DB27D0A-34A7-714A-B2AC-824D97141E0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855225" y="3531840"/>
                  <a:ext cx="993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A235321-B456-56A1-BB36-ED623E65C2EE}"/>
                    </a:ext>
                  </a:extLst>
                </p14:cNvPr>
                <p14:cNvContentPartPr/>
                <p14:nvPr/>
              </p14:nvContentPartPr>
              <p14:xfrm>
                <a:off x="7044225" y="3167880"/>
                <a:ext cx="375120" cy="3844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A235321-B456-56A1-BB36-ED623E65C2E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038105" y="3161760"/>
                  <a:ext cx="3873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9E41F58-AEB5-7788-C812-2FA8A3EF63A4}"/>
                    </a:ext>
                  </a:extLst>
                </p14:cNvPr>
                <p14:cNvContentPartPr/>
                <p14:nvPr/>
              </p14:nvContentPartPr>
              <p14:xfrm>
                <a:off x="5476785" y="4267320"/>
                <a:ext cx="431640" cy="429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9E41F58-AEB5-7788-C812-2FA8A3EF63A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470665" y="4261200"/>
                  <a:ext cx="44388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9BE439F-5651-3C6C-3CE4-39610C1CCD16}"/>
                    </a:ext>
                  </a:extLst>
                </p14:cNvPr>
                <p14:cNvContentPartPr/>
                <p14:nvPr/>
              </p14:nvContentPartPr>
              <p14:xfrm>
                <a:off x="5934345" y="4134480"/>
                <a:ext cx="331920" cy="5760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9BE439F-5651-3C6C-3CE4-39610C1CCD1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928225" y="4128360"/>
                  <a:ext cx="34416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E62B0A6-FF85-1C65-0B86-4C252325FA2E}"/>
                    </a:ext>
                  </a:extLst>
                </p14:cNvPr>
                <p14:cNvContentPartPr/>
                <p14:nvPr/>
              </p14:nvContentPartPr>
              <p14:xfrm>
                <a:off x="6297585" y="4164720"/>
                <a:ext cx="289440" cy="277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E62B0A6-FF85-1C65-0B86-4C252325FA2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291465" y="4158600"/>
                  <a:ext cx="3016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6CE5101-BFE4-CCB3-90AF-FDE39BBB6D6D}"/>
                    </a:ext>
                  </a:extLst>
                </p14:cNvPr>
                <p14:cNvContentPartPr/>
                <p14:nvPr/>
              </p14:nvContentPartPr>
              <p14:xfrm>
                <a:off x="6261225" y="4084440"/>
                <a:ext cx="146520" cy="3625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6CE5101-BFE4-CCB3-90AF-FDE39BBB6D6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255105" y="4078320"/>
                  <a:ext cx="1587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70677A5-6469-8576-A357-D72004170FC2}"/>
                    </a:ext>
                  </a:extLst>
                </p14:cNvPr>
                <p14:cNvContentPartPr/>
                <p14:nvPr/>
              </p14:nvContentPartPr>
              <p14:xfrm>
                <a:off x="6617625" y="4061760"/>
                <a:ext cx="99360" cy="408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70677A5-6469-8576-A357-D72004170FC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611505" y="4055640"/>
                  <a:ext cx="1116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6B8A23F-CD48-023A-7F3B-4CB3F5E3B4EA}"/>
                    </a:ext>
                  </a:extLst>
                </p14:cNvPr>
                <p14:cNvContentPartPr/>
                <p14:nvPr/>
              </p14:nvContentPartPr>
              <p14:xfrm>
                <a:off x="6861345" y="4089480"/>
                <a:ext cx="184320" cy="120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6B8A23F-CD48-023A-7F3B-4CB3F5E3B4E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55225" y="4083360"/>
                  <a:ext cx="196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679E39B-A386-F434-75F2-852222DA9573}"/>
                    </a:ext>
                  </a:extLst>
                </p14:cNvPr>
                <p14:cNvContentPartPr/>
                <p14:nvPr/>
              </p14:nvContentPartPr>
              <p14:xfrm>
                <a:off x="7038465" y="4226280"/>
                <a:ext cx="137520" cy="1659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679E39B-A386-F434-75F2-852222DA957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32345" y="4220160"/>
                  <a:ext cx="149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2B28874-2FAA-FBF6-65BF-C293A5B59B8F}"/>
                    </a:ext>
                  </a:extLst>
                </p14:cNvPr>
                <p14:cNvContentPartPr/>
                <p14:nvPr/>
              </p14:nvContentPartPr>
              <p14:xfrm>
                <a:off x="7259145" y="3742800"/>
                <a:ext cx="241200" cy="4572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2B28874-2FAA-FBF6-65BF-C293A5B59B8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253025" y="3736680"/>
                  <a:ext cx="25344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5519FF6-BA0F-1861-568C-4F3E119FA5A8}"/>
                    </a:ext>
                  </a:extLst>
                </p14:cNvPr>
                <p14:cNvContentPartPr/>
                <p14:nvPr/>
              </p14:nvContentPartPr>
              <p14:xfrm>
                <a:off x="7651185" y="3879600"/>
                <a:ext cx="47160" cy="529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5519FF6-BA0F-1861-568C-4F3E119FA5A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645065" y="3873480"/>
                  <a:ext cx="59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0AAC175-3297-E500-683A-E5DF7B980505}"/>
                    </a:ext>
                  </a:extLst>
                </p14:cNvPr>
                <p14:cNvContentPartPr/>
                <p14:nvPr/>
              </p14:nvContentPartPr>
              <p14:xfrm>
                <a:off x="7197225" y="2391000"/>
                <a:ext cx="689040" cy="14457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0AAC175-3297-E500-683A-E5DF7B98050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191105" y="2384880"/>
                  <a:ext cx="701280" cy="14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533C00A-5A54-1980-08B1-3FD97343BDD5}"/>
                    </a:ext>
                  </a:extLst>
                </p14:cNvPr>
                <p14:cNvContentPartPr/>
                <p14:nvPr/>
              </p14:nvContentPartPr>
              <p14:xfrm>
                <a:off x="7916145" y="3520680"/>
                <a:ext cx="38160" cy="86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533C00A-5A54-1980-08B1-3FD97343BDD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910025" y="3514560"/>
                  <a:ext cx="50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49FE33F-4614-72A3-9C17-0EE8AF6DDBF7}"/>
                    </a:ext>
                  </a:extLst>
                </p14:cNvPr>
                <p14:cNvContentPartPr/>
                <p14:nvPr/>
              </p14:nvContentPartPr>
              <p14:xfrm>
                <a:off x="5382105" y="3003000"/>
                <a:ext cx="1520640" cy="2502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49FE33F-4614-72A3-9C17-0EE8AF6DDBF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375985" y="2996880"/>
                  <a:ext cx="15328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A0B95DD-F51F-CAA6-E3FF-B720995022CC}"/>
                    </a:ext>
                  </a:extLst>
                </p14:cNvPr>
                <p14:cNvContentPartPr/>
                <p14:nvPr/>
              </p14:nvContentPartPr>
              <p14:xfrm>
                <a:off x="5481825" y="3772680"/>
                <a:ext cx="1188000" cy="3045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A0B95DD-F51F-CAA6-E3FF-B720995022C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475705" y="3766560"/>
                  <a:ext cx="12002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0C140D8-5F55-72B7-0620-2A8CECAE8032}"/>
                    </a:ext>
                  </a:extLst>
                </p14:cNvPr>
                <p14:cNvContentPartPr/>
                <p14:nvPr/>
              </p14:nvContentPartPr>
              <p14:xfrm>
                <a:off x="5544825" y="4630560"/>
                <a:ext cx="1250280" cy="4968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0C140D8-5F55-72B7-0620-2A8CECAE803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38705" y="4624440"/>
                  <a:ext cx="1262520" cy="50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3153FB3F-14D8-BE7C-2151-3EA836588B56}"/>
                  </a:ext>
                </a:extLst>
              </p14:cNvPr>
              <p14:cNvContentPartPr/>
              <p14:nvPr/>
            </p14:nvContentPartPr>
            <p14:xfrm>
              <a:off x="8232585" y="3716880"/>
              <a:ext cx="2408760" cy="24087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3153FB3F-14D8-BE7C-2151-3EA836588B56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226465" y="3710760"/>
                <a:ext cx="2421000" cy="242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AFCB45B-F2FE-EEB2-2273-977FADFA843A}"/>
              </a:ext>
            </a:extLst>
          </p:cNvPr>
          <p:cNvGrpSpPr/>
          <p:nvPr/>
        </p:nvGrpSpPr>
        <p:grpSpPr>
          <a:xfrm>
            <a:off x="8467305" y="5618400"/>
            <a:ext cx="276840" cy="216000"/>
            <a:chOff x="8467305" y="5618400"/>
            <a:chExt cx="27684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CE2EDEB-AD1C-FD79-13E3-C34EA6B9521A}"/>
                    </a:ext>
                  </a:extLst>
                </p14:cNvPr>
                <p14:cNvContentPartPr/>
                <p14:nvPr/>
              </p14:nvContentPartPr>
              <p14:xfrm>
                <a:off x="8589345" y="5681760"/>
                <a:ext cx="139680" cy="66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CE2EDEB-AD1C-FD79-13E3-C34EA6B9521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583225" y="5675640"/>
                  <a:ext cx="1519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10A83E2-EC39-EE55-3C50-497378047C18}"/>
                    </a:ext>
                  </a:extLst>
                </p14:cNvPr>
                <p14:cNvContentPartPr/>
                <p14:nvPr/>
              </p14:nvContentPartPr>
              <p14:xfrm>
                <a:off x="8582505" y="5620560"/>
                <a:ext cx="84960" cy="147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10A83E2-EC39-EE55-3C50-497378047C1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576385" y="5614440"/>
                  <a:ext cx="97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F617D16-B608-B50E-3B01-4028DCF47C4E}"/>
                    </a:ext>
                  </a:extLst>
                </p14:cNvPr>
                <p14:cNvContentPartPr/>
                <p14:nvPr/>
              </p14:nvContentPartPr>
              <p14:xfrm>
                <a:off x="8467305" y="5659440"/>
                <a:ext cx="276840" cy="1123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F617D16-B608-B50E-3B01-4028DCF47C4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461185" y="5653320"/>
                  <a:ext cx="289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B5C9181-A76E-427A-F29C-D8DA1C03B72F}"/>
                    </a:ext>
                  </a:extLst>
                </p14:cNvPr>
                <p14:cNvContentPartPr/>
                <p14:nvPr/>
              </p14:nvContentPartPr>
              <p14:xfrm>
                <a:off x="8611305" y="5618400"/>
                <a:ext cx="77040" cy="2160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B5C9181-A76E-427A-F29C-D8DA1C03B72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605185" y="5612280"/>
                  <a:ext cx="8928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BDAE54F7-D89E-5650-2AA7-D2C4DB93BF54}"/>
              </a:ext>
            </a:extLst>
          </p:cNvPr>
          <p:cNvGrpSpPr/>
          <p:nvPr/>
        </p:nvGrpSpPr>
        <p:grpSpPr>
          <a:xfrm>
            <a:off x="9188385" y="4984440"/>
            <a:ext cx="149040" cy="184320"/>
            <a:chOff x="9188385" y="4984440"/>
            <a:chExt cx="14904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A8B5C4C-427B-0E02-0D98-7F5810165767}"/>
                    </a:ext>
                  </a:extLst>
                </p14:cNvPr>
                <p14:cNvContentPartPr/>
                <p14:nvPr/>
              </p14:nvContentPartPr>
              <p14:xfrm>
                <a:off x="9197385" y="5032320"/>
                <a:ext cx="140040" cy="1029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A8B5C4C-427B-0E02-0D98-7F581016576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191265" y="5026200"/>
                  <a:ext cx="152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10A8F1A-6EA8-4EEB-BD25-01CCA0302864}"/>
                    </a:ext>
                  </a:extLst>
                </p14:cNvPr>
                <p14:cNvContentPartPr/>
                <p14:nvPr/>
              </p14:nvContentPartPr>
              <p14:xfrm>
                <a:off x="9188385" y="4984440"/>
                <a:ext cx="99720" cy="1843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10A8F1A-6EA8-4EEB-BD25-01CCA030286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182265" y="4978320"/>
                  <a:ext cx="11196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A671268-4CBA-C348-2C45-6C28D005CFCD}"/>
              </a:ext>
            </a:extLst>
          </p:cNvPr>
          <p:cNvGrpSpPr/>
          <p:nvPr/>
        </p:nvGrpSpPr>
        <p:grpSpPr>
          <a:xfrm>
            <a:off x="9765465" y="4415640"/>
            <a:ext cx="280440" cy="176400"/>
            <a:chOff x="9765465" y="4415640"/>
            <a:chExt cx="28044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C3793DC-1226-EC58-95FD-AF534F478F18}"/>
                    </a:ext>
                  </a:extLst>
                </p14:cNvPr>
                <p14:cNvContentPartPr/>
                <p14:nvPr/>
              </p14:nvContentPartPr>
              <p14:xfrm>
                <a:off x="9765465" y="4471440"/>
                <a:ext cx="280440" cy="1206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C3793DC-1226-EC58-95FD-AF534F478F1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759345" y="4465320"/>
                  <a:ext cx="2926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F63C9BB-5A70-44C7-576E-457D95F363FF}"/>
                    </a:ext>
                  </a:extLst>
                </p14:cNvPr>
                <p14:cNvContentPartPr/>
                <p14:nvPr/>
              </p14:nvContentPartPr>
              <p14:xfrm>
                <a:off x="9812625" y="4415640"/>
                <a:ext cx="129600" cy="1627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F63C9BB-5A70-44C7-576E-457D95F363F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806505" y="4409520"/>
                  <a:ext cx="14184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A499EAA1-2CD3-EA56-2459-E15FE9B322F7}"/>
                  </a:ext>
                </a:extLst>
              </p14:cNvPr>
              <p14:cNvContentPartPr/>
              <p14:nvPr/>
            </p14:nvContentPartPr>
            <p14:xfrm>
              <a:off x="7151505" y="2301360"/>
              <a:ext cx="521640" cy="16416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A499EAA1-2CD3-EA56-2459-E15FE9B322F7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145385" y="2295240"/>
                <a:ext cx="533880" cy="165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36494DCE-F999-256C-E86C-213BCF873DBD}"/>
              </a:ext>
            </a:extLst>
          </p:cNvPr>
          <p:cNvGrpSpPr/>
          <p:nvPr/>
        </p:nvGrpSpPr>
        <p:grpSpPr>
          <a:xfrm>
            <a:off x="8524185" y="5547120"/>
            <a:ext cx="257400" cy="309960"/>
            <a:chOff x="8524185" y="5547120"/>
            <a:chExt cx="25740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3B1C138-1D46-4073-B653-CA81E848F1EB}"/>
                    </a:ext>
                  </a:extLst>
                </p14:cNvPr>
                <p14:cNvContentPartPr/>
                <p14:nvPr/>
              </p14:nvContentPartPr>
              <p14:xfrm>
                <a:off x="8524185" y="5649000"/>
                <a:ext cx="257400" cy="1630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3B1C138-1D46-4073-B653-CA81E848F1E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518065" y="5642880"/>
                  <a:ext cx="269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ED19420-488B-4015-EC05-B0BAC8F84BD3}"/>
                    </a:ext>
                  </a:extLst>
                </p14:cNvPr>
                <p14:cNvContentPartPr/>
                <p14:nvPr/>
              </p14:nvContentPartPr>
              <p14:xfrm>
                <a:off x="8581425" y="5547120"/>
                <a:ext cx="152280" cy="3099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ED19420-488B-4015-EC05-B0BAC8F84BD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575305" y="5541000"/>
                  <a:ext cx="16452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7BFFF71-E4B8-4652-AC03-FCF574BD64C6}"/>
              </a:ext>
            </a:extLst>
          </p:cNvPr>
          <p:cNvGrpSpPr/>
          <p:nvPr/>
        </p:nvGrpSpPr>
        <p:grpSpPr>
          <a:xfrm>
            <a:off x="9143745" y="4943400"/>
            <a:ext cx="385560" cy="285480"/>
            <a:chOff x="9143745" y="4943400"/>
            <a:chExt cx="38556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FDD16A1-EEE8-E16B-A46E-1E23271AFC8B}"/>
                    </a:ext>
                  </a:extLst>
                </p14:cNvPr>
                <p14:cNvContentPartPr/>
                <p14:nvPr/>
              </p14:nvContentPartPr>
              <p14:xfrm>
                <a:off x="9143745" y="5039880"/>
                <a:ext cx="385560" cy="1681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FDD16A1-EEE8-E16B-A46E-1E23271AFC8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137625" y="5033760"/>
                  <a:ext cx="397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2945EED-1522-2C5D-8195-390F3FC01104}"/>
                    </a:ext>
                  </a:extLst>
                </p14:cNvPr>
                <p14:cNvContentPartPr/>
                <p14:nvPr/>
              </p14:nvContentPartPr>
              <p14:xfrm>
                <a:off x="9207825" y="4943400"/>
                <a:ext cx="196920" cy="2854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2945EED-1522-2C5D-8195-390F3FC0110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201705" y="4937280"/>
                  <a:ext cx="20916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D9940DAC-BEDA-4F03-75A0-35CAB6D0B962}"/>
              </a:ext>
            </a:extLst>
          </p:cNvPr>
          <p:cNvGrpSpPr/>
          <p:nvPr/>
        </p:nvGrpSpPr>
        <p:grpSpPr>
          <a:xfrm>
            <a:off x="9710385" y="4329240"/>
            <a:ext cx="318600" cy="372600"/>
            <a:chOff x="9710385" y="4329240"/>
            <a:chExt cx="31860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71024F6-25DB-DE5F-884B-0AE15376F389}"/>
                    </a:ext>
                  </a:extLst>
                </p14:cNvPr>
                <p14:cNvContentPartPr/>
                <p14:nvPr/>
              </p14:nvContentPartPr>
              <p14:xfrm>
                <a:off x="9710385" y="4364880"/>
                <a:ext cx="318600" cy="270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71024F6-25DB-DE5F-884B-0AE15376F38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704265" y="4358760"/>
                  <a:ext cx="3308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E492733-10DB-B238-6777-5216D2DA1A92}"/>
                    </a:ext>
                  </a:extLst>
                </p14:cNvPr>
                <p14:cNvContentPartPr/>
                <p14:nvPr/>
              </p14:nvContentPartPr>
              <p14:xfrm>
                <a:off x="9725505" y="4329240"/>
                <a:ext cx="249480" cy="3726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E492733-10DB-B238-6777-5216D2DA1A9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719385" y="4323120"/>
                  <a:ext cx="261720" cy="38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4B610180-C47A-AEF0-426C-9F42ED3745F0}"/>
                  </a:ext>
                </a:extLst>
              </p14:cNvPr>
              <p14:cNvContentPartPr/>
              <p14:nvPr/>
            </p14:nvContentPartPr>
            <p14:xfrm>
              <a:off x="9525705" y="2156640"/>
              <a:ext cx="1419840" cy="702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4B610180-C47A-AEF0-426C-9F42ED3745F0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519585" y="2150520"/>
                <a:ext cx="1432080" cy="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32E7125-58B7-8987-F58F-A25A9B03A3C4}"/>
              </a:ext>
            </a:extLst>
          </p:cNvPr>
          <p:cNvGrpSpPr/>
          <p:nvPr/>
        </p:nvGrpSpPr>
        <p:grpSpPr>
          <a:xfrm>
            <a:off x="7073745" y="1701960"/>
            <a:ext cx="1443600" cy="180360"/>
            <a:chOff x="7073745" y="1701960"/>
            <a:chExt cx="144360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5B376CE-9C55-2DEE-E6FD-8E773E216257}"/>
                    </a:ext>
                  </a:extLst>
                </p14:cNvPr>
                <p14:cNvContentPartPr/>
                <p14:nvPr/>
              </p14:nvContentPartPr>
              <p14:xfrm>
                <a:off x="7073745" y="1701960"/>
                <a:ext cx="1443600" cy="1803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5B376CE-9C55-2DEE-E6FD-8E773E21625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067625" y="1695840"/>
                  <a:ext cx="1455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A636F03-2BBF-F44F-403A-843AF28764A3}"/>
                    </a:ext>
                  </a:extLst>
                </p14:cNvPr>
                <p14:cNvContentPartPr/>
                <p14:nvPr/>
              </p14:nvContentPartPr>
              <p14:xfrm>
                <a:off x="7262385" y="1736880"/>
                <a:ext cx="826920" cy="1454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A636F03-2BBF-F44F-403A-843AF28764A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256265" y="1730760"/>
                  <a:ext cx="83916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F73619BE-1D36-F200-A2C6-F85E02A4D67A}"/>
              </a:ext>
            </a:extLst>
          </p:cNvPr>
          <p:cNvGrpSpPr/>
          <p:nvPr/>
        </p:nvGrpSpPr>
        <p:grpSpPr>
          <a:xfrm>
            <a:off x="7685745" y="5802360"/>
            <a:ext cx="545400" cy="160560"/>
            <a:chOff x="7685745" y="5802360"/>
            <a:chExt cx="545400" cy="16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B4D55E1-3FB4-EAD9-2BEB-7D3AB92E4E28}"/>
                    </a:ext>
                  </a:extLst>
                </p14:cNvPr>
                <p14:cNvContentPartPr/>
                <p14:nvPr/>
              </p14:nvContentPartPr>
              <p14:xfrm>
                <a:off x="8140425" y="5919360"/>
                <a:ext cx="90720" cy="205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B4D55E1-3FB4-EAD9-2BEB-7D3AB92E4E2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131425" y="5910720"/>
                  <a:ext cx="1083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B9D2DAC-5C45-F0AA-CB69-E7A0CEC61824}"/>
                    </a:ext>
                  </a:extLst>
                </p14:cNvPr>
                <p14:cNvContentPartPr/>
                <p14:nvPr/>
              </p14:nvContentPartPr>
              <p14:xfrm>
                <a:off x="7685745" y="5804160"/>
                <a:ext cx="120240" cy="1249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B9D2DAC-5C45-F0AA-CB69-E7A0CEC6182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676745" y="5795160"/>
                  <a:ext cx="137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A65A9DB-F156-7D7B-3537-D044F8BB8396}"/>
                    </a:ext>
                  </a:extLst>
                </p14:cNvPr>
                <p14:cNvContentPartPr/>
                <p14:nvPr/>
              </p14:nvContentPartPr>
              <p14:xfrm>
                <a:off x="7847745" y="5854560"/>
                <a:ext cx="15120" cy="36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A65A9DB-F156-7D7B-3537-D044F8BB839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838745" y="5845920"/>
                  <a:ext cx="32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73E1989-1B0A-CFAD-6A6D-BAF389E41E29}"/>
                    </a:ext>
                  </a:extLst>
                </p14:cNvPr>
                <p14:cNvContentPartPr/>
                <p14:nvPr/>
              </p14:nvContentPartPr>
              <p14:xfrm>
                <a:off x="7862505" y="5862840"/>
                <a:ext cx="48240" cy="1000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73E1989-1B0A-CFAD-6A6D-BAF389E41E2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853865" y="5854200"/>
                  <a:ext cx="65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423182A-D43B-D7FD-1F22-81FCAAD3D967}"/>
                    </a:ext>
                  </a:extLst>
                </p14:cNvPr>
                <p14:cNvContentPartPr/>
                <p14:nvPr/>
              </p14:nvContentPartPr>
              <p14:xfrm>
                <a:off x="7939185" y="5802360"/>
                <a:ext cx="39240" cy="180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423182A-D43B-D7FD-1F22-81FCAAD3D96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930185" y="5793360"/>
                  <a:ext cx="5688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29B4F31-FDD8-BB44-91D2-1A7B782AF75D}"/>
                  </a:ext>
                </a:extLst>
              </p14:cNvPr>
              <p14:cNvContentPartPr/>
              <p14:nvPr/>
            </p14:nvContentPartPr>
            <p14:xfrm>
              <a:off x="8766825" y="5916120"/>
              <a:ext cx="73440" cy="500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29B4F31-FDD8-BB44-91D2-1A7B782AF75D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8757825" y="5907480"/>
                <a:ext cx="910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91BDFFBB-C61B-07B1-E632-7308A367D698}"/>
                  </a:ext>
                </a:extLst>
              </p14:cNvPr>
              <p14:cNvContentPartPr/>
              <p14:nvPr/>
            </p14:nvContentPartPr>
            <p14:xfrm>
              <a:off x="9312945" y="5466480"/>
              <a:ext cx="80280" cy="8424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91BDFFBB-C61B-07B1-E632-7308A367D698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9303945" y="5457480"/>
                <a:ext cx="9792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49C6DF6B-D143-C05B-E5F3-4789BA772F42}"/>
              </a:ext>
            </a:extLst>
          </p:cNvPr>
          <p:cNvGrpSpPr/>
          <p:nvPr/>
        </p:nvGrpSpPr>
        <p:grpSpPr>
          <a:xfrm>
            <a:off x="9747465" y="5094240"/>
            <a:ext cx="84960" cy="114480"/>
            <a:chOff x="9747465" y="5094240"/>
            <a:chExt cx="8496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6472E2F-FB0A-0F94-5C61-37006F7FC518}"/>
                    </a:ext>
                  </a:extLst>
                </p14:cNvPr>
                <p14:cNvContentPartPr/>
                <p14:nvPr/>
              </p14:nvContentPartPr>
              <p14:xfrm>
                <a:off x="9755025" y="5094240"/>
                <a:ext cx="36720" cy="266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6472E2F-FB0A-0F94-5C61-37006F7FC51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746385" y="5085600"/>
                  <a:ext cx="543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E5084CF-22AE-75FD-FB15-50F2873EA13C}"/>
                    </a:ext>
                  </a:extLst>
                </p14:cNvPr>
                <p14:cNvContentPartPr/>
                <p14:nvPr/>
              </p14:nvContentPartPr>
              <p14:xfrm>
                <a:off x="9747465" y="5126280"/>
                <a:ext cx="84960" cy="824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E5084CF-22AE-75FD-FB15-50F2873EA13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738465" y="5117640"/>
                  <a:ext cx="102600" cy="10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AF85105E-E154-36D1-ED06-E4A12CA6B089}"/>
                  </a:ext>
                </a:extLst>
              </p14:cNvPr>
              <p14:cNvContentPartPr/>
              <p14:nvPr/>
            </p14:nvContentPartPr>
            <p14:xfrm>
              <a:off x="8268225" y="3994800"/>
              <a:ext cx="3371400" cy="21337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AF85105E-E154-36D1-ED06-E4A12CA6B089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8259225" y="3986160"/>
                <a:ext cx="3389040" cy="21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01DA0B8E-9703-C474-6398-4922B274C6A4}"/>
                  </a:ext>
                </a:extLst>
              </p14:cNvPr>
              <p14:cNvContentPartPr/>
              <p14:nvPr/>
            </p14:nvContentPartPr>
            <p14:xfrm>
              <a:off x="6419985" y="2219280"/>
              <a:ext cx="259560" cy="13500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01DA0B8E-9703-C474-6398-4922B274C6A4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6411345" y="2210640"/>
                <a:ext cx="2772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46FDC53A-ED04-668D-5E18-01D73915D9D0}"/>
                  </a:ext>
                </a:extLst>
              </p14:cNvPr>
              <p14:cNvContentPartPr/>
              <p14:nvPr/>
            </p14:nvContentPartPr>
            <p14:xfrm>
              <a:off x="8216745" y="5976960"/>
              <a:ext cx="2704320" cy="1951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46FDC53A-ED04-668D-5E18-01D73915D9D0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8208105" y="5968320"/>
                <a:ext cx="2721960" cy="21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5" name="Group 274">
            <a:extLst>
              <a:ext uri="{FF2B5EF4-FFF2-40B4-BE49-F238E27FC236}">
                <a16:creationId xmlns:a16="http://schemas.microsoft.com/office/drawing/2014/main" id="{95AFB2ED-869D-3F77-A037-5CDEAD293A90}"/>
              </a:ext>
            </a:extLst>
          </p:cNvPr>
          <p:cNvGrpSpPr/>
          <p:nvPr/>
        </p:nvGrpSpPr>
        <p:grpSpPr>
          <a:xfrm>
            <a:off x="8662785" y="4463880"/>
            <a:ext cx="1828800" cy="1787040"/>
            <a:chOff x="8662785" y="4463880"/>
            <a:chExt cx="1828800" cy="178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1D91D30-6820-BA49-820C-B49DD9090BC8}"/>
                    </a:ext>
                  </a:extLst>
                </p14:cNvPr>
                <p14:cNvContentPartPr/>
                <p14:nvPr/>
              </p14:nvContentPartPr>
              <p14:xfrm>
                <a:off x="8717505" y="6031680"/>
                <a:ext cx="213840" cy="2192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1D91D30-6820-BA49-820C-B49DD9090BC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708505" y="6022680"/>
                  <a:ext cx="231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53E5684-E27B-381A-D5FA-68719782399D}"/>
                    </a:ext>
                  </a:extLst>
                </p14:cNvPr>
                <p14:cNvContentPartPr/>
                <p14:nvPr/>
              </p14:nvContentPartPr>
              <p14:xfrm>
                <a:off x="8690865" y="5710560"/>
                <a:ext cx="148680" cy="3013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53E5684-E27B-381A-D5FA-68719782399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682225" y="5701920"/>
                  <a:ext cx="1663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9483134-1C3E-9DDA-DE92-1BDC66B660E7}"/>
                    </a:ext>
                  </a:extLst>
                </p14:cNvPr>
                <p14:cNvContentPartPr/>
                <p14:nvPr/>
              </p14:nvContentPartPr>
              <p14:xfrm>
                <a:off x="8731185" y="5795160"/>
                <a:ext cx="73800" cy="961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9483134-1C3E-9DDA-DE92-1BDC66B660E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22545" y="5786160"/>
                  <a:ext cx="914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949D97A-CF3E-D257-C1E7-5AA24E9638AD}"/>
                    </a:ext>
                  </a:extLst>
                </p14:cNvPr>
                <p14:cNvContentPartPr/>
                <p14:nvPr/>
              </p14:nvContentPartPr>
              <p14:xfrm>
                <a:off x="8696985" y="5690040"/>
                <a:ext cx="3960" cy="331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949D97A-CF3E-D257-C1E7-5AA24E9638A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687985" y="5681400"/>
                  <a:ext cx="216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157B609-5E0A-9070-A7B2-06DDBDF9AAA2}"/>
                    </a:ext>
                  </a:extLst>
                </p14:cNvPr>
                <p14:cNvContentPartPr/>
                <p14:nvPr/>
              </p14:nvContentPartPr>
              <p14:xfrm>
                <a:off x="9353985" y="5969400"/>
                <a:ext cx="267120" cy="2142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157B609-5E0A-9070-A7B2-06DDBDF9A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345345" y="5960400"/>
                  <a:ext cx="2847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A3589FA-E9BF-1673-20FC-777D48D638F2}"/>
                    </a:ext>
                  </a:extLst>
                </p14:cNvPr>
                <p14:cNvContentPartPr/>
                <p14:nvPr/>
              </p14:nvContentPartPr>
              <p14:xfrm>
                <a:off x="10160025" y="5947440"/>
                <a:ext cx="331560" cy="246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A3589FA-E9BF-1673-20FC-777D48D638F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151025" y="5938800"/>
                  <a:ext cx="349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9B17E44-0DD3-64DA-6F3E-0C7227CB27BE}"/>
                    </a:ext>
                  </a:extLst>
                </p14:cNvPr>
                <p14:cNvContentPartPr/>
                <p14:nvPr/>
              </p14:nvContentPartPr>
              <p14:xfrm>
                <a:off x="10361265" y="6023400"/>
                <a:ext cx="9360" cy="75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9B17E44-0DD3-64DA-6F3E-0C7227CB27B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352265" y="6014760"/>
                  <a:ext cx="27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F13C0E0-7F74-B682-1CAC-DC0CDFE00738}"/>
                    </a:ext>
                  </a:extLst>
                </p14:cNvPr>
                <p14:cNvContentPartPr/>
                <p14:nvPr/>
              </p14:nvContentPartPr>
              <p14:xfrm>
                <a:off x="9262545" y="5107560"/>
                <a:ext cx="109080" cy="4442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F13C0E0-7F74-B682-1CAC-DC0CDFE0073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253905" y="5098560"/>
                  <a:ext cx="1267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990EBA3-AA73-A8E4-75CE-01A0D691CE10}"/>
                    </a:ext>
                  </a:extLst>
                </p14:cNvPr>
                <p14:cNvContentPartPr/>
                <p14:nvPr/>
              </p14:nvContentPartPr>
              <p14:xfrm>
                <a:off x="9806865" y="4524000"/>
                <a:ext cx="60840" cy="6800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990EBA3-AA73-A8E4-75CE-01A0D691CE1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797865" y="4515000"/>
                  <a:ext cx="7848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5F4FA9D-F120-BA6E-02D6-BA0E7830933A}"/>
                    </a:ext>
                  </a:extLst>
                </p14:cNvPr>
                <p14:cNvContentPartPr/>
                <p14:nvPr/>
              </p14:nvContentPartPr>
              <p14:xfrm>
                <a:off x="9779505" y="5117280"/>
                <a:ext cx="43560" cy="579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5F4FA9D-F120-BA6E-02D6-BA0E7830933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770505" y="5108280"/>
                  <a:ext cx="612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C6B1D7F-9ED8-2237-BB67-D304867D85A8}"/>
                    </a:ext>
                  </a:extLst>
                </p14:cNvPr>
                <p14:cNvContentPartPr/>
                <p14:nvPr/>
              </p14:nvContentPartPr>
              <p14:xfrm>
                <a:off x="9859785" y="4463880"/>
                <a:ext cx="380160" cy="15584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C6B1D7F-9ED8-2237-BB67-D304867D85A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850785" y="4455240"/>
                  <a:ext cx="397800" cy="15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4AD59AC-3C91-9C49-0782-70B746AA76CC}"/>
                    </a:ext>
                  </a:extLst>
                </p14:cNvPr>
                <p14:cNvContentPartPr/>
                <p14:nvPr/>
              </p14:nvContentPartPr>
              <p14:xfrm>
                <a:off x="9319785" y="5039160"/>
                <a:ext cx="339480" cy="10116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4AD59AC-3C91-9C49-0782-70B746AA76C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311145" y="5030160"/>
                  <a:ext cx="357120" cy="10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208BE0A-237C-40D8-482B-FD65B90FD23D}"/>
                    </a:ext>
                  </a:extLst>
                </p14:cNvPr>
                <p14:cNvContentPartPr/>
                <p14:nvPr/>
              </p14:nvContentPartPr>
              <p14:xfrm>
                <a:off x="8662785" y="5686080"/>
                <a:ext cx="366120" cy="5094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208BE0A-237C-40D8-482B-FD65B90FD23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653785" y="5677080"/>
                  <a:ext cx="383760" cy="52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4887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50A54A9-191B-B1F8-AE03-8B6C330B621D}"/>
              </a:ext>
            </a:extLst>
          </p:cNvPr>
          <p:cNvGrpSpPr/>
          <p:nvPr/>
        </p:nvGrpSpPr>
        <p:grpSpPr>
          <a:xfrm>
            <a:off x="1845825" y="5320845"/>
            <a:ext cx="503280" cy="414000"/>
            <a:chOff x="1845825" y="5320845"/>
            <a:chExt cx="503280" cy="4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C4E95E0-D9CB-4657-3423-EA7C2FE01F68}"/>
                    </a:ext>
                  </a:extLst>
                </p14:cNvPr>
                <p14:cNvContentPartPr/>
                <p14:nvPr/>
              </p14:nvContentPartPr>
              <p14:xfrm>
                <a:off x="1845825" y="5320845"/>
                <a:ext cx="201600" cy="86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C4E95E0-D9CB-4657-3423-EA7C2FE01F6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39705" y="5314725"/>
                  <a:ext cx="2138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73DF908-D3BD-06F7-62D2-5118412EE8F2}"/>
                    </a:ext>
                  </a:extLst>
                </p14:cNvPr>
                <p14:cNvContentPartPr/>
                <p14:nvPr/>
              </p14:nvContentPartPr>
              <p14:xfrm>
                <a:off x="1984065" y="5515245"/>
                <a:ext cx="365040" cy="219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73DF908-D3BD-06F7-62D2-5118412EE8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7945" y="5509125"/>
                  <a:ext cx="37728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917C597-393B-216C-5F7F-FA69088664E2}"/>
              </a:ext>
            </a:extLst>
          </p:cNvPr>
          <p:cNvGrpSpPr/>
          <p:nvPr/>
        </p:nvGrpSpPr>
        <p:grpSpPr>
          <a:xfrm>
            <a:off x="424905" y="-68550"/>
            <a:ext cx="11459880" cy="4312275"/>
            <a:chOff x="424905" y="-68550"/>
            <a:chExt cx="11459880" cy="431227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408A840-940D-AAFE-CD85-C41EA5FEBE2E}"/>
                    </a:ext>
                  </a:extLst>
                </p14:cNvPr>
                <p14:cNvContentPartPr/>
                <p14:nvPr/>
              </p14:nvContentPartPr>
              <p14:xfrm>
                <a:off x="424905" y="491775"/>
                <a:ext cx="1107360" cy="92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408A840-940D-AAFE-CD85-C41EA5FEBE2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8785" y="485655"/>
                  <a:ext cx="1119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A7151F7-AA2A-9309-2A2F-1D6D81309ECF}"/>
                    </a:ext>
                  </a:extLst>
                </p14:cNvPr>
                <p14:cNvContentPartPr/>
                <p14:nvPr/>
              </p14:nvContentPartPr>
              <p14:xfrm>
                <a:off x="676185" y="504015"/>
                <a:ext cx="423360" cy="1021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A7151F7-AA2A-9309-2A2F-1D6D81309E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0065" y="497895"/>
                  <a:ext cx="435600" cy="10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464DF0-631D-3325-949E-26F5531ACF07}"/>
                    </a:ext>
                  </a:extLst>
                </p14:cNvPr>
                <p14:cNvContentPartPr/>
                <p14:nvPr/>
              </p14:nvContentPartPr>
              <p14:xfrm>
                <a:off x="1564305" y="305295"/>
                <a:ext cx="712800" cy="1402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464DF0-631D-3325-949E-26F5531ACF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58185" y="299175"/>
                  <a:ext cx="725040" cy="14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125D117-84C8-46AB-BC75-05922293267F}"/>
                    </a:ext>
                  </a:extLst>
                </p14:cNvPr>
                <p14:cNvContentPartPr/>
                <p14:nvPr/>
              </p14:nvContentPartPr>
              <p14:xfrm>
                <a:off x="1958865" y="462615"/>
                <a:ext cx="354960" cy="684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125D117-84C8-46AB-BC75-0592229326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52745" y="456495"/>
                  <a:ext cx="36720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3EC9BF-0694-0500-0325-F858F66E8DEC}"/>
                    </a:ext>
                  </a:extLst>
                </p14:cNvPr>
                <p14:cNvContentPartPr/>
                <p14:nvPr/>
              </p14:nvContentPartPr>
              <p14:xfrm>
                <a:off x="2318865" y="944295"/>
                <a:ext cx="159120" cy="307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3EC9BF-0694-0500-0325-F858F66E8D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12745" y="938175"/>
                  <a:ext cx="1713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0507C01-4459-92FE-1FFE-764B42FF5B3F}"/>
                    </a:ext>
                  </a:extLst>
                </p14:cNvPr>
                <p14:cNvContentPartPr/>
                <p14:nvPr/>
              </p14:nvContentPartPr>
              <p14:xfrm>
                <a:off x="2337225" y="339495"/>
                <a:ext cx="487440" cy="1270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0507C01-4459-92FE-1FFE-764B42FF5B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31105" y="333375"/>
                  <a:ext cx="499680" cy="12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AF39C39-FAE3-2EB6-3D07-916D116CA1E6}"/>
                    </a:ext>
                  </a:extLst>
                </p14:cNvPr>
                <p14:cNvContentPartPr/>
                <p14:nvPr/>
              </p14:nvContentPartPr>
              <p14:xfrm>
                <a:off x="2097105" y="1312575"/>
                <a:ext cx="19800" cy="13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AF39C39-FAE3-2EB6-3D07-916D116CA1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90985" y="1306455"/>
                  <a:ext cx="320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6658DD-32A1-012E-7799-89398A94895C}"/>
                    </a:ext>
                  </a:extLst>
                </p14:cNvPr>
                <p14:cNvContentPartPr/>
                <p14:nvPr/>
              </p14:nvContentPartPr>
              <p14:xfrm>
                <a:off x="1998825" y="1283775"/>
                <a:ext cx="447480" cy="20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6658DD-32A1-012E-7799-89398A94895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92705" y="1277655"/>
                  <a:ext cx="4597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CC85580-2D75-889F-36BA-FC39B3B19A48}"/>
                    </a:ext>
                  </a:extLst>
                </p14:cNvPr>
                <p14:cNvContentPartPr/>
                <p14:nvPr/>
              </p14:nvContentPartPr>
              <p14:xfrm>
                <a:off x="3682545" y="260655"/>
                <a:ext cx="99720" cy="446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CC85580-2D75-889F-36BA-FC39B3B19A4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76425" y="254535"/>
                  <a:ext cx="1119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A4861EF-9DB7-7DC8-25A1-C609BFCA45A8}"/>
                    </a:ext>
                  </a:extLst>
                </p14:cNvPr>
                <p14:cNvContentPartPr/>
                <p14:nvPr/>
              </p14:nvContentPartPr>
              <p14:xfrm>
                <a:off x="3001425" y="937455"/>
                <a:ext cx="1375560" cy="149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A4861EF-9DB7-7DC8-25A1-C609BFCA45A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95305" y="931335"/>
                  <a:ext cx="13878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AC24F26-2F0F-705F-CF4D-5E8DF37AC63D}"/>
                    </a:ext>
                  </a:extLst>
                </p14:cNvPr>
                <p14:cNvContentPartPr/>
                <p14:nvPr/>
              </p14:nvContentPartPr>
              <p14:xfrm>
                <a:off x="3055065" y="1325895"/>
                <a:ext cx="554760" cy="527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AC24F26-2F0F-705F-CF4D-5E8DF37AC63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48945" y="1319775"/>
                  <a:ext cx="56700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E85F61-630A-4899-56F7-5FA18295419C}"/>
                    </a:ext>
                  </a:extLst>
                </p14:cNvPr>
                <p14:cNvContentPartPr/>
                <p14:nvPr/>
              </p14:nvContentPartPr>
              <p14:xfrm>
                <a:off x="2924745" y="820815"/>
                <a:ext cx="91800" cy="144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E85F61-630A-4899-56F7-5FA18295419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18625" y="814695"/>
                  <a:ext cx="104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1702336-1AF7-4F2E-88F3-21E3340A4E89}"/>
                    </a:ext>
                  </a:extLst>
                </p14:cNvPr>
                <p14:cNvContentPartPr/>
                <p14:nvPr/>
              </p14:nvContentPartPr>
              <p14:xfrm>
                <a:off x="2676705" y="893175"/>
                <a:ext cx="351360" cy="119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1702336-1AF7-4F2E-88F3-21E3340A4E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70585" y="887055"/>
                  <a:ext cx="363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6F60950-308F-89FE-7C7B-DB872D232EF2}"/>
                    </a:ext>
                  </a:extLst>
                </p14:cNvPr>
                <p14:cNvContentPartPr/>
                <p14:nvPr/>
              </p14:nvContentPartPr>
              <p14:xfrm>
                <a:off x="2726385" y="1200255"/>
                <a:ext cx="247680" cy="57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6F60950-308F-89FE-7C7B-DB872D232E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20265" y="1194135"/>
                  <a:ext cx="2599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6AAC5B3-B060-7CC9-F9AE-CDC36633641F}"/>
                    </a:ext>
                  </a:extLst>
                </p14:cNvPr>
                <p14:cNvContentPartPr/>
                <p14:nvPr/>
              </p14:nvContentPartPr>
              <p14:xfrm>
                <a:off x="3662025" y="1332015"/>
                <a:ext cx="58680" cy="307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6AAC5B3-B060-7CC9-F9AE-CDC36633641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55905" y="1325895"/>
                  <a:ext cx="709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A7F9A33-DF05-6D03-A3D8-0E96D6F38A07}"/>
                    </a:ext>
                  </a:extLst>
                </p14:cNvPr>
                <p14:cNvContentPartPr/>
                <p14:nvPr/>
              </p14:nvContentPartPr>
              <p14:xfrm>
                <a:off x="3695505" y="1245975"/>
                <a:ext cx="444600" cy="38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A7F9A33-DF05-6D03-A3D8-0E96D6F38A0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89385" y="1239855"/>
                  <a:ext cx="4568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CB931CE-68C7-827E-AE56-8A61965FF0D0}"/>
                    </a:ext>
                  </a:extLst>
                </p14:cNvPr>
                <p14:cNvContentPartPr/>
                <p14:nvPr/>
              </p14:nvContentPartPr>
              <p14:xfrm>
                <a:off x="4845705" y="461895"/>
                <a:ext cx="887760" cy="55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CB931CE-68C7-827E-AE56-8A61965FF0D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39585" y="455775"/>
                  <a:ext cx="900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D7A22C7-F614-C5AE-2569-703841F9CFDF}"/>
                    </a:ext>
                  </a:extLst>
                </p14:cNvPr>
                <p14:cNvContentPartPr/>
                <p14:nvPr/>
              </p14:nvContentPartPr>
              <p14:xfrm>
                <a:off x="4769385" y="519495"/>
                <a:ext cx="405000" cy="302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D7A22C7-F614-C5AE-2569-703841F9CFD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63265" y="513375"/>
                  <a:ext cx="4172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9FEAF6D-43AA-D697-4A91-A56B07A53950}"/>
                    </a:ext>
                  </a:extLst>
                </p14:cNvPr>
                <p14:cNvContentPartPr/>
                <p14:nvPr/>
              </p14:nvContentPartPr>
              <p14:xfrm>
                <a:off x="4548345" y="764295"/>
                <a:ext cx="997920" cy="520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9FEAF6D-43AA-D697-4A91-A56B07A5395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42225" y="758175"/>
                  <a:ext cx="101016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7ABA5A5-C640-1152-1536-FA8F44D092FB}"/>
                    </a:ext>
                  </a:extLst>
                </p14:cNvPr>
                <p14:cNvContentPartPr/>
                <p14:nvPr/>
              </p14:nvContentPartPr>
              <p14:xfrm>
                <a:off x="5860545" y="176415"/>
                <a:ext cx="492480" cy="951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7ABA5A5-C640-1152-1536-FA8F44D092F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54425" y="170295"/>
                  <a:ext cx="504720" cy="9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B17B4D3-919F-1851-8FFA-701D83DFB64F}"/>
                    </a:ext>
                  </a:extLst>
                </p14:cNvPr>
                <p14:cNvContentPartPr/>
                <p14:nvPr/>
              </p14:nvContentPartPr>
              <p14:xfrm>
                <a:off x="4769385" y="1449735"/>
                <a:ext cx="83880" cy="208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B17B4D3-919F-1851-8FFA-701D83DFB64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63265" y="1443615"/>
                  <a:ext cx="96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55015C3-E395-7872-377A-D897418A7B0A}"/>
                    </a:ext>
                  </a:extLst>
                </p14:cNvPr>
                <p14:cNvContentPartPr/>
                <p14:nvPr/>
              </p14:nvContentPartPr>
              <p14:xfrm>
                <a:off x="4869105" y="1351455"/>
                <a:ext cx="69120" cy="20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55015C3-E395-7872-377A-D897418A7B0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62985" y="1345335"/>
                  <a:ext cx="81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DBB1BC1-2D0A-C9A6-07D8-D53B0F7A0806}"/>
                    </a:ext>
                  </a:extLst>
                </p14:cNvPr>
                <p14:cNvContentPartPr/>
                <p14:nvPr/>
              </p14:nvContentPartPr>
              <p14:xfrm>
                <a:off x="5082585" y="1539735"/>
                <a:ext cx="93960" cy="7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DBB1BC1-2D0A-C9A6-07D8-D53B0F7A080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76465" y="1533615"/>
                  <a:ext cx="106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1CC786D-48CB-DD9D-352F-3EB587E2E3E1}"/>
                    </a:ext>
                  </a:extLst>
                </p14:cNvPr>
                <p14:cNvContentPartPr/>
                <p14:nvPr/>
              </p14:nvContentPartPr>
              <p14:xfrm>
                <a:off x="5365545" y="1556295"/>
                <a:ext cx="41040" cy="9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1CC786D-48CB-DD9D-352F-3EB587E2E3E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59425" y="1550175"/>
                  <a:ext cx="53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FD6D97E-A408-B1E3-13E3-E2E802B419EF}"/>
                    </a:ext>
                  </a:extLst>
                </p14:cNvPr>
                <p14:cNvContentPartPr/>
                <p14:nvPr/>
              </p14:nvContentPartPr>
              <p14:xfrm>
                <a:off x="5097705" y="234375"/>
                <a:ext cx="560520" cy="124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FD6D97E-A408-B1E3-13E3-E2E802B419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91585" y="228255"/>
                  <a:ext cx="5727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4EB4C2-6254-AA40-AA72-A963F5512766}"/>
                    </a:ext>
                  </a:extLst>
                </p14:cNvPr>
                <p14:cNvContentPartPr/>
                <p14:nvPr/>
              </p14:nvContentPartPr>
              <p14:xfrm>
                <a:off x="6384705" y="312495"/>
                <a:ext cx="356760" cy="487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C4EB4C2-6254-AA40-AA72-A963F551276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78585" y="306375"/>
                  <a:ext cx="3690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8B4C04C-8743-8AD2-AA54-6F1CDC26DC8E}"/>
                    </a:ext>
                  </a:extLst>
                </p14:cNvPr>
                <p14:cNvContentPartPr/>
                <p14:nvPr/>
              </p14:nvContentPartPr>
              <p14:xfrm>
                <a:off x="6784305" y="216015"/>
                <a:ext cx="113400" cy="194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8B4C04C-8743-8AD2-AA54-6F1CDC26DC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78185" y="209895"/>
                  <a:ext cx="125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6A6410C-8364-3E7C-30FB-240AE969A8D6}"/>
                    </a:ext>
                  </a:extLst>
                </p14:cNvPr>
                <p14:cNvContentPartPr/>
                <p14:nvPr/>
              </p14:nvContentPartPr>
              <p14:xfrm>
                <a:off x="7076625" y="394935"/>
                <a:ext cx="344880" cy="24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6A6410C-8364-3E7C-30FB-240AE969A8D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70505" y="388815"/>
                  <a:ext cx="357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FBACAF0-FF0A-E6CA-034E-21DC66CE8208}"/>
                    </a:ext>
                  </a:extLst>
                </p14:cNvPr>
                <p14:cNvContentPartPr/>
                <p14:nvPr/>
              </p14:nvContentPartPr>
              <p14:xfrm>
                <a:off x="6789705" y="204855"/>
                <a:ext cx="293760" cy="509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FBACAF0-FF0A-E6CA-034E-21DC66CE82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83585" y="198735"/>
                  <a:ext cx="30600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FB0F82-1171-54AB-A1C5-C54617BE7AFA}"/>
                    </a:ext>
                  </a:extLst>
                </p14:cNvPr>
                <p14:cNvContentPartPr/>
                <p14:nvPr/>
              </p14:nvContentPartPr>
              <p14:xfrm>
                <a:off x="7027305" y="223215"/>
                <a:ext cx="243360" cy="459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FB0F82-1171-54AB-A1C5-C54617BE7AF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21185" y="217095"/>
                  <a:ext cx="25560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E20FDBA-C969-C5AD-BFC8-151EAD38A5DA}"/>
                    </a:ext>
                  </a:extLst>
                </p14:cNvPr>
                <p14:cNvContentPartPr/>
                <p14:nvPr/>
              </p14:nvContentPartPr>
              <p14:xfrm>
                <a:off x="7282905" y="294135"/>
                <a:ext cx="241200" cy="445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20FDBA-C969-C5AD-BFC8-151EAD38A5D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76785" y="288015"/>
                  <a:ext cx="2534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DC1B093-1065-5219-F344-5DF841E8268A}"/>
                    </a:ext>
                  </a:extLst>
                </p14:cNvPr>
                <p14:cNvContentPartPr/>
                <p14:nvPr/>
              </p14:nvContentPartPr>
              <p14:xfrm>
                <a:off x="7727865" y="155175"/>
                <a:ext cx="104400" cy="232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DC1B093-1065-5219-F344-5DF841E8268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21745" y="149055"/>
                  <a:ext cx="116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6ED57DC-185C-962E-3F57-DAB17F813E31}"/>
                    </a:ext>
                  </a:extLst>
                </p14:cNvPr>
                <p14:cNvContentPartPr/>
                <p14:nvPr/>
              </p14:nvContentPartPr>
              <p14:xfrm>
                <a:off x="7758465" y="58695"/>
                <a:ext cx="7200" cy="5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6ED57DC-185C-962E-3F57-DAB17F813E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52345" y="52575"/>
                  <a:ext cx="194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0D76987-D904-D73D-327F-6CAFB3609E85}"/>
                    </a:ext>
                  </a:extLst>
                </p14:cNvPr>
                <p14:cNvContentPartPr/>
                <p14:nvPr/>
              </p14:nvContentPartPr>
              <p14:xfrm>
                <a:off x="7607985" y="70935"/>
                <a:ext cx="90360" cy="276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0D76987-D904-D73D-327F-6CAFB3609E8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01865" y="64815"/>
                  <a:ext cx="102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CB15EFD-BF49-07B9-7F7B-543E311C60C1}"/>
                    </a:ext>
                  </a:extLst>
                </p14:cNvPr>
                <p14:cNvContentPartPr/>
                <p14:nvPr/>
              </p14:nvContentPartPr>
              <p14:xfrm>
                <a:off x="7812105" y="61575"/>
                <a:ext cx="168840" cy="309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CB15EFD-BF49-07B9-7F7B-543E311C60C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05985" y="55455"/>
                  <a:ext cx="1810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31FA5B2-9F5D-1A11-813E-CA82EB425E50}"/>
                    </a:ext>
                  </a:extLst>
                </p14:cNvPr>
                <p14:cNvContentPartPr/>
                <p14:nvPr/>
              </p14:nvContentPartPr>
              <p14:xfrm>
                <a:off x="8087505" y="700575"/>
                <a:ext cx="543960" cy="21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31FA5B2-9F5D-1A11-813E-CA82EB425E5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81385" y="694455"/>
                  <a:ext cx="556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4132ED5-9F34-DDBD-7A80-CFF9DC72A903}"/>
                    </a:ext>
                  </a:extLst>
                </p14:cNvPr>
                <p14:cNvContentPartPr/>
                <p14:nvPr/>
              </p14:nvContentPartPr>
              <p14:xfrm>
                <a:off x="9320865" y="317895"/>
                <a:ext cx="339480" cy="851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4132ED5-9F34-DDBD-7A80-CFF9DC72A9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14745" y="311775"/>
                  <a:ext cx="351720" cy="86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AFAC575-E052-FCCC-D823-1DE61A02DE00}"/>
                    </a:ext>
                  </a:extLst>
                </p14:cNvPr>
                <p14:cNvContentPartPr/>
                <p14:nvPr/>
              </p14:nvContentPartPr>
              <p14:xfrm>
                <a:off x="9922065" y="186495"/>
                <a:ext cx="99720" cy="193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AFAC575-E052-FCCC-D823-1DE61A02DE0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15945" y="180375"/>
                  <a:ext cx="1119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BD644F2-FE25-7425-E6FA-AB4F95B05BDA}"/>
                    </a:ext>
                  </a:extLst>
                </p14:cNvPr>
                <p14:cNvContentPartPr/>
                <p14:nvPr/>
              </p14:nvContentPartPr>
              <p14:xfrm>
                <a:off x="10049145" y="-2145"/>
                <a:ext cx="19800" cy="21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BD644F2-FE25-7425-E6FA-AB4F95B05BD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43025" y="-8265"/>
                  <a:ext cx="32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6B18BCD-1954-097B-C7F7-A1B79D758C67}"/>
                    </a:ext>
                  </a:extLst>
                </p14:cNvPr>
                <p14:cNvContentPartPr/>
                <p14:nvPr/>
              </p14:nvContentPartPr>
              <p14:xfrm>
                <a:off x="9827385" y="125130"/>
                <a:ext cx="470160" cy="880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6B18BCD-1954-097B-C7F7-A1B79D758C6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821265" y="119010"/>
                  <a:ext cx="482400" cy="89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C870C38-21E6-3302-0424-316929750BE2}"/>
                    </a:ext>
                  </a:extLst>
                </p14:cNvPr>
                <p14:cNvContentPartPr/>
                <p14:nvPr/>
              </p14:nvContentPartPr>
              <p14:xfrm>
                <a:off x="10401225" y="-68550"/>
                <a:ext cx="208440" cy="249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C870C38-21E6-3302-0424-316929750BE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95105" y="-74670"/>
                  <a:ext cx="2206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23BDEB0-7C88-AA81-6CD6-D4946FDD89DF}"/>
                    </a:ext>
                  </a:extLst>
                </p14:cNvPr>
                <p14:cNvContentPartPr/>
                <p14:nvPr/>
              </p14:nvContentPartPr>
              <p14:xfrm>
                <a:off x="10777065" y="223605"/>
                <a:ext cx="25560" cy="63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23BDEB0-7C88-AA81-6CD6-D4946FDD89D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770945" y="217485"/>
                  <a:ext cx="37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1D9D72D-D787-573D-DA43-B1ECA7F006CE}"/>
                    </a:ext>
                  </a:extLst>
                </p14:cNvPr>
                <p14:cNvContentPartPr/>
                <p14:nvPr/>
              </p14:nvContentPartPr>
              <p14:xfrm>
                <a:off x="9861585" y="185805"/>
                <a:ext cx="71280" cy="159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1D9D72D-D787-573D-DA43-B1ECA7F006C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855465" y="179685"/>
                  <a:ext cx="835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F4E257C-E386-B96A-6296-06FEA57DC978}"/>
                    </a:ext>
                  </a:extLst>
                </p14:cNvPr>
                <p14:cNvContentPartPr/>
                <p14:nvPr/>
              </p14:nvContentPartPr>
              <p14:xfrm>
                <a:off x="10000905" y="184365"/>
                <a:ext cx="126000" cy="261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F4E257C-E386-B96A-6296-06FEA57DC97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94785" y="178245"/>
                  <a:ext cx="1382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8D505BB-D926-B7B9-4988-1A9BE023D727}"/>
                    </a:ext>
                  </a:extLst>
                </p14:cNvPr>
                <p14:cNvContentPartPr/>
                <p14:nvPr/>
              </p14:nvContentPartPr>
              <p14:xfrm>
                <a:off x="1971825" y="3102525"/>
                <a:ext cx="417240" cy="76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8D505BB-D926-B7B9-4988-1A9BE023D72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65705" y="3096405"/>
                  <a:ext cx="429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1F4DBC0-9F57-7642-3DDD-7CD6801BB753}"/>
                    </a:ext>
                  </a:extLst>
                </p14:cNvPr>
                <p14:cNvContentPartPr/>
                <p14:nvPr/>
              </p14:nvContentPartPr>
              <p14:xfrm>
                <a:off x="2129145" y="3307725"/>
                <a:ext cx="289440" cy="72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1F4DBC0-9F57-7642-3DDD-7CD6801BB75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23025" y="3301605"/>
                  <a:ext cx="3016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B4FF2CD-2D17-35BE-D75F-990F0C640C5A}"/>
                    </a:ext>
                  </a:extLst>
                </p14:cNvPr>
                <p14:cNvContentPartPr/>
                <p14:nvPr/>
              </p14:nvContentPartPr>
              <p14:xfrm>
                <a:off x="3579945" y="2585565"/>
                <a:ext cx="61920" cy="568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B4FF2CD-2D17-35BE-D75F-990F0C640C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73825" y="2579445"/>
                  <a:ext cx="7416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AF75A7A-9E0B-F090-2F1C-0E07C93D6B27}"/>
                    </a:ext>
                  </a:extLst>
                </p14:cNvPr>
                <p14:cNvContentPartPr/>
                <p14:nvPr/>
              </p14:nvContentPartPr>
              <p14:xfrm>
                <a:off x="2783985" y="3402405"/>
                <a:ext cx="1894680" cy="129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F75A7A-9E0B-F090-2F1C-0E07C93D6B2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777865" y="3396285"/>
                  <a:ext cx="1906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500FF3-C5BE-A889-3A35-5014B5E0445F}"/>
                    </a:ext>
                  </a:extLst>
                </p14:cNvPr>
                <p14:cNvContentPartPr/>
                <p14:nvPr/>
              </p14:nvContentPartPr>
              <p14:xfrm>
                <a:off x="2963265" y="3784725"/>
                <a:ext cx="451080" cy="363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500FF3-C5BE-A889-3A35-5014B5E0445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57145" y="3778605"/>
                  <a:ext cx="4633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F767171-8DFB-14C7-3AE2-DF2920AD4753}"/>
                    </a:ext>
                  </a:extLst>
                </p14:cNvPr>
                <p14:cNvContentPartPr/>
                <p14:nvPr/>
              </p14:nvContentPartPr>
              <p14:xfrm>
                <a:off x="3539985" y="3863205"/>
                <a:ext cx="308880" cy="165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F767171-8DFB-14C7-3AE2-DF2920AD475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33865" y="3857085"/>
                  <a:ext cx="321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6375C1-91E2-D918-1BA1-DD52B1267126}"/>
                    </a:ext>
                  </a:extLst>
                </p14:cNvPr>
                <p14:cNvContentPartPr/>
                <p14:nvPr/>
              </p14:nvContentPartPr>
              <p14:xfrm>
                <a:off x="3575265" y="3876525"/>
                <a:ext cx="221040" cy="256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6375C1-91E2-D918-1BA1-DD52B126712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69145" y="3870405"/>
                  <a:ext cx="2332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381955F-1D61-FBCB-CA63-FF738DB6A684}"/>
                    </a:ext>
                  </a:extLst>
                </p14:cNvPr>
                <p14:cNvContentPartPr/>
                <p14:nvPr/>
              </p14:nvContentPartPr>
              <p14:xfrm>
                <a:off x="3766065" y="3633885"/>
                <a:ext cx="541080" cy="577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381955F-1D61-FBCB-CA63-FF738DB6A68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59945" y="3627765"/>
                  <a:ext cx="553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4CBD4E4-B94E-1A02-CF28-8D4A3D8A4B7E}"/>
                    </a:ext>
                  </a:extLst>
                </p14:cNvPr>
                <p14:cNvContentPartPr/>
                <p14:nvPr/>
              </p14:nvContentPartPr>
              <p14:xfrm>
                <a:off x="5009505" y="2412405"/>
                <a:ext cx="740880" cy="1831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4CBD4E4-B94E-1A02-CF28-8D4A3D8A4B7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03385" y="2406285"/>
                  <a:ext cx="753120" cy="18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D693086-05B2-7CEE-C40B-5931EA411D65}"/>
                    </a:ext>
                  </a:extLst>
                </p14:cNvPr>
                <p14:cNvContentPartPr/>
                <p14:nvPr/>
              </p14:nvContentPartPr>
              <p14:xfrm>
                <a:off x="5485425" y="2785005"/>
                <a:ext cx="291600" cy="626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D693086-05B2-7CEE-C40B-5931EA411D6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79305" y="2778885"/>
                  <a:ext cx="30384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D29E4BE-7FC5-5FBA-1407-7E0E27CFA71F}"/>
                    </a:ext>
                  </a:extLst>
                </p14:cNvPr>
                <p14:cNvContentPartPr/>
                <p14:nvPr/>
              </p14:nvContentPartPr>
              <p14:xfrm>
                <a:off x="6053865" y="2822085"/>
                <a:ext cx="28440" cy="349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D29E4BE-7FC5-5FBA-1407-7E0E27CFA71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47745" y="2815965"/>
                  <a:ext cx="406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B8FE4E2-4DE6-C400-3940-CDA2198E1CB1}"/>
                    </a:ext>
                  </a:extLst>
                </p14:cNvPr>
                <p14:cNvContentPartPr/>
                <p14:nvPr/>
              </p14:nvContentPartPr>
              <p14:xfrm>
                <a:off x="9394305" y="2709045"/>
                <a:ext cx="147960" cy="37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B8FE4E2-4DE6-C400-3940-CDA2198E1CB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88185" y="2702925"/>
                  <a:ext cx="160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5B4164C-950F-3247-266C-0D2B627241DF}"/>
                    </a:ext>
                  </a:extLst>
                </p14:cNvPr>
                <p14:cNvContentPartPr/>
                <p14:nvPr/>
              </p14:nvContentPartPr>
              <p14:xfrm>
                <a:off x="9667185" y="2371725"/>
                <a:ext cx="289800" cy="500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5B4164C-950F-3247-266C-0D2B627241D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61065" y="2365605"/>
                  <a:ext cx="30204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78667E1-BDAF-55B2-AB20-187EDAAD1D17}"/>
                    </a:ext>
                  </a:extLst>
                </p14:cNvPr>
                <p14:cNvContentPartPr/>
                <p14:nvPr/>
              </p14:nvContentPartPr>
              <p14:xfrm>
                <a:off x="10107465" y="2004885"/>
                <a:ext cx="330120" cy="1057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78667E1-BDAF-55B2-AB20-187EDAAD1D1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01345" y="1998765"/>
                  <a:ext cx="342360" cy="10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AC0ED4E-6CAB-4D94-2BB9-E2CC04C36AFA}"/>
                    </a:ext>
                  </a:extLst>
                </p14:cNvPr>
                <p14:cNvContentPartPr/>
                <p14:nvPr/>
              </p14:nvContentPartPr>
              <p14:xfrm>
                <a:off x="6378945" y="2988765"/>
                <a:ext cx="270000" cy="50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AC0ED4E-6CAB-4D94-2BB9-E2CC04C36AF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72825" y="2982645"/>
                  <a:ext cx="2822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1818737-2AEF-B730-21B3-D25CD70D5A1F}"/>
                    </a:ext>
                  </a:extLst>
                </p14:cNvPr>
                <p14:cNvContentPartPr/>
                <p14:nvPr/>
              </p14:nvContentPartPr>
              <p14:xfrm>
                <a:off x="6768825" y="2833605"/>
                <a:ext cx="96480" cy="318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1818737-2AEF-B730-21B3-D25CD70D5A1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62705" y="2827485"/>
                  <a:ext cx="1087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66F8A15-A481-2D97-DD3F-E9BC8002ABDB}"/>
                    </a:ext>
                  </a:extLst>
                </p14:cNvPr>
                <p14:cNvContentPartPr/>
                <p14:nvPr/>
              </p14:nvContentPartPr>
              <p14:xfrm>
                <a:off x="6887625" y="2495925"/>
                <a:ext cx="370800" cy="834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66F8A15-A481-2D97-DD3F-E9BC8002ABD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81505" y="2489805"/>
                  <a:ext cx="383040" cy="84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D4F4067-9B4A-C54F-9B79-210CAE90D587}"/>
                    </a:ext>
                  </a:extLst>
                </p14:cNvPr>
                <p14:cNvContentPartPr/>
                <p14:nvPr/>
              </p14:nvContentPartPr>
              <p14:xfrm>
                <a:off x="7477305" y="2114685"/>
                <a:ext cx="239400" cy="345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D4F4067-9B4A-C54F-9B79-210CAE90D5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71185" y="2108565"/>
                  <a:ext cx="2516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1A6F12C-EFD3-4D6B-6095-CB3A41B621BF}"/>
                    </a:ext>
                  </a:extLst>
                </p14:cNvPr>
                <p14:cNvContentPartPr/>
                <p14:nvPr/>
              </p14:nvContentPartPr>
              <p14:xfrm>
                <a:off x="7929825" y="2874285"/>
                <a:ext cx="514800" cy="40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1A6F12C-EFD3-4D6B-6095-CB3A41B621B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23705" y="2868165"/>
                  <a:ext cx="5270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D72EF6F-CD52-B1EA-2724-D44FC3902B4B}"/>
                    </a:ext>
                  </a:extLst>
                </p14:cNvPr>
                <p14:cNvContentPartPr/>
                <p14:nvPr/>
              </p14:nvContentPartPr>
              <p14:xfrm>
                <a:off x="8753865" y="2520405"/>
                <a:ext cx="375480" cy="480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D72EF6F-CD52-B1EA-2724-D44FC3902B4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747745" y="2514285"/>
                  <a:ext cx="3877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5CBBAB1-6A6E-DF8F-00AD-2021EE8566CC}"/>
                    </a:ext>
                  </a:extLst>
                </p14:cNvPr>
                <p14:cNvContentPartPr/>
                <p14:nvPr/>
              </p14:nvContentPartPr>
              <p14:xfrm>
                <a:off x="8145105" y="2632725"/>
                <a:ext cx="90360" cy="519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5CBBAB1-6A6E-DF8F-00AD-2021EE8566C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38985" y="2626605"/>
                  <a:ext cx="10260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9A9286B-53A5-E491-F783-0E1FD5BFCB7B}"/>
                    </a:ext>
                  </a:extLst>
                </p14:cNvPr>
                <p14:cNvContentPartPr/>
                <p14:nvPr/>
              </p14:nvContentPartPr>
              <p14:xfrm>
                <a:off x="8644425" y="2298645"/>
                <a:ext cx="309960" cy="860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9A9286B-53A5-E491-F783-0E1FD5BFCB7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38305" y="2292525"/>
                  <a:ext cx="3222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FA16AA5-24F0-966E-3694-08D4AD65AC55}"/>
                    </a:ext>
                  </a:extLst>
                </p14:cNvPr>
                <p14:cNvContentPartPr/>
                <p14:nvPr/>
              </p14:nvContentPartPr>
              <p14:xfrm>
                <a:off x="10500585" y="1688445"/>
                <a:ext cx="478080" cy="249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FA16AA5-24F0-966E-3694-08D4AD65AC5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94465" y="1682325"/>
                  <a:ext cx="490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D989B0F-BA24-FA81-4E4B-024B41ECDE90}"/>
                    </a:ext>
                  </a:extLst>
                </p14:cNvPr>
                <p14:cNvContentPartPr/>
                <p14:nvPr/>
              </p14:nvContentPartPr>
              <p14:xfrm>
                <a:off x="6774225" y="3111165"/>
                <a:ext cx="81360" cy="29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D989B0F-BA24-FA81-4E4B-024B41ECDE9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68105" y="3105045"/>
                  <a:ext cx="93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25FF788-2249-942A-4F35-3CAB5BC3822D}"/>
                    </a:ext>
                  </a:extLst>
                </p14:cNvPr>
                <p14:cNvContentPartPr/>
                <p14:nvPr/>
              </p14:nvContentPartPr>
              <p14:xfrm>
                <a:off x="10666905" y="2538045"/>
                <a:ext cx="497880" cy="92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25FF788-2249-942A-4F35-3CAB5BC3822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660785" y="2531925"/>
                  <a:ext cx="510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34BC048-674D-C6ED-5F2F-194785D36BBE}"/>
                    </a:ext>
                  </a:extLst>
                </p14:cNvPr>
                <p14:cNvContentPartPr/>
                <p14:nvPr/>
              </p14:nvContentPartPr>
              <p14:xfrm>
                <a:off x="10898385" y="2412765"/>
                <a:ext cx="103320" cy="448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34BC048-674D-C6ED-5F2F-194785D36BB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892265" y="2406645"/>
                  <a:ext cx="11556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E876004-CFC8-8D47-4EF8-DEA4F320D843}"/>
                    </a:ext>
                  </a:extLst>
                </p14:cNvPr>
                <p14:cNvContentPartPr/>
                <p14:nvPr/>
              </p14:nvContentPartPr>
              <p14:xfrm>
                <a:off x="9994425" y="3231405"/>
                <a:ext cx="236880" cy="390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E876004-CFC8-8D47-4EF8-DEA4F320D84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988305" y="3225285"/>
                  <a:ext cx="2491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AD6FB8E-EC68-3501-3BFD-D6F09D5DAC29}"/>
                    </a:ext>
                  </a:extLst>
                </p14:cNvPr>
                <p14:cNvContentPartPr/>
                <p14:nvPr/>
              </p14:nvContentPartPr>
              <p14:xfrm>
                <a:off x="10489065" y="3373605"/>
                <a:ext cx="189000" cy="52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AD6FB8E-EC68-3501-3BFD-D6F09D5DAC2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482945" y="3367485"/>
                  <a:ext cx="2012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364B956-0DE7-BBD6-80F2-45A7F06E9A68}"/>
                    </a:ext>
                  </a:extLst>
                </p14:cNvPr>
                <p14:cNvContentPartPr/>
                <p14:nvPr/>
              </p14:nvContentPartPr>
              <p14:xfrm>
                <a:off x="10785345" y="3129525"/>
                <a:ext cx="289080" cy="441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364B956-0DE7-BBD6-80F2-45A7F06E9A6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779225" y="3123405"/>
                  <a:ext cx="30132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0C2E3CF-54F1-6B59-17F8-50ED91DDDCB1}"/>
                    </a:ext>
                  </a:extLst>
                </p14:cNvPr>
                <p14:cNvContentPartPr/>
                <p14:nvPr/>
              </p14:nvContentPartPr>
              <p14:xfrm>
                <a:off x="10924665" y="2922885"/>
                <a:ext cx="374040" cy="744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0C2E3CF-54F1-6B59-17F8-50ED91DDDCB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918545" y="2916765"/>
                  <a:ext cx="386280" cy="75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EC411E3-3F88-EBF8-C968-937BFE55A90D}"/>
                    </a:ext>
                  </a:extLst>
                </p14:cNvPr>
                <p14:cNvContentPartPr/>
                <p14:nvPr/>
              </p14:nvContentPartPr>
              <p14:xfrm>
                <a:off x="9536505" y="2999205"/>
                <a:ext cx="596520" cy="823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EC411E3-3F88-EBF8-C968-937BFE55A90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30385" y="2993085"/>
                  <a:ext cx="608760" cy="8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1222197-EB38-1E98-1BEB-7970AAAF5D71}"/>
                    </a:ext>
                  </a:extLst>
                </p14:cNvPr>
                <p14:cNvContentPartPr/>
                <p14:nvPr/>
              </p14:nvContentPartPr>
              <p14:xfrm>
                <a:off x="11250105" y="2741445"/>
                <a:ext cx="447480" cy="180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1222197-EB38-1E98-1BEB-7970AAAF5D7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243985" y="2735325"/>
                  <a:ext cx="4597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F288B49-EFD3-04AA-04C9-9158E922EC06}"/>
                    </a:ext>
                  </a:extLst>
                </p14:cNvPr>
                <p14:cNvContentPartPr/>
                <p14:nvPr/>
              </p14:nvContentPartPr>
              <p14:xfrm>
                <a:off x="10885785" y="1931445"/>
                <a:ext cx="999000" cy="2039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F288B49-EFD3-04AA-04C9-9158E922EC0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879665" y="1925325"/>
                  <a:ext cx="1011240" cy="20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F43E905-8E0E-1A2E-7D4A-6D83BB43FB9A}"/>
                    </a:ext>
                  </a:extLst>
                </p14:cNvPr>
                <p14:cNvContentPartPr/>
                <p14:nvPr/>
              </p14:nvContentPartPr>
              <p14:xfrm>
                <a:off x="6227745" y="3313845"/>
                <a:ext cx="445320" cy="46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F43E905-8E0E-1A2E-7D4A-6D83BB43FB9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21625" y="3307725"/>
                  <a:ext cx="457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2C30192-7319-85D5-C4EA-B2FFC37B503D}"/>
                    </a:ext>
                  </a:extLst>
                </p14:cNvPr>
                <p14:cNvContentPartPr/>
                <p14:nvPr/>
              </p14:nvContentPartPr>
              <p14:xfrm>
                <a:off x="9227265" y="3172725"/>
                <a:ext cx="375120" cy="44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2C30192-7319-85D5-C4EA-B2FFC37B503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21145" y="3166605"/>
                  <a:ext cx="3873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DE6DF5B-0BDD-85A9-C32A-64FDACBF0B0F}"/>
                    </a:ext>
                  </a:extLst>
                </p14:cNvPr>
                <p14:cNvContentPartPr/>
                <p14:nvPr/>
              </p14:nvContentPartPr>
              <p14:xfrm>
                <a:off x="10260465" y="3917565"/>
                <a:ext cx="254160" cy="34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DE6DF5B-0BDD-85A9-C32A-64FDACBF0B0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54345" y="3911445"/>
                  <a:ext cx="266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B33FEBF-6CE2-22E2-37A9-1A91CF2690D4}"/>
                    </a:ext>
                  </a:extLst>
                </p14:cNvPr>
                <p14:cNvContentPartPr/>
                <p14:nvPr/>
              </p14:nvContentPartPr>
              <p14:xfrm>
                <a:off x="8641905" y="3492765"/>
                <a:ext cx="10800" cy="5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B33FEBF-6CE2-22E2-37A9-1A91CF2690D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35785" y="3486645"/>
                  <a:ext cx="230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E166E36-E35F-546E-0D59-E0BF846313D3}"/>
                    </a:ext>
                  </a:extLst>
                </p14:cNvPr>
                <p14:cNvContentPartPr/>
                <p14:nvPr/>
              </p14:nvContentPartPr>
              <p14:xfrm>
                <a:off x="4224345" y="3420765"/>
                <a:ext cx="47160" cy="88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E166E36-E35F-546E-0D59-E0BF846313D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18225" y="3414645"/>
                  <a:ext cx="594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99EA557-3643-9BE2-C2BF-6E486D26526B}"/>
              </a:ext>
            </a:extLst>
          </p:cNvPr>
          <p:cNvGrpSpPr/>
          <p:nvPr/>
        </p:nvGrpSpPr>
        <p:grpSpPr>
          <a:xfrm>
            <a:off x="2834385" y="4730805"/>
            <a:ext cx="671400" cy="752040"/>
            <a:chOff x="2834385" y="4730805"/>
            <a:chExt cx="671400" cy="75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A40764C-C610-6D0F-E825-664A6688CF49}"/>
                    </a:ext>
                  </a:extLst>
                </p14:cNvPr>
                <p14:cNvContentPartPr/>
                <p14:nvPr/>
              </p14:nvContentPartPr>
              <p14:xfrm>
                <a:off x="2930505" y="4730805"/>
                <a:ext cx="414720" cy="752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A40764C-C610-6D0F-E825-664A6688CF4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924385" y="4724685"/>
                  <a:ext cx="426960" cy="7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53224F3-DEEB-112B-01CD-67B5023CB495}"/>
                    </a:ext>
                  </a:extLst>
                </p14:cNvPr>
                <p14:cNvContentPartPr/>
                <p14:nvPr/>
              </p14:nvContentPartPr>
              <p14:xfrm>
                <a:off x="3332985" y="5109885"/>
                <a:ext cx="26640" cy="63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53224F3-DEEB-112B-01CD-67B5023CB49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326865" y="5103765"/>
                  <a:ext cx="388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F2AA174-D22D-41B7-6610-668D41931E5B}"/>
                    </a:ext>
                  </a:extLst>
                </p14:cNvPr>
                <p14:cNvContentPartPr/>
                <p14:nvPr/>
              </p14:nvContentPartPr>
              <p14:xfrm>
                <a:off x="2834385" y="4773285"/>
                <a:ext cx="473400" cy="577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F2AA174-D22D-41B7-6610-668D41931E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828265" y="4767165"/>
                  <a:ext cx="48564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DC47A79-1059-BB45-9761-7F52BDCF835D}"/>
                    </a:ext>
                  </a:extLst>
                </p14:cNvPr>
                <p14:cNvContentPartPr/>
                <p14:nvPr/>
              </p14:nvContentPartPr>
              <p14:xfrm>
                <a:off x="2993145" y="4761045"/>
                <a:ext cx="408960" cy="654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DC47A79-1059-BB45-9761-7F52BDCF835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87025" y="4754925"/>
                  <a:ext cx="42120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E754883-A089-7D23-7BA5-1795BFD3C7D2}"/>
                    </a:ext>
                  </a:extLst>
                </p14:cNvPr>
                <p14:cNvContentPartPr/>
                <p14:nvPr/>
              </p14:nvContentPartPr>
              <p14:xfrm>
                <a:off x="3505425" y="5179725"/>
                <a:ext cx="36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E754883-A089-7D23-7BA5-1795BFD3C7D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499305" y="517360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706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028E340-6146-953B-790D-CA0FDACCBC5D}"/>
              </a:ext>
            </a:extLst>
          </p:cNvPr>
          <p:cNvGrpSpPr/>
          <p:nvPr/>
        </p:nvGrpSpPr>
        <p:grpSpPr>
          <a:xfrm>
            <a:off x="554505" y="265695"/>
            <a:ext cx="787680" cy="850320"/>
            <a:chOff x="554505" y="265695"/>
            <a:chExt cx="78768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28C699D-99D8-E1AE-43A0-A3B68CFC0202}"/>
                    </a:ext>
                  </a:extLst>
                </p14:cNvPr>
                <p14:cNvContentPartPr/>
                <p14:nvPr/>
              </p14:nvContentPartPr>
              <p14:xfrm>
                <a:off x="554505" y="265695"/>
                <a:ext cx="418320" cy="850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28C699D-99D8-E1AE-43A0-A3B68CFC020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8385" y="259575"/>
                  <a:ext cx="430560" cy="8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BDB8FC4-4AA1-37A3-23CC-6ECE4FB5309B}"/>
                    </a:ext>
                  </a:extLst>
                </p14:cNvPr>
                <p14:cNvContentPartPr/>
                <p14:nvPr/>
              </p14:nvContentPartPr>
              <p14:xfrm>
                <a:off x="1154265" y="714255"/>
                <a:ext cx="187920" cy="329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BDB8FC4-4AA1-37A3-23CC-6ECE4FB530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48145" y="708135"/>
                  <a:ext cx="200160" cy="34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C05AE56-C6C3-ADBA-AA58-D6CFFE730694}"/>
              </a:ext>
            </a:extLst>
          </p:cNvPr>
          <p:cNvGrpSpPr/>
          <p:nvPr/>
        </p:nvGrpSpPr>
        <p:grpSpPr>
          <a:xfrm>
            <a:off x="1705065" y="459735"/>
            <a:ext cx="545760" cy="480600"/>
            <a:chOff x="1705065" y="459735"/>
            <a:chExt cx="545760" cy="48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C2C56B7-6DE2-C159-B2C8-4FF24CF0F403}"/>
                    </a:ext>
                  </a:extLst>
                </p14:cNvPr>
                <p14:cNvContentPartPr/>
                <p14:nvPr/>
              </p14:nvContentPartPr>
              <p14:xfrm>
                <a:off x="1705065" y="655215"/>
                <a:ext cx="71280" cy="30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C2C56B7-6DE2-C159-B2C8-4FF24CF0F4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945" y="649095"/>
                  <a:ext cx="83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CD2F994-D53F-DDE7-AD0D-8D2433F535AC}"/>
                    </a:ext>
                  </a:extLst>
                </p14:cNvPr>
                <p14:cNvContentPartPr/>
                <p14:nvPr/>
              </p14:nvContentPartPr>
              <p14:xfrm>
                <a:off x="1718745" y="793095"/>
                <a:ext cx="122760" cy="63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CD2F994-D53F-DDE7-AD0D-8D2433F535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2625" y="786975"/>
                  <a:ext cx="135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755F8C4-639E-A10D-B6FF-20B8850675F2}"/>
                    </a:ext>
                  </a:extLst>
                </p14:cNvPr>
                <p14:cNvContentPartPr/>
                <p14:nvPr/>
              </p14:nvContentPartPr>
              <p14:xfrm>
                <a:off x="1989825" y="459735"/>
                <a:ext cx="261000" cy="480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755F8C4-639E-A10D-B6FF-20B8850675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83705" y="453615"/>
                  <a:ext cx="273240" cy="49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B26BDA-0FC6-C2E4-CD74-FC4F112AF5A6}"/>
                  </a:ext>
                </a:extLst>
              </p14:cNvPr>
              <p14:cNvContentPartPr/>
              <p14:nvPr/>
            </p14:nvContentPartPr>
            <p14:xfrm>
              <a:off x="2495985" y="694095"/>
              <a:ext cx="20880" cy="67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B26BDA-0FC6-C2E4-CD74-FC4F112AF5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89865" y="687975"/>
                <a:ext cx="3312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DDA52D2-E929-C0DA-0BD2-7D61EC3D46B9}"/>
              </a:ext>
            </a:extLst>
          </p:cNvPr>
          <p:cNvGrpSpPr/>
          <p:nvPr/>
        </p:nvGrpSpPr>
        <p:grpSpPr>
          <a:xfrm>
            <a:off x="4451505" y="52215"/>
            <a:ext cx="790560" cy="897840"/>
            <a:chOff x="4451505" y="52215"/>
            <a:chExt cx="790560" cy="89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272EF1F-9C35-46CD-9A7D-AB355C317518}"/>
                    </a:ext>
                  </a:extLst>
                </p14:cNvPr>
                <p14:cNvContentPartPr/>
                <p14:nvPr/>
              </p14:nvContentPartPr>
              <p14:xfrm>
                <a:off x="4451505" y="52215"/>
                <a:ext cx="656640" cy="897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272EF1F-9C35-46CD-9A7D-AB355C31751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45385" y="46095"/>
                  <a:ext cx="668880" cy="9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2178B1-9F4D-B2C8-48F0-1D6B6CCEE202}"/>
                    </a:ext>
                  </a:extLst>
                </p14:cNvPr>
                <p14:cNvContentPartPr/>
                <p14:nvPr/>
              </p14:nvContentPartPr>
              <p14:xfrm>
                <a:off x="5138745" y="611655"/>
                <a:ext cx="103320" cy="244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2178B1-9F4D-B2C8-48F0-1D6B6CCEE2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32625" y="605535"/>
                  <a:ext cx="11556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4C391B-9E48-5394-166A-A228F36FEE65}"/>
              </a:ext>
            </a:extLst>
          </p:cNvPr>
          <p:cNvGrpSpPr/>
          <p:nvPr/>
        </p:nvGrpSpPr>
        <p:grpSpPr>
          <a:xfrm>
            <a:off x="5761545" y="536775"/>
            <a:ext cx="258840" cy="246240"/>
            <a:chOff x="5761545" y="536775"/>
            <a:chExt cx="25884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2DB6254-5F2D-518A-0828-87252BF2F679}"/>
                    </a:ext>
                  </a:extLst>
                </p14:cNvPr>
                <p14:cNvContentPartPr/>
                <p14:nvPr/>
              </p14:nvContentPartPr>
              <p14:xfrm>
                <a:off x="5761545" y="536775"/>
                <a:ext cx="175320" cy="68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2DB6254-5F2D-518A-0828-87252BF2F67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55425" y="530655"/>
                  <a:ext cx="1875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3FFF50-E828-13E6-B0CF-C81B7C4EAE53}"/>
                    </a:ext>
                  </a:extLst>
                </p14:cNvPr>
                <p14:cNvContentPartPr/>
                <p14:nvPr/>
              </p14:nvContentPartPr>
              <p14:xfrm>
                <a:off x="5869185" y="699495"/>
                <a:ext cx="151200" cy="83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3FFF50-E828-13E6-B0CF-C81B7C4EAE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63065" y="693375"/>
                  <a:ext cx="16344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70D92C-2867-DB86-CBAB-62007E218472}"/>
              </a:ext>
            </a:extLst>
          </p:cNvPr>
          <p:cNvGrpSpPr/>
          <p:nvPr/>
        </p:nvGrpSpPr>
        <p:grpSpPr>
          <a:xfrm>
            <a:off x="6911385" y="234375"/>
            <a:ext cx="1646280" cy="709560"/>
            <a:chOff x="6911385" y="234375"/>
            <a:chExt cx="1646280" cy="70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4192900-C6CC-2D9D-D230-7DA8AC1DF0A6}"/>
                    </a:ext>
                  </a:extLst>
                </p14:cNvPr>
                <p14:cNvContentPartPr/>
                <p14:nvPr/>
              </p14:nvContentPartPr>
              <p14:xfrm>
                <a:off x="6911385" y="238335"/>
                <a:ext cx="423360" cy="510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4192900-C6CC-2D9D-D230-7DA8AC1DF0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05265" y="232215"/>
                  <a:ext cx="43560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4127EA-EE37-0654-CAD0-9C638DBF06D7}"/>
                    </a:ext>
                  </a:extLst>
                </p14:cNvPr>
                <p14:cNvContentPartPr/>
                <p14:nvPr/>
              </p14:nvContentPartPr>
              <p14:xfrm>
                <a:off x="7452105" y="522375"/>
                <a:ext cx="35640" cy="50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4127EA-EE37-0654-CAD0-9C638DBF06D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45985" y="516255"/>
                  <a:ext cx="478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4B9151B-7D5A-F6E2-20B4-AB6DEAC3DDD8}"/>
                    </a:ext>
                  </a:extLst>
                </p14:cNvPr>
                <p14:cNvContentPartPr/>
                <p14:nvPr/>
              </p14:nvContentPartPr>
              <p14:xfrm>
                <a:off x="7704105" y="378735"/>
                <a:ext cx="275400" cy="565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4B9151B-7D5A-F6E2-20B4-AB6DEAC3DD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97985" y="372615"/>
                  <a:ext cx="28764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A32D6E3-D9DA-687F-F3A5-B4C025557957}"/>
                    </a:ext>
                  </a:extLst>
                </p14:cNvPr>
                <p14:cNvContentPartPr/>
                <p14:nvPr/>
              </p14:nvContentPartPr>
              <p14:xfrm>
                <a:off x="8140425" y="234375"/>
                <a:ext cx="313560" cy="48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A32D6E3-D9DA-687F-F3A5-B4C02555795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34305" y="228255"/>
                  <a:ext cx="325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021179-A64F-799A-35EE-45FF9EA02BD1}"/>
                    </a:ext>
                  </a:extLst>
                </p14:cNvPr>
                <p14:cNvContentPartPr/>
                <p14:nvPr/>
              </p14:nvContentPartPr>
              <p14:xfrm>
                <a:off x="8495745" y="648015"/>
                <a:ext cx="61920" cy="48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021179-A64F-799A-35EE-45FF9EA02BD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89625" y="641895"/>
                  <a:ext cx="7416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9A1D5D-1657-BB94-9586-804DD282561A}"/>
              </a:ext>
            </a:extLst>
          </p:cNvPr>
          <p:cNvGrpSpPr/>
          <p:nvPr/>
        </p:nvGrpSpPr>
        <p:grpSpPr>
          <a:xfrm>
            <a:off x="10433265" y="340575"/>
            <a:ext cx="273240" cy="165960"/>
            <a:chOff x="10433265" y="340575"/>
            <a:chExt cx="27324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07D46CF-A43B-32E8-2BB1-6BBB747FD187}"/>
                    </a:ext>
                  </a:extLst>
                </p14:cNvPr>
                <p14:cNvContentPartPr/>
                <p14:nvPr/>
              </p14:nvContentPartPr>
              <p14:xfrm>
                <a:off x="10433265" y="340575"/>
                <a:ext cx="115920" cy="165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7D46CF-A43B-32E8-2BB1-6BBB747FD1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27145" y="334455"/>
                  <a:ext cx="128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C1E8069-D860-9BEA-E8EA-352AB896CBF7}"/>
                    </a:ext>
                  </a:extLst>
                </p14:cNvPr>
                <p14:cNvContentPartPr/>
                <p14:nvPr/>
              </p14:nvContentPartPr>
              <p14:xfrm>
                <a:off x="10462785" y="357855"/>
                <a:ext cx="243720" cy="114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C1E8069-D860-9BEA-E8EA-352AB896CBF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456665" y="351735"/>
                  <a:ext cx="255960" cy="12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2A342C0-1177-DD7A-4563-24AE8F8720E8}"/>
                  </a:ext>
                </a:extLst>
              </p14:cNvPr>
              <p14:cNvContentPartPr/>
              <p14:nvPr/>
            </p14:nvContentPartPr>
            <p14:xfrm>
              <a:off x="11627025" y="316815"/>
              <a:ext cx="289440" cy="60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2A342C0-1177-DD7A-4563-24AE8F8720E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620905" y="310695"/>
                <a:ext cx="30168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722DE00-10F8-CDD8-7704-4B177A848D85}"/>
                  </a:ext>
                </a:extLst>
              </p14:cNvPr>
              <p14:cNvContentPartPr/>
              <p14:nvPr/>
            </p14:nvContentPartPr>
            <p14:xfrm>
              <a:off x="10521825" y="942135"/>
              <a:ext cx="19080" cy="348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722DE00-10F8-CDD8-7704-4B177A848D8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515705" y="936015"/>
                <a:ext cx="3132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C9A4693-5B42-B508-98CE-337263C8CFA2}"/>
                  </a:ext>
                </a:extLst>
              </p14:cNvPr>
              <p14:cNvContentPartPr/>
              <p14:nvPr/>
            </p14:nvContentPartPr>
            <p14:xfrm>
              <a:off x="11738265" y="1169655"/>
              <a:ext cx="63720" cy="243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C9A4693-5B42-B508-98CE-337263C8CFA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732145" y="1163535"/>
                <a:ext cx="759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837F180-97E3-443A-77BF-B10BB6D0A815}"/>
                  </a:ext>
                </a:extLst>
              </p14:cNvPr>
              <p14:cNvContentPartPr/>
              <p14:nvPr/>
            </p14:nvContentPartPr>
            <p14:xfrm>
              <a:off x="10523265" y="1787775"/>
              <a:ext cx="309240" cy="324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837F180-97E3-443A-77BF-B10BB6D0A81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517145" y="1781655"/>
                <a:ext cx="3214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CFC28B6-F13D-C01A-E981-CFBDF4CC81A0}"/>
                  </a:ext>
                </a:extLst>
              </p14:cNvPr>
              <p14:cNvContentPartPr/>
              <p14:nvPr/>
            </p14:nvContentPartPr>
            <p14:xfrm>
              <a:off x="11679945" y="1800015"/>
              <a:ext cx="210960" cy="265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CFC28B6-F13D-C01A-E981-CFBDF4CC81A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673825" y="1793895"/>
                <a:ext cx="2232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217A082-57E8-5EC4-520D-2B9D93CBCCBE}"/>
                  </a:ext>
                </a:extLst>
              </p14:cNvPr>
              <p14:cNvContentPartPr/>
              <p14:nvPr/>
            </p14:nvContentPartPr>
            <p14:xfrm>
              <a:off x="10278825" y="2585895"/>
              <a:ext cx="271800" cy="384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217A082-57E8-5EC4-520D-2B9D93CBCCB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272705" y="2579775"/>
                <a:ext cx="284040" cy="39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D6C4B0C2-9C4B-C5E7-F838-A8153944C742}"/>
              </a:ext>
            </a:extLst>
          </p:cNvPr>
          <p:cNvGrpSpPr/>
          <p:nvPr/>
        </p:nvGrpSpPr>
        <p:grpSpPr>
          <a:xfrm>
            <a:off x="11637825" y="2606775"/>
            <a:ext cx="349200" cy="491040"/>
            <a:chOff x="11637825" y="2606775"/>
            <a:chExt cx="349200" cy="49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90850D4-DE8B-0FEA-23EE-DD75AFC663C3}"/>
                    </a:ext>
                  </a:extLst>
                </p14:cNvPr>
                <p14:cNvContentPartPr/>
                <p14:nvPr/>
              </p14:nvContentPartPr>
              <p14:xfrm>
                <a:off x="11637825" y="2606775"/>
                <a:ext cx="179280" cy="33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90850D4-DE8B-0FEA-23EE-DD75AFC663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31705" y="2600655"/>
                  <a:ext cx="1915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707825B-7644-2E9B-1AE9-60EC370E0C85}"/>
                    </a:ext>
                  </a:extLst>
                </p14:cNvPr>
                <p14:cNvContentPartPr/>
                <p14:nvPr/>
              </p14:nvContentPartPr>
              <p14:xfrm>
                <a:off x="11937345" y="3072615"/>
                <a:ext cx="49680" cy="25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707825B-7644-2E9B-1AE9-60EC370E0C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931225" y="3066495"/>
                  <a:ext cx="6192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2231B5F-7F27-03B3-6C62-D2F62BB8A8E9}"/>
              </a:ext>
            </a:extLst>
          </p:cNvPr>
          <p:cNvGrpSpPr/>
          <p:nvPr/>
        </p:nvGrpSpPr>
        <p:grpSpPr>
          <a:xfrm>
            <a:off x="309705" y="1464855"/>
            <a:ext cx="1436040" cy="732600"/>
            <a:chOff x="309705" y="1464855"/>
            <a:chExt cx="1436040" cy="73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7EEB85-5C7E-C8F3-E8B9-64F2FFD00C2A}"/>
                    </a:ext>
                  </a:extLst>
                </p14:cNvPr>
                <p14:cNvContentPartPr/>
                <p14:nvPr/>
              </p14:nvContentPartPr>
              <p14:xfrm>
                <a:off x="309705" y="1516335"/>
                <a:ext cx="390240" cy="681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7EEB85-5C7E-C8F3-E8B9-64F2FFD00C2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3585" y="1510215"/>
                  <a:ext cx="40248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3838BD7-C69D-33EE-EB11-36AB52F7932A}"/>
                    </a:ext>
                  </a:extLst>
                </p14:cNvPr>
                <p14:cNvContentPartPr/>
                <p14:nvPr/>
              </p14:nvContentPartPr>
              <p14:xfrm>
                <a:off x="820905" y="1636935"/>
                <a:ext cx="312120" cy="509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3838BD7-C69D-33EE-EB11-36AB52F7932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4785" y="1630815"/>
                  <a:ext cx="3243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54CCCB3-BE9E-C5C5-243A-0ED057E8A390}"/>
                    </a:ext>
                  </a:extLst>
                </p14:cNvPr>
                <p14:cNvContentPartPr/>
                <p14:nvPr/>
              </p14:nvContentPartPr>
              <p14:xfrm>
                <a:off x="1245345" y="1721895"/>
                <a:ext cx="366480" cy="360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54CCCB3-BE9E-C5C5-243A-0ED057E8A39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39225" y="1715775"/>
                  <a:ext cx="3787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802ED32-9E16-3814-C5B1-ADD7657AA577}"/>
                    </a:ext>
                  </a:extLst>
                </p14:cNvPr>
                <p14:cNvContentPartPr/>
                <p14:nvPr/>
              </p14:nvContentPartPr>
              <p14:xfrm>
                <a:off x="1054185" y="1566735"/>
                <a:ext cx="220680" cy="501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802ED32-9E16-3814-C5B1-ADD7657AA57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48065" y="1560615"/>
                  <a:ext cx="2329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4110E7C-0110-3E45-9C54-7830893E5EE4}"/>
                    </a:ext>
                  </a:extLst>
                </p14:cNvPr>
                <p14:cNvContentPartPr/>
                <p14:nvPr/>
              </p14:nvContentPartPr>
              <p14:xfrm>
                <a:off x="1451265" y="1464855"/>
                <a:ext cx="294480" cy="712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4110E7C-0110-3E45-9C54-7830893E5E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45145" y="1458735"/>
                  <a:ext cx="306720" cy="72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C6CB9CF-2757-D435-F66D-8DC0A5A382BF}"/>
              </a:ext>
            </a:extLst>
          </p:cNvPr>
          <p:cNvGrpSpPr/>
          <p:nvPr/>
        </p:nvGrpSpPr>
        <p:grpSpPr>
          <a:xfrm>
            <a:off x="2054985" y="1735575"/>
            <a:ext cx="351000" cy="194400"/>
            <a:chOff x="2054985" y="1735575"/>
            <a:chExt cx="35100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5DC7E4C-E07C-0DFF-D0AF-CED99EDA7FF9}"/>
                    </a:ext>
                  </a:extLst>
                </p14:cNvPr>
                <p14:cNvContentPartPr/>
                <p14:nvPr/>
              </p14:nvContentPartPr>
              <p14:xfrm>
                <a:off x="2054985" y="1735575"/>
                <a:ext cx="232560" cy="33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5DC7E4C-E07C-0DFF-D0AF-CED99EDA7FF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48865" y="1729455"/>
                  <a:ext cx="244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F9E28FC-D07F-9EC4-5E7E-52D8B72C1069}"/>
                    </a:ext>
                  </a:extLst>
                </p14:cNvPr>
                <p14:cNvContentPartPr/>
                <p14:nvPr/>
              </p14:nvContentPartPr>
              <p14:xfrm>
                <a:off x="2107905" y="1885335"/>
                <a:ext cx="298080" cy="44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F9E28FC-D07F-9EC4-5E7E-52D8B72C106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01785" y="1879215"/>
                  <a:ext cx="3103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921B6F-B93C-CB90-FCCD-24156B2BDCB6}"/>
              </a:ext>
            </a:extLst>
          </p:cNvPr>
          <p:cNvGrpSpPr/>
          <p:nvPr/>
        </p:nvGrpSpPr>
        <p:grpSpPr>
          <a:xfrm>
            <a:off x="2879745" y="1338135"/>
            <a:ext cx="1029600" cy="667800"/>
            <a:chOff x="2879745" y="1338135"/>
            <a:chExt cx="1029600" cy="66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2849547-BA69-DF89-6A23-DF9A3F3AF343}"/>
                    </a:ext>
                  </a:extLst>
                </p14:cNvPr>
                <p14:cNvContentPartPr/>
                <p14:nvPr/>
              </p14:nvContentPartPr>
              <p14:xfrm>
                <a:off x="2879745" y="1420215"/>
                <a:ext cx="279720" cy="507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2849547-BA69-DF89-6A23-DF9A3F3AF34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73625" y="1414095"/>
                  <a:ext cx="29196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42C0028-D837-D917-664B-27F3462FEBE2}"/>
                    </a:ext>
                  </a:extLst>
                </p14:cNvPr>
                <p14:cNvContentPartPr/>
                <p14:nvPr/>
              </p14:nvContentPartPr>
              <p14:xfrm>
                <a:off x="3259545" y="1822695"/>
                <a:ext cx="43920" cy="47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42C0028-D837-D917-664B-27F3462FEBE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53425" y="1816575"/>
                  <a:ext cx="56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70E3C1E-0239-9BED-9B36-4A251CA488B3}"/>
                    </a:ext>
                  </a:extLst>
                </p14:cNvPr>
                <p14:cNvContentPartPr/>
                <p14:nvPr/>
              </p14:nvContentPartPr>
              <p14:xfrm>
                <a:off x="3517305" y="1568175"/>
                <a:ext cx="137160" cy="437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70E3C1E-0239-9BED-9B36-4A251CA488B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11185" y="1562055"/>
                  <a:ext cx="1494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E876BB0-EB5C-0AA2-2247-1AA428B10BBC}"/>
                    </a:ext>
                  </a:extLst>
                </p14:cNvPr>
                <p14:cNvContentPartPr/>
                <p14:nvPr/>
              </p14:nvContentPartPr>
              <p14:xfrm>
                <a:off x="3668865" y="1338135"/>
                <a:ext cx="240480" cy="72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E876BB0-EB5C-0AA2-2247-1AA428B10B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62745" y="1332015"/>
                  <a:ext cx="2527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240A1A3-7AC8-D1DA-B58E-0DE7D116C67E}"/>
                    </a:ext>
                  </a:extLst>
                </p14:cNvPr>
                <p14:cNvContentPartPr/>
                <p14:nvPr/>
              </p14:nvContentPartPr>
              <p14:xfrm>
                <a:off x="3857505" y="1890735"/>
                <a:ext cx="5040" cy="16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240A1A3-7AC8-D1DA-B58E-0DE7D116C67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51385" y="1884615"/>
                  <a:ext cx="1728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6D5110A-86EA-0980-079A-F116F72BBAA2}"/>
              </a:ext>
            </a:extLst>
          </p:cNvPr>
          <p:cNvGrpSpPr/>
          <p:nvPr/>
        </p:nvGrpSpPr>
        <p:grpSpPr>
          <a:xfrm>
            <a:off x="4177185" y="1443255"/>
            <a:ext cx="553320" cy="511560"/>
            <a:chOff x="4177185" y="1443255"/>
            <a:chExt cx="553320" cy="51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D02719B-DA7F-1249-26B4-0A73D7FD2B74}"/>
                    </a:ext>
                  </a:extLst>
                </p14:cNvPr>
                <p14:cNvContentPartPr/>
                <p14:nvPr/>
              </p14:nvContentPartPr>
              <p14:xfrm>
                <a:off x="4247385" y="1560975"/>
                <a:ext cx="255240" cy="302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D02719B-DA7F-1249-26B4-0A73D7FD2B7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41265" y="1554855"/>
                  <a:ext cx="2674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CA261E8-AFBC-67AF-E0D1-403005B5D14B}"/>
                    </a:ext>
                  </a:extLst>
                </p14:cNvPr>
                <p14:cNvContentPartPr/>
                <p14:nvPr/>
              </p14:nvContentPartPr>
              <p14:xfrm>
                <a:off x="4177185" y="1443255"/>
                <a:ext cx="54360" cy="431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CA261E8-AFBC-67AF-E0D1-403005B5D14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71065" y="1437135"/>
                  <a:ext cx="666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AE96E5A-1097-C557-8501-450B28907A0B}"/>
                    </a:ext>
                  </a:extLst>
                </p14:cNvPr>
                <p14:cNvContentPartPr/>
                <p14:nvPr/>
              </p14:nvContentPartPr>
              <p14:xfrm>
                <a:off x="4465545" y="1451535"/>
                <a:ext cx="264960" cy="503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AE96E5A-1097-C557-8501-450B28907A0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59425" y="1445415"/>
                  <a:ext cx="277200" cy="51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60373F4-AA40-DBF1-F170-FA67FF0830E8}"/>
              </a:ext>
            </a:extLst>
          </p:cNvPr>
          <p:cNvGrpSpPr/>
          <p:nvPr/>
        </p:nvGrpSpPr>
        <p:grpSpPr>
          <a:xfrm>
            <a:off x="1292505" y="2686335"/>
            <a:ext cx="1351080" cy="626400"/>
            <a:chOff x="1292505" y="2686335"/>
            <a:chExt cx="1351080" cy="62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144E167-0696-BFBF-61AE-E1E19809EA4A}"/>
                    </a:ext>
                  </a:extLst>
                </p14:cNvPr>
                <p14:cNvContentPartPr/>
                <p14:nvPr/>
              </p14:nvContentPartPr>
              <p14:xfrm>
                <a:off x="1292505" y="2765895"/>
                <a:ext cx="298800" cy="513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144E167-0696-BFBF-61AE-E1E19809EA4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86385" y="2759775"/>
                  <a:ext cx="3110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C507E10-5D80-10CB-65E9-E58D70A83BAB}"/>
                    </a:ext>
                  </a:extLst>
                </p14:cNvPr>
                <p14:cNvContentPartPr/>
                <p14:nvPr/>
              </p14:nvContentPartPr>
              <p14:xfrm>
                <a:off x="1775625" y="2848335"/>
                <a:ext cx="226080" cy="435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C507E10-5D80-10CB-65E9-E58D70A83B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69505" y="2842215"/>
                  <a:ext cx="23832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A9AB337-AAB1-1AEC-834A-72F5C894CD64}"/>
                    </a:ext>
                  </a:extLst>
                </p14:cNvPr>
                <p14:cNvContentPartPr/>
                <p14:nvPr/>
              </p14:nvContentPartPr>
              <p14:xfrm>
                <a:off x="2156865" y="2886495"/>
                <a:ext cx="369360" cy="270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A9AB337-AAB1-1AEC-834A-72F5C894CD6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50745" y="2880375"/>
                  <a:ext cx="3816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F3DCCD7-ED37-6CE8-9710-B41BBA310A03}"/>
                    </a:ext>
                  </a:extLst>
                </p14:cNvPr>
                <p14:cNvContentPartPr/>
                <p14:nvPr/>
              </p14:nvContentPartPr>
              <p14:xfrm>
                <a:off x="2113305" y="2780295"/>
                <a:ext cx="171720" cy="383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F3DCCD7-ED37-6CE8-9710-B41BBA310A0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07185" y="2774175"/>
                  <a:ext cx="1839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82EBAF0-B2F4-C891-38F8-21AC9EA63A4D}"/>
                    </a:ext>
                  </a:extLst>
                </p14:cNvPr>
                <p14:cNvContentPartPr/>
                <p14:nvPr/>
              </p14:nvContentPartPr>
              <p14:xfrm>
                <a:off x="2391945" y="2686335"/>
                <a:ext cx="251640" cy="626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82EBAF0-B2F4-C891-38F8-21AC9EA63A4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85825" y="2680215"/>
                  <a:ext cx="263880" cy="63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181C725-0528-21BF-84E3-739E339AF8D2}"/>
                  </a:ext>
                </a:extLst>
              </p14:cNvPr>
              <p14:cNvContentPartPr/>
              <p14:nvPr/>
            </p14:nvContentPartPr>
            <p14:xfrm>
              <a:off x="3167745" y="2099535"/>
              <a:ext cx="51120" cy="1116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181C725-0528-21BF-84E3-739E339AF8D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161625" y="2093415"/>
                <a:ext cx="63360" cy="12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A55D5D4E-CF14-FA0E-0ECB-F6ABCC936954}"/>
              </a:ext>
            </a:extLst>
          </p:cNvPr>
          <p:cNvGrpSpPr/>
          <p:nvPr/>
        </p:nvGrpSpPr>
        <p:grpSpPr>
          <a:xfrm>
            <a:off x="7900305" y="2233095"/>
            <a:ext cx="276840" cy="261720"/>
            <a:chOff x="7900305" y="2233095"/>
            <a:chExt cx="276840" cy="2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CE732F9-ED0F-FF57-AB3A-0D8035EE1D9C}"/>
                    </a:ext>
                  </a:extLst>
                </p14:cNvPr>
                <p14:cNvContentPartPr/>
                <p14:nvPr/>
              </p14:nvContentPartPr>
              <p14:xfrm>
                <a:off x="7900305" y="2242455"/>
                <a:ext cx="263160" cy="252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CE732F9-ED0F-FF57-AB3A-0D8035EE1D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94185" y="2236335"/>
                  <a:ext cx="2754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642E703-129B-B85B-CA16-D34FCC97B76F}"/>
                    </a:ext>
                  </a:extLst>
                </p14:cNvPr>
                <p14:cNvContentPartPr/>
                <p14:nvPr/>
              </p14:nvContentPartPr>
              <p14:xfrm>
                <a:off x="8020185" y="2233095"/>
                <a:ext cx="156960" cy="105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642E703-129B-B85B-CA16-D34FCC97B76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14065" y="2226975"/>
                  <a:ext cx="16920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02B0485-6E1A-7285-13D8-30E3C9825FF0}"/>
              </a:ext>
            </a:extLst>
          </p:cNvPr>
          <p:cNvGrpSpPr/>
          <p:nvPr/>
        </p:nvGrpSpPr>
        <p:grpSpPr>
          <a:xfrm>
            <a:off x="3232185" y="2785695"/>
            <a:ext cx="487440" cy="353880"/>
            <a:chOff x="3232185" y="2785695"/>
            <a:chExt cx="48744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467DF0A-5A87-2D3A-2EF3-588285A41904}"/>
                    </a:ext>
                  </a:extLst>
                </p14:cNvPr>
                <p14:cNvContentPartPr/>
                <p14:nvPr/>
              </p14:nvContentPartPr>
              <p14:xfrm>
                <a:off x="3232185" y="2785695"/>
                <a:ext cx="331920" cy="77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467DF0A-5A87-2D3A-2EF3-588285A4190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26065" y="2779575"/>
                  <a:ext cx="3441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C23FA28-B434-C283-58E1-B9EF16B3D4D3}"/>
                    </a:ext>
                  </a:extLst>
                </p14:cNvPr>
                <p14:cNvContentPartPr/>
                <p14:nvPr/>
              </p14:nvContentPartPr>
              <p14:xfrm>
                <a:off x="3380505" y="2994495"/>
                <a:ext cx="339120" cy="145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C23FA28-B434-C283-58E1-B9EF16B3D4D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74385" y="2988375"/>
                  <a:ext cx="351360" cy="15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24E9716-2B96-610A-F604-2A8E45F4A4D3}"/>
                  </a:ext>
                </a:extLst>
              </p14:cNvPr>
              <p14:cNvContentPartPr/>
              <p14:nvPr/>
            </p14:nvContentPartPr>
            <p14:xfrm>
              <a:off x="5230185" y="2411295"/>
              <a:ext cx="15120" cy="252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24E9716-2B96-610A-F604-2A8E45F4A4D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224065" y="2405175"/>
                <a:ext cx="2736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329A53C1-9FD3-8AAC-C409-B67F7002B918}"/>
              </a:ext>
            </a:extLst>
          </p:cNvPr>
          <p:cNvGrpSpPr/>
          <p:nvPr/>
        </p:nvGrpSpPr>
        <p:grpSpPr>
          <a:xfrm>
            <a:off x="4326945" y="2611815"/>
            <a:ext cx="1537920" cy="582480"/>
            <a:chOff x="4326945" y="2611815"/>
            <a:chExt cx="1537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A199007-AF92-8DA9-A07F-C5CED276A3E8}"/>
                    </a:ext>
                  </a:extLst>
                </p14:cNvPr>
                <p14:cNvContentPartPr/>
                <p14:nvPr/>
              </p14:nvContentPartPr>
              <p14:xfrm>
                <a:off x="4326945" y="2646015"/>
                <a:ext cx="346320" cy="486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A199007-AF92-8DA9-A07F-C5CED276A3E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20825" y="2639895"/>
                  <a:ext cx="3585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E526BA0-F838-0A71-E5F3-44A608884A0F}"/>
                    </a:ext>
                  </a:extLst>
                </p14:cNvPr>
                <p14:cNvContentPartPr/>
                <p14:nvPr/>
              </p14:nvContentPartPr>
              <p14:xfrm>
                <a:off x="4808265" y="2847255"/>
                <a:ext cx="112320" cy="52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E526BA0-F838-0A71-E5F3-44A608884A0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02145" y="2841135"/>
                  <a:ext cx="124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E8792B8-5860-0DC1-EECA-5D7D5C6E375C}"/>
                    </a:ext>
                  </a:extLst>
                </p14:cNvPr>
                <p14:cNvContentPartPr/>
                <p14:nvPr/>
              </p14:nvContentPartPr>
              <p14:xfrm>
                <a:off x="5129745" y="2688495"/>
                <a:ext cx="288360" cy="505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E8792B8-5860-0DC1-EECA-5D7D5C6E375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23625" y="2682375"/>
                  <a:ext cx="30060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E349974-CFA9-EA4E-C5A0-9CA55524743E}"/>
                    </a:ext>
                  </a:extLst>
                </p14:cNvPr>
                <p14:cNvContentPartPr/>
                <p14:nvPr/>
              </p14:nvContentPartPr>
              <p14:xfrm>
                <a:off x="5486145" y="2611815"/>
                <a:ext cx="222120" cy="20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E349974-CFA9-EA4E-C5A0-9CA55524743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80025" y="2605695"/>
                  <a:ext cx="234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80933C0-B982-EE17-DAA0-1C076A32D4B3}"/>
                    </a:ext>
                  </a:extLst>
                </p14:cNvPr>
                <p14:cNvContentPartPr/>
                <p14:nvPr/>
              </p14:nvContentPartPr>
              <p14:xfrm>
                <a:off x="5830305" y="2808375"/>
                <a:ext cx="34560" cy="124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80933C0-B982-EE17-DAA0-1C076A32D4B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24185" y="2802255"/>
                  <a:ext cx="46800" cy="13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AFBAE3F-DBBD-DB9D-CF44-AC78CC9C2051}"/>
                  </a:ext>
                </a:extLst>
              </p14:cNvPr>
              <p14:cNvContentPartPr/>
              <p14:nvPr/>
            </p14:nvContentPartPr>
            <p14:xfrm>
              <a:off x="1341825" y="3581295"/>
              <a:ext cx="373680" cy="666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AFBAE3F-DBBD-DB9D-CF44-AC78CC9C205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335705" y="3575175"/>
                <a:ext cx="385920" cy="67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44E4E0F9-B97E-DB07-4AFF-75BFFE8D80D0}"/>
              </a:ext>
            </a:extLst>
          </p:cNvPr>
          <p:cNvGrpSpPr/>
          <p:nvPr/>
        </p:nvGrpSpPr>
        <p:grpSpPr>
          <a:xfrm>
            <a:off x="2024745" y="3595335"/>
            <a:ext cx="1038600" cy="784080"/>
            <a:chOff x="2024745" y="3595335"/>
            <a:chExt cx="1038600" cy="78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AD5B433-B89A-5ABD-2253-B3940DCD57C1}"/>
                    </a:ext>
                  </a:extLst>
                </p14:cNvPr>
                <p14:cNvContentPartPr/>
                <p14:nvPr/>
              </p14:nvContentPartPr>
              <p14:xfrm>
                <a:off x="2024745" y="3703335"/>
                <a:ext cx="388440" cy="621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AD5B433-B89A-5ABD-2253-B3940DCD57C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18625" y="3697215"/>
                  <a:ext cx="40068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0B0F67A-BF9A-4D3A-9800-AD465DCC3E28}"/>
                    </a:ext>
                  </a:extLst>
                </p14:cNvPr>
                <p14:cNvContentPartPr/>
                <p14:nvPr/>
              </p14:nvContentPartPr>
              <p14:xfrm>
                <a:off x="2471145" y="3813855"/>
                <a:ext cx="590040" cy="368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0B0F67A-BF9A-4D3A-9800-AD465DCC3E2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65025" y="3807735"/>
                  <a:ext cx="6022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C2C35A7-B1F7-92A3-A9EB-D6195BDE84FA}"/>
                    </a:ext>
                  </a:extLst>
                </p14:cNvPr>
                <p14:cNvContentPartPr/>
                <p14:nvPr/>
              </p14:nvContentPartPr>
              <p14:xfrm>
                <a:off x="2411025" y="3597135"/>
                <a:ext cx="187200" cy="576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C2C35A7-B1F7-92A3-A9EB-D6195BDE84F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04905" y="3591015"/>
                  <a:ext cx="19944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7812E0F-75B8-B103-FA95-56B0712F6DA5}"/>
                    </a:ext>
                  </a:extLst>
                </p14:cNvPr>
                <p14:cNvContentPartPr/>
                <p14:nvPr/>
              </p14:nvContentPartPr>
              <p14:xfrm>
                <a:off x="2693985" y="3595335"/>
                <a:ext cx="369360" cy="784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7812E0F-75B8-B103-FA95-56B0712F6DA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687865" y="3589215"/>
                  <a:ext cx="381600" cy="79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46D9990-27AC-8496-50C8-A2EE5BF3A90B}"/>
                  </a:ext>
                </a:extLst>
              </p14:cNvPr>
              <p14:cNvContentPartPr/>
              <p14:nvPr/>
            </p14:nvContentPartPr>
            <p14:xfrm>
              <a:off x="3862185" y="3706215"/>
              <a:ext cx="209520" cy="961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46D9990-27AC-8496-50C8-A2EE5BF3A90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856065" y="3700095"/>
                <a:ext cx="2217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D0EFB10-5B01-F080-FC98-220391E79CC6}"/>
                  </a:ext>
                </a:extLst>
              </p14:cNvPr>
              <p14:cNvContentPartPr/>
              <p14:nvPr/>
            </p14:nvContentPartPr>
            <p14:xfrm>
              <a:off x="3932745" y="4029135"/>
              <a:ext cx="579960" cy="1339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D0EFB10-5B01-F080-FC98-220391E79CC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926625" y="4023015"/>
                <a:ext cx="5922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DFC35A6-8679-851E-4631-645648507E28}"/>
                  </a:ext>
                </a:extLst>
              </p14:cNvPr>
              <p14:cNvContentPartPr/>
              <p14:nvPr/>
            </p14:nvContentPartPr>
            <p14:xfrm>
              <a:off x="10683105" y="2154615"/>
              <a:ext cx="24840" cy="72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DFC35A6-8679-851E-4631-645648507E2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676985" y="2148495"/>
                <a:ext cx="370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3C45B7F-573C-F456-F17B-8C503AC95B70}"/>
                  </a:ext>
                </a:extLst>
              </p14:cNvPr>
              <p14:cNvContentPartPr/>
              <p14:nvPr/>
            </p14:nvContentPartPr>
            <p14:xfrm>
              <a:off x="4968465" y="3587055"/>
              <a:ext cx="97560" cy="4766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3C45B7F-573C-F456-F17B-8C503AC95B7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962345" y="3580935"/>
                <a:ext cx="10980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4F9854E-A72B-ACA4-D731-B073E4CFDE6C}"/>
                  </a:ext>
                </a:extLst>
              </p14:cNvPr>
              <p14:cNvContentPartPr/>
              <p14:nvPr/>
            </p14:nvContentPartPr>
            <p14:xfrm>
              <a:off x="1347945" y="4613775"/>
              <a:ext cx="299520" cy="8244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4F9854E-A72B-ACA4-D731-B073E4CFDE6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341825" y="4607655"/>
                <a:ext cx="311760" cy="83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8A46A7C1-D0A2-CA58-801A-D0E568C7E93D}"/>
              </a:ext>
            </a:extLst>
          </p:cNvPr>
          <p:cNvGrpSpPr/>
          <p:nvPr/>
        </p:nvGrpSpPr>
        <p:grpSpPr>
          <a:xfrm>
            <a:off x="1984425" y="4737975"/>
            <a:ext cx="1268640" cy="729720"/>
            <a:chOff x="1984425" y="4737975"/>
            <a:chExt cx="1268640" cy="72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84BD85A-6F19-66C6-A277-2ED4A280C927}"/>
                    </a:ext>
                  </a:extLst>
                </p14:cNvPr>
                <p14:cNvContentPartPr/>
                <p14:nvPr/>
              </p14:nvContentPartPr>
              <p14:xfrm>
                <a:off x="1984425" y="4889535"/>
                <a:ext cx="322200" cy="477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84BD85A-6F19-66C6-A277-2ED4A280C92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78305" y="4883415"/>
                  <a:ext cx="33444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547AAC4-8F01-0204-54FF-F29F4391BACC}"/>
                    </a:ext>
                  </a:extLst>
                </p14:cNvPr>
                <p14:cNvContentPartPr/>
                <p14:nvPr/>
              </p14:nvContentPartPr>
              <p14:xfrm>
                <a:off x="2721345" y="4932735"/>
                <a:ext cx="222120" cy="382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547AAC4-8F01-0204-54FF-F29F4391BAC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15225" y="4926615"/>
                  <a:ext cx="2343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F45A29E-2263-7F85-1289-A14C14FC7850}"/>
                    </a:ext>
                  </a:extLst>
                </p14:cNvPr>
                <p14:cNvContentPartPr/>
                <p14:nvPr/>
              </p14:nvContentPartPr>
              <p14:xfrm>
                <a:off x="2410305" y="4737975"/>
                <a:ext cx="178920" cy="58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F45A29E-2263-7F85-1289-A14C14FC785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04185" y="4731855"/>
                  <a:ext cx="19116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717EAC4-3D5D-69E6-C173-90D87ABA5544}"/>
                    </a:ext>
                  </a:extLst>
                </p14:cNvPr>
                <p14:cNvContentPartPr/>
                <p14:nvPr/>
              </p14:nvContentPartPr>
              <p14:xfrm>
                <a:off x="2768145" y="4831575"/>
                <a:ext cx="354600" cy="636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717EAC4-3D5D-69E6-C173-90D87ABA554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62025" y="4825455"/>
                  <a:ext cx="36684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BA17C96-2695-D86D-25CA-FCAB2B5DC042}"/>
                    </a:ext>
                  </a:extLst>
                </p14:cNvPr>
                <p14:cNvContentPartPr/>
                <p14:nvPr/>
              </p14:nvContentPartPr>
              <p14:xfrm>
                <a:off x="2605785" y="4806015"/>
                <a:ext cx="647280" cy="499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BA17C96-2695-D86D-25CA-FCAB2B5DC04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599665" y="4799895"/>
                  <a:ext cx="659520" cy="51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FA341F9-E217-827F-681C-6A9E6C0FBE9B}"/>
              </a:ext>
            </a:extLst>
          </p:cNvPr>
          <p:cNvGrpSpPr/>
          <p:nvPr/>
        </p:nvGrpSpPr>
        <p:grpSpPr>
          <a:xfrm>
            <a:off x="4034625" y="4854255"/>
            <a:ext cx="407160" cy="339120"/>
            <a:chOff x="4034625" y="4854255"/>
            <a:chExt cx="4071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424CD9C-FFE7-C002-7251-482664B28E4A}"/>
                    </a:ext>
                  </a:extLst>
                </p14:cNvPr>
                <p14:cNvContentPartPr/>
                <p14:nvPr/>
              </p14:nvContentPartPr>
              <p14:xfrm>
                <a:off x="4034625" y="4854255"/>
                <a:ext cx="221040" cy="81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424CD9C-FFE7-C002-7251-482664B28E4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028505" y="4848135"/>
                  <a:ext cx="233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D9A3774-155B-735F-58E1-1CD1DCE162D7}"/>
                    </a:ext>
                  </a:extLst>
                </p14:cNvPr>
                <p14:cNvContentPartPr/>
                <p14:nvPr/>
              </p14:nvContentPartPr>
              <p14:xfrm>
                <a:off x="4075665" y="5052975"/>
                <a:ext cx="366120" cy="140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D9A3774-155B-735F-58E1-1CD1DCE162D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69545" y="5046855"/>
                  <a:ext cx="37836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BF92A5D-2E5B-8577-B64C-6958F9ACB404}"/>
              </a:ext>
            </a:extLst>
          </p:cNvPr>
          <p:cNvGrpSpPr/>
          <p:nvPr/>
        </p:nvGrpSpPr>
        <p:grpSpPr>
          <a:xfrm>
            <a:off x="5038305" y="4735095"/>
            <a:ext cx="309960" cy="357480"/>
            <a:chOff x="5038305" y="4735095"/>
            <a:chExt cx="30996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3FD7080-5BA8-7858-5443-07E89093D917}"/>
                    </a:ext>
                  </a:extLst>
                </p14:cNvPr>
                <p14:cNvContentPartPr/>
                <p14:nvPr/>
              </p14:nvContentPartPr>
              <p14:xfrm>
                <a:off x="5038305" y="4735095"/>
                <a:ext cx="37080" cy="35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3FD7080-5BA8-7858-5443-07E89093D91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32185" y="4728975"/>
                  <a:ext cx="493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B733C6E-C5BE-3DC1-915A-A49066325572}"/>
                    </a:ext>
                  </a:extLst>
                </p14:cNvPr>
                <p14:cNvContentPartPr/>
                <p14:nvPr/>
              </p14:nvContentPartPr>
              <p14:xfrm>
                <a:off x="5318025" y="4914015"/>
                <a:ext cx="30240" cy="33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B733C6E-C5BE-3DC1-915A-A4906632557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11905" y="4907895"/>
                  <a:ext cx="4248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A5382E4-069A-E7F8-0AE9-532890B480F2}"/>
              </a:ext>
            </a:extLst>
          </p:cNvPr>
          <p:cNvGrpSpPr/>
          <p:nvPr/>
        </p:nvGrpSpPr>
        <p:grpSpPr>
          <a:xfrm>
            <a:off x="5617545" y="4601175"/>
            <a:ext cx="760680" cy="592560"/>
            <a:chOff x="5617545" y="4601175"/>
            <a:chExt cx="760680" cy="5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219036A-8C2D-AD30-A81C-1B288AD30A75}"/>
                    </a:ext>
                  </a:extLst>
                </p14:cNvPr>
                <p14:cNvContentPartPr/>
                <p14:nvPr/>
              </p14:nvContentPartPr>
              <p14:xfrm>
                <a:off x="5617545" y="4758855"/>
                <a:ext cx="290160" cy="434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219036A-8C2D-AD30-A81C-1B288AD30A7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11425" y="4752735"/>
                  <a:ext cx="3024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D1C3E6F-9737-7C19-BDE1-F6F9BD47D24A}"/>
                    </a:ext>
                  </a:extLst>
                </p14:cNvPr>
                <p14:cNvContentPartPr/>
                <p14:nvPr/>
              </p14:nvContentPartPr>
              <p14:xfrm>
                <a:off x="6073665" y="4601175"/>
                <a:ext cx="304560" cy="50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D1C3E6F-9737-7C19-BDE1-F6F9BD47D24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67545" y="4595055"/>
                  <a:ext cx="3168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3B1FEF4-647A-1AEB-B4B8-17AF08CAEEF3}"/>
                    </a:ext>
                  </a:extLst>
                </p14:cNvPr>
                <p14:cNvContentPartPr/>
                <p14:nvPr/>
              </p14:nvContentPartPr>
              <p14:xfrm>
                <a:off x="6315945" y="5047575"/>
                <a:ext cx="8280" cy="97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3B1FEF4-647A-1AEB-B4B8-17AF08CAEEF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09825" y="5041455"/>
                  <a:ext cx="2052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D12EA66-F337-220C-B374-7EB0C24CC28F}"/>
                  </a:ext>
                </a:extLst>
              </p14:cNvPr>
              <p14:cNvContentPartPr/>
              <p14:nvPr/>
            </p14:nvContentPartPr>
            <p14:xfrm>
              <a:off x="9157425" y="3705495"/>
              <a:ext cx="209520" cy="640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D12EA66-F337-220C-B374-7EB0C24CC28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148785" y="3696855"/>
                <a:ext cx="227160" cy="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487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1B7D64F-535D-091D-BFD2-4B8D878D3580}"/>
              </a:ext>
            </a:extLst>
          </p:cNvPr>
          <p:cNvGrpSpPr/>
          <p:nvPr/>
        </p:nvGrpSpPr>
        <p:grpSpPr>
          <a:xfrm>
            <a:off x="195945" y="444615"/>
            <a:ext cx="1855440" cy="1008360"/>
            <a:chOff x="195945" y="444615"/>
            <a:chExt cx="1855440" cy="10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9D73F6C-CA51-3B80-D101-F9F9E42A79E5}"/>
                    </a:ext>
                  </a:extLst>
                </p14:cNvPr>
                <p14:cNvContentPartPr/>
                <p14:nvPr/>
              </p14:nvContentPartPr>
              <p14:xfrm>
                <a:off x="195945" y="444615"/>
                <a:ext cx="1075320" cy="72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9D73F6C-CA51-3B80-D101-F9F9E42A79E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7305" y="435615"/>
                  <a:ext cx="1092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E256B4B-AFAF-402B-646B-8E169EDA4CD0}"/>
                    </a:ext>
                  </a:extLst>
                </p14:cNvPr>
                <p14:cNvContentPartPr/>
                <p14:nvPr/>
              </p14:nvContentPartPr>
              <p14:xfrm>
                <a:off x="340305" y="483495"/>
                <a:ext cx="388800" cy="902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E256B4B-AFAF-402B-646B-8E169EDA4C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1665" y="474855"/>
                  <a:ext cx="406440" cy="9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FDAC7A7-3BAB-0DD6-BE85-069AFD6D34AF}"/>
                    </a:ext>
                  </a:extLst>
                </p14:cNvPr>
                <p14:cNvContentPartPr/>
                <p14:nvPr/>
              </p14:nvContentPartPr>
              <p14:xfrm>
                <a:off x="1142385" y="538215"/>
                <a:ext cx="461520" cy="744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FDAC7A7-3BAB-0DD6-BE85-069AFD6D34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3385" y="529215"/>
                  <a:ext cx="47916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B5DF712-B7BD-3B14-D061-C81CD6B5490B}"/>
                    </a:ext>
                  </a:extLst>
                </p14:cNvPr>
                <p14:cNvContentPartPr/>
                <p14:nvPr/>
              </p14:nvContentPartPr>
              <p14:xfrm>
                <a:off x="1696785" y="1118535"/>
                <a:ext cx="37440" cy="229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B5DF712-B7BD-3B14-D061-C81CD6B549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88145" y="1109535"/>
                  <a:ext cx="55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74D4B4E-D215-2730-C0E0-C59D7C96AF34}"/>
                    </a:ext>
                  </a:extLst>
                </p14:cNvPr>
                <p14:cNvContentPartPr/>
                <p14:nvPr/>
              </p14:nvContentPartPr>
              <p14:xfrm>
                <a:off x="825225" y="534975"/>
                <a:ext cx="233280" cy="888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74D4B4E-D215-2730-C0E0-C59D7C96AF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6225" y="526335"/>
                  <a:ext cx="250920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F3E8F65-EDBB-21FA-5749-4BAA8BF99C48}"/>
                    </a:ext>
                  </a:extLst>
                </p14:cNvPr>
                <p14:cNvContentPartPr/>
                <p14:nvPr/>
              </p14:nvContentPartPr>
              <p14:xfrm>
                <a:off x="1765905" y="544335"/>
                <a:ext cx="285480" cy="908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F3E8F65-EDBB-21FA-5749-4BAA8BF99C4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56905" y="535695"/>
                  <a:ext cx="303120" cy="9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0B439E-B03F-9AF2-79AD-9A39B0E198F6}"/>
              </a:ext>
            </a:extLst>
          </p:cNvPr>
          <p:cNvGrpSpPr/>
          <p:nvPr/>
        </p:nvGrpSpPr>
        <p:grpSpPr>
          <a:xfrm>
            <a:off x="2613705" y="827295"/>
            <a:ext cx="280440" cy="391320"/>
            <a:chOff x="2613705" y="827295"/>
            <a:chExt cx="28044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3685FBB-0500-56AF-D5F6-73724B50C764}"/>
                    </a:ext>
                  </a:extLst>
                </p14:cNvPr>
                <p14:cNvContentPartPr/>
                <p14:nvPr/>
              </p14:nvContentPartPr>
              <p14:xfrm>
                <a:off x="2613705" y="827295"/>
                <a:ext cx="75960" cy="81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3685FBB-0500-56AF-D5F6-73724B50C7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05065" y="818295"/>
                  <a:ext cx="93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70AE2DF-D5D6-3B13-0AA1-FB7B3FF15EC8}"/>
                    </a:ext>
                  </a:extLst>
                </p14:cNvPr>
                <p14:cNvContentPartPr/>
                <p14:nvPr/>
              </p14:nvContentPartPr>
              <p14:xfrm>
                <a:off x="2677785" y="1158495"/>
                <a:ext cx="216360" cy="60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70AE2DF-D5D6-3B13-0AA1-FB7B3FF15E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9145" y="1149495"/>
                  <a:ext cx="23400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120679-A242-1795-5102-05AF7A489A3A}"/>
                  </a:ext>
                </a:extLst>
              </p14:cNvPr>
              <p14:cNvContentPartPr/>
              <p14:nvPr/>
            </p14:nvContentPartPr>
            <p14:xfrm>
              <a:off x="4063065" y="349935"/>
              <a:ext cx="86760" cy="337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120679-A242-1795-5102-05AF7A489A3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54425" y="340935"/>
                <a:ext cx="1044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41FABF3-542D-F950-0022-BC1A0B52AC84}"/>
                  </a:ext>
                </a:extLst>
              </p14:cNvPr>
              <p14:cNvContentPartPr/>
              <p14:nvPr/>
            </p14:nvContentPartPr>
            <p14:xfrm>
              <a:off x="3508665" y="1189455"/>
              <a:ext cx="1353600" cy="110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41FABF3-542D-F950-0022-BC1A0B52AC8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00025" y="1180455"/>
                <a:ext cx="13712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3AC7901-B0B0-17DA-C68A-11EED29357A4}"/>
                  </a:ext>
                </a:extLst>
              </p14:cNvPr>
              <p14:cNvContentPartPr/>
              <p14:nvPr/>
            </p14:nvContentPartPr>
            <p14:xfrm>
              <a:off x="3648345" y="1467375"/>
              <a:ext cx="455400" cy="402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3AC7901-B0B0-17DA-C68A-11EED29357A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39345" y="1458735"/>
                <a:ext cx="47304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4CD34BC-7444-6650-9D16-FC8187A4DEBA}"/>
                  </a:ext>
                </a:extLst>
              </p14:cNvPr>
              <p14:cNvContentPartPr/>
              <p14:nvPr/>
            </p14:nvContentPartPr>
            <p14:xfrm>
              <a:off x="4428825" y="1445415"/>
              <a:ext cx="295560" cy="189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4CD34BC-7444-6650-9D16-FC8187A4DEB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19825" y="1436775"/>
                <a:ext cx="3132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0301311-72D9-AEEC-5B49-6FCB85159DC7}"/>
                  </a:ext>
                </a:extLst>
              </p14:cNvPr>
              <p14:cNvContentPartPr/>
              <p14:nvPr/>
            </p14:nvContentPartPr>
            <p14:xfrm>
              <a:off x="4474545" y="1556655"/>
              <a:ext cx="262080" cy="160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0301311-72D9-AEEC-5B49-6FCB85159DC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65905" y="1547655"/>
                <a:ext cx="2797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0C6816F-B767-9A93-466F-F169C99725BA}"/>
                  </a:ext>
                </a:extLst>
              </p14:cNvPr>
              <p14:cNvContentPartPr/>
              <p14:nvPr/>
            </p14:nvContentPartPr>
            <p14:xfrm>
              <a:off x="4831305" y="1321215"/>
              <a:ext cx="228240" cy="421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0C6816F-B767-9A93-466F-F169C99725B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22305" y="1312575"/>
                <a:ext cx="245880" cy="43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2DC0ED4A-6250-6A7F-BD92-C6CBDF64485E}"/>
              </a:ext>
            </a:extLst>
          </p:cNvPr>
          <p:cNvGrpSpPr/>
          <p:nvPr/>
        </p:nvGrpSpPr>
        <p:grpSpPr>
          <a:xfrm>
            <a:off x="5478585" y="348855"/>
            <a:ext cx="5936760" cy="2248920"/>
            <a:chOff x="5478585" y="348855"/>
            <a:chExt cx="5936760" cy="224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E79005-6A80-8716-E4CD-353D017B5867}"/>
                    </a:ext>
                  </a:extLst>
                </p14:cNvPr>
                <p14:cNvContentPartPr/>
                <p14:nvPr/>
              </p14:nvContentPartPr>
              <p14:xfrm>
                <a:off x="5478585" y="348855"/>
                <a:ext cx="717480" cy="1362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E79005-6A80-8716-E4CD-353D017B58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69945" y="340215"/>
                  <a:ext cx="735120" cy="13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CCE190F-1A7C-8553-1303-96FD50AE70A7}"/>
                    </a:ext>
                  </a:extLst>
                </p14:cNvPr>
                <p14:cNvContentPartPr/>
                <p14:nvPr/>
              </p14:nvContentPartPr>
              <p14:xfrm>
                <a:off x="6002385" y="581775"/>
                <a:ext cx="332280" cy="677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CCE190F-1A7C-8553-1303-96FD50AE70A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93745" y="573135"/>
                  <a:ext cx="34992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CE5DD9D-215C-081A-FDC2-66C37800CD76}"/>
                    </a:ext>
                  </a:extLst>
                </p14:cNvPr>
                <p14:cNvContentPartPr/>
                <p14:nvPr/>
              </p14:nvContentPartPr>
              <p14:xfrm>
                <a:off x="6262305" y="648735"/>
                <a:ext cx="223560" cy="474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CE5DD9D-215C-081A-FDC2-66C37800CD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53665" y="640095"/>
                  <a:ext cx="24120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3D00A8D-C14C-5DCC-BDAA-E3946FE6CCD1}"/>
                    </a:ext>
                  </a:extLst>
                </p14:cNvPr>
                <p14:cNvContentPartPr/>
                <p14:nvPr/>
              </p14:nvContentPartPr>
              <p14:xfrm>
                <a:off x="6635985" y="905415"/>
                <a:ext cx="24480" cy="15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3D00A8D-C14C-5DCC-BDAA-E3946FE6CCD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27345" y="896775"/>
                  <a:ext cx="42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02E51D0-003C-833E-E455-D27DD4493073}"/>
                    </a:ext>
                  </a:extLst>
                </p14:cNvPr>
                <p14:cNvContentPartPr/>
                <p14:nvPr/>
              </p14:nvContentPartPr>
              <p14:xfrm>
                <a:off x="6843705" y="748455"/>
                <a:ext cx="104760" cy="410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02E51D0-003C-833E-E455-D27DD44930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34705" y="739455"/>
                  <a:ext cx="1224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CCE04C8-83A8-B941-35F9-BE2550CE8129}"/>
                    </a:ext>
                  </a:extLst>
                </p14:cNvPr>
                <p14:cNvContentPartPr/>
                <p14:nvPr/>
              </p14:nvContentPartPr>
              <p14:xfrm>
                <a:off x="7014345" y="651255"/>
                <a:ext cx="131760" cy="32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CCE04C8-83A8-B941-35F9-BE2550CE81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05705" y="642615"/>
                  <a:ext cx="1494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255196C-C41E-D194-2EA1-C554A4A99AC2}"/>
                    </a:ext>
                  </a:extLst>
                </p14:cNvPr>
                <p14:cNvContentPartPr/>
                <p14:nvPr/>
              </p14:nvContentPartPr>
              <p14:xfrm>
                <a:off x="7200825" y="965175"/>
                <a:ext cx="174960" cy="20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255196C-C41E-D194-2EA1-C554A4A99A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92185" y="956175"/>
                  <a:ext cx="192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9BBFF16-7564-D53D-4695-5A1A2CFC7061}"/>
                    </a:ext>
                  </a:extLst>
                </p14:cNvPr>
                <p14:cNvContentPartPr/>
                <p14:nvPr/>
              </p14:nvContentPartPr>
              <p14:xfrm>
                <a:off x="7480905" y="781215"/>
                <a:ext cx="138600" cy="34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9BBFF16-7564-D53D-4695-5A1A2CFC706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71905" y="772575"/>
                  <a:ext cx="1562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A10E13-A499-747C-15FE-366CEE6D55B0}"/>
                    </a:ext>
                  </a:extLst>
                </p14:cNvPr>
                <p14:cNvContentPartPr/>
                <p14:nvPr/>
              </p14:nvContentPartPr>
              <p14:xfrm>
                <a:off x="7561905" y="568095"/>
                <a:ext cx="288360" cy="731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A10E13-A499-747C-15FE-366CEE6D55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53265" y="559095"/>
                  <a:ext cx="306000" cy="74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0ED9C1B-869D-89CC-0289-B07FBAC54BB2}"/>
                    </a:ext>
                  </a:extLst>
                </p14:cNvPr>
                <p14:cNvContentPartPr/>
                <p14:nvPr/>
              </p14:nvContentPartPr>
              <p14:xfrm>
                <a:off x="7885905" y="384495"/>
                <a:ext cx="111960" cy="200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0ED9C1B-869D-89CC-0289-B07FBAC54BB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77265" y="375495"/>
                  <a:ext cx="129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9EE0DB4-5B83-0D21-8A10-6A55966D69B7}"/>
                    </a:ext>
                  </a:extLst>
                </p14:cNvPr>
                <p14:cNvContentPartPr/>
                <p14:nvPr/>
              </p14:nvContentPartPr>
              <p14:xfrm>
                <a:off x="8278305" y="923055"/>
                <a:ext cx="613080" cy="23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9EE0DB4-5B83-0D21-8A10-6A55966D69B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69665" y="914415"/>
                  <a:ext cx="6307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DCA403B-8C9C-45D4-BA37-835D1363F337}"/>
                    </a:ext>
                  </a:extLst>
                </p14:cNvPr>
                <p14:cNvContentPartPr/>
                <p14:nvPr/>
              </p14:nvContentPartPr>
              <p14:xfrm>
                <a:off x="8531025" y="796335"/>
                <a:ext cx="75240" cy="432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DCA403B-8C9C-45D4-BA37-835D1363F33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22385" y="787695"/>
                  <a:ext cx="9288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179FF09-17C1-B163-14F8-A9FBF7743675}"/>
                    </a:ext>
                  </a:extLst>
                </p14:cNvPr>
                <p14:cNvContentPartPr/>
                <p14:nvPr/>
              </p14:nvContentPartPr>
              <p14:xfrm>
                <a:off x="9244545" y="649095"/>
                <a:ext cx="170640" cy="618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179FF09-17C1-B163-14F8-A9FBF77436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35545" y="640095"/>
                  <a:ext cx="18828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516FEFC-A257-4566-4D5F-FB1C9192D31C}"/>
                    </a:ext>
                  </a:extLst>
                </p14:cNvPr>
                <p14:cNvContentPartPr/>
                <p14:nvPr/>
              </p14:nvContentPartPr>
              <p14:xfrm>
                <a:off x="9017025" y="441375"/>
                <a:ext cx="351360" cy="1111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516FEFC-A257-4566-4D5F-FB1C9192D31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08025" y="432735"/>
                  <a:ext cx="369000" cy="11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8CA13CB-3566-5A4C-0AAC-F625658F8634}"/>
                    </a:ext>
                  </a:extLst>
                </p14:cNvPr>
                <p14:cNvContentPartPr/>
                <p14:nvPr/>
              </p14:nvContentPartPr>
              <p14:xfrm>
                <a:off x="9698145" y="1002255"/>
                <a:ext cx="436320" cy="52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8CA13CB-3566-5A4C-0AAC-F625658F863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89145" y="993255"/>
                  <a:ext cx="453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9C3DE2F-1A63-1D6E-72FF-ED4F07E1539C}"/>
                    </a:ext>
                  </a:extLst>
                </p14:cNvPr>
                <p14:cNvContentPartPr/>
                <p14:nvPr/>
              </p14:nvContentPartPr>
              <p14:xfrm>
                <a:off x="10282065" y="742335"/>
                <a:ext cx="262440" cy="355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9C3DE2F-1A63-1D6E-72FF-ED4F07E1539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273065" y="733695"/>
                  <a:ext cx="2800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AFA4F2B-F5ED-6B25-A9ED-E5C77B6AE2C9}"/>
                    </a:ext>
                  </a:extLst>
                </p14:cNvPr>
                <p14:cNvContentPartPr/>
                <p14:nvPr/>
              </p14:nvContentPartPr>
              <p14:xfrm>
                <a:off x="10463865" y="636855"/>
                <a:ext cx="236880" cy="651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AFA4F2B-F5ED-6B25-A9ED-E5C77B6AE2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55225" y="628215"/>
                  <a:ext cx="254520" cy="66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D127FA4-E1BF-E417-2F2B-427F2B239C9B}"/>
                    </a:ext>
                  </a:extLst>
                </p14:cNvPr>
                <p14:cNvContentPartPr/>
                <p14:nvPr/>
              </p14:nvContentPartPr>
              <p14:xfrm>
                <a:off x="10812345" y="410775"/>
                <a:ext cx="163080" cy="248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D127FA4-E1BF-E417-2F2B-427F2B239C9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03345" y="402135"/>
                  <a:ext cx="1807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D86812B-D1FB-5AAF-0E17-304D160793AB}"/>
                    </a:ext>
                  </a:extLst>
                </p14:cNvPr>
                <p14:cNvContentPartPr/>
                <p14:nvPr/>
              </p14:nvContentPartPr>
              <p14:xfrm>
                <a:off x="10922505" y="900375"/>
                <a:ext cx="492840" cy="43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D86812B-D1FB-5AAF-0E17-304D160793A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913505" y="891375"/>
                  <a:ext cx="5104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A5C55D1-57F8-23C2-504B-63E27F0125A5}"/>
                    </a:ext>
                  </a:extLst>
                </p14:cNvPr>
                <p14:cNvContentPartPr/>
                <p14:nvPr/>
              </p14:nvContentPartPr>
              <p14:xfrm>
                <a:off x="11044545" y="753855"/>
                <a:ext cx="84960" cy="423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A5C55D1-57F8-23C2-504B-63E27F0125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035905" y="744855"/>
                  <a:ext cx="1026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DF6302A-46D2-5F92-1549-4F8E136969CA}"/>
                    </a:ext>
                  </a:extLst>
                </p14:cNvPr>
                <p14:cNvContentPartPr/>
                <p14:nvPr/>
              </p14:nvContentPartPr>
              <p14:xfrm>
                <a:off x="7783665" y="1909815"/>
                <a:ext cx="70200" cy="353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DF6302A-46D2-5F92-1549-4F8E136969C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74665" y="1900815"/>
                  <a:ext cx="878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06CA1C9-9F26-DCAC-09B5-7A98DD08A767}"/>
                    </a:ext>
                  </a:extLst>
                </p14:cNvPr>
                <p14:cNvContentPartPr/>
                <p14:nvPr/>
              </p14:nvContentPartPr>
              <p14:xfrm>
                <a:off x="8088945" y="2100615"/>
                <a:ext cx="49680" cy="18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06CA1C9-9F26-DCAC-09B5-7A98DD08A7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79945" y="2091975"/>
                  <a:ext cx="673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1758A76-42A9-5B09-79F9-C9485F5913DD}"/>
                    </a:ext>
                  </a:extLst>
                </p14:cNvPr>
                <p14:cNvContentPartPr/>
                <p14:nvPr/>
              </p14:nvContentPartPr>
              <p14:xfrm>
                <a:off x="8342025" y="1919895"/>
                <a:ext cx="103680" cy="364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1758A76-42A9-5B09-79F9-C9485F5913D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33385" y="1910895"/>
                  <a:ext cx="1213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33B68BE-0BD6-87A1-B5D7-FC4577DA61A0}"/>
                    </a:ext>
                  </a:extLst>
                </p14:cNvPr>
                <p14:cNvContentPartPr/>
                <p14:nvPr/>
              </p14:nvContentPartPr>
              <p14:xfrm>
                <a:off x="8493585" y="1839615"/>
                <a:ext cx="190080" cy="44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33B68BE-0BD6-87A1-B5D7-FC4577DA61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84585" y="1830615"/>
                  <a:ext cx="2077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CDD4CF6-F2F6-53B8-1F07-0984FCEF7586}"/>
                    </a:ext>
                  </a:extLst>
                </p14:cNvPr>
                <p14:cNvContentPartPr/>
                <p14:nvPr/>
              </p14:nvContentPartPr>
              <p14:xfrm>
                <a:off x="8938905" y="2103855"/>
                <a:ext cx="257760" cy="81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CDD4CF6-F2F6-53B8-1F07-0984FCEF758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29905" y="2094855"/>
                  <a:ext cx="2754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DAFACB-394B-902D-EB6D-5A1CC928D8A6}"/>
                    </a:ext>
                  </a:extLst>
                </p14:cNvPr>
                <p14:cNvContentPartPr/>
                <p14:nvPr/>
              </p14:nvContentPartPr>
              <p14:xfrm>
                <a:off x="9363345" y="1821975"/>
                <a:ext cx="244800" cy="448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DAFACB-394B-902D-EB6D-5A1CC928D8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54345" y="1812975"/>
                  <a:ext cx="2624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FC27760-B8D5-CF05-607C-2A26F8C59E26}"/>
                    </a:ext>
                  </a:extLst>
                </p14:cNvPr>
                <p14:cNvContentPartPr/>
                <p14:nvPr/>
              </p14:nvContentPartPr>
              <p14:xfrm>
                <a:off x="7383705" y="1654215"/>
                <a:ext cx="561240" cy="884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FC27760-B8D5-CF05-607C-2A26F8C59E2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75065" y="1645575"/>
                  <a:ext cx="578880" cy="90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2AA413-188E-7DCF-E6D8-6B451CB714F2}"/>
                    </a:ext>
                  </a:extLst>
                </p14:cNvPr>
                <p14:cNvContentPartPr/>
                <p14:nvPr/>
              </p14:nvContentPartPr>
              <p14:xfrm>
                <a:off x="9492585" y="1638015"/>
                <a:ext cx="474840" cy="759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2AA413-188E-7DCF-E6D8-6B451CB714F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83585" y="1629375"/>
                  <a:ext cx="49248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A96A6F2-B7BD-868D-8344-2F26371AF6C8}"/>
                    </a:ext>
                  </a:extLst>
                </p14:cNvPr>
                <p14:cNvContentPartPr/>
                <p14:nvPr/>
              </p14:nvContentPartPr>
              <p14:xfrm>
                <a:off x="9942585" y="1347135"/>
                <a:ext cx="239400" cy="321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A96A6F2-B7BD-868D-8344-2F26371AF6C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33585" y="1338495"/>
                  <a:ext cx="2570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19C88B4-7AB7-6736-0DB3-38A654269348}"/>
                    </a:ext>
                  </a:extLst>
                </p14:cNvPr>
                <p14:cNvContentPartPr/>
                <p14:nvPr/>
              </p14:nvContentPartPr>
              <p14:xfrm>
                <a:off x="9604185" y="1318695"/>
                <a:ext cx="1109160" cy="1279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19C88B4-7AB7-6736-0DB3-38A65426934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95185" y="1309695"/>
                  <a:ext cx="1126800" cy="12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E85A15E-7208-8601-FC6C-B83CD30A9633}"/>
                    </a:ext>
                  </a:extLst>
                </p14:cNvPr>
                <p14:cNvContentPartPr/>
                <p14:nvPr/>
              </p14:nvContentPartPr>
              <p14:xfrm>
                <a:off x="10915305" y="2247855"/>
                <a:ext cx="28800" cy="24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E85A15E-7208-8601-FC6C-B83CD30A963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906665" y="2239215"/>
                  <a:ext cx="4644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6665E2E-0AF2-1E68-1512-A8D8D9C04322}"/>
                  </a:ext>
                </a:extLst>
              </p14:cNvPr>
              <p14:cNvContentPartPr/>
              <p14:nvPr/>
            </p14:nvContentPartPr>
            <p14:xfrm>
              <a:off x="5953785" y="4495695"/>
              <a:ext cx="536400" cy="1034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6665E2E-0AF2-1E68-1512-A8D8D9C0432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945145" y="4486695"/>
                <a:ext cx="554040" cy="10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BF3A89C-E4C3-5CC6-6E75-CD58E42486D4}"/>
                  </a:ext>
                </a:extLst>
              </p14:cNvPr>
              <p14:cNvContentPartPr/>
              <p14:nvPr/>
            </p14:nvContentPartPr>
            <p14:xfrm>
              <a:off x="2656185" y="3228135"/>
              <a:ext cx="477000" cy="702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BF3A89C-E4C3-5CC6-6E75-CD58E42486D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647185" y="3219495"/>
                <a:ext cx="4946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A21877D-98D1-4ABC-E02E-6670CB81811C}"/>
                  </a:ext>
                </a:extLst>
              </p14:cNvPr>
              <p14:cNvContentPartPr/>
              <p14:nvPr/>
            </p14:nvContentPartPr>
            <p14:xfrm>
              <a:off x="2533785" y="3614055"/>
              <a:ext cx="502200" cy="124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A21877D-98D1-4ABC-E02E-6670CB81811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524785" y="3605055"/>
                <a:ext cx="5198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2A13C1A-2C1D-22FE-F44E-C6A3E0722610}"/>
                  </a:ext>
                </a:extLst>
              </p14:cNvPr>
              <p14:cNvContentPartPr/>
              <p14:nvPr/>
            </p14:nvContentPartPr>
            <p14:xfrm>
              <a:off x="3572385" y="3115455"/>
              <a:ext cx="874080" cy="343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2A13C1A-2C1D-22FE-F44E-C6A3E072261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563745" y="3106455"/>
                <a:ext cx="8917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4FFA436-76E3-5ABC-F969-9F25918061D3}"/>
                  </a:ext>
                </a:extLst>
              </p14:cNvPr>
              <p14:cNvContentPartPr/>
              <p14:nvPr/>
            </p14:nvContentPartPr>
            <p14:xfrm>
              <a:off x="3537825" y="3628455"/>
              <a:ext cx="878760" cy="330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4FFA436-76E3-5ABC-F969-9F25918061D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529185" y="3619815"/>
                <a:ext cx="8964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72CF239-A7F1-B5C1-FAB2-17595DC241CC}"/>
                  </a:ext>
                </a:extLst>
              </p14:cNvPr>
              <p14:cNvContentPartPr/>
              <p14:nvPr/>
            </p14:nvContentPartPr>
            <p14:xfrm>
              <a:off x="5015985" y="3056055"/>
              <a:ext cx="250560" cy="457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72CF239-A7F1-B5C1-FAB2-17595DC241C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07345" y="3047055"/>
                <a:ext cx="26820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B8D66DE-6A12-6629-E4EA-02C225EC5068}"/>
                  </a:ext>
                </a:extLst>
              </p14:cNvPr>
              <p14:cNvContentPartPr/>
              <p14:nvPr/>
            </p14:nvContentPartPr>
            <p14:xfrm>
              <a:off x="5463465" y="3337215"/>
              <a:ext cx="23400" cy="49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B8D66DE-6A12-6629-E4EA-02C225EC506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454465" y="3328575"/>
                <a:ext cx="410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6B1CC05-18B6-0045-AD51-DEAA4088F532}"/>
                  </a:ext>
                </a:extLst>
              </p14:cNvPr>
              <p14:cNvContentPartPr/>
              <p14:nvPr/>
            </p14:nvContentPartPr>
            <p14:xfrm>
              <a:off x="5708985" y="3072255"/>
              <a:ext cx="219960" cy="5601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6B1CC05-18B6-0045-AD51-DEAA4088F53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700345" y="3063255"/>
                <a:ext cx="23760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BAEC2C7-B579-7EF1-9578-450ADAC66B2B}"/>
                  </a:ext>
                </a:extLst>
              </p14:cNvPr>
              <p14:cNvContentPartPr/>
              <p14:nvPr/>
            </p14:nvContentPartPr>
            <p14:xfrm>
              <a:off x="6015345" y="2956695"/>
              <a:ext cx="223200" cy="31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BAEC2C7-B579-7EF1-9578-450ADAC66B2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006705" y="2947695"/>
                <a:ext cx="2408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D6E79FC-5FEF-BD3A-3485-AE1016F1C3B4}"/>
                  </a:ext>
                </a:extLst>
              </p14:cNvPr>
              <p14:cNvContentPartPr/>
              <p14:nvPr/>
            </p14:nvContentPartPr>
            <p14:xfrm>
              <a:off x="6281385" y="3040575"/>
              <a:ext cx="293400" cy="6127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D6E79FC-5FEF-BD3A-3485-AE1016F1C3B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72385" y="3031575"/>
                <a:ext cx="31104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B8E369C-E169-BD4F-C4F3-E55AD656B1AD}"/>
                  </a:ext>
                </a:extLst>
              </p14:cNvPr>
              <p14:cNvContentPartPr/>
              <p14:nvPr/>
            </p14:nvContentPartPr>
            <p14:xfrm>
              <a:off x="6747945" y="3370335"/>
              <a:ext cx="60840" cy="529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B8E369C-E169-BD4F-C4F3-E55AD656B1A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739305" y="3361335"/>
                <a:ext cx="784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087306E-9801-6DD3-8198-4BF7458012E6}"/>
                  </a:ext>
                </a:extLst>
              </p14:cNvPr>
              <p14:cNvContentPartPr/>
              <p14:nvPr/>
            </p14:nvContentPartPr>
            <p14:xfrm>
              <a:off x="4860825" y="3872535"/>
              <a:ext cx="1962720" cy="334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087306E-9801-6DD3-8198-4BF7458012E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852185" y="3863535"/>
                <a:ext cx="19803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65287CA-4449-E5C5-7568-1077B108CCA2}"/>
                  </a:ext>
                </a:extLst>
              </p14:cNvPr>
              <p14:cNvContentPartPr/>
              <p14:nvPr/>
            </p14:nvContentPartPr>
            <p14:xfrm>
              <a:off x="5013105" y="3864975"/>
              <a:ext cx="2520" cy="108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65287CA-4449-E5C5-7568-1077B108CCA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004105" y="3856335"/>
                <a:ext cx="201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A52408F-167D-81FF-A03F-BA884D285E47}"/>
                  </a:ext>
                </a:extLst>
              </p14:cNvPr>
              <p14:cNvContentPartPr/>
              <p14:nvPr/>
            </p14:nvContentPartPr>
            <p14:xfrm>
              <a:off x="477465" y="4963335"/>
              <a:ext cx="1076040" cy="186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A52408F-167D-81FF-A03F-BA884D285E4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68825" y="4954335"/>
                <a:ext cx="10936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46DE62B-ACB2-629A-2D2F-954E8893752A}"/>
                  </a:ext>
                </a:extLst>
              </p14:cNvPr>
              <p14:cNvContentPartPr/>
              <p14:nvPr/>
            </p14:nvContentPartPr>
            <p14:xfrm>
              <a:off x="719745" y="5078895"/>
              <a:ext cx="331920" cy="7585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46DE62B-ACB2-629A-2D2F-954E8893752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11105" y="5069895"/>
                <a:ext cx="349560" cy="7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5B5E6C8-F885-E0EA-7C18-79E23352C0BC}"/>
                  </a:ext>
                </a:extLst>
              </p14:cNvPr>
              <p14:cNvContentPartPr/>
              <p14:nvPr/>
            </p14:nvContentPartPr>
            <p14:xfrm>
              <a:off x="1724505" y="4977015"/>
              <a:ext cx="478440" cy="7837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5B5E6C8-F885-E0EA-7C18-79E23352C0B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715505" y="4968015"/>
                <a:ext cx="496080" cy="8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ADB58B3-CB9F-0800-CDC8-ABC63A95D90E}"/>
                  </a:ext>
                </a:extLst>
              </p14:cNvPr>
              <p14:cNvContentPartPr/>
              <p14:nvPr/>
            </p14:nvContentPartPr>
            <p14:xfrm>
              <a:off x="2242545" y="5418375"/>
              <a:ext cx="79200" cy="2142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ADB58B3-CB9F-0800-CDC8-ABC63A95D90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233545" y="5409375"/>
                <a:ext cx="968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2598984-BD17-11C7-DA41-2A33317D8133}"/>
                  </a:ext>
                </a:extLst>
              </p14:cNvPr>
              <p14:cNvContentPartPr/>
              <p14:nvPr/>
            </p14:nvContentPartPr>
            <p14:xfrm>
              <a:off x="1287825" y="5013015"/>
              <a:ext cx="254160" cy="7801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2598984-BD17-11C7-DA41-2A33317D813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279185" y="5004375"/>
                <a:ext cx="271800" cy="7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FAF5DD8-8A0F-918F-2F55-AA965E8FF05F}"/>
                  </a:ext>
                </a:extLst>
              </p14:cNvPr>
              <p14:cNvContentPartPr/>
              <p14:nvPr/>
            </p14:nvContentPartPr>
            <p14:xfrm>
              <a:off x="2211585" y="4994655"/>
              <a:ext cx="278640" cy="9064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FAF5DD8-8A0F-918F-2F55-AA965E8FF05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202585" y="4985655"/>
                <a:ext cx="296280" cy="9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7060904-006B-A09E-2681-94FD76A49E5C}"/>
                  </a:ext>
                </a:extLst>
              </p14:cNvPr>
              <p14:cNvContentPartPr/>
              <p14:nvPr/>
            </p14:nvContentPartPr>
            <p14:xfrm>
              <a:off x="2968305" y="5227935"/>
              <a:ext cx="185400" cy="601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7060904-006B-A09E-2681-94FD76A49E5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959305" y="5219295"/>
                <a:ext cx="2030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85E090D-7CFF-163B-1A90-800DF5C39CEB}"/>
                  </a:ext>
                </a:extLst>
              </p14:cNvPr>
              <p14:cNvContentPartPr/>
              <p14:nvPr/>
            </p14:nvContentPartPr>
            <p14:xfrm>
              <a:off x="3206985" y="5543655"/>
              <a:ext cx="165960" cy="928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85E090D-7CFF-163B-1A90-800DF5C39CE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198345" y="5535015"/>
                <a:ext cx="1836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33EF029-8DD2-1F41-901B-D8DB5D6EDBF6}"/>
                  </a:ext>
                </a:extLst>
              </p14:cNvPr>
              <p14:cNvContentPartPr/>
              <p14:nvPr/>
            </p14:nvContentPartPr>
            <p14:xfrm>
              <a:off x="4043625" y="4564455"/>
              <a:ext cx="50760" cy="2854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33EF029-8DD2-1F41-901B-D8DB5D6EDBF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034985" y="4555815"/>
                <a:ext cx="684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7D6226C-5150-422B-D5C8-A561618B22A4}"/>
                  </a:ext>
                </a:extLst>
              </p14:cNvPr>
              <p14:cNvContentPartPr/>
              <p14:nvPr/>
            </p14:nvContentPartPr>
            <p14:xfrm>
              <a:off x="3770745" y="5031015"/>
              <a:ext cx="1139760" cy="1904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7D6226C-5150-422B-D5C8-A561618B22A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761745" y="5022015"/>
                <a:ext cx="11574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4F84A97-EA2A-B0FF-BCA0-74969CB66269}"/>
                  </a:ext>
                </a:extLst>
              </p14:cNvPr>
              <p14:cNvContentPartPr/>
              <p14:nvPr/>
            </p14:nvContentPartPr>
            <p14:xfrm>
              <a:off x="4094025" y="5292375"/>
              <a:ext cx="335160" cy="2826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4F84A97-EA2A-B0FF-BCA0-74969CB6626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085385" y="5283375"/>
                <a:ext cx="3528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4D5FA23-C3F6-2247-1909-4F2438DDA4E5}"/>
                  </a:ext>
                </a:extLst>
              </p14:cNvPr>
              <p14:cNvContentPartPr/>
              <p14:nvPr/>
            </p14:nvContentPartPr>
            <p14:xfrm>
              <a:off x="4584705" y="5331975"/>
              <a:ext cx="248400" cy="1555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4D5FA23-C3F6-2247-1909-4F2438DDA4E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575705" y="5322975"/>
                <a:ext cx="2660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0FD5749-4979-9447-7643-CF40CEBF4F35}"/>
                  </a:ext>
                </a:extLst>
              </p14:cNvPr>
              <p14:cNvContentPartPr/>
              <p14:nvPr/>
            </p14:nvContentPartPr>
            <p14:xfrm>
              <a:off x="4842825" y="5261055"/>
              <a:ext cx="158400" cy="3139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0FD5749-4979-9447-7643-CF40CEBF4F3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833825" y="5252415"/>
                <a:ext cx="1760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1641E61-D926-F16A-7461-76BF7F62AD67}"/>
                  </a:ext>
                </a:extLst>
              </p14:cNvPr>
              <p14:cNvContentPartPr/>
              <p14:nvPr/>
            </p14:nvContentPartPr>
            <p14:xfrm>
              <a:off x="5323785" y="4305255"/>
              <a:ext cx="553680" cy="16416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1641E61-D926-F16A-7461-76BF7F62AD6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314785" y="4296615"/>
                <a:ext cx="571320" cy="16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185B026-F20D-A759-7B0C-944E45CE98F9}"/>
                  </a:ext>
                </a:extLst>
              </p14:cNvPr>
              <p14:cNvContentPartPr/>
              <p14:nvPr/>
            </p14:nvContentPartPr>
            <p14:xfrm>
              <a:off x="859425" y="3837615"/>
              <a:ext cx="400320" cy="752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185B026-F20D-A759-7B0C-944E45CE98F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50785" y="3828615"/>
                <a:ext cx="417960" cy="7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77A7D21-DE3E-EAB3-0F66-320544DBFD16}"/>
                  </a:ext>
                </a:extLst>
              </p14:cNvPr>
              <p14:cNvContentPartPr/>
              <p14:nvPr/>
            </p14:nvContentPartPr>
            <p14:xfrm>
              <a:off x="1377465" y="4343415"/>
              <a:ext cx="61920" cy="237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77A7D21-DE3E-EAB3-0F66-320544DBFD1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368465" y="4334415"/>
                <a:ext cx="795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9C4CF38-186D-A375-8D1C-1B9F85A11DF3}"/>
                  </a:ext>
                </a:extLst>
              </p14:cNvPr>
              <p14:cNvContentPartPr/>
              <p14:nvPr/>
            </p14:nvContentPartPr>
            <p14:xfrm>
              <a:off x="1876785" y="4126335"/>
              <a:ext cx="199080" cy="1033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9C4CF38-186D-A375-8D1C-1B9F85A11DF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867785" y="4117335"/>
                <a:ext cx="2167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ACEEDEE-A9AF-18E0-50AB-BAFFDF750763}"/>
                  </a:ext>
                </a:extLst>
              </p14:cNvPr>
              <p14:cNvContentPartPr/>
              <p14:nvPr/>
            </p14:nvContentPartPr>
            <p14:xfrm>
              <a:off x="1980465" y="4375095"/>
              <a:ext cx="172800" cy="568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ACEEDEE-A9AF-18E0-50AB-BAFFDF75076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971825" y="4366455"/>
                <a:ext cx="19044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C1C9AFF-3516-A97C-0BCA-109365DB68A6}"/>
                  </a:ext>
                </a:extLst>
              </p14:cNvPr>
              <p14:cNvContentPartPr/>
              <p14:nvPr/>
            </p14:nvContentPartPr>
            <p14:xfrm>
              <a:off x="2429025" y="4086015"/>
              <a:ext cx="196200" cy="3434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C1C9AFF-3516-A97C-0BCA-109365DB68A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420025" y="4077375"/>
                <a:ext cx="2138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B4B089C-4111-A15B-0812-4B3474C935F7}"/>
                  </a:ext>
                </a:extLst>
              </p14:cNvPr>
              <p14:cNvContentPartPr/>
              <p14:nvPr/>
            </p14:nvContentPartPr>
            <p14:xfrm>
              <a:off x="2761305" y="4196175"/>
              <a:ext cx="17640" cy="590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B4B089C-4111-A15B-0812-4B3474C935F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752665" y="4187535"/>
                <a:ext cx="352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AAD5EAB-B021-98F8-AE84-80C456029A18}"/>
                  </a:ext>
                </a:extLst>
              </p14:cNvPr>
              <p14:cNvContentPartPr/>
              <p14:nvPr/>
            </p14:nvContentPartPr>
            <p14:xfrm>
              <a:off x="1633065" y="4650855"/>
              <a:ext cx="168480" cy="136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AAD5EAB-B021-98F8-AE84-80C456029A1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624425" y="4642215"/>
                <a:ext cx="1861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956B1DB-09BF-EEE4-D688-DFDB9328067D}"/>
                  </a:ext>
                </a:extLst>
              </p14:cNvPr>
              <p14:cNvContentPartPr/>
              <p14:nvPr/>
            </p14:nvContentPartPr>
            <p14:xfrm>
              <a:off x="6445545" y="4609095"/>
              <a:ext cx="360000" cy="5238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956B1DB-09BF-EEE4-D688-DFDB9328067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436905" y="4600455"/>
                <a:ext cx="377640" cy="54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4932704-17C6-39F1-5346-BD494751660D}"/>
              </a:ext>
            </a:extLst>
          </p:cNvPr>
          <p:cNvGrpSpPr/>
          <p:nvPr/>
        </p:nvGrpSpPr>
        <p:grpSpPr>
          <a:xfrm>
            <a:off x="3270705" y="6159975"/>
            <a:ext cx="1580400" cy="470160"/>
            <a:chOff x="3270705" y="6159975"/>
            <a:chExt cx="1580400" cy="47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C2F5F5F-B937-07B4-525E-2319829E4FEA}"/>
                    </a:ext>
                  </a:extLst>
                </p14:cNvPr>
                <p14:cNvContentPartPr/>
                <p14:nvPr/>
              </p14:nvContentPartPr>
              <p14:xfrm>
                <a:off x="3270705" y="6279495"/>
                <a:ext cx="405360" cy="45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C2F5F5F-B937-07B4-525E-2319829E4FE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61705" y="6270495"/>
                  <a:ext cx="4230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333B394-9AA9-4C7D-BA3B-31922DAA51EE}"/>
                    </a:ext>
                  </a:extLst>
                </p14:cNvPr>
                <p14:cNvContentPartPr/>
                <p14:nvPr/>
              </p14:nvContentPartPr>
              <p14:xfrm>
                <a:off x="3403545" y="6502695"/>
                <a:ext cx="326160" cy="60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333B394-9AA9-4C7D-BA3B-31922DAA51E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94905" y="6493695"/>
                  <a:ext cx="343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74FAB2F-C85F-A030-1323-6BCE2FA63445}"/>
                    </a:ext>
                  </a:extLst>
                </p14:cNvPr>
                <p14:cNvContentPartPr/>
                <p14:nvPr/>
              </p14:nvContentPartPr>
              <p14:xfrm>
                <a:off x="3949305" y="6159975"/>
                <a:ext cx="735840" cy="259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74FAB2F-C85F-A030-1323-6BCE2FA6344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40665" y="6151335"/>
                  <a:ext cx="753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658A8D9-ED7C-1B2C-E31B-B283B5846D2E}"/>
                    </a:ext>
                  </a:extLst>
                </p14:cNvPr>
                <p14:cNvContentPartPr/>
                <p14:nvPr/>
              </p14:nvContentPartPr>
              <p14:xfrm>
                <a:off x="4016625" y="6440055"/>
                <a:ext cx="834480" cy="190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658A8D9-ED7C-1B2C-E31B-B283B5846D2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07625" y="6431415"/>
                  <a:ext cx="85212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AAD1AE1-AF27-B7A6-89D7-A08C90B6E59A}"/>
              </a:ext>
            </a:extLst>
          </p:cNvPr>
          <p:cNvGrpSpPr/>
          <p:nvPr/>
        </p:nvGrpSpPr>
        <p:grpSpPr>
          <a:xfrm>
            <a:off x="5379945" y="6145935"/>
            <a:ext cx="851760" cy="486360"/>
            <a:chOff x="5379945" y="6145935"/>
            <a:chExt cx="851760" cy="48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9C09F9E-38B9-6B5B-2345-51771200347F}"/>
                    </a:ext>
                  </a:extLst>
                </p14:cNvPr>
                <p14:cNvContentPartPr/>
                <p14:nvPr/>
              </p14:nvContentPartPr>
              <p14:xfrm>
                <a:off x="5379945" y="6145935"/>
                <a:ext cx="631440" cy="486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9C09F9E-38B9-6B5B-2345-51771200347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70945" y="6136935"/>
                  <a:ext cx="64908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CFF322E-7B63-1CA5-0DBB-AB0F0CD74313}"/>
                    </a:ext>
                  </a:extLst>
                </p14:cNvPr>
                <p14:cNvContentPartPr/>
                <p14:nvPr/>
              </p14:nvContentPartPr>
              <p14:xfrm>
                <a:off x="6179865" y="6464535"/>
                <a:ext cx="25560" cy="39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CFF322E-7B63-1CA5-0DBB-AB0F0CD7431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71225" y="6455535"/>
                  <a:ext cx="432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62A7205-0579-B115-F2B3-E77AC3ED6AB9}"/>
                    </a:ext>
                  </a:extLst>
                </p14:cNvPr>
                <p14:cNvContentPartPr/>
                <p14:nvPr/>
              </p14:nvContentPartPr>
              <p14:xfrm>
                <a:off x="6150705" y="6458415"/>
                <a:ext cx="81000" cy="40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62A7205-0579-B115-F2B3-E77AC3ED6AB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41705" y="6449415"/>
                  <a:ext cx="9864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094E7EC-3C78-5540-4ED2-9F5ACC71F8A0}"/>
              </a:ext>
            </a:extLst>
          </p:cNvPr>
          <p:cNvGrpSpPr/>
          <p:nvPr/>
        </p:nvGrpSpPr>
        <p:grpSpPr>
          <a:xfrm>
            <a:off x="6684225" y="5956215"/>
            <a:ext cx="1370520" cy="669240"/>
            <a:chOff x="6684225" y="5956215"/>
            <a:chExt cx="1370520" cy="66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49972F0-A793-E40F-87DD-CE45AD237708}"/>
                    </a:ext>
                  </a:extLst>
                </p14:cNvPr>
                <p14:cNvContentPartPr/>
                <p14:nvPr/>
              </p14:nvContentPartPr>
              <p14:xfrm>
                <a:off x="6684225" y="5956215"/>
                <a:ext cx="288000" cy="550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49972F0-A793-E40F-87DD-CE45AD23770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675225" y="5947575"/>
                  <a:ext cx="30564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A53CA9A-F32F-6CE8-EE82-FE18E8746C63}"/>
                    </a:ext>
                  </a:extLst>
                </p14:cNvPr>
                <p14:cNvContentPartPr/>
                <p14:nvPr/>
              </p14:nvContentPartPr>
              <p14:xfrm>
                <a:off x="7318545" y="6290655"/>
                <a:ext cx="63360" cy="25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A53CA9A-F32F-6CE8-EE82-FE18E8746C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309545" y="6282015"/>
                  <a:ext cx="81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03C7B30-AE40-92D3-A38A-4532986B855C}"/>
                    </a:ext>
                  </a:extLst>
                </p14:cNvPr>
                <p14:cNvContentPartPr/>
                <p14:nvPr/>
              </p14:nvContentPartPr>
              <p14:xfrm>
                <a:off x="7518705" y="6265815"/>
                <a:ext cx="497520" cy="200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03C7B30-AE40-92D3-A38A-4532986B855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509705" y="6257175"/>
                  <a:ext cx="5151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918BAA5-2917-A6B6-AA7E-E84F3245FB06}"/>
                    </a:ext>
                  </a:extLst>
                </p14:cNvPr>
                <p14:cNvContentPartPr/>
                <p14:nvPr/>
              </p14:nvContentPartPr>
              <p14:xfrm>
                <a:off x="7858185" y="6428535"/>
                <a:ext cx="196560" cy="196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918BAA5-2917-A6B6-AA7E-E84F3245FB0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849545" y="6419535"/>
                  <a:ext cx="21420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A64CEAB-E4AD-8B37-6F5B-168713989547}"/>
              </a:ext>
            </a:extLst>
          </p:cNvPr>
          <p:cNvGrpSpPr/>
          <p:nvPr/>
        </p:nvGrpSpPr>
        <p:grpSpPr>
          <a:xfrm>
            <a:off x="7143585" y="3829335"/>
            <a:ext cx="4409640" cy="2097360"/>
            <a:chOff x="7143585" y="3829335"/>
            <a:chExt cx="4409640" cy="20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62DE341-5242-EA80-E08F-6753F3A0B0A9}"/>
                    </a:ext>
                  </a:extLst>
                </p14:cNvPr>
                <p14:cNvContentPartPr/>
                <p14:nvPr/>
              </p14:nvContentPartPr>
              <p14:xfrm>
                <a:off x="7143585" y="4818615"/>
                <a:ext cx="299880" cy="75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62DE341-5242-EA80-E08F-6753F3A0B0A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34585" y="4809615"/>
                  <a:ext cx="317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75AAF6D-F44F-2667-EE23-82DBEFFBB576}"/>
                    </a:ext>
                  </a:extLst>
                </p14:cNvPr>
                <p14:cNvContentPartPr/>
                <p14:nvPr/>
              </p14:nvContentPartPr>
              <p14:xfrm>
                <a:off x="7597185" y="4606575"/>
                <a:ext cx="167400" cy="435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75AAF6D-F44F-2667-EE23-82DBEFFBB57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588545" y="4597935"/>
                  <a:ext cx="1850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2343222-D5F3-CD2E-64A2-14B28A47FC59}"/>
                    </a:ext>
                  </a:extLst>
                </p14:cNvPr>
                <p14:cNvContentPartPr/>
                <p14:nvPr/>
              </p14:nvContentPartPr>
              <p14:xfrm>
                <a:off x="7636065" y="4240455"/>
                <a:ext cx="462600" cy="965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2343222-D5F3-CD2E-64A2-14B28A47FC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27425" y="4231815"/>
                  <a:ext cx="48024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46D5F4F-3D2F-5C93-8674-A05F0156FBBD}"/>
                    </a:ext>
                  </a:extLst>
                </p14:cNvPr>
                <p14:cNvContentPartPr/>
                <p14:nvPr/>
              </p14:nvContentPartPr>
              <p14:xfrm>
                <a:off x="8298105" y="3966135"/>
                <a:ext cx="288360" cy="389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46D5F4F-3D2F-5C93-8674-A05F0156FBB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89105" y="3957135"/>
                  <a:ext cx="3060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3B43DC4-6A14-EB73-5E7B-CFF39F4C0BA1}"/>
                    </a:ext>
                  </a:extLst>
                </p14:cNvPr>
                <p14:cNvContentPartPr/>
                <p14:nvPr/>
              </p14:nvContentPartPr>
              <p14:xfrm>
                <a:off x="8822625" y="4629255"/>
                <a:ext cx="401400" cy="97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3B43DC4-6A14-EB73-5E7B-CFF39F4C0BA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813985" y="4620615"/>
                  <a:ext cx="419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91FAC45-7C2C-CFA1-DF54-253B75AE9C87}"/>
                    </a:ext>
                  </a:extLst>
                </p14:cNvPr>
                <p14:cNvContentPartPr/>
                <p14:nvPr/>
              </p14:nvContentPartPr>
              <p14:xfrm>
                <a:off x="8869425" y="4548975"/>
                <a:ext cx="74520" cy="293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91FAC45-7C2C-CFA1-DF54-253B75AE9C8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860785" y="4539975"/>
                  <a:ext cx="921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BAEB64A-6CD8-5539-BDE2-CB9CEF15E51D}"/>
                    </a:ext>
                  </a:extLst>
                </p14:cNvPr>
                <p14:cNvContentPartPr/>
                <p14:nvPr/>
              </p14:nvContentPartPr>
              <p14:xfrm>
                <a:off x="9435345" y="4381215"/>
                <a:ext cx="208800" cy="405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BAEB64A-6CD8-5539-BDE2-CB9CEF15E51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426705" y="4372215"/>
                  <a:ext cx="22644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D0EFB39-084F-0BD1-7D2C-480AEEE664B5}"/>
                    </a:ext>
                  </a:extLst>
                </p14:cNvPr>
                <p14:cNvContentPartPr/>
                <p14:nvPr/>
              </p14:nvContentPartPr>
              <p14:xfrm>
                <a:off x="9832065" y="4536735"/>
                <a:ext cx="209520" cy="68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D0EFB39-084F-0BD1-7D2C-480AEEE664B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823065" y="4527735"/>
                  <a:ext cx="227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427AD5F-3E3C-41C5-6E3C-A6C2DB0E3022}"/>
                    </a:ext>
                  </a:extLst>
                </p14:cNvPr>
                <p14:cNvContentPartPr/>
                <p14:nvPr/>
              </p14:nvContentPartPr>
              <p14:xfrm>
                <a:off x="10252545" y="4219935"/>
                <a:ext cx="252720" cy="361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427AD5F-3E3C-41C5-6E3C-A6C2DB0E302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243905" y="4210935"/>
                  <a:ext cx="2703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0DE91D-B003-767B-DFCE-8DE71518978B}"/>
                    </a:ext>
                  </a:extLst>
                </p14:cNvPr>
                <p14:cNvContentPartPr/>
                <p14:nvPr/>
              </p14:nvContentPartPr>
              <p14:xfrm>
                <a:off x="10440105" y="4057215"/>
                <a:ext cx="318960" cy="732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0DE91D-B003-767B-DFCE-8DE71518978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431105" y="4048575"/>
                  <a:ext cx="33660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118EC7B-2A3E-113D-6B5B-B5186BF0C948}"/>
                    </a:ext>
                  </a:extLst>
                </p14:cNvPr>
                <p14:cNvContentPartPr/>
                <p14:nvPr/>
              </p14:nvContentPartPr>
              <p14:xfrm>
                <a:off x="9127905" y="4092135"/>
                <a:ext cx="497160" cy="802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118EC7B-2A3E-113D-6B5B-B5186BF0C94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119265" y="4083135"/>
                  <a:ext cx="514800" cy="81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5065A50-3D3F-CAB3-071C-F2A457FD3972}"/>
                    </a:ext>
                  </a:extLst>
                </p14:cNvPr>
                <p14:cNvContentPartPr/>
                <p14:nvPr/>
              </p14:nvContentPartPr>
              <p14:xfrm>
                <a:off x="10940505" y="3829335"/>
                <a:ext cx="223560" cy="312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5065A50-3D3F-CAB3-071C-F2A457FD397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931505" y="3820695"/>
                  <a:ext cx="2412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0D55393-41E6-F734-A181-238561845DF8}"/>
                    </a:ext>
                  </a:extLst>
                </p14:cNvPr>
                <p14:cNvContentPartPr/>
                <p14:nvPr/>
              </p14:nvContentPartPr>
              <p14:xfrm>
                <a:off x="11017545" y="4539975"/>
                <a:ext cx="493560" cy="18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0D55393-41E6-F734-A181-238561845DF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008905" y="4531335"/>
                  <a:ext cx="511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0FC0997-6F11-B1E3-F834-2BC5AFAED2FA}"/>
                    </a:ext>
                  </a:extLst>
                </p14:cNvPr>
                <p14:cNvContentPartPr/>
                <p14:nvPr/>
              </p14:nvContentPartPr>
              <p14:xfrm>
                <a:off x="11004585" y="4410375"/>
                <a:ext cx="226800" cy="449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0FC0997-6F11-B1E3-F834-2BC5AFAED2F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995945" y="4401735"/>
                  <a:ext cx="2444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4A4348B-872D-A79E-4B6F-B9132FB2DFBE}"/>
                    </a:ext>
                  </a:extLst>
                </p14:cNvPr>
                <p14:cNvContentPartPr/>
                <p14:nvPr/>
              </p14:nvContentPartPr>
              <p14:xfrm>
                <a:off x="9867705" y="5026335"/>
                <a:ext cx="269640" cy="431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4A4348B-872D-A79E-4B6F-B9132FB2DFB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859065" y="5017335"/>
                  <a:ext cx="2872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4A770DF-9771-6A89-A48C-0B9DA75B35E5}"/>
                    </a:ext>
                  </a:extLst>
                </p14:cNvPr>
                <p14:cNvContentPartPr/>
                <p14:nvPr/>
              </p14:nvContentPartPr>
              <p14:xfrm>
                <a:off x="10300425" y="5235135"/>
                <a:ext cx="214200" cy="135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4A770DF-9771-6A89-A48C-0B9DA75B35E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291785" y="5226495"/>
                  <a:ext cx="2318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431125D-FA3D-AEB5-A451-47B7EE30F8ED}"/>
                    </a:ext>
                  </a:extLst>
                </p14:cNvPr>
                <p14:cNvContentPartPr/>
                <p14:nvPr/>
              </p14:nvContentPartPr>
              <p14:xfrm>
                <a:off x="10506345" y="5070975"/>
                <a:ext cx="212400" cy="362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431125D-FA3D-AEB5-A451-47B7EE30F8E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497345" y="5061975"/>
                  <a:ext cx="23004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114EE6E-7808-8E07-ACE7-1B82B0B29F0A}"/>
                    </a:ext>
                  </a:extLst>
                </p14:cNvPr>
                <p14:cNvContentPartPr/>
                <p14:nvPr/>
              </p14:nvContentPartPr>
              <p14:xfrm>
                <a:off x="10611465" y="5019495"/>
                <a:ext cx="299520" cy="515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114EE6E-7808-8E07-ACE7-1B82B0B29F0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602465" y="5010495"/>
                  <a:ext cx="31716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065ACEE-EB5C-1095-64DF-7990FFFFD26C}"/>
                    </a:ext>
                  </a:extLst>
                </p14:cNvPr>
                <p14:cNvContentPartPr/>
                <p14:nvPr/>
              </p14:nvContentPartPr>
              <p14:xfrm>
                <a:off x="9270105" y="4927695"/>
                <a:ext cx="424800" cy="774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065ACEE-EB5C-1095-64DF-7990FFFFD26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261465" y="4918695"/>
                  <a:ext cx="44244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81F0656-65F3-8B5D-24BD-16BA3157D3B7}"/>
                    </a:ext>
                  </a:extLst>
                </p14:cNvPr>
                <p14:cNvContentPartPr/>
                <p14:nvPr/>
              </p14:nvContentPartPr>
              <p14:xfrm>
                <a:off x="10978665" y="4923015"/>
                <a:ext cx="179280" cy="275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81F0656-65F3-8B5D-24BD-16BA3157D3B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970025" y="4914015"/>
                  <a:ext cx="1969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007EE2E-B719-9AC4-502E-18EEB142A589}"/>
                    </a:ext>
                  </a:extLst>
                </p14:cNvPr>
                <p14:cNvContentPartPr/>
                <p14:nvPr/>
              </p14:nvContentPartPr>
              <p14:xfrm>
                <a:off x="10467465" y="4685055"/>
                <a:ext cx="1085760" cy="1241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007EE2E-B719-9AC4-502E-18EEB142A58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458465" y="4676415"/>
                  <a:ext cx="1103400" cy="12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42F61FE-5736-418B-D57B-BDAB30B7BBB3}"/>
                    </a:ext>
                  </a:extLst>
                </p14:cNvPr>
                <p14:cNvContentPartPr/>
                <p14:nvPr/>
              </p14:nvContentPartPr>
              <p14:xfrm>
                <a:off x="10058145" y="5420535"/>
                <a:ext cx="38160" cy="11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42F61FE-5736-418B-D57B-BDAB30B7BBB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049505" y="5411535"/>
                  <a:ext cx="5580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64DB96-8A7F-08D3-DB5E-C027262EB822}"/>
              </a:ext>
            </a:extLst>
          </p:cNvPr>
          <p:cNvGrpSpPr/>
          <p:nvPr/>
        </p:nvGrpSpPr>
        <p:grpSpPr>
          <a:xfrm>
            <a:off x="5829225" y="6536535"/>
            <a:ext cx="1499760" cy="212040"/>
            <a:chOff x="5829225" y="6536535"/>
            <a:chExt cx="1499760" cy="2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081C433-AA3B-94D1-366C-433F08343C51}"/>
                    </a:ext>
                  </a:extLst>
                </p14:cNvPr>
                <p14:cNvContentPartPr/>
                <p14:nvPr/>
              </p14:nvContentPartPr>
              <p14:xfrm>
                <a:off x="5829225" y="6601335"/>
                <a:ext cx="544320" cy="90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081C433-AA3B-94D1-366C-433F08343C5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823105" y="6595215"/>
                  <a:ext cx="556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7E40C9-F65B-82BA-9ECD-EFA2F9774268}"/>
                    </a:ext>
                  </a:extLst>
                </p14:cNvPr>
                <p14:cNvContentPartPr/>
                <p14:nvPr/>
              </p14:nvContentPartPr>
              <p14:xfrm>
                <a:off x="6656505" y="6536535"/>
                <a:ext cx="672480" cy="133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7E40C9-F65B-82BA-9ECD-EFA2F977426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650385" y="6530415"/>
                  <a:ext cx="684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076BF8C-98E4-A5E0-09BD-A8B84D5AE168}"/>
                    </a:ext>
                  </a:extLst>
                </p14:cNvPr>
                <p14:cNvContentPartPr/>
                <p14:nvPr/>
              </p14:nvContentPartPr>
              <p14:xfrm>
                <a:off x="6629145" y="6606375"/>
                <a:ext cx="619920" cy="142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076BF8C-98E4-A5E0-09BD-A8B84D5AE16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623025" y="6600255"/>
                  <a:ext cx="632160" cy="154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17139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F838E8-1EC3-1EAB-FFC0-BFA8B7143342}"/>
                  </a:ext>
                </a:extLst>
              </p14:cNvPr>
              <p14:cNvContentPartPr/>
              <p14:nvPr/>
            </p14:nvContentPartPr>
            <p14:xfrm>
              <a:off x="1540545" y="464055"/>
              <a:ext cx="720" cy="292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F838E8-1EC3-1EAB-FFC0-BFA8B71433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7585" y="457935"/>
                <a:ext cx="25200" cy="29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1B836B-289C-6A60-B58A-7442AE0A26A9}"/>
                  </a:ext>
                </a:extLst>
              </p14:cNvPr>
              <p14:cNvContentPartPr/>
              <p14:nvPr/>
            </p14:nvContentPartPr>
            <p14:xfrm>
              <a:off x="1413825" y="3429735"/>
              <a:ext cx="3876120" cy="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1B836B-289C-6A60-B58A-7442AE0A26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7345" y="3417495"/>
                <a:ext cx="388836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28977E4-7298-6B63-52CF-3CBB4261D33A}"/>
              </a:ext>
            </a:extLst>
          </p:cNvPr>
          <p:cNvGrpSpPr/>
          <p:nvPr/>
        </p:nvGrpSpPr>
        <p:grpSpPr>
          <a:xfrm>
            <a:off x="2007825" y="2583735"/>
            <a:ext cx="400680" cy="280800"/>
            <a:chOff x="2007825" y="2583735"/>
            <a:chExt cx="40068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FC8D058-BFAC-8021-D409-CBA8B0CA5C23}"/>
                    </a:ext>
                  </a:extLst>
                </p14:cNvPr>
                <p14:cNvContentPartPr/>
                <p14:nvPr/>
              </p14:nvContentPartPr>
              <p14:xfrm>
                <a:off x="2044545" y="2621175"/>
                <a:ext cx="209520" cy="118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FC8D058-BFAC-8021-D409-CBA8B0CA5C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35905" y="2612535"/>
                  <a:ext cx="227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1DB83ED-3653-F140-8562-295116FF12F6}"/>
                    </a:ext>
                  </a:extLst>
                </p14:cNvPr>
                <p14:cNvContentPartPr/>
                <p14:nvPr/>
              </p14:nvContentPartPr>
              <p14:xfrm>
                <a:off x="2057145" y="2638815"/>
                <a:ext cx="103320" cy="165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1DB83ED-3653-F140-8562-295116FF12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48505" y="2629815"/>
                  <a:ext cx="1209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C1C2F9-2FD9-FF96-91C3-6ED476D39F21}"/>
                    </a:ext>
                  </a:extLst>
                </p14:cNvPr>
                <p14:cNvContentPartPr/>
                <p14:nvPr/>
              </p14:nvContentPartPr>
              <p14:xfrm>
                <a:off x="2007825" y="2583735"/>
                <a:ext cx="69120" cy="195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C1C2F9-2FD9-FF96-91C3-6ED476D39F2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99185" y="2574735"/>
                  <a:ext cx="867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EAEFAE9-FCD8-A395-2FF1-DE44339012C3}"/>
                    </a:ext>
                  </a:extLst>
                </p14:cNvPr>
                <p14:cNvContentPartPr/>
                <p14:nvPr/>
              </p14:nvContentPartPr>
              <p14:xfrm>
                <a:off x="2266305" y="2775615"/>
                <a:ext cx="142200" cy="39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EAEFAE9-FCD8-A395-2FF1-DE44339012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57665" y="2766615"/>
                  <a:ext cx="1598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B1D3BA1-DE05-4B93-3E78-B9CC47D9FC2A}"/>
                    </a:ext>
                  </a:extLst>
                </p14:cNvPr>
                <p14:cNvContentPartPr/>
                <p14:nvPr/>
              </p14:nvContentPartPr>
              <p14:xfrm>
                <a:off x="2297265" y="2689215"/>
                <a:ext cx="96480" cy="175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B1D3BA1-DE05-4B93-3E78-B9CC47D9FC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8265" y="2680215"/>
                  <a:ext cx="1141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E2302EA-85F0-8146-5158-40DAB0EBE91D}"/>
                  </a:ext>
                </a:extLst>
              </p14:cNvPr>
              <p14:cNvContentPartPr/>
              <p14:nvPr/>
            </p14:nvContentPartPr>
            <p14:xfrm>
              <a:off x="4238025" y="1482855"/>
              <a:ext cx="324720" cy="188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E2302EA-85F0-8146-5158-40DAB0EBE9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29385" y="1473855"/>
                <a:ext cx="3423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4BED24-113C-8CFC-6A07-7C2C3C6B8C75}"/>
                  </a:ext>
                </a:extLst>
              </p14:cNvPr>
              <p14:cNvContentPartPr/>
              <p14:nvPr/>
            </p14:nvContentPartPr>
            <p14:xfrm>
              <a:off x="1477545" y="3384735"/>
              <a:ext cx="7200" cy="1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4BED24-113C-8CFC-6A07-7C2C3C6B8C7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68905" y="3375735"/>
                <a:ext cx="248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FE292C0-CE4D-19F6-2EEC-7737485A42D9}"/>
                  </a:ext>
                </a:extLst>
              </p14:cNvPr>
              <p14:cNvContentPartPr/>
              <p14:nvPr/>
            </p14:nvContentPartPr>
            <p14:xfrm rot="-2108482">
              <a:off x="1479831" y="3344986"/>
              <a:ext cx="194868" cy="56098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FE292C0-CE4D-19F6-2EEC-7737485A42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-2108482">
                <a:off x="1470674" y="3335759"/>
                <a:ext cx="212816" cy="74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625E570-232D-7EB2-1AA2-198B8DBAF7DF}"/>
                  </a:ext>
                </a:extLst>
              </p14:cNvPr>
              <p14:cNvContentPartPr/>
              <p14:nvPr/>
            </p14:nvContentPartPr>
            <p14:xfrm>
              <a:off x="1575825" y="741975"/>
              <a:ext cx="3967920" cy="2652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625E570-232D-7EB2-1AA2-198B8DBAF7D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69705" y="735855"/>
                <a:ext cx="3980160" cy="266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62576E6D-74FB-8ADF-D7CD-1A3828FD7D60}"/>
              </a:ext>
            </a:extLst>
          </p:cNvPr>
          <p:cNvGrpSpPr/>
          <p:nvPr/>
        </p:nvGrpSpPr>
        <p:grpSpPr>
          <a:xfrm>
            <a:off x="4288425" y="2091615"/>
            <a:ext cx="281520" cy="152640"/>
            <a:chOff x="4288425" y="2091615"/>
            <a:chExt cx="28152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3796610-7700-37EA-AB30-93FFC99926A9}"/>
                    </a:ext>
                  </a:extLst>
                </p14:cNvPr>
                <p14:cNvContentPartPr/>
                <p14:nvPr/>
              </p14:nvContentPartPr>
              <p14:xfrm>
                <a:off x="4288425" y="2185575"/>
                <a:ext cx="281520" cy="41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3796610-7700-37EA-AB30-93FFC99926A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79425" y="2176935"/>
                  <a:ext cx="299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3FE37FD-0AC3-9DA0-01AF-01F267D32CC9}"/>
                    </a:ext>
                  </a:extLst>
                </p14:cNvPr>
                <p14:cNvContentPartPr/>
                <p14:nvPr/>
              </p14:nvContentPartPr>
              <p14:xfrm>
                <a:off x="4399305" y="2091615"/>
                <a:ext cx="114480" cy="152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3FE37FD-0AC3-9DA0-01AF-01F267D32C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90305" y="2082615"/>
                  <a:ext cx="13212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CD001FF-384F-57D4-AAAF-E1AE000CAF27}"/>
              </a:ext>
            </a:extLst>
          </p:cNvPr>
          <p:cNvGrpSpPr/>
          <p:nvPr/>
        </p:nvGrpSpPr>
        <p:grpSpPr>
          <a:xfrm>
            <a:off x="4703145" y="1734495"/>
            <a:ext cx="488520" cy="147600"/>
            <a:chOff x="4703145" y="1734495"/>
            <a:chExt cx="488520" cy="14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2B8D5F-223A-3E84-30AF-74F7373A062E}"/>
                    </a:ext>
                  </a:extLst>
                </p14:cNvPr>
                <p14:cNvContentPartPr/>
                <p14:nvPr/>
              </p14:nvContentPartPr>
              <p14:xfrm>
                <a:off x="4703145" y="1845735"/>
                <a:ext cx="191160" cy="36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C2B8D5F-223A-3E84-30AF-74F7373A06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94505" y="1836735"/>
                  <a:ext cx="2088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1B6048-B3EB-EE51-F79E-4B11895E0883}"/>
                    </a:ext>
                  </a:extLst>
                </p14:cNvPr>
                <p14:cNvContentPartPr/>
                <p14:nvPr/>
              </p14:nvContentPartPr>
              <p14:xfrm>
                <a:off x="5002665" y="1734495"/>
                <a:ext cx="189000" cy="63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1B6048-B3EB-EE51-F79E-4B11895E088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94025" y="1725855"/>
                  <a:ext cx="206640" cy="8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D415D25-36BF-E9D6-8137-8ED3D19B9F2C}"/>
                  </a:ext>
                </a:extLst>
              </p14:cNvPr>
              <p14:cNvContentPartPr/>
              <p14:nvPr/>
            </p14:nvContentPartPr>
            <p14:xfrm>
              <a:off x="5209665" y="1540095"/>
              <a:ext cx="325080" cy="25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D415D25-36BF-E9D6-8137-8ED3D19B9F2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00665" y="1531455"/>
                <a:ext cx="3427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58F1D26-584F-5958-1EFA-D9C54D5021B0}"/>
                  </a:ext>
                </a:extLst>
              </p14:cNvPr>
              <p14:cNvContentPartPr/>
              <p14:nvPr/>
            </p14:nvContentPartPr>
            <p14:xfrm>
              <a:off x="5573265" y="1347855"/>
              <a:ext cx="44640" cy="105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58F1D26-584F-5958-1EFA-D9C54D5021B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64625" y="1339215"/>
                <a:ext cx="62280" cy="12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319860E0-92D5-D2A5-A247-332AC6965D20}"/>
              </a:ext>
            </a:extLst>
          </p:cNvPr>
          <p:cNvGrpSpPr/>
          <p:nvPr/>
        </p:nvGrpSpPr>
        <p:grpSpPr>
          <a:xfrm>
            <a:off x="2698305" y="1858695"/>
            <a:ext cx="1336680" cy="530280"/>
            <a:chOff x="2698305" y="1858695"/>
            <a:chExt cx="1336680" cy="5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B6D643C-F448-6C9B-D230-93DF6F0D8709}"/>
                    </a:ext>
                  </a:extLst>
                </p14:cNvPr>
                <p14:cNvContentPartPr/>
                <p14:nvPr/>
              </p14:nvContentPartPr>
              <p14:xfrm>
                <a:off x="2836185" y="2338215"/>
                <a:ext cx="324720" cy="50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B6D643C-F448-6C9B-D230-93DF6F0D87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27185" y="2329575"/>
                  <a:ext cx="3423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6CEF9D3-325A-70A4-CA0B-CD8344861A45}"/>
                    </a:ext>
                  </a:extLst>
                </p14:cNvPr>
                <p14:cNvContentPartPr/>
                <p14:nvPr/>
              </p14:nvContentPartPr>
              <p14:xfrm>
                <a:off x="3068745" y="2180895"/>
                <a:ext cx="149040" cy="198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6CEF9D3-325A-70A4-CA0B-CD8344861A4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60105" y="2172255"/>
                  <a:ext cx="166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E963BD9-8F60-63AD-69E9-3507F5CC4367}"/>
                    </a:ext>
                  </a:extLst>
                </p14:cNvPr>
                <p14:cNvContentPartPr/>
                <p14:nvPr/>
              </p14:nvContentPartPr>
              <p14:xfrm>
                <a:off x="3762465" y="1858695"/>
                <a:ext cx="199800" cy="167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E963BD9-8F60-63AD-69E9-3507F5CC436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53825" y="1850055"/>
                  <a:ext cx="217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930D524-CC9D-54BD-BD1C-D8A6A9C031C7}"/>
                    </a:ext>
                  </a:extLst>
                </p14:cNvPr>
                <p14:cNvContentPartPr/>
                <p14:nvPr/>
              </p14:nvContentPartPr>
              <p14:xfrm>
                <a:off x="2698305" y="2109975"/>
                <a:ext cx="237960" cy="86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930D524-CC9D-54BD-BD1C-D8A6A9C031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89665" y="2101335"/>
                  <a:ext cx="255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00560AA-1A59-CD2C-19A0-27CADE4FB5C2}"/>
                    </a:ext>
                  </a:extLst>
                </p14:cNvPr>
                <p14:cNvContentPartPr/>
                <p14:nvPr/>
              </p14:nvContentPartPr>
              <p14:xfrm>
                <a:off x="2804865" y="2018535"/>
                <a:ext cx="103320" cy="162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00560AA-1A59-CD2C-19A0-27CADE4FB5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95865" y="2009535"/>
                  <a:ext cx="120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564ACCD-81E3-C6C0-A3BF-2F6674F207B0}"/>
                    </a:ext>
                  </a:extLst>
                </p14:cNvPr>
                <p14:cNvContentPartPr/>
                <p14:nvPr/>
              </p14:nvContentPartPr>
              <p14:xfrm>
                <a:off x="3778665" y="2240295"/>
                <a:ext cx="256320" cy="37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564ACCD-81E3-C6C0-A3BF-2F6674F207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69665" y="2231295"/>
                  <a:ext cx="273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1C9AA34-876F-CFAF-83A7-44EA8354AEB9}"/>
                    </a:ext>
                  </a:extLst>
                </p14:cNvPr>
                <p14:cNvContentPartPr/>
                <p14:nvPr/>
              </p14:nvContentPartPr>
              <p14:xfrm>
                <a:off x="3818625" y="2158215"/>
                <a:ext cx="91800" cy="148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1C9AA34-876F-CFAF-83A7-44EA8354AEB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09625" y="2149575"/>
                  <a:ext cx="109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D286DFF-D3EB-BB95-5539-F2204B7DC42F}"/>
                    </a:ext>
                  </a:extLst>
                </p14:cNvPr>
                <p14:cNvContentPartPr/>
                <p14:nvPr/>
              </p14:nvContentPartPr>
              <p14:xfrm>
                <a:off x="3429825" y="2093415"/>
                <a:ext cx="7200" cy="14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D286DFF-D3EB-BB95-5539-F2204B7DC42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21185" y="2084775"/>
                  <a:ext cx="24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FE225AF-89B3-D5E0-53A1-9CCFDD4D25D5}"/>
                    </a:ext>
                  </a:extLst>
                </p14:cNvPr>
                <p14:cNvContentPartPr/>
                <p14:nvPr/>
              </p14:nvContentPartPr>
              <p14:xfrm>
                <a:off x="3378705" y="2017815"/>
                <a:ext cx="313560" cy="110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FE225AF-89B3-D5E0-53A1-9CCFDD4D25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69705" y="2008815"/>
                  <a:ext cx="331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324ADE0-6D43-0A11-8511-E83CE7F8ED53}"/>
                    </a:ext>
                  </a:extLst>
                </p14:cNvPr>
                <p14:cNvContentPartPr/>
                <p14:nvPr/>
              </p14:nvContentPartPr>
              <p14:xfrm>
                <a:off x="3501825" y="2031855"/>
                <a:ext cx="28800" cy="126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324ADE0-6D43-0A11-8511-E83CE7F8ED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93185" y="2022855"/>
                  <a:ext cx="464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2B8B21B-342D-0C38-57B4-681C6DA69095}"/>
              </a:ext>
            </a:extLst>
          </p:cNvPr>
          <p:cNvGrpSpPr/>
          <p:nvPr/>
        </p:nvGrpSpPr>
        <p:grpSpPr>
          <a:xfrm>
            <a:off x="3268905" y="1233735"/>
            <a:ext cx="1038960" cy="539280"/>
            <a:chOff x="3268905" y="1233735"/>
            <a:chExt cx="1038960" cy="5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CC0AC5F-B065-CAA7-09F5-E892486A8CEB}"/>
                    </a:ext>
                  </a:extLst>
                </p14:cNvPr>
                <p14:cNvContentPartPr/>
                <p14:nvPr/>
              </p14:nvContentPartPr>
              <p14:xfrm>
                <a:off x="3268905" y="1755015"/>
                <a:ext cx="226800" cy="18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CC0AC5F-B065-CAA7-09F5-E892486A8CE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59905" y="1746375"/>
                  <a:ext cx="2444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1465678-21FB-A90C-3BE6-AA6A03B4CE08}"/>
                    </a:ext>
                  </a:extLst>
                </p14:cNvPr>
                <p14:cNvContentPartPr/>
                <p14:nvPr/>
              </p14:nvContentPartPr>
              <p14:xfrm>
                <a:off x="3435585" y="1564935"/>
                <a:ext cx="114840" cy="203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1465678-21FB-A90C-3BE6-AA6A03B4CE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26945" y="1555935"/>
                  <a:ext cx="132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A7CE13F-8B3F-3755-AE8C-E1859BEA0765}"/>
                    </a:ext>
                  </a:extLst>
                </p14:cNvPr>
                <p14:cNvContentPartPr/>
                <p14:nvPr/>
              </p14:nvContentPartPr>
              <p14:xfrm>
                <a:off x="3609465" y="1478535"/>
                <a:ext cx="299880" cy="34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A7CE13F-8B3F-3755-AE8C-E1859BEA07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00465" y="1469535"/>
                  <a:ext cx="317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AA08004-F629-BE3F-8427-90E1DE7D4B1C}"/>
                    </a:ext>
                  </a:extLst>
                </p14:cNvPr>
                <p14:cNvContentPartPr/>
                <p14:nvPr/>
              </p14:nvContentPartPr>
              <p14:xfrm>
                <a:off x="3950025" y="1233735"/>
                <a:ext cx="129600" cy="174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AA08004-F629-BE3F-8427-90E1DE7D4B1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41385" y="1224735"/>
                  <a:ext cx="147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584D063-66ED-CED5-5416-F0B1077C4A4F}"/>
                    </a:ext>
                  </a:extLst>
                </p14:cNvPr>
                <p14:cNvContentPartPr/>
                <p14:nvPr/>
              </p14:nvContentPartPr>
              <p14:xfrm>
                <a:off x="3928425" y="1296375"/>
                <a:ext cx="138600" cy="11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584D063-66ED-CED5-5416-F0B1077C4A4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19425" y="1287375"/>
                  <a:ext cx="1562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BDD9482-31BA-64B8-8115-570F2EA9847E}"/>
                    </a:ext>
                  </a:extLst>
                </p14:cNvPr>
                <p14:cNvContentPartPr/>
                <p14:nvPr/>
              </p14:nvContentPartPr>
              <p14:xfrm>
                <a:off x="4123545" y="1577535"/>
                <a:ext cx="184320" cy="133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BDD9482-31BA-64B8-8115-570F2EA9847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14905" y="1568535"/>
                  <a:ext cx="201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4C13C2-E729-7E79-C80D-BB338F206C15}"/>
                    </a:ext>
                  </a:extLst>
                </p14:cNvPr>
                <p14:cNvContentPartPr/>
                <p14:nvPr/>
              </p14:nvContentPartPr>
              <p14:xfrm>
                <a:off x="4082505" y="1629735"/>
                <a:ext cx="48240" cy="105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4C13C2-E729-7E79-C80D-BB338F206C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73865" y="1620735"/>
                  <a:ext cx="6588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281EFF-0952-787D-5BA2-708F86F02466}"/>
              </a:ext>
            </a:extLst>
          </p:cNvPr>
          <p:cNvGrpSpPr/>
          <p:nvPr/>
        </p:nvGrpSpPr>
        <p:grpSpPr>
          <a:xfrm>
            <a:off x="4675785" y="1031775"/>
            <a:ext cx="472320" cy="281520"/>
            <a:chOff x="4675785" y="1031775"/>
            <a:chExt cx="47232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F0C527-F9F8-0040-FC84-432F4A6968C2}"/>
                    </a:ext>
                  </a:extLst>
                </p14:cNvPr>
                <p14:cNvContentPartPr/>
                <p14:nvPr/>
              </p14:nvContentPartPr>
              <p14:xfrm>
                <a:off x="4872345" y="1110975"/>
                <a:ext cx="275760" cy="75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F0C527-F9F8-0040-FC84-432F4A6968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63705" y="1102335"/>
                  <a:ext cx="293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1A93FB-748D-9F0C-0189-B8A562D861C7}"/>
                    </a:ext>
                  </a:extLst>
                </p14:cNvPr>
                <p14:cNvContentPartPr/>
                <p14:nvPr/>
              </p14:nvContentPartPr>
              <p14:xfrm>
                <a:off x="4996905" y="1031775"/>
                <a:ext cx="135360" cy="169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1A93FB-748D-9F0C-0189-B8A562D861C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88265" y="1023135"/>
                  <a:ext cx="153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712E3A6-A3C8-F7F1-E6BB-075ACE59BE27}"/>
                    </a:ext>
                  </a:extLst>
                </p14:cNvPr>
                <p14:cNvContentPartPr/>
                <p14:nvPr/>
              </p14:nvContentPartPr>
              <p14:xfrm>
                <a:off x="4675785" y="1188375"/>
                <a:ext cx="165960" cy="55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712E3A6-A3C8-F7F1-E6BB-075ACE59BE2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67145" y="1179375"/>
                  <a:ext cx="183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01285F8-6AE3-D2D2-8F6A-FB4A57D8E542}"/>
                    </a:ext>
                  </a:extLst>
                </p14:cNvPr>
                <p14:cNvContentPartPr/>
                <p14:nvPr/>
              </p14:nvContentPartPr>
              <p14:xfrm>
                <a:off x="4802865" y="1181175"/>
                <a:ext cx="50760" cy="132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01285F8-6AE3-D2D2-8F6A-FB4A57D8E54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93865" y="1172175"/>
                  <a:ext cx="6840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B61F661-0CB0-0102-D918-DCFDCAE5EF0A}"/>
              </a:ext>
            </a:extLst>
          </p:cNvPr>
          <p:cNvGrpSpPr/>
          <p:nvPr/>
        </p:nvGrpSpPr>
        <p:grpSpPr>
          <a:xfrm>
            <a:off x="3461865" y="2391855"/>
            <a:ext cx="215280" cy="148320"/>
            <a:chOff x="3461865" y="2391855"/>
            <a:chExt cx="21528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4D16013-FB74-F009-5AB5-67840A1E7C71}"/>
                    </a:ext>
                  </a:extLst>
                </p14:cNvPr>
                <p14:cNvContentPartPr/>
                <p14:nvPr/>
              </p14:nvContentPartPr>
              <p14:xfrm>
                <a:off x="3538545" y="2391855"/>
                <a:ext cx="138600" cy="93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D16013-FB74-F009-5AB5-67840A1E7C7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29905" y="2383215"/>
                  <a:ext cx="156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C528FED-CDD3-361A-2FCB-5394B8A919FF}"/>
                    </a:ext>
                  </a:extLst>
                </p14:cNvPr>
                <p14:cNvContentPartPr/>
                <p14:nvPr/>
              </p14:nvContentPartPr>
              <p14:xfrm>
                <a:off x="3461865" y="2391855"/>
                <a:ext cx="91800" cy="148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C528FED-CDD3-361A-2FCB-5394B8A919F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53225" y="2383215"/>
                  <a:ext cx="10944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147BF20-3091-8B28-65CB-9B89A3132A6C}"/>
              </a:ext>
            </a:extLst>
          </p:cNvPr>
          <p:cNvGrpSpPr/>
          <p:nvPr/>
        </p:nvGrpSpPr>
        <p:grpSpPr>
          <a:xfrm>
            <a:off x="3084945" y="1868415"/>
            <a:ext cx="117000" cy="116640"/>
            <a:chOff x="3084945" y="1868415"/>
            <a:chExt cx="117000" cy="11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BECCEC7-543C-BF27-C70A-9DFA49DCD2FB}"/>
                    </a:ext>
                  </a:extLst>
                </p14:cNvPr>
                <p14:cNvContentPartPr/>
                <p14:nvPr/>
              </p14:nvContentPartPr>
              <p14:xfrm>
                <a:off x="3084945" y="1883895"/>
                <a:ext cx="117000" cy="49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BECCEC7-543C-BF27-C70A-9DFA49DCD2F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75945" y="1875255"/>
                  <a:ext cx="13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055465A-6834-9215-8705-C620A45C006C}"/>
                    </a:ext>
                  </a:extLst>
                </p14:cNvPr>
                <p14:cNvContentPartPr/>
                <p14:nvPr/>
              </p14:nvContentPartPr>
              <p14:xfrm>
                <a:off x="3088185" y="1868415"/>
                <a:ext cx="104400" cy="116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055465A-6834-9215-8705-C620A45C006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79545" y="1859415"/>
                  <a:ext cx="12204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D139391-1BF8-A7A9-3A9C-E94E6811E67C}"/>
              </a:ext>
            </a:extLst>
          </p:cNvPr>
          <p:cNvGrpSpPr/>
          <p:nvPr/>
        </p:nvGrpSpPr>
        <p:grpSpPr>
          <a:xfrm>
            <a:off x="4243425" y="4485255"/>
            <a:ext cx="1700640" cy="770040"/>
            <a:chOff x="4243425" y="4485255"/>
            <a:chExt cx="1700640" cy="77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B403240-7983-0043-DC73-877BABF91C41}"/>
                    </a:ext>
                  </a:extLst>
                </p14:cNvPr>
                <p14:cNvContentPartPr/>
                <p14:nvPr/>
              </p14:nvContentPartPr>
              <p14:xfrm>
                <a:off x="4243425" y="4500735"/>
                <a:ext cx="483840" cy="754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B403240-7983-0043-DC73-877BABF91C4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37305" y="4494615"/>
                  <a:ext cx="49608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F24379C-A165-40F9-DB4D-48613074CF93}"/>
                    </a:ext>
                  </a:extLst>
                </p14:cNvPr>
                <p14:cNvContentPartPr/>
                <p14:nvPr/>
              </p14:nvContentPartPr>
              <p14:xfrm>
                <a:off x="4954785" y="4486695"/>
                <a:ext cx="383040" cy="592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F24379C-A165-40F9-DB4D-48613074CF9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48665" y="4480575"/>
                  <a:ext cx="39528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6668880-03C3-67AE-BA00-90843F53E38B}"/>
                    </a:ext>
                  </a:extLst>
                </p14:cNvPr>
                <p14:cNvContentPartPr/>
                <p14:nvPr/>
              </p14:nvContentPartPr>
              <p14:xfrm>
                <a:off x="5492985" y="4624935"/>
                <a:ext cx="328320" cy="2761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6668880-03C3-67AE-BA00-90843F53E38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86865" y="4618815"/>
                  <a:ext cx="3405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F1A3932-4966-5E3E-E563-36E4AEBE85B1}"/>
                    </a:ext>
                  </a:extLst>
                </p14:cNvPr>
                <p14:cNvContentPartPr/>
                <p14:nvPr/>
              </p14:nvContentPartPr>
              <p14:xfrm>
                <a:off x="5279865" y="4573815"/>
                <a:ext cx="260280" cy="4356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F1A3932-4966-5E3E-E563-36E4AEBE85B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73745" y="4567695"/>
                  <a:ext cx="27252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402FE85-B27D-B70B-F5E4-9CA4F512B556}"/>
                    </a:ext>
                  </a:extLst>
                </p14:cNvPr>
                <p14:cNvContentPartPr/>
                <p14:nvPr/>
              </p14:nvContentPartPr>
              <p14:xfrm>
                <a:off x="5736705" y="4485255"/>
                <a:ext cx="207360" cy="501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402FE85-B27D-B70B-F5E4-9CA4F512B55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30585" y="4479135"/>
                  <a:ext cx="219600" cy="51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7185DB4-DACF-F8C4-85E0-99DBE906743E}"/>
              </a:ext>
            </a:extLst>
          </p:cNvPr>
          <p:cNvGrpSpPr/>
          <p:nvPr/>
        </p:nvGrpSpPr>
        <p:grpSpPr>
          <a:xfrm>
            <a:off x="6712665" y="4479135"/>
            <a:ext cx="344520" cy="293400"/>
            <a:chOff x="6712665" y="4479135"/>
            <a:chExt cx="34452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08E5B0F-6219-FDD9-991C-3BB7A75C8D4C}"/>
                    </a:ext>
                  </a:extLst>
                </p14:cNvPr>
                <p14:cNvContentPartPr/>
                <p14:nvPr/>
              </p14:nvContentPartPr>
              <p14:xfrm>
                <a:off x="6712665" y="4479135"/>
                <a:ext cx="175320" cy="763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08E5B0F-6219-FDD9-991C-3BB7A75C8D4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06545" y="4473015"/>
                  <a:ext cx="187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D6DCC02-9239-D0D4-573C-592F0B1CA10E}"/>
                    </a:ext>
                  </a:extLst>
                </p14:cNvPr>
                <p14:cNvContentPartPr/>
                <p14:nvPr/>
              </p14:nvContentPartPr>
              <p14:xfrm>
                <a:off x="6824625" y="4663095"/>
                <a:ext cx="232560" cy="1094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D6DCC02-9239-D0D4-573C-592F0B1CA10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18505" y="4656975"/>
                  <a:ext cx="24480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DC9CAFF-C934-D822-3220-A0BED68DA325}"/>
              </a:ext>
            </a:extLst>
          </p:cNvPr>
          <p:cNvGrpSpPr/>
          <p:nvPr/>
        </p:nvGrpSpPr>
        <p:grpSpPr>
          <a:xfrm>
            <a:off x="7678905" y="4042095"/>
            <a:ext cx="1045800" cy="762120"/>
            <a:chOff x="7678905" y="4042095"/>
            <a:chExt cx="1045800" cy="76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6934803-CC89-EDBB-F263-8D3A11765E01}"/>
                    </a:ext>
                  </a:extLst>
                </p14:cNvPr>
                <p14:cNvContentPartPr/>
                <p14:nvPr/>
              </p14:nvContentPartPr>
              <p14:xfrm>
                <a:off x="7678905" y="4042095"/>
                <a:ext cx="524520" cy="7621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6934803-CC89-EDBB-F263-8D3A11765E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72785" y="4035975"/>
                  <a:ext cx="536760" cy="77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D0CA6CD-57F6-82AE-91E2-AD0116D67D59}"/>
                    </a:ext>
                  </a:extLst>
                </p14:cNvPr>
                <p14:cNvContentPartPr/>
                <p14:nvPr/>
              </p14:nvContentPartPr>
              <p14:xfrm>
                <a:off x="8255625" y="4363935"/>
                <a:ext cx="185400" cy="2775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D0CA6CD-57F6-82AE-91E2-AD0116D67D5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49505" y="4357815"/>
                  <a:ext cx="1976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2806A30-DD24-74D0-44ED-A57BD6BFF223}"/>
                    </a:ext>
                  </a:extLst>
                </p14:cNvPr>
                <p14:cNvContentPartPr/>
                <p14:nvPr/>
              </p14:nvContentPartPr>
              <p14:xfrm>
                <a:off x="8705985" y="4510095"/>
                <a:ext cx="18720" cy="198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2806A30-DD24-74D0-44ED-A57BD6BFF22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99865" y="4503975"/>
                  <a:ext cx="3096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7138B89-D7FF-16E8-1C71-5C7809C1661F}"/>
                  </a:ext>
                </a:extLst>
              </p14:cNvPr>
              <p14:cNvContentPartPr/>
              <p14:nvPr/>
            </p14:nvContentPartPr>
            <p14:xfrm>
              <a:off x="1401225" y="452895"/>
              <a:ext cx="130680" cy="1620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7138B89-D7FF-16E8-1C71-5C7809C1661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395105" y="446775"/>
                <a:ext cx="1429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178D00-C94F-75F1-0093-67AD775B7BAE}"/>
                  </a:ext>
                </a:extLst>
              </p14:cNvPr>
              <p14:cNvContentPartPr/>
              <p14:nvPr/>
            </p14:nvContentPartPr>
            <p14:xfrm>
              <a:off x="1675545" y="403575"/>
              <a:ext cx="45000" cy="101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178D00-C94F-75F1-0093-67AD775B7BA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669425" y="397455"/>
                <a:ext cx="572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296C2AA-198F-D286-C183-E9AFEE0D822F}"/>
                  </a:ext>
                </a:extLst>
              </p14:cNvPr>
              <p14:cNvContentPartPr/>
              <p14:nvPr/>
            </p14:nvContentPartPr>
            <p14:xfrm>
              <a:off x="992625" y="504375"/>
              <a:ext cx="353880" cy="3067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296C2AA-198F-D286-C183-E9AFEE0D822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86505" y="498255"/>
                <a:ext cx="36612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D444A49-61E4-AC7F-85CE-4521ADD38125}"/>
                  </a:ext>
                </a:extLst>
              </p14:cNvPr>
              <p14:cNvContentPartPr/>
              <p14:nvPr/>
            </p14:nvContentPartPr>
            <p14:xfrm>
              <a:off x="1351905" y="631815"/>
              <a:ext cx="20880" cy="136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D444A49-61E4-AC7F-85CE-4521ADD3812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345785" y="625695"/>
                <a:ext cx="331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28A3651-8EF2-DEE9-C57F-ACF457675D5D}"/>
                  </a:ext>
                </a:extLst>
              </p14:cNvPr>
              <p14:cNvContentPartPr/>
              <p14:nvPr/>
            </p14:nvContentPartPr>
            <p14:xfrm>
              <a:off x="2019345" y="2631615"/>
              <a:ext cx="173160" cy="69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28A3651-8EF2-DEE9-C57F-ACF457675D5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013225" y="2625495"/>
                <a:ext cx="1854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253A3D2-3AAA-D825-5E32-CF26D7CA9EB8}"/>
                  </a:ext>
                </a:extLst>
              </p14:cNvPr>
              <p14:cNvContentPartPr/>
              <p14:nvPr/>
            </p14:nvContentPartPr>
            <p14:xfrm>
              <a:off x="2070825" y="2617215"/>
              <a:ext cx="113400" cy="104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253A3D2-3AAA-D825-5E32-CF26D7CA9EB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064705" y="2611095"/>
                <a:ext cx="12564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358B517-B8F6-22D6-EE6F-B1ED99957F2C}"/>
                  </a:ext>
                </a:extLst>
              </p14:cNvPr>
              <p14:cNvContentPartPr/>
              <p14:nvPr/>
            </p14:nvContentPartPr>
            <p14:xfrm>
              <a:off x="10524705" y="999015"/>
              <a:ext cx="31320" cy="774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358B517-B8F6-22D6-EE6F-B1ED99957F2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518585" y="992895"/>
                <a:ext cx="435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15EBD14-98B0-6465-CC60-3ED030D9B8E8}"/>
                  </a:ext>
                </a:extLst>
              </p14:cNvPr>
              <p14:cNvContentPartPr/>
              <p14:nvPr/>
            </p14:nvContentPartPr>
            <p14:xfrm>
              <a:off x="2582025" y="2096295"/>
              <a:ext cx="154440" cy="1105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15EBD14-98B0-6465-CC60-3ED030D9B8E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575905" y="2090175"/>
                <a:ext cx="1666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3BD27EC-75B5-0A6F-2545-48B881952F0B}"/>
                  </a:ext>
                </a:extLst>
              </p14:cNvPr>
              <p14:cNvContentPartPr/>
              <p14:nvPr/>
            </p14:nvContentPartPr>
            <p14:xfrm>
              <a:off x="4087905" y="621375"/>
              <a:ext cx="2722680" cy="5518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3BD27EC-75B5-0A6F-2545-48B881952F0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081785" y="615255"/>
                <a:ext cx="273492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C2F477E-2CA5-DF60-FB8B-0306AFBFE43A}"/>
                  </a:ext>
                </a:extLst>
              </p14:cNvPr>
              <p14:cNvContentPartPr/>
              <p14:nvPr/>
            </p14:nvContentPartPr>
            <p14:xfrm>
              <a:off x="5562825" y="524535"/>
              <a:ext cx="1564920" cy="9964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C2F477E-2CA5-DF60-FB8B-0306AFBFE43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556705" y="518415"/>
                <a:ext cx="1577160" cy="10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3B4C3FC-DD2F-86FB-7E93-657EF55CEAF1}"/>
                  </a:ext>
                </a:extLst>
              </p14:cNvPr>
              <p14:cNvContentPartPr/>
              <p14:nvPr/>
            </p14:nvContentPartPr>
            <p14:xfrm>
              <a:off x="6775665" y="575295"/>
              <a:ext cx="193680" cy="601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3B4C3FC-DD2F-86FB-7E93-657EF55CEAF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69545" y="569175"/>
                <a:ext cx="2059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02D3808-BBD5-94C0-6CDB-F10C401CC4B9}"/>
                  </a:ext>
                </a:extLst>
              </p14:cNvPr>
              <p14:cNvContentPartPr/>
              <p14:nvPr/>
            </p14:nvContentPartPr>
            <p14:xfrm>
              <a:off x="6990585" y="301695"/>
              <a:ext cx="570600" cy="1576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02D3808-BBD5-94C0-6CDB-F10C401CC4B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984465" y="295575"/>
                <a:ext cx="5828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7E60F18-FA43-9F8C-0514-A6C486705390}"/>
                  </a:ext>
                </a:extLst>
              </p14:cNvPr>
              <p14:cNvContentPartPr/>
              <p14:nvPr/>
            </p14:nvContentPartPr>
            <p14:xfrm>
              <a:off x="7310265" y="388815"/>
              <a:ext cx="55440" cy="4316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7E60F18-FA43-9F8C-0514-A6C48670539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304145" y="382695"/>
                <a:ext cx="6768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5C998A6-8FEF-942D-46C8-51E5DC514F8E}"/>
                  </a:ext>
                </a:extLst>
              </p14:cNvPr>
              <p14:cNvContentPartPr/>
              <p14:nvPr/>
            </p14:nvContentPartPr>
            <p14:xfrm>
              <a:off x="7528785" y="409695"/>
              <a:ext cx="928440" cy="4006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5C998A6-8FEF-942D-46C8-51E5DC514F8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522665" y="403575"/>
                <a:ext cx="94068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A7CDE23-AC70-AE84-BC38-0B7D1312AC8F}"/>
                  </a:ext>
                </a:extLst>
              </p14:cNvPr>
              <p14:cNvContentPartPr/>
              <p14:nvPr/>
            </p14:nvContentPartPr>
            <p14:xfrm>
              <a:off x="8532105" y="184335"/>
              <a:ext cx="68040" cy="6289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A7CDE23-AC70-AE84-BC38-0B7D1312AC8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525985" y="178215"/>
                <a:ext cx="80280" cy="6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DAFEFB3-FC54-CCA9-35D3-297DF31CB470}"/>
                  </a:ext>
                </a:extLst>
              </p14:cNvPr>
              <p14:cNvContentPartPr/>
              <p14:nvPr/>
            </p14:nvContentPartPr>
            <p14:xfrm>
              <a:off x="8666025" y="417255"/>
              <a:ext cx="491760" cy="2070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DAFEFB3-FC54-CCA9-35D3-297DF31CB47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659905" y="411135"/>
                <a:ext cx="5040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A062B61-162F-47DA-0207-21B9F2982862}"/>
                  </a:ext>
                </a:extLst>
              </p14:cNvPr>
              <p14:cNvContentPartPr/>
              <p14:nvPr/>
            </p14:nvContentPartPr>
            <p14:xfrm>
              <a:off x="9195225" y="235815"/>
              <a:ext cx="67680" cy="187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A062B61-162F-47DA-0207-21B9F298286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189105" y="229695"/>
                <a:ext cx="799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14B0F42-E985-E0D8-9DC5-E3C16D920B62}"/>
                  </a:ext>
                </a:extLst>
              </p14:cNvPr>
              <p14:cNvContentPartPr/>
              <p14:nvPr/>
            </p14:nvContentPartPr>
            <p14:xfrm>
              <a:off x="9310785" y="272535"/>
              <a:ext cx="442800" cy="2444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14B0F42-E985-E0D8-9DC5-E3C16D920B6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304665" y="266415"/>
                <a:ext cx="4550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FAED282-FBE4-B610-DB86-65B23009868C}"/>
                  </a:ext>
                </a:extLst>
              </p14:cNvPr>
              <p14:cNvContentPartPr/>
              <p14:nvPr/>
            </p14:nvContentPartPr>
            <p14:xfrm>
              <a:off x="9634065" y="108015"/>
              <a:ext cx="40320" cy="4694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FAED282-FBE4-B610-DB86-65B23009868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627945" y="101895"/>
                <a:ext cx="5256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DA57041-09C2-E5F3-3D53-88AF45AD4CDA}"/>
                  </a:ext>
                </a:extLst>
              </p14:cNvPr>
              <p14:cNvContentPartPr/>
              <p14:nvPr/>
            </p14:nvContentPartPr>
            <p14:xfrm>
              <a:off x="9695985" y="250575"/>
              <a:ext cx="260640" cy="3222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DA57041-09C2-E5F3-3D53-88AF45AD4CD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689865" y="244455"/>
                <a:ext cx="2728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11F460B-2836-C74F-C6FB-4231575BA936}"/>
                  </a:ext>
                </a:extLst>
              </p14:cNvPr>
              <p14:cNvContentPartPr/>
              <p14:nvPr/>
            </p14:nvContentPartPr>
            <p14:xfrm>
              <a:off x="9851505" y="444615"/>
              <a:ext cx="31320" cy="187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11F460B-2836-C74F-C6FB-4231575BA93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845385" y="438495"/>
                <a:ext cx="435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E9CD31B-C75D-1189-E8DA-E250D673D75F}"/>
                  </a:ext>
                </a:extLst>
              </p14:cNvPr>
              <p14:cNvContentPartPr/>
              <p14:nvPr/>
            </p14:nvContentPartPr>
            <p14:xfrm>
              <a:off x="2879025" y="2494815"/>
              <a:ext cx="118080" cy="435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E9CD31B-C75D-1189-E8DA-E250D673D75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872905" y="2488695"/>
                <a:ext cx="1303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75100EC-1CD0-A2C1-1955-D799CC60D3CE}"/>
                  </a:ext>
                </a:extLst>
              </p14:cNvPr>
              <p14:cNvContentPartPr/>
              <p14:nvPr/>
            </p14:nvContentPartPr>
            <p14:xfrm>
              <a:off x="2908905" y="2443335"/>
              <a:ext cx="56520" cy="468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75100EC-1CD0-A2C1-1955-D799CC60D3C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902785" y="2437215"/>
                <a:ext cx="687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A79A6D5-DF5F-E940-1C26-008F12F44A3F}"/>
                  </a:ext>
                </a:extLst>
              </p14:cNvPr>
              <p14:cNvContentPartPr/>
              <p14:nvPr/>
            </p14:nvContentPartPr>
            <p14:xfrm>
              <a:off x="3109785" y="2402295"/>
              <a:ext cx="18720" cy="108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A79A6D5-DF5F-E940-1C26-008F12F44A3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103665" y="2396175"/>
                <a:ext cx="309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B83A8FB-55A2-C1EE-E790-4ED4D46E1AD6}"/>
                  </a:ext>
                </a:extLst>
              </p14:cNvPr>
              <p14:cNvContentPartPr/>
              <p14:nvPr/>
            </p14:nvContentPartPr>
            <p14:xfrm>
              <a:off x="2840145" y="2497695"/>
              <a:ext cx="240480" cy="1288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B83A8FB-55A2-C1EE-E790-4ED4D46E1AD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834025" y="2491575"/>
                <a:ext cx="2527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CF83F97-692A-8CCC-9A6A-9BD0DF593916}"/>
                  </a:ext>
                </a:extLst>
              </p14:cNvPr>
              <p14:cNvContentPartPr/>
              <p14:nvPr/>
            </p14:nvContentPartPr>
            <p14:xfrm>
              <a:off x="2833305" y="2437215"/>
              <a:ext cx="152280" cy="1670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CF83F97-692A-8CCC-9A6A-9BD0DF59391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827185" y="2431095"/>
                <a:ext cx="1645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28DEABD-99A0-4162-F97E-470E2C41966C}"/>
                  </a:ext>
                </a:extLst>
              </p14:cNvPr>
              <p14:cNvContentPartPr/>
              <p14:nvPr/>
            </p14:nvContentPartPr>
            <p14:xfrm>
              <a:off x="3043905" y="2195655"/>
              <a:ext cx="277920" cy="1976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28DEABD-99A0-4162-F97E-470E2C41966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037785" y="2189535"/>
                <a:ext cx="2901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E91D39D-739D-583D-92E0-08B8941F3E0B}"/>
                  </a:ext>
                </a:extLst>
              </p14:cNvPr>
              <p14:cNvContentPartPr/>
              <p14:nvPr/>
            </p14:nvContentPartPr>
            <p14:xfrm>
              <a:off x="3155505" y="2185215"/>
              <a:ext cx="99720" cy="1648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E91D39D-739D-583D-92E0-08B8941F3E0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149385" y="2179095"/>
                <a:ext cx="1119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9268F03-D315-0E95-A62B-03A17F34B5FA}"/>
                  </a:ext>
                </a:extLst>
              </p14:cNvPr>
              <p14:cNvContentPartPr/>
              <p14:nvPr/>
            </p14:nvContentPartPr>
            <p14:xfrm>
              <a:off x="3367185" y="2128695"/>
              <a:ext cx="259920" cy="435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9268F03-D315-0E95-A62B-03A17F34B5F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361065" y="2122575"/>
                <a:ext cx="2721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09FAD1B-65A1-F4CE-6536-A213100C283B}"/>
                  </a:ext>
                </a:extLst>
              </p14:cNvPr>
              <p14:cNvContentPartPr/>
              <p14:nvPr/>
            </p14:nvContentPartPr>
            <p14:xfrm>
              <a:off x="3784425" y="2056335"/>
              <a:ext cx="34560" cy="201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09FAD1B-65A1-F4CE-6536-A213100C283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778305" y="2050215"/>
                <a:ext cx="468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511D01F-7A1E-6251-530F-6587C9D5B783}"/>
                  </a:ext>
                </a:extLst>
              </p14:cNvPr>
              <p14:cNvContentPartPr/>
              <p14:nvPr/>
            </p14:nvContentPartPr>
            <p14:xfrm>
              <a:off x="3653025" y="2021415"/>
              <a:ext cx="122760" cy="846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511D01F-7A1E-6251-530F-6587C9D5B78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646905" y="2015295"/>
                <a:ext cx="1350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FF16E35-8F57-44CF-FB03-0DA101C2C745}"/>
                  </a:ext>
                </a:extLst>
              </p14:cNvPr>
              <p14:cNvContentPartPr/>
              <p14:nvPr/>
            </p14:nvContentPartPr>
            <p14:xfrm>
              <a:off x="3010425" y="1940415"/>
              <a:ext cx="3212280" cy="6224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FF16E35-8F57-44CF-FB03-0DA101C2C74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004305" y="1934295"/>
                <a:ext cx="322452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20CE1DC-F897-CA2A-F3DF-E28FEC8D5CF8}"/>
                  </a:ext>
                </a:extLst>
              </p14:cNvPr>
              <p14:cNvContentPartPr/>
              <p14:nvPr/>
            </p14:nvContentPartPr>
            <p14:xfrm>
              <a:off x="6437265" y="1602015"/>
              <a:ext cx="19440" cy="4726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20CE1DC-F897-CA2A-F3DF-E28FEC8D5CF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431145" y="1595895"/>
                <a:ext cx="3168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B1C31C2-640F-2CF9-2C11-BA1891E1BA3B}"/>
                  </a:ext>
                </a:extLst>
              </p14:cNvPr>
              <p14:cNvContentPartPr/>
              <p14:nvPr/>
            </p14:nvContentPartPr>
            <p14:xfrm>
              <a:off x="6572625" y="1532895"/>
              <a:ext cx="56520" cy="2988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B1C31C2-640F-2CF9-2C11-BA1891E1BA3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566505" y="1526775"/>
                <a:ext cx="687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DDF69AB-E4DB-A54B-AACD-E03E83D73E95}"/>
                  </a:ext>
                </a:extLst>
              </p14:cNvPr>
              <p14:cNvContentPartPr/>
              <p14:nvPr/>
            </p14:nvContentPartPr>
            <p14:xfrm>
              <a:off x="6819945" y="1715055"/>
              <a:ext cx="223200" cy="2124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DDF69AB-E4DB-A54B-AACD-E03E83D73E9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813825" y="1708935"/>
                <a:ext cx="2354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33B4073-9F64-68EB-01FA-A1F1CF5A454B}"/>
                  </a:ext>
                </a:extLst>
              </p14:cNvPr>
              <p14:cNvContentPartPr/>
              <p14:nvPr/>
            </p14:nvContentPartPr>
            <p14:xfrm>
              <a:off x="7246905" y="1386015"/>
              <a:ext cx="834480" cy="5061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33B4073-9F64-68EB-01FA-A1F1CF5A454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240785" y="1379895"/>
                <a:ext cx="84672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17251BE-B0AB-0E12-C32F-C88051380D64}"/>
                  </a:ext>
                </a:extLst>
              </p14:cNvPr>
              <p14:cNvContentPartPr/>
              <p14:nvPr/>
            </p14:nvContentPartPr>
            <p14:xfrm>
              <a:off x="8101545" y="1367295"/>
              <a:ext cx="56520" cy="403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17251BE-B0AB-0E12-C32F-C88051380D6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095425" y="1361175"/>
                <a:ext cx="687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A5C2343-C21D-01E8-B197-C026CA015C26}"/>
                  </a:ext>
                </a:extLst>
              </p14:cNvPr>
              <p14:cNvContentPartPr/>
              <p14:nvPr/>
            </p14:nvContentPartPr>
            <p14:xfrm>
              <a:off x="8350305" y="1314735"/>
              <a:ext cx="355680" cy="3034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A5C2343-C21D-01E8-B197-C026CA015C2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344185" y="1308615"/>
                <a:ext cx="3679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566A1DC-5EC8-EF56-9F40-6B4EC0D9EC90}"/>
                  </a:ext>
                </a:extLst>
              </p14:cNvPr>
              <p14:cNvContentPartPr/>
              <p14:nvPr/>
            </p14:nvContentPartPr>
            <p14:xfrm>
              <a:off x="8590785" y="1040775"/>
              <a:ext cx="636480" cy="4917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566A1DC-5EC8-EF56-9F40-6B4EC0D9EC9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584665" y="1034655"/>
                <a:ext cx="64872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E22D68A-4BEB-DF9F-D9E8-54471CBC2216}"/>
                  </a:ext>
                </a:extLst>
              </p14:cNvPr>
              <p14:cNvContentPartPr/>
              <p14:nvPr/>
            </p14:nvContentPartPr>
            <p14:xfrm>
              <a:off x="9531105" y="943935"/>
              <a:ext cx="101160" cy="6087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E22D68A-4BEB-DF9F-D9E8-54471CBC221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524985" y="937815"/>
                <a:ext cx="11340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096A281-1322-5FB2-7604-6E0D1E6CB828}"/>
                  </a:ext>
                </a:extLst>
              </p14:cNvPr>
              <p14:cNvContentPartPr/>
              <p14:nvPr/>
            </p14:nvContentPartPr>
            <p14:xfrm>
              <a:off x="9716505" y="1137975"/>
              <a:ext cx="489600" cy="1843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096A281-1322-5FB2-7604-6E0D1E6CB82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710385" y="1131855"/>
                <a:ext cx="5018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0C6DA22-234E-84F1-BBF6-874A8A5A727C}"/>
                  </a:ext>
                </a:extLst>
              </p14:cNvPr>
              <p14:cNvContentPartPr/>
              <p14:nvPr/>
            </p14:nvContentPartPr>
            <p14:xfrm>
              <a:off x="2733945" y="2051295"/>
              <a:ext cx="208440" cy="673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0C6DA22-234E-84F1-BBF6-874A8A5A727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727825" y="2045175"/>
                <a:ext cx="220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1E5ED21-94C9-632A-4FEA-828BB128BCD0}"/>
                  </a:ext>
                </a:extLst>
              </p14:cNvPr>
              <p14:cNvContentPartPr/>
              <p14:nvPr/>
            </p14:nvContentPartPr>
            <p14:xfrm>
              <a:off x="2800185" y="1990815"/>
              <a:ext cx="89640" cy="1576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1E5ED21-94C9-632A-4FEA-828BB128BCD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794065" y="1984695"/>
                <a:ext cx="1018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B782FF7-934F-DBDD-8D32-4704398CF483}"/>
                  </a:ext>
                </a:extLst>
              </p14:cNvPr>
              <p14:cNvContentPartPr/>
              <p14:nvPr/>
            </p14:nvContentPartPr>
            <p14:xfrm>
              <a:off x="2677785" y="2050575"/>
              <a:ext cx="250560" cy="1278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B782FF7-934F-DBDD-8D32-4704398CF48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671665" y="2044455"/>
                <a:ext cx="2628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36279D5-0029-24B3-2C1C-CB1B6083EDF8}"/>
                  </a:ext>
                </a:extLst>
              </p14:cNvPr>
              <p14:cNvContentPartPr/>
              <p14:nvPr/>
            </p14:nvContentPartPr>
            <p14:xfrm>
              <a:off x="2728185" y="1990815"/>
              <a:ext cx="133920" cy="2422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36279D5-0029-24B3-2C1C-CB1B6083EDF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722065" y="1984695"/>
                <a:ext cx="1461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8BB070D-E807-02F5-F455-F7874E0EF5B4}"/>
                  </a:ext>
                </a:extLst>
              </p14:cNvPr>
              <p14:cNvContentPartPr/>
              <p14:nvPr/>
            </p14:nvContentPartPr>
            <p14:xfrm>
              <a:off x="2812065" y="2111415"/>
              <a:ext cx="107280" cy="3711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8BB070D-E807-02F5-F455-F7874E0EF5B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805945" y="2105295"/>
                <a:ext cx="11952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33B0E9F-A4DA-3784-857C-A5667BCE39CE}"/>
                  </a:ext>
                </a:extLst>
              </p14:cNvPr>
              <p14:cNvContentPartPr/>
              <p14:nvPr/>
            </p14:nvContentPartPr>
            <p14:xfrm>
              <a:off x="3362505" y="2222295"/>
              <a:ext cx="198000" cy="2185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33B0E9F-A4DA-3784-857C-A5667BCE39C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356385" y="2216175"/>
                <a:ext cx="2102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29AAAB7-3890-A877-49B1-EE64A79C2C00}"/>
                  </a:ext>
                </a:extLst>
              </p14:cNvPr>
              <p14:cNvContentPartPr/>
              <p14:nvPr/>
            </p14:nvContentPartPr>
            <p14:xfrm>
              <a:off x="3466545" y="1781295"/>
              <a:ext cx="169920" cy="2476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29AAAB7-3890-A877-49B1-EE64A79C2C0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460425" y="1775175"/>
                <a:ext cx="1821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5E577F9-4B51-41A3-1EFC-9593A4F2B695}"/>
                  </a:ext>
                </a:extLst>
              </p14:cNvPr>
              <p14:cNvContentPartPr/>
              <p14:nvPr/>
            </p14:nvContentPartPr>
            <p14:xfrm>
              <a:off x="4047585" y="1340655"/>
              <a:ext cx="122760" cy="3297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5E577F9-4B51-41A3-1EFC-9593A4F2B69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041465" y="1334535"/>
                <a:ext cx="1350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E5A4267-30CE-B42F-8CF9-87A5C2ACBC57}"/>
                  </a:ext>
                </a:extLst>
              </p14:cNvPr>
              <p14:cNvContentPartPr/>
              <p14:nvPr/>
            </p14:nvContentPartPr>
            <p14:xfrm>
              <a:off x="3639345" y="1836375"/>
              <a:ext cx="4517640" cy="3978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E5A4267-30CE-B42F-8CF9-87A5C2ACBC5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633225" y="1830255"/>
                <a:ext cx="45298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6EAFC6B-428E-0623-DAFF-3515A0605771}"/>
                  </a:ext>
                </a:extLst>
              </p14:cNvPr>
              <p14:cNvContentPartPr/>
              <p14:nvPr/>
            </p14:nvContentPartPr>
            <p14:xfrm>
              <a:off x="8677185" y="1847535"/>
              <a:ext cx="275040" cy="4406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6EAFC6B-428E-0623-DAFF-3515A060577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671065" y="1841415"/>
                <a:ext cx="28728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8532EE3-40D5-5E78-CE7A-7856EC4A9DB2}"/>
                  </a:ext>
                </a:extLst>
              </p14:cNvPr>
              <p14:cNvContentPartPr/>
              <p14:nvPr/>
            </p14:nvContentPartPr>
            <p14:xfrm>
              <a:off x="8955105" y="1734495"/>
              <a:ext cx="193680" cy="241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8532EE3-40D5-5E78-CE7A-7856EC4A9DB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948985" y="1728375"/>
                <a:ext cx="2059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BA9E43F-DF31-130D-DCC4-CB91C7245D36}"/>
                  </a:ext>
                </a:extLst>
              </p14:cNvPr>
              <p14:cNvContentPartPr/>
              <p14:nvPr/>
            </p14:nvContentPartPr>
            <p14:xfrm>
              <a:off x="8853585" y="1987575"/>
              <a:ext cx="161640" cy="270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BA9E43F-DF31-130D-DCC4-CB91C7245D3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847465" y="1981455"/>
                <a:ext cx="1738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6ADF043-1C48-757E-BDDE-0C00B5FFB354}"/>
                  </a:ext>
                </a:extLst>
              </p14:cNvPr>
              <p14:cNvContentPartPr/>
              <p14:nvPr/>
            </p14:nvContentPartPr>
            <p14:xfrm>
              <a:off x="9220425" y="1918815"/>
              <a:ext cx="231120" cy="2001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6ADF043-1C48-757E-BDDE-0C00B5FFB354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214305" y="1912695"/>
                <a:ext cx="2433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E9AC911-8E60-7E5B-4733-CE3FED9E8776}"/>
                  </a:ext>
                </a:extLst>
              </p14:cNvPr>
              <p14:cNvContentPartPr/>
              <p14:nvPr/>
            </p14:nvContentPartPr>
            <p14:xfrm>
              <a:off x="9427425" y="1857615"/>
              <a:ext cx="607680" cy="2602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E9AC911-8E60-7E5B-4733-CE3FED9E877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421305" y="1851495"/>
                <a:ext cx="6199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23DA561-175F-D4B1-4B33-EE6786BC4ACC}"/>
                  </a:ext>
                </a:extLst>
              </p14:cNvPr>
              <p14:cNvContentPartPr/>
              <p14:nvPr/>
            </p14:nvContentPartPr>
            <p14:xfrm>
              <a:off x="10126905" y="1833135"/>
              <a:ext cx="294120" cy="2815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23DA561-175F-D4B1-4B33-EE6786BC4ACC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120785" y="1827015"/>
                <a:ext cx="3063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C4D9703-A1EB-927D-5AEB-98C0BC56A9B3}"/>
                  </a:ext>
                </a:extLst>
              </p14:cNvPr>
              <p14:cNvContentPartPr/>
              <p14:nvPr/>
            </p14:nvContentPartPr>
            <p14:xfrm>
              <a:off x="10612545" y="1927815"/>
              <a:ext cx="32400" cy="547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C4D9703-A1EB-927D-5AEB-98C0BC56A9B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606425" y="1921695"/>
                <a:ext cx="446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8587F27-EFA3-7189-37C5-ECE48B43F1AA}"/>
                  </a:ext>
                </a:extLst>
              </p14:cNvPr>
              <p14:cNvContentPartPr/>
              <p14:nvPr/>
            </p14:nvContentPartPr>
            <p14:xfrm>
              <a:off x="6739305" y="2985135"/>
              <a:ext cx="323640" cy="6094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8587F27-EFA3-7189-37C5-ECE48B43F1AA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733185" y="2979015"/>
                <a:ext cx="33588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2BFBCE0-DFB4-D291-F4CA-A0C74A215A9F}"/>
                  </a:ext>
                </a:extLst>
              </p14:cNvPr>
              <p14:cNvContentPartPr/>
              <p14:nvPr/>
            </p14:nvContentPartPr>
            <p14:xfrm>
              <a:off x="7231425" y="3031575"/>
              <a:ext cx="224280" cy="4676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2BFBCE0-DFB4-D291-F4CA-A0C74A215A9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225305" y="3025455"/>
                <a:ext cx="23652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4173CE6-3797-E270-EC14-1812587AAF20}"/>
                  </a:ext>
                </a:extLst>
              </p14:cNvPr>
              <p14:cNvContentPartPr/>
              <p14:nvPr/>
            </p14:nvContentPartPr>
            <p14:xfrm>
              <a:off x="7457145" y="3127335"/>
              <a:ext cx="438840" cy="2361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4173CE6-3797-E270-EC14-1812587AAF2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451025" y="3121215"/>
                <a:ext cx="4510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D5321B7-496E-3C3F-4314-BF159A57054E}"/>
                  </a:ext>
                </a:extLst>
              </p14:cNvPr>
              <p14:cNvContentPartPr/>
              <p14:nvPr/>
            </p14:nvContentPartPr>
            <p14:xfrm>
              <a:off x="7466865" y="2956695"/>
              <a:ext cx="266760" cy="4406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D5321B7-496E-3C3F-4314-BF159A57054E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460745" y="2950575"/>
                <a:ext cx="27900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2F6DDD9-B30E-D7F3-5CE4-CBED671C63F0}"/>
                  </a:ext>
                </a:extLst>
              </p14:cNvPr>
              <p14:cNvContentPartPr/>
              <p14:nvPr/>
            </p14:nvContentPartPr>
            <p14:xfrm>
              <a:off x="7966545" y="2818815"/>
              <a:ext cx="183960" cy="6926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2F6DDD9-B30E-D7F3-5CE4-CBED671C63F0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960425" y="2812695"/>
                <a:ext cx="19620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A75D025-C507-959E-0A64-DAB9A4051AF6}"/>
                  </a:ext>
                </a:extLst>
              </p14:cNvPr>
              <p14:cNvContentPartPr/>
              <p14:nvPr/>
            </p14:nvContentPartPr>
            <p14:xfrm>
              <a:off x="8429505" y="3002775"/>
              <a:ext cx="153360" cy="187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A75D025-C507-959E-0A64-DAB9A4051AF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423385" y="2996655"/>
                <a:ext cx="1656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D008D3B-543D-C08F-283B-ABEF9231574F}"/>
                  </a:ext>
                </a:extLst>
              </p14:cNvPr>
              <p14:cNvContentPartPr/>
              <p14:nvPr/>
            </p14:nvContentPartPr>
            <p14:xfrm>
              <a:off x="8469465" y="3161535"/>
              <a:ext cx="167400" cy="828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D008D3B-543D-C08F-283B-ABEF9231574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463345" y="3155415"/>
                <a:ext cx="17964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BD4D91D-0F6E-E339-A7F2-7A547BA67913}"/>
                  </a:ext>
                </a:extLst>
              </p14:cNvPr>
              <p14:cNvContentPartPr/>
              <p14:nvPr/>
            </p14:nvContentPartPr>
            <p14:xfrm>
              <a:off x="8996505" y="2678415"/>
              <a:ext cx="340920" cy="5893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BD4D91D-0F6E-E339-A7F2-7A547BA67913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990385" y="2672295"/>
                <a:ext cx="35316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1ADCA38-ED0F-9525-CB5E-1B59435264D9}"/>
                  </a:ext>
                </a:extLst>
              </p14:cNvPr>
              <p14:cNvContentPartPr/>
              <p14:nvPr/>
            </p14:nvContentPartPr>
            <p14:xfrm>
              <a:off x="9395745" y="3019335"/>
              <a:ext cx="146520" cy="2322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1ADCA38-ED0F-9525-CB5E-1B59435264D9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389625" y="3013215"/>
                <a:ext cx="1587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04B614C-78F0-9052-F667-363B3506EAAF}"/>
                  </a:ext>
                </a:extLst>
              </p14:cNvPr>
              <p14:cNvContentPartPr/>
              <p14:nvPr/>
            </p14:nvContentPartPr>
            <p14:xfrm>
              <a:off x="9383865" y="3022935"/>
              <a:ext cx="145080" cy="637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04B614C-78F0-9052-F667-363B3506EAAF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377745" y="3016815"/>
                <a:ext cx="1573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88AB00A-4F06-FA8A-D173-967DA8D59FDF}"/>
                  </a:ext>
                </a:extLst>
              </p14:cNvPr>
              <p14:cNvContentPartPr/>
              <p14:nvPr/>
            </p14:nvContentPartPr>
            <p14:xfrm>
              <a:off x="9340305" y="1840335"/>
              <a:ext cx="1289880" cy="8308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88AB00A-4F06-FA8A-D173-967DA8D59FD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334185" y="1834215"/>
                <a:ext cx="130212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9344CCF-DED3-23A2-9D77-C28F7AFB63DC}"/>
                  </a:ext>
                </a:extLst>
              </p14:cNvPr>
              <p14:cNvContentPartPr/>
              <p14:nvPr/>
            </p14:nvContentPartPr>
            <p14:xfrm>
              <a:off x="10838265" y="1245975"/>
              <a:ext cx="182160" cy="3664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9344CCF-DED3-23A2-9D77-C28F7AFB63DC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832145" y="1239855"/>
                <a:ext cx="19440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8E3B5E1F-46DF-398D-8214-C718F1382D20}"/>
                  </a:ext>
                </a:extLst>
              </p14:cNvPr>
              <p14:cNvContentPartPr/>
              <p14:nvPr/>
            </p14:nvContentPartPr>
            <p14:xfrm>
              <a:off x="11057145" y="1387815"/>
              <a:ext cx="264240" cy="1342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8E3B5E1F-46DF-398D-8214-C718F1382D20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1051025" y="1381695"/>
                <a:ext cx="2764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7BF9946-163F-7B37-D416-9E2A70EE44B9}"/>
                  </a:ext>
                </a:extLst>
              </p14:cNvPr>
              <p14:cNvContentPartPr/>
              <p14:nvPr/>
            </p14:nvContentPartPr>
            <p14:xfrm>
              <a:off x="11379345" y="1117455"/>
              <a:ext cx="71280" cy="2286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7BF9946-163F-7B37-D416-9E2A70EE44B9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1373225" y="1111335"/>
                <a:ext cx="835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1CE0FD3-740F-C0EA-59B1-95AAF799FD21}"/>
                  </a:ext>
                </a:extLst>
              </p14:cNvPr>
              <p14:cNvContentPartPr/>
              <p14:nvPr/>
            </p14:nvContentPartPr>
            <p14:xfrm>
              <a:off x="11508945" y="1169655"/>
              <a:ext cx="96120" cy="1508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1CE0FD3-740F-C0EA-59B1-95AAF799FD21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1502825" y="1163535"/>
                <a:ext cx="1083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A6885D5-2D6E-B99E-4783-FEB51C96ABD9}"/>
                  </a:ext>
                </a:extLst>
              </p14:cNvPr>
              <p14:cNvContentPartPr/>
              <p14:nvPr/>
            </p14:nvContentPartPr>
            <p14:xfrm>
              <a:off x="11629905" y="1043295"/>
              <a:ext cx="179640" cy="2206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A6885D5-2D6E-B99E-4783-FEB51C96ABD9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1623785" y="1037175"/>
                <a:ext cx="1918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16A3ADF-7A33-E6F7-3B7F-61B0FCCF81B4}"/>
                  </a:ext>
                </a:extLst>
              </p14:cNvPr>
              <p14:cNvContentPartPr/>
              <p14:nvPr/>
            </p14:nvContentPartPr>
            <p14:xfrm>
              <a:off x="11787225" y="1058775"/>
              <a:ext cx="294120" cy="1134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16A3ADF-7A33-E6F7-3B7F-61B0FCCF81B4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1781105" y="1052655"/>
                <a:ext cx="3063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17A85E3-8393-594E-8C14-2D0B9E52CB59}"/>
                  </a:ext>
                </a:extLst>
              </p14:cNvPr>
              <p14:cNvContentPartPr/>
              <p14:nvPr/>
            </p14:nvContentPartPr>
            <p14:xfrm>
              <a:off x="12111225" y="935295"/>
              <a:ext cx="15120" cy="756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17A85E3-8393-594E-8C14-2D0B9E52CB59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2105105" y="929175"/>
                <a:ext cx="273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3297E01-4115-FFD3-F158-F95F88E2873B}"/>
                  </a:ext>
                </a:extLst>
              </p14:cNvPr>
              <p14:cNvContentPartPr/>
              <p14:nvPr/>
            </p14:nvContentPartPr>
            <p14:xfrm>
              <a:off x="12114465" y="903255"/>
              <a:ext cx="102240" cy="928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3297E01-4115-FFD3-F158-F95F88E2873B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2108345" y="897135"/>
                <a:ext cx="11448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606AAAB-9337-6A87-4104-0F9E2179147D}"/>
                  </a:ext>
                </a:extLst>
              </p14:cNvPr>
              <p14:cNvContentPartPr/>
              <p14:nvPr/>
            </p14:nvContentPartPr>
            <p14:xfrm>
              <a:off x="9167145" y="3482295"/>
              <a:ext cx="203400" cy="579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606AAAB-9337-6A87-4104-0F9E2179147D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9161025" y="3476175"/>
                <a:ext cx="2156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58E5D749-4E22-DA54-F916-72EB54B3AD1E}"/>
                  </a:ext>
                </a:extLst>
              </p14:cNvPr>
              <p14:cNvContentPartPr/>
              <p14:nvPr/>
            </p14:nvContentPartPr>
            <p14:xfrm>
              <a:off x="9179385" y="3603615"/>
              <a:ext cx="127080" cy="259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58E5D749-4E22-DA54-F916-72EB54B3AD1E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9173265" y="3597495"/>
                <a:ext cx="1393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E33469A-003D-0F84-12DF-616DB91ABFAB}"/>
                  </a:ext>
                </a:extLst>
              </p14:cNvPr>
              <p14:cNvContentPartPr/>
              <p14:nvPr/>
            </p14:nvContentPartPr>
            <p14:xfrm>
              <a:off x="10090185" y="2861655"/>
              <a:ext cx="510480" cy="352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E33469A-003D-0F84-12DF-616DB91ABFAB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084065" y="2855535"/>
                <a:ext cx="5227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5A7AE89-20C7-A6D8-A6A0-F38BDEC5B571}"/>
                  </a:ext>
                </a:extLst>
              </p14:cNvPr>
              <p14:cNvContentPartPr/>
              <p14:nvPr/>
            </p14:nvContentPartPr>
            <p14:xfrm>
              <a:off x="10293225" y="2694255"/>
              <a:ext cx="81000" cy="3801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5A7AE89-20C7-A6D8-A6A0-F38BDEC5B571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0287105" y="2688135"/>
                <a:ext cx="932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90B48CC-AD0D-C79C-3AC9-0803A84F1103}"/>
                  </a:ext>
                </a:extLst>
              </p14:cNvPr>
              <p14:cNvContentPartPr/>
              <p14:nvPr/>
            </p14:nvContentPartPr>
            <p14:xfrm>
              <a:off x="10706505" y="2514615"/>
              <a:ext cx="448200" cy="5698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90B48CC-AD0D-C79C-3AC9-0803A84F1103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0700385" y="2508495"/>
                <a:ext cx="46044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865E4405-5C69-37A8-BE71-3ADB890771B9}"/>
                  </a:ext>
                </a:extLst>
              </p14:cNvPr>
              <p14:cNvContentPartPr/>
              <p14:nvPr/>
            </p14:nvContentPartPr>
            <p14:xfrm>
              <a:off x="11153265" y="2863095"/>
              <a:ext cx="46080" cy="2502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865E4405-5C69-37A8-BE71-3ADB890771B9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1147145" y="2856975"/>
                <a:ext cx="583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A4C7D40-6BA5-66B2-4163-9F25C43216FA}"/>
                  </a:ext>
                </a:extLst>
              </p14:cNvPr>
              <p14:cNvContentPartPr/>
              <p14:nvPr/>
            </p14:nvContentPartPr>
            <p14:xfrm>
              <a:off x="11434065" y="2460615"/>
              <a:ext cx="131040" cy="4449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A4C7D40-6BA5-66B2-4163-9F25C43216FA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1427945" y="2454495"/>
                <a:ext cx="1432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C7B6D9D-2F67-EFF0-6723-888CDBA08E6E}"/>
                  </a:ext>
                </a:extLst>
              </p14:cNvPr>
              <p14:cNvContentPartPr/>
              <p14:nvPr/>
            </p14:nvContentPartPr>
            <p14:xfrm>
              <a:off x="11591745" y="2501295"/>
              <a:ext cx="291960" cy="2775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C7B6D9D-2F67-EFF0-6723-888CDBA08E6E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585625" y="2495175"/>
                <a:ext cx="30420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6D741A1-0FB1-DD19-8B3C-307476FB393B}"/>
                  </a:ext>
                </a:extLst>
              </p14:cNvPr>
              <p14:cNvContentPartPr/>
              <p14:nvPr/>
            </p14:nvContentPartPr>
            <p14:xfrm>
              <a:off x="11682465" y="2310495"/>
              <a:ext cx="209520" cy="7102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6D741A1-0FB1-DD19-8B3C-307476FB393B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1676345" y="2304375"/>
                <a:ext cx="221760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DBFFB38B-6772-FA24-1EF6-260C6904E23D}"/>
                  </a:ext>
                </a:extLst>
              </p14:cNvPr>
              <p14:cNvContentPartPr/>
              <p14:nvPr/>
            </p14:nvContentPartPr>
            <p14:xfrm>
              <a:off x="10941585" y="3188175"/>
              <a:ext cx="342000" cy="486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DBFFB38B-6772-FA24-1EF6-260C6904E23D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0935465" y="3182055"/>
                <a:ext cx="3542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859F006-C13A-0997-9DC7-66E313ADEE18}"/>
                  </a:ext>
                </a:extLst>
              </p14:cNvPr>
              <p14:cNvContentPartPr/>
              <p14:nvPr/>
            </p14:nvContentPartPr>
            <p14:xfrm>
              <a:off x="10957065" y="3170535"/>
              <a:ext cx="311760" cy="410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859F006-C13A-0997-9DC7-66E313ADEE18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0950945" y="3164415"/>
                <a:ext cx="3240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E3875562-C27A-762C-1D8E-905672865ADD}"/>
                  </a:ext>
                </a:extLst>
              </p14:cNvPr>
              <p14:cNvContentPartPr/>
              <p14:nvPr/>
            </p14:nvContentPartPr>
            <p14:xfrm>
              <a:off x="11002425" y="3151095"/>
              <a:ext cx="420840" cy="1000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E3875562-C27A-762C-1D8E-905672865ADD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0996305" y="3144975"/>
                <a:ext cx="4330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C07AD382-18CF-166C-E7B9-BD877ED4BB89}"/>
                  </a:ext>
                </a:extLst>
              </p14:cNvPr>
              <p14:cNvContentPartPr/>
              <p14:nvPr/>
            </p14:nvContentPartPr>
            <p14:xfrm>
              <a:off x="11059665" y="3165495"/>
              <a:ext cx="248400" cy="806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C07AD382-18CF-166C-E7B9-BD877ED4BB89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1053545" y="3159375"/>
                <a:ext cx="2606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09785E7-1812-A036-7EEA-691530A798EB}"/>
                  </a:ext>
                </a:extLst>
              </p14:cNvPr>
              <p14:cNvContentPartPr/>
              <p14:nvPr/>
            </p14:nvContentPartPr>
            <p14:xfrm>
              <a:off x="11126985" y="3127335"/>
              <a:ext cx="381960" cy="950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09785E7-1812-A036-7EEA-691530A798EB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1120865" y="3121215"/>
                <a:ext cx="3942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862E760B-ADC8-5C43-EAFE-B4193F9CB0F5}"/>
                  </a:ext>
                </a:extLst>
              </p14:cNvPr>
              <p14:cNvContentPartPr/>
              <p14:nvPr/>
            </p14:nvContentPartPr>
            <p14:xfrm>
              <a:off x="11159025" y="3110055"/>
              <a:ext cx="420840" cy="972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862E760B-ADC8-5C43-EAFE-B4193F9CB0F5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1152905" y="3103935"/>
                <a:ext cx="4330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50B011C-92E2-2029-9DE3-2F566BB4947D}"/>
                  </a:ext>
                </a:extLst>
              </p14:cNvPr>
              <p14:cNvContentPartPr/>
              <p14:nvPr/>
            </p14:nvContentPartPr>
            <p14:xfrm>
              <a:off x="11218425" y="3323895"/>
              <a:ext cx="43200" cy="270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50B011C-92E2-2029-9DE3-2F566BB4947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1212305" y="3317775"/>
                <a:ext cx="554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6E469B70-B4CC-5D43-7879-CCB4DB671F4C}"/>
                  </a:ext>
                </a:extLst>
              </p14:cNvPr>
              <p14:cNvContentPartPr/>
              <p14:nvPr/>
            </p14:nvContentPartPr>
            <p14:xfrm>
              <a:off x="1584105" y="3399855"/>
              <a:ext cx="16200" cy="302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6E469B70-B4CC-5D43-7879-CCB4DB671F4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577985" y="3393735"/>
                <a:ext cx="284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FADC396-CAE7-34F3-9FB0-0CB6B6B1D989}"/>
                  </a:ext>
                </a:extLst>
              </p14:cNvPr>
              <p14:cNvContentPartPr/>
              <p14:nvPr/>
            </p14:nvContentPartPr>
            <p14:xfrm>
              <a:off x="1380345" y="2588775"/>
              <a:ext cx="1367280" cy="388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FADC396-CAE7-34F3-9FB0-0CB6B6B1D98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374225" y="2582655"/>
                <a:ext cx="13795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215A4187-2575-D2DE-2909-64A1E9B8CB97}"/>
                  </a:ext>
                </a:extLst>
              </p14:cNvPr>
              <p14:cNvContentPartPr/>
              <p14:nvPr/>
            </p14:nvContentPartPr>
            <p14:xfrm>
              <a:off x="2623065" y="2663295"/>
              <a:ext cx="109440" cy="6570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215A4187-2575-D2DE-2909-64A1E9B8CB97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2616945" y="2657175"/>
                <a:ext cx="121680" cy="66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914616F-D156-0AE8-9BFB-44AD54D0CB43}"/>
              </a:ext>
            </a:extLst>
          </p:cNvPr>
          <p:cNvGrpSpPr/>
          <p:nvPr/>
        </p:nvGrpSpPr>
        <p:grpSpPr>
          <a:xfrm>
            <a:off x="503745" y="1293135"/>
            <a:ext cx="342000" cy="283320"/>
            <a:chOff x="503745" y="1293135"/>
            <a:chExt cx="34200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4A8A644-31AC-924C-9A3B-CBE1E5CF250D}"/>
                    </a:ext>
                  </a:extLst>
                </p14:cNvPr>
                <p14:cNvContentPartPr/>
                <p14:nvPr/>
              </p14:nvContentPartPr>
              <p14:xfrm>
                <a:off x="503745" y="1347855"/>
                <a:ext cx="240480" cy="1260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4A8A644-31AC-924C-9A3B-CBE1E5CF250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97625" y="1341735"/>
                  <a:ext cx="252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0448C91-9A06-3A4E-462C-C0096502B91A}"/>
                    </a:ext>
                  </a:extLst>
                </p14:cNvPr>
                <p14:cNvContentPartPr/>
                <p14:nvPr/>
              </p14:nvContentPartPr>
              <p14:xfrm>
                <a:off x="647745" y="1293135"/>
                <a:ext cx="198000" cy="2833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0448C91-9A06-3A4E-462C-C0096502B91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41625" y="1287015"/>
                  <a:ext cx="21024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5D962503-0C28-C5A4-779A-6987BE66872F}"/>
              </a:ext>
            </a:extLst>
          </p:cNvPr>
          <p:cNvGrpSpPr/>
          <p:nvPr/>
        </p:nvGrpSpPr>
        <p:grpSpPr>
          <a:xfrm>
            <a:off x="4837065" y="3258735"/>
            <a:ext cx="917280" cy="1065960"/>
            <a:chOff x="4837065" y="3258735"/>
            <a:chExt cx="917280" cy="106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3607E4C-1B24-AF7C-E2AE-E8BFDBFF731E}"/>
                    </a:ext>
                  </a:extLst>
                </p14:cNvPr>
                <p14:cNvContentPartPr/>
                <p14:nvPr/>
              </p14:nvContentPartPr>
              <p14:xfrm>
                <a:off x="5241345" y="3258735"/>
                <a:ext cx="226800" cy="419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3607E4C-1B24-AF7C-E2AE-E8BFDBFF731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235225" y="3252615"/>
                  <a:ext cx="2390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F1EE76-0145-342D-E5F4-2C635A935526}"/>
                    </a:ext>
                  </a:extLst>
                </p14:cNvPr>
                <p14:cNvContentPartPr/>
                <p14:nvPr/>
              </p14:nvContentPartPr>
              <p14:xfrm>
                <a:off x="5476425" y="3565455"/>
                <a:ext cx="277920" cy="248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F1EE76-0145-342D-E5F4-2C635A93552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470305" y="3559335"/>
                  <a:ext cx="2901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F74B00B-40D4-B772-32EF-F5D34E0680DB}"/>
                    </a:ext>
                  </a:extLst>
                </p14:cNvPr>
                <p14:cNvContentPartPr/>
                <p14:nvPr/>
              </p14:nvContentPartPr>
              <p14:xfrm>
                <a:off x="4837065" y="3705135"/>
                <a:ext cx="441720" cy="6195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F74B00B-40D4-B772-32EF-F5D34E0680D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30945" y="3699015"/>
                  <a:ext cx="45396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D2DD761-1838-1399-0D82-627D30BDF366}"/>
                    </a:ext>
                  </a:extLst>
                </p14:cNvPr>
                <p14:cNvContentPartPr/>
                <p14:nvPr/>
              </p14:nvContentPartPr>
              <p14:xfrm>
                <a:off x="5351505" y="3938055"/>
                <a:ext cx="27720" cy="259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D2DD761-1838-1399-0D82-627D30BDF36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345385" y="3931935"/>
                  <a:ext cx="3996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0DA5967-412A-202C-BDC7-D3EEF43EB33D}"/>
              </a:ext>
            </a:extLst>
          </p:cNvPr>
          <p:cNvGrpSpPr/>
          <p:nvPr/>
        </p:nvGrpSpPr>
        <p:grpSpPr>
          <a:xfrm>
            <a:off x="1610745" y="3252975"/>
            <a:ext cx="158760" cy="335880"/>
            <a:chOff x="1610745" y="3252975"/>
            <a:chExt cx="158760" cy="33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E5FD69C-64CB-67B9-A489-F2851BF2A741}"/>
                    </a:ext>
                  </a:extLst>
                </p14:cNvPr>
                <p14:cNvContentPartPr/>
                <p14:nvPr/>
              </p14:nvContentPartPr>
              <p14:xfrm>
                <a:off x="1614705" y="3394815"/>
                <a:ext cx="32400" cy="284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E5FD69C-64CB-67B9-A489-F2851BF2A74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608585" y="3388695"/>
                  <a:ext cx="44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CAC5CA0-32B5-93A6-E4DC-5D89293630AE}"/>
                    </a:ext>
                  </a:extLst>
                </p14:cNvPr>
                <p14:cNvContentPartPr/>
                <p14:nvPr/>
              </p14:nvContentPartPr>
              <p14:xfrm>
                <a:off x="1610745" y="3400575"/>
                <a:ext cx="40320" cy="277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CAC5CA0-32B5-93A6-E4DC-5D89293630A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604625" y="3394455"/>
                  <a:ext cx="525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FEFE26B-5919-2226-9BF5-C24C51E6FBA5}"/>
                    </a:ext>
                  </a:extLst>
                </p14:cNvPr>
                <p14:cNvContentPartPr/>
                <p14:nvPr/>
              </p14:nvContentPartPr>
              <p14:xfrm>
                <a:off x="1670865" y="3252975"/>
                <a:ext cx="54000" cy="475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FEFE26B-5919-2226-9BF5-C24C51E6FBA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664745" y="3246855"/>
                  <a:ext cx="662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5185107-E7C7-EF5C-3342-66ADCC9CADF8}"/>
                    </a:ext>
                  </a:extLst>
                </p14:cNvPr>
                <p14:cNvContentPartPr/>
                <p14:nvPr/>
              </p14:nvContentPartPr>
              <p14:xfrm>
                <a:off x="1742865" y="3351975"/>
                <a:ext cx="26640" cy="2368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5185107-E7C7-EF5C-3342-66ADCC9CADF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736745" y="3345855"/>
                  <a:ext cx="38880" cy="24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762C7012-D439-5729-5D76-D274FF17A5BE}"/>
                  </a:ext>
                </a:extLst>
              </p14:cNvPr>
              <p14:cNvContentPartPr/>
              <p14:nvPr/>
            </p14:nvContentPartPr>
            <p14:xfrm>
              <a:off x="1778505" y="3706575"/>
              <a:ext cx="59040" cy="1706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762C7012-D439-5729-5D76-D274FF17A5BE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1772385" y="3700455"/>
                <a:ext cx="71280" cy="18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17F5E17-79AB-9F66-847C-1AABACCB3F21}"/>
              </a:ext>
            </a:extLst>
          </p:cNvPr>
          <p:cNvGrpSpPr/>
          <p:nvPr/>
        </p:nvGrpSpPr>
        <p:grpSpPr>
          <a:xfrm>
            <a:off x="1309785" y="3122655"/>
            <a:ext cx="379800" cy="101520"/>
            <a:chOff x="1309785" y="3122655"/>
            <a:chExt cx="379800" cy="10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1CF04C6-5EB1-ECF4-EA99-B9A2AD3B2283}"/>
                    </a:ext>
                  </a:extLst>
                </p14:cNvPr>
                <p14:cNvContentPartPr/>
                <p14:nvPr/>
              </p14:nvContentPartPr>
              <p14:xfrm>
                <a:off x="1446945" y="3168735"/>
                <a:ext cx="242640" cy="208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1CF04C6-5EB1-ECF4-EA99-B9A2AD3B228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440825" y="3162615"/>
                  <a:ext cx="2548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83C2457-C5D9-E416-CC0A-C0A4CB1FE0E3}"/>
                    </a:ext>
                  </a:extLst>
                </p14:cNvPr>
                <p14:cNvContentPartPr/>
                <p14:nvPr/>
              </p14:nvContentPartPr>
              <p14:xfrm>
                <a:off x="1309785" y="3122655"/>
                <a:ext cx="127800" cy="1015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83C2457-C5D9-E416-CC0A-C0A4CB1FE0E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303665" y="3116535"/>
                  <a:ext cx="14004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8A9022BB-3C33-2FA9-01B5-52225C9A1C3E}"/>
                  </a:ext>
                </a:extLst>
              </p14:cNvPr>
              <p14:cNvContentPartPr/>
              <p14:nvPr/>
            </p14:nvContentPartPr>
            <p14:xfrm>
              <a:off x="2532345" y="3381495"/>
              <a:ext cx="11160" cy="2430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8A9022BB-3C33-2FA9-01B5-52225C9A1C3E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2526225" y="3375375"/>
                <a:ext cx="234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E34D6D38-FA45-12E6-D2CF-C938DA2C5994}"/>
                  </a:ext>
                </a:extLst>
              </p14:cNvPr>
              <p14:cNvContentPartPr/>
              <p14:nvPr/>
            </p14:nvContentPartPr>
            <p14:xfrm>
              <a:off x="2642505" y="3861735"/>
              <a:ext cx="19800" cy="11052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E34D6D38-FA45-12E6-D2CF-C938DA2C5994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2636385" y="3855615"/>
                <a:ext cx="320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A86D2F8C-BC52-71EC-A403-2366A743C659}"/>
                  </a:ext>
                </a:extLst>
              </p14:cNvPr>
              <p14:cNvContentPartPr/>
              <p14:nvPr/>
            </p14:nvContentPartPr>
            <p14:xfrm>
              <a:off x="1376025" y="2765175"/>
              <a:ext cx="300960" cy="529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A86D2F8C-BC52-71EC-A403-2366A743C65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1369905" y="2759055"/>
                <a:ext cx="3132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D2659985-0A9C-B5F8-7529-0191FAE1B878}"/>
                  </a:ext>
                </a:extLst>
              </p14:cNvPr>
              <p14:cNvContentPartPr/>
              <p14:nvPr/>
            </p14:nvContentPartPr>
            <p14:xfrm>
              <a:off x="2854905" y="3707655"/>
              <a:ext cx="9360" cy="64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D2659985-0A9C-B5F8-7529-0191FAE1B878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2848785" y="3701535"/>
                <a:ext cx="21600" cy="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205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60A5527-6CC2-186A-61C1-0FF11E3195D8}"/>
                  </a:ext>
                </a:extLst>
              </p14:cNvPr>
              <p14:cNvContentPartPr/>
              <p14:nvPr/>
            </p14:nvContentPartPr>
            <p14:xfrm>
              <a:off x="2221665" y="285135"/>
              <a:ext cx="720" cy="3021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60A5527-6CC2-186A-61C1-0FF11E3195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9425" y="278655"/>
                <a:ext cx="25200" cy="30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63638BF-70F3-FE50-3964-8F33FCDE8502}"/>
                  </a:ext>
                </a:extLst>
              </p14:cNvPr>
              <p14:cNvContentPartPr/>
              <p14:nvPr/>
            </p14:nvContentPartPr>
            <p14:xfrm>
              <a:off x="8376225" y="607335"/>
              <a:ext cx="285480" cy="6656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63638BF-70F3-FE50-3964-8F33FCDE85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70105" y="601215"/>
                <a:ext cx="2977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82CB0EB-1B60-549C-F2DD-465432257F81}"/>
                  </a:ext>
                </a:extLst>
              </p14:cNvPr>
              <p14:cNvContentPartPr/>
              <p14:nvPr/>
            </p14:nvContentPartPr>
            <p14:xfrm>
              <a:off x="8736945" y="476295"/>
              <a:ext cx="289440" cy="2772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82CB0EB-1B60-549C-F2DD-465432257F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30825" y="470175"/>
                <a:ext cx="3016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A86B0B4-94BF-9404-0C26-E205880004BA}"/>
                  </a:ext>
                </a:extLst>
              </p14:cNvPr>
              <p14:cNvContentPartPr/>
              <p14:nvPr/>
            </p14:nvContentPartPr>
            <p14:xfrm>
              <a:off x="9139425" y="74175"/>
              <a:ext cx="559080" cy="6505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A86B0B4-94BF-9404-0C26-E205880004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33305" y="68055"/>
                <a:ext cx="57132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2700211-9110-0114-DE6B-062BB54E36C7}"/>
                  </a:ext>
                </a:extLst>
              </p14:cNvPr>
              <p14:cNvContentPartPr/>
              <p14:nvPr/>
            </p14:nvContentPartPr>
            <p14:xfrm>
              <a:off x="9399345" y="55815"/>
              <a:ext cx="506160" cy="5958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2700211-9110-0114-DE6B-062BB54E36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93225" y="49695"/>
                <a:ext cx="51840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0E99DBB-4C7E-7295-0DC6-CEB7866FD703}"/>
                  </a:ext>
                </a:extLst>
              </p14:cNvPr>
              <p14:cNvContentPartPr/>
              <p14:nvPr/>
            </p14:nvContentPartPr>
            <p14:xfrm>
              <a:off x="9789585" y="160575"/>
              <a:ext cx="55080" cy="640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0E99DBB-4C7E-7295-0DC6-CEB7866FD7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83465" y="154455"/>
                <a:ext cx="673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2E9B9D3-6763-3CC5-6B72-57B8DB414FFF}"/>
                  </a:ext>
                </a:extLst>
              </p14:cNvPr>
              <p14:cNvContentPartPr/>
              <p14:nvPr/>
            </p14:nvContentPartPr>
            <p14:xfrm>
              <a:off x="10027185" y="246255"/>
              <a:ext cx="693000" cy="3204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2E9B9D3-6763-3CC5-6B72-57B8DB414F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21065" y="240135"/>
                <a:ext cx="70524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8544ECA-40A2-3D96-3B58-1B2CEAFCE080}"/>
                  </a:ext>
                </a:extLst>
              </p14:cNvPr>
              <p14:cNvContentPartPr/>
              <p14:nvPr/>
            </p14:nvContentPartPr>
            <p14:xfrm>
              <a:off x="10628745" y="218175"/>
              <a:ext cx="186840" cy="684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8544ECA-40A2-3D96-3B58-1B2CEAFCE0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22625" y="212055"/>
                <a:ext cx="1990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4924CE9-E5D8-6D22-F894-7EC70851B795}"/>
                  </a:ext>
                </a:extLst>
              </p14:cNvPr>
              <p14:cNvContentPartPr/>
              <p14:nvPr/>
            </p14:nvContentPartPr>
            <p14:xfrm>
              <a:off x="9764385" y="1048335"/>
              <a:ext cx="491040" cy="6231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4924CE9-E5D8-6D22-F894-7EC70851B7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58265" y="1042215"/>
                <a:ext cx="5032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E807CD6-30C2-DBA3-488B-B9B64E209705}"/>
                  </a:ext>
                </a:extLst>
              </p14:cNvPr>
              <p14:cNvContentPartPr/>
              <p14:nvPr/>
            </p14:nvContentPartPr>
            <p14:xfrm>
              <a:off x="10414905" y="1185855"/>
              <a:ext cx="309960" cy="2552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E807CD6-30C2-DBA3-488B-B9B64E2097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08785" y="1179735"/>
                <a:ext cx="3222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2C9D9F6-7BC4-4ADC-E574-C5F9D2B0A328}"/>
                  </a:ext>
                </a:extLst>
              </p14:cNvPr>
              <p14:cNvContentPartPr/>
              <p14:nvPr/>
            </p14:nvContentPartPr>
            <p14:xfrm>
              <a:off x="10832865" y="1006215"/>
              <a:ext cx="203040" cy="2865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2C9D9F6-7BC4-4ADC-E574-C5F9D2B0A3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26745" y="1000095"/>
                <a:ext cx="2152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CBCEEF8-FB03-1938-DDE6-704C6C2AE75B}"/>
                  </a:ext>
                </a:extLst>
              </p14:cNvPr>
              <p14:cNvContentPartPr/>
              <p14:nvPr/>
            </p14:nvContentPartPr>
            <p14:xfrm>
              <a:off x="10699305" y="964815"/>
              <a:ext cx="219600" cy="4240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CBCEEF8-FB03-1938-DDE6-704C6C2AE75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693185" y="958695"/>
                <a:ext cx="2318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4984D9F-D73F-76B3-B3D5-F8192A0B558C}"/>
                  </a:ext>
                </a:extLst>
              </p14:cNvPr>
              <p14:cNvContentPartPr/>
              <p14:nvPr/>
            </p14:nvContentPartPr>
            <p14:xfrm>
              <a:off x="10907385" y="716055"/>
              <a:ext cx="823680" cy="6238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4984D9F-D73F-76B3-B3D5-F8192A0B558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901265" y="709935"/>
                <a:ext cx="83592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B76EEFD-FF30-0846-6F70-711CCE9FFB99}"/>
                  </a:ext>
                </a:extLst>
              </p14:cNvPr>
              <p14:cNvContentPartPr/>
              <p14:nvPr/>
            </p14:nvContentPartPr>
            <p14:xfrm>
              <a:off x="11730345" y="757455"/>
              <a:ext cx="110160" cy="342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B76EEFD-FF30-0846-6F70-711CCE9FFB9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724225" y="751335"/>
                <a:ext cx="1224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09CF3BC-CD15-D8AF-00BD-6C31282910F1}"/>
                  </a:ext>
                </a:extLst>
              </p14:cNvPr>
              <p14:cNvContentPartPr/>
              <p14:nvPr/>
            </p14:nvContentPartPr>
            <p14:xfrm>
              <a:off x="11942025" y="753135"/>
              <a:ext cx="14040" cy="302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09CF3BC-CD15-D8AF-00BD-6C31282910F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935905" y="747015"/>
                <a:ext cx="262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0143328-4CD1-7410-6804-6243FFC8484D}"/>
                  </a:ext>
                </a:extLst>
              </p14:cNvPr>
              <p14:cNvContentPartPr/>
              <p14:nvPr/>
            </p14:nvContentPartPr>
            <p14:xfrm>
              <a:off x="3947505" y="3430815"/>
              <a:ext cx="4617000" cy="2617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0143328-4CD1-7410-6804-6243FFC8484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41385" y="3424695"/>
                <a:ext cx="46292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2FD5207-9114-1E3A-2879-63D32E50055A}"/>
                  </a:ext>
                </a:extLst>
              </p14:cNvPr>
              <p14:cNvContentPartPr/>
              <p14:nvPr/>
            </p14:nvContentPartPr>
            <p14:xfrm>
              <a:off x="8835225" y="2998815"/>
              <a:ext cx="473400" cy="6850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2FD5207-9114-1E3A-2879-63D32E50055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29105" y="2992695"/>
                <a:ext cx="48564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0F1ADCB-46A8-2A56-AFBD-AE8E6BABEC42}"/>
                  </a:ext>
                </a:extLst>
              </p14:cNvPr>
              <p14:cNvContentPartPr/>
              <p14:nvPr/>
            </p14:nvContentPartPr>
            <p14:xfrm>
              <a:off x="8908305" y="2656095"/>
              <a:ext cx="296280" cy="918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0F1ADCB-46A8-2A56-AFBD-AE8E6BABEC4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02185" y="2649975"/>
                <a:ext cx="3085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2899F8F4-3CA5-DD82-6FB4-4BCBD0126B0C}"/>
                  </a:ext>
                </a:extLst>
              </p14:cNvPr>
              <p14:cNvContentPartPr/>
              <p14:nvPr/>
            </p14:nvContentPartPr>
            <p14:xfrm>
              <a:off x="8988225" y="3088455"/>
              <a:ext cx="240480" cy="1404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2899F8F4-3CA5-DD82-6FB4-4BCBD0126B0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982105" y="3082335"/>
                <a:ext cx="2527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AA93AF5-00FF-FAC6-C5BE-1435A42843EC}"/>
                  </a:ext>
                </a:extLst>
              </p14:cNvPr>
              <p14:cNvContentPartPr/>
              <p14:nvPr/>
            </p14:nvContentPartPr>
            <p14:xfrm>
              <a:off x="9201705" y="2960655"/>
              <a:ext cx="320760" cy="3657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AA93AF5-00FF-FAC6-C5BE-1435A42843E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195585" y="2954535"/>
                <a:ext cx="33300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09F06C5-3BB6-7347-7F35-20BF1D05DEF4}"/>
                  </a:ext>
                </a:extLst>
              </p14:cNvPr>
              <p14:cNvContentPartPr/>
              <p14:nvPr/>
            </p14:nvContentPartPr>
            <p14:xfrm>
              <a:off x="9517425" y="2822775"/>
              <a:ext cx="228960" cy="3697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09F06C5-3BB6-7347-7F35-20BF1D05DEF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511305" y="2816655"/>
                <a:ext cx="24120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15A76275-05A5-41B8-2BF5-A62B3827D973}"/>
                  </a:ext>
                </a:extLst>
              </p14:cNvPr>
              <p14:cNvContentPartPr/>
              <p14:nvPr/>
            </p14:nvContentPartPr>
            <p14:xfrm>
              <a:off x="9812625" y="2840775"/>
              <a:ext cx="197280" cy="2793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15A76275-05A5-41B8-2BF5-A62B3827D97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06505" y="2834655"/>
                <a:ext cx="2095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390A989-6D9A-CD6D-0828-EAE502B5DD44}"/>
                  </a:ext>
                </a:extLst>
              </p14:cNvPr>
              <p14:cNvContentPartPr/>
              <p14:nvPr/>
            </p14:nvContentPartPr>
            <p14:xfrm>
              <a:off x="9960945" y="2511375"/>
              <a:ext cx="384840" cy="5598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390A989-6D9A-CD6D-0828-EAE502B5DD4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54825" y="2505255"/>
                <a:ext cx="39708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310D7BB-7FA4-858D-FB92-7A3751F935B5}"/>
                  </a:ext>
                </a:extLst>
              </p14:cNvPr>
              <p14:cNvContentPartPr/>
              <p14:nvPr/>
            </p14:nvContentPartPr>
            <p14:xfrm>
              <a:off x="10935105" y="2378175"/>
              <a:ext cx="890280" cy="5004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310D7BB-7FA4-858D-FB92-7A3751F935B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928985" y="2372055"/>
                <a:ext cx="90252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7C64DA6E-F846-E71B-06E6-865DE5E97ADD}"/>
                  </a:ext>
                </a:extLst>
              </p14:cNvPr>
              <p14:cNvContentPartPr/>
              <p14:nvPr/>
            </p14:nvContentPartPr>
            <p14:xfrm>
              <a:off x="11899545" y="2485455"/>
              <a:ext cx="19800" cy="54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7C64DA6E-F846-E71B-06E6-865DE5E97AD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893425" y="2479335"/>
                <a:ext cx="3204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B601D4CA-34B2-C469-EC06-74B22F5D9398}"/>
                  </a:ext>
                </a:extLst>
              </p14:cNvPr>
              <p14:cNvContentPartPr/>
              <p14:nvPr/>
            </p14:nvContentPartPr>
            <p14:xfrm>
              <a:off x="8545425" y="4098615"/>
              <a:ext cx="388080" cy="4741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B601D4CA-34B2-C469-EC06-74B22F5D939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39305" y="4092495"/>
                <a:ext cx="40032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C837343D-5E25-F6AF-D3FA-5BDCED60DBAF}"/>
                  </a:ext>
                </a:extLst>
              </p14:cNvPr>
              <p14:cNvContentPartPr/>
              <p14:nvPr/>
            </p14:nvContentPartPr>
            <p14:xfrm>
              <a:off x="9077505" y="4039935"/>
              <a:ext cx="830160" cy="3207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C837343D-5E25-F6AF-D3FA-5BDCED60DBA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71385" y="4033815"/>
                <a:ext cx="84240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275B237-74BF-69DD-D7D8-06D1C38AF0FE}"/>
                  </a:ext>
                </a:extLst>
              </p14:cNvPr>
              <p14:cNvContentPartPr/>
              <p14:nvPr/>
            </p14:nvContentPartPr>
            <p14:xfrm>
              <a:off x="10018185" y="3943095"/>
              <a:ext cx="14040" cy="291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275B237-74BF-69DD-D7D8-06D1C38AF0F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12065" y="3936975"/>
                <a:ext cx="26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6A10BB59-F0D9-C58E-C17B-F52847817E6E}"/>
                  </a:ext>
                </a:extLst>
              </p14:cNvPr>
              <p14:cNvContentPartPr/>
              <p14:nvPr/>
            </p14:nvContentPartPr>
            <p14:xfrm>
              <a:off x="8504385" y="4948935"/>
              <a:ext cx="585000" cy="32832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6A10BB59-F0D9-C58E-C17B-F52847817E6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98265" y="4942815"/>
                <a:ext cx="59724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45042597-79C0-4206-7DC5-AF3C5B759015}"/>
                  </a:ext>
                </a:extLst>
              </p14:cNvPr>
              <p14:cNvContentPartPr/>
              <p14:nvPr/>
            </p14:nvContentPartPr>
            <p14:xfrm>
              <a:off x="8995065" y="4669575"/>
              <a:ext cx="23400" cy="496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45042597-79C0-4206-7DC5-AF3C5B75901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88945" y="4663455"/>
                <a:ext cx="356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B9CCD7CC-1E81-A0F8-2391-F8E763DA14E0}"/>
                  </a:ext>
                </a:extLst>
              </p14:cNvPr>
              <p14:cNvContentPartPr/>
              <p14:nvPr/>
            </p14:nvContentPartPr>
            <p14:xfrm>
              <a:off x="9209625" y="4713495"/>
              <a:ext cx="475200" cy="25020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B9CCD7CC-1E81-A0F8-2391-F8E763DA14E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203505" y="4707375"/>
                <a:ext cx="4874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9406FB2F-BC6B-DD55-17A8-FB638A96DD99}"/>
                  </a:ext>
                </a:extLst>
              </p14:cNvPr>
              <p14:cNvContentPartPr/>
              <p14:nvPr/>
            </p14:nvContentPartPr>
            <p14:xfrm>
              <a:off x="9514185" y="4367895"/>
              <a:ext cx="120240" cy="568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9406FB2F-BC6B-DD55-17A8-FB638A96DD9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508065" y="4361775"/>
                <a:ext cx="13248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AA50E2C8-B8A1-488B-53B3-BC125EAAD36E}"/>
                  </a:ext>
                </a:extLst>
              </p14:cNvPr>
              <p14:cNvContentPartPr/>
              <p14:nvPr/>
            </p14:nvContentPartPr>
            <p14:xfrm>
              <a:off x="9855825" y="4414335"/>
              <a:ext cx="470160" cy="2307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AA50E2C8-B8A1-488B-53B3-BC125EAAD36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849705" y="4408215"/>
                <a:ext cx="4824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D2B3E38D-D79D-F364-A818-549A3DC30A89}"/>
                  </a:ext>
                </a:extLst>
              </p14:cNvPr>
              <p14:cNvContentPartPr/>
              <p14:nvPr/>
            </p14:nvContentPartPr>
            <p14:xfrm>
              <a:off x="10297185" y="4026615"/>
              <a:ext cx="78120" cy="11160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D2B3E38D-D79D-F364-A818-549A3DC30A8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291065" y="4020495"/>
                <a:ext cx="903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369C4F52-1304-75A6-62AF-22C4EF9F5954}"/>
                  </a:ext>
                </a:extLst>
              </p14:cNvPr>
              <p14:cNvContentPartPr/>
              <p14:nvPr/>
            </p14:nvContentPartPr>
            <p14:xfrm>
              <a:off x="10516425" y="3758055"/>
              <a:ext cx="624600" cy="6631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369C4F52-1304-75A6-62AF-22C4EF9F595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510305" y="3751935"/>
                <a:ext cx="63684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D0A0FD3A-CC54-7205-FDB1-AB796038A7F6}"/>
                  </a:ext>
                </a:extLst>
              </p14:cNvPr>
              <p14:cNvContentPartPr/>
              <p14:nvPr/>
            </p14:nvContentPartPr>
            <p14:xfrm>
              <a:off x="11068305" y="3587415"/>
              <a:ext cx="319320" cy="5914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D0A0FD3A-CC54-7205-FDB1-AB796038A7F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062185" y="3581295"/>
                <a:ext cx="33156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CD9C39BA-66E2-F7D7-B310-4D6D019D2F69}"/>
                  </a:ext>
                </a:extLst>
              </p14:cNvPr>
              <p14:cNvContentPartPr/>
              <p14:nvPr/>
            </p14:nvContentPartPr>
            <p14:xfrm>
              <a:off x="11514345" y="3705495"/>
              <a:ext cx="37080" cy="352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CD9C39BA-66E2-F7D7-B310-4D6D019D2F6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508225" y="3699375"/>
                <a:ext cx="4932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61ED99A-73C9-DAD8-0FA8-08DDACB45465}"/>
              </a:ext>
            </a:extLst>
          </p:cNvPr>
          <p:cNvGrpSpPr/>
          <p:nvPr/>
        </p:nvGrpSpPr>
        <p:grpSpPr>
          <a:xfrm>
            <a:off x="735945" y="159495"/>
            <a:ext cx="7223040" cy="5565960"/>
            <a:chOff x="735945" y="159495"/>
            <a:chExt cx="7223040" cy="556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84371E3-F0A6-6E82-917D-20DFB6431389}"/>
                    </a:ext>
                  </a:extLst>
                </p14:cNvPr>
                <p14:cNvContentPartPr/>
                <p14:nvPr/>
              </p14:nvContentPartPr>
              <p14:xfrm>
                <a:off x="7478385" y="3222015"/>
                <a:ext cx="320400" cy="511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84371E3-F0A6-6E82-917D-20DFB643138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72265" y="3215895"/>
                  <a:ext cx="3326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3F7858-3A44-5F10-BC94-BF37C5C5377A}"/>
                    </a:ext>
                  </a:extLst>
                </p14:cNvPr>
                <p14:cNvContentPartPr/>
                <p14:nvPr/>
              </p14:nvContentPartPr>
              <p14:xfrm>
                <a:off x="7886625" y="3491655"/>
                <a:ext cx="72360" cy="226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3F7858-3A44-5F10-BC94-BF37C5C5377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80505" y="3485535"/>
                  <a:ext cx="846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FAD8534-63AA-80D0-943A-7178C61CF62C}"/>
                    </a:ext>
                  </a:extLst>
                </p14:cNvPr>
                <p14:cNvContentPartPr/>
                <p14:nvPr/>
              </p14:nvContentPartPr>
              <p14:xfrm>
                <a:off x="2102865" y="2787855"/>
                <a:ext cx="289800" cy="36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FAD8534-63AA-80D0-943A-7178C61CF62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96745" y="2781735"/>
                  <a:ext cx="3020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1F3643-0E4E-23C0-0FF5-992766D0469A}"/>
                    </a:ext>
                  </a:extLst>
                </p14:cNvPr>
                <p14:cNvContentPartPr/>
                <p14:nvPr/>
              </p14:nvContentPartPr>
              <p14:xfrm>
                <a:off x="1269825" y="2743575"/>
                <a:ext cx="167040" cy="229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1F3643-0E4E-23C0-0FF5-992766D0469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63705" y="2737455"/>
                  <a:ext cx="1792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BDA0111-3089-0D7F-497C-42DA7277D7D8}"/>
                    </a:ext>
                  </a:extLst>
                </p14:cNvPr>
                <p14:cNvContentPartPr/>
                <p14:nvPr/>
              </p14:nvContentPartPr>
              <p14:xfrm>
                <a:off x="1689225" y="2850855"/>
                <a:ext cx="28800" cy="18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BDA0111-3089-0D7F-497C-42DA7277D7D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83105" y="2844735"/>
                  <a:ext cx="41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725E323-CA36-FDFA-29E3-B7B8D40A28C7}"/>
                    </a:ext>
                  </a:extLst>
                </p14:cNvPr>
                <p14:cNvContentPartPr/>
                <p14:nvPr/>
              </p14:nvContentPartPr>
              <p14:xfrm>
                <a:off x="1692105" y="2756535"/>
                <a:ext cx="88920" cy="236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725E323-CA36-FDFA-29E3-B7B8D40A28C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85985" y="2750415"/>
                  <a:ext cx="1011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892516F-B1C9-AA63-E241-99331A615B2C}"/>
                    </a:ext>
                  </a:extLst>
                </p14:cNvPr>
                <p14:cNvContentPartPr/>
                <p14:nvPr/>
              </p14:nvContentPartPr>
              <p14:xfrm>
                <a:off x="1730265" y="2649975"/>
                <a:ext cx="107640" cy="31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892516F-B1C9-AA63-E241-99331A615B2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24145" y="2643855"/>
                  <a:ext cx="119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1E3FD0C-4848-9953-32D8-8BC82E8FBB88}"/>
                    </a:ext>
                  </a:extLst>
                </p14:cNvPr>
                <p14:cNvContentPartPr/>
                <p14:nvPr/>
              </p14:nvContentPartPr>
              <p14:xfrm>
                <a:off x="2244705" y="2783535"/>
                <a:ext cx="10800" cy="23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1E3FD0C-4848-9953-32D8-8BC82E8FBB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38585" y="2777415"/>
                  <a:ext cx="23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FAC2910-158C-0058-DDED-D3694D5C5A50}"/>
                    </a:ext>
                  </a:extLst>
                </p14:cNvPr>
                <p14:cNvContentPartPr/>
                <p14:nvPr/>
              </p14:nvContentPartPr>
              <p14:xfrm>
                <a:off x="2210505" y="2838255"/>
                <a:ext cx="27720" cy="30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FAC2910-158C-0058-DDED-D3694D5C5A5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04385" y="2832135"/>
                  <a:ext cx="399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7C31DBE-424E-1537-CA94-E75B9B542B05}"/>
                    </a:ext>
                  </a:extLst>
                </p14:cNvPr>
                <p14:cNvContentPartPr/>
                <p14:nvPr/>
              </p14:nvContentPartPr>
              <p14:xfrm>
                <a:off x="2231025" y="2518575"/>
                <a:ext cx="43560" cy="8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7C31DBE-424E-1537-CA94-E75B9B542B0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24905" y="2512455"/>
                  <a:ext cx="558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7D1CEAA-C8B3-F98B-0962-562342E2CD4E}"/>
                    </a:ext>
                  </a:extLst>
                </p14:cNvPr>
                <p14:cNvContentPartPr/>
                <p14:nvPr/>
              </p14:nvContentPartPr>
              <p14:xfrm>
                <a:off x="2915385" y="2425695"/>
                <a:ext cx="114120" cy="92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7D1CEAA-C8B3-F98B-0962-562342E2CD4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09265" y="2419575"/>
                  <a:ext cx="1263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55FBA1D-DE64-62C6-DE29-678CD22AE5D2}"/>
                    </a:ext>
                  </a:extLst>
                </p14:cNvPr>
                <p14:cNvContentPartPr/>
                <p14:nvPr/>
              </p14:nvContentPartPr>
              <p14:xfrm>
                <a:off x="2207985" y="3375375"/>
                <a:ext cx="187920" cy="12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55FBA1D-DE64-62C6-DE29-678CD22AE5D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01865" y="3369255"/>
                  <a:ext cx="2001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25EDB67-2A2E-FDD0-A90E-BAB0B7130FE5}"/>
                    </a:ext>
                  </a:extLst>
                </p14:cNvPr>
                <p14:cNvContentPartPr/>
                <p14:nvPr/>
              </p14:nvContentPartPr>
              <p14:xfrm>
                <a:off x="2209065" y="379815"/>
                <a:ext cx="3365640" cy="3037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25EDB67-2A2E-FDD0-A90E-BAB0B7130FE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02945" y="373695"/>
                  <a:ext cx="3377880" cy="30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F19981A-30A4-DAF5-F200-615510F51CB8}"/>
                    </a:ext>
                  </a:extLst>
                </p14:cNvPr>
                <p14:cNvContentPartPr/>
                <p14:nvPr/>
              </p14:nvContentPartPr>
              <p14:xfrm>
                <a:off x="5628345" y="969135"/>
                <a:ext cx="1786680" cy="564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F19981A-30A4-DAF5-F200-615510F51CB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22225" y="963015"/>
                  <a:ext cx="179892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065F511-F892-ADE1-B765-78374BF10A21}"/>
                    </a:ext>
                  </a:extLst>
                </p14:cNvPr>
                <p14:cNvContentPartPr/>
                <p14:nvPr/>
              </p14:nvContentPartPr>
              <p14:xfrm>
                <a:off x="7222425" y="501135"/>
                <a:ext cx="539640" cy="828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065F511-F892-ADE1-B765-78374BF10A2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16305" y="495015"/>
                  <a:ext cx="55188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62BBCA3-0198-0214-B4C2-D9372FAF3B28}"/>
                    </a:ext>
                  </a:extLst>
                </p14:cNvPr>
                <p14:cNvContentPartPr/>
                <p14:nvPr/>
              </p14:nvContentPartPr>
              <p14:xfrm>
                <a:off x="2099625" y="2095575"/>
                <a:ext cx="401400" cy="34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62BBCA3-0198-0214-B4C2-D9372FAF3B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93505" y="2089455"/>
                  <a:ext cx="4136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B252AB9-0A3B-5C7C-9699-CDD06C49A5D6}"/>
                    </a:ext>
                  </a:extLst>
                </p14:cNvPr>
                <p14:cNvContentPartPr/>
                <p14:nvPr/>
              </p14:nvContentPartPr>
              <p14:xfrm>
                <a:off x="1523265" y="2018535"/>
                <a:ext cx="45000" cy="212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B252AB9-0A3B-5C7C-9699-CDD06C49A5D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17145" y="2012415"/>
                  <a:ext cx="572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DDD497-8335-9B69-1840-4DE369266B8E}"/>
                    </a:ext>
                  </a:extLst>
                </p14:cNvPr>
                <p14:cNvContentPartPr/>
                <p14:nvPr/>
              </p14:nvContentPartPr>
              <p14:xfrm>
                <a:off x="1707585" y="2035815"/>
                <a:ext cx="42480" cy="21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DDD497-8335-9B69-1840-4DE369266B8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701465" y="2029695"/>
                  <a:ext cx="547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F1E60EC-E6E7-76E9-25A9-ED8046340EA6}"/>
                    </a:ext>
                  </a:extLst>
                </p14:cNvPr>
                <p14:cNvContentPartPr/>
                <p14:nvPr/>
              </p14:nvContentPartPr>
              <p14:xfrm>
                <a:off x="1835745" y="1953375"/>
                <a:ext cx="90000" cy="220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F1E60EC-E6E7-76E9-25A9-ED8046340EA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29625" y="1947255"/>
                  <a:ext cx="1022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C243001-3DD9-2FBC-1683-126AD9118D17}"/>
                    </a:ext>
                  </a:extLst>
                </p14:cNvPr>
                <p14:cNvContentPartPr/>
                <p14:nvPr/>
              </p14:nvContentPartPr>
              <p14:xfrm>
                <a:off x="1994505" y="1596615"/>
                <a:ext cx="328320" cy="82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C243001-3DD9-2FBC-1683-126AD9118D1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88385" y="1590495"/>
                  <a:ext cx="340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A01F596-88CA-17F9-0788-FBA1F2C502A2}"/>
                    </a:ext>
                  </a:extLst>
                </p14:cNvPr>
                <p14:cNvContentPartPr/>
                <p14:nvPr/>
              </p14:nvContentPartPr>
              <p14:xfrm>
                <a:off x="1534785" y="1578255"/>
                <a:ext cx="18720" cy="115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A01F596-88CA-17F9-0788-FBA1F2C502A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28665" y="1572135"/>
                  <a:ext cx="30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5F61548-A4A0-56EF-11D9-9CD61019334E}"/>
                    </a:ext>
                  </a:extLst>
                </p14:cNvPr>
                <p14:cNvContentPartPr/>
                <p14:nvPr/>
              </p14:nvContentPartPr>
              <p14:xfrm>
                <a:off x="1687065" y="1533975"/>
                <a:ext cx="27720" cy="14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5F61548-A4A0-56EF-11D9-9CD61019334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80945" y="1527855"/>
                  <a:ext cx="39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A524ED-999D-CE2B-DAAF-B49005198345}"/>
                    </a:ext>
                  </a:extLst>
                </p14:cNvPr>
                <p14:cNvContentPartPr/>
                <p14:nvPr/>
              </p14:nvContentPartPr>
              <p14:xfrm>
                <a:off x="1846185" y="1549455"/>
                <a:ext cx="22320" cy="173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A524ED-999D-CE2B-DAAF-B4900519834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40065" y="1543335"/>
                  <a:ext cx="34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01A6548-459D-4C9A-C89C-93F885C8A3A4}"/>
                    </a:ext>
                  </a:extLst>
                </p14:cNvPr>
                <p14:cNvContentPartPr/>
                <p14:nvPr/>
              </p14:nvContentPartPr>
              <p14:xfrm>
                <a:off x="735945" y="239415"/>
                <a:ext cx="492120" cy="228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01A6548-459D-4C9A-C89C-93F885C8A3A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9825" y="233295"/>
                  <a:ext cx="5043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FD55290-22AA-C571-3CAF-AC5C9F440339}"/>
                    </a:ext>
                  </a:extLst>
                </p14:cNvPr>
                <p14:cNvContentPartPr/>
                <p14:nvPr/>
              </p14:nvContentPartPr>
              <p14:xfrm>
                <a:off x="960945" y="387015"/>
                <a:ext cx="163800" cy="579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FD55290-22AA-C571-3CAF-AC5C9F44033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4825" y="380895"/>
                  <a:ext cx="17604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7D9EEEE-D2D9-FBB6-62D0-5BD55F46E500}"/>
                    </a:ext>
                  </a:extLst>
                </p14:cNvPr>
                <p14:cNvContentPartPr/>
                <p14:nvPr/>
              </p14:nvContentPartPr>
              <p14:xfrm>
                <a:off x="1337505" y="288735"/>
                <a:ext cx="329040" cy="386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7D9EEEE-D2D9-FBB6-62D0-5BD55F46E50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31385" y="282615"/>
                  <a:ext cx="3412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4AE12BB-4FA5-18C7-D627-8B4B699823F1}"/>
                    </a:ext>
                  </a:extLst>
                </p14:cNvPr>
                <p14:cNvContentPartPr/>
                <p14:nvPr/>
              </p14:nvContentPartPr>
              <p14:xfrm>
                <a:off x="1075785" y="357495"/>
                <a:ext cx="297000" cy="398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4AE12BB-4FA5-18C7-D627-8B4B699823F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69665" y="351375"/>
                  <a:ext cx="3092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83B96E4-9274-5608-7D2B-9320DDE8CD2D}"/>
                    </a:ext>
                  </a:extLst>
                </p14:cNvPr>
                <p14:cNvContentPartPr/>
                <p14:nvPr/>
              </p14:nvContentPartPr>
              <p14:xfrm>
                <a:off x="1626225" y="159495"/>
                <a:ext cx="172800" cy="747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83B96E4-9274-5608-7D2B-9320DDE8CD2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20105" y="153375"/>
                  <a:ext cx="185040" cy="75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662C1CD-C8A1-3041-E7B5-1135A4C7B108}"/>
                    </a:ext>
                  </a:extLst>
                </p14:cNvPr>
                <p14:cNvContentPartPr/>
                <p14:nvPr/>
              </p14:nvContentPartPr>
              <p14:xfrm>
                <a:off x="1945185" y="1329135"/>
                <a:ext cx="78120" cy="6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662C1CD-C8A1-3041-E7B5-1135A4C7B10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39065" y="1323015"/>
                  <a:ext cx="903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0B2F922-4C01-65FD-C045-2B6028C13B59}"/>
                    </a:ext>
                  </a:extLst>
                </p14:cNvPr>
                <p14:cNvContentPartPr/>
                <p14:nvPr/>
              </p14:nvContentPartPr>
              <p14:xfrm>
                <a:off x="2088105" y="898215"/>
                <a:ext cx="307800" cy="77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0B2F922-4C01-65FD-C045-2B6028C13B5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081985" y="892095"/>
                  <a:ext cx="3200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E54C620-FCF2-9F3C-BB6F-4D8CC9A9D8DA}"/>
                    </a:ext>
                  </a:extLst>
                </p14:cNvPr>
                <p14:cNvContentPartPr/>
                <p14:nvPr/>
              </p14:nvContentPartPr>
              <p14:xfrm>
                <a:off x="1541625" y="1002615"/>
                <a:ext cx="16200" cy="191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E54C620-FCF2-9F3C-BB6F-4D8CC9A9D8D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35505" y="996495"/>
                  <a:ext cx="284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30012E6-272E-E1E7-4AFC-ED45FFCC62F4}"/>
                    </a:ext>
                  </a:extLst>
                </p14:cNvPr>
                <p14:cNvContentPartPr/>
                <p14:nvPr/>
              </p14:nvContentPartPr>
              <p14:xfrm>
                <a:off x="1529025" y="996135"/>
                <a:ext cx="244800" cy="261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30012E6-272E-E1E7-4AFC-ED45FFCC62F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522905" y="990015"/>
                  <a:ext cx="2570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E8A8664-DCB5-7829-6972-966DFE1D3E21}"/>
                    </a:ext>
                  </a:extLst>
                </p14:cNvPr>
                <p14:cNvContentPartPr/>
                <p14:nvPr/>
              </p14:nvContentPartPr>
              <p14:xfrm>
                <a:off x="1872105" y="1067775"/>
                <a:ext cx="18720" cy="12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E8A8664-DCB5-7829-6972-966DFE1D3E2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65985" y="1061655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9B8A703-28AF-80F2-FD1D-B4C8C2F8C812}"/>
                    </a:ext>
                  </a:extLst>
                </p14:cNvPr>
                <p14:cNvContentPartPr/>
                <p14:nvPr/>
              </p14:nvContentPartPr>
              <p14:xfrm>
                <a:off x="1845825" y="942495"/>
                <a:ext cx="137880" cy="157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9B8A703-28AF-80F2-FD1D-B4C8C2F8C81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839705" y="936375"/>
                  <a:ext cx="150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4E6E70A-1424-8BEE-8DC1-1712F9D893C8}"/>
                    </a:ext>
                  </a:extLst>
                </p14:cNvPr>
                <p14:cNvContentPartPr/>
                <p14:nvPr/>
              </p14:nvContentPartPr>
              <p14:xfrm>
                <a:off x="2096025" y="538215"/>
                <a:ext cx="222120" cy="18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4E6E70A-1424-8BEE-8DC1-1712F9D893C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89905" y="532095"/>
                  <a:ext cx="234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F290DEE-0AA2-9FEF-AF9B-1FC3905F34A9}"/>
                    </a:ext>
                  </a:extLst>
                </p14:cNvPr>
                <p14:cNvContentPartPr/>
                <p14:nvPr/>
              </p14:nvContentPartPr>
              <p14:xfrm>
                <a:off x="1714785" y="550455"/>
                <a:ext cx="146160" cy="101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F290DEE-0AA2-9FEF-AF9B-1FC3905F34A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708665" y="544335"/>
                  <a:ext cx="158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3E55C75-2EE4-825A-338A-C226615D0F35}"/>
                    </a:ext>
                  </a:extLst>
                </p14:cNvPr>
                <p14:cNvContentPartPr/>
                <p14:nvPr/>
              </p14:nvContentPartPr>
              <p14:xfrm>
                <a:off x="2016105" y="478815"/>
                <a:ext cx="48600" cy="101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3E55C75-2EE4-825A-338A-C226615D0F3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09985" y="472695"/>
                  <a:ext cx="608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8B1DDDC-D9F4-DA01-E92B-3A8B4B02298F}"/>
                    </a:ext>
                  </a:extLst>
                </p14:cNvPr>
                <p14:cNvContentPartPr/>
                <p14:nvPr/>
              </p14:nvContentPartPr>
              <p14:xfrm>
                <a:off x="2090265" y="300615"/>
                <a:ext cx="9360" cy="15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8B1DDDC-D9F4-DA01-E92B-3A8B4B02298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84145" y="294495"/>
                  <a:ext cx="21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F39955-B176-2FEC-0445-195AFF1163A8}"/>
                    </a:ext>
                  </a:extLst>
                </p14:cNvPr>
                <p14:cNvContentPartPr/>
                <p14:nvPr/>
              </p14:nvContentPartPr>
              <p14:xfrm>
                <a:off x="1932585" y="510495"/>
                <a:ext cx="154800" cy="114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F39955-B176-2FEC-0445-195AFF1163A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926465" y="504375"/>
                  <a:ext cx="167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8029567-AD71-13D0-6D02-B6A4F6867710}"/>
                    </a:ext>
                  </a:extLst>
                </p14:cNvPr>
                <p14:cNvContentPartPr/>
                <p14:nvPr/>
              </p14:nvContentPartPr>
              <p14:xfrm>
                <a:off x="2068665" y="369375"/>
                <a:ext cx="12960" cy="18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8029567-AD71-13D0-6D02-B6A4F686771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062545" y="363255"/>
                  <a:ext cx="25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DFFC653-1F06-91CB-435A-D16392A12DD4}"/>
                    </a:ext>
                  </a:extLst>
                </p14:cNvPr>
                <p14:cNvContentPartPr/>
                <p14:nvPr/>
              </p14:nvContentPartPr>
              <p14:xfrm>
                <a:off x="2081265" y="964095"/>
                <a:ext cx="10800" cy="7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DFFC653-1F06-91CB-435A-D16392A12DD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075145" y="957975"/>
                  <a:ext cx="230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DC9B3C-D79D-D390-8859-4CDF3304E356}"/>
                    </a:ext>
                  </a:extLst>
                </p14:cNvPr>
                <p14:cNvContentPartPr/>
                <p14:nvPr/>
              </p14:nvContentPartPr>
              <p14:xfrm>
                <a:off x="2132025" y="515535"/>
                <a:ext cx="173520" cy="60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DC9B3C-D79D-D390-8859-4CDF3304E35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125905" y="509415"/>
                  <a:ext cx="185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D31AE2C-405F-F4DA-66AA-A085BDD37EF9}"/>
                    </a:ext>
                  </a:extLst>
                </p14:cNvPr>
                <p14:cNvContentPartPr/>
                <p14:nvPr/>
              </p14:nvContentPartPr>
              <p14:xfrm>
                <a:off x="1693905" y="511575"/>
                <a:ext cx="12960" cy="4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D31AE2C-405F-F4DA-66AA-A085BDD37EF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87785" y="505455"/>
                  <a:ext cx="252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1BB194D-8756-C516-DA9B-EA956D326054}"/>
                    </a:ext>
                  </a:extLst>
                </p14:cNvPr>
                <p14:cNvContentPartPr/>
                <p14:nvPr/>
              </p14:nvContentPartPr>
              <p14:xfrm>
                <a:off x="2198985" y="667095"/>
                <a:ext cx="69840" cy="59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1BB194D-8756-C516-DA9B-EA956D32605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192865" y="660975"/>
                  <a:ext cx="82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7AB5FD-B51D-B5C2-7427-E003443DAA26}"/>
                    </a:ext>
                  </a:extLst>
                </p14:cNvPr>
                <p14:cNvContentPartPr/>
                <p14:nvPr/>
              </p14:nvContentPartPr>
              <p14:xfrm>
                <a:off x="2288985" y="655935"/>
                <a:ext cx="217800" cy="235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7AB5FD-B51D-B5C2-7427-E003443DAA2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282865" y="649815"/>
                  <a:ext cx="230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672F6E0-2632-B60D-37D3-7187934CAC6F}"/>
                    </a:ext>
                  </a:extLst>
                </p14:cNvPr>
                <p14:cNvContentPartPr/>
                <p14:nvPr/>
              </p14:nvContentPartPr>
              <p14:xfrm>
                <a:off x="2429745" y="1002255"/>
                <a:ext cx="135360" cy="27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672F6E0-2632-B60D-37D3-7187934CAC6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423625" y="996135"/>
                  <a:ext cx="147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AEBD2A6-53C9-B3A6-0795-33005BD3E28C}"/>
                    </a:ext>
                  </a:extLst>
                </p14:cNvPr>
                <p14:cNvContentPartPr/>
                <p14:nvPr/>
              </p14:nvContentPartPr>
              <p14:xfrm>
                <a:off x="2615145" y="833415"/>
                <a:ext cx="69120" cy="232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AEBD2A6-53C9-B3A6-0795-33005BD3E28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609025" y="827295"/>
                  <a:ext cx="813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22333A7-232A-F36C-96EB-D84F00021B85}"/>
                    </a:ext>
                  </a:extLst>
                </p14:cNvPr>
                <p14:cNvContentPartPr/>
                <p14:nvPr/>
              </p14:nvContentPartPr>
              <p14:xfrm>
                <a:off x="2673465" y="1335255"/>
                <a:ext cx="287280" cy="133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22333A7-232A-F36C-96EB-D84F00021B8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667345" y="1329135"/>
                  <a:ext cx="299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D870FA6-855D-7B4A-3E38-DD90A09EC6B3}"/>
                    </a:ext>
                  </a:extLst>
                </p14:cNvPr>
                <p14:cNvContentPartPr/>
                <p14:nvPr/>
              </p14:nvContentPartPr>
              <p14:xfrm>
                <a:off x="2974065" y="1478535"/>
                <a:ext cx="93960" cy="126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D870FA6-855D-7B4A-3E38-DD90A09EC6B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967945" y="1472415"/>
                  <a:ext cx="106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EACD27D-2BBD-7A32-0B53-EFEDCF4AA649}"/>
                    </a:ext>
                  </a:extLst>
                </p14:cNvPr>
                <p14:cNvContentPartPr/>
                <p14:nvPr/>
              </p14:nvContentPartPr>
              <p14:xfrm>
                <a:off x="3058305" y="1894335"/>
                <a:ext cx="351720" cy="48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EACD27D-2BBD-7A32-0B53-EFEDCF4AA6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052185" y="1888215"/>
                  <a:ext cx="363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73A4F01-F146-3567-AE85-8B15217DD376}"/>
                    </a:ext>
                  </a:extLst>
                </p14:cNvPr>
                <p14:cNvContentPartPr/>
                <p14:nvPr/>
              </p14:nvContentPartPr>
              <p14:xfrm>
                <a:off x="3140745" y="2046255"/>
                <a:ext cx="55080" cy="4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73A4F01-F146-3567-AE85-8B15217DD37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34625" y="2040135"/>
                  <a:ext cx="673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DD57420-3BB5-0D5B-5CBA-A3F08822D5FD}"/>
                    </a:ext>
                  </a:extLst>
                </p14:cNvPr>
                <p14:cNvContentPartPr/>
                <p14:nvPr/>
              </p14:nvContentPartPr>
              <p14:xfrm>
                <a:off x="3323625" y="1813695"/>
                <a:ext cx="35640" cy="121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DD57420-3BB5-0D5B-5CBA-A3F08822D5F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17505" y="1807575"/>
                  <a:ext cx="47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5ADB4F4-7257-107D-F5A1-903CF91C0569}"/>
                    </a:ext>
                  </a:extLst>
                </p14:cNvPr>
                <p14:cNvContentPartPr/>
                <p14:nvPr/>
              </p14:nvContentPartPr>
              <p14:xfrm>
                <a:off x="2877585" y="1673295"/>
                <a:ext cx="453240" cy="329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5ADB4F4-7257-107D-F5A1-903CF91C056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871465" y="1667175"/>
                  <a:ext cx="4654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931450A-65C1-C596-8B02-B0D8ADFE2ADC}"/>
                    </a:ext>
                  </a:extLst>
                </p14:cNvPr>
                <p14:cNvContentPartPr/>
                <p14:nvPr/>
              </p14:nvContentPartPr>
              <p14:xfrm>
                <a:off x="2777145" y="2016375"/>
                <a:ext cx="360360" cy="60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931450A-65C1-C596-8B02-B0D8ADFE2AD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771025" y="2010255"/>
                  <a:ext cx="372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14DFB84-B1B5-185F-9495-D13F138CC9F8}"/>
                    </a:ext>
                  </a:extLst>
                </p14:cNvPr>
                <p14:cNvContentPartPr/>
                <p14:nvPr/>
              </p14:nvContentPartPr>
              <p14:xfrm>
                <a:off x="3255225" y="1890015"/>
                <a:ext cx="93960" cy="211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14DFB84-B1B5-185F-9495-D13F138CC9F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49105" y="1883895"/>
                  <a:ext cx="1062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A5550B5-15E9-1124-75B0-1E866AB08999}"/>
                    </a:ext>
                  </a:extLst>
                </p14:cNvPr>
                <p14:cNvContentPartPr/>
                <p14:nvPr/>
              </p14:nvContentPartPr>
              <p14:xfrm>
                <a:off x="3360345" y="2457735"/>
                <a:ext cx="330840" cy="49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A5550B5-15E9-1124-75B0-1E866AB0899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354225" y="2451615"/>
                  <a:ext cx="343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389BAE1-3B7D-5D69-262B-311BD4EB40FB}"/>
                    </a:ext>
                  </a:extLst>
                </p14:cNvPr>
                <p14:cNvContentPartPr/>
                <p14:nvPr/>
              </p14:nvContentPartPr>
              <p14:xfrm>
                <a:off x="3497505" y="2511375"/>
                <a:ext cx="161640" cy="119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389BAE1-3B7D-5D69-262B-311BD4EB40F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491385" y="2505255"/>
                  <a:ext cx="1738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214DEFF-8D84-E5C6-A334-9F17BAF377F7}"/>
                    </a:ext>
                  </a:extLst>
                </p14:cNvPr>
                <p14:cNvContentPartPr/>
                <p14:nvPr/>
              </p14:nvContentPartPr>
              <p14:xfrm>
                <a:off x="3872265" y="2655375"/>
                <a:ext cx="39240" cy="37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214DEFF-8D84-E5C6-A334-9F17BAF377F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866145" y="2649255"/>
                  <a:ext cx="51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EE233B2-2AD2-AA4A-DDA3-EA0407165213}"/>
                    </a:ext>
                  </a:extLst>
                </p14:cNvPr>
                <p14:cNvContentPartPr/>
                <p14:nvPr/>
              </p14:nvContentPartPr>
              <p14:xfrm>
                <a:off x="4518105" y="2474295"/>
                <a:ext cx="253080" cy="752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EE233B2-2AD2-AA4A-DDA3-EA040716521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1985" y="2468175"/>
                  <a:ext cx="265320" cy="7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56206B8-EA5C-4E27-1135-9CE770F10D7E}"/>
                    </a:ext>
                  </a:extLst>
                </p14:cNvPr>
                <p14:cNvContentPartPr/>
                <p14:nvPr/>
              </p14:nvContentPartPr>
              <p14:xfrm>
                <a:off x="4639425" y="2430735"/>
                <a:ext cx="108360" cy="368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56206B8-EA5C-4E27-1135-9CE770F10D7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633305" y="2424615"/>
                  <a:ext cx="1206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F5B4EF8-7B9E-A4E3-9FFB-34F00E286B2C}"/>
                    </a:ext>
                  </a:extLst>
                </p14:cNvPr>
                <p14:cNvContentPartPr/>
                <p14:nvPr/>
              </p14:nvContentPartPr>
              <p14:xfrm>
                <a:off x="4723665" y="2391855"/>
                <a:ext cx="288360" cy="139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F5B4EF8-7B9E-A4E3-9FFB-34F00E286B2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717545" y="2385735"/>
                  <a:ext cx="300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952A5A1-425A-559F-7C19-0A2E7E71F73B}"/>
                    </a:ext>
                  </a:extLst>
                </p14:cNvPr>
                <p14:cNvContentPartPr/>
                <p14:nvPr/>
              </p14:nvContentPartPr>
              <p14:xfrm>
                <a:off x="4903305" y="1914495"/>
                <a:ext cx="137520" cy="138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952A5A1-425A-559F-7C19-0A2E7E71F73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97185" y="1908375"/>
                  <a:ext cx="1497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537EEE9-64E3-CEC5-8618-2547D1058C41}"/>
                    </a:ext>
                  </a:extLst>
                </p14:cNvPr>
                <p14:cNvContentPartPr/>
                <p14:nvPr/>
              </p14:nvContentPartPr>
              <p14:xfrm>
                <a:off x="5043705" y="1649175"/>
                <a:ext cx="88200" cy="19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537EEE9-64E3-CEC5-8618-2547D1058C4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037585" y="1643055"/>
                  <a:ext cx="100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7342CAF-2101-6682-1C9C-94C4E97E2ABB}"/>
                    </a:ext>
                  </a:extLst>
                </p14:cNvPr>
                <p14:cNvContentPartPr/>
                <p14:nvPr/>
              </p14:nvContentPartPr>
              <p14:xfrm>
                <a:off x="2265225" y="4588215"/>
                <a:ext cx="551880" cy="1137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7342CAF-2101-6682-1C9C-94C4E97E2AB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259105" y="4582095"/>
                  <a:ext cx="564120" cy="11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5726FAE-9926-A328-CF8D-E5A386EDA6CA}"/>
                    </a:ext>
                  </a:extLst>
                </p14:cNvPr>
                <p14:cNvContentPartPr/>
                <p14:nvPr/>
              </p14:nvContentPartPr>
              <p14:xfrm>
                <a:off x="3044625" y="4677495"/>
                <a:ext cx="178560" cy="733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5726FAE-9926-A328-CF8D-E5A386EDA6C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038505" y="4671375"/>
                  <a:ext cx="19080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00F31C9-CEB3-2501-01EE-34C78B3E19AC}"/>
                    </a:ext>
                  </a:extLst>
                </p14:cNvPr>
                <p14:cNvContentPartPr/>
                <p14:nvPr/>
              </p14:nvContentPartPr>
              <p14:xfrm>
                <a:off x="3351345" y="5096895"/>
                <a:ext cx="167040" cy="251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00F31C9-CEB3-2501-01EE-34C78B3E19A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345225" y="5090775"/>
                  <a:ext cx="179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8AA73B8-4E0A-0F24-1AEE-F7C569154DCE}"/>
                    </a:ext>
                  </a:extLst>
                </p14:cNvPr>
                <p14:cNvContentPartPr/>
                <p14:nvPr/>
              </p14:nvContentPartPr>
              <p14:xfrm>
                <a:off x="3667065" y="4691895"/>
                <a:ext cx="247680" cy="597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8AA73B8-4E0A-0F24-1AEE-F7C569154DC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660945" y="4685775"/>
                  <a:ext cx="25992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4341378-EF3F-356C-6A71-DE6DAC8BD9DF}"/>
                    </a:ext>
                  </a:extLst>
                </p14:cNvPr>
                <p14:cNvContentPartPr/>
                <p14:nvPr/>
              </p14:nvContentPartPr>
              <p14:xfrm>
                <a:off x="4043625" y="4496415"/>
                <a:ext cx="376560" cy="6901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4341378-EF3F-356C-6A71-DE6DAC8BD9D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037505" y="4490295"/>
                  <a:ext cx="38880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0833F98-474B-5AC9-35E7-2CB778C5EE5D}"/>
                    </a:ext>
                  </a:extLst>
                </p14:cNvPr>
                <p14:cNvContentPartPr/>
                <p14:nvPr/>
              </p14:nvContentPartPr>
              <p14:xfrm>
                <a:off x="3695865" y="3386175"/>
                <a:ext cx="294120" cy="2070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0833F98-474B-5AC9-35E7-2CB778C5EE5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689745" y="3380055"/>
                  <a:ext cx="3063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413979C-783C-80A3-583B-25AC548F7306}"/>
                    </a:ext>
                  </a:extLst>
                </p14:cNvPr>
                <p14:cNvContentPartPr/>
                <p14:nvPr/>
              </p14:nvContentPartPr>
              <p14:xfrm>
                <a:off x="6419985" y="3318855"/>
                <a:ext cx="64440" cy="245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413979C-783C-80A3-583B-25AC548F730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413865" y="3312735"/>
                  <a:ext cx="766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F6B5231-476A-F530-7775-F5748CFAF6B6}"/>
                    </a:ext>
                  </a:extLst>
                </p14:cNvPr>
                <p14:cNvContentPartPr/>
                <p14:nvPr/>
              </p14:nvContentPartPr>
              <p14:xfrm>
                <a:off x="6404865" y="3743655"/>
                <a:ext cx="206280" cy="226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F6B5231-476A-F530-7775-F5748CFAF6B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398745" y="3737535"/>
                  <a:ext cx="218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956F7DF-DEC6-90F8-AC24-E1F2B39D4EF8}"/>
                    </a:ext>
                  </a:extLst>
                </p14:cNvPr>
                <p14:cNvContentPartPr/>
                <p14:nvPr/>
              </p14:nvContentPartPr>
              <p14:xfrm>
                <a:off x="6814545" y="3794055"/>
                <a:ext cx="10800" cy="34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956F7DF-DEC6-90F8-AC24-E1F2B39D4EF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808425" y="3787935"/>
                  <a:ext cx="23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2AFAC65-E9EA-7FD9-206A-1836BDE83FD4}"/>
                    </a:ext>
                  </a:extLst>
                </p14:cNvPr>
                <p14:cNvContentPartPr/>
                <p14:nvPr/>
              </p14:nvContentPartPr>
              <p14:xfrm>
                <a:off x="6902385" y="3670215"/>
                <a:ext cx="149760" cy="187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2AFAC65-E9EA-7FD9-206A-1836BDE83FD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896265" y="3664095"/>
                  <a:ext cx="162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F7F2A4F-AD6C-233E-35C2-F4F4731A3457}"/>
                    </a:ext>
                  </a:extLst>
                </p14:cNvPr>
                <p14:cNvContentPartPr/>
                <p14:nvPr/>
              </p14:nvContentPartPr>
              <p14:xfrm>
                <a:off x="5069265" y="3184215"/>
                <a:ext cx="64080" cy="385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F7F2A4F-AD6C-233E-35C2-F4F4731A345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063145" y="3178095"/>
                  <a:ext cx="763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C5E7FD-9D9C-8CEE-7A19-E9AFB8183BFA}"/>
                    </a:ext>
                  </a:extLst>
                </p14:cNvPr>
                <p14:cNvContentPartPr/>
                <p14:nvPr/>
              </p14:nvContentPartPr>
              <p14:xfrm>
                <a:off x="5048385" y="3736455"/>
                <a:ext cx="12960" cy="46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C5E7FD-9D9C-8CEE-7A19-E9AFB8183BF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042265" y="3730335"/>
                  <a:ext cx="25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F34ED8B-2D58-62EC-5AF6-E21220F6B0D0}"/>
                    </a:ext>
                  </a:extLst>
                </p14:cNvPr>
                <p14:cNvContentPartPr/>
                <p14:nvPr/>
              </p14:nvContentPartPr>
              <p14:xfrm>
                <a:off x="5312625" y="3599655"/>
                <a:ext cx="66240" cy="279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F34ED8B-2D58-62EC-5AF6-E21220F6B0D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306505" y="3593535"/>
                  <a:ext cx="78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C5AFEFE-260D-43D5-9122-E2CF23ED13BB}"/>
                    </a:ext>
                  </a:extLst>
                </p14:cNvPr>
                <p14:cNvContentPartPr/>
                <p14:nvPr/>
              </p14:nvContentPartPr>
              <p14:xfrm>
                <a:off x="5462385" y="3497775"/>
                <a:ext cx="102240" cy="40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C5AFEFE-260D-43D5-9122-E2CF23ED13B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56265" y="3491655"/>
                  <a:ext cx="1144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67523C-0EC5-992E-3E4A-5080AC681947}"/>
                    </a:ext>
                  </a:extLst>
                </p14:cNvPr>
                <p14:cNvContentPartPr/>
                <p14:nvPr/>
              </p14:nvContentPartPr>
              <p14:xfrm>
                <a:off x="4837065" y="3671655"/>
                <a:ext cx="39240" cy="262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67523C-0EC5-992E-3E4A-5080AC68194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830945" y="3665535"/>
                  <a:ext cx="514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7FF6365-4B0A-C7B8-D04F-286EABA7312C}"/>
                    </a:ext>
                  </a:extLst>
                </p14:cNvPr>
                <p14:cNvContentPartPr/>
                <p14:nvPr/>
              </p14:nvContentPartPr>
              <p14:xfrm>
                <a:off x="2226345" y="3273495"/>
                <a:ext cx="18720" cy="14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7FF6365-4B0A-C7B8-D04F-286EABA7312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220225" y="3267375"/>
                  <a:ext cx="30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02860D1-1BE2-F217-8893-4A2D0E1606B7}"/>
                    </a:ext>
                  </a:extLst>
                </p14:cNvPr>
                <p14:cNvContentPartPr/>
                <p14:nvPr/>
              </p14:nvContentPartPr>
              <p14:xfrm>
                <a:off x="2845545" y="3290055"/>
                <a:ext cx="101520" cy="195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02860D1-1BE2-F217-8893-4A2D0E1606B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839425" y="3283935"/>
                  <a:ext cx="1137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E2E1D90-0054-CC2A-4B96-09618A1546CC}"/>
                    </a:ext>
                  </a:extLst>
                </p14:cNvPr>
                <p14:cNvContentPartPr/>
                <p14:nvPr/>
              </p14:nvContentPartPr>
              <p14:xfrm>
                <a:off x="2798745" y="3640695"/>
                <a:ext cx="132120" cy="203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E2E1D90-0054-CC2A-4B96-09618A1546C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792625" y="3634575"/>
                  <a:ext cx="144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C533189-489D-B7AE-C2CB-2AE38239F169}"/>
                    </a:ext>
                  </a:extLst>
                </p14:cNvPr>
                <p14:cNvContentPartPr/>
                <p14:nvPr/>
              </p14:nvContentPartPr>
              <p14:xfrm>
                <a:off x="3098625" y="3667335"/>
                <a:ext cx="15120" cy="13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C533189-489D-B7AE-C2CB-2AE38239F16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092505" y="3661215"/>
                  <a:ext cx="27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4AED5AE-3031-B323-0777-E1D0B82E12D9}"/>
                    </a:ext>
                  </a:extLst>
                </p14:cNvPr>
                <p14:cNvContentPartPr/>
                <p14:nvPr/>
              </p14:nvContentPartPr>
              <p14:xfrm>
                <a:off x="3130665" y="3641415"/>
                <a:ext cx="64080" cy="250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4AED5AE-3031-B323-0777-E1D0B82E12D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124545" y="3635295"/>
                  <a:ext cx="763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BD271B-7062-4BE0-4C3C-FFDDA692ECD4}"/>
                    </a:ext>
                  </a:extLst>
                </p14:cNvPr>
                <p14:cNvContentPartPr/>
                <p14:nvPr/>
              </p14:nvContentPartPr>
              <p14:xfrm>
                <a:off x="3168105" y="3529455"/>
                <a:ext cx="104400" cy="8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BD271B-7062-4BE0-4C3C-FFDDA692ECD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161985" y="3523335"/>
                  <a:ext cx="1166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AE7CB08-88B6-9F4B-6D06-930630149D31}"/>
                    </a:ext>
                  </a:extLst>
                </p14:cNvPr>
                <p14:cNvContentPartPr/>
                <p14:nvPr/>
              </p14:nvContentPartPr>
              <p14:xfrm>
                <a:off x="3810705" y="3266295"/>
                <a:ext cx="39240" cy="231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AE7CB08-88B6-9F4B-6D06-930630149D3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04585" y="3260175"/>
                  <a:ext cx="514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B2A299-F3DF-F96E-A29F-F07AD7554BDE}"/>
                    </a:ext>
                  </a:extLst>
                </p14:cNvPr>
                <p14:cNvContentPartPr/>
                <p14:nvPr/>
              </p14:nvContentPartPr>
              <p14:xfrm>
                <a:off x="3838065" y="3679935"/>
                <a:ext cx="18720" cy="206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B2A299-F3DF-F96E-A29F-F07AD7554BD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831945" y="3673815"/>
                  <a:ext cx="30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4FCCF3A-D6D6-7331-D758-FC2CCD930081}"/>
                    </a:ext>
                  </a:extLst>
                </p14:cNvPr>
                <p14:cNvContentPartPr/>
                <p14:nvPr/>
              </p14:nvContentPartPr>
              <p14:xfrm>
                <a:off x="4001505" y="3892695"/>
                <a:ext cx="26640" cy="11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4FCCF3A-D6D6-7331-D758-FC2CCD93008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995385" y="3886575"/>
                  <a:ext cx="38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577FBE6-DD00-655E-5A95-FA6CFFFF1D77}"/>
                    </a:ext>
                  </a:extLst>
                </p14:cNvPr>
                <p14:cNvContentPartPr/>
                <p14:nvPr/>
              </p14:nvContentPartPr>
              <p14:xfrm>
                <a:off x="4156665" y="3747975"/>
                <a:ext cx="159840" cy="208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577FBE6-DD00-655E-5A95-FA6CFFFF1D7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150545" y="3741855"/>
                  <a:ext cx="1720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8671FFE-7285-8991-2F1F-3BDAE8477803}"/>
                    </a:ext>
                  </a:extLst>
                </p14:cNvPr>
                <p14:cNvContentPartPr/>
                <p14:nvPr/>
              </p14:nvContentPartPr>
              <p14:xfrm>
                <a:off x="3836985" y="3344415"/>
                <a:ext cx="10800" cy="16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8671FFE-7285-8991-2F1F-3BDAE847780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830865" y="3338295"/>
                  <a:ext cx="23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1780117-C46E-ABC8-3E59-FBE03148A1F1}"/>
                    </a:ext>
                  </a:extLst>
                </p14:cNvPr>
                <p14:cNvContentPartPr/>
                <p14:nvPr/>
              </p14:nvContentPartPr>
              <p14:xfrm>
                <a:off x="3772905" y="3309495"/>
                <a:ext cx="111960" cy="152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1780117-C46E-ABC8-3E59-FBE03148A1F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766785" y="3303375"/>
                  <a:ext cx="124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D4E55D3-00FB-C91E-D4EF-BCB469CFCA21}"/>
                    </a:ext>
                  </a:extLst>
                </p14:cNvPr>
                <p14:cNvContentPartPr/>
                <p14:nvPr/>
              </p14:nvContentPartPr>
              <p14:xfrm>
                <a:off x="3788745" y="3348015"/>
                <a:ext cx="181440" cy="176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D4E55D3-00FB-C91E-D4EF-BCB469CFCA2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782625" y="3341895"/>
                  <a:ext cx="193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0F1AC75-D1F0-1300-1CA7-B6611A1F1ECA}"/>
                    </a:ext>
                  </a:extLst>
                </p14:cNvPr>
                <p14:cNvContentPartPr/>
                <p14:nvPr/>
              </p14:nvContentPartPr>
              <p14:xfrm>
                <a:off x="3465105" y="3444495"/>
                <a:ext cx="384480" cy="973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0F1AC75-D1F0-1300-1CA7-B6611A1F1EC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458985" y="3438375"/>
                  <a:ext cx="396720" cy="9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005C21A-F62E-67E2-3C48-6BD0BE612127}"/>
                    </a:ext>
                  </a:extLst>
                </p14:cNvPr>
                <p14:cNvContentPartPr/>
                <p14:nvPr/>
              </p14:nvContentPartPr>
              <p14:xfrm>
                <a:off x="2235705" y="3064695"/>
                <a:ext cx="4019760" cy="293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005C21A-F62E-67E2-3C48-6BD0BE61212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229585" y="3058575"/>
                  <a:ext cx="40320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85F4685-6EFA-14D2-F0EF-267F76A0F0E4}"/>
                    </a:ext>
                  </a:extLst>
                </p14:cNvPr>
                <p14:cNvContentPartPr/>
                <p14:nvPr/>
              </p14:nvContentPartPr>
              <p14:xfrm>
                <a:off x="3834105" y="3251895"/>
                <a:ext cx="192600" cy="1886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85F4685-6EFA-14D2-F0EF-267F76A0F0E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827985" y="3245775"/>
                  <a:ext cx="204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C84BD8C-0C4C-A230-1B2D-9F806EEDAF88}"/>
                    </a:ext>
                  </a:extLst>
                </p14:cNvPr>
                <p14:cNvContentPartPr/>
                <p14:nvPr/>
              </p14:nvContentPartPr>
              <p14:xfrm>
                <a:off x="3782625" y="3321375"/>
                <a:ext cx="123840" cy="943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C84BD8C-0C4C-A230-1B2D-9F806EEDAF8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776505" y="3315255"/>
                  <a:ext cx="1360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0963771-6270-C0FF-6086-7FE913482B77}"/>
                    </a:ext>
                  </a:extLst>
                </p14:cNvPr>
                <p14:cNvContentPartPr/>
                <p14:nvPr/>
              </p14:nvContentPartPr>
              <p14:xfrm>
                <a:off x="2201145" y="1137975"/>
                <a:ext cx="2868120" cy="20905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0963771-6270-C0FF-6086-7FE913482B7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195025" y="1131855"/>
                  <a:ext cx="2880360" cy="21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34484AF-ABA1-B11E-6295-C7892F018B27}"/>
                    </a:ext>
                  </a:extLst>
                </p14:cNvPr>
                <p14:cNvContentPartPr/>
                <p14:nvPr/>
              </p14:nvContentPartPr>
              <p14:xfrm>
                <a:off x="3525945" y="423015"/>
                <a:ext cx="2431440" cy="17287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34484AF-ABA1-B11E-6295-C7892F018B2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519825" y="416895"/>
                  <a:ext cx="2443680" cy="17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A7D2956-E1F5-1DC0-F826-8CA6DA95D229}"/>
                    </a:ext>
                  </a:extLst>
                </p14:cNvPr>
                <p14:cNvContentPartPr/>
                <p14:nvPr/>
              </p14:nvContentPartPr>
              <p14:xfrm>
                <a:off x="2325705" y="2634495"/>
                <a:ext cx="452880" cy="7419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A7D2956-E1F5-1DC0-F826-8CA6DA95D22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319585" y="2628375"/>
                  <a:ext cx="46512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A5A8AB0-3306-5ECF-743E-1E006D2D40B3}"/>
                    </a:ext>
                  </a:extLst>
                </p14:cNvPr>
                <p14:cNvContentPartPr/>
                <p14:nvPr/>
              </p14:nvContentPartPr>
              <p14:xfrm>
                <a:off x="3253785" y="1773735"/>
                <a:ext cx="468000" cy="1022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A5A8AB0-3306-5ECF-743E-1E006D2D40B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247665" y="1767615"/>
                  <a:ext cx="4802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93596B8-3D6F-7361-ACE5-D163D01681D9}"/>
                    </a:ext>
                  </a:extLst>
                </p14:cNvPr>
                <p14:cNvContentPartPr/>
                <p14:nvPr/>
              </p14:nvContentPartPr>
              <p14:xfrm>
                <a:off x="3793425" y="3384015"/>
                <a:ext cx="148680" cy="1357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93596B8-3D6F-7361-ACE5-D163D01681D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787305" y="3377895"/>
                  <a:ext cx="160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DCFABA8-61BA-C1BC-FBED-ED40E6950D52}"/>
                    </a:ext>
                  </a:extLst>
                </p14:cNvPr>
                <p14:cNvContentPartPr/>
                <p14:nvPr/>
              </p14:nvContentPartPr>
              <p14:xfrm>
                <a:off x="3876945" y="3344415"/>
                <a:ext cx="75240" cy="81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DCFABA8-61BA-C1BC-FBED-ED40E6950D5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870825" y="3338295"/>
                  <a:ext cx="87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A27EF30-B6EE-A6D1-61BA-596DFD010852}"/>
                    </a:ext>
                  </a:extLst>
                </p14:cNvPr>
                <p14:cNvContentPartPr/>
                <p14:nvPr/>
              </p14:nvContentPartPr>
              <p14:xfrm>
                <a:off x="3826545" y="3377535"/>
                <a:ext cx="11880" cy="115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A27EF30-B6EE-A6D1-61BA-596DFD01085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820425" y="3371415"/>
                  <a:ext cx="24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F2419E8-EA99-1BB4-D11B-A23BCA108C88}"/>
                    </a:ext>
                  </a:extLst>
                </p14:cNvPr>
                <p14:cNvContentPartPr/>
                <p14:nvPr/>
              </p14:nvContentPartPr>
              <p14:xfrm>
                <a:off x="3827625" y="3379335"/>
                <a:ext cx="63360" cy="40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F2419E8-EA99-1BB4-D11B-A23BCA108C8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821505" y="3373215"/>
                  <a:ext cx="75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5100739-5123-D0D3-11C2-DF660FDFC82C}"/>
                    </a:ext>
                  </a:extLst>
                </p14:cNvPr>
                <p14:cNvContentPartPr/>
                <p14:nvPr/>
              </p14:nvContentPartPr>
              <p14:xfrm>
                <a:off x="3834465" y="3349455"/>
                <a:ext cx="28800" cy="38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5100739-5123-D0D3-11C2-DF660FDFC82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828345" y="3343335"/>
                  <a:ext cx="410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E8A5C47-F4FE-5509-4612-72DDE47AD4BA}"/>
                    </a:ext>
                  </a:extLst>
                </p14:cNvPr>
                <p14:cNvContentPartPr/>
                <p14:nvPr/>
              </p14:nvContentPartPr>
              <p14:xfrm>
                <a:off x="3816465" y="3352695"/>
                <a:ext cx="24120" cy="187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E8A5C47-F4FE-5509-4612-72DDE47AD4B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10345" y="3346575"/>
                  <a:ext cx="36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3811224-5889-CAA4-6F90-36A77D31D62D}"/>
                    </a:ext>
                  </a:extLst>
                </p14:cNvPr>
                <p14:cNvContentPartPr/>
                <p14:nvPr/>
              </p14:nvContentPartPr>
              <p14:xfrm>
                <a:off x="3849585" y="3405255"/>
                <a:ext cx="28800" cy="147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3811224-5889-CAA4-6F90-36A77D31D62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843465" y="3399135"/>
                  <a:ext cx="410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23E4004-0A61-01DF-085C-36FC99319D4E}"/>
                    </a:ext>
                  </a:extLst>
                </p14:cNvPr>
                <p14:cNvContentPartPr/>
                <p14:nvPr/>
              </p14:nvContentPartPr>
              <p14:xfrm>
                <a:off x="5279505" y="4770375"/>
                <a:ext cx="671760" cy="1364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23E4004-0A61-01DF-085C-36FC99319D4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273385" y="4764255"/>
                  <a:ext cx="684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010D2DB-B8FF-3A3E-5157-789D2F520F00}"/>
                    </a:ext>
                  </a:extLst>
                </p14:cNvPr>
                <p14:cNvContentPartPr/>
                <p14:nvPr/>
              </p14:nvContentPartPr>
              <p14:xfrm>
                <a:off x="5959545" y="4631415"/>
                <a:ext cx="8280" cy="1134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010D2DB-B8FF-3A3E-5157-789D2F520F0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953425" y="4625295"/>
                  <a:ext cx="205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BFC4AE3-3D7B-A9C8-0E84-A76FA7FACCF5}"/>
                    </a:ext>
                  </a:extLst>
                </p14:cNvPr>
                <p14:cNvContentPartPr/>
                <p14:nvPr/>
              </p14:nvContentPartPr>
              <p14:xfrm>
                <a:off x="6117225" y="4547895"/>
                <a:ext cx="547920" cy="208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BFC4AE3-3D7B-A9C8-0E84-A76FA7FACCF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111105" y="4541775"/>
                  <a:ext cx="560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610056E-24D0-A814-1136-14AEFF85FC39}"/>
                    </a:ext>
                  </a:extLst>
                </p14:cNvPr>
                <p14:cNvContentPartPr/>
                <p14:nvPr/>
              </p14:nvContentPartPr>
              <p14:xfrm>
                <a:off x="6805185" y="4600455"/>
                <a:ext cx="327240" cy="67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610056E-24D0-A814-1136-14AEFF85FC3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799065" y="4594335"/>
                  <a:ext cx="3394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B6AE23F-9C2A-336A-5A1E-1C2BB9832FAC}"/>
                    </a:ext>
                  </a:extLst>
                </p14:cNvPr>
                <p14:cNvContentPartPr/>
                <p14:nvPr/>
              </p14:nvContentPartPr>
              <p14:xfrm>
                <a:off x="5340345" y="4785135"/>
                <a:ext cx="746280" cy="3582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B6AE23F-9C2A-336A-5A1E-1C2BB9832FA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334225" y="4779015"/>
                  <a:ext cx="7585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A932EF9-D4E3-43FA-9564-FE523DFF8A2D}"/>
                    </a:ext>
                  </a:extLst>
                </p14:cNvPr>
                <p14:cNvContentPartPr/>
                <p14:nvPr/>
              </p14:nvContentPartPr>
              <p14:xfrm>
                <a:off x="6092025" y="4492455"/>
                <a:ext cx="42480" cy="198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A932EF9-D4E3-43FA-9564-FE523DFF8A2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085905" y="4486335"/>
                  <a:ext cx="547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75C387F-E401-C344-4714-9999A87BB029}"/>
                    </a:ext>
                  </a:extLst>
                </p14:cNvPr>
                <p14:cNvContentPartPr/>
                <p14:nvPr/>
              </p14:nvContentPartPr>
              <p14:xfrm>
                <a:off x="6233865" y="4631415"/>
                <a:ext cx="399960" cy="1746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75C387F-E401-C344-4714-9999A87BB02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227745" y="4625295"/>
                  <a:ext cx="412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6F2BFAB-1897-6F07-84BB-2F274B62677D}"/>
                    </a:ext>
                  </a:extLst>
                </p14:cNvPr>
                <p14:cNvContentPartPr/>
                <p14:nvPr/>
              </p14:nvContentPartPr>
              <p14:xfrm>
                <a:off x="6665865" y="4399935"/>
                <a:ext cx="57600" cy="734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6F2BFAB-1897-6F07-84BB-2F274B62677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659745" y="4393815"/>
                  <a:ext cx="69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44316AC-B85E-1F4A-3150-603C0C490B1D}"/>
                    </a:ext>
                  </a:extLst>
                </p14:cNvPr>
                <p14:cNvContentPartPr/>
                <p14:nvPr/>
              </p14:nvContentPartPr>
              <p14:xfrm>
                <a:off x="6832545" y="4398495"/>
                <a:ext cx="593280" cy="2422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44316AC-B85E-1F4A-3150-603C0C490B1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826425" y="4392375"/>
                  <a:ext cx="605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39A9E1E-5634-CB41-125D-77AC0A06982D}"/>
                    </a:ext>
                  </a:extLst>
                </p14:cNvPr>
                <p14:cNvContentPartPr/>
                <p14:nvPr/>
              </p14:nvContentPartPr>
              <p14:xfrm>
                <a:off x="3931665" y="3425415"/>
                <a:ext cx="17640" cy="118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39A9E1E-5634-CB41-125D-77AC0A06982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25545" y="3419295"/>
                  <a:ext cx="29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2ABE782-7B79-5924-5DFA-32D1F69A7A7C}"/>
                    </a:ext>
                  </a:extLst>
                </p14:cNvPr>
                <p14:cNvContentPartPr/>
                <p14:nvPr/>
              </p14:nvContentPartPr>
              <p14:xfrm>
                <a:off x="3857505" y="3448455"/>
                <a:ext cx="18720" cy="108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2ABE782-7B79-5924-5DFA-32D1F69A7A7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851385" y="3442335"/>
                  <a:ext cx="30960" cy="2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15575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BA5BC4B-9305-9FB4-B99C-3A4693AAA542}"/>
                  </a:ext>
                </a:extLst>
              </p14:cNvPr>
              <p14:cNvContentPartPr/>
              <p14:nvPr/>
            </p14:nvContentPartPr>
            <p14:xfrm>
              <a:off x="1040145" y="2720400"/>
              <a:ext cx="345240" cy="1250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BA5BC4B-9305-9FB4-B99C-3A4693AAA5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025" y="2714280"/>
                <a:ext cx="357480" cy="12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8C42688-A372-6817-43DC-2343E471F814}"/>
                  </a:ext>
                </a:extLst>
              </p14:cNvPr>
              <p14:cNvContentPartPr/>
              <p14:nvPr/>
            </p14:nvContentPartPr>
            <p14:xfrm>
              <a:off x="1844745" y="5706240"/>
              <a:ext cx="314280" cy="893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8C42688-A372-6817-43DC-2343E471F8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8625" y="5700120"/>
                <a:ext cx="326520" cy="90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26223659-1683-45B6-BF3D-E70B86B3A133}"/>
              </a:ext>
            </a:extLst>
          </p:cNvPr>
          <p:cNvGrpSpPr/>
          <p:nvPr/>
        </p:nvGrpSpPr>
        <p:grpSpPr>
          <a:xfrm>
            <a:off x="1604625" y="-28065"/>
            <a:ext cx="9423000" cy="4721265"/>
            <a:chOff x="1604625" y="-28065"/>
            <a:chExt cx="9423000" cy="472126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F640514-B820-0389-97EB-C39D5FA4AC68}"/>
                    </a:ext>
                  </a:extLst>
                </p14:cNvPr>
                <p14:cNvContentPartPr/>
                <p14:nvPr/>
              </p14:nvContentPartPr>
              <p14:xfrm>
                <a:off x="1604625" y="275775"/>
                <a:ext cx="732960" cy="786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F640514-B820-0389-97EB-C39D5FA4AC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98505" y="269655"/>
                  <a:ext cx="74520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4B5236A-7A9C-79FA-53FD-53DDA55D839F}"/>
                    </a:ext>
                  </a:extLst>
                </p14:cNvPr>
                <p14:cNvContentPartPr/>
                <p14:nvPr/>
              </p14:nvContentPartPr>
              <p14:xfrm>
                <a:off x="2388705" y="684015"/>
                <a:ext cx="363600" cy="369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4B5236A-7A9C-79FA-53FD-53DDA55D83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82585" y="677895"/>
                  <a:ext cx="3758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E28349E-15FB-DD6E-698A-06C5699290E9}"/>
                    </a:ext>
                  </a:extLst>
                </p14:cNvPr>
                <p14:cNvContentPartPr/>
                <p14:nvPr/>
              </p14:nvContentPartPr>
              <p14:xfrm>
                <a:off x="2857425" y="579255"/>
                <a:ext cx="270000" cy="430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E28349E-15FB-DD6E-698A-06C5699290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51305" y="573135"/>
                  <a:ext cx="2822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6D7FD04-E22A-0CD5-A089-E6DC636929FF}"/>
                    </a:ext>
                  </a:extLst>
                </p14:cNvPr>
                <p14:cNvContentPartPr/>
                <p14:nvPr/>
              </p14:nvContentPartPr>
              <p14:xfrm>
                <a:off x="3233985" y="627135"/>
                <a:ext cx="173520" cy="320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6D7FD04-E22A-0CD5-A089-E6DC636929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27865" y="621015"/>
                  <a:ext cx="1857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8291EAB-95BA-AF7B-A14A-04C6AE028783}"/>
                    </a:ext>
                  </a:extLst>
                </p14:cNvPr>
                <p14:cNvContentPartPr/>
                <p14:nvPr/>
              </p14:nvContentPartPr>
              <p14:xfrm>
                <a:off x="3433425" y="511575"/>
                <a:ext cx="264240" cy="359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8291EAB-95BA-AF7B-A14A-04C6AE0287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27305" y="505455"/>
                  <a:ext cx="2764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0A37761-C7BD-566F-0EDF-981807E21ED0}"/>
                    </a:ext>
                  </a:extLst>
                </p14:cNvPr>
                <p14:cNvContentPartPr/>
                <p14:nvPr/>
              </p14:nvContentPartPr>
              <p14:xfrm>
                <a:off x="4087905" y="486735"/>
                <a:ext cx="331200" cy="883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0A37761-C7BD-566F-0EDF-981807E21E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81785" y="480615"/>
                  <a:ext cx="343440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5D269A8-7795-86C3-4A51-7727D3539970}"/>
                    </a:ext>
                  </a:extLst>
                </p14:cNvPr>
                <p14:cNvContentPartPr/>
                <p14:nvPr/>
              </p14:nvContentPartPr>
              <p14:xfrm>
                <a:off x="4583625" y="471255"/>
                <a:ext cx="555480" cy="293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5D269A8-7795-86C3-4A51-7727D353997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77505" y="465135"/>
                  <a:ext cx="5677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20AB10-8CB4-562F-4B8D-620E88E03921}"/>
                    </a:ext>
                  </a:extLst>
                </p14:cNvPr>
                <p14:cNvContentPartPr/>
                <p14:nvPr/>
              </p14:nvContentPartPr>
              <p14:xfrm>
                <a:off x="5372385" y="446415"/>
                <a:ext cx="430560" cy="210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20AB10-8CB4-562F-4B8D-620E88E0392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66265" y="440295"/>
                  <a:ext cx="442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153EE8A-03FB-7CB4-AE73-9229D42042EA}"/>
                    </a:ext>
                  </a:extLst>
                </p14:cNvPr>
                <p14:cNvContentPartPr/>
                <p14:nvPr/>
              </p14:nvContentPartPr>
              <p14:xfrm>
                <a:off x="1959945" y="2041440"/>
                <a:ext cx="381240" cy="433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153EE8A-03FB-7CB4-AE73-9229D42042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53825" y="2035320"/>
                  <a:ext cx="39348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F95FEB-B4C4-1F9E-E1A1-B346BB01258A}"/>
                    </a:ext>
                  </a:extLst>
                </p14:cNvPr>
                <p14:cNvContentPartPr/>
                <p14:nvPr/>
              </p14:nvContentPartPr>
              <p14:xfrm>
                <a:off x="2434425" y="1775760"/>
                <a:ext cx="282600" cy="747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F95FEB-B4C4-1F9E-E1A1-B346BB01258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28305" y="1769640"/>
                  <a:ext cx="294840" cy="75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043C98A-BB01-1044-3736-16A1AF7C44AF}"/>
                    </a:ext>
                  </a:extLst>
                </p14:cNvPr>
                <p14:cNvContentPartPr/>
                <p14:nvPr/>
              </p14:nvContentPartPr>
              <p14:xfrm>
                <a:off x="2598945" y="2009400"/>
                <a:ext cx="132480" cy="293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043C98A-BB01-1044-3736-16A1AF7C44A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92825" y="2003280"/>
                  <a:ext cx="1447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82BD0E7-2397-80AA-9AFA-DF264751F648}"/>
                    </a:ext>
                  </a:extLst>
                </p14:cNvPr>
                <p14:cNvContentPartPr/>
                <p14:nvPr/>
              </p14:nvContentPartPr>
              <p14:xfrm>
                <a:off x="2877945" y="1756320"/>
                <a:ext cx="175320" cy="392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82BD0E7-2397-80AA-9AFA-DF264751F64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71825" y="1750200"/>
                  <a:ext cx="1875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769154D-E98A-8959-1DA2-463444E0D292}"/>
                    </a:ext>
                  </a:extLst>
                </p14:cNvPr>
                <p14:cNvContentPartPr/>
                <p14:nvPr/>
              </p14:nvContentPartPr>
              <p14:xfrm>
                <a:off x="2918985" y="1961880"/>
                <a:ext cx="334080" cy="151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769154D-E98A-8959-1DA2-463444E0D2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12865" y="1955760"/>
                  <a:ext cx="346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79503F2-72C8-438C-EE6B-2C61B20B9124}"/>
                    </a:ext>
                  </a:extLst>
                </p14:cNvPr>
                <p14:cNvContentPartPr/>
                <p14:nvPr/>
              </p14:nvContentPartPr>
              <p14:xfrm>
                <a:off x="3234345" y="1664880"/>
                <a:ext cx="40320" cy="69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79503F2-72C8-438C-EE6B-2C61B20B91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28225" y="1658760"/>
                  <a:ext cx="52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0AA2EC1-2884-2593-CA8F-8D5110BB474A}"/>
                    </a:ext>
                  </a:extLst>
                </p14:cNvPr>
                <p14:cNvContentPartPr/>
                <p14:nvPr/>
              </p14:nvContentPartPr>
              <p14:xfrm>
                <a:off x="3345225" y="1830120"/>
                <a:ext cx="787680" cy="217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0AA2EC1-2884-2593-CA8F-8D5110BB47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39105" y="1824000"/>
                  <a:ext cx="799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8F57E2-C404-6AAC-E340-AC7D77AB443B}"/>
                    </a:ext>
                  </a:extLst>
                </p14:cNvPr>
                <p14:cNvContentPartPr/>
                <p14:nvPr/>
              </p14:nvContentPartPr>
              <p14:xfrm>
                <a:off x="4047225" y="1494240"/>
                <a:ext cx="78120" cy="78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8F57E2-C404-6AAC-E340-AC7D77AB443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41105" y="1488120"/>
                  <a:ext cx="903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6F13D81-25A8-9315-C82F-E51EB11EA51E}"/>
                    </a:ext>
                  </a:extLst>
                </p14:cNvPr>
                <p14:cNvContentPartPr/>
                <p14:nvPr/>
              </p14:nvContentPartPr>
              <p14:xfrm>
                <a:off x="4377345" y="1659120"/>
                <a:ext cx="690840" cy="302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6F13D81-25A8-9315-C82F-E51EB11EA51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71225" y="1653000"/>
                  <a:ext cx="7030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C3B2073-3257-E463-B673-ED14452DFD7E}"/>
                    </a:ext>
                  </a:extLst>
                </p14:cNvPr>
                <p14:cNvContentPartPr/>
                <p14:nvPr/>
              </p14:nvContentPartPr>
              <p14:xfrm>
                <a:off x="5156025" y="1590720"/>
                <a:ext cx="8280" cy="13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C3B2073-3257-E463-B673-ED14452DFD7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49905" y="1584600"/>
                  <a:ext cx="205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BE6DD46-6E07-2FFE-F244-D06FF4D6AB43}"/>
                    </a:ext>
                  </a:extLst>
                </p14:cNvPr>
                <p14:cNvContentPartPr/>
                <p14:nvPr/>
              </p14:nvContentPartPr>
              <p14:xfrm>
                <a:off x="6194625" y="1077720"/>
                <a:ext cx="534600" cy="768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BE6DD46-6E07-2FFE-F244-D06FF4D6AB4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88505" y="1071600"/>
                  <a:ext cx="546840" cy="7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8181A73-C0A9-F043-FA15-6B099957667A}"/>
                    </a:ext>
                  </a:extLst>
                </p14:cNvPr>
                <p14:cNvContentPartPr/>
                <p14:nvPr/>
              </p14:nvContentPartPr>
              <p14:xfrm>
                <a:off x="6976545" y="1397400"/>
                <a:ext cx="51840" cy="285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8181A73-C0A9-F043-FA15-6B099957667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70425" y="1391280"/>
                  <a:ext cx="640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1CE230F-A5D5-FE2D-B826-CCD4A74B5B76}"/>
                    </a:ext>
                  </a:extLst>
                </p14:cNvPr>
                <p14:cNvContentPartPr/>
                <p14:nvPr/>
              </p14:nvContentPartPr>
              <p14:xfrm>
                <a:off x="7924065" y="-28065"/>
                <a:ext cx="673920" cy="916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CE230F-A5D5-FE2D-B826-CCD4A74B5B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17945" y="-34185"/>
                  <a:ext cx="686160" cy="9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CF470DA-4514-1C39-7F05-F85C4990BBFE}"/>
                    </a:ext>
                  </a:extLst>
                </p14:cNvPr>
                <p14:cNvContentPartPr/>
                <p14:nvPr/>
              </p14:nvContentPartPr>
              <p14:xfrm>
                <a:off x="8006505" y="-8040"/>
                <a:ext cx="801720" cy="516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CF470DA-4514-1C39-7F05-F85C4990BB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00385" y="-14160"/>
                  <a:ext cx="81396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AC2A4B7-A923-1EA9-AAB7-DF0CA98B54D2}"/>
                    </a:ext>
                  </a:extLst>
                </p14:cNvPr>
                <p14:cNvContentPartPr/>
                <p14:nvPr/>
              </p14:nvContentPartPr>
              <p14:xfrm>
                <a:off x="8893545" y="172680"/>
                <a:ext cx="597240" cy="817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AC2A4B7-A923-1EA9-AAB7-DF0CA98B54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87425" y="166560"/>
                  <a:ext cx="609480" cy="82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408464C-225C-04E8-DDFD-CBBA64F5EAE1}"/>
                    </a:ext>
                  </a:extLst>
                </p14:cNvPr>
                <p14:cNvContentPartPr/>
                <p14:nvPr/>
              </p14:nvContentPartPr>
              <p14:xfrm>
                <a:off x="9483225" y="260880"/>
                <a:ext cx="402840" cy="230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408464C-225C-04E8-DDFD-CBBA64F5EAE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77105" y="254760"/>
                  <a:ext cx="4150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228AE3D-58CA-F48B-079B-8D2A70357C1C}"/>
                    </a:ext>
                  </a:extLst>
                </p14:cNvPr>
                <p14:cNvContentPartPr/>
                <p14:nvPr/>
              </p14:nvContentPartPr>
              <p14:xfrm>
                <a:off x="9838905" y="8520"/>
                <a:ext cx="121680" cy="93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228AE3D-58CA-F48B-079B-8D2A70357C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32785" y="2400"/>
                  <a:ext cx="1339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1F9622-927C-6089-D185-77FFE0CA5DC2}"/>
                    </a:ext>
                  </a:extLst>
                </p14:cNvPr>
                <p14:cNvContentPartPr/>
                <p14:nvPr/>
              </p14:nvContentPartPr>
              <p14:xfrm>
                <a:off x="10154265" y="109680"/>
                <a:ext cx="32400" cy="303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1F9622-927C-6089-D185-77FFE0CA5DC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48145" y="103560"/>
                  <a:ext cx="44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44A62D3-1A45-4691-6423-AA941FB291AD}"/>
                    </a:ext>
                  </a:extLst>
                </p14:cNvPr>
                <p14:cNvContentPartPr/>
                <p14:nvPr/>
              </p14:nvContentPartPr>
              <p14:xfrm>
                <a:off x="10142745" y="121920"/>
                <a:ext cx="884880" cy="232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44A62D3-1A45-4691-6423-AA941FB291A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36625" y="115800"/>
                  <a:ext cx="8971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83219B0-C859-A226-3D47-A7C5068FDC3F}"/>
                    </a:ext>
                  </a:extLst>
                </p14:cNvPr>
                <p14:cNvContentPartPr/>
                <p14:nvPr/>
              </p14:nvContentPartPr>
              <p14:xfrm>
                <a:off x="7832625" y="1125960"/>
                <a:ext cx="583200" cy="456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83219B0-C859-A226-3D47-A7C5068FDC3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26505" y="1119840"/>
                  <a:ext cx="5954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0982AF7-2ED9-82A2-8FD4-0FBCAF6A146A}"/>
                    </a:ext>
                  </a:extLst>
                </p14:cNvPr>
                <p14:cNvContentPartPr/>
                <p14:nvPr/>
              </p14:nvContentPartPr>
              <p14:xfrm>
                <a:off x="8432745" y="985920"/>
                <a:ext cx="1452600" cy="489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0982AF7-2ED9-82A2-8FD4-0FBCAF6A146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26625" y="979800"/>
                  <a:ext cx="146484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84D1CF6-8A42-2199-2EBC-E4DB8F2426B6}"/>
                    </a:ext>
                  </a:extLst>
                </p14:cNvPr>
                <p14:cNvContentPartPr/>
                <p14:nvPr/>
              </p14:nvContentPartPr>
              <p14:xfrm>
                <a:off x="10131225" y="1061880"/>
                <a:ext cx="9360" cy="54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84D1CF6-8A42-2199-2EBC-E4DB8F2426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25105" y="1055760"/>
                  <a:ext cx="216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DE05991-A4FD-6D1A-CCE7-FFDF91F0B73D}"/>
                    </a:ext>
                  </a:extLst>
                </p14:cNvPr>
                <p14:cNvContentPartPr/>
                <p14:nvPr/>
              </p14:nvContentPartPr>
              <p14:xfrm>
                <a:off x="1999545" y="3576480"/>
                <a:ext cx="587520" cy="788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DE05991-A4FD-6D1A-CCE7-FFDF91F0B73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93425" y="3570360"/>
                  <a:ext cx="59976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451C855-1FC9-03DF-135B-060439497278}"/>
                    </a:ext>
                  </a:extLst>
                </p14:cNvPr>
                <p14:cNvContentPartPr/>
                <p14:nvPr/>
              </p14:nvContentPartPr>
              <p14:xfrm>
                <a:off x="2560065" y="3921720"/>
                <a:ext cx="131040" cy="771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451C855-1FC9-03DF-135B-06043949727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53945" y="3915600"/>
                  <a:ext cx="14328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15036B2-CABB-25E5-E697-40955030D21E}"/>
                    </a:ext>
                  </a:extLst>
                </p14:cNvPr>
                <p14:cNvContentPartPr/>
                <p14:nvPr/>
              </p14:nvContentPartPr>
              <p14:xfrm>
                <a:off x="2570505" y="3724440"/>
                <a:ext cx="47160" cy="30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15036B2-CABB-25E5-E697-40955030D21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64385" y="3718320"/>
                  <a:ext cx="59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6995936-897D-0A96-84D4-FD8768BAC629}"/>
                    </a:ext>
                  </a:extLst>
                </p14:cNvPr>
                <p14:cNvContentPartPr/>
                <p14:nvPr/>
              </p14:nvContentPartPr>
              <p14:xfrm>
                <a:off x="3192225" y="3778800"/>
                <a:ext cx="244800" cy="90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6995936-897D-0A96-84D4-FD8768BAC62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86105" y="3772680"/>
                  <a:ext cx="2570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BD9B3DC-5457-EC61-34AB-B08F2539A855}"/>
                    </a:ext>
                  </a:extLst>
                </p14:cNvPr>
                <p14:cNvContentPartPr/>
                <p14:nvPr/>
              </p14:nvContentPartPr>
              <p14:xfrm>
                <a:off x="3291585" y="3969240"/>
                <a:ext cx="309960" cy="141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BD9B3DC-5457-EC61-34AB-B08F2539A85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85465" y="3963120"/>
                  <a:ext cx="322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E96C2FF-E58F-CC25-A4DF-50140B1F7493}"/>
                    </a:ext>
                  </a:extLst>
                </p14:cNvPr>
                <p14:cNvContentPartPr/>
                <p14:nvPr/>
              </p14:nvContentPartPr>
              <p14:xfrm>
                <a:off x="3966945" y="3203520"/>
                <a:ext cx="429480" cy="717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E96C2FF-E58F-CC25-A4DF-50140B1F749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60825" y="3197400"/>
                  <a:ext cx="4417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37F7D9-1FF0-5E66-3A1F-0DCADE991402}"/>
                    </a:ext>
                  </a:extLst>
                </p14:cNvPr>
                <p14:cNvContentPartPr/>
                <p14:nvPr/>
              </p14:nvContentPartPr>
              <p14:xfrm>
                <a:off x="4491825" y="3421680"/>
                <a:ext cx="111960" cy="685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37F7D9-1FF0-5E66-3A1F-0DCADE99140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85705" y="3415560"/>
                  <a:ext cx="12420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C0D6D0E-0052-6BE5-830B-E8209BD86161}"/>
                    </a:ext>
                  </a:extLst>
                </p14:cNvPr>
                <p14:cNvContentPartPr/>
                <p14:nvPr/>
              </p14:nvContentPartPr>
              <p14:xfrm>
                <a:off x="5080785" y="3491520"/>
                <a:ext cx="450720" cy="87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C0D6D0E-0052-6BE5-830B-E8209BD8616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74665" y="3485400"/>
                  <a:ext cx="462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8809A71-2B33-81F1-21A2-6AE8C190FDD9}"/>
                    </a:ext>
                  </a:extLst>
                </p14:cNvPr>
                <p14:cNvContentPartPr/>
                <p14:nvPr/>
              </p14:nvContentPartPr>
              <p14:xfrm>
                <a:off x="6151785" y="2859000"/>
                <a:ext cx="876600" cy="770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8809A71-2B33-81F1-21A2-6AE8C190FDD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45665" y="2852880"/>
                  <a:ext cx="88884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AD0B171-6C40-3D1D-1DE5-5EA3AE77B38A}"/>
                    </a:ext>
                  </a:extLst>
                </p14:cNvPr>
                <p14:cNvContentPartPr/>
                <p14:nvPr/>
              </p14:nvContentPartPr>
              <p14:xfrm>
                <a:off x="7061145" y="3282000"/>
                <a:ext cx="5040" cy="29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AD0B171-6C40-3D1D-1DE5-5EA3AE77B38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55025" y="3275880"/>
                  <a:ext cx="172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044F4CB-F6F3-0FFF-D2AB-EC3BA8E3CCF5}"/>
                    </a:ext>
                  </a:extLst>
                </p14:cNvPr>
                <p14:cNvContentPartPr/>
                <p14:nvPr/>
              </p14:nvContentPartPr>
              <p14:xfrm>
                <a:off x="7210185" y="2471640"/>
                <a:ext cx="367200" cy="478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044F4CB-F6F3-0FFF-D2AB-EC3BA8E3CCF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04065" y="2465520"/>
                  <a:ext cx="3794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2F2BC65-EFFA-6CE6-CD3C-46F633EA30BB}"/>
                    </a:ext>
                  </a:extLst>
                </p14:cNvPr>
                <p14:cNvContentPartPr/>
                <p14:nvPr/>
              </p14:nvContentPartPr>
              <p14:xfrm>
                <a:off x="7172385" y="3059520"/>
                <a:ext cx="1271520" cy="277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2F2BC65-EFFA-6CE6-CD3C-46F633EA30B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66265" y="3053400"/>
                  <a:ext cx="12837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E1DC358-D046-327F-ECF0-4C5419353136}"/>
                    </a:ext>
                  </a:extLst>
                </p14:cNvPr>
                <p14:cNvContentPartPr/>
                <p14:nvPr/>
              </p14:nvContentPartPr>
              <p14:xfrm>
                <a:off x="7448865" y="3396120"/>
                <a:ext cx="426240" cy="535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E1DC358-D046-327F-ECF0-4C541935313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42745" y="3390000"/>
                  <a:ext cx="43848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0452296-669D-CF5F-D498-D5C8FCEAD974}"/>
                    </a:ext>
                  </a:extLst>
                </p14:cNvPr>
                <p14:cNvContentPartPr/>
                <p14:nvPr/>
              </p14:nvContentPartPr>
              <p14:xfrm>
                <a:off x="7984545" y="3338880"/>
                <a:ext cx="291960" cy="471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0452296-669D-CF5F-D498-D5C8FCEAD97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78425" y="3332760"/>
                  <a:ext cx="30420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CE0D9A2-A628-B326-AB20-59448085D196}"/>
                    </a:ext>
                  </a:extLst>
                </p14:cNvPr>
                <p14:cNvContentPartPr/>
                <p14:nvPr/>
              </p14:nvContentPartPr>
              <p14:xfrm>
                <a:off x="8514825" y="2420520"/>
                <a:ext cx="422640" cy="504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CE0D9A2-A628-B326-AB20-59448085D19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08705" y="2414400"/>
                  <a:ext cx="43488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0B8DCAF-BFF0-11DC-2540-9419C3EC5A3B}"/>
                    </a:ext>
                  </a:extLst>
                </p14:cNvPr>
                <p14:cNvContentPartPr/>
                <p14:nvPr/>
              </p14:nvContentPartPr>
              <p14:xfrm>
                <a:off x="8766465" y="2263560"/>
                <a:ext cx="316800" cy="192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0B8DCAF-BFF0-11DC-2540-9419C3EC5A3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60345" y="2257440"/>
                  <a:ext cx="329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33B369-C87E-A289-27DD-7764858B093D}"/>
                    </a:ext>
                  </a:extLst>
                </p14:cNvPr>
                <p14:cNvContentPartPr/>
                <p14:nvPr/>
              </p14:nvContentPartPr>
              <p14:xfrm>
                <a:off x="8923425" y="2374800"/>
                <a:ext cx="157680" cy="557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33B369-C87E-A289-27DD-7764858B093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17305" y="2368680"/>
                  <a:ext cx="16992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84DD9DC-39FE-F067-822D-EF4CE6DF325A}"/>
                    </a:ext>
                  </a:extLst>
                </p14:cNvPr>
                <p14:cNvContentPartPr/>
                <p14:nvPr/>
              </p14:nvContentPartPr>
              <p14:xfrm>
                <a:off x="9247425" y="2077080"/>
                <a:ext cx="312840" cy="675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84DD9DC-39FE-F067-822D-EF4CE6DF325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41305" y="2070960"/>
                  <a:ext cx="325080" cy="68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F6CF7CD-B9E5-5673-C33A-27267BADC1DE}"/>
                    </a:ext>
                  </a:extLst>
                </p14:cNvPr>
                <p14:cNvContentPartPr/>
                <p14:nvPr/>
              </p14:nvContentPartPr>
              <p14:xfrm>
                <a:off x="9620745" y="2453280"/>
                <a:ext cx="33120" cy="355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F6CF7CD-B9E5-5673-C33A-27267BADC1D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14625" y="2447160"/>
                  <a:ext cx="453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B912641-8CD5-DFD5-5C23-E48892C6DCF3}"/>
                    </a:ext>
                  </a:extLst>
                </p14:cNvPr>
                <p14:cNvContentPartPr/>
                <p14:nvPr/>
              </p14:nvContentPartPr>
              <p14:xfrm>
                <a:off x="9072825" y="2142240"/>
                <a:ext cx="560520" cy="634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B912641-8CD5-DFD5-5C23-E48892C6DCF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66705" y="2136120"/>
                  <a:ext cx="57276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267623D-483E-E286-CF6D-795B3641773D}"/>
                    </a:ext>
                  </a:extLst>
                </p14:cNvPr>
                <p14:cNvContentPartPr/>
                <p14:nvPr/>
              </p14:nvContentPartPr>
              <p14:xfrm>
                <a:off x="9438585" y="1884120"/>
                <a:ext cx="404640" cy="988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267623D-483E-E286-CF6D-795B3641773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32465" y="1878000"/>
                  <a:ext cx="416880" cy="10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0A12FFF-14A3-FB3E-173E-A81106F46E58}"/>
                    </a:ext>
                  </a:extLst>
                </p14:cNvPr>
                <p14:cNvContentPartPr/>
                <p14:nvPr/>
              </p14:nvContentPartPr>
              <p14:xfrm>
                <a:off x="8533545" y="2675040"/>
                <a:ext cx="118080" cy="132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0A12FFF-14A3-FB3E-173E-A81106F46E5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27425" y="2668920"/>
                  <a:ext cx="130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F50BF10-8EBE-7621-9CC0-A5940D6D8640}"/>
                    </a:ext>
                  </a:extLst>
                </p14:cNvPr>
                <p14:cNvContentPartPr/>
                <p14:nvPr/>
              </p14:nvContentPartPr>
              <p14:xfrm>
                <a:off x="6790065" y="2625720"/>
                <a:ext cx="392760" cy="1399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F50BF10-8EBE-7621-9CC0-A5940D6D86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83945" y="2619600"/>
                  <a:ext cx="405000" cy="14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04089FC-5068-BA7D-2FD4-37F15EE2E157}"/>
                    </a:ext>
                  </a:extLst>
                </p14:cNvPr>
                <p14:cNvContentPartPr/>
                <p14:nvPr/>
              </p14:nvContentPartPr>
              <p14:xfrm>
                <a:off x="6828225" y="1495320"/>
                <a:ext cx="3499200" cy="2753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04089FC-5068-BA7D-2FD4-37F15EE2E15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22105" y="1489200"/>
                  <a:ext cx="3511440" cy="27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BAA53AB-1CC4-92ED-9564-D00B1031C48A}"/>
              </a:ext>
            </a:extLst>
          </p:cNvPr>
          <p:cNvGrpSpPr/>
          <p:nvPr/>
        </p:nvGrpSpPr>
        <p:grpSpPr>
          <a:xfrm>
            <a:off x="9389625" y="3385680"/>
            <a:ext cx="1402920" cy="644040"/>
            <a:chOff x="9389625" y="3385680"/>
            <a:chExt cx="1402920" cy="64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4A19583-8520-5413-8AC1-ABE863D2FAFE}"/>
                    </a:ext>
                  </a:extLst>
                </p14:cNvPr>
                <p14:cNvContentPartPr/>
                <p14:nvPr/>
              </p14:nvContentPartPr>
              <p14:xfrm>
                <a:off x="9389625" y="3385680"/>
                <a:ext cx="1074600" cy="573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4A19583-8520-5413-8AC1-ABE863D2FAF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383505" y="3379560"/>
                  <a:ext cx="10868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AE78AC5-B0B0-1EDF-5068-D0BB3FC773E3}"/>
                    </a:ext>
                  </a:extLst>
                </p14:cNvPr>
                <p14:cNvContentPartPr/>
                <p14:nvPr/>
              </p14:nvContentPartPr>
              <p14:xfrm>
                <a:off x="10290345" y="3738840"/>
                <a:ext cx="502200" cy="290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AE78AC5-B0B0-1EDF-5068-D0BB3FC773E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84225" y="3732720"/>
                  <a:ext cx="514440" cy="30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3855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341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E71FDA-DF6B-6EBC-E0E6-F2B2D239C2F1}"/>
                  </a:ext>
                </a:extLst>
              </p14:cNvPr>
              <p14:cNvContentPartPr/>
              <p14:nvPr/>
            </p14:nvContentPartPr>
            <p14:xfrm>
              <a:off x="1579425" y="654495"/>
              <a:ext cx="523800" cy="110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E71FDA-DF6B-6EBC-E0E6-F2B2D239C2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3305" y="648375"/>
                <a:ext cx="536040" cy="11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0AA87F9-3081-801B-0DBA-4E551191F8DF}"/>
                  </a:ext>
                </a:extLst>
              </p14:cNvPr>
              <p14:cNvContentPartPr/>
              <p14:nvPr/>
            </p14:nvContentPartPr>
            <p14:xfrm>
              <a:off x="1058145" y="1962735"/>
              <a:ext cx="2307600" cy="488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0AA87F9-3081-801B-0DBA-4E551191F8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2025" y="1956615"/>
                <a:ext cx="231984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FA9592-27FE-0714-3661-A96BF83C7937}"/>
                  </a:ext>
                </a:extLst>
              </p14:cNvPr>
              <p14:cNvContentPartPr/>
              <p14:nvPr/>
            </p14:nvContentPartPr>
            <p14:xfrm>
              <a:off x="1708665" y="2548455"/>
              <a:ext cx="585000" cy="934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FA9592-27FE-0714-3661-A96BF83C79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2545" y="2542335"/>
                <a:ext cx="597240" cy="9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CC31D6-7B21-7CC1-440F-EB9F9839C424}"/>
                  </a:ext>
                </a:extLst>
              </p14:cNvPr>
              <p14:cNvContentPartPr/>
              <p14:nvPr/>
            </p14:nvContentPartPr>
            <p14:xfrm>
              <a:off x="2358105" y="2523975"/>
              <a:ext cx="797040" cy="392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CC31D6-7B21-7CC1-440F-EB9F9839C4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51985" y="2517855"/>
                <a:ext cx="80928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C18DCB7-AB36-1CE1-1F15-9BE0C517F93B}"/>
                  </a:ext>
                </a:extLst>
              </p14:cNvPr>
              <p14:cNvContentPartPr/>
              <p14:nvPr/>
            </p14:nvContentPartPr>
            <p14:xfrm>
              <a:off x="3339105" y="1176135"/>
              <a:ext cx="637560" cy="526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C18DCB7-AB36-1CE1-1F15-9BE0C517F9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2985" y="1170015"/>
                <a:ext cx="64980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06BEE95-772A-F2E5-2238-2EFC26787E7B}"/>
                  </a:ext>
                </a:extLst>
              </p14:cNvPr>
              <p14:cNvContentPartPr/>
              <p14:nvPr/>
            </p14:nvContentPartPr>
            <p14:xfrm>
              <a:off x="3834465" y="879855"/>
              <a:ext cx="277920" cy="398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06BEE95-772A-F2E5-2238-2EFC26787E7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28345" y="873735"/>
                <a:ext cx="2901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A70BC21-AAD8-5E14-60FF-0DDCF4DC81C3}"/>
                  </a:ext>
                </a:extLst>
              </p14:cNvPr>
              <p14:cNvContentPartPr/>
              <p14:nvPr/>
            </p14:nvContentPartPr>
            <p14:xfrm>
              <a:off x="3766065" y="879495"/>
              <a:ext cx="865440" cy="431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A70BC21-AAD8-5E14-60FF-0DDCF4DC81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59945" y="873375"/>
                <a:ext cx="87768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88F0446-506B-AD2B-5C39-6E1276D06AFC}"/>
                  </a:ext>
                </a:extLst>
              </p14:cNvPr>
              <p14:cNvContentPartPr/>
              <p14:nvPr/>
            </p14:nvContentPartPr>
            <p14:xfrm>
              <a:off x="4386705" y="446775"/>
              <a:ext cx="402840" cy="394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88F0446-506B-AD2B-5C39-6E1276D06AF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80585" y="440655"/>
                <a:ext cx="41508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BE1C280-C7F6-5792-1764-8DFC87B86DCC}"/>
                  </a:ext>
                </a:extLst>
              </p14:cNvPr>
              <p14:cNvContentPartPr/>
              <p14:nvPr/>
            </p14:nvContentPartPr>
            <p14:xfrm>
              <a:off x="4850745" y="397095"/>
              <a:ext cx="297360" cy="1296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BE1C280-C7F6-5792-1764-8DFC87B86D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44625" y="390975"/>
                <a:ext cx="309600" cy="13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CCB4FAF-C872-087C-B27F-7889D815DF4A}"/>
                  </a:ext>
                </a:extLst>
              </p14:cNvPr>
              <p14:cNvContentPartPr/>
              <p14:nvPr/>
            </p14:nvContentPartPr>
            <p14:xfrm>
              <a:off x="6189225" y="641895"/>
              <a:ext cx="429120" cy="126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CCB4FAF-C872-087C-B27F-7889D815DF4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83105" y="635775"/>
                <a:ext cx="4413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1B3909E-0027-33CA-11B7-FFB269EAC0A5}"/>
                  </a:ext>
                </a:extLst>
              </p14:cNvPr>
              <p14:cNvContentPartPr/>
              <p14:nvPr/>
            </p14:nvContentPartPr>
            <p14:xfrm>
              <a:off x="6338985" y="965175"/>
              <a:ext cx="433440" cy="183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1B3909E-0027-33CA-11B7-FFB269EAC0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32865" y="959055"/>
                <a:ext cx="4456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015D3CA-8A3D-C5FC-5838-ECE165761551}"/>
                  </a:ext>
                </a:extLst>
              </p14:cNvPr>
              <p14:cNvContentPartPr/>
              <p14:nvPr/>
            </p14:nvContentPartPr>
            <p14:xfrm>
              <a:off x="7267425" y="376215"/>
              <a:ext cx="552240" cy="633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015D3CA-8A3D-C5FC-5838-ECE16576155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61305" y="370095"/>
                <a:ext cx="56448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E6B8EED-71B7-8577-66F3-69F308DCBF66}"/>
                  </a:ext>
                </a:extLst>
              </p14:cNvPr>
              <p14:cNvContentPartPr/>
              <p14:nvPr/>
            </p14:nvContentPartPr>
            <p14:xfrm>
              <a:off x="7895625" y="194055"/>
              <a:ext cx="711000" cy="616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E6B8EED-71B7-8577-66F3-69F308DCBF6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89505" y="187935"/>
                <a:ext cx="72324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AA42C55-E07C-B417-F79C-BB5D634E6BED}"/>
                  </a:ext>
                </a:extLst>
              </p14:cNvPr>
              <p14:cNvContentPartPr/>
              <p14:nvPr/>
            </p14:nvContentPartPr>
            <p14:xfrm>
              <a:off x="8853585" y="407535"/>
              <a:ext cx="81360" cy="44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AA42C55-E07C-B417-F79C-BB5D634E6BE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47465" y="401415"/>
                <a:ext cx="936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83C09A6-96F3-CA66-3F15-E3A8700DB697}"/>
                  </a:ext>
                </a:extLst>
              </p14:cNvPr>
              <p14:cNvContentPartPr/>
              <p14:nvPr/>
            </p14:nvContentPartPr>
            <p14:xfrm>
              <a:off x="1285665" y="1869135"/>
              <a:ext cx="6040080" cy="2273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83C09A6-96F3-CA66-3F15-E3A8700DB69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79545" y="1863015"/>
                <a:ext cx="6052320" cy="22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D7CE05E-1213-B2B8-D220-9A00C1C77AE2}"/>
                  </a:ext>
                </a:extLst>
              </p14:cNvPr>
              <p14:cNvContentPartPr/>
              <p14:nvPr/>
            </p14:nvContentPartPr>
            <p14:xfrm>
              <a:off x="892545" y="1190535"/>
              <a:ext cx="538560" cy="2102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D7CE05E-1213-B2B8-D220-9A00C1C77AE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6425" y="1184415"/>
                <a:ext cx="550800" cy="21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40E60B7-7B60-057D-A11D-550AC1824FC3}"/>
                  </a:ext>
                </a:extLst>
              </p14:cNvPr>
              <p14:cNvContentPartPr/>
              <p14:nvPr/>
            </p14:nvContentPartPr>
            <p14:xfrm>
              <a:off x="830625" y="-69825"/>
              <a:ext cx="8061120" cy="3338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40E60B7-7B60-057D-A11D-550AC1824FC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4505" y="-75945"/>
                <a:ext cx="8073360" cy="33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0F1D2A4-3D01-D185-0428-C1E41ED1DE1E}"/>
                  </a:ext>
                </a:extLst>
              </p14:cNvPr>
              <p14:cNvContentPartPr/>
              <p14:nvPr/>
            </p14:nvContentPartPr>
            <p14:xfrm>
              <a:off x="1350825" y="3255720"/>
              <a:ext cx="660960" cy="1256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0F1D2A4-3D01-D185-0428-C1E41ED1DE1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44705" y="3249600"/>
                <a:ext cx="673200" cy="12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75F6C11-1566-33AC-3C81-E0A0985D54EE}"/>
                  </a:ext>
                </a:extLst>
              </p14:cNvPr>
              <p14:cNvContentPartPr/>
              <p14:nvPr/>
            </p14:nvContentPartPr>
            <p14:xfrm>
              <a:off x="4239105" y="2065920"/>
              <a:ext cx="14040" cy="5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75F6C11-1566-33AC-3C81-E0A0985D54E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32985" y="2059800"/>
                <a:ext cx="2628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E622C7D-9FEB-BBFB-3A3A-260C1B5EFA04}"/>
                  </a:ext>
                </a:extLst>
              </p14:cNvPr>
              <p14:cNvContentPartPr/>
              <p14:nvPr/>
            </p14:nvContentPartPr>
            <p14:xfrm>
              <a:off x="6905985" y="1178160"/>
              <a:ext cx="1744560" cy="487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E622C7D-9FEB-BBFB-3A3A-260C1B5EFA0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99865" y="1172040"/>
                <a:ext cx="175680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10E2034-D088-C316-1448-93482C2CD1E8}"/>
                  </a:ext>
                </a:extLst>
              </p14:cNvPr>
              <p14:cNvContentPartPr/>
              <p14:nvPr/>
            </p14:nvContentPartPr>
            <p14:xfrm>
              <a:off x="7200825" y="1119480"/>
              <a:ext cx="1690920" cy="387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10E2034-D088-C316-1448-93482C2CD1E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94705" y="1113360"/>
                <a:ext cx="170316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E9C7C48-CB55-3C79-98C7-D46D81047453}"/>
                  </a:ext>
                </a:extLst>
              </p14:cNvPr>
              <p14:cNvContentPartPr/>
              <p14:nvPr/>
            </p14:nvContentPartPr>
            <p14:xfrm>
              <a:off x="2535225" y="4112880"/>
              <a:ext cx="397800" cy="643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E9C7C48-CB55-3C79-98C7-D46D8104745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29105" y="4106760"/>
                <a:ext cx="410040" cy="6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15BFFB7-D3E7-E313-06D5-F3B45D13FB0D}"/>
                  </a:ext>
                </a:extLst>
              </p14:cNvPr>
              <p14:cNvContentPartPr/>
              <p14:nvPr/>
            </p14:nvContentPartPr>
            <p14:xfrm>
              <a:off x="1737105" y="4790400"/>
              <a:ext cx="1905120" cy="395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15BFFB7-D3E7-E313-06D5-F3B45D13FB0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30985" y="4784280"/>
                <a:ext cx="19173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FADE65C-A400-AA58-CEEF-611253052928}"/>
                  </a:ext>
                </a:extLst>
              </p14:cNvPr>
              <p14:cNvContentPartPr/>
              <p14:nvPr/>
            </p14:nvContentPartPr>
            <p14:xfrm>
              <a:off x="2153985" y="5364240"/>
              <a:ext cx="326520" cy="762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FADE65C-A400-AA58-CEEF-61125305292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47865" y="5358120"/>
                <a:ext cx="33876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44B0076-13D4-52C1-49FB-0083280A3243}"/>
                  </a:ext>
                </a:extLst>
              </p14:cNvPr>
              <p14:cNvContentPartPr/>
              <p14:nvPr/>
            </p14:nvContentPartPr>
            <p14:xfrm>
              <a:off x="2632425" y="5221320"/>
              <a:ext cx="353160" cy="590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44B0076-13D4-52C1-49FB-0083280A324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26305" y="5215200"/>
                <a:ext cx="36540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CA12E68-4932-3402-B992-6922140C24F3}"/>
                  </a:ext>
                </a:extLst>
              </p14:cNvPr>
              <p14:cNvContentPartPr/>
              <p14:nvPr/>
            </p14:nvContentPartPr>
            <p14:xfrm>
              <a:off x="2920065" y="5477280"/>
              <a:ext cx="112680" cy="452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CA12E68-4932-3402-B992-6922140C24F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13945" y="5471160"/>
                <a:ext cx="12492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90FB28F-6942-4951-38CC-2492EF780458}"/>
                  </a:ext>
                </a:extLst>
              </p14:cNvPr>
              <p14:cNvContentPartPr/>
              <p14:nvPr/>
            </p14:nvContentPartPr>
            <p14:xfrm>
              <a:off x="3035625" y="5298360"/>
              <a:ext cx="11880" cy="7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90FB28F-6942-4951-38CC-2492EF78045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29505" y="5292240"/>
                <a:ext cx="241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286DD60-FBA6-1614-4503-D4101C0BDE9A}"/>
                  </a:ext>
                </a:extLst>
              </p14:cNvPr>
              <p14:cNvContentPartPr/>
              <p14:nvPr/>
            </p14:nvContentPartPr>
            <p14:xfrm>
              <a:off x="3943185" y="3955920"/>
              <a:ext cx="409320" cy="903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286DD60-FBA6-1614-4503-D4101C0BDE9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37065" y="3949800"/>
                <a:ext cx="421560" cy="9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12FF482-6996-4D71-3E8F-2D82750EC314}"/>
                  </a:ext>
                </a:extLst>
              </p14:cNvPr>
              <p14:cNvContentPartPr/>
              <p14:nvPr/>
            </p14:nvContentPartPr>
            <p14:xfrm>
              <a:off x="4229745" y="3868440"/>
              <a:ext cx="525240" cy="104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12FF482-6996-4D71-3E8F-2D82750EC31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23625" y="3862320"/>
                <a:ext cx="5374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16193B2-8C70-4E2C-5545-D87BBF731180}"/>
                  </a:ext>
                </a:extLst>
              </p14:cNvPr>
              <p14:cNvContentPartPr/>
              <p14:nvPr/>
            </p14:nvContentPartPr>
            <p14:xfrm>
              <a:off x="4394265" y="3974280"/>
              <a:ext cx="163440" cy="7909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16193B2-8C70-4E2C-5545-D87BBF73118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88145" y="3968160"/>
                <a:ext cx="175680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57F0C18-8B00-9ABD-5C00-CFD6B9984577}"/>
                  </a:ext>
                </a:extLst>
              </p14:cNvPr>
              <p14:cNvContentPartPr/>
              <p14:nvPr/>
            </p14:nvContentPartPr>
            <p14:xfrm>
              <a:off x="4761825" y="3937920"/>
              <a:ext cx="340560" cy="634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57F0C18-8B00-9ABD-5C00-CFD6B998457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55705" y="3931800"/>
                <a:ext cx="35280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FEB79FC-1889-E1F8-F19E-047C2F0F15B1}"/>
                  </a:ext>
                </a:extLst>
              </p14:cNvPr>
              <p14:cNvContentPartPr/>
              <p14:nvPr/>
            </p14:nvContentPartPr>
            <p14:xfrm>
              <a:off x="5187345" y="4398000"/>
              <a:ext cx="169920" cy="211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EB79FC-1889-E1F8-F19E-047C2F0F15B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181225" y="4391880"/>
                <a:ext cx="1821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3D5EADD-E55A-578B-ABC5-22A272B854E5}"/>
                  </a:ext>
                </a:extLst>
              </p14:cNvPr>
              <p14:cNvContentPartPr/>
              <p14:nvPr/>
            </p14:nvContentPartPr>
            <p14:xfrm>
              <a:off x="5655345" y="4318800"/>
              <a:ext cx="84960" cy="148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3D5EADD-E55A-578B-ABC5-22A272B854E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649225" y="4312680"/>
                <a:ext cx="972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235D706-5532-DD7D-6652-6F204BD071B0}"/>
                  </a:ext>
                </a:extLst>
              </p14:cNvPr>
              <p14:cNvContentPartPr/>
              <p14:nvPr/>
            </p14:nvContentPartPr>
            <p14:xfrm>
              <a:off x="6085545" y="3633720"/>
              <a:ext cx="357840" cy="7779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235D706-5532-DD7D-6652-6F204BD071B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079425" y="3627600"/>
                <a:ext cx="37008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3BF1A84-9B8D-373F-0C6E-CBEDD5CAA6F7}"/>
                  </a:ext>
                </a:extLst>
              </p14:cNvPr>
              <p14:cNvContentPartPr/>
              <p14:nvPr/>
            </p14:nvContentPartPr>
            <p14:xfrm>
              <a:off x="6510345" y="4096680"/>
              <a:ext cx="48240" cy="219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3BF1A84-9B8D-373F-0C6E-CBEDD5CAA6F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504225" y="4090560"/>
                <a:ext cx="604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3A5D5D2-97A8-9C93-105C-4DF553BA063A}"/>
                  </a:ext>
                </a:extLst>
              </p14:cNvPr>
              <p14:cNvContentPartPr/>
              <p14:nvPr/>
            </p14:nvContentPartPr>
            <p14:xfrm>
              <a:off x="6357345" y="3399360"/>
              <a:ext cx="575640" cy="1348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3A5D5D2-97A8-9C93-105C-4DF553BA063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351225" y="3393240"/>
                <a:ext cx="587880" cy="13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6512BED-507B-7D60-BE73-63FC7D7F25AE}"/>
                  </a:ext>
                </a:extLst>
              </p14:cNvPr>
              <p14:cNvContentPartPr/>
              <p14:nvPr/>
            </p14:nvContentPartPr>
            <p14:xfrm>
              <a:off x="7850985" y="3508080"/>
              <a:ext cx="235800" cy="1411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6512BED-507B-7D60-BE73-63FC7D7F25A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844865" y="3501960"/>
                <a:ext cx="2480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CDCCDAD-0359-C050-071D-CC5A906DCBEE}"/>
                  </a:ext>
                </a:extLst>
              </p14:cNvPr>
              <p14:cNvContentPartPr/>
              <p14:nvPr/>
            </p14:nvContentPartPr>
            <p14:xfrm>
              <a:off x="7958625" y="3775560"/>
              <a:ext cx="262080" cy="156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CDCCDAD-0359-C050-071D-CC5A906DCBE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952505" y="3769440"/>
                <a:ext cx="2743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DFB259D-A7B2-8E45-6C45-1A8271B5EE76}"/>
                  </a:ext>
                </a:extLst>
              </p14:cNvPr>
              <p14:cNvContentPartPr/>
              <p14:nvPr/>
            </p14:nvContentPartPr>
            <p14:xfrm>
              <a:off x="8731185" y="2665320"/>
              <a:ext cx="452880" cy="5796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DFB259D-A7B2-8E45-6C45-1A8271B5EE7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725065" y="2659200"/>
                <a:ext cx="46512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359DCCA-DD3D-F7E6-1319-FB4D7B00C637}"/>
                  </a:ext>
                </a:extLst>
              </p14:cNvPr>
              <p14:cNvContentPartPr/>
              <p14:nvPr/>
            </p14:nvContentPartPr>
            <p14:xfrm>
              <a:off x="8163105" y="3294960"/>
              <a:ext cx="1863360" cy="4082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359DCCA-DD3D-F7E6-1319-FB4D7B00C63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156985" y="3288840"/>
                <a:ext cx="187560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2B6BDEC-BA57-A287-01B6-6CF1E78D1E91}"/>
                  </a:ext>
                </a:extLst>
              </p14:cNvPr>
              <p14:cNvContentPartPr/>
              <p14:nvPr/>
            </p14:nvContentPartPr>
            <p14:xfrm>
              <a:off x="8676825" y="3921000"/>
              <a:ext cx="230400" cy="675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2B6BDEC-BA57-A287-01B6-6CF1E78D1E9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670705" y="3914880"/>
                <a:ext cx="24264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8913E93-E1D5-9C44-1D4B-8270DA77C54B}"/>
                  </a:ext>
                </a:extLst>
              </p14:cNvPr>
              <p14:cNvContentPartPr/>
              <p14:nvPr/>
            </p14:nvContentPartPr>
            <p14:xfrm>
              <a:off x="9166065" y="3688440"/>
              <a:ext cx="430920" cy="6094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8913E93-E1D5-9C44-1D4B-8270DA77C54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59945" y="3682320"/>
                <a:ext cx="44316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6FD31F9-2B91-37AC-346B-5D6D4001E6D6}"/>
                  </a:ext>
                </a:extLst>
              </p14:cNvPr>
              <p14:cNvContentPartPr/>
              <p14:nvPr/>
            </p14:nvContentPartPr>
            <p14:xfrm>
              <a:off x="9632625" y="3918480"/>
              <a:ext cx="201240" cy="4489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6FD31F9-2B91-37AC-346B-5D6D4001E6D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626505" y="3912360"/>
                <a:ext cx="21348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DC7F50B-AAD7-2B84-F9D4-872441278A10}"/>
                  </a:ext>
                </a:extLst>
              </p14:cNvPr>
              <p14:cNvContentPartPr/>
              <p14:nvPr/>
            </p14:nvContentPartPr>
            <p14:xfrm>
              <a:off x="9942945" y="4184160"/>
              <a:ext cx="9360" cy="30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DC7F50B-AAD7-2B84-F9D4-872441278A1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936825" y="4178040"/>
                <a:ext cx="216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5A83AC5-F0BE-7862-F9FB-0678B62B3BED}"/>
                  </a:ext>
                </a:extLst>
              </p14:cNvPr>
              <p14:cNvContentPartPr/>
              <p14:nvPr/>
            </p14:nvContentPartPr>
            <p14:xfrm>
              <a:off x="4433505" y="4142040"/>
              <a:ext cx="2889720" cy="9435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5A83AC5-F0BE-7862-F9FB-0678B62B3BE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427385" y="4135920"/>
                <a:ext cx="2901960" cy="9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A1FC237-32ED-8F87-7F20-ECAF09FEE473}"/>
                  </a:ext>
                </a:extLst>
              </p14:cNvPr>
              <p14:cNvContentPartPr/>
              <p14:nvPr/>
            </p14:nvContentPartPr>
            <p14:xfrm>
              <a:off x="4886745" y="4404120"/>
              <a:ext cx="1941480" cy="6948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A1FC237-32ED-8F87-7F20-ECAF09FEE47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880625" y="4398000"/>
                <a:ext cx="195372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5838754-628E-BC01-081F-388DDE052BA9}"/>
                  </a:ext>
                </a:extLst>
              </p14:cNvPr>
              <p14:cNvContentPartPr/>
              <p14:nvPr/>
            </p14:nvContentPartPr>
            <p14:xfrm>
              <a:off x="4938585" y="4518600"/>
              <a:ext cx="1545840" cy="4586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5838754-628E-BC01-081F-388DDE052BA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932465" y="4512480"/>
                <a:ext cx="155808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B45D749-D687-9D24-9BF1-9FE94F9476E6}"/>
                  </a:ext>
                </a:extLst>
              </p14:cNvPr>
              <p14:cNvContentPartPr/>
              <p14:nvPr/>
            </p14:nvContentPartPr>
            <p14:xfrm>
              <a:off x="10234185" y="2657400"/>
              <a:ext cx="7200" cy="147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B45D749-D687-9D24-9BF1-9FE94F9476E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228065" y="2651280"/>
                <a:ext cx="194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282687B-6818-7C34-01D6-0CF476067A99}"/>
                  </a:ext>
                </a:extLst>
              </p14:cNvPr>
              <p14:cNvContentPartPr/>
              <p14:nvPr/>
            </p14:nvContentPartPr>
            <p14:xfrm>
              <a:off x="10206825" y="3122520"/>
              <a:ext cx="78120" cy="72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282687B-6818-7C34-01D6-0CF476067A9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200705" y="3116400"/>
                <a:ext cx="903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EB531FF-5E4B-7653-03F5-F47EBC14CF4D}"/>
                  </a:ext>
                </a:extLst>
              </p14:cNvPr>
              <p14:cNvContentPartPr/>
              <p14:nvPr/>
            </p14:nvContentPartPr>
            <p14:xfrm>
              <a:off x="10255785" y="3138000"/>
              <a:ext cx="88200" cy="702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EB531FF-5E4B-7653-03F5-F47EBC14CF4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249665" y="3131880"/>
                <a:ext cx="1004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6C718A6-5E56-B548-5E90-BE549BA2B0ED}"/>
                  </a:ext>
                </a:extLst>
              </p14:cNvPr>
              <p14:cNvContentPartPr/>
              <p14:nvPr/>
            </p14:nvContentPartPr>
            <p14:xfrm>
              <a:off x="5537265" y="5183880"/>
              <a:ext cx="63720" cy="358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6C718A6-5E56-B548-5E90-BE549BA2B0E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531145" y="5177760"/>
                <a:ext cx="7596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90EEC74-9C5C-A998-3E43-6EAC03482347}"/>
                  </a:ext>
                </a:extLst>
              </p14:cNvPr>
              <p14:cNvContentPartPr/>
              <p14:nvPr/>
            </p14:nvContentPartPr>
            <p14:xfrm>
              <a:off x="4883865" y="5802360"/>
              <a:ext cx="1166040" cy="1947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90EEC74-9C5C-A998-3E43-6EAC0348234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77745" y="5796240"/>
                <a:ext cx="11782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2529034-0CD0-A18F-C653-55EC1F491455}"/>
                  </a:ext>
                </a:extLst>
              </p14:cNvPr>
              <p14:cNvContentPartPr/>
              <p14:nvPr/>
            </p14:nvContentPartPr>
            <p14:xfrm>
              <a:off x="5095905" y="6133200"/>
              <a:ext cx="432000" cy="4060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2529034-0CD0-A18F-C653-55EC1F49145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89785" y="6127080"/>
                <a:ext cx="4442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3D8B055-5EA4-F605-3691-2D85F84364B3}"/>
                  </a:ext>
                </a:extLst>
              </p14:cNvPr>
              <p14:cNvContentPartPr/>
              <p14:nvPr/>
            </p14:nvContentPartPr>
            <p14:xfrm>
              <a:off x="5723385" y="6154080"/>
              <a:ext cx="285480" cy="1659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3D8B055-5EA4-F605-3691-2D85F84364B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717265" y="6147960"/>
                <a:ext cx="2977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421DCB2-42F7-0F5E-475C-79A0032789E0}"/>
                  </a:ext>
                </a:extLst>
              </p14:cNvPr>
              <p14:cNvContentPartPr/>
              <p14:nvPr/>
            </p14:nvContentPartPr>
            <p14:xfrm>
              <a:off x="6354825" y="5375400"/>
              <a:ext cx="840600" cy="2185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421DCB2-42F7-0F5E-475C-79A0032789E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348705" y="5369280"/>
                <a:ext cx="8528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A1537AB-96F5-FD76-D6FA-B0CDEBD959CB}"/>
                  </a:ext>
                </a:extLst>
              </p14:cNvPr>
              <p14:cNvContentPartPr/>
              <p14:nvPr/>
            </p14:nvContentPartPr>
            <p14:xfrm>
              <a:off x="6225945" y="5511120"/>
              <a:ext cx="865440" cy="5594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A1537AB-96F5-FD76-D6FA-B0CDEBD959C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219825" y="5505000"/>
                <a:ext cx="87768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C1ECAE3-A8B1-D6CD-7246-C235C64C8564}"/>
                  </a:ext>
                </a:extLst>
              </p14:cNvPr>
              <p14:cNvContentPartPr/>
              <p14:nvPr/>
            </p14:nvContentPartPr>
            <p14:xfrm>
              <a:off x="7589985" y="4761600"/>
              <a:ext cx="598680" cy="14252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C1ECAE3-A8B1-D6CD-7246-C235C64C856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583865" y="4755480"/>
                <a:ext cx="610920" cy="14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6757FBE-4E4E-4145-A04B-CA1D99E0F376}"/>
                  </a:ext>
                </a:extLst>
              </p14:cNvPr>
              <p14:cNvContentPartPr/>
              <p14:nvPr/>
            </p14:nvContentPartPr>
            <p14:xfrm>
              <a:off x="7947105" y="5182080"/>
              <a:ext cx="425520" cy="375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6757FBE-4E4E-4145-A04B-CA1D99E0F37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940985" y="5175960"/>
                <a:ext cx="4377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9633CDB-806F-46C6-A259-79FB43ED75CF}"/>
                  </a:ext>
                </a:extLst>
              </p14:cNvPr>
              <p14:cNvContentPartPr/>
              <p14:nvPr/>
            </p14:nvContentPartPr>
            <p14:xfrm>
              <a:off x="8393865" y="5184960"/>
              <a:ext cx="203040" cy="4456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9633CDB-806F-46C6-A259-79FB43ED75C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387745" y="5178840"/>
                <a:ext cx="21528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293343C-945A-2AFE-1750-FFD66608B460}"/>
                  </a:ext>
                </a:extLst>
              </p14:cNvPr>
              <p14:cNvContentPartPr/>
              <p14:nvPr/>
            </p14:nvContentPartPr>
            <p14:xfrm>
              <a:off x="8804265" y="5044200"/>
              <a:ext cx="326160" cy="2646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293343C-945A-2AFE-1750-FFD66608B46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798145" y="5038080"/>
                <a:ext cx="3384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6FD1329-A442-F876-0D58-0138E4376DA1}"/>
                  </a:ext>
                </a:extLst>
              </p14:cNvPr>
              <p14:cNvContentPartPr/>
              <p14:nvPr/>
            </p14:nvContentPartPr>
            <p14:xfrm>
              <a:off x="8659905" y="5006040"/>
              <a:ext cx="273960" cy="3481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6FD1329-A442-F876-0D58-0138E4376DA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653785" y="4999920"/>
                <a:ext cx="2862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0220276-5432-9CC4-4AA4-F7813C364490}"/>
                  </a:ext>
                </a:extLst>
              </p14:cNvPr>
              <p14:cNvContentPartPr/>
              <p14:nvPr/>
            </p14:nvContentPartPr>
            <p14:xfrm>
              <a:off x="8977065" y="4853760"/>
              <a:ext cx="200880" cy="5569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0220276-5432-9CC4-4AA4-F7813C36449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970945" y="4847640"/>
                <a:ext cx="21312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81E0F72-41F8-1C18-2FDD-B64AA5F53EC7}"/>
                  </a:ext>
                </a:extLst>
              </p14:cNvPr>
              <p14:cNvContentPartPr/>
              <p14:nvPr/>
            </p14:nvContentPartPr>
            <p14:xfrm>
              <a:off x="9204225" y="4692840"/>
              <a:ext cx="87120" cy="122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81E0F72-41F8-1C18-2FDD-B64AA5F53EC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198105" y="4686720"/>
                <a:ext cx="993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72242CA-1E78-561D-1792-F5367AE9F852}"/>
                  </a:ext>
                </a:extLst>
              </p14:cNvPr>
              <p14:cNvContentPartPr/>
              <p14:nvPr/>
            </p14:nvContentPartPr>
            <p14:xfrm>
              <a:off x="9260385" y="4564680"/>
              <a:ext cx="38160" cy="468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72242CA-1E78-561D-1792-F5367AE9F85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254265" y="4558560"/>
                <a:ext cx="504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BA9B91F-3B3D-57E6-42FA-658934EC1B7D}"/>
                  </a:ext>
                </a:extLst>
              </p14:cNvPr>
              <p14:cNvContentPartPr/>
              <p14:nvPr/>
            </p14:nvContentPartPr>
            <p14:xfrm>
              <a:off x="9455865" y="4946280"/>
              <a:ext cx="383400" cy="957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BA9B91F-3B3D-57E6-42FA-658934EC1B7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449745" y="4940160"/>
                <a:ext cx="39564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D8D580A5-AB14-67D8-F4D4-77A967BF727C}"/>
              </a:ext>
            </a:extLst>
          </p:cNvPr>
          <p:cNvGrpSpPr/>
          <p:nvPr/>
        </p:nvGrpSpPr>
        <p:grpSpPr>
          <a:xfrm>
            <a:off x="10145265" y="3592320"/>
            <a:ext cx="1369440" cy="1803960"/>
            <a:chOff x="10145265" y="3592320"/>
            <a:chExt cx="1369440" cy="180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3FB5690-E22F-B449-D75E-A8258CB9A0F9}"/>
                    </a:ext>
                  </a:extLst>
                </p14:cNvPr>
                <p14:cNvContentPartPr/>
                <p14:nvPr/>
              </p14:nvContentPartPr>
              <p14:xfrm>
                <a:off x="10152825" y="4492680"/>
                <a:ext cx="394920" cy="416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3FB5690-E22F-B449-D75E-A8258CB9A0F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46705" y="4486560"/>
                  <a:ext cx="4071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507D82D-ACD7-4F7D-000C-783EC900AF48}"/>
                    </a:ext>
                  </a:extLst>
                </p14:cNvPr>
                <p14:cNvContentPartPr/>
                <p14:nvPr/>
              </p14:nvContentPartPr>
              <p14:xfrm>
                <a:off x="10234185" y="4581240"/>
                <a:ext cx="288720" cy="815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507D82D-ACD7-4F7D-000C-783EC900AF4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28065" y="4575120"/>
                  <a:ext cx="30096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E4C1E2A-D0D3-CFE4-985E-2E9D99E458D1}"/>
                    </a:ext>
                  </a:extLst>
                </p14:cNvPr>
                <p14:cNvContentPartPr/>
                <p14:nvPr/>
              </p14:nvContentPartPr>
              <p14:xfrm>
                <a:off x="10145265" y="4379640"/>
                <a:ext cx="27720" cy="12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E4C1E2A-D0D3-CFE4-985E-2E9D99E458D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139145" y="4373520"/>
                  <a:ext cx="39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D75AC9E-5464-3888-3A8E-D6A4825EF77D}"/>
                    </a:ext>
                  </a:extLst>
                </p14:cNvPr>
                <p14:cNvContentPartPr/>
                <p14:nvPr/>
              </p14:nvContentPartPr>
              <p14:xfrm>
                <a:off x="10595985" y="4258320"/>
                <a:ext cx="97200" cy="186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D75AC9E-5464-3888-3A8E-D6A4825EF77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589865" y="4252200"/>
                  <a:ext cx="109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49EF223-6967-AA3B-61D6-DC409354CC3F}"/>
                    </a:ext>
                  </a:extLst>
                </p14:cNvPr>
                <p14:cNvContentPartPr/>
                <p14:nvPr/>
              </p14:nvContentPartPr>
              <p14:xfrm>
                <a:off x="10642425" y="3966000"/>
                <a:ext cx="32400" cy="48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49EF223-6967-AA3B-61D6-DC409354CC3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636305" y="3959880"/>
                  <a:ext cx="446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A852C4F-A681-707E-88DB-B0D6533EDA62}"/>
                    </a:ext>
                  </a:extLst>
                </p14:cNvPr>
                <p14:cNvContentPartPr/>
                <p14:nvPr/>
              </p14:nvContentPartPr>
              <p14:xfrm>
                <a:off x="10502745" y="4223760"/>
                <a:ext cx="130680" cy="230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A852C4F-A681-707E-88DB-B0D6533EDA6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496625" y="4217640"/>
                  <a:ext cx="142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ABC84C9-F6D3-BA82-AC7F-CC255575D50F}"/>
                    </a:ext>
                  </a:extLst>
                </p14:cNvPr>
                <p14:cNvContentPartPr/>
                <p14:nvPr/>
              </p14:nvContentPartPr>
              <p14:xfrm>
                <a:off x="10741785" y="4218000"/>
                <a:ext cx="78120" cy="249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ABC84C9-F6D3-BA82-AC7F-CC255575D50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735665" y="4211880"/>
                  <a:ext cx="903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C32A148-BA8D-70FB-B31D-5AA74B22CA86}"/>
                    </a:ext>
                  </a:extLst>
                </p14:cNvPr>
                <p14:cNvContentPartPr/>
                <p14:nvPr/>
              </p14:nvContentPartPr>
              <p14:xfrm>
                <a:off x="10749705" y="3972120"/>
                <a:ext cx="376920" cy="1316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C32A148-BA8D-70FB-B31D-5AA74B22CA8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743585" y="3966000"/>
                  <a:ext cx="389160" cy="13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D9B2252-CED7-3BB3-ADFD-06131E0A5392}"/>
                    </a:ext>
                  </a:extLst>
                </p14:cNvPr>
                <p14:cNvContentPartPr/>
                <p14:nvPr/>
              </p14:nvContentPartPr>
              <p14:xfrm>
                <a:off x="11047785" y="3592320"/>
                <a:ext cx="317160" cy="305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D9B2252-CED7-3BB3-ADFD-06131E0A539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041665" y="3586200"/>
                  <a:ext cx="3294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B194384-03B1-200A-8A68-6F08F378F4EB}"/>
                    </a:ext>
                  </a:extLst>
                </p14:cNvPr>
                <p14:cNvContentPartPr/>
                <p14:nvPr/>
              </p14:nvContentPartPr>
              <p14:xfrm>
                <a:off x="11494905" y="3872400"/>
                <a:ext cx="19800" cy="29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B194384-03B1-200A-8A68-6F08F378F4E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488785" y="3866280"/>
                  <a:ext cx="32040" cy="4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8034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9F5C702-B299-CC08-C8EE-D918C5E06DC5}"/>
              </a:ext>
            </a:extLst>
          </p:cNvPr>
          <p:cNvGrpSpPr/>
          <p:nvPr/>
        </p:nvGrpSpPr>
        <p:grpSpPr>
          <a:xfrm>
            <a:off x="882105" y="453615"/>
            <a:ext cx="642600" cy="1142280"/>
            <a:chOff x="882105" y="453615"/>
            <a:chExt cx="642600" cy="11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C0968DC-F8C9-564E-B136-EE54FEF635B9}"/>
                    </a:ext>
                  </a:extLst>
                </p14:cNvPr>
                <p14:cNvContentPartPr/>
                <p14:nvPr/>
              </p14:nvContentPartPr>
              <p14:xfrm>
                <a:off x="1068225" y="830895"/>
                <a:ext cx="120600" cy="270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C0968DC-F8C9-564E-B136-EE54FEF635B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62105" y="824775"/>
                  <a:ext cx="1328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76F9866-7427-A5B0-69E9-134CDAD9CBA5}"/>
                    </a:ext>
                  </a:extLst>
                </p14:cNvPr>
                <p14:cNvContentPartPr/>
                <p14:nvPr/>
              </p14:nvContentPartPr>
              <p14:xfrm>
                <a:off x="882105" y="505095"/>
                <a:ext cx="40320" cy="12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76F9866-7427-A5B0-69E9-134CDAD9CB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5985" y="498975"/>
                  <a:ext cx="52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1ABFCFB-105C-D37F-7B48-3B8171F4E8A4}"/>
                    </a:ext>
                  </a:extLst>
                </p14:cNvPr>
                <p14:cNvContentPartPr/>
                <p14:nvPr/>
              </p14:nvContentPartPr>
              <p14:xfrm>
                <a:off x="1285665" y="453615"/>
                <a:ext cx="239040" cy="1142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1ABFCFB-105C-D37F-7B48-3B8171F4E8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79545" y="447495"/>
                  <a:ext cx="251280" cy="115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C671FC-5A4B-A1B3-FE4F-D68899FB3DAD}"/>
                  </a:ext>
                </a:extLst>
              </p14:cNvPr>
              <p14:cNvContentPartPr/>
              <p14:nvPr/>
            </p14:nvContentPartPr>
            <p14:xfrm>
              <a:off x="1833225" y="745935"/>
              <a:ext cx="38160" cy="39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C671FC-5A4B-A1B3-FE4F-D68899FB3D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27105" y="739815"/>
                <a:ext cx="504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148DB72-AB57-B814-AC92-E434A3964524}"/>
                  </a:ext>
                </a:extLst>
              </p14:cNvPr>
              <p14:cNvContentPartPr/>
              <p14:nvPr/>
            </p14:nvContentPartPr>
            <p14:xfrm>
              <a:off x="3250185" y="608055"/>
              <a:ext cx="140040" cy="809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148DB72-AB57-B814-AC92-E434A396452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44065" y="601935"/>
                <a:ext cx="152280" cy="82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A323D1-B7D3-1493-C980-478F12F8C39E}"/>
                  </a:ext>
                </a:extLst>
              </p14:cNvPr>
              <p14:cNvContentPartPr/>
              <p14:nvPr/>
            </p14:nvContentPartPr>
            <p14:xfrm>
              <a:off x="3220665" y="368295"/>
              <a:ext cx="56520" cy="49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A323D1-B7D3-1493-C980-478F12F8C39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14545" y="362175"/>
                <a:ext cx="6876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8D268EC-E024-0E08-6B2C-5F651DD55D01}"/>
              </a:ext>
            </a:extLst>
          </p:cNvPr>
          <p:cNvGrpSpPr/>
          <p:nvPr/>
        </p:nvGrpSpPr>
        <p:grpSpPr>
          <a:xfrm>
            <a:off x="3706665" y="583935"/>
            <a:ext cx="646200" cy="430200"/>
            <a:chOff x="3706665" y="583935"/>
            <a:chExt cx="646200" cy="43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7ABA3D8-F4B0-303A-6D6F-F78CDC902242}"/>
                    </a:ext>
                  </a:extLst>
                </p14:cNvPr>
                <p14:cNvContentPartPr/>
                <p14:nvPr/>
              </p14:nvContentPartPr>
              <p14:xfrm>
                <a:off x="3706665" y="619575"/>
                <a:ext cx="110160" cy="48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7ABA3D8-F4B0-303A-6D6F-F78CDC90224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00545" y="613455"/>
                  <a:ext cx="1224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0D5BBB-3A13-D3F2-8D89-972C7E7D6683}"/>
                    </a:ext>
                  </a:extLst>
                </p14:cNvPr>
                <p14:cNvContentPartPr/>
                <p14:nvPr/>
              </p14:nvContentPartPr>
              <p14:xfrm>
                <a:off x="3756705" y="805695"/>
                <a:ext cx="185400" cy="139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0D5BBB-3A13-D3F2-8D89-972C7E7D66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50585" y="799575"/>
                  <a:ext cx="197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8D4CD1-86F4-6E71-31E9-B91FAF54F6F1}"/>
                    </a:ext>
                  </a:extLst>
                </p14:cNvPr>
                <p14:cNvContentPartPr/>
                <p14:nvPr/>
              </p14:nvContentPartPr>
              <p14:xfrm>
                <a:off x="4123185" y="583935"/>
                <a:ext cx="229680" cy="430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8D4CD1-86F4-6E71-31E9-B91FAF54F6F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17065" y="577815"/>
                  <a:ext cx="241920" cy="44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B1219AE-C1BD-8749-E19D-CBDEA58950F6}"/>
                  </a:ext>
                </a:extLst>
              </p14:cNvPr>
              <p14:cNvContentPartPr/>
              <p14:nvPr/>
            </p14:nvContentPartPr>
            <p14:xfrm>
              <a:off x="4589025" y="716055"/>
              <a:ext cx="50760" cy="65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B1219AE-C1BD-8749-E19D-CBDEA58950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82905" y="709935"/>
                <a:ext cx="630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B28B783-D1EE-5C56-67AF-8A063E48CEE2}"/>
                  </a:ext>
                </a:extLst>
              </p14:cNvPr>
              <p14:cNvContentPartPr/>
              <p14:nvPr/>
            </p14:nvContentPartPr>
            <p14:xfrm>
              <a:off x="1110705" y="2030415"/>
              <a:ext cx="241920" cy="617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B28B783-D1EE-5C56-67AF-8A063E48CEE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04585" y="2024295"/>
                <a:ext cx="254160" cy="62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CDE49887-2203-E211-78AB-7D5AA42C1A65}"/>
              </a:ext>
            </a:extLst>
          </p:cNvPr>
          <p:cNvGrpSpPr/>
          <p:nvPr/>
        </p:nvGrpSpPr>
        <p:grpSpPr>
          <a:xfrm>
            <a:off x="36825" y="2972895"/>
            <a:ext cx="1893960" cy="1161720"/>
            <a:chOff x="36825" y="2972895"/>
            <a:chExt cx="1893960" cy="11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F0E75FA-0DEA-AC9F-1E12-CFB1FE53EB68}"/>
                    </a:ext>
                  </a:extLst>
                </p14:cNvPr>
                <p14:cNvContentPartPr/>
                <p14:nvPr/>
              </p14:nvContentPartPr>
              <p14:xfrm>
                <a:off x="36825" y="2972895"/>
                <a:ext cx="1893960" cy="163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F0E75FA-0DEA-AC9F-1E12-CFB1FE53EB6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705" y="2966775"/>
                  <a:ext cx="19062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227295A-9F7F-407D-2328-791A497E41FE}"/>
                    </a:ext>
                  </a:extLst>
                </p14:cNvPr>
                <p14:cNvContentPartPr/>
                <p14:nvPr/>
              </p14:nvContentPartPr>
              <p14:xfrm>
                <a:off x="442545" y="3362055"/>
                <a:ext cx="300600" cy="772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227295A-9F7F-407D-2328-791A497E41F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6425" y="3355935"/>
                  <a:ext cx="31284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E1BBE1-C9CC-A66F-4E7D-9E4486A48EB9}"/>
                    </a:ext>
                  </a:extLst>
                </p14:cNvPr>
                <p14:cNvContentPartPr/>
                <p14:nvPr/>
              </p14:nvContentPartPr>
              <p14:xfrm>
                <a:off x="1014945" y="3212295"/>
                <a:ext cx="356760" cy="628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E1BBE1-C9CC-A66F-4E7D-9E4486A48EB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8825" y="3206175"/>
                  <a:ext cx="36900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6417E2B-8960-3E78-5809-BA90A2D8D327}"/>
                    </a:ext>
                  </a:extLst>
                </p14:cNvPr>
                <p14:cNvContentPartPr/>
                <p14:nvPr/>
              </p14:nvContentPartPr>
              <p14:xfrm>
                <a:off x="1388625" y="3551415"/>
                <a:ext cx="126000" cy="252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6417E2B-8960-3E78-5809-BA90A2D8D3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82505" y="3545295"/>
                  <a:ext cx="13824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9EBB331-26EF-4787-EDAF-0B19E89191C1}"/>
              </a:ext>
            </a:extLst>
          </p:cNvPr>
          <p:cNvGrpSpPr/>
          <p:nvPr/>
        </p:nvGrpSpPr>
        <p:grpSpPr>
          <a:xfrm>
            <a:off x="2495985" y="2079015"/>
            <a:ext cx="1860120" cy="983880"/>
            <a:chOff x="2495985" y="2079015"/>
            <a:chExt cx="1860120" cy="98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F73C0F-714D-8C8F-88B3-6B9C4D487544}"/>
                    </a:ext>
                  </a:extLst>
                </p14:cNvPr>
                <p14:cNvContentPartPr/>
                <p14:nvPr/>
              </p14:nvContentPartPr>
              <p14:xfrm>
                <a:off x="2495985" y="2605335"/>
                <a:ext cx="24480" cy="12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F73C0F-714D-8C8F-88B3-6B9C4D4875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89865" y="2599215"/>
                  <a:ext cx="3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C4B4FF7-75DB-332A-6EAD-AADB26ECE84F}"/>
                    </a:ext>
                  </a:extLst>
                </p14:cNvPr>
                <p14:cNvContentPartPr/>
                <p14:nvPr/>
              </p14:nvContentPartPr>
              <p14:xfrm>
                <a:off x="2556465" y="2079015"/>
                <a:ext cx="569880" cy="983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C4B4FF7-75DB-332A-6EAD-AADB26ECE84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50345" y="2072895"/>
                  <a:ext cx="582120" cy="9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00D0900-D736-53EB-BBF5-A6BE85FD678C}"/>
                    </a:ext>
                  </a:extLst>
                </p14:cNvPr>
                <p14:cNvContentPartPr/>
                <p14:nvPr/>
              </p14:nvContentPartPr>
              <p14:xfrm>
                <a:off x="3147225" y="2084415"/>
                <a:ext cx="421560" cy="129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00D0900-D736-53EB-BBF5-A6BE85FD67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41105" y="2078295"/>
                  <a:ext cx="433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AC44330-75B6-B0EB-976B-2188FAEC2E0E}"/>
                    </a:ext>
                  </a:extLst>
                </p14:cNvPr>
                <p14:cNvContentPartPr/>
                <p14:nvPr/>
              </p14:nvContentPartPr>
              <p14:xfrm>
                <a:off x="3202665" y="2189175"/>
                <a:ext cx="143640" cy="682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AC44330-75B6-B0EB-976B-2188FAEC2E0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96545" y="2183055"/>
                  <a:ext cx="15588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80ECCCD-AAB6-6D4E-CE3E-62AC83082E6F}"/>
                    </a:ext>
                  </a:extLst>
                </p14:cNvPr>
                <p14:cNvContentPartPr/>
                <p14:nvPr/>
              </p14:nvContentPartPr>
              <p14:xfrm>
                <a:off x="3585345" y="2094495"/>
                <a:ext cx="262440" cy="618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80ECCCD-AAB6-6D4E-CE3E-62AC83082E6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79225" y="2088375"/>
                  <a:ext cx="27468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8F1A46-E7F1-C5B3-2601-D27E61D03FCE}"/>
                    </a:ext>
                  </a:extLst>
                </p14:cNvPr>
                <p14:cNvContentPartPr/>
                <p14:nvPr/>
              </p14:nvContentPartPr>
              <p14:xfrm>
                <a:off x="3941385" y="2562135"/>
                <a:ext cx="145440" cy="186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8F1A46-E7F1-C5B3-2601-D27E61D03FC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35265" y="2556015"/>
                  <a:ext cx="157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307889-0969-4433-6F37-594EB9D4CACE}"/>
                    </a:ext>
                  </a:extLst>
                </p14:cNvPr>
                <p14:cNvContentPartPr/>
                <p14:nvPr/>
              </p14:nvContentPartPr>
              <p14:xfrm>
                <a:off x="4231185" y="2504175"/>
                <a:ext cx="124920" cy="235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307889-0969-4433-6F37-594EB9D4CAC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25065" y="2498055"/>
                  <a:ext cx="1371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6731023-F93A-649D-B170-2AD72E5A747E}"/>
              </a:ext>
            </a:extLst>
          </p:cNvPr>
          <p:cNvGrpSpPr/>
          <p:nvPr/>
        </p:nvGrpSpPr>
        <p:grpSpPr>
          <a:xfrm>
            <a:off x="9752865" y="987855"/>
            <a:ext cx="884880" cy="656280"/>
            <a:chOff x="9752865" y="987855"/>
            <a:chExt cx="884880" cy="65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AB9DD2A-F63A-C53E-053F-B9AD8134A0FB}"/>
                    </a:ext>
                  </a:extLst>
                </p14:cNvPr>
                <p14:cNvContentPartPr/>
                <p14:nvPr/>
              </p14:nvContentPartPr>
              <p14:xfrm>
                <a:off x="9752865" y="1335975"/>
                <a:ext cx="289440" cy="308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AB9DD2A-F63A-C53E-053F-B9AD8134A0F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46745" y="1329855"/>
                  <a:ext cx="3016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3F9B3E4-2901-4AD0-7895-6532C55857D8}"/>
                    </a:ext>
                  </a:extLst>
                </p14:cNvPr>
                <p14:cNvContentPartPr/>
                <p14:nvPr/>
              </p14:nvContentPartPr>
              <p14:xfrm>
                <a:off x="10035465" y="1137975"/>
                <a:ext cx="83880" cy="147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3F9B3E4-2901-4AD0-7895-6532C55857D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29345" y="1131855"/>
                  <a:ext cx="96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D849F35-8E55-99E1-D921-A996A9F92CFA}"/>
                    </a:ext>
                  </a:extLst>
                </p14:cNvPr>
                <p14:cNvContentPartPr/>
                <p14:nvPr/>
              </p14:nvContentPartPr>
              <p14:xfrm>
                <a:off x="9976065" y="987855"/>
                <a:ext cx="39240" cy="168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D849F35-8E55-99E1-D921-A996A9F92CF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69945" y="981735"/>
                  <a:ext cx="514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13B2A24-898D-2303-8639-986D4D987AFB}"/>
                    </a:ext>
                  </a:extLst>
                </p14:cNvPr>
                <p14:cNvContentPartPr/>
                <p14:nvPr/>
              </p14:nvContentPartPr>
              <p14:xfrm>
                <a:off x="9897225" y="1085415"/>
                <a:ext cx="104400" cy="148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13B2A24-898D-2303-8639-986D4D987A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91105" y="1079295"/>
                  <a:ext cx="116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AD32DAB-5D4B-3727-F349-6F9CFEE562A7}"/>
                    </a:ext>
                  </a:extLst>
                </p14:cNvPr>
                <p14:cNvContentPartPr/>
                <p14:nvPr/>
              </p14:nvContentPartPr>
              <p14:xfrm>
                <a:off x="10099545" y="1104855"/>
                <a:ext cx="156600" cy="240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AD32DAB-5D4B-3727-F349-6F9CFEE562A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93425" y="1098735"/>
                  <a:ext cx="1688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6C036C7-C562-EED0-DCDA-F779E51C8501}"/>
                    </a:ext>
                  </a:extLst>
                </p14:cNvPr>
                <p14:cNvContentPartPr/>
                <p14:nvPr/>
              </p14:nvContentPartPr>
              <p14:xfrm>
                <a:off x="10301505" y="1361895"/>
                <a:ext cx="336240" cy="110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6C036C7-C562-EED0-DCDA-F779E51C850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95385" y="1355775"/>
                  <a:ext cx="3484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6B14227-8DFA-9DB9-CCF4-97F57143AA40}"/>
              </a:ext>
            </a:extLst>
          </p:cNvPr>
          <p:cNvGrpSpPr/>
          <p:nvPr/>
        </p:nvGrpSpPr>
        <p:grpSpPr>
          <a:xfrm>
            <a:off x="10872465" y="-11145"/>
            <a:ext cx="965880" cy="2020680"/>
            <a:chOff x="10872465" y="-11145"/>
            <a:chExt cx="965880" cy="20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E189D6D-2855-A9CC-C4DB-F95F0427D6B0}"/>
                    </a:ext>
                  </a:extLst>
                </p14:cNvPr>
                <p14:cNvContentPartPr/>
                <p14:nvPr/>
              </p14:nvContentPartPr>
              <p14:xfrm>
                <a:off x="10872465" y="875535"/>
                <a:ext cx="190800" cy="890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E189D6D-2855-A9CC-C4DB-F95F0427D6B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866345" y="869415"/>
                  <a:ext cx="203040" cy="90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D55C12F-2696-E480-D6F3-BE2487B906FF}"/>
                    </a:ext>
                  </a:extLst>
                </p14:cNvPr>
                <p14:cNvContentPartPr/>
                <p14:nvPr/>
              </p14:nvContentPartPr>
              <p14:xfrm>
                <a:off x="11148585" y="690855"/>
                <a:ext cx="33480" cy="124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D55C12F-2696-E480-D6F3-BE2487B906F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142465" y="684735"/>
                  <a:ext cx="45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15C859E-AD9A-15DF-1661-66DF701115D7}"/>
                    </a:ext>
                  </a:extLst>
                </p14:cNvPr>
                <p14:cNvContentPartPr/>
                <p14:nvPr/>
              </p14:nvContentPartPr>
              <p14:xfrm>
                <a:off x="11112225" y="538215"/>
                <a:ext cx="7200" cy="18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15C859E-AD9A-15DF-1661-66DF701115D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106105" y="532095"/>
                  <a:ext cx="19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746B8C5-B896-4023-2C9F-13EB3A76E379}"/>
                    </a:ext>
                  </a:extLst>
                </p14:cNvPr>
                <p14:cNvContentPartPr/>
                <p14:nvPr/>
              </p14:nvContentPartPr>
              <p14:xfrm>
                <a:off x="10873185" y="664575"/>
                <a:ext cx="151200" cy="277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746B8C5-B896-4023-2C9F-13EB3A76E37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67065" y="658455"/>
                  <a:ext cx="1634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C1CC1B0-E9BD-8698-2B94-397F89303F85}"/>
                    </a:ext>
                  </a:extLst>
                </p14:cNvPr>
                <p14:cNvContentPartPr/>
                <p14:nvPr/>
              </p14:nvContentPartPr>
              <p14:xfrm>
                <a:off x="11258385" y="605175"/>
                <a:ext cx="111960" cy="371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C1CC1B0-E9BD-8698-2B94-397F89303F8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252265" y="599055"/>
                  <a:ext cx="1242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60B58E1-951B-C4BF-19BA-956845D3B99D}"/>
                    </a:ext>
                  </a:extLst>
                </p14:cNvPr>
                <p14:cNvContentPartPr/>
                <p14:nvPr/>
              </p14:nvContentPartPr>
              <p14:xfrm>
                <a:off x="11329305" y="210975"/>
                <a:ext cx="207360" cy="1344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60B58E1-951B-C4BF-19BA-956845D3B99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23185" y="204855"/>
                  <a:ext cx="219600" cy="13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B8081F3-896E-642F-8619-1C90B4494339}"/>
                    </a:ext>
                  </a:extLst>
                </p14:cNvPr>
                <p14:cNvContentPartPr/>
                <p14:nvPr/>
              </p14:nvContentPartPr>
              <p14:xfrm>
                <a:off x="11488065" y="172095"/>
                <a:ext cx="161640" cy="191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B8081F3-896E-642F-8619-1C90B449433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481945" y="165975"/>
                  <a:ext cx="1738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31D4137-E212-EBD8-3570-62A8F6F8BE13}"/>
                    </a:ext>
                  </a:extLst>
                </p14:cNvPr>
                <p14:cNvContentPartPr/>
                <p14:nvPr/>
              </p14:nvContentPartPr>
              <p14:xfrm>
                <a:off x="11289345" y="-11145"/>
                <a:ext cx="549000" cy="2020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31D4137-E212-EBD8-3570-62A8F6F8BE1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3225" y="-17265"/>
                  <a:ext cx="561240" cy="20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6806619-123F-930D-ED67-F34BF18B3067}"/>
              </a:ext>
            </a:extLst>
          </p:cNvPr>
          <p:cNvGrpSpPr/>
          <p:nvPr/>
        </p:nvGrpSpPr>
        <p:grpSpPr>
          <a:xfrm>
            <a:off x="5386785" y="-69990"/>
            <a:ext cx="3853440" cy="797040"/>
            <a:chOff x="5386785" y="-69990"/>
            <a:chExt cx="3853440" cy="79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767FC08-8748-397A-2D9E-ADDD3F8EC209}"/>
                    </a:ext>
                  </a:extLst>
                </p14:cNvPr>
                <p14:cNvContentPartPr/>
                <p14:nvPr/>
              </p14:nvContentPartPr>
              <p14:xfrm>
                <a:off x="5386785" y="327090"/>
                <a:ext cx="304560" cy="399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767FC08-8748-397A-2D9E-ADDD3F8EC20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80665" y="320970"/>
                  <a:ext cx="3168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F3723D8-591F-2986-226D-A12EA27E399B}"/>
                    </a:ext>
                  </a:extLst>
                </p14:cNvPr>
                <p14:cNvContentPartPr/>
                <p14:nvPr/>
              </p14:nvContentPartPr>
              <p14:xfrm>
                <a:off x="5792505" y="307650"/>
                <a:ext cx="190080" cy="405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F3723D8-591F-2986-226D-A12EA27E399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86385" y="301530"/>
                  <a:ext cx="2023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4F43BC5-6D2B-AE52-430C-A73E6053EE46}"/>
                    </a:ext>
                  </a:extLst>
                </p14:cNvPr>
                <p14:cNvContentPartPr/>
                <p14:nvPr/>
              </p14:nvContentPartPr>
              <p14:xfrm>
                <a:off x="6075825" y="292170"/>
                <a:ext cx="250560" cy="269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4F43BC5-6D2B-AE52-430C-A73E6053EE4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69705" y="286050"/>
                  <a:ext cx="2628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034102-1915-DBE3-1272-9F3D5A50204A}"/>
                    </a:ext>
                  </a:extLst>
                </p14:cNvPr>
                <p14:cNvContentPartPr/>
                <p14:nvPr/>
              </p14:nvContentPartPr>
              <p14:xfrm>
                <a:off x="6034065" y="197490"/>
                <a:ext cx="198720" cy="370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034102-1915-DBE3-1272-9F3D5A50204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27945" y="191370"/>
                  <a:ext cx="2109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DB8181B-1C61-F0A2-84C7-0DDF944ED0B6}"/>
                    </a:ext>
                  </a:extLst>
                </p14:cNvPr>
                <p14:cNvContentPartPr/>
                <p14:nvPr/>
              </p14:nvContentPartPr>
              <p14:xfrm>
                <a:off x="6323865" y="227370"/>
                <a:ext cx="84600" cy="474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DB8181B-1C61-F0A2-84C7-0DDF944ED0B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17745" y="221250"/>
                  <a:ext cx="968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41590A-57B6-38BC-7CBE-559283C34825}"/>
                    </a:ext>
                  </a:extLst>
                </p14:cNvPr>
                <p14:cNvContentPartPr/>
                <p14:nvPr/>
              </p14:nvContentPartPr>
              <p14:xfrm>
                <a:off x="6640665" y="376410"/>
                <a:ext cx="87120" cy="21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41590A-57B6-38BC-7CBE-559283C3482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34545" y="370290"/>
                  <a:ext cx="993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B7C90E5-765A-C23B-B521-7A7C3DA8E7CE}"/>
                    </a:ext>
                  </a:extLst>
                </p14:cNvPr>
                <p14:cNvContentPartPr/>
                <p14:nvPr/>
              </p14:nvContentPartPr>
              <p14:xfrm>
                <a:off x="6663345" y="549210"/>
                <a:ext cx="99720" cy="82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B7C90E5-765A-C23B-B521-7A7C3DA8E7C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57225" y="543090"/>
                  <a:ext cx="1119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56B6004-802B-2509-07C9-31E74815E8AF}"/>
                    </a:ext>
                  </a:extLst>
                </p14:cNvPr>
                <p14:cNvContentPartPr/>
                <p14:nvPr/>
              </p14:nvContentPartPr>
              <p14:xfrm>
                <a:off x="6931545" y="68610"/>
                <a:ext cx="200880" cy="474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56B6004-802B-2509-07C9-31E74815E8A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25425" y="62490"/>
                  <a:ext cx="21312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FCE756D-A6D3-A930-3CE2-DDBEA8B2DFAD}"/>
                    </a:ext>
                  </a:extLst>
                </p14:cNvPr>
                <p14:cNvContentPartPr/>
                <p14:nvPr/>
              </p14:nvContentPartPr>
              <p14:xfrm>
                <a:off x="7164105" y="333930"/>
                <a:ext cx="74880" cy="222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FCE756D-A6D3-A930-3CE2-DDBEA8B2DF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57985" y="327810"/>
                  <a:ext cx="871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E737710-2277-942F-BEAD-C16EAB063894}"/>
                    </a:ext>
                  </a:extLst>
                </p14:cNvPr>
                <p14:cNvContentPartPr/>
                <p14:nvPr/>
              </p14:nvContentPartPr>
              <p14:xfrm>
                <a:off x="7530945" y="256170"/>
                <a:ext cx="261000" cy="109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E737710-2277-942F-BEAD-C16EAB06389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24825" y="250050"/>
                  <a:ext cx="2732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9400AF2-9BC9-EF50-0D44-99CA9E3802CD}"/>
                    </a:ext>
                  </a:extLst>
                </p14:cNvPr>
                <p14:cNvContentPartPr/>
                <p14:nvPr/>
              </p14:nvContentPartPr>
              <p14:xfrm>
                <a:off x="7593945" y="268410"/>
                <a:ext cx="96480" cy="245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9400AF2-9BC9-EF50-0D44-99CA9E3802C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87825" y="262290"/>
                  <a:ext cx="1087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9FD881F-2650-0AF8-E5AA-42E33659A930}"/>
                    </a:ext>
                  </a:extLst>
                </p14:cNvPr>
                <p14:cNvContentPartPr/>
                <p14:nvPr/>
              </p14:nvContentPartPr>
              <p14:xfrm>
                <a:off x="7879065" y="76530"/>
                <a:ext cx="212400" cy="398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9FD881F-2650-0AF8-E5AA-42E33659A93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72945" y="70410"/>
                  <a:ext cx="2246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9710652-7221-32CE-E480-03A774B75C51}"/>
                    </a:ext>
                  </a:extLst>
                </p14:cNvPr>
                <p14:cNvContentPartPr/>
                <p14:nvPr/>
              </p14:nvContentPartPr>
              <p14:xfrm>
                <a:off x="8117385" y="358050"/>
                <a:ext cx="38160" cy="129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9710652-7221-32CE-E480-03A774B75C5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11265" y="351930"/>
                  <a:ext cx="50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E55DCEE-C262-FC7E-1E4B-DFD9BF18AD56}"/>
                    </a:ext>
                  </a:extLst>
                </p14:cNvPr>
                <p14:cNvContentPartPr/>
                <p14:nvPr/>
              </p14:nvContentPartPr>
              <p14:xfrm>
                <a:off x="8363265" y="77970"/>
                <a:ext cx="249480" cy="332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E55DCEE-C262-FC7E-1E4B-DFD9BF18AD5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57145" y="71850"/>
                  <a:ext cx="2617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993A725-D42D-33ED-F7D9-365E65321EFC}"/>
                    </a:ext>
                  </a:extLst>
                </p14:cNvPr>
                <p14:cNvContentPartPr/>
                <p14:nvPr/>
              </p14:nvContentPartPr>
              <p14:xfrm>
                <a:off x="8733345" y="250050"/>
                <a:ext cx="3960" cy="11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993A725-D42D-33ED-F7D9-365E65321EF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27225" y="243930"/>
                  <a:ext cx="162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2083FFF-03EF-DE8D-665E-65C9913830CA}"/>
                    </a:ext>
                  </a:extLst>
                </p14:cNvPr>
                <p14:cNvContentPartPr/>
                <p14:nvPr/>
              </p14:nvContentPartPr>
              <p14:xfrm>
                <a:off x="7636785" y="148890"/>
                <a:ext cx="34200" cy="267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2083FFF-03EF-DE8D-665E-65C9913830C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30665" y="142770"/>
                  <a:ext cx="46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0F4221F-B36B-4425-0B91-DF335B3B839F}"/>
                    </a:ext>
                  </a:extLst>
                </p14:cNvPr>
                <p14:cNvContentPartPr/>
                <p14:nvPr/>
              </p14:nvContentPartPr>
              <p14:xfrm>
                <a:off x="7497825" y="286770"/>
                <a:ext cx="221040" cy="66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0F4221F-B36B-4425-0B91-DF335B3B839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91705" y="280650"/>
                  <a:ext cx="233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6F72CC1-0BF4-6526-D791-FABDD1D4E26E}"/>
                    </a:ext>
                  </a:extLst>
                </p14:cNvPr>
                <p14:cNvContentPartPr/>
                <p14:nvPr/>
              </p14:nvContentPartPr>
              <p14:xfrm>
                <a:off x="7745505" y="75090"/>
                <a:ext cx="16920" cy="397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6F72CC1-0BF4-6526-D791-FABDD1D4E26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39385" y="68970"/>
                  <a:ext cx="291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2C7C740-EDD4-ADC5-4FEC-24AD53748988}"/>
                    </a:ext>
                  </a:extLst>
                </p14:cNvPr>
                <p14:cNvContentPartPr/>
                <p14:nvPr/>
              </p14:nvContentPartPr>
              <p14:xfrm>
                <a:off x="7650825" y="-69990"/>
                <a:ext cx="958320" cy="773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2C7C740-EDD4-ADC5-4FEC-24AD5374898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44705" y="-76110"/>
                  <a:ext cx="970560" cy="78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74D4D6F-0035-2048-2051-BA0744CEBFCF}"/>
                    </a:ext>
                  </a:extLst>
                </p14:cNvPr>
                <p14:cNvContentPartPr/>
                <p14:nvPr/>
              </p14:nvContentPartPr>
              <p14:xfrm>
                <a:off x="8919825" y="406680"/>
                <a:ext cx="118080" cy="45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74D4D6F-0035-2048-2051-BA0744CEBFC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13705" y="400560"/>
                  <a:ext cx="1303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88B03AA-87BC-854F-2E24-1CEBFE839E29}"/>
                    </a:ext>
                  </a:extLst>
                </p14:cNvPr>
                <p14:cNvContentPartPr/>
                <p14:nvPr/>
              </p14:nvContentPartPr>
              <p14:xfrm>
                <a:off x="9002265" y="463200"/>
                <a:ext cx="237960" cy="92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88B03AA-87BC-854F-2E24-1CEBFE839E2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96145" y="457080"/>
                  <a:ext cx="25020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D866F3A-1774-C673-95C6-88959057BD5D}"/>
              </a:ext>
            </a:extLst>
          </p:cNvPr>
          <p:cNvGrpSpPr/>
          <p:nvPr/>
        </p:nvGrpSpPr>
        <p:grpSpPr>
          <a:xfrm>
            <a:off x="9515265" y="231360"/>
            <a:ext cx="390240" cy="316440"/>
            <a:chOff x="9515265" y="231360"/>
            <a:chExt cx="390240" cy="3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022BDAA-D703-DA6D-C8B2-C0CD7BC43C13}"/>
                    </a:ext>
                  </a:extLst>
                </p14:cNvPr>
                <p14:cNvContentPartPr/>
                <p14:nvPr/>
              </p14:nvContentPartPr>
              <p14:xfrm>
                <a:off x="9515265" y="231360"/>
                <a:ext cx="197640" cy="316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022BDAA-D703-DA6D-C8B2-C0CD7BC43C1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509145" y="225240"/>
                  <a:ext cx="2098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A415E21-DEA0-0E72-CCD7-4AFD76D6B360}"/>
                    </a:ext>
                  </a:extLst>
                </p14:cNvPr>
                <p14:cNvContentPartPr/>
                <p14:nvPr/>
              </p14:nvContentPartPr>
              <p14:xfrm>
                <a:off x="9874185" y="342960"/>
                <a:ext cx="31320" cy="34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A415E21-DEA0-0E72-CCD7-4AFD76D6B36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868065" y="336840"/>
                  <a:ext cx="4356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6DF794E-39BD-2503-0B79-C8AC815E683C}"/>
                  </a:ext>
                </a:extLst>
              </p14:cNvPr>
              <p14:cNvContentPartPr/>
              <p14:nvPr/>
            </p14:nvContentPartPr>
            <p14:xfrm>
              <a:off x="9382065" y="3291720"/>
              <a:ext cx="501840" cy="7059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6DF794E-39BD-2503-0B79-C8AC815E683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375945" y="3285600"/>
                <a:ext cx="51408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3ACD461-176A-C505-1178-C7F218C25E7E}"/>
                  </a:ext>
                </a:extLst>
              </p14:cNvPr>
              <p14:cNvContentPartPr/>
              <p14:nvPr/>
            </p14:nvContentPartPr>
            <p14:xfrm>
              <a:off x="9920985" y="3614280"/>
              <a:ext cx="191160" cy="3063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3ACD461-176A-C505-1178-C7F218C25E7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914865" y="3608160"/>
                <a:ext cx="2034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A3EAE34-7E19-BD94-310F-10A2CAFEBCEB}"/>
                  </a:ext>
                </a:extLst>
              </p14:cNvPr>
              <p14:cNvContentPartPr/>
              <p14:nvPr/>
            </p14:nvContentPartPr>
            <p14:xfrm>
              <a:off x="10183065" y="3183000"/>
              <a:ext cx="294120" cy="5860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A3EAE34-7E19-BD94-310F-10A2CAFEBCE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176945" y="3176880"/>
                <a:ext cx="30636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469A91F-1049-5767-D68F-E5CBD244BB74}"/>
                  </a:ext>
                </a:extLst>
              </p14:cNvPr>
              <p14:cNvContentPartPr/>
              <p14:nvPr/>
            </p14:nvContentPartPr>
            <p14:xfrm>
              <a:off x="10452705" y="3133680"/>
              <a:ext cx="333000" cy="3654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469A91F-1049-5767-D68F-E5CBD244BB7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446585" y="3127560"/>
                <a:ext cx="34524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6320683-9567-139C-044A-F4F86F5EA040}"/>
                  </a:ext>
                </a:extLst>
              </p14:cNvPr>
              <p14:cNvContentPartPr/>
              <p14:nvPr/>
            </p14:nvContentPartPr>
            <p14:xfrm>
              <a:off x="10667265" y="2925960"/>
              <a:ext cx="317160" cy="9446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6320683-9567-139C-044A-F4F86F5EA04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661145" y="2919840"/>
                <a:ext cx="329400" cy="9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E7132CB-26D2-E414-AECF-7F974E622C07}"/>
                  </a:ext>
                </a:extLst>
              </p14:cNvPr>
              <p14:cNvContentPartPr/>
              <p14:nvPr/>
            </p14:nvContentPartPr>
            <p14:xfrm>
              <a:off x="10025025" y="3630480"/>
              <a:ext cx="112320" cy="1666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E7132CB-26D2-E414-AECF-7F974E622C0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018905" y="3624360"/>
                <a:ext cx="1245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9E8CCA0-1693-8ABF-FF7F-78B786B0833E}"/>
                  </a:ext>
                </a:extLst>
              </p14:cNvPr>
              <p14:cNvContentPartPr/>
              <p14:nvPr/>
            </p14:nvContentPartPr>
            <p14:xfrm>
              <a:off x="10882185" y="2697720"/>
              <a:ext cx="86040" cy="2494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9E8CCA0-1693-8ABF-FF7F-78B786B0833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876065" y="2691600"/>
                <a:ext cx="982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25D65D2-4728-5860-D9C5-22F5DB68AB14}"/>
                  </a:ext>
                </a:extLst>
              </p14:cNvPr>
              <p14:cNvContentPartPr/>
              <p14:nvPr/>
            </p14:nvContentPartPr>
            <p14:xfrm>
              <a:off x="11137785" y="3330240"/>
              <a:ext cx="182520" cy="189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25D65D2-4728-5860-D9C5-22F5DB68AB1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131665" y="3324120"/>
                <a:ext cx="1947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A803ED3-7281-3D0A-FAE5-7B73D67076DA}"/>
                  </a:ext>
                </a:extLst>
              </p14:cNvPr>
              <p14:cNvContentPartPr/>
              <p14:nvPr/>
            </p14:nvContentPartPr>
            <p14:xfrm>
              <a:off x="11108625" y="3351840"/>
              <a:ext cx="275760" cy="2318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A803ED3-7281-3D0A-FAE5-7B73D67076D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102505" y="3345720"/>
                <a:ext cx="2880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1166546-A232-BBF5-A18F-6C419D07C187}"/>
                  </a:ext>
                </a:extLst>
              </p14:cNvPr>
              <p14:cNvContentPartPr/>
              <p14:nvPr/>
            </p14:nvContentPartPr>
            <p14:xfrm>
              <a:off x="11030145" y="4130880"/>
              <a:ext cx="367920" cy="10461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1166546-A232-BBF5-A18F-6C419D07C18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024025" y="4124760"/>
                <a:ext cx="380160" cy="10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D92F20D-3811-B575-A044-3A229F2BF35D}"/>
                  </a:ext>
                </a:extLst>
              </p14:cNvPr>
              <p14:cNvContentPartPr/>
              <p14:nvPr/>
            </p14:nvContentPartPr>
            <p14:xfrm>
              <a:off x="11398065" y="3958800"/>
              <a:ext cx="93960" cy="1382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D92F20D-3811-B575-A044-3A229F2BF35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391945" y="3952680"/>
                <a:ext cx="1062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EA8973A-5487-7BBA-55C9-8FEB75234868}"/>
                  </a:ext>
                </a:extLst>
              </p14:cNvPr>
              <p14:cNvContentPartPr/>
              <p14:nvPr/>
            </p14:nvContentPartPr>
            <p14:xfrm>
              <a:off x="11372505" y="3753960"/>
              <a:ext cx="38160" cy="1476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EA8973A-5487-7BBA-55C9-8FEB7523486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366385" y="3747840"/>
                <a:ext cx="504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736E4E3-8C3A-CF4F-A549-9C64E9CF78F7}"/>
                  </a:ext>
                </a:extLst>
              </p14:cNvPr>
              <p14:cNvContentPartPr/>
              <p14:nvPr/>
            </p14:nvContentPartPr>
            <p14:xfrm>
              <a:off x="11249385" y="3954840"/>
              <a:ext cx="182160" cy="2494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736E4E3-8C3A-CF4F-A549-9C64E9CF78F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243265" y="3948720"/>
                <a:ext cx="1944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4042A66-EE1E-5135-B296-D9C05B822408}"/>
                  </a:ext>
                </a:extLst>
              </p14:cNvPr>
              <p14:cNvContentPartPr/>
              <p14:nvPr/>
            </p14:nvContentPartPr>
            <p14:xfrm>
              <a:off x="11451705" y="3878520"/>
              <a:ext cx="245880" cy="4417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4042A66-EE1E-5135-B296-D9C05B82240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445585" y="3872400"/>
                <a:ext cx="25812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5588583-ECF1-53BD-F50F-36B1BDF8381C}"/>
                  </a:ext>
                </a:extLst>
              </p14:cNvPr>
              <p14:cNvContentPartPr/>
              <p14:nvPr/>
            </p14:nvContentPartPr>
            <p14:xfrm>
              <a:off x="11038785" y="3218280"/>
              <a:ext cx="875520" cy="20487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5588583-ECF1-53BD-F50F-36B1BDF8381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032665" y="3212160"/>
                <a:ext cx="887760" cy="206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A832C59-760F-0F49-CAD8-2D6E0584EBB9}"/>
              </a:ext>
            </a:extLst>
          </p:cNvPr>
          <p:cNvGrpSpPr/>
          <p:nvPr/>
        </p:nvGrpSpPr>
        <p:grpSpPr>
          <a:xfrm>
            <a:off x="4738425" y="941415"/>
            <a:ext cx="4847040" cy="3996555"/>
            <a:chOff x="4738425" y="941415"/>
            <a:chExt cx="4847040" cy="399655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EDBA8DD-4E35-2E8A-6741-395864A222AF}"/>
                    </a:ext>
                  </a:extLst>
                </p14:cNvPr>
                <p14:cNvContentPartPr/>
                <p14:nvPr/>
              </p14:nvContentPartPr>
              <p14:xfrm>
                <a:off x="4738425" y="1881015"/>
                <a:ext cx="317160" cy="637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EDBA8DD-4E35-2E8A-6741-395864A222A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32305" y="1874895"/>
                  <a:ext cx="32940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5EE201-D11F-9C29-6822-D7EF1FF89B00}"/>
                    </a:ext>
                  </a:extLst>
                </p14:cNvPr>
                <p14:cNvContentPartPr/>
                <p14:nvPr/>
              </p14:nvContentPartPr>
              <p14:xfrm>
                <a:off x="5168625" y="2295015"/>
                <a:ext cx="152280" cy="258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5EE201-D11F-9C29-6822-D7EF1FF89B0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62505" y="2288895"/>
                  <a:ext cx="1645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FA781E0-942D-267F-BB9D-8607B7D0C1ED}"/>
                    </a:ext>
                  </a:extLst>
                </p14:cNvPr>
                <p14:cNvContentPartPr/>
                <p14:nvPr/>
              </p14:nvContentPartPr>
              <p14:xfrm>
                <a:off x="5045145" y="1577535"/>
                <a:ext cx="519480" cy="1320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FA781E0-942D-267F-BB9D-8607B7D0C1E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39025" y="1571415"/>
                  <a:ext cx="531720" cy="13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D72BCFB-8CF8-1D26-F539-FC7FCE31FE32}"/>
                    </a:ext>
                  </a:extLst>
                </p14:cNvPr>
                <p14:cNvContentPartPr/>
                <p14:nvPr/>
              </p14:nvContentPartPr>
              <p14:xfrm>
                <a:off x="5918145" y="1996935"/>
                <a:ext cx="172800" cy="35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D72BCFB-8CF8-1D26-F539-FC7FCE31FE3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12025" y="1990815"/>
                  <a:ext cx="1850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E7D0C10-1CC6-C6C0-D0EA-7CE34412C4F6}"/>
                    </a:ext>
                  </a:extLst>
                </p14:cNvPr>
                <p14:cNvContentPartPr/>
                <p14:nvPr/>
              </p14:nvContentPartPr>
              <p14:xfrm>
                <a:off x="6178785" y="2087295"/>
                <a:ext cx="237960" cy="116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7D0C10-1CC6-C6C0-D0EA-7CE34412C4F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172665" y="2081175"/>
                  <a:ext cx="250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6368C94-675F-C074-9899-683471BF201B}"/>
                    </a:ext>
                  </a:extLst>
                </p14:cNvPr>
                <p14:cNvContentPartPr/>
                <p14:nvPr/>
              </p14:nvContentPartPr>
              <p14:xfrm>
                <a:off x="7039905" y="1165695"/>
                <a:ext cx="267480" cy="641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6368C94-675F-C074-9899-683471BF201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33785" y="1159575"/>
                  <a:ext cx="27972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C328149-4B1E-AB78-3D07-A3AFECDAF7B7}"/>
                    </a:ext>
                  </a:extLst>
                </p14:cNvPr>
                <p14:cNvContentPartPr/>
                <p14:nvPr/>
              </p14:nvContentPartPr>
              <p14:xfrm>
                <a:off x="6490905" y="2018175"/>
                <a:ext cx="1234440" cy="261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C328149-4B1E-AB78-3D07-A3AFECDAF7B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484785" y="2012055"/>
                  <a:ext cx="12466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121A418-68DD-42B0-8F46-563ECF60DB76}"/>
                    </a:ext>
                  </a:extLst>
                </p14:cNvPr>
                <p14:cNvContentPartPr/>
                <p14:nvPr/>
              </p14:nvContentPartPr>
              <p14:xfrm>
                <a:off x="6878625" y="2300055"/>
                <a:ext cx="233280" cy="574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121A418-68DD-42B0-8F46-563ECF60DB7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872505" y="2293935"/>
                  <a:ext cx="24552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CE97286-2D74-88B8-AD6F-BDC900A29C44}"/>
                    </a:ext>
                  </a:extLst>
                </p14:cNvPr>
                <p14:cNvContentPartPr/>
                <p14:nvPr/>
              </p14:nvContentPartPr>
              <p14:xfrm>
                <a:off x="7186785" y="2177655"/>
                <a:ext cx="253080" cy="501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CE97286-2D74-88B8-AD6F-BDC900A29C4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80665" y="2171535"/>
                  <a:ext cx="26532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AC09073-74D3-89D7-913C-2F48AE3409C7}"/>
                    </a:ext>
                  </a:extLst>
                </p14:cNvPr>
                <p14:cNvContentPartPr/>
                <p14:nvPr/>
              </p14:nvContentPartPr>
              <p14:xfrm>
                <a:off x="7562625" y="2461695"/>
                <a:ext cx="90000" cy="128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AC09073-74D3-89D7-913C-2F48AE3409C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556505" y="2455575"/>
                  <a:ext cx="1022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62D323F-4D64-AE95-1D52-14393F254A2A}"/>
                    </a:ext>
                  </a:extLst>
                </p14:cNvPr>
                <p14:cNvContentPartPr/>
                <p14:nvPr/>
              </p14:nvContentPartPr>
              <p14:xfrm>
                <a:off x="7914705" y="1271895"/>
                <a:ext cx="50040" cy="347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62D323F-4D64-AE95-1D52-14393F254A2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08585" y="1265775"/>
                  <a:ext cx="622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751297-B4F0-66AF-669E-819B45D1C349}"/>
                    </a:ext>
                  </a:extLst>
                </p14:cNvPr>
                <p14:cNvContentPartPr/>
                <p14:nvPr/>
              </p14:nvContentPartPr>
              <p14:xfrm>
                <a:off x="7649745" y="1669695"/>
                <a:ext cx="935640" cy="172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751297-B4F0-66AF-669E-819B45D1C34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643625" y="1663575"/>
                  <a:ext cx="947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CF5EA11-3527-FA34-BC1C-38BAF2B2716E}"/>
                    </a:ext>
                  </a:extLst>
                </p14:cNvPr>
                <p14:cNvContentPartPr/>
                <p14:nvPr/>
              </p14:nvContentPartPr>
              <p14:xfrm>
                <a:off x="7923705" y="2032575"/>
                <a:ext cx="336960" cy="371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CF5EA11-3527-FA34-BC1C-38BAF2B2716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917585" y="2026455"/>
                  <a:ext cx="3492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37F79FF-3200-C43E-17ED-442D946CB6CD}"/>
                    </a:ext>
                  </a:extLst>
                </p14:cNvPr>
                <p14:cNvContentPartPr/>
                <p14:nvPr/>
              </p14:nvContentPartPr>
              <p14:xfrm>
                <a:off x="8180745" y="1937535"/>
                <a:ext cx="443520" cy="295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37F79FF-3200-C43E-17ED-442D946CB6C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174625" y="1931415"/>
                  <a:ext cx="4557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E2EAA3E-6135-95F4-D221-E9D0BEE0DD71}"/>
                    </a:ext>
                  </a:extLst>
                </p14:cNvPr>
                <p14:cNvContentPartPr/>
                <p14:nvPr/>
              </p14:nvContentPartPr>
              <p14:xfrm>
                <a:off x="8763225" y="2076135"/>
                <a:ext cx="17640" cy="37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E2EAA3E-6135-95F4-D221-E9D0BEE0DD7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57105" y="2070015"/>
                  <a:ext cx="29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F7B3160-E505-FF1A-4D1A-32439DB6409C}"/>
                    </a:ext>
                  </a:extLst>
                </p14:cNvPr>
                <p14:cNvContentPartPr/>
                <p14:nvPr/>
              </p14:nvContentPartPr>
              <p14:xfrm>
                <a:off x="8652705" y="1084335"/>
                <a:ext cx="444600" cy="793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F7B3160-E505-FF1A-4D1A-32439DB6409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646585" y="1078215"/>
                  <a:ext cx="45684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D157A4D-6C93-9134-CAC1-E8F30E7ADF8C}"/>
                    </a:ext>
                  </a:extLst>
                </p14:cNvPr>
                <p14:cNvContentPartPr/>
                <p14:nvPr/>
              </p14:nvContentPartPr>
              <p14:xfrm>
                <a:off x="9026025" y="1181535"/>
                <a:ext cx="388800" cy="560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D157A4D-6C93-9134-CAC1-E8F30E7ADF8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19905" y="1175415"/>
                  <a:ext cx="40104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9DF6747-6C52-6A72-0643-252EC6A050AD}"/>
                    </a:ext>
                  </a:extLst>
                </p14:cNvPr>
                <p14:cNvContentPartPr/>
                <p14:nvPr/>
              </p14:nvContentPartPr>
              <p14:xfrm>
                <a:off x="9437145" y="1368015"/>
                <a:ext cx="148320" cy="396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9DF6747-6C52-6A72-0643-252EC6A050A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431025" y="1361895"/>
                  <a:ext cx="1605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0FB312-BCD9-D80D-912A-30D63FA8F853}"/>
                    </a:ext>
                  </a:extLst>
                </p14:cNvPr>
                <p14:cNvContentPartPr/>
                <p14:nvPr/>
              </p14:nvContentPartPr>
              <p14:xfrm>
                <a:off x="7484505" y="941415"/>
                <a:ext cx="746640" cy="2089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0FB312-BCD9-D80D-912A-30D63FA8F85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478385" y="935295"/>
                  <a:ext cx="758880" cy="21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DDFA5E-0103-1246-467D-20CF40BED87C}"/>
                    </a:ext>
                  </a:extLst>
                </p14:cNvPr>
                <p14:cNvContentPartPr/>
                <p14:nvPr/>
              </p14:nvContentPartPr>
              <p14:xfrm>
                <a:off x="5665785" y="4217250"/>
                <a:ext cx="266760" cy="132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DDFA5E-0103-1246-467D-20CF40BED87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659665" y="4211130"/>
                  <a:ext cx="279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446AF85-61A6-C97F-2364-C039C50B8479}"/>
                    </a:ext>
                  </a:extLst>
                </p14:cNvPr>
                <p14:cNvContentPartPr/>
                <p14:nvPr/>
              </p14:nvContentPartPr>
              <p14:xfrm>
                <a:off x="5785665" y="4569330"/>
                <a:ext cx="357120" cy="196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446AF85-61A6-C97F-2364-C039C50B847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79545" y="4563210"/>
                  <a:ext cx="3693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25BEB85-E8F1-A2E0-7EC8-80C3FA6031DF}"/>
                    </a:ext>
                  </a:extLst>
                </p14:cNvPr>
                <p14:cNvContentPartPr/>
                <p14:nvPr/>
              </p14:nvContentPartPr>
              <p14:xfrm>
                <a:off x="6870345" y="3717570"/>
                <a:ext cx="61920" cy="522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25BEB85-E8F1-A2E0-7EC8-80C3FA6031D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864225" y="3711450"/>
                  <a:ext cx="741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D77BEAB-892A-1D0E-8274-95CE226C2A07}"/>
                    </a:ext>
                  </a:extLst>
                </p14:cNvPr>
                <p14:cNvContentPartPr/>
                <p14:nvPr/>
              </p14:nvContentPartPr>
              <p14:xfrm>
                <a:off x="6449865" y="4167210"/>
                <a:ext cx="1456560" cy="376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D77BEAB-892A-1D0E-8274-95CE226C2A0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443745" y="4161090"/>
                  <a:ext cx="14688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43820F6-C99E-109A-6B19-4E854217C46F}"/>
                    </a:ext>
                  </a:extLst>
                </p14:cNvPr>
                <p14:cNvContentPartPr/>
                <p14:nvPr/>
              </p14:nvContentPartPr>
              <p14:xfrm>
                <a:off x="7127025" y="4705770"/>
                <a:ext cx="482040" cy="232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43820F6-C99E-109A-6B19-4E854217C46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120905" y="4699650"/>
                  <a:ext cx="4942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925723D-7541-2C3E-90A9-3CC54FFE737C}"/>
                    </a:ext>
                  </a:extLst>
                </p14:cNvPr>
                <p14:cNvContentPartPr/>
                <p14:nvPr/>
              </p14:nvContentPartPr>
              <p14:xfrm>
                <a:off x="8183625" y="3760440"/>
                <a:ext cx="29880" cy="11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925723D-7541-2C3E-90A9-3CC54FFE737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77505" y="3754320"/>
                  <a:ext cx="42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AC0C9B9-4593-E01E-2444-927E91510ED9}"/>
                    </a:ext>
                  </a:extLst>
                </p14:cNvPr>
                <p14:cNvContentPartPr/>
                <p14:nvPr/>
              </p14:nvContentPartPr>
              <p14:xfrm>
                <a:off x="7889505" y="3554880"/>
                <a:ext cx="946800" cy="166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AC0C9B9-4593-E01E-2444-927E91510ED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883385" y="3548760"/>
                  <a:ext cx="959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7DD82C8-E3E6-736B-44DD-61F276C6295C}"/>
                    </a:ext>
                  </a:extLst>
                </p14:cNvPr>
                <p14:cNvContentPartPr/>
                <p14:nvPr/>
              </p14:nvContentPartPr>
              <p14:xfrm>
                <a:off x="7869345" y="3759360"/>
                <a:ext cx="516960" cy="322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7DD82C8-E3E6-736B-44DD-61F276C6295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863225" y="3753240"/>
                  <a:ext cx="5292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3A20BB0-6410-97D3-936D-62A52D09B890}"/>
                    </a:ext>
                  </a:extLst>
                </p14:cNvPr>
                <p14:cNvContentPartPr/>
                <p14:nvPr/>
              </p14:nvContentPartPr>
              <p14:xfrm>
                <a:off x="7891305" y="4028640"/>
                <a:ext cx="794160" cy="589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3A20BB0-6410-97D3-936D-62A52D09B89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885185" y="4022520"/>
                  <a:ext cx="80640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EAAE23C-AFB4-ABDE-B446-01AA8D5935D5}"/>
                    </a:ext>
                  </a:extLst>
                </p14:cNvPr>
                <p14:cNvContentPartPr/>
                <p14:nvPr/>
              </p14:nvContentPartPr>
              <p14:xfrm>
                <a:off x="9055905" y="3058800"/>
                <a:ext cx="358200" cy="1799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EAAE23C-AFB4-ABDE-B446-01AA8D5935D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049785" y="3052680"/>
                  <a:ext cx="370440" cy="18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B38FFB3-9419-4E8A-BF30-F5D379944E7A}"/>
                    </a:ext>
                  </a:extLst>
                </p14:cNvPr>
                <p14:cNvContentPartPr/>
                <p14:nvPr/>
              </p14:nvContentPartPr>
              <p14:xfrm>
                <a:off x="8021265" y="2393160"/>
                <a:ext cx="360" cy="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B38FFB3-9419-4E8A-BF30-F5D379944E7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015145" y="238704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4C82A04-0407-2348-526A-30020DA7A6EC}"/>
              </a:ext>
            </a:extLst>
          </p:cNvPr>
          <p:cNvGrpSpPr/>
          <p:nvPr/>
        </p:nvGrpSpPr>
        <p:grpSpPr>
          <a:xfrm>
            <a:off x="11795505" y="2973480"/>
            <a:ext cx="181080" cy="61920"/>
            <a:chOff x="11795505" y="2973480"/>
            <a:chExt cx="181080" cy="6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0EDE357-E807-B603-B3AE-48735B1BA26C}"/>
                    </a:ext>
                  </a:extLst>
                </p14:cNvPr>
                <p14:cNvContentPartPr/>
                <p14:nvPr/>
              </p14:nvContentPartPr>
              <p14:xfrm>
                <a:off x="11811705" y="2992920"/>
                <a:ext cx="33480" cy="14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0EDE357-E807-B603-B3AE-48735B1BA26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805585" y="2986800"/>
                  <a:ext cx="45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B2C25E3-6ED7-C6E3-E5AE-1047A984D14C}"/>
                    </a:ext>
                  </a:extLst>
                </p14:cNvPr>
                <p14:cNvContentPartPr/>
                <p14:nvPr/>
              </p14:nvContentPartPr>
              <p14:xfrm>
                <a:off x="11795505" y="3035040"/>
                <a:ext cx="360" cy="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B2C25E3-6ED7-C6E3-E5AE-1047A984D14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789385" y="30289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A5FB6BA-592E-561E-BC79-4388A8C9B82E}"/>
                    </a:ext>
                  </a:extLst>
                </p14:cNvPr>
                <p14:cNvContentPartPr/>
                <p14:nvPr/>
              </p14:nvContentPartPr>
              <p14:xfrm>
                <a:off x="11812785" y="3015600"/>
                <a:ext cx="10800" cy="5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A5FB6BA-592E-561E-BC79-4388A8C9B82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806665" y="3009480"/>
                  <a:ext cx="230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A03C308-83A2-79D2-F200-ADCB93FC4BC3}"/>
                    </a:ext>
                  </a:extLst>
                </p14:cNvPr>
                <p14:cNvContentPartPr/>
                <p14:nvPr/>
              </p14:nvContentPartPr>
              <p14:xfrm>
                <a:off x="11894865" y="2981400"/>
                <a:ext cx="360" cy="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A03C308-83A2-79D2-F200-ADCB93FC4BC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888745" y="297528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72E9EB4-A5C0-0D59-619D-095F53112AB7}"/>
                    </a:ext>
                  </a:extLst>
                </p14:cNvPr>
                <p14:cNvContentPartPr/>
                <p14:nvPr/>
              </p14:nvContentPartPr>
              <p14:xfrm>
                <a:off x="11901705" y="3003000"/>
                <a:ext cx="15120" cy="13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72E9EB4-A5C0-0D59-619D-095F53112AB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895585" y="2996880"/>
                  <a:ext cx="27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A1AFF95-38F2-4E21-46D3-D9C0B70EE5CC}"/>
                    </a:ext>
                  </a:extLst>
                </p14:cNvPr>
                <p14:cNvContentPartPr/>
                <p14:nvPr/>
              </p14:nvContentPartPr>
              <p14:xfrm>
                <a:off x="11924745" y="2973480"/>
                <a:ext cx="16200" cy="7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A1AFF95-38F2-4E21-46D3-D9C0B70EE5C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918625" y="2967360"/>
                  <a:ext cx="28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0415F33-12FA-232A-5A5F-23B03C17C909}"/>
                    </a:ext>
                  </a:extLst>
                </p14:cNvPr>
                <p14:cNvContentPartPr/>
                <p14:nvPr/>
              </p14:nvContentPartPr>
              <p14:xfrm>
                <a:off x="11930505" y="2973480"/>
                <a:ext cx="8280" cy="9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0415F33-12FA-232A-5A5F-23B03C17C90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924385" y="2967360"/>
                  <a:ext cx="20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BBA236D-2491-7118-718A-8A766B0006C7}"/>
                    </a:ext>
                  </a:extLst>
                </p14:cNvPr>
                <p14:cNvContentPartPr/>
                <p14:nvPr/>
              </p14:nvContentPartPr>
              <p14:xfrm>
                <a:off x="11935185" y="2991480"/>
                <a:ext cx="21960" cy="23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BBA236D-2491-7118-718A-8A766B0006C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929065" y="2985360"/>
                  <a:ext cx="342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C1632BD-F747-ECB5-A98C-E255EA0B2ECB}"/>
                    </a:ext>
                  </a:extLst>
                </p14:cNvPr>
                <p14:cNvContentPartPr/>
                <p14:nvPr/>
              </p14:nvContentPartPr>
              <p14:xfrm>
                <a:off x="11932665" y="2982480"/>
                <a:ext cx="43920" cy="10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C1632BD-F747-ECB5-A98C-E255EA0B2EC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926545" y="2976360"/>
                  <a:ext cx="5616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96498CD-BC48-CC17-EB88-550344116B4E}"/>
              </a:ext>
            </a:extLst>
          </p:cNvPr>
          <p:cNvGrpSpPr/>
          <p:nvPr/>
        </p:nvGrpSpPr>
        <p:grpSpPr>
          <a:xfrm>
            <a:off x="6312705" y="5024400"/>
            <a:ext cx="379800" cy="89280"/>
            <a:chOff x="6312705" y="5024400"/>
            <a:chExt cx="379800" cy="8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C3525E1-75CD-0BD7-F534-95781FBDEA28}"/>
                    </a:ext>
                  </a:extLst>
                </p14:cNvPr>
                <p14:cNvContentPartPr/>
                <p14:nvPr/>
              </p14:nvContentPartPr>
              <p14:xfrm>
                <a:off x="6312705" y="5095680"/>
                <a:ext cx="18720" cy="18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C3525E1-75CD-0BD7-F534-95781FBDEA2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306585" y="5089560"/>
                  <a:ext cx="30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292D496-0C30-CB99-42B8-A5F231F54169}"/>
                    </a:ext>
                  </a:extLst>
                </p14:cNvPr>
                <p14:cNvContentPartPr/>
                <p14:nvPr/>
              </p14:nvContentPartPr>
              <p14:xfrm>
                <a:off x="6580185" y="5024400"/>
                <a:ext cx="27720" cy="19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292D496-0C30-CB99-42B8-A5F231F5416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574065" y="5018280"/>
                  <a:ext cx="399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AC3A308-4417-40CB-7FAE-03AD4068C949}"/>
                    </a:ext>
                  </a:extLst>
                </p14:cNvPr>
                <p14:cNvContentPartPr/>
                <p14:nvPr/>
              </p14:nvContentPartPr>
              <p14:xfrm>
                <a:off x="6674865" y="5043120"/>
                <a:ext cx="17640" cy="16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AC3A308-4417-40CB-7FAE-03AD4068C94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668745" y="5037000"/>
                  <a:ext cx="29880" cy="2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2557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359F997-0471-BAC5-AA43-2539B8926AE5}"/>
                  </a:ext>
                </a:extLst>
              </p14:cNvPr>
              <p14:cNvContentPartPr/>
              <p14:nvPr/>
            </p14:nvContentPartPr>
            <p14:xfrm>
              <a:off x="4685145" y="1957530"/>
              <a:ext cx="4331160" cy="11390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359F997-0471-BAC5-AA43-2539B8926A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9025" y="1951410"/>
                <a:ext cx="4343400" cy="115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E3CB9A4-5DD8-F6CA-4A3A-894FC2A1DA3A}"/>
              </a:ext>
            </a:extLst>
          </p:cNvPr>
          <p:cNvGrpSpPr/>
          <p:nvPr/>
        </p:nvGrpSpPr>
        <p:grpSpPr>
          <a:xfrm>
            <a:off x="220260" y="121500"/>
            <a:ext cx="12141000" cy="6615000"/>
            <a:chOff x="458385" y="-150"/>
            <a:chExt cx="12141000" cy="66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7A0B331-4E67-CBED-C8FF-406AF978895E}"/>
                    </a:ext>
                  </a:extLst>
                </p14:cNvPr>
                <p14:cNvContentPartPr/>
                <p14:nvPr/>
              </p14:nvContentPartPr>
              <p14:xfrm>
                <a:off x="458385" y="136455"/>
                <a:ext cx="551520" cy="4867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7A0B331-4E67-CBED-C8FF-406AF978895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2265" y="130335"/>
                  <a:ext cx="56376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C97890F-A249-FC02-7BE5-FD19B0AEEFFD}"/>
                    </a:ext>
                  </a:extLst>
                </p14:cNvPr>
                <p14:cNvContentPartPr/>
                <p14:nvPr/>
              </p14:nvContentPartPr>
              <p14:xfrm>
                <a:off x="1188825" y="165615"/>
                <a:ext cx="780120" cy="534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C97890F-A249-FC02-7BE5-FD19B0AEEF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82705" y="159495"/>
                  <a:ext cx="79236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BAF4943-1032-374F-5D68-3A64DBA8E614}"/>
                    </a:ext>
                  </a:extLst>
                </p14:cNvPr>
                <p14:cNvContentPartPr/>
                <p14:nvPr/>
              </p14:nvContentPartPr>
              <p14:xfrm>
                <a:off x="1788585" y="420855"/>
                <a:ext cx="263160" cy="34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BAF4943-1032-374F-5D68-3A64DBA8E6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82465" y="414735"/>
                  <a:ext cx="275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935F27D-FC4C-1EDB-39D4-D15BF6EE657C}"/>
                    </a:ext>
                  </a:extLst>
                </p14:cNvPr>
                <p14:cNvContentPartPr/>
                <p14:nvPr/>
              </p14:nvContentPartPr>
              <p14:xfrm>
                <a:off x="801465" y="1221330"/>
                <a:ext cx="1267560" cy="85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935F27D-FC4C-1EDB-39D4-D15BF6EE657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5345" y="1215210"/>
                  <a:ext cx="12798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ED67AD4-842C-2042-BEE0-57E6F210521A}"/>
                    </a:ext>
                  </a:extLst>
                </p14:cNvPr>
                <p14:cNvContentPartPr/>
                <p14:nvPr/>
              </p14:nvContentPartPr>
              <p14:xfrm>
                <a:off x="1677705" y="987330"/>
                <a:ext cx="397800" cy="899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ED67AD4-842C-2042-BEE0-57E6F21052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71585" y="981210"/>
                  <a:ext cx="410040" cy="9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B92B17F-2BA9-4F91-DABB-605BA0614EF6}"/>
                    </a:ext>
                  </a:extLst>
                </p14:cNvPr>
                <p14:cNvContentPartPr/>
                <p14:nvPr/>
              </p14:nvContentPartPr>
              <p14:xfrm>
                <a:off x="2769945" y="16935"/>
                <a:ext cx="572040" cy="556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B92B17F-2BA9-4F91-DABB-605BA0614E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63825" y="10815"/>
                  <a:ext cx="58428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4AF03C4-1A46-04D5-7786-EFBB7DF09DE7}"/>
                    </a:ext>
                  </a:extLst>
                </p14:cNvPr>
                <p14:cNvContentPartPr/>
                <p14:nvPr/>
              </p14:nvContentPartPr>
              <p14:xfrm>
                <a:off x="3332985" y="216015"/>
                <a:ext cx="87120" cy="51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4AF03C4-1A46-04D5-7786-EFBB7DF09D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26865" y="209895"/>
                  <a:ext cx="993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2AE00BE-31F2-448F-D646-0ED75B74A5B8}"/>
                    </a:ext>
                  </a:extLst>
                </p14:cNvPr>
                <p14:cNvContentPartPr/>
                <p14:nvPr/>
              </p14:nvContentPartPr>
              <p14:xfrm>
                <a:off x="3491025" y="399615"/>
                <a:ext cx="485640" cy="272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2AE00BE-31F2-448F-D646-0ED75B74A5B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84905" y="393495"/>
                  <a:ext cx="4978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5A5170E-252A-2C37-7770-8A0CE6ECA507}"/>
                    </a:ext>
                  </a:extLst>
                </p14:cNvPr>
                <p14:cNvContentPartPr/>
                <p14:nvPr/>
              </p14:nvContentPartPr>
              <p14:xfrm>
                <a:off x="4022385" y="134655"/>
                <a:ext cx="251640" cy="497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5A5170E-252A-2C37-7770-8A0CE6ECA5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16265" y="128535"/>
                  <a:ext cx="2638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5514D-377E-F12C-807A-80E67CD761A8}"/>
                    </a:ext>
                  </a:extLst>
                </p14:cNvPr>
                <p14:cNvContentPartPr/>
                <p14:nvPr/>
              </p14:nvContentPartPr>
              <p14:xfrm>
                <a:off x="5270505" y="59055"/>
                <a:ext cx="675360" cy="142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5514D-377E-F12C-807A-80E67CD761A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64385" y="52935"/>
                  <a:ext cx="687600" cy="14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31CE9E8-BFAA-271A-D3B8-08DE3E016219}"/>
                    </a:ext>
                  </a:extLst>
                </p14:cNvPr>
                <p14:cNvContentPartPr/>
                <p14:nvPr/>
              </p14:nvContentPartPr>
              <p14:xfrm>
                <a:off x="2872185" y="993810"/>
                <a:ext cx="47160" cy="393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31CE9E8-BFAA-271A-D3B8-08DE3E01621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66065" y="987690"/>
                  <a:ext cx="594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CD33C67-C667-6723-E750-578504881C59}"/>
                    </a:ext>
                  </a:extLst>
                </p14:cNvPr>
                <p14:cNvContentPartPr/>
                <p14:nvPr/>
              </p14:nvContentPartPr>
              <p14:xfrm>
                <a:off x="2874345" y="750450"/>
                <a:ext cx="272520" cy="615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CD33C67-C667-6723-E750-578504881C5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68225" y="744330"/>
                  <a:ext cx="28476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9B45312-9AF2-30A7-A71C-7584E56F9385}"/>
                    </a:ext>
                  </a:extLst>
                </p14:cNvPr>
                <p14:cNvContentPartPr/>
                <p14:nvPr/>
              </p14:nvContentPartPr>
              <p14:xfrm>
                <a:off x="3345225" y="1059330"/>
                <a:ext cx="543960" cy="840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9B45312-9AF2-30A7-A71C-7584E56F93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39105" y="1053210"/>
                  <a:ext cx="556200" cy="8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EC31EA-8637-EE24-A536-B3F57BF92CE8}"/>
                    </a:ext>
                  </a:extLst>
                </p14:cNvPr>
                <p14:cNvContentPartPr/>
                <p14:nvPr/>
              </p14:nvContentPartPr>
              <p14:xfrm>
                <a:off x="3998985" y="999570"/>
                <a:ext cx="354600" cy="302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EC31EA-8637-EE24-A536-B3F57BF92CE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92865" y="993450"/>
                  <a:ext cx="3668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E2A9B32-FC2B-C83D-33AE-F52E07145012}"/>
                    </a:ext>
                  </a:extLst>
                </p14:cNvPr>
                <p14:cNvContentPartPr/>
                <p14:nvPr/>
              </p14:nvContentPartPr>
              <p14:xfrm>
                <a:off x="4398945" y="999930"/>
                <a:ext cx="849960" cy="339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E2A9B32-FC2B-C83D-33AE-F52E071450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92825" y="993810"/>
                  <a:ext cx="8622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BD5A68E-271F-286A-01FD-BDEC2E6A89C3}"/>
                    </a:ext>
                  </a:extLst>
                </p14:cNvPr>
                <p14:cNvContentPartPr/>
                <p14:nvPr/>
              </p14:nvContentPartPr>
              <p14:xfrm>
                <a:off x="5325225" y="942330"/>
                <a:ext cx="25560" cy="28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BD5A68E-271F-286A-01FD-BDEC2E6A89C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19105" y="936210"/>
                  <a:ext cx="37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76F3081-E579-5FBB-B454-5541B55CAC84}"/>
                    </a:ext>
                  </a:extLst>
                </p14:cNvPr>
                <p14:cNvContentPartPr/>
                <p14:nvPr/>
              </p14:nvContentPartPr>
              <p14:xfrm>
                <a:off x="5294265" y="1093530"/>
                <a:ext cx="157680" cy="245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76F3081-E579-5FBB-B454-5541B55CAC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88145" y="1087410"/>
                  <a:ext cx="1699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CDEC91-99C5-68BF-B853-A3B345C5641B}"/>
                    </a:ext>
                  </a:extLst>
                </p14:cNvPr>
                <p14:cNvContentPartPr/>
                <p14:nvPr/>
              </p14:nvContentPartPr>
              <p14:xfrm>
                <a:off x="5564985" y="1111890"/>
                <a:ext cx="347760" cy="326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CDEC91-99C5-68BF-B853-A3B345C5641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58865" y="1105770"/>
                  <a:ext cx="3600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7E7A83-7F82-2FAF-5EB4-6648D11B4CE9}"/>
                    </a:ext>
                  </a:extLst>
                </p14:cNvPr>
                <p14:cNvContentPartPr/>
                <p14:nvPr/>
              </p14:nvContentPartPr>
              <p14:xfrm>
                <a:off x="6532305" y="48615"/>
                <a:ext cx="119160" cy="86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7E7A83-7F82-2FAF-5EB4-6648D11B4C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26185" y="42495"/>
                  <a:ext cx="131400" cy="8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A522805-17B6-347B-CFC7-17A3F6EAE731}"/>
                    </a:ext>
                  </a:extLst>
                </p14:cNvPr>
                <p14:cNvContentPartPr/>
                <p14:nvPr/>
              </p14:nvContentPartPr>
              <p14:xfrm>
                <a:off x="6579825" y="255255"/>
                <a:ext cx="379080" cy="311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A522805-17B6-347B-CFC7-17A3F6EAE73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3705" y="249135"/>
                  <a:ext cx="3913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58DDC36-6407-F157-05D7-0189FD86B418}"/>
                    </a:ext>
                  </a:extLst>
                </p14:cNvPr>
                <p14:cNvContentPartPr/>
                <p14:nvPr/>
              </p14:nvContentPartPr>
              <p14:xfrm>
                <a:off x="6959625" y="231495"/>
                <a:ext cx="352440" cy="289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58DDC36-6407-F157-05D7-0189FD86B41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53505" y="225375"/>
                  <a:ext cx="3646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CCA248C-6752-BF11-DF02-1ECCB9C5D986}"/>
                    </a:ext>
                  </a:extLst>
                </p14:cNvPr>
                <p14:cNvContentPartPr/>
                <p14:nvPr/>
              </p14:nvContentPartPr>
              <p14:xfrm>
                <a:off x="7417905" y="295215"/>
                <a:ext cx="171720" cy="271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CCA248C-6752-BF11-DF02-1ECCB9C5D98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11785" y="289095"/>
                  <a:ext cx="1839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FABE9B-488D-A6D6-9FCC-4727078C55F8}"/>
                    </a:ext>
                  </a:extLst>
                </p14:cNvPr>
                <p14:cNvContentPartPr/>
                <p14:nvPr/>
              </p14:nvContentPartPr>
              <p14:xfrm>
                <a:off x="7788345" y="3255"/>
                <a:ext cx="5040" cy="21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FABE9B-488D-A6D6-9FCC-4727078C55F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82225" y="-2865"/>
                  <a:ext cx="172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F3D5A71-2D03-8BD5-39C5-745FC522D429}"/>
                    </a:ext>
                  </a:extLst>
                </p14:cNvPr>
                <p14:cNvContentPartPr/>
                <p14:nvPr/>
              </p14:nvContentPartPr>
              <p14:xfrm>
                <a:off x="7677105" y="9210"/>
                <a:ext cx="184320" cy="737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F3D5A71-2D03-8BD5-39C5-745FC522D42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70985" y="3090"/>
                  <a:ext cx="19656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C49A7B7-B4BD-3D30-0AE9-4A4DFAEAD644}"/>
                    </a:ext>
                  </a:extLst>
                </p14:cNvPr>
                <p14:cNvContentPartPr/>
                <p14:nvPr/>
              </p14:nvContentPartPr>
              <p14:xfrm>
                <a:off x="8070945" y="-150"/>
                <a:ext cx="81000" cy="569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C49A7B7-B4BD-3D30-0AE9-4A4DFAEAD64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64825" y="-6270"/>
                  <a:ext cx="932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171C6EC-F369-792A-5604-0331A06E2F93}"/>
                    </a:ext>
                  </a:extLst>
                </p14:cNvPr>
                <p14:cNvContentPartPr/>
                <p14:nvPr/>
              </p14:nvContentPartPr>
              <p14:xfrm>
                <a:off x="8241945" y="346890"/>
                <a:ext cx="861120" cy="202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171C6EC-F369-792A-5604-0331A06E2F9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35825" y="340770"/>
                  <a:ext cx="873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596B329-B6FF-DFFC-960D-15ED29D7FD48}"/>
                    </a:ext>
                  </a:extLst>
                </p14:cNvPr>
                <p14:cNvContentPartPr/>
                <p14:nvPr/>
              </p14:nvContentPartPr>
              <p14:xfrm>
                <a:off x="9667185" y="193890"/>
                <a:ext cx="244080" cy="416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596B329-B6FF-DFFC-960D-15ED29D7FD4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61065" y="187770"/>
                  <a:ext cx="25632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5849954-A6CD-2DB6-77C2-A20102F73557}"/>
                    </a:ext>
                  </a:extLst>
                </p14:cNvPr>
                <p14:cNvContentPartPr/>
                <p14:nvPr/>
              </p14:nvContentPartPr>
              <p14:xfrm>
                <a:off x="10153185" y="100650"/>
                <a:ext cx="45000" cy="442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5849954-A6CD-2DB6-77C2-A20102F7355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47065" y="94530"/>
                  <a:ext cx="572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454A8A5-5FEB-B028-46C8-5A42E2FF20BD}"/>
                    </a:ext>
                  </a:extLst>
                </p14:cNvPr>
                <p14:cNvContentPartPr/>
                <p14:nvPr/>
              </p14:nvContentPartPr>
              <p14:xfrm>
                <a:off x="10052385" y="311970"/>
                <a:ext cx="541080" cy="124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454A8A5-5FEB-B028-46C8-5A42E2FF20B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46265" y="305850"/>
                  <a:ext cx="553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3A611C9-3273-45F6-4E09-F3D639315D0E}"/>
                    </a:ext>
                  </a:extLst>
                </p14:cNvPr>
                <p14:cNvContentPartPr/>
                <p14:nvPr/>
              </p14:nvContentPartPr>
              <p14:xfrm>
                <a:off x="10739625" y="168690"/>
                <a:ext cx="17640" cy="236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3A611C9-3273-45F6-4E09-F3D639315D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733505" y="162570"/>
                  <a:ext cx="298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6B36A3B-6B55-782E-8B6E-BD75229840AD}"/>
                    </a:ext>
                  </a:extLst>
                </p14:cNvPr>
                <p14:cNvContentPartPr/>
                <p14:nvPr/>
              </p14:nvContentPartPr>
              <p14:xfrm>
                <a:off x="10675905" y="275610"/>
                <a:ext cx="813960" cy="156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6B36A3B-6B55-782E-8B6E-BD75229840A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669785" y="269490"/>
                  <a:ext cx="826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BF1361F-F1FC-1881-22BC-82B65EAA6F5E}"/>
                    </a:ext>
                  </a:extLst>
                </p14:cNvPr>
                <p14:cNvContentPartPr/>
                <p14:nvPr/>
              </p14:nvContentPartPr>
              <p14:xfrm>
                <a:off x="11526585" y="177690"/>
                <a:ext cx="380520" cy="241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BF1361F-F1FC-1881-22BC-82B65EAA6F5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520465" y="171570"/>
                  <a:ext cx="3927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0592488-1418-4A52-D723-DBB97C3404B5}"/>
                    </a:ext>
                  </a:extLst>
                </p14:cNvPr>
                <p14:cNvContentPartPr/>
                <p14:nvPr/>
              </p14:nvContentPartPr>
              <p14:xfrm>
                <a:off x="11810265" y="291090"/>
                <a:ext cx="146520" cy="59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0592488-1418-4A52-D723-DBB97C3404B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804145" y="284970"/>
                  <a:ext cx="1587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ED394B1-BDB7-8052-A937-1A665597422F}"/>
                    </a:ext>
                  </a:extLst>
                </p14:cNvPr>
                <p14:cNvContentPartPr/>
                <p14:nvPr/>
              </p14:nvContentPartPr>
              <p14:xfrm>
                <a:off x="11988825" y="255090"/>
                <a:ext cx="71280" cy="235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ED394B1-BDB7-8052-A937-1A66559742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982705" y="248970"/>
                  <a:ext cx="83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AF2517-DCE5-1948-1A47-57FBACC343CD}"/>
                    </a:ext>
                  </a:extLst>
                </p14:cNvPr>
                <p14:cNvContentPartPr/>
                <p14:nvPr/>
              </p14:nvContentPartPr>
              <p14:xfrm>
                <a:off x="11909985" y="643890"/>
                <a:ext cx="32400" cy="3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AF2517-DCE5-1948-1A47-57FBACC343C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903865" y="637770"/>
                  <a:ext cx="44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9279ACA-A498-EDC6-4872-75B43E321CA0}"/>
                    </a:ext>
                  </a:extLst>
                </p14:cNvPr>
                <p14:cNvContentPartPr/>
                <p14:nvPr/>
              </p14:nvContentPartPr>
              <p14:xfrm>
                <a:off x="6790425" y="1320690"/>
                <a:ext cx="1064520" cy="1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9279ACA-A498-EDC6-4872-75B43E321C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84305" y="1314570"/>
                  <a:ext cx="10767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E529B56-77CA-848B-1F25-F08E9D721FA2}"/>
                    </a:ext>
                  </a:extLst>
                </p14:cNvPr>
                <p14:cNvContentPartPr/>
                <p14:nvPr/>
              </p14:nvContentPartPr>
              <p14:xfrm>
                <a:off x="8088225" y="687810"/>
                <a:ext cx="385200" cy="662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E529B56-77CA-848B-1F25-F08E9D721FA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82105" y="681690"/>
                  <a:ext cx="39744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90CA4F2-E928-B690-F265-B7C43D614BB7}"/>
                    </a:ext>
                  </a:extLst>
                </p14:cNvPr>
                <p14:cNvContentPartPr/>
                <p14:nvPr/>
              </p14:nvContentPartPr>
              <p14:xfrm>
                <a:off x="8653065" y="811290"/>
                <a:ext cx="561240" cy="909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90CA4F2-E928-B690-F265-B7C43D614BB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46945" y="805170"/>
                  <a:ext cx="573480" cy="9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EC80F3-63AC-00F5-8704-C437CC762881}"/>
                    </a:ext>
                  </a:extLst>
                </p14:cNvPr>
                <p14:cNvContentPartPr/>
                <p14:nvPr/>
              </p14:nvContentPartPr>
              <p14:xfrm>
                <a:off x="9090105" y="1050690"/>
                <a:ext cx="161640" cy="163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EC80F3-63AC-00F5-8704-C437CC76288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83985" y="1044570"/>
                  <a:ext cx="173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6D9493-F23C-409F-55CB-48D72E0B097F}"/>
                    </a:ext>
                  </a:extLst>
                </p14:cNvPr>
                <p14:cNvContentPartPr/>
                <p14:nvPr/>
              </p14:nvContentPartPr>
              <p14:xfrm>
                <a:off x="9444345" y="963570"/>
                <a:ext cx="273600" cy="254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6D9493-F23C-409F-55CB-48D72E0B09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38225" y="957450"/>
                  <a:ext cx="285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D1D06A6-1ED2-B1C1-6FE9-5E5CE61B6A65}"/>
                    </a:ext>
                  </a:extLst>
                </p14:cNvPr>
                <p14:cNvContentPartPr/>
                <p14:nvPr/>
              </p14:nvContentPartPr>
              <p14:xfrm>
                <a:off x="9788505" y="851610"/>
                <a:ext cx="226800" cy="270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D1D06A6-1ED2-B1C1-6FE9-5E5CE61B6A6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82385" y="845490"/>
                  <a:ext cx="2390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0FE3A58-DB04-BB0E-2D9A-A549E409C2AF}"/>
                    </a:ext>
                  </a:extLst>
                </p14:cNvPr>
                <p14:cNvContentPartPr/>
                <p14:nvPr/>
              </p14:nvContentPartPr>
              <p14:xfrm>
                <a:off x="9969225" y="913530"/>
                <a:ext cx="267480" cy="25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0FE3A58-DB04-BB0E-2D9A-A549E409C2A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63105" y="907410"/>
                  <a:ext cx="2797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E8CA66-D548-1416-4B88-22C6B0F9C6EA}"/>
                    </a:ext>
                  </a:extLst>
                </p14:cNvPr>
                <p14:cNvContentPartPr/>
                <p14:nvPr/>
              </p14:nvContentPartPr>
              <p14:xfrm>
                <a:off x="10318785" y="846570"/>
                <a:ext cx="30240" cy="181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E8CA66-D548-1416-4B88-22C6B0F9C6E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12665" y="840450"/>
                  <a:ext cx="42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8ED7FC0-C41B-862A-3CD4-A03E128BA321}"/>
                    </a:ext>
                  </a:extLst>
                </p14:cNvPr>
                <p14:cNvContentPartPr/>
                <p14:nvPr/>
              </p14:nvContentPartPr>
              <p14:xfrm>
                <a:off x="10366665" y="627330"/>
                <a:ext cx="21960" cy="43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8ED7FC0-C41B-862A-3CD4-A03E128BA32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60545" y="621210"/>
                  <a:ext cx="342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0C8D270-B09D-B7F4-0173-C5E0856093C6}"/>
                    </a:ext>
                  </a:extLst>
                </p14:cNvPr>
                <p14:cNvContentPartPr/>
                <p14:nvPr/>
              </p14:nvContentPartPr>
              <p14:xfrm>
                <a:off x="10470345" y="926130"/>
                <a:ext cx="163440" cy="257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0C8D270-B09D-B7F4-0173-C5E0856093C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464225" y="920010"/>
                  <a:ext cx="1756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EDBDB93-3E8B-E6D9-31B2-B0DF2FC51881}"/>
                    </a:ext>
                  </a:extLst>
                </p14:cNvPr>
                <p14:cNvContentPartPr/>
                <p14:nvPr/>
              </p14:nvContentPartPr>
              <p14:xfrm>
                <a:off x="10873545" y="629850"/>
                <a:ext cx="572400" cy="457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EDBDB93-3E8B-E6D9-31B2-B0DF2FC5188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867425" y="623730"/>
                  <a:ext cx="58464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E51DABD-3ECA-7FB2-5ABD-E0DB825D2C4B}"/>
                    </a:ext>
                  </a:extLst>
                </p14:cNvPr>
                <p14:cNvContentPartPr/>
                <p14:nvPr/>
              </p14:nvContentPartPr>
              <p14:xfrm>
                <a:off x="708945" y="1790850"/>
                <a:ext cx="20520" cy="431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E51DABD-3ECA-7FB2-5ABD-E0DB825D2C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2825" y="1784730"/>
                  <a:ext cx="327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68584F5-7BB9-0D2C-D4A1-8AB2612CBC63}"/>
                    </a:ext>
                  </a:extLst>
                </p14:cNvPr>
                <p14:cNvContentPartPr/>
                <p14:nvPr/>
              </p14:nvContentPartPr>
              <p14:xfrm>
                <a:off x="619305" y="1730370"/>
                <a:ext cx="614160" cy="586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68584F5-7BB9-0D2C-D4A1-8AB2612CBC6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3185" y="1724250"/>
                  <a:ext cx="62640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07ECC63-9637-255F-BBF6-49CFDA44D094}"/>
                    </a:ext>
                  </a:extLst>
                </p14:cNvPr>
                <p14:cNvContentPartPr/>
                <p14:nvPr/>
              </p14:nvContentPartPr>
              <p14:xfrm>
                <a:off x="1451265" y="1697970"/>
                <a:ext cx="582840" cy="658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07ECC63-9637-255F-BBF6-49CFDA44D09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445145" y="1691850"/>
                  <a:ext cx="59508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FDBEE27-1503-21E5-5872-B3FA79EB1159}"/>
                    </a:ext>
                  </a:extLst>
                </p14:cNvPr>
                <p14:cNvContentPartPr/>
                <p14:nvPr/>
              </p14:nvContentPartPr>
              <p14:xfrm>
                <a:off x="2532705" y="1801290"/>
                <a:ext cx="77040" cy="453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FDBEE27-1503-21E5-5872-B3FA79EB115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26585" y="1795170"/>
                  <a:ext cx="8928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F7C6E89-F5DD-BD3F-F03A-A7054AF256CC}"/>
                    </a:ext>
                  </a:extLst>
                </p14:cNvPr>
                <p14:cNvContentPartPr/>
                <p14:nvPr/>
              </p14:nvContentPartPr>
              <p14:xfrm>
                <a:off x="2283225" y="1650450"/>
                <a:ext cx="570960" cy="97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F7C6E89-F5DD-BD3F-F03A-A7054AF256C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77105" y="1644330"/>
                  <a:ext cx="583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BA84DE7-D2A1-E6A8-43B2-58353C54B152}"/>
                    </a:ext>
                  </a:extLst>
                </p14:cNvPr>
                <p14:cNvContentPartPr/>
                <p14:nvPr/>
              </p14:nvContentPartPr>
              <p14:xfrm>
                <a:off x="2769225" y="1777170"/>
                <a:ext cx="1401840" cy="303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BA84DE7-D2A1-E6A8-43B2-58353C54B15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63105" y="1771050"/>
                  <a:ext cx="14140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F43D6D2-1D77-23D7-042A-C8A87178AADB}"/>
                    </a:ext>
                  </a:extLst>
                </p14:cNvPr>
                <p14:cNvContentPartPr/>
                <p14:nvPr/>
              </p14:nvContentPartPr>
              <p14:xfrm>
                <a:off x="4045065" y="1860690"/>
                <a:ext cx="490680" cy="214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F43D6D2-1D77-23D7-042A-C8A87178AAD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38945" y="1854570"/>
                  <a:ext cx="5029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3D3A6AA-3D25-6A10-BEC0-EE8412CE65C4}"/>
                    </a:ext>
                  </a:extLst>
                </p14:cNvPr>
                <p14:cNvContentPartPr/>
                <p14:nvPr/>
              </p14:nvContentPartPr>
              <p14:xfrm>
                <a:off x="4556985" y="1721010"/>
                <a:ext cx="93960" cy="76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3D3A6AA-3D25-6A10-BEC0-EE8412CE65C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50865" y="1714890"/>
                  <a:ext cx="106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E5E4DA5-F2F9-2BE6-5ECD-A1FDD35355AB}"/>
                    </a:ext>
                  </a:extLst>
                </p14:cNvPr>
                <p14:cNvContentPartPr/>
                <p14:nvPr/>
              </p14:nvContentPartPr>
              <p14:xfrm>
                <a:off x="4680465" y="1874370"/>
                <a:ext cx="859680" cy="240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E5E4DA5-F2F9-2BE6-5ECD-A1FDD35355A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74345" y="1868250"/>
                  <a:ext cx="8719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07DF65B-D7DF-313C-2C04-14F839C03CFB}"/>
                    </a:ext>
                  </a:extLst>
                </p14:cNvPr>
                <p14:cNvContentPartPr/>
                <p14:nvPr/>
              </p14:nvContentPartPr>
              <p14:xfrm>
                <a:off x="5873865" y="1751610"/>
                <a:ext cx="14040" cy="11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07DF65B-D7DF-313C-2C04-14F839C03CF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67745" y="1745490"/>
                  <a:ext cx="262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A0A47A2-A30E-2A98-BFB0-CE003C58F95E}"/>
                    </a:ext>
                  </a:extLst>
                </p14:cNvPr>
                <p14:cNvContentPartPr/>
                <p14:nvPr/>
              </p14:nvContentPartPr>
              <p14:xfrm>
                <a:off x="5735265" y="2089290"/>
                <a:ext cx="80280" cy="60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A0A47A2-A30E-2A98-BFB0-CE003C58F95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29145" y="2083170"/>
                  <a:ext cx="92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6632335-1407-61A2-E35A-7CC83CA4B367}"/>
                    </a:ext>
                  </a:extLst>
                </p14:cNvPr>
                <p14:cNvContentPartPr/>
                <p14:nvPr/>
              </p14:nvContentPartPr>
              <p14:xfrm>
                <a:off x="5991225" y="1995330"/>
                <a:ext cx="47520" cy="82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6632335-1407-61A2-E35A-7CC83CA4B3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85105" y="1989210"/>
                  <a:ext cx="597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5E8D102-7237-8E80-B94F-BEFF64C65FB0}"/>
                    </a:ext>
                  </a:extLst>
                </p14:cNvPr>
                <p14:cNvContentPartPr/>
                <p14:nvPr/>
              </p14:nvContentPartPr>
              <p14:xfrm>
                <a:off x="2316705" y="4628370"/>
                <a:ext cx="251640" cy="473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5E8D102-7237-8E80-B94F-BEFF64C65FB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10585" y="4622250"/>
                  <a:ext cx="26388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4B1964D-54AD-F481-55D0-795CD1F57F9F}"/>
                    </a:ext>
                  </a:extLst>
                </p14:cNvPr>
                <p14:cNvContentPartPr/>
                <p14:nvPr/>
              </p14:nvContentPartPr>
              <p14:xfrm>
                <a:off x="2327145" y="4801890"/>
                <a:ext cx="491760" cy="108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4B1964D-54AD-F481-55D0-795CD1F57F9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21025" y="4795770"/>
                  <a:ext cx="504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2124B9C-1518-F3CD-B089-602D66D24B3E}"/>
                    </a:ext>
                  </a:extLst>
                </p14:cNvPr>
                <p14:cNvContentPartPr/>
                <p14:nvPr/>
              </p14:nvContentPartPr>
              <p14:xfrm>
                <a:off x="2902065" y="4721610"/>
                <a:ext cx="190080" cy="474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2124B9C-1518-F3CD-B089-602D66D24B3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95945" y="4715490"/>
                  <a:ext cx="20232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54116E3-AF24-BC17-0424-E14C3E37A1B3}"/>
                    </a:ext>
                  </a:extLst>
                </p14:cNvPr>
                <p14:cNvContentPartPr/>
                <p14:nvPr/>
              </p14:nvContentPartPr>
              <p14:xfrm>
                <a:off x="2474745" y="5388330"/>
                <a:ext cx="315360" cy="506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54116E3-AF24-BC17-0424-E14C3E37A1B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68625" y="5382210"/>
                  <a:ext cx="32760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843A804-0D69-3583-83CA-70E3A7371B5D}"/>
                    </a:ext>
                  </a:extLst>
                </p14:cNvPr>
                <p14:cNvContentPartPr/>
                <p14:nvPr/>
              </p14:nvContentPartPr>
              <p14:xfrm>
                <a:off x="3479145" y="5428290"/>
                <a:ext cx="268560" cy="338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843A804-0D69-3583-83CA-70E3A7371B5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73025" y="5422170"/>
                  <a:ext cx="2808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6885E53-AE32-D1AD-3158-4CDF8EBD5EE5}"/>
                    </a:ext>
                  </a:extLst>
                </p14:cNvPr>
                <p14:cNvContentPartPr/>
                <p14:nvPr/>
              </p14:nvContentPartPr>
              <p14:xfrm>
                <a:off x="2531625" y="6096090"/>
                <a:ext cx="240480" cy="415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6885E53-AE32-D1AD-3158-4CDF8EBD5EE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25505" y="6089970"/>
                  <a:ext cx="2527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6BCC994-417B-A906-8AC2-25DB9B7E0DAA}"/>
                    </a:ext>
                  </a:extLst>
                </p14:cNvPr>
                <p14:cNvContentPartPr/>
                <p14:nvPr/>
              </p14:nvContentPartPr>
              <p14:xfrm>
                <a:off x="2629905" y="6228570"/>
                <a:ext cx="361440" cy="66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6BCC994-417B-A906-8AC2-25DB9B7E0DA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23785" y="6222450"/>
                  <a:ext cx="3736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AF73FDE-CB2A-078E-6B60-2E2968393725}"/>
                    </a:ext>
                  </a:extLst>
                </p14:cNvPr>
                <p14:cNvContentPartPr/>
                <p14:nvPr/>
              </p14:nvContentPartPr>
              <p14:xfrm>
                <a:off x="3278985" y="6035970"/>
                <a:ext cx="101880" cy="391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AF73FDE-CB2A-078E-6B60-2E296839372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272865" y="6029850"/>
                  <a:ext cx="1141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7681DDB-274E-3DAA-7342-B03E490A82E8}"/>
                    </a:ext>
                  </a:extLst>
                </p14:cNvPr>
                <p14:cNvContentPartPr/>
                <p14:nvPr/>
              </p14:nvContentPartPr>
              <p14:xfrm>
                <a:off x="3356745" y="5967210"/>
                <a:ext cx="429120" cy="1062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7681DDB-274E-3DAA-7342-B03E490A82E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350625" y="5961090"/>
                  <a:ext cx="441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6D6D1C6-CDE4-5BD1-A7EB-85C198E6203F}"/>
                    </a:ext>
                  </a:extLst>
                </p14:cNvPr>
                <p14:cNvContentPartPr/>
                <p14:nvPr/>
              </p14:nvContentPartPr>
              <p14:xfrm>
                <a:off x="7104345" y="3482850"/>
                <a:ext cx="19080" cy="454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6D6D1C6-CDE4-5BD1-A7EB-85C198E6203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98225" y="3476730"/>
                  <a:ext cx="3132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9187D71-3DEC-359A-25EA-72402AF47CFD}"/>
                    </a:ext>
                  </a:extLst>
                </p14:cNvPr>
                <p14:cNvContentPartPr/>
                <p14:nvPr/>
              </p14:nvContentPartPr>
              <p14:xfrm>
                <a:off x="7117305" y="3459450"/>
                <a:ext cx="272520" cy="468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9187D71-3DEC-359A-25EA-72402AF47CF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11185" y="3453330"/>
                  <a:ext cx="28476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3D977ED-936F-23C4-38DD-F3EFF7A3EED5}"/>
                    </a:ext>
                  </a:extLst>
                </p14:cNvPr>
                <p14:cNvContentPartPr/>
                <p14:nvPr/>
              </p14:nvContentPartPr>
              <p14:xfrm>
                <a:off x="7579185" y="3572850"/>
                <a:ext cx="413640" cy="281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3D977ED-936F-23C4-38DD-F3EFF7A3EED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73065" y="3566730"/>
                  <a:ext cx="4258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993AFBA-8C45-C2BD-0305-020304D93A58}"/>
                    </a:ext>
                  </a:extLst>
                </p14:cNvPr>
                <p14:cNvContentPartPr/>
                <p14:nvPr/>
              </p14:nvContentPartPr>
              <p14:xfrm>
                <a:off x="8013345" y="3447210"/>
                <a:ext cx="59760" cy="54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993AFBA-8C45-C2BD-0305-020304D93A5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07225" y="3441090"/>
                  <a:ext cx="720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F185AF9-C9F6-E837-81D2-289A25ABBECE}"/>
                    </a:ext>
                  </a:extLst>
                </p14:cNvPr>
                <p14:cNvContentPartPr/>
                <p14:nvPr/>
              </p14:nvContentPartPr>
              <p14:xfrm>
                <a:off x="8138625" y="3512730"/>
                <a:ext cx="553680" cy="539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F185AF9-C9F6-E837-81D2-289A25ABBEC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132505" y="3506610"/>
                  <a:ext cx="56592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9AB14E4-EA2E-0ADA-D5EF-72531B7E26D6}"/>
                    </a:ext>
                  </a:extLst>
                </p14:cNvPr>
                <p14:cNvContentPartPr/>
                <p14:nvPr/>
              </p14:nvContentPartPr>
              <p14:xfrm>
                <a:off x="8469465" y="3458730"/>
                <a:ext cx="531720" cy="447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9AB14E4-EA2E-0ADA-D5EF-72531B7E26D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463345" y="3452610"/>
                  <a:ext cx="54396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D24FF21-FFDE-2571-7D09-37CAC0C4C576}"/>
                    </a:ext>
                  </a:extLst>
                </p14:cNvPr>
                <p14:cNvContentPartPr/>
                <p14:nvPr/>
              </p14:nvContentPartPr>
              <p14:xfrm>
                <a:off x="8917665" y="3656010"/>
                <a:ext cx="325080" cy="39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D24FF21-FFDE-2571-7D09-37CAC0C4C57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11545" y="3649890"/>
                  <a:ext cx="337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EC21480-B14F-8277-2A16-C77BE9C864A8}"/>
                    </a:ext>
                  </a:extLst>
                </p14:cNvPr>
                <p14:cNvContentPartPr/>
                <p14:nvPr/>
              </p14:nvContentPartPr>
              <p14:xfrm>
                <a:off x="9419145" y="3612810"/>
                <a:ext cx="39240" cy="24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EC21480-B14F-8277-2A16-C77BE9C864A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413025" y="3606690"/>
                  <a:ext cx="51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58C4D64-549F-B094-22E1-6C08E0C163B8}"/>
                    </a:ext>
                  </a:extLst>
                </p14:cNvPr>
                <p14:cNvContentPartPr/>
                <p14:nvPr/>
              </p14:nvContentPartPr>
              <p14:xfrm>
                <a:off x="7388025" y="4277010"/>
                <a:ext cx="48240" cy="318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58C4D64-549F-B094-22E1-6C08E0C163B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81905" y="4270890"/>
                  <a:ext cx="604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524CFCD-230B-1DD3-3C40-E02F88972767}"/>
                    </a:ext>
                  </a:extLst>
                </p14:cNvPr>
                <p14:cNvContentPartPr/>
                <p14:nvPr/>
              </p14:nvContentPartPr>
              <p14:xfrm>
                <a:off x="7653705" y="4175130"/>
                <a:ext cx="248040" cy="404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524CFCD-230B-1DD3-3C40-E02F8897276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647585" y="4169010"/>
                  <a:ext cx="2602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3CA5FD5-A628-3DF7-341E-F5D5A008CF41}"/>
                    </a:ext>
                  </a:extLst>
                </p14:cNvPr>
                <p14:cNvContentPartPr/>
                <p14:nvPr/>
              </p14:nvContentPartPr>
              <p14:xfrm>
                <a:off x="7730025" y="4327770"/>
                <a:ext cx="278280" cy="60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3CA5FD5-A628-3DF7-341E-F5D5A008CF4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23905" y="4321650"/>
                  <a:ext cx="290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6465E4B-4B80-06E6-51C6-93E311C56F30}"/>
                    </a:ext>
                  </a:extLst>
                </p14:cNvPr>
                <p14:cNvContentPartPr/>
                <p14:nvPr/>
              </p14:nvContentPartPr>
              <p14:xfrm>
                <a:off x="8281185" y="4121130"/>
                <a:ext cx="210600" cy="355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6465E4B-4B80-06E6-51C6-93E311C56F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75065" y="4115010"/>
                  <a:ext cx="2228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67D433E-FC76-F464-491F-69CAB1E06B82}"/>
                    </a:ext>
                  </a:extLst>
                </p14:cNvPr>
                <p14:cNvContentPartPr/>
                <p14:nvPr/>
              </p14:nvContentPartPr>
              <p14:xfrm>
                <a:off x="8656665" y="4071450"/>
                <a:ext cx="650880" cy="291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67D433E-FC76-F464-491F-69CAB1E06B8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650545" y="4065330"/>
                  <a:ext cx="6631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D8C2F03-56BD-F8F8-CB13-38656F096EC3}"/>
                    </a:ext>
                  </a:extLst>
                </p14:cNvPr>
                <p14:cNvContentPartPr/>
                <p14:nvPr/>
              </p14:nvContentPartPr>
              <p14:xfrm>
                <a:off x="7568025" y="4897650"/>
                <a:ext cx="35280" cy="421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D8C2F03-56BD-F8F8-CB13-38656F096E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561905" y="4891530"/>
                  <a:ext cx="475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5570CD0-601C-F2C9-3EFB-BE9F5074689A}"/>
                    </a:ext>
                  </a:extLst>
                </p14:cNvPr>
                <p14:cNvContentPartPr/>
                <p14:nvPr/>
              </p14:nvContentPartPr>
              <p14:xfrm>
                <a:off x="7848825" y="4764810"/>
                <a:ext cx="399240" cy="533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5570CD0-601C-F2C9-3EFB-BE9F5074689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842705" y="4758690"/>
                  <a:ext cx="41148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6657DB6-27FB-5D69-77DD-E2DF103B6977}"/>
                    </a:ext>
                  </a:extLst>
                </p14:cNvPr>
                <p14:cNvContentPartPr/>
                <p14:nvPr/>
              </p14:nvContentPartPr>
              <p14:xfrm>
                <a:off x="8506905" y="4832490"/>
                <a:ext cx="162720" cy="369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6657DB6-27FB-5D69-77DD-E2DF103B697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00785" y="4826370"/>
                  <a:ext cx="1749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707BDF2-23CB-0DD6-0AB5-BEA5C96262D9}"/>
                    </a:ext>
                  </a:extLst>
                </p14:cNvPr>
                <p14:cNvContentPartPr/>
                <p14:nvPr/>
              </p14:nvContentPartPr>
              <p14:xfrm>
                <a:off x="8984265" y="4708290"/>
                <a:ext cx="745200" cy="349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707BDF2-23CB-0DD6-0AB5-BEA5C96262D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978145" y="4702170"/>
                  <a:ext cx="7574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E9678D3-60B7-F3F3-31EA-4DC1C6603323}"/>
                    </a:ext>
                  </a:extLst>
                </p14:cNvPr>
                <p14:cNvContentPartPr/>
                <p14:nvPr/>
              </p14:nvContentPartPr>
              <p14:xfrm>
                <a:off x="7668105" y="5481930"/>
                <a:ext cx="64800" cy="436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E9678D3-60B7-F3F3-31EA-4DC1C660332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661985" y="5475810"/>
                  <a:ext cx="7704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E143409-4027-C1B0-1CBA-150F87435DF0}"/>
                    </a:ext>
                  </a:extLst>
                </p14:cNvPr>
                <p14:cNvContentPartPr/>
                <p14:nvPr/>
              </p14:nvContentPartPr>
              <p14:xfrm>
                <a:off x="7898865" y="5482650"/>
                <a:ext cx="308880" cy="430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E143409-4027-C1B0-1CBA-150F87435DF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892745" y="5476530"/>
                  <a:ext cx="32112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A41C0B2-5FD2-1E14-8B37-3A0D3889A6E8}"/>
                    </a:ext>
                  </a:extLst>
                </p14:cNvPr>
                <p14:cNvContentPartPr/>
                <p14:nvPr/>
              </p14:nvContentPartPr>
              <p14:xfrm>
                <a:off x="8095785" y="5533770"/>
                <a:ext cx="412200" cy="432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A41C0B2-5FD2-1E14-8B37-3A0D3889A6E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89665" y="5527650"/>
                  <a:ext cx="4244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D04F5CC-659E-B113-9217-148AC3C5AB4F}"/>
                    </a:ext>
                  </a:extLst>
                </p14:cNvPr>
                <p14:cNvContentPartPr/>
                <p14:nvPr/>
              </p14:nvContentPartPr>
              <p14:xfrm>
                <a:off x="8579265" y="5422170"/>
                <a:ext cx="120240" cy="41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D04F5CC-659E-B113-9217-148AC3C5AB4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573145" y="5416050"/>
                  <a:ext cx="1324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230D9C0-B7A0-036D-D8B3-EA2D354045DA}"/>
                    </a:ext>
                  </a:extLst>
                </p14:cNvPr>
                <p14:cNvContentPartPr/>
                <p14:nvPr/>
              </p14:nvContentPartPr>
              <p14:xfrm>
                <a:off x="8707065" y="5736810"/>
                <a:ext cx="84960" cy="54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230D9C0-B7A0-036D-D8B3-EA2D354045D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700945" y="5730690"/>
                  <a:ext cx="97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C0D5D89-7B49-3426-4FBC-28E9CC04DE8A}"/>
                    </a:ext>
                  </a:extLst>
                </p14:cNvPr>
                <p14:cNvContentPartPr/>
                <p14:nvPr/>
              </p14:nvContentPartPr>
              <p14:xfrm>
                <a:off x="9000105" y="5473290"/>
                <a:ext cx="154440" cy="450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C0D5D89-7B49-3426-4FBC-28E9CC04DE8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993985" y="5467170"/>
                  <a:ext cx="16668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2BEF071-C826-92FA-2499-713D73DA5DBD}"/>
                    </a:ext>
                  </a:extLst>
                </p14:cNvPr>
                <p14:cNvContentPartPr/>
                <p14:nvPr/>
              </p14:nvContentPartPr>
              <p14:xfrm>
                <a:off x="9123225" y="5414970"/>
                <a:ext cx="236880" cy="45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2BEF071-C826-92FA-2499-713D73DA5DB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117105" y="5408850"/>
                  <a:ext cx="2491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25AB0C5-8506-8B93-2C11-D555C5A77694}"/>
                    </a:ext>
                  </a:extLst>
                </p14:cNvPr>
                <p14:cNvContentPartPr/>
                <p14:nvPr/>
              </p14:nvContentPartPr>
              <p14:xfrm>
                <a:off x="9406185" y="5531250"/>
                <a:ext cx="775800" cy="233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25AB0C5-8506-8B93-2C11-D555C5A7769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400065" y="5525130"/>
                  <a:ext cx="788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B1024F7-11F2-5856-4A20-6927DF939177}"/>
                    </a:ext>
                  </a:extLst>
                </p14:cNvPr>
                <p14:cNvContentPartPr/>
                <p14:nvPr/>
              </p14:nvContentPartPr>
              <p14:xfrm>
                <a:off x="3170985" y="6578490"/>
                <a:ext cx="302760" cy="36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B1024F7-11F2-5856-4A20-6927DF93917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164865" y="6572370"/>
                  <a:ext cx="315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E889CDD-47C0-BCFA-84EC-92DDC5ACC53C}"/>
                    </a:ext>
                  </a:extLst>
                </p14:cNvPr>
                <p14:cNvContentPartPr/>
                <p14:nvPr/>
              </p14:nvContentPartPr>
              <p14:xfrm>
                <a:off x="7959705" y="6413970"/>
                <a:ext cx="283680" cy="28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E889CDD-47C0-BCFA-84EC-92DDC5ACC53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953585" y="6407850"/>
                  <a:ext cx="295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B665ECB-503F-B8D2-2A4F-B7F5E7F1B91A}"/>
                    </a:ext>
                  </a:extLst>
                </p14:cNvPr>
                <p14:cNvContentPartPr/>
                <p14:nvPr/>
              </p14:nvContentPartPr>
              <p14:xfrm>
                <a:off x="9608865" y="6399570"/>
                <a:ext cx="216360" cy="828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B665ECB-503F-B8D2-2A4F-B7F5E7F1B91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602745" y="6393450"/>
                  <a:ext cx="2286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323EFD0-EB83-8748-F4D5-CDBFF3558355}"/>
                    </a:ext>
                  </a:extLst>
                </p14:cNvPr>
                <p14:cNvContentPartPr/>
                <p14:nvPr/>
              </p14:nvContentPartPr>
              <p14:xfrm>
                <a:off x="1276665" y="3159930"/>
                <a:ext cx="54720" cy="386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323EFD0-EB83-8748-F4D5-CDBFF355835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270545" y="3153810"/>
                  <a:ext cx="669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9D2751B-DDE8-EC2D-2562-82B52B084F01}"/>
                    </a:ext>
                  </a:extLst>
                </p14:cNvPr>
                <p14:cNvContentPartPr/>
                <p14:nvPr/>
              </p14:nvContentPartPr>
              <p14:xfrm>
                <a:off x="1173705" y="3052650"/>
                <a:ext cx="505800" cy="497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9D2751B-DDE8-EC2D-2562-82B52B084F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67585" y="3046530"/>
                  <a:ext cx="51804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2D374AA-D6A6-7C52-EA65-50AC80D10342}"/>
                    </a:ext>
                  </a:extLst>
                </p14:cNvPr>
                <p14:cNvContentPartPr/>
                <p14:nvPr/>
              </p14:nvContentPartPr>
              <p14:xfrm>
                <a:off x="1730265" y="3217890"/>
                <a:ext cx="478440" cy="185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2D374AA-D6A6-7C52-EA65-50AC80D1034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724145" y="3211770"/>
                  <a:ext cx="490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1D3592C-5390-8EB3-5977-904B0FE54711}"/>
                    </a:ext>
                  </a:extLst>
                </p14:cNvPr>
                <p14:cNvContentPartPr/>
                <p14:nvPr/>
              </p14:nvContentPartPr>
              <p14:xfrm>
                <a:off x="2093145" y="3259650"/>
                <a:ext cx="346320" cy="95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1D3592C-5390-8EB3-5977-904B0FE5471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087025" y="3253530"/>
                  <a:ext cx="358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753EEA3-4EDB-038A-37B3-E0D5C36907D7}"/>
                    </a:ext>
                  </a:extLst>
                </p14:cNvPr>
                <p14:cNvContentPartPr/>
                <p14:nvPr/>
              </p14:nvContentPartPr>
              <p14:xfrm>
                <a:off x="2699385" y="3139770"/>
                <a:ext cx="612720" cy="290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753EEA3-4EDB-038A-37B3-E0D5C36907D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693265" y="3133650"/>
                  <a:ext cx="6249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6596F3C-2206-BEBC-0536-7E6D6C2B7C14}"/>
                    </a:ext>
                  </a:extLst>
                </p14:cNvPr>
                <p14:cNvContentPartPr/>
                <p14:nvPr/>
              </p14:nvContentPartPr>
              <p14:xfrm>
                <a:off x="3237945" y="3224010"/>
                <a:ext cx="367200" cy="37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6596F3C-2206-BEBC-0536-7E6D6C2B7C1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231825" y="3217890"/>
                  <a:ext cx="379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CB6F14B-B513-804F-9D86-A71837FC3F74}"/>
                    </a:ext>
                  </a:extLst>
                </p14:cNvPr>
                <p14:cNvContentPartPr/>
                <p14:nvPr/>
              </p14:nvContentPartPr>
              <p14:xfrm>
                <a:off x="3704145" y="3229050"/>
                <a:ext cx="25560" cy="33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CB6F14B-B513-804F-9D86-A71837FC3F7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698025" y="3222930"/>
                  <a:ext cx="378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EA27DC-FE12-632E-CBAD-48512B95ECEE}"/>
                    </a:ext>
                  </a:extLst>
                </p14:cNvPr>
                <p14:cNvContentPartPr/>
                <p14:nvPr/>
              </p14:nvContentPartPr>
              <p14:xfrm>
                <a:off x="1818465" y="3978930"/>
                <a:ext cx="525600" cy="438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EA27DC-FE12-632E-CBAD-48512B95ECE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812345" y="3972810"/>
                  <a:ext cx="53784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AE81A58-69DC-E44A-42D1-FA93BA30679C}"/>
                    </a:ext>
                  </a:extLst>
                </p14:cNvPr>
                <p14:cNvContentPartPr/>
                <p14:nvPr/>
              </p14:nvContentPartPr>
              <p14:xfrm>
                <a:off x="2429025" y="4066410"/>
                <a:ext cx="402480" cy="222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AE81A58-69DC-E44A-42D1-FA93BA30679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422905" y="4060290"/>
                  <a:ext cx="4147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D56E9B4-882E-130E-9A9B-121F0688344F}"/>
                    </a:ext>
                  </a:extLst>
                </p14:cNvPr>
                <p14:cNvContentPartPr/>
                <p14:nvPr/>
              </p14:nvContentPartPr>
              <p14:xfrm>
                <a:off x="2888025" y="3873810"/>
                <a:ext cx="14040" cy="27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D56E9B4-882E-130E-9A9B-121F0688344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881905" y="3867690"/>
                  <a:ext cx="26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1746525-BC21-5563-2753-CB8378FDB41C}"/>
                    </a:ext>
                  </a:extLst>
                </p14:cNvPr>
                <p14:cNvContentPartPr/>
                <p14:nvPr/>
              </p14:nvContentPartPr>
              <p14:xfrm>
                <a:off x="3059385" y="3956250"/>
                <a:ext cx="58320" cy="80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1746525-BC21-5563-2753-CB8378FDB41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053265" y="3950130"/>
                  <a:ext cx="705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8B218DA-3806-D032-F3AD-F67207450EA8}"/>
                    </a:ext>
                  </a:extLst>
                </p14:cNvPr>
                <p14:cNvContentPartPr/>
                <p14:nvPr/>
              </p14:nvContentPartPr>
              <p14:xfrm>
                <a:off x="2964345" y="3919170"/>
                <a:ext cx="728280" cy="496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8B218DA-3806-D032-F3AD-F67207450EA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958225" y="3913050"/>
                  <a:ext cx="7405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16368AB-0D26-F6E7-8DE9-3E40F05BF834}"/>
                    </a:ext>
                  </a:extLst>
                </p14:cNvPr>
                <p14:cNvContentPartPr/>
                <p14:nvPr/>
              </p14:nvContentPartPr>
              <p14:xfrm>
                <a:off x="3554385" y="4000530"/>
                <a:ext cx="239400" cy="37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16368AB-0D26-F6E7-8DE9-3E40F05BF83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48265" y="3994410"/>
                  <a:ext cx="251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AF01DCB-5D72-687D-2371-6F2C4020B383}"/>
                    </a:ext>
                  </a:extLst>
                </p14:cNvPr>
                <p14:cNvContentPartPr/>
                <p14:nvPr/>
              </p14:nvContentPartPr>
              <p14:xfrm>
                <a:off x="4043625" y="3999450"/>
                <a:ext cx="5040" cy="24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AF01DCB-5D72-687D-2371-6F2C4020B38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37505" y="3993330"/>
                  <a:ext cx="17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672223D-B8B5-B552-0F6E-E53B5516F024}"/>
                    </a:ext>
                  </a:extLst>
                </p14:cNvPr>
                <p14:cNvContentPartPr/>
                <p14:nvPr/>
              </p14:nvContentPartPr>
              <p14:xfrm>
                <a:off x="2913225" y="3191250"/>
                <a:ext cx="1664280" cy="645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672223D-B8B5-B552-0F6E-E53B5516F02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907105" y="3185130"/>
                  <a:ext cx="167652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7D97413-A8A4-441C-A9EF-54D3C44AAAF7}"/>
                    </a:ext>
                  </a:extLst>
                </p14:cNvPr>
                <p14:cNvContentPartPr/>
                <p14:nvPr/>
              </p14:nvContentPartPr>
              <p14:xfrm>
                <a:off x="4596945" y="2523090"/>
                <a:ext cx="221400" cy="462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7D97413-A8A4-441C-A9EF-54D3C44AAAF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590825" y="2516970"/>
                  <a:ext cx="2336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00EF0B4-BD2B-54B3-8565-F1092BAA07DB}"/>
                    </a:ext>
                  </a:extLst>
                </p14:cNvPr>
                <p14:cNvContentPartPr/>
                <p14:nvPr/>
              </p14:nvContentPartPr>
              <p14:xfrm>
                <a:off x="4999425" y="2675730"/>
                <a:ext cx="293760" cy="1933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00EF0B4-BD2B-54B3-8565-F1092BAA07D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993305" y="2669610"/>
                  <a:ext cx="306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602E4CF-F2D7-B13F-19C2-3BB77FABB24B}"/>
                    </a:ext>
                  </a:extLst>
                </p14:cNvPr>
                <p14:cNvContentPartPr/>
                <p14:nvPr/>
              </p14:nvContentPartPr>
              <p14:xfrm>
                <a:off x="5379945" y="2305290"/>
                <a:ext cx="615240" cy="5522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602E4CF-F2D7-B13F-19C2-3BB77FABB24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373825" y="2299170"/>
                  <a:ext cx="6274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205DDD8-A0B4-2527-DDEF-869626130CD9}"/>
                    </a:ext>
                  </a:extLst>
                </p14:cNvPr>
                <p14:cNvContentPartPr/>
                <p14:nvPr/>
              </p14:nvContentPartPr>
              <p14:xfrm>
                <a:off x="5987985" y="2492490"/>
                <a:ext cx="77400" cy="122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205DDD8-A0B4-2527-DDEF-869626130CD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981865" y="2486370"/>
                  <a:ext cx="89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CD06D1F-F6A2-DEE9-CC30-2A96F3A79401}"/>
                    </a:ext>
                  </a:extLst>
                </p14:cNvPr>
                <p14:cNvContentPartPr/>
                <p14:nvPr/>
              </p14:nvContentPartPr>
              <p14:xfrm>
                <a:off x="6179865" y="2396010"/>
                <a:ext cx="377640" cy="151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CD06D1F-F6A2-DEE9-CC30-2A96F3A7940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173745" y="2389890"/>
                  <a:ext cx="389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B7E93C8-8F50-B33B-88DC-5071F521EC17}"/>
                    </a:ext>
                  </a:extLst>
                </p14:cNvPr>
                <p14:cNvContentPartPr/>
                <p14:nvPr/>
              </p14:nvContentPartPr>
              <p14:xfrm>
                <a:off x="6703665" y="2002890"/>
                <a:ext cx="664200" cy="448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B7E93C8-8F50-B33B-88DC-5071F521EC1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697545" y="1996770"/>
                  <a:ext cx="6764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E9A6A0B-D17E-9961-1D8F-848BF4636B55}"/>
                    </a:ext>
                  </a:extLst>
                </p14:cNvPr>
                <p14:cNvContentPartPr/>
                <p14:nvPr/>
              </p14:nvContentPartPr>
              <p14:xfrm>
                <a:off x="7268145" y="2061570"/>
                <a:ext cx="167400" cy="13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E9A6A0B-D17E-9961-1D8F-848BF4636B5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262025" y="2055450"/>
                  <a:ext cx="179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38BB647-8643-DB34-AF56-7D6CC4AF66CC}"/>
                    </a:ext>
                  </a:extLst>
                </p14:cNvPr>
                <p14:cNvContentPartPr/>
                <p14:nvPr/>
              </p14:nvContentPartPr>
              <p14:xfrm>
                <a:off x="7756665" y="1789770"/>
                <a:ext cx="155520" cy="669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38BB647-8643-DB34-AF56-7D6CC4AF66C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750545" y="1783650"/>
                  <a:ext cx="1677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CAA5E9E-5893-63C5-45FB-F727FCC58B66}"/>
                    </a:ext>
                  </a:extLst>
                </p14:cNvPr>
                <p14:cNvContentPartPr/>
                <p14:nvPr/>
              </p14:nvContentPartPr>
              <p14:xfrm>
                <a:off x="8012625" y="1908210"/>
                <a:ext cx="252720" cy="129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CAA5E9E-5893-63C5-45FB-F727FCC58B6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006505" y="1902090"/>
                  <a:ext cx="264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81E7678-144D-FD4F-E45B-19353AA71B63}"/>
                    </a:ext>
                  </a:extLst>
                </p14:cNvPr>
                <p14:cNvContentPartPr/>
                <p14:nvPr/>
              </p14:nvContentPartPr>
              <p14:xfrm>
                <a:off x="8060505" y="1872570"/>
                <a:ext cx="538560" cy="214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81E7678-144D-FD4F-E45B-19353AA71B6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054385" y="1866450"/>
                  <a:ext cx="550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2564608-A7AF-9977-DAEA-F9D2EE3C4688}"/>
                    </a:ext>
                  </a:extLst>
                </p14:cNvPr>
                <p14:cNvContentPartPr/>
                <p14:nvPr/>
              </p14:nvContentPartPr>
              <p14:xfrm>
                <a:off x="8744865" y="1707690"/>
                <a:ext cx="8280" cy="216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2564608-A7AF-9977-DAEA-F9D2EE3C468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738745" y="1701570"/>
                  <a:ext cx="205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DBB51F1-01D5-B7B1-63CE-4F2BB7715105}"/>
                    </a:ext>
                  </a:extLst>
                </p14:cNvPr>
                <p14:cNvContentPartPr/>
                <p14:nvPr/>
              </p14:nvContentPartPr>
              <p14:xfrm>
                <a:off x="8664945" y="1809930"/>
                <a:ext cx="280080" cy="124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DBB51F1-01D5-B7B1-63CE-4F2BB771510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658825" y="1803810"/>
                  <a:ext cx="292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7EA412E-0D1B-5E55-3FD4-D834F34F43F2}"/>
                    </a:ext>
                  </a:extLst>
                </p14:cNvPr>
                <p14:cNvContentPartPr/>
                <p14:nvPr/>
              </p14:nvContentPartPr>
              <p14:xfrm>
                <a:off x="8998665" y="1777530"/>
                <a:ext cx="124920" cy="146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7EA412E-0D1B-5E55-3FD4-D834F34F43F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992545" y="1771410"/>
                  <a:ext cx="137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FCFC6DD-A287-FD8B-8934-4C3B4AE810F7}"/>
                    </a:ext>
                  </a:extLst>
                </p14:cNvPr>
                <p14:cNvContentPartPr/>
                <p14:nvPr/>
              </p14:nvContentPartPr>
              <p14:xfrm>
                <a:off x="9147345" y="1755210"/>
                <a:ext cx="198000" cy="1573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FCFC6DD-A287-FD8B-8934-4C3B4AE810F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141225" y="1749090"/>
                  <a:ext cx="210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6C97FDA-1D01-3007-4962-C6172B18A177}"/>
                    </a:ext>
                  </a:extLst>
                </p14:cNvPr>
                <p14:cNvContentPartPr/>
                <p14:nvPr/>
              </p14:nvContentPartPr>
              <p14:xfrm>
                <a:off x="5215785" y="2968410"/>
                <a:ext cx="198360" cy="306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6C97FDA-1D01-3007-4962-C6172B18A17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209665" y="2962290"/>
                  <a:ext cx="2106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456EE27-1DA8-3975-F341-04255C985A7E}"/>
                    </a:ext>
                  </a:extLst>
                </p14:cNvPr>
                <p14:cNvContentPartPr/>
                <p14:nvPr/>
              </p14:nvContentPartPr>
              <p14:xfrm>
                <a:off x="5521785" y="2897850"/>
                <a:ext cx="353880" cy="4186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456EE27-1DA8-3975-F341-04255C985A7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515665" y="2891730"/>
                  <a:ext cx="3661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CA911C5-19E4-B411-6184-55A67453624F}"/>
                    </a:ext>
                  </a:extLst>
                </p14:cNvPr>
                <p14:cNvContentPartPr/>
                <p14:nvPr/>
              </p14:nvContentPartPr>
              <p14:xfrm>
                <a:off x="5868105" y="2834490"/>
                <a:ext cx="498600" cy="270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CA911C5-19E4-B411-6184-55A67453624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861985" y="2828370"/>
                  <a:ext cx="5108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B68C58E-D241-71A1-F51F-AC668DD65E62}"/>
                    </a:ext>
                  </a:extLst>
                </p14:cNvPr>
                <p14:cNvContentPartPr/>
                <p14:nvPr/>
              </p14:nvContentPartPr>
              <p14:xfrm>
                <a:off x="6272745" y="2843130"/>
                <a:ext cx="146520" cy="90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B68C58E-D241-71A1-F51F-AC668DD65E6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266625" y="2837010"/>
                  <a:ext cx="1587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D4A8311-5E19-8CFA-11CC-4774FE689DCB}"/>
                    </a:ext>
                  </a:extLst>
                </p14:cNvPr>
                <p14:cNvContentPartPr/>
                <p14:nvPr/>
              </p14:nvContentPartPr>
              <p14:xfrm>
                <a:off x="6645345" y="2573850"/>
                <a:ext cx="152280" cy="687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D4A8311-5E19-8CFA-11CC-4774FE689DC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639225" y="2567730"/>
                  <a:ext cx="16452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6B254A4-74CB-EF2E-B344-0E1333B45D07}"/>
                    </a:ext>
                  </a:extLst>
                </p14:cNvPr>
                <p14:cNvContentPartPr/>
                <p14:nvPr/>
              </p14:nvContentPartPr>
              <p14:xfrm>
                <a:off x="6968985" y="2693730"/>
                <a:ext cx="277920" cy="1911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6B254A4-74CB-EF2E-B344-0E1333B45D0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962865" y="2687610"/>
                  <a:ext cx="290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C5C70FE-74B3-1C33-9514-CDE4A7CBAD70}"/>
                    </a:ext>
                  </a:extLst>
                </p14:cNvPr>
                <p14:cNvContentPartPr/>
                <p14:nvPr/>
              </p14:nvContentPartPr>
              <p14:xfrm>
                <a:off x="7411785" y="2506890"/>
                <a:ext cx="28080" cy="173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C5C70FE-74B3-1C33-9514-CDE4A7CBAD7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405665" y="2500770"/>
                  <a:ext cx="40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BBEDBB1-2F34-B0C6-8F3B-9D3D151CCF77}"/>
                    </a:ext>
                  </a:extLst>
                </p14:cNvPr>
                <p14:cNvContentPartPr/>
                <p14:nvPr/>
              </p14:nvContentPartPr>
              <p14:xfrm>
                <a:off x="7367865" y="2615970"/>
                <a:ext cx="275400" cy="1249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BBEDBB1-2F34-B0C6-8F3B-9D3D151CCF7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361745" y="2609850"/>
                  <a:ext cx="287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D52A5F7-BA17-20DC-C5E5-F66A5E50E4CE}"/>
                    </a:ext>
                  </a:extLst>
                </p14:cNvPr>
                <p14:cNvContentPartPr/>
                <p14:nvPr/>
              </p14:nvContentPartPr>
              <p14:xfrm>
                <a:off x="7659105" y="2545050"/>
                <a:ext cx="151200" cy="1620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D52A5F7-BA17-20DC-C5E5-F66A5E50E4C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652985" y="2538930"/>
                  <a:ext cx="1634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60A9950-8547-45E6-9A5C-E19BE3CD5AEA}"/>
                    </a:ext>
                  </a:extLst>
                </p14:cNvPr>
                <p14:cNvContentPartPr/>
                <p14:nvPr/>
              </p14:nvContentPartPr>
              <p14:xfrm>
                <a:off x="7905345" y="2431650"/>
                <a:ext cx="204840" cy="247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60A9950-8547-45E6-9A5C-E19BE3CD5AE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899225" y="2425530"/>
                  <a:ext cx="2170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526BB80-7524-A24E-B850-15FF752E6C19}"/>
                    </a:ext>
                  </a:extLst>
                </p14:cNvPr>
                <p14:cNvContentPartPr/>
                <p14:nvPr/>
              </p14:nvContentPartPr>
              <p14:xfrm>
                <a:off x="9402945" y="1569810"/>
                <a:ext cx="114120" cy="3366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526BB80-7524-A24E-B850-15FF752E6C1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396825" y="1563690"/>
                  <a:ext cx="1263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EE95C9C-CB43-3229-2931-B1C711DC3A59}"/>
                    </a:ext>
                  </a:extLst>
                </p14:cNvPr>
                <p14:cNvContentPartPr/>
                <p14:nvPr/>
              </p14:nvContentPartPr>
              <p14:xfrm>
                <a:off x="9598785" y="1754850"/>
                <a:ext cx="8280" cy="158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EE95C9C-CB43-3229-2931-B1C711DC3A5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592665" y="1748730"/>
                  <a:ext cx="20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CB90F0A-2B31-3DF0-348C-E38EAB35DA01}"/>
                    </a:ext>
                  </a:extLst>
                </p14:cNvPr>
                <p14:cNvContentPartPr/>
                <p14:nvPr/>
              </p14:nvContentPartPr>
              <p14:xfrm>
                <a:off x="9597705" y="1986330"/>
                <a:ext cx="79200" cy="8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CB90F0A-2B31-3DF0-348C-E38EAB35DA0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591585" y="1980210"/>
                  <a:ext cx="914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CC893A3-AC30-5FC7-4D96-1532092C1C86}"/>
                    </a:ext>
                  </a:extLst>
                </p14:cNvPr>
                <p14:cNvContentPartPr/>
                <p14:nvPr/>
              </p14:nvContentPartPr>
              <p14:xfrm>
                <a:off x="8074185" y="2581050"/>
                <a:ext cx="1693440" cy="7700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CC893A3-AC30-5FC7-4D96-1532092C1C8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068065" y="2574930"/>
                  <a:ext cx="170568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B20BE9F-D1F9-6FB4-56AF-3937DF95FEBC}"/>
                    </a:ext>
                  </a:extLst>
                </p14:cNvPr>
                <p14:cNvContentPartPr/>
                <p14:nvPr/>
              </p14:nvContentPartPr>
              <p14:xfrm>
                <a:off x="9846825" y="2196210"/>
                <a:ext cx="167400" cy="397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B20BE9F-D1F9-6FB4-56AF-3937DF95FEB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840705" y="2190090"/>
                  <a:ext cx="1796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A72F2AA-4DCC-72C6-F737-6AC8BAA7D676}"/>
                    </a:ext>
                  </a:extLst>
                </p14:cNvPr>
                <p14:cNvContentPartPr/>
                <p14:nvPr/>
              </p14:nvContentPartPr>
              <p14:xfrm>
                <a:off x="9769425" y="1987410"/>
                <a:ext cx="418680" cy="5486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A72F2AA-4DCC-72C6-F737-6AC8BAA7D676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763305" y="1981290"/>
                  <a:ext cx="43092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130135B-3511-459D-BD4A-13610325AD03}"/>
                    </a:ext>
                  </a:extLst>
                </p14:cNvPr>
                <p14:cNvContentPartPr/>
                <p14:nvPr/>
              </p14:nvContentPartPr>
              <p14:xfrm>
                <a:off x="10293585" y="1737210"/>
                <a:ext cx="553680" cy="560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130135B-3511-459D-BD4A-13610325AD0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287465" y="1731090"/>
                  <a:ext cx="56592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11C5435-CD4E-B5A5-43FD-68B876D631BC}"/>
                    </a:ext>
                  </a:extLst>
                </p14:cNvPr>
                <p14:cNvContentPartPr/>
                <p14:nvPr/>
              </p14:nvContentPartPr>
              <p14:xfrm>
                <a:off x="10768065" y="1858890"/>
                <a:ext cx="142920" cy="146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11C5435-CD4E-B5A5-43FD-68B876D631B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761945" y="1852770"/>
                  <a:ext cx="155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59AE611-BE1A-F2A1-5B6C-D5394B36DB96}"/>
                    </a:ext>
                  </a:extLst>
                </p14:cNvPr>
                <p14:cNvContentPartPr/>
                <p14:nvPr/>
              </p14:nvContentPartPr>
              <p14:xfrm>
                <a:off x="11022945" y="1256970"/>
                <a:ext cx="665640" cy="542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59AE611-BE1A-F2A1-5B6C-D5394B36DB9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016825" y="1250850"/>
                  <a:ext cx="67788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4C08C8C-A664-3DC8-6D39-EFA1F251AABF}"/>
                    </a:ext>
                  </a:extLst>
                </p14:cNvPr>
                <p14:cNvContentPartPr/>
                <p14:nvPr/>
              </p14:nvContentPartPr>
              <p14:xfrm>
                <a:off x="11763465" y="1131330"/>
                <a:ext cx="298800" cy="252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4C08C8C-A664-3DC8-6D39-EFA1F251AAB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757345" y="1125210"/>
                  <a:ext cx="3110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CC346DA-8844-F98F-1823-A1201EE8C377}"/>
                    </a:ext>
                  </a:extLst>
                </p14:cNvPr>
                <p14:cNvContentPartPr/>
                <p14:nvPr/>
              </p14:nvContentPartPr>
              <p14:xfrm>
                <a:off x="11970465" y="1087410"/>
                <a:ext cx="127080" cy="73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CC346DA-8844-F98F-1823-A1201EE8C37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964345" y="1081290"/>
                  <a:ext cx="139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DD260F8-7A18-E2CD-BB1D-A08754278DFD}"/>
                    </a:ext>
                  </a:extLst>
                </p14:cNvPr>
                <p14:cNvContentPartPr/>
                <p14:nvPr/>
              </p14:nvContentPartPr>
              <p14:xfrm>
                <a:off x="10232025" y="2482050"/>
                <a:ext cx="299880" cy="7700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DD260F8-7A18-E2CD-BB1D-A08754278DF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225905" y="2475930"/>
                  <a:ext cx="31212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4702F4E-A1D2-2C40-E1E8-3BBB92D2B2F4}"/>
                    </a:ext>
                  </a:extLst>
                </p14:cNvPr>
                <p14:cNvContentPartPr/>
                <p14:nvPr/>
              </p14:nvContentPartPr>
              <p14:xfrm>
                <a:off x="10724505" y="2439930"/>
                <a:ext cx="431280" cy="2286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4702F4E-A1D2-2C40-E1E8-3BBB92D2B2F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718385" y="2433810"/>
                  <a:ext cx="4435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252521F-D94C-1C4B-78C1-6376306806F9}"/>
                    </a:ext>
                  </a:extLst>
                </p14:cNvPr>
                <p14:cNvContentPartPr/>
                <p14:nvPr/>
              </p14:nvContentPartPr>
              <p14:xfrm>
                <a:off x="11264145" y="1986330"/>
                <a:ext cx="83880" cy="4662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252521F-D94C-1C4B-78C1-6376306806F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258025" y="1980210"/>
                  <a:ext cx="9612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D2C64F3-BE8F-86A3-FD99-ED25DEC44212}"/>
                    </a:ext>
                  </a:extLst>
                </p14:cNvPr>
                <p14:cNvContentPartPr/>
                <p14:nvPr/>
              </p14:nvContentPartPr>
              <p14:xfrm>
                <a:off x="11011425" y="2158050"/>
                <a:ext cx="670320" cy="1627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D2C64F3-BE8F-86A3-FD99-ED25DEC4421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005305" y="2151930"/>
                  <a:ext cx="6825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6F75DE6-A333-352E-23E3-6A747FFC3205}"/>
                    </a:ext>
                  </a:extLst>
                </p14:cNvPr>
                <p14:cNvContentPartPr/>
                <p14:nvPr/>
              </p14:nvContentPartPr>
              <p14:xfrm>
                <a:off x="11644665" y="2018370"/>
                <a:ext cx="181080" cy="2080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6F75DE6-A333-352E-23E3-6A747FFC320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638545" y="2012250"/>
                  <a:ext cx="193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EFF3B24-44B5-00C2-56E7-5932117D9528}"/>
                    </a:ext>
                  </a:extLst>
                </p14:cNvPr>
                <p14:cNvContentPartPr/>
                <p14:nvPr/>
              </p14:nvContentPartPr>
              <p14:xfrm>
                <a:off x="11772105" y="1911810"/>
                <a:ext cx="237240" cy="1911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EFF3B24-44B5-00C2-56E7-5932117D952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765985" y="1905690"/>
                  <a:ext cx="2494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934E5A3-A0F4-E3A3-1333-F80317F90E73}"/>
                    </a:ext>
                  </a:extLst>
                </p14:cNvPr>
                <p14:cNvContentPartPr/>
                <p14:nvPr/>
              </p14:nvContentPartPr>
              <p14:xfrm>
                <a:off x="12083505" y="1949250"/>
                <a:ext cx="43920" cy="385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934E5A3-A0F4-E3A3-1333-F80317F90E7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2077385" y="1943130"/>
                  <a:ext cx="56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41E3C05-6A95-328C-C55C-22983E4F0E66}"/>
                    </a:ext>
                  </a:extLst>
                </p14:cNvPr>
                <p14:cNvContentPartPr/>
                <p14:nvPr/>
              </p14:nvContentPartPr>
              <p14:xfrm>
                <a:off x="10014945" y="2641530"/>
                <a:ext cx="2584440" cy="1008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41E3C05-6A95-328C-C55C-22983E4F0E6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008825" y="2635410"/>
                  <a:ext cx="259668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47CCCA1-B336-7177-1667-31578163DBF0}"/>
                    </a:ext>
                  </a:extLst>
                </p14:cNvPr>
                <p14:cNvContentPartPr/>
                <p14:nvPr/>
              </p14:nvContentPartPr>
              <p14:xfrm>
                <a:off x="10660425" y="3393570"/>
                <a:ext cx="45360" cy="36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47CCCA1-B336-7177-1667-31578163DBF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653945" y="3387450"/>
                  <a:ext cx="576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812E3FB-05C8-C654-913D-F164196443AF}"/>
                    </a:ext>
                  </a:extLst>
                </p14:cNvPr>
                <p14:cNvContentPartPr/>
                <p14:nvPr/>
              </p14:nvContentPartPr>
              <p14:xfrm>
                <a:off x="10534785" y="3530370"/>
                <a:ext cx="212760" cy="4014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812E3FB-05C8-C654-913D-F164196443A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528665" y="3524250"/>
                  <a:ext cx="2250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D7AD3DF-A852-8E39-2626-C53A926F545D}"/>
                    </a:ext>
                  </a:extLst>
                </p14:cNvPr>
                <p14:cNvContentPartPr/>
                <p14:nvPr/>
              </p14:nvContentPartPr>
              <p14:xfrm>
                <a:off x="10818825" y="3319770"/>
                <a:ext cx="486720" cy="371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D7AD3DF-A852-8E39-2626-C53A926F545D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812705" y="3313650"/>
                  <a:ext cx="4989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0E0800C-BDE5-67D5-D7C7-0983905B9709}"/>
                    </a:ext>
                  </a:extLst>
                </p14:cNvPr>
                <p14:cNvContentPartPr/>
                <p14:nvPr/>
              </p14:nvContentPartPr>
              <p14:xfrm>
                <a:off x="11140665" y="3207450"/>
                <a:ext cx="740880" cy="361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0E0800C-BDE5-67D5-D7C7-0983905B970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134545" y="3201330"/>
                  <a:ext cx="753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F9F469B-AD39-AAD4-92E6-5E09D3A00561}"/>
                    </a:ext>
                  </a:extLst>
                </p14:cNvPr>
                <p14:cNvContentPartPr/>
                <p14:nvPr/>
              </p14:nvContentPartPr>
              <p14:xfrm>
                <a:off x="11788665" y="3146610"/>
                <a:ext cx="231120" cy="128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F9F469B-AD39-AAD4-92E6-5E09D3A0056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1782545" y="3140490"/>
                  <a:ext cx="243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E8FB482-981B-9739-A05C-8686667FE6E7}"/>
                    </a:ext>
                  </a:extLst>
                </p14:cNvPr>
                <p14:cNvContentPartPr/>
                <p14:nvPr/>
              </p14:nvContentPartPr>
              <p14:xfrm>
                <a:off x="10634145" y="3914850"/>
                <a:ext cx="316800" cy="716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E8FB482-981B-9739-A05C-8686667FE6E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628025" y="3908730"/>
                  <a:ext cx="32904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9E31886-1268-83C0-F8FB-6255BCFBCFB4}"/>
                    </a:ext>
                  </a:extLst>
                </p14:cNvPr>
                <p14:cNvContentPartPr/>
                <p14:nvPr/>
              </p14:nvContentPartPr>
              <p14:xfrm>
                <a:off x="11140665" y="3873090"/>
                <a:ext cx="596880" cy="3747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9E31886-1268-83C0-F8FB-6255BCFBCFB4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134545" y="3866970"/>
                  <a:ext cx="6091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96CEA2A-5D6C-F7B5-2E9D-7874873A49EF}"/>
                    </a:ext>
                  </a:extLst>
                </p14:cNvPr>
                <p14:cNvContentPartPr/>
                <p14:nvPr/>
              </p14:nvContentPartPr>
              <p14:xfrm>
                <a:off x="5603865" y="3345330"/>
                <a:ext cx="756000" cy="3542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96CEA2A-5D6C-F7B5-2E9D-7874873A49E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597745" y="3339210"/>
                  <a:ext cx="768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E4963D6-22C4-5B22-2F4B-3977421A2D6C}"/>
                    </a:ext>
                  </a:extLst>
                </p14:cNvPr>
                <p14:cNvContentPartPr/>
                <p14:nvPr/>
              </p14:nvContentPartPr>
              <p14:xfrm>
                <a:off x="11018265" y="4848330"/>
                <a:ext cx="198000" cy="2782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E4963D6-22C4-5B22-2F4B-3977421A2D6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012145" y="4842210"/>
                  <a:ext cx="210240" cy="29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9583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39CC3E8-05E1-1B61-6591-F060B28E684F}"/>
              </a:ext>
            </a:extLst>
          </p:cNvPr>
          <p:cNvGrpSpPr/>
          <p:nvPr/>
        </p:nvGrpSpPr>
        <p:grpSpPr>
          <a:xfrm>
            <a:off x="490785" y="27015"/>
            <a:ext cx="11520000" cy="6793920"/>
            <a:chOff x="490785" y="27015"/>
            <a:chExt cx="11520000" cy="679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A4AAA15-1AAA-D03E-FB03-53F7BA7B8FA0}"/>
                    </a:ext>
                  </a:extLst>
                </p14:cNvPr>
                <p14:cNvContentPartPr/>
                <p14:nvPr/>
              </p14:nvContentPartPr>
              <p14:xfrm>
                <a:off x="10166865" y="1113495"/>
                <a:ext cx="455400" cy="78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A4AAA15-1AAA-D03E-FB03-53F7BA7B8F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60745" y="1107375"/>
                  <a:ext cx="4676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F441E2-AA8A-B71A-CF31-58F31D360DBD}"/>
                    </a:ext>
                  </a:extLst>
                </p14:cNvPr>
                <p14:cNvContentPartPr/>
                <p14:nvPr/>
              </p14:nvContentPartPr>
              <p14:xfrm>
                <a:off x="10705425" y="799575"/>
                <a:ext cx="318960" cy="861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F441E2-AA8A-B71A-CF31-58F31D360D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99305" y="793455"/>
                  <a:ext cx="331200" cy="87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996C46A-9328-D70E-21F0-287DA4A08835}"/>
                    </a:ext>
                  </a:extLst>
                </p14:cNvPr>
                <p14:cNvContentPartPr/>
                <p14:nvPr/>
              </p14:nvContentPartPr>
              <p14:xfrm>
                <a:off x="11124465" y="489975"/>
                <a:ext cx="62280" cy="230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996C46A-9328-D70E-21F0-287DA4A088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18345" y="483855"/>
                  <a:ext cx="745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A6148AD-F331-AC15-8300-9C2124E27A70}"/>
                    </a:ext>
                  </a:extLst>
                </p14:cNvPr>
                <p14:cNvContentPartPr/>
                <p14:nvPr/>
              </p14:nvContentPartPr>
              <p14:xfrm>
                <a:off x="11138505" y="304575"/>
                <a:ext cx="10800" cy="61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A6148AD-F331-AC15-8300-9C2124E27A7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32385" y="298455"/>
                  <a:ext cx="230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2C5505-B733-4090-776E-42C679974EE1}"/>
                    </a:ext>
                  </a:extLst>
                </p14:cNvPr>
                <p14:cNvContentPartPr/>
                <p14:nvPr/>
              </p14:nvContentPartPr>
              <p14:xfrm>
                <a:off x="10975065" y="289095"/>
                <a:ext cx="16200" cy="24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2C5505-B733-4090-776E-42C679974E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68945" y="282975"/>
                  <a:ext cx="28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5866358-0169-8DA7-E78C-A04E26154188}"/>
                    </a:ext>
                  </a:extLst>
                </p14:cNvPr>
                <p14:cNvContentPartPr/>
                <p14:nvPr/>
              </p14:nvContentPartPr>
              <p14:xfrm>
                <a:off x="10857705" y="397095"/>
                <a:ext cx="163440" cy="394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5866358-0169-8DA7-E78C-A04E261541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851585" y="390975"/>
                  <a:ext cx="1756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D7CB007-63EB-4810-2CE4-D62119CE8645}"/>
                    </a:ext>
                  </a:extLst>
                </p14:cNvPr>
                <p14:cNvContentPartPr/>
                <p14:nvPr/>
              </p14:nvContentPartPr>
              <p14:xfrm>
                <a:off x="11188545" y="341655"/>
                <a:ext cx="141480" cy="423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D7CB007-63EB-4810-2CE4-D62119CE864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82425" y="335535"/>
                  <a:ext cx="1537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DB338D0-F244-A4F3-AD2C-2EC4CEF8B470}"/>
                    </a:ext>
                  </a:extLst>
                </p14:cNvPr>
                <p14:cNvContentPartPr/>
                <p14:nvPr/>
              </p14:nvContentPartPr>
              <p14:xfrm>
                <a:off x="11250465" y="145095"/>
                <a:ext cx="470160" cy="1579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DB338D0-F244-A4F3-AD2C-2EC4CEF8B4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44345" y="138975"/>
                  <a:ext cx="482400" cy="15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DE8F33D-A4E2-D5CA-B384-CC1914912613}"/>
                    </a:ext>
                  </a:extLst>
                </p14:cNvPr>
                <p14:cNvContentPartPr/>
                <p14:nvPr/>
              </p14:nvContentPartPr>
              <p14:xfrm>
                <a:off x="11619105" y="27015"/>
                <a:ext cx="324360" cy="194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DE8F33D-A4E2-D5CA-B384-CC19149126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612985" y="20895"/>
                  <a:ext cx="3366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A764AD2-1BEC-5681-97C5-9745901F2304}"/>
                    </a:ext>
                  </a:extLst>
                </p14:cNvPr>
                <p14:cNvContentPartPr/>
                <p14:nvPr/>
              </p14:nvContentPartPr>
              <p14:xfrm>
                <a:off x="11852745" y="114135"/>
                <a:ext cx="43920" cy="19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A764AD2-1BEC-5681-97C5-9745901F230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846625" y="108015"/>
                  <a:ext cx="56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F8295FD-7366-A345-CBB2-08B22FBEAF33}"/>
                    </a:ext>
                  </a:extLst>
                </p14:cNvPr>
                <p14:cNvContentPartPr/>
                <p14:nvPr/>
              </p14:nvContentPartPr>
              <p14:xfrm>
                <a:off x="2841225" y="2726295"/>
                <a:ext cx="157320" cy="100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F8295FD-7366-A345-CBB2-08B22FBEAF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35105" y="2720175"/>
                  <a:ext cx="169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B00EE8C-36DA-2096-1F3A-FD5C09CFC76D}"/>
                    </a:ext>
                  </a:extLst>
                </p14:cNvPr>
                <p14:cNvContentPartPr/>
                <p14:nvPr/>
              </p14:nvContentPartPr>
              <p14:xfrm>
                <a:off x="517425" y="318975"/>
                <a:ext cx="1094400" cy="257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B00EE8C-36DA-2096-1F3A-FD5C09CFC76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1305" y="312855"/>
                  <a:ext cx="11066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B33ECF1-977E-F805-9B1B-4862DA8E1FB9}"/>
                    </a:ext>
                  </a:extLst>
                </p14:cNvPr>
                <p14:cNvContentPartPr/>
                <p14:nvPr/>
              </p14:nvContentPartPr>
              <p14:xfrm>
                <a:off x="1049145" y="412575"/>
                <a:ext cx="126720" cy="683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B33ECF1-977E-F805-9B1B-4862DA8E1FB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3025" y="406455"/>
                  <a:ext cx="13896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3E94682-47A1-01A6-B38B-FCA180D4B69D}"/>
                    </a:ext>
                  </a:extLst>
                </p14:cNvPr>
                <p14:cNvContentPartPr/>
                <p14:nvPr/>
              </p14:nvContentPartPr>
              <p14:xfrm>
                <a:off x="1472145" y="556575"/>
                <a:ext cx="254160" cy="77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3E94682-47A1-01A6-B38B-FCA180D4B69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66025" y="550455"/>
                  <a:ext cx="2664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F9A35F-6ADD-ADBD-C508-96C9B1DCF829}"/>
                    </a:ext>
                  </a:extLst>
                </p14:cNvPr>
                <p14:cNvContentPartPr/>
                <p14:nvPr/>
              </p14:nvContentPartPr>
              <p14:xfrm>
                <a:off x="1751865" y="678975"/>
                <a:ext cx="215280" cy="93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F9A35F-6ADD-ADBD-C508-96C9B1DCF8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45745" y="672855"/>
                  <a:ext cx="227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8F4BBF2-7C08-1E6B-5419-015B43018562}"/>
                    </a:ext>
                  </a:extLst>
                </p14:cNvPr>
                <p14:cNvContentPartPr/>
                <p14:nvPr/>
              </p14:nvContentPartPr>
              <p14:xfrm>
                <a:off x="2209785" y="292335"/>
                <a:ext cx="64800" cy="559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8F4BBF2-7C08-1E6B-5419-015B4301856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03665" y="286215"/>
                  <a:ext cx="7704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9E1A623-60B5-5EE0-62B1-E8E8B0BE3E7E}"/>
                    </a:ext>
                  </a:extLst>
                </p14:cNvPr>
                <p14:cNvContentPartPr/>
                <p14:nvPr/>
              </p14:nvContentPartPr>
              <p14:xfrm>
                <a:off x="2782905" y="616335"/>
                <a:ext cx="5040" cy="8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9E1A623-60B5-5EE0-62B1-E8E8B0BE3E7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76785" y="610215"/>
                  <a:ext cx="172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0C182F9-CF4F-2227-DA11-979759E353B3}"/>
                    </a:ext>
                  </a:extLst>
                </p14:cNvPr>
                <p14:cNvContentPartPr/>
                <p14:nvPr/>
              </p14:nvContentPartPr>
              <p14:xfrm>
                <a:off x="6205785" y="1544775"/>
                <a:ext cx="247680" cy="807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0C182F9-CF4F-2227-DA11-979759E353B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99665" y="1538655"/>
                  <a:ext cx="259920" cy="81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39F6B9F-04F5-200B-9109-F1317D3E72DE}"/>
                    </a:ext>
                  </a:extLst>
                </p14:cNvPr>
                <p14:cNvContentPartPr/>
                <p14:nvPr/>
              </p14:nvContentPartPr>
              <p14:xfrm>
                <a:off x="6677745" y="1601295"/>
                <a:ext cx="229680" cy="413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39F6B9F-04F5-200B-9109-F1317D3E72D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71625" y="1595175"/>
                  <a:ext cx="24192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931F5D6-AC57-19F9-3D4E-DDF42376B2D6}"/>
                    </a:ext>
                  </a:extLst>
                </p14:cNvPr>
                <p14:cNvContentPartPr/>
                <p14:nvPr/>
              </p14:nvContentPartPr>
              <p14:xfrm>
                <a:off x="7054665" y="1230495"/>
                <a:ext cx="279000" cy="603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931F5D6-AC57-19F9-3D4E-DDF42376B2D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48545" y="1224375"/>
                  <a:ext cx="29124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9126040-1284-8396-9D34-55CEC7237774}"/>
                    </a:ext>
                  </a:extLst>
                </p14:cNvPr>
                <p14:cNvContentPartPr/>
                <p14:nvPr/>
              </p14:nvContentPartPr>
              <p14:xfrm>
                <a:off x="7314585" y="1628655"/>
                <a:ext cx="117000" cy="192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9126040-1284-8396-9D34-55CEC72377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08465" y="1622535"/>
                  <a:ext cx="129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9ED381A-D211-094C-1A32-9821A350D71D}"/>
                    </a:ext>
                  </a:extLst>
                </p14:cNvPr>
                <p14:cNvContentPartPr/>
                <p14:nvPr/>
              </p14:nvContentPartPr>
              <p14:xfrm>
                <a:off x="7601865" y="1304295"/>
                <a:ext cx="518400" cy="134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9ED381A-D211-094C-1A32-9821A350D7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95745" y="1298175"/>
                  <a:ext cx="530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252BBDD-C0CE-5B21-6FFE-8A488D0EAA08}"/>
                    </a:ext>
                  </a:extLst>
                </p14:cNvPr>
                <p14:cNvContentPartPr/>
                <p14:nvPr/>
              </p14:nvContentPartPr>
              <p14:xfrm>
                <a:off x="7799505" y="1236615"/>
                <a:ext cx="16200" cy="376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252BBDD-C0CE-5B21-6FFE-8A488D0EAA0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93385" y="1230495"/>
                  <a:ext cx="284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6B924B4-E950-3C56-E4F9-1EA161537A18}"/>
                    </a:ext>
                  </a:extLst>
                </p14:cNvPr>
                <p14:cNvContentPartPr/>
                <p14:nvPr/>
              </p14:nvContentPartPr>
              <p14:xfrm>
                <a:off x="8299905" y="1002255"/>
                <a:ext cx="330120" cy="534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6B924B4-E950-3C56-E4F9-1EA161537A1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93785" y="996135"/>
                  <a:ext cx="34236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CE832A7-DC36-0C48-66D5-FE75FF1E5633}"/>
                    </a:ext>
                  </a:extLst>
                </p14:cNvPr>
                <p14:cNvContentPartPr/>
                <p14:nvPr/>
              </p14:nvContentPartPr>
              <p14:xfrm>
                <a:off x="8685465" y="1312935"/>
                <a:ext cx="100800" cy="247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CE832A7-DC36-0C48-66D5-FE75FF1E56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79345" y="1306815"/>
                  <a:ext cx="1130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E550B60-D813-2334-78F4-5579A244AAA5}"/>
                    </a:ext>
                  </a:extLst>
                </p14:cNvPr>
                <p14:cNvContentPartPr/>
                <p14:nvPr/>
              </p14:nvContentPartPr>
              <p14:xfrm>
                <a:off x="8990745" y="972375"/>
                <a:ext cx="416160" cy="424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E550B60-D813-2334-78F4-5579A244AAA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84625" y="966255"/>
                  <a:ext cx="4284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87EEC8E-8A98-686A-8835-D0A7DA16FEBB}"/>
                    </a:ext>
                  </a:extLst>
                </p14:cNvPr>
                <p14:cNvContentPartPr/>
                <p14:nvPr/>
              </p14:nvContentPartPr>
              <p14:xfrm>
                <a:off x="9215745" y="582495"/>
                <a:ext cx="378360" cy="1041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87EEC8E-8A98-686A-8835-D0A7DA16FEB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09625" y="576375"/>
                  <a:ext cx="390600" cy="10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9013DFA-54CD-E35A-2C8F-E390B46CCE96}"/>
                    </a:ext>
                  </a:extLst>
                </p14:cNvPr>
                <p14:cNvContentPartPr/>
                <p14:nvPr/>
              </p14:nvContentPartPr>
              <p14:xfrm>
                <a:off x="7019385" y="1815855"/>
                <a:ext cx="2332440" cy="439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9013DFA-54CD-E35A-2C8F-E390B46CCE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13265" y="1809735"/>
                  <a:ext cx="234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F369FB0-027E-77AA-3257-83D2A06EF6F0}"/>
                    </a:ext>
                  </a:extLst>
                </p14:cNvPr>
                <p14:cNvContentPartPr/>
                <p14:nvPr/>
              </p14:nvContentPartPr>
              <p14:xfrm>
                <a:off x="7480905" y="1943295"/>
                <a:ext cx="1421640" cy="312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F369FB0-027E-77AA-3257-83D2A06EF6F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74785" y="1937175"/>
                  <a:ext cx="14338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DE7EEF7-C43F-742C-9AB6-9E3E8323F3CC}"/>
                    </a:ext>
                  </a:extLst>
                </p14:cNvPr>
                <p14:cNvContentPartPr/>
                <p14:nvPr/>
              </p14:nvContentPartPr>
              <p14:xfrm>
                <a:off x="4356465" y="1523895"/>
                <a:ext cx="573480" cy="1441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DE7EEF7-C43F-742C-9AB6-9E3E8323F3C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50345" y="1517775"/>
                  <a:ext cx="585720" cy="14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DD1BC8-630F-05AC-3D3F-6B9E64B341E4}"/>
                    </a:ext>
                  </a:extLst>
                </p14:cNvPr>
                <p14:cNvContentPartPr/>
                <p14:nvPr/>
              </p14:nvContentPartPr>
              <p14:xfrm>
                <a:off x="4755705" y="1904055"/>
                <a:ext cx="584280" cy="120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DD1BC8-630F-05AC-3D3F-6B9E64B341E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49585" y="1897935"/>
                  <a:ext cx="5965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34B308-906B-CAC3-7ABA-AEC4AA8BDFF0}"/>
                    </a:ext>
                  </a:extLst>
                </p14:cNvPr>
                <p14:cNvContentPartPr/>
                <p14:nvPr/>
              </p14:nvContentPartPr>
              <p14:xfrm>
                <a:off x="4735545" y="2031855"/>
                <a:ext cx="251640" cy="181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34B308-906B-CAC3-7ABA-AEC4AA8BDF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29425" y="2025735"/>
                  <a:ext cx="2638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2C50A90-152C-AEE3-C4E1-827E0A34EC10}"/>
                    </a:ext>
                  </a:extLst>
                </p14:cNvPr>
                <p14:cNvContentPartPr/>
                <p14:nvPr/>
              </p14:nvContentPartPr>
              <p14:xfrm>
                <a:off x="4705665" y="2171535"/>
                <a:ext cx="214200" cy="431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2C50A90-152C-AEE3-C4E1-827E0A34EC1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99545" y="2165415"/>
                  <a:ext cx="2264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92709A-E58C-6EB6-0273-6834996C3990}"/>
                    </a:ext>
                  </a:extLst>
                </p14:cNvPr>
                <p14:cNvContentPartPr/>
                <p14:nvPr/>
              </p14:nvContentPartPr>
              <p14:xfrm>
                <a:off x="4644465" y="2446575"/>
                <a:ext cx="927000" cy="214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92709A-E58C-6EB6-0273-6834996C399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38345" y="2440455"/>
                  <a:ext cx="939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0B7143A-6E06-C3F0-D2B7-67E5455FE5CB}"/>
                    </a:ext>
                  </a:extLst>
                </p14:cNvPr>
                <p14:cNvContentPartPr/>
                <p14:nvPr/>
              </p14:nvContentPartPr>
              <p14:xfrm>
                <a:off x="4839585" y="1593735"/>
                <a:ext cx="427320" cy="173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0B7143A-6E06-C3F0-D2B7-67E5455FE5C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33465" y="1587615"/>
                  <a:ext cx="439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31590C6-2FEA-58FB-C735-D7B85C3A5C67}"/>
                    </a:ext>
                  </a:extLst>
                </p14:cNvPr>
                <p14:cNvContentPartPr/>
                <p14:nvPr/>
              </p14:nvContentPartPr>
              <p14:xfrm>
                <a:off x="4933905" y="2903055"/>
                <a:ext cx="175320" cy="243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31590C6-2FEA-58FB-C735-D7B85C3A5C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27785" y="2896935"/>
                  <a:ext cx="1875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5623DB-02BD-1CE8-1EA4-5BB91766E230}"/>
                    </a:ext>
                  </a:extLst>
                </p14:cNvPr>
                <p14:cNvContentPartPr/>
                <p14:nvPr/>
              </p14:nvContentPartPr>
              <p14:xfrm>
                <a:off x="5034705" y="2694255"/>
                <a:ext cx="52920" cy="47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5623DB-02BD-1CE8-1EA4-5BB91766E23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28585" y="2688135"/>
                  <a:ext cx="65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A05D7D7-1AAA-DA56-E149-84D8F0B8B772}"/>
                    </a:ext>
                  </a:extLst>
                </p14:cNvPr>
                <p14:cNvContentPartPr/>
                <p14:nvPr/>
              </p14:nvContentPartPr>
              <p14:xfrm>
                <a:off x="5237025" y="2873895"/>
                <a:ext cx="201600" cy="103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A05D7D7-1AAA-DA56-E149-84D8F0B8B77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30905" y="2867775"/>
                  <a:ext cx="2138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FE6C3FF-9DC0-CE17-3FF8-00D76E286D2C}"/>
                    </a:ext>
                  </a:extLst>
                </p14:cNvPr>
                <p14:cNvContentPartPr/>
                <p14:nvPr/>
              </p14:nvContentPartPr>
              <p14:xfrm>
                <a:off x="5566065" y="2836455"/>
                <a:ext cx="17640" cy="221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FE6C3FF-9DC0-CE17-3FF8-00D76E286D2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59945" y="2830335"/>
                  <a:ext cx="29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9E7A3F5-C917-647E-9AD6-D237EE4AE3DA}"/>
                    </a:ext>
                  </a:extLst>
                </p14:cNvPr>
                <p14:cNvContentPartPr/>
                <p14:nvPr/>
              </p14:nvContentPartPr>
              <p14:xfrm>
                <a:off x="5122905" y="2752935"/>
                <a:ext cx="189000" cy="45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9E7A3F5-C917-647E-9AD6-D237EE4AE3D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16785" y="2746815"/>
                  <a:ext cx="2012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3DDD01A-4931-DCE4-172B-137C204F9CA3}"/>
                    </a:ext>
                  </a:extLst>
                </p14:cNvPr>
                <p14:cNvContentPartPr/>
                <p14:nvPr/>
              </p14:nvContentPartPr>
              <p14:xfrm>
                <a:off x="3076665" y="3080175"/>
                <a:ext cx="473400" cy="17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3DDD01A-4931-DCE4-172B-137C204F9CA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70545" y="3074055"/>
                  <a:ext cx="485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0FEA35E-AD35-ADFE-B5B3-23299C7573D3}"/>
                    </a:ext>
                  </a:extLst>
                </p14:cNvPr>
                <p14:cNvContentPartPr/>
                <p14:nvPr/>
              </p14:nvContentPartPr>
              <p14:xfrm>
                <a:off x="1477905" y="2081535"/>
                <a:ext cx="439200" cy="626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0FEA35E-AD35-ADFE-B5B3-23299C7573D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71785" y="2075415"/>
                  <a:ext cx="45144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4835B16-DAAC-D280-E160-B70EFD820208}"/>
                    </a:ext>
                  </a:extLst>
                </p14:cNvPr>
                <p14:cNvContentPartPr/>
                <p14:nvPr/>
              </p14:nvContentPartPr>
              <p14:xfrm>
                <a:off x="758625" y="2721975"/>
                <a:ext cx="1614960" cy="433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4835B16-DAAC-D280-E160-B70EFD8202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2505" y="2715855"/>
                  <a:ext cx="162720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8BE5902-F6F4-182F-9DD0-CFD49AECF14F}"/>
                    </a:ext>
                  </a:extLst>
                </p14:cNvPr>
                <p14:cNvContentPartPr/>
                <p14:nvPr/>
              </p14:nvContentPartPr>
              <p14:xfrm>
                <a:off x="1109985" y="3273135"/>
                <a:ext cx="354600" cy="754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8BE5902-F6F4-182F-9DD0-CFD49AECF14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03865" y="3267015"/>
                  <a:ext cx="366840" cy="7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C76F8A0-BC97-0729-A6A3-C43A5BD69367}"/>
                    </a:ext>
                  </a:extLst>
                </p14:cNvPr>
                <p14:cNvContentPartPr/>
                <p14:nvPr/>
              </p14:nvContentPartPr>
              <p14:xfrm>
                <a:off x="1638105" y="3073695"/>
                <a:ext cx="302760" cy="617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C76F8A0-BC97-0729-A6A3-C43A5BD6936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31985" y="3067575"/>
                  <a:ext cx="3150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2378829-FAB9-A840-CDE6-25D1179BEE47}"/>
                    </a:ext>
                  </a:extLst>
                </p14:cNvPr>
                <p14:cNvContentPartPr/>
                <p14:nvPr/>
              </p14:nvContentPartPr>
              <p14:xfrm>
                <a:off x="2627745" y="1852935"/>
                <a:ext cx="54720" cy="334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2378829-FAB9-A840-CDE6-25D1179BEE4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21625" y="1846815"/>
                  <a:ext cx="669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54AC9B1-CE5C-E55E-5FEB-39DBC8F3B426}"/>
                    </a:ext>
                  </a:extLst>
                </p14:cNvPr>
                <p14:cNvContentPartPr/>
                <p14:nvPr/>
              </p14:nvContentPartPr>
              <p14:xfrm>
                <a:off x="2368545" y="2219055"/>
                <a:ext cx="1186560" cy="338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54AC9B1-CE5C-E55E-5FEB-39DBC8F3B42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62425" y="2212935"/>
                  <a:ext cx="11988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C832565-1B18-4C13-547A-AB35E57C6C00}"/>
                    </a:ext>
                  </a:extLst>
                </p14:cNvPr>
                <p14:cNvContentPartPr/>
                <p14:nvPr/>
              </p14:nvContentPartPr>
              <p14:xfrm>
                <a:off x="2736825" y="2621895"/>
                <a:ext cx="358560" cy="342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C832565-1B18-4C13-547A-AB35E57C6C0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730705" y="2615775"/>
                  <a:ext cx="3708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F0246E0-71BC-4803-8240-C28C287D9E0B}"/>
                    </a:ext>
                  </a:extLst>
                </p14:cNvPr>
                <p14:cNvContentPartPr/>
                <p14:nvPr/>
              </p14:nvContentPartPr>
              <p14:xfrm>
                <a:off x="3301665" y="2559255"/>
                <a:ext cx="65880" cy="211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F0246E0-71BC-4803-8240-C28C287D9E0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95545" y="2553135"/>
                  <a:ext cx="78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C9003B2-21E4-DCE6-310C-3D10C8B25D5C}"/>
                    </a:ext>
                  </a:extLst>
                </p14:cNvPr>
                <p14:cNvContentPartPr/>
                <p14:nvPr/>
              </p14:nvContentPartPr>
              <p14:xfrm>
                <a:off x="3282585" y="2478975"/>
                <a:ext cx="492840" cy="229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C9003B2-21E4-DCE6-310C-3D10C8B25D5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76465" y="2472855"/>
                  <a:ext cx="505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2499000-B204-102C-59C0-106F81F96CB3}"/>
                    </a:ext>
                  </a:extLst>
                </p14:cNvPr>
                <p14:cNvContentPartPr/>
                <p14:nvPr/>
              </p14:nvContentPartPr>
              <p14:xfrm>
                <a:off x="490785" y="1825215"/>
                <a:ext cx="2150280" cy="2834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2499000-B204-102C-59C0-106F81F96CB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4665" y="1819095"/>
                  <a:ext cx="2162520" cy="28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81B45B7-EDBB-D363-C7B8-0EAB50BB9D93}"/>
                    </a:ext>
                  </a:extLst>
                </p14:cNvPr>
                <p14:cNvContentPartPr/>
                <p14:nvPr/>
              </p14:nvContentPartPr>
              <p14:xfrm>
                <a:off x="2576265" y="4692975"/>
                <a:ext cx="330840" cy="160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81B45B7-EDBB-D363-C7B8-0EAB50BB9D9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70145" y="4686855"/>
                  <a:ext cx="343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4781A00-5B0C-1AE5-E38A-AB88CC32C4FB}"/>
                    </a:ext>
                  </a:extLst>
                </p14:cNvPr>
                <p14:cNvContentPartPr/>
                <p14:nvPr/>
              </p14:nvContentPartPr>
              <p14:xfrm>
                <a:off x="2604705" y="5208495"/>
                <a:ext cx="333000" cy="132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4781A00-5B0C-1AE5-E38A-AB88CC32C4F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98585" y="5202375"/>
                  <a:ext cx="345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660F9C6-8812-9862-4D04-59B49C08F987}"/>
                    </a:ext>
                  </a:extLst>
                </p14:cNvPr>
                <p14:cNvContentPartPr/>
                <p14:nvPr/>
              </p14:nvContentPartPr>
              <p14:xfrm>
                <a:off x="3890985" y="4039575"/>
                <a:ext cx="136800" cy="516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660F9C6-8812-9862-4D04-59B49C08F98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84865" y="4033455"/>
                  <a:ext cx="14904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7733E09-6688-1B9E-9DDD-885C16CA8CEA}"/>
                    </a:ext>
                  </a:extLst>
                </p14:cNvPr>
                <p14:cNvContentPartPr/>
                <p14:nvPr/>
              </p14:nvContentPartPr>
              <p14:xfrm>
                <a:off x="3617385" y="4630335"/>
                <a:ext cx="1173240" cy="385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7733E09-6688-1B9E-9DDD-885C16CA8CE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11265" y="4624215"/>
                  <a:ext cx="11854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1EA9574-F690-28C4-70FA-FBBA0EA19E2A}"/>
                    </a:ext>
                  </a:extLst>
                </p14:cNvPr>
                <p14:cNvContentPartPr/>
                <p14:nvPr/>
              </p14:nvContentPartPr>
              <p14:xfrm>
                <a:off x="3961545" y="5051175"/>
                <a:ext cx="734040" cy="227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1EA9574-F690-28C4-70FA-FBBA0EA19E2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55425" y="5045055"/>
                  <a:ext cx="7462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9F6C6BA-D549-071D-0D37-79EA200664FB}"/>
                    </a:ext>
                  </a:extLst>
                </p14:cNvPr>
                <p14:cNvContentPartPr/>
                <p14:nvPr/>
              </p14:nvContentPartPr>
              <p14:xfrm>
                <a:off x="4872345" y="3948495"/>
                <a:ext cx="751680" cy="205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9F6C6BA-D549-071D-0D37-79EA200664F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66225" y="3942375"/>
                  <a:ext cx="7639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E936327-3A11-34E3-87C3-A217C8570528}"/>
                    </a:ext>
                  </a:extLst>
                </p14:cNvPr>
                <p14:cNvContentPartPr/>
                <p14:nvPr/>
              </p14:nvContentPartPr>
              <p14:xfrm>
                <a:off x="4849305" y="4134615"/>
                <a:ext cx="972000" cy="692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E936327-3A11-34E3-87C3-A217C85705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43185" y="4128495"/>
                  <a:ext cx="98424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BF500C1-0993-542C-5C34-8EED2ED811C4}"/>
                    </a:ext>
                  </a:extLst>
                </p14:cNvPr>
                <p14:cNvContentPartPr/>
                <p14:nvPr/>
              </p14:nvContentPartPr>
              <p14:xfrm>
                <a:off x="4970625" y="3753375"/>
                <a:ext cx="401400" cy="110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BF500C1-0993-542C-5C34-8EED2ED811C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64505" y="3747255"/>
                  <a:ext cx="4136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E49120E-0A85-3299-FB00-E288354ABBC3}"/>
                    </a:ext>
                  </a:extLst>
                </p14:cNvPr>
                <p14:cNvContentPartPr/>
                <p14:nvPr/>
              </p14:nvContentPartPr>
              <p14:xfrm>
                <a:off x="5240625" y="4962615"/>
                <a:ext cx="119160" cy="195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E49120E-0A85-3299-FB00-E288354ABBC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34505" y="4956495"/>
                  <a:ext cx="1314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29BC488-313E-8BCF-C2A2-1338E1010530}"/>
                    </a:ext>
                  </a:extLst>
                </p14:cNvPr>
                <p14:cNvContentPartPr/>
                <p14:nvPr/>
              </p14:nvContentPartPr>
              <p14:xfrm>
                <a:off x="5289585" y="4727175"/>
                <a:ext cx="37080" cy="14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29BC488-313E-8BCF-C2A2-1338E101053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83465" y="4721055"/>
                  <a:ext cx="493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293204E-151C-EAD5-C7A0-4C6B2FEBA9FF}"/>
                    </a:ext>
                  </a:extLst>
                </p14:cNvPr>
                <p14:cNvContentPartPr/>
                <p14:nvPr/>
              </p14:nvContentPartPr>
              <p14:xfrm>
                <a:off x="5529345" y="4938495"/>
                <a:ext cx="152640" cy="66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293204E-151C-EAD5-C7A0-4C6B2FEBA9F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23225" y="4932375"/>
                  <a:ext cx="1648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9E89A24-81AF-6B35-9887-49A5CA63A5FC}"/>
                    </a:ext>
                  </a:extLst>
                </p14:cNvPr>
                <p14:cNvContentPartPr/>
                <p14:nvPr/>
              </p14:nvContentPartPr>
              <p14:xfrm>
                <a:off x="5829945" y="4846335"/>
                <a:ext cx="39240" cy="207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9E89A24-81AF-6B35-9887-49A5CA63A5F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23825" y="4840215"/>
                  <a:ext cx="51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FBA6F6E-6D72-366B-3B20-7B171D277465}"/>
                    </a:ext>
                  </a:extLst>
                </p14:cNvPr>
                <p14:cNvContentPartPr/>
                <p14:nvPr/>
              </p14:nvContentPartPr>
              <p14:xfrm>
                <a:off x="5909505" y="3347655"/>
                <a:ext cx="655920" cy="1385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FBA6F6E-6D72-366B-3B20-7B171D27746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903385" y="3341535"/>
                  <a:ext cx="668160" cy="13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827004B-145B-0255-E347-685861DD269C}"/>
                    </a:ext>
                  </a:extLst>
                </p14:cNvPr>
                <p14:cNvContentPartPr/>
                <p14:nvPr/>
              </p14:nvContentPartPr>
              <p14:xfrm>
                <a:off x="6289665" y="3281415"/>
                <a:ext cx="417600" cy="789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827004B-145B-0255-E347-685861DD269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83545" y="3275295"/>
                  <a:ext cx="42984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9D862D4-F8E5-84BD-6348-DAE04845D877}"/>
                    </a:ext>
                  </a:extLst>
                </p14:cNvPr>
                <p14:cNvContentPartPr/>
                <p14:nvPr/>
              </p14:nvContentPartPr>
              <p14:xfrm>
                <a:off x="6769905" y="3679575"/>
                <a:ext cx="207000" cy="354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9D862D4-F8E5-84BD-6348-DAE04845D87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763785" y="3673455"/>
                  <a:ext cx="2192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231AF28-17A0-185F-533F-60C793764480}"/>
                    </a:ext>
                  </a:extLst>
                </p14:cNvPr>
                <p14:cNvContentPartPr/>
                <p14:nvPr/>
              </p14:nvContentPartPr>
              <p14:xfrm>
                <a:off x="7260225" y="3417495"/>
                <a:ext cx="437040" cy="178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231AF28-17A0-185F-533F-60C79376448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54105" y="3411375"/>
                  <a:ext cx="449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BE21FDF-4B1D-5971-49A4-AEECA59BEB65}"/>
                    </a:ext>
                  </a:extLst>
                </p14:cNvPr>
                <p14:cNvContentPartPr/>
                <p14:nvPr/>
              </p14:nvContentPartPr>
              <p14:xfrm>
                <a:off x="7491705" y="3355935"/>
                <a:ext cx="39960" cy="398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BE21FDF-4B1D-5971-49A4-AEECA59BEB6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85585" y="3349815"/>
                  <a:ext cx="522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CD0B8C4-BF25-4C17-6626-6E9AB7812914}"/>
                    </a:ext>
                  </a:extLst>
                </p14:cNvPr>
                <p14:cNvContentPartPr/>
                <p14:nvPr/>
              </p14:nvContentPartPr>
              <p14:xfrm>
                <a:off x="7915065" y="2928255"/>
                <a:ext cx="318240" cy="692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CD0B8C4-BF25-4C17-6626-6E9AB781291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08945" y="2922135"/>
                  <a:ext cx="33048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D284A01-5FBF-E4CE-1B6D-4B019F5A2C44}"/>
                    </a:ext>
                  </a:extLst>
                </p14:cNvPr>
                <p14:cNvContentPartPr/>
                <p14:nvPr/>
              </p14:nvContentPartPr>
              <p14:xfrm>
                <a:off x="8437425" y="3350535"/>
                <a:ext cx="39240" cy="261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D284A01-5FBF-E4CE-1B6D-4B019F5A2C4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31305" y="3344415"/>
                  <a:ext cx="514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76A043E-7FEC-4A08-D7B8-84EF6135F857}"/>
                    </a:ext>
                  </a:extLst>
                </p14:cNvPr>
                <p14:cNvContentPartPr/>
                <p14:nvPr/>
              </p14:nvContentPartPr>
              <p14:xfrm>
                <a:off x="8626065" y="2934015"/>
                <a:ext cx="562680" cy="379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76A043E-7FEC-4A08-D7B8-84EF6135F85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619945" y="2927895"/>
                  <a:ext cx="5749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D02033C-A5B9-DCE8-BF0A-0A3AAE41A039}"/>
                    </a:ext>
                  </a:extLst>
                </p14:cNvPr>
                <p14:cNvContentPartPr/>
                <p14:nvPr/>
              </p14:nvContentPartPr>
              <p14:xfrm>
                <a:off x="9375945" y="3110055"/>
                <a:ext cx="19800" cy="32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D02033C-A5B9-DCE8-BF0A-0A3AAE41A03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369825" y="3103935"/>
                  <a:ext cx="32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AD31EAD-E7E1-4B1F-E995-7E967B5367DA}"/>
                    </a:ext>
                  </a:extLst>
                </p14:cNvPr>
                <p14:cNvContentPartPr/>
                <p14:nvPr/>
              </p14:nvContentPartPr>
              <p14:xfrm>
                <a:off x="9055905" y="2522535"/>
                <a:ext cx="267120" cy="1220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AD31EAD-E7E1-4B1F-E995-7E967B5367D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049785" y="2516415"/>
                  <a:ext cx="279360" cy="12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7A7BA99-0BF2-CA76-502F-1A9C20956530}"/>
                    </a:ext>
                  </a:extLst>
                </p14:cNvPr>
                <p14:cNvContentPartPr/>
                <p14:nvPr/>
              </p14:nvContentPartPr>
              <p14:xfrm>
                <a:off x="9569985" y="3050295"/>
                <a:ext cx="297720" cy="66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7A7BA99-0BF2-CA76-502F-1A9C2095653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563865" y="3044175"/>
                  <a:ext cx="3099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C442B99-5930-30E4-8B6E-47A00DD62C4D}"/>
                    </a:ext>
                  </a:extLst>
                </p14:cNvPr>
                <p14:cNvContentPartPr/>
                <p14:nvPr/>
              </p14:nvContentPartPr>
              <p14:xfrm>
                <a:off x="10000545" y="2665095"/>
                <a:ext cx="405360" cy="1085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C442B99-5930-30E4-8B6E-47A00DD62C4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994425" y="2658975"/>
                  <a:ext cx="417600" cy="10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C6E9D0E-67E5-28A7-CE33-E290C0EC62A9}"/>
                    </a:ext>
                  </a:extLst>
                </p14:cNvPr>
                <p14:cNvContentPartPr/>
                <p14:nvPr/>
              </p14:nvContentPartPr>
              <p14:xfrm>
                <a:off x="10481505" y="2499135"/>
                <a:ext cx="13320" cy="83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C6E9D0E-67E5-28A7-CE33-E290C0EC62A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75385" y="2493015"/>
                  <a:ext cx="25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45B5B19-85EF-1C32-98AD-404D2B421B44}"/>
                    </a:ext>
                  </a:extLst>
                </p14:cNvPr>
                <p14:cNvContentPartPr/>
                <p14:nvPr/>
              </p14:nvContentPartPr>
              <p14:xfrm>
                <a:off x="10324545" y="2286015"/>
                <a:ext cx="50760" cy="221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45B5B19-85EF-1C32-98AD-404D2B421B4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318425" y="2279895"/>
                  <a:ext cx="630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BB799D9-1840-A2F8-CE7E-02866CD0D5D3}"/>
                    </a:ext>
                  </a:extLst>
                </p14:cNvPr>
                <p14:cNvContentPartPr/>
                <p14:nvPr/>
              </p14:nvContentPartPr>
              <p14:xfrm>
                <a:off x="10559985" y="2277735"/>
                <a:ext cx="111240" cy="376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BB799D9-1840-A2F8-CE7E-02866CD0D5D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553865" y="2271615"/>
                  <a:ext cx="1234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5B1259A-B836-AB29-1C60-FE27DEB8BF23}"/>
                    </a:ext>
                  </a:extLst>
                </p14:cNvPr>
                <p14:cNvContentPartPr/>
                <p14:nvPr/>
              </p14:nvContentPartPr>
              <p14:xfrm>
                <a:off x="10705065" y="2031135"/>
                <a:ext cx="452520" cy="1528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5B1259A-B836-AB29-1C60-FE27DEB8BF2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698945" y="2025015"/>
                  <a:ext cx="464760" cy="15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9AD985E-6AFB-E5E4-61B8-87CF56EC0A4F}"/>
                    </a:ext>
                  </a:extLst>
                </p14:cNvPr>
                <p14:cNvContentPartPr/>
                <p14:nvPr/>
              </p14:nvContentPartPr>
              <p14:xfrm>
                <a:off x="11194305" y="2371695"/>
                <a:ext cx="268920" cy="551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9AD985E-6AFB-E5E4-61B8-87CF56EC0A4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188185" y="2365575"/>
                  <a:ext cx="28116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6F5E18F-6117-30FA-D14E-D776CDCC02D6}"/>
                    </a:ext>
                  </a:extLst>
                </p14:cNvPr>
                <p14:cNvContentPartPr/>
                <p14:nvPr/>
              </p14:nvContentPartPr>
              <p14:xfrm>
                <a:off x="11408145" y="2407335"/>
                <a:ext cx="361800" cy="312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6F5E18F-6117-30FA-D14E-D776CDCC02D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402025" y="2401215"/>
                  <a:ext cx="374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FE81A8F-0F6B-8457-C147-995C63D25BF5}"/>
                    </a:ext>
                  </a:extLst>
                </p14:cNvPr>
                <p14:cNvContentPartPr/>
                <p14:nvPr/>
              </p14:nvContentPartPr>
              <p14:xfrm>
                <a:off x="11555385" y="2006295"/>
                <a:ext cx="357840" cy="982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FE81A8F-0F6B-8457-C147-995C63D25BF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549265" y="2000175"/>
                  <a:ext cx="370080" cy="9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606CAB0-650D-2467-511F-4DF734C91104}"/>
                    </a:ext>
                  </a:extLst>
                </p14:cNvPr>
                <p14:cNvContentPartPr/>
                <p14:nvPr/>
              </p14:nvContentPartPr>
              <p14:xfrm>
                <a:off x="11940585" y="2734575"/>
                <a:ext cx="14040" cy="33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606CAB0-650D-2467-511F-4DF734C9110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934465" y="2728455"/>
                  <a:ext cx="26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6377670-587B-C0DF-95FB-785991AA190E}"/>
                    </a:ext>
                  </a:extLst>
                </p14:cNvPr>
                <p14:cNvContentPartPr/>
                <p14:nvPr/>
              </p14:nvContentPartPr>
              <p14:xfrm>
                <a:off x="4888185" y="5816535"/>
                <a:ext cx="660240" cy="183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6377670-587B-C0DF-95FB-785991AA190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82065" y="5810415"/>
                  <a:ext cx="6724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C0EFF72-9B4F-7DC2-0D95-185940E1F002}"/>
                    </a:ext>
                  </a:extLst>
                </p14:cNvPr>
                <p14:cNvContentPartPr/>
                <p14:nvPr/>
              </p14:nvContentPartPr>
              <p14:xfrm>
                <a:off x="4957305" y="5866215"/>
                <a:ext cx="583200" cy="151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C0EFF72-9B4F-7DC2-0D95-185940E1F00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51185" y="5860095"/>
                  <a:ext cx="595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BE66C2-3FF8-1EAD-0FD7-25EDADF7A0B5}"/>
                    </a:ext>
                  </a:extLst>
                </p14:cNvPr>
                <p14:cNvContentPartPr/>
                <p14:nvPr/>
              </p14:nvContentPartPr>
              <p14:xfrm>
                <a:off x="5682705" y="6044775"/>
                <a:ext cx="360" cy="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BE66C2-3FF8-1EAD-0FD7-25EDADF7A0B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676585" y="603865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289241-95D3-3D2C-134E-AC558A4F2585}"/>
                    </a:ext>
                  </a:extLst>
                </p14:cNvPr>
                <p14:cNvContentPartPr/>
                <p14:nvPr/>
              </p14:nvContentPartPr>
              <p14:xfrm>
                <a:off x="4782345" y="5793855"/>
                <a:ext cx="865440" cy="617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289241-95D3-3D2C-134E-AC558A4F258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76225" y="5787735"/>
                  <a:ext cx="87768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4247185-46FA-0973-38C5-3B95066987B8}"/>
                    </a:ext>
                  </a:extLst>
                </p14:cNvPr>
                <p14:cNvContentPartPr/>
                <p14:nvPr/>
              </p14:nvContentPartPr>
              <p14:xfrm>
                <a:off x="5010225" y="6056295"/>
                <a:ext cx="1334880" cy="419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4247185-46FA-0973-38C5-3B95066987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004105" y="6050175"/>
                  <a:ext cx="13471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25D0045-0B6C-00A4-3861-A851402EA571}"/>
                    </a:ext>
                  </a:extLst>
                </p14:cNvPr>
                <p14:cNvContentPartPr/>
                <p14:nvPr/>
              </p14:nvContentPartPr>
              <p14:xfrm>
                <a:off x="5653185" y="6260055"/>
                <a:ext cx="454320" cy="560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25D0045-0B6C-00A4-3861-A851402EA57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47065" y="6253935"/>
                  <a:ext cx="46656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AD39DF6-C913-3B7B-A7A4-813B8D7B5D91}"/>
                    </a:ext>
                  </a:extLst>
                </p14:cNvPr>
                <p14:cNvContentPartPr/>
                <p14:nvPr/>
              </p14:nvContentPartPr>
              <p14:xfrm>
                <a:off x="6198225" y="6320535"/>
                <a:ext cx="210600" cy="251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AD39DF6-C913-3B7B-A7A4-813B8D7B5D9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192105" y="6314415"/>
                  <a:ext cx="2228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43D5FFF-9533-DB80-E3D6-CB1909A823F5}"/>
                    </a:ext>
                  </a:extLst>
                </p14:cNvPr>
                <p14:cNvContentPartPr/>
                <p14:nvPr/>
              </p14:nvContentPartPr>
              <p14:xfrm>
                <a:off x="6754425" y="5796015"/>
                <a:ext cx="43200" cy="21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43D5FFF-9533-DB80-E3D6-CB1909A823F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748305" y="5789895"/>
                  <a:ext cx="55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E056043-F28D-3A75-AC63-0A266F4CD504}"/>
                    </a:ext>
                  </a:extLst>
                </p14:cNvPr>
                <p14:cNvContentPartPr/>
                <p14:nvPr/>
              </p14:nvContentPartPr>
              <p14:xfrm>
                <a:off x="6524745" y="5228655"/>
                <a:ext cx="571320" cy="1108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E056043-F28D-3A75-AC63-0A266F4CD50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518625" y="5222535"/>
                  <a:ext cx="583560" cy="11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65177C2-7148-6067-C6C8-0C0F5AF48093}"/>
                    </a:ext>
                  </a:extLst>
                </p14:cNvPr>
                <p14:cNvContentPartPr/>
                <p14:nvPr/>
              </p14:nvContentPartPr>
              <p14:xfrm>
                <a:off x="7182825" y="5292015"/>
                <a:ext cx="304920" cy="544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65177C2-7148-6067-C6C8-0C0F5AF4809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176705" y="5285895"/>
                  <a:ext cx="31716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E783DE1-FE39-ACF3-4677-E6C5B8D1866A}"/>
                    </a:ext>
                  </a:extLst>
                </p14:cNvPr>
                <p14:cNvContentPartPr/>
                <p14:nvPr/>
              </p14:nvContentPartPr>
              <p14:xfrm>
                <a:off x="7463625" y="5602695"/>
                <a:ext cx="171360" cy="223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E783DE1-FE39-ACF3-4677-E6C5B8D1866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457505" y="5596575"/>
                  <a:ext cx="1836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FF0E057-F20E-E061-B4D7-EF2520EED113}"/>
                    </a:ext>
                  </a:extLst>
                </p14:cNvPr>
                <p14:cNvContentPartPr/>
                <p14:nvPr/>
              </p14:nvContentPartPr>
              <p14:xfrm>
                <a:off x="7797345" y="5265015"/>
                <a:ext cx="437040" cy="149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FF0E057-F20E-E061-B4D7-EF2520EED11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791225" y="5258895"/>
                  <a:ext cx="4492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D4E8E5F-1192-368D-36AB-25AF40E1A378}"/>
                    </a:ext>
                  </a:extLst>
                </p14:cNvPr>
                <p14:cNvContentPartPr/>
                <p14:nvPr/>
              </p14:nvContentPartPr>
              <p14:xfrm>
                <a:off x="8020185" y="5198055"/>
                <a:ext cx="34920" cy="327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D4E8E5F-1192-368D-36AB-25AF40E1A37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014065" y="5191935"/>
                  <a:ext cx="471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5898935-A3A3-7EDD-05BC-FBBA06572360}"/>
                    </a:ext>
                  </a:extLst>
                </p14:cNvPr>
                <p14:cNvContentPartPr/>
                <p14:nvPr/>
              </p14:nvContentPartPr>
              <p14:xfrm>
                <a:off x="8415825" y="4835175"/>
                <a:ext cx="385560" cy="591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5898935-A3A3-7EDD-05BC-FBBA0657236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09705" y="4829055"/>
                  <a:ext cx="39780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6AE2DB9-323F-4537-8EE7-F0476A601778}"/>
                    </a:ext>
                  </a:extLst>
                </p14:cNvPr>
                <p14:cNvContentPartPr/>
                <p14:nvPr/>
              </p14:nvContentPartPr>
              <p14:xfrm>
                <a:off x="8875185" y="5217855"/>
                <a:ext cx="72360" cy="181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6AE2DB9-323F-4537-8EE7-F0476A60177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869065" y="5211735"/>
                  <a:ext cx="84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4E5AA2A-E6E6-53B0-81B3-319AAE960A9C}"/>
                    </a:ext>
                  </a:extLst>
                </p14:cNvPr>
                <p14:cNvContentPartPr/>
                <p14:nvPr/>
              </p14:nvContentPartPr>
              <p14:xfrm>
                <a:off x="9125745" y="4818255"/>
                <a:ext cx="321480" cy="384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4E5AA2A-E6E6-53B0-81B3-319AAE960A9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119625" y="4812135"/>
                  <a:ext cx="3337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F5B8927-FCDF-2CC1-F2A7-425DD701843C}"/>
                    </a:ext>
                  </a:extLst>
                </p14:cNvPr>
                <p14:cNvContentPartPr/>
                <p14:nvPr/>
              </p14:nvContentPartPr>
              <p14:xfrm>
                <a:off x="9600945" y="4230015"/>
                <a:ext cx="685440" cy="15836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F5B8927-FCDF-2CC1-F2A7-425DD701843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594825" y="4223535"/>
                  <a:ext cx="697680" cy="15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0FE8772-63BE-9ABA-932E-91B7D41F7EA9}"/>
                    </a:ext>
                  </a:extLst>
                </p14:cNvPr>
                <p14:cNvContentPartPr/>
                <p14:nvPr/>
              </p14:nvContentPartPr>
              <p14:xfrm>
                <a:off x="10502745" y="4523415"/>
                <a:ext cx="384480" cy="169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0FE8772-63BE-9ABA-932E-91B7D41F7EA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496625" y="4517295"/>
                  <a:ext cx="3967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248D5E6-F9C6-E2B6-7D97-DCEA8A9331A0}"/>
                    </a:ext>
                  </a:extLst>
                </p14:cNvPr>
                <p14:cNvContentPartPr/>
                <p14:nvPr/>
              </p14:nvContentPartPr>
              <p14:xfrm>
                <a:off x="10545225" y="4872255"/>
                <a:ext cx="334080" cy="1238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248D5E6-F9C6-E2B6-7D97-DCEA8A9331A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539105" y="4866135"/>
                  <a:ext cx="3463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334808B-8ADC-73B2-BA07-6AB80444C1BC}"/>
                    </a:ext>
                  </a:extLst>
                </p14:cNvPr>
                <p14:cNvContentPartPr/>
                <p14:nvPr/>
              </p14:nvContentPartPr>
              <p14:xfrm>
                <a:off x="10871025" y="4176735"/>
                <a:ext cx="386280" cy="1110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334808B-8ADC-73B2-BA07-6AB80444C1B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864905" y="4170615"/>
                  <a:ext cx="398520" cy="11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B7C7462-B772-BF52-32EC-5D13D74CE7A8}"/>
                    </a:ext>
                  </a:extLst>
                </p14:cNvPr>
                <p14:cNvContentPartPr/>
                <p14:nvPr/>
              </p14:nvContentPartPr>
              <p14:xfrm>
                <a:off x="11426505" y="4202295"/>
                <a:ext cx="434880" cy="460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B7C7462-B772-BF52-32EC-5D13D74CE7A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420385" y="4196175"/>
                  <a:ext cx="4471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675A9B9-978C-9303-819B-F9D74B794D33}"/>
                    </a:ext>
                  </a:extLst>
                </p14:cNvPr>
                <p14:cNvContentPartPr/>
                <p14:nvPr/>
              </p14:nvContentPartPr>
              <p14:xfrm>
                <a:off x="11988825" y="4345215"/>
                <a:ext cx="21960" cy="31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675A9B9-978C-9303-819B-F9D74B794D3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982705" y="4339095"/>
                  <a:ext cx="34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0CF03FC-D23F-8551-A069-607E65EC2112}"/>
                    </a:ext>
                  </a:extLst>
                </p14:cNvPr>
                <p14:cNvContentPartPr/>
                <p14:nvPr/>
              </p14:nvContentPartPr>
              <p14:xfrm>
                <a:off x="6771345" y="5833815"/>
                <a:ext cx="3916080" cy="944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0CF03FC-D23F-8551-A069-607E65EC211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65225" y="5827695"/>
                  <a:ext cx="3928320" cy="9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FB9003A-89FB-D8F6-6988-35852AE398A5}"/>
                    </a:ext>
                  </a:extLst>
                </p14:cNvPr>
                <p14:cNvContentPartPr/>
                <p14:nvPr/>
              </p14:nvContentPartPr>
              <p14:xfrm>
                <a:off x="4338825" y="5885295"/>
                <a:ext cx="482760" cy="785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FB9003A-89FB-D8F6-6988-35852AE398A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332705" y="5879175"/>
                  <a:ext cx="49500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1B9F274-9B80-F6AC-3CDE-E80571C6E8E9}"/>
                    </a:ext>
                  </a:extLst>
                </p14:cNvPr>
                <p14:cNvContentPartPr/>
                <p14:nvPr/>
              </p14:nvContentPartPr>
              <p14:xfrm>
                <a:off x="4568865" y="3459255"/>
                <a:ext cx="7339320" cy="30128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1B9F274-9B80-F6AC-3CDE-E80571C6E8E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562745" y="3453135"/>
                  <a:ext cx="7351560" cy="302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321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572563F-C65E-7A98-6750-B8390F501C73}"/>
              </a:ext>
            </a:extLst>
          </p:cNvPr>
          <p:cNvGrpSpPr/>
          <p:nvPr/>
        </p:nvGrpSpPr>
        <p:grpSpPr>
          <a:xfrm>
            <a:off x="826305" y="-33105"/>
            <a:ext cx="10844640" cy="6462225"/>
            <a:chOff x="826305" y="-33105"/>
            <a:chExt cx="10844640" cy="64622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AC89BE0-261B-4EBC-BE11-108D06EC24E0}"/>
                    </a:ext>
                  </a:extLst>
                </p14:cNvPr>
                <p14:cNvContentPartPr/>
                <p14:nvPr/>
              </p14:nvContentPartPr>
              <p14:xfrm>
                <a:off x="9291705" y="712455"/>
                <a:ext cx="56880" cy="335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AC89BE0-261B-4EBC-BE11-108D06EC24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85585" y="706335"/>
                  <a:ext cx="691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A2525A9-59E6-8FCC-DAC0-11760C5D6B75}"/>
                    </a:ext>
                  </a:extLst>
                </p14:cNvPr>
                <p14:cNvContentPartPr/>
                <p14:nvPr/>
              </p14:nvContentPartPr>
              <p14:xfrm>
                <a:off x="9417345" y="740535"/>
                <a:ext cx="244800" cy="279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A2525A9-59E6-8FCC-DAC0-11760C5D6B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11225" y="734415"/>
                  <a:ext cx="2570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CEC4CA5-950C-8226-57DD-1F73D46DAE8E}"/>
                    </a:ext>
                  </a:extLst>
                </p14:cNvPr>
                <p14:cNvContentPartPr/>
                <p14:nvPr/>
              </p14:nvContentPartPr>
              <p14:xfrm>
                <a:off x="9872025" y="770055"/>
                <a:ext cx="399240" cy="212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CEC4CA5-950C-8226-57DD-1F73D46DAE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65905" y="763935"/>
                  <a:ext cx="4114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8C4A6C-10BE-BD32-6D2E-37B15A761121}"/>
                    </a:ext>
                  </a:extLst>
                </p14:cNvPr>
                <p14:cNvContentPartPr/>
                <p14:nvPr/>
              </p14:nvContentPartPr>
              <p14:xfrm>
                <a:off x="10304025" y="662775"/>
                <a:ext cx="49680" cy="27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8C4A6C-10BE-BD32-6D2E-37B15A7611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97905" y="656655"/>
                  <a:ext cx="619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BE7D0A2-D3AE-065B-766F-BD0DA267A5A0}"/>
                    </a:ext>
                  </a:extLst>
                </p14:cNvPr>
                <p14:cNvContentPartPr/>
                <p14:nvPr/>
              </p14:nvContentPartPr>
              <p14:xfrm>
                <a:off x="10406985" y="722535"/>
                <a:ext cx="710280" cy="379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BE7D0A2-D3AE-065B-766F-BD0DA267A5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00865" y="716415"/>
                  <a:ext cx="7225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5997A5-E291-02D2-52CD-97216077357A}"/>
                    </a:ext>
                  </a:extLst>
                </p14:cNvPr>
                <p14:cNvContentPartPr/>
                <p14:nvPr/>
              </p14:nvContentPartPr>
              <p14:xfrm>
                <a:off x="11153265" y="781935"/>
                <a:ext cx="186840" cy="40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5997A5-E291-02D2-52CD-9721607735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147145" y="775815"/>
                  <a:ext cx="1990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E1A373-7B90-7EAB-A6FC-F39142CC755F}"/>
                    </a:ext>
                  </a:extLst>
                </p14:cNvPr>
                <p14:cNvContentPartPr/>
                <p14:nvPr/>
              </p14:nvContentPartPr>
              <p14:xfrm>
                <a:off x="11418225" y="770775"/>
                <a:ext cx="55080" cy="10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E1A373-7B90-7EAB-A6FC-F39142CC75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412105" y="764655"/>
                  <a:ext cx="67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79910FE-E10C-0808-5E2F-7A8545AC1278}"/>
                    </a:ext>
                  </a:extLst>
                </p14:cNvPr>
                <p14:cNvContentPartPr/>
                <p14:nvPr/>
              </p14:nvContentPartPr>
              <p14:xfrm>
                <a:off x="4643025" y="981735"/>
                <a:ext cx="77760" cy="6264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79910FE-E10C-0808-5E2F-7A8545AC127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36905" y="975615"/>
                  <a:ext cx="9000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019CBF3-2275-65DE-FEF7-268138B4661A}"/>
                    </a:ext>
                  </a:extLst>
                </p14:cNvPr>
                <p14:cNvContentPartPr/>
                <p14:nvPr/>
              </p14:nvContentPartPr>
              <p14:xfrm>
                <a:off x="4711425" y="836655"/>
                <a:ext cx="1762560" cy="107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019CBF3-2275-65DE-FEF7-268138B466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05305" y="830535"/>
                  <a:ext cx="17748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81A310F-3128-351C-E94A-517BECEB8EE9}"/>
                    </a:ext>
                  </a:extLst>
                </p14:cNvPr>
                <p14:cNvContentPartPr/>
                <p14:nvPr/>
              </p14:nvContentPartPr>
              <p14:xfrm>
                <a:off x="6285345" y="838455"/>
                <a:ext cx="155160" cy="777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81A310F-3128-351C-E94A-517BECEB8EE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79225" y="832335"/>
                  <a:ext cx="167400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2240D1-2763-03B3-5332-4D4C50998F57}"/>
                    </a:ext>
                  </a:extLst>
                </p14:cNvPr>
                <p14:cNvContentPartPr/>
                <p14:nvPr/>
              </p14:nvContentPartPr>
              <p14:xfrm>
                <a:off x="4633665" y="1444335"/>
                <a:ext cx="1901160" cy="11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2240D1-2763-03B3-5332-4D4C50998F5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27545" y="1438215"/>
                  <a:ext cx="1913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843C474-A534-29F1-265B-6C0555F63C33}"/>
                    </a:ext>
                  </a:extLst>
                </p14:cNvPr>
                <p14:cNvContentPartPr/>
                <p14:nvPr/>
              </p14:nvContentPartPr>
              <p14:xfrm>
                <a:off x="4877025" y="1171815"/>
                <a:ext cx="47880" cy="199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843C474-A534-29F1-265B-6C0555F63C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70905" y="1165695"/>
                  <a:ext cx="601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3E4BB00-3475-41EA-036B-45D9CBCB3284}"/>
                    </a:ext>
                  </a:extLst>
                </p14:cNvPr>
                <p14:cNvContentPartPr/>
                <p14:nvPr/>
              </p14:nvContentPartPr>
              <p14:xfrm>
                <a:off x="4929945" y="1140855"/>
                <a:ext cx="307440" cy="222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3E4BB00-3475-41EA-036B-45D9CBCB328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23825" y="1134735"/>
                  <a:ext cx="3196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CE3DB24-89F9-C447-F4B6-AE2A44AB28A6}"/>
                    </a:ext>
                  </a:extLst>
                </p14:cNvPr>
                <p14:cNvContentPartPr/>
                <p14:nvPr/>
              </p14:nvContentPartPr>
              <p14:xfrm>
                <a:off x="5294265" y="1186215"/>
                <a:ext cx="129600" cy="163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CE3DB24-89F9-C447-F4B6-AE2A44AB28A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88145" y="1180095"/>
                  <a:ext cx="1418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38F670-0DBF-449E-12E7-321CC26F6B49}"/>
                    </a:ext>
                  </a:extLst>
                </p14:cNvPr>
                <p14:cNvContentPartPr/>
                <p14:nvPr/>
              </p14:nvContentPartPr>
              <p14:xfrm>
                <a:off x="5502345" y="1004055"/>
                <a:ext cx="464400" cy="314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38F670-0DBF-449E-12E7-321CC26F6B4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96225" y="997935"/>
                  <a:ext cx="4766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95215AF-5394-3DB2-F607-BF8BCA661793}"/>
                    </a:ext>
                  </a:extLst>
                </p14:cNvPr>
                <p14:cNvContentPartPr/>
                <p14:nvPr/>
              </p14:nvContentPartPr>
              <p14:xfrm>
                <a:off x="2744025" y="1169655"/>
                <a:ext cx="1942920" cy="64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95215AF-5394-3DB2-F607-BF8BCA66179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37905" y="1163535"/>
                  <a:ext cx="19551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15E6097-E76C-C379-F004-221E0E7EB3B1}"/>
                    </a:ext>
                  </a:extLst>
                </p14:cNvPr>
                <p14:cNvContentPartPr/>
                <p14:nvPr/>
              </p14:nvContentPartPr>
              <p14:xfrm>
                <a:off x="4405425" y="1004055"/>
                <a:ext cx="222840" cy="329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15E6097-E76C-C379-F004-221E0E7EB3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99305" y="997935"/>
                  <a:ext cx="2350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4C8AA6C-0BB5-09C9-67C4-4FA1B530FB2C}"/>
                    </a:ext>
                  </a:extLst>
                </p14:cNvPr>
                <p14:cNvContentPartPr/>
                <p14:nvPr/>
              </p14:nvContentPartPr>
              <p14:xfrm>
                <a:off x="2655105" y="669255"/>
                <a:ext cx="96120" cy="289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4C8AA6C-0BB5-09C9-67C4-4FA1B530FB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48985" y="663135"/>
                  <a:ext cx="1083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452787F-1450-1943-4793-43A2AE2B1AEE}"/>
                    </a:ext>
                  </a:extLst>
                </p14:cNvPr>
                <p14:cNvContentPartPr/>
                <p14:nvPr/>
              </p14:nvContentPartPr>
              <p14:xfrm>
                <a:off x="2672385" y="656295"/>
                <a:ext cx="367920" cy="207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452787F-1450-1943-4793-43A2AE2B1A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66265" y="650175"/>
                  <a:ext cx="3801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543BC54-0262-C14F-35C6-6151413B3775}"/>
                    </a:ext>
                  </a:extLst>
                </p14:cNvPr>
                <p14:cNvContentPartPr/>
                <p14:nvPr/>
              </p14:nvContentPartPr>
              <p14:xfrm>
                <a:off x="3150105" y="676815"/>
                <a:ext cx="475920" cy="21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543BC54-0262-C14F-35C6-6151413B377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43985" y="670695"/>
                  <a:ext cx="4881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B761B4-F326-55E5-6740-95940441588E}"/>
                    </a:ext>
                  </a:extLst>
                </p14:cNvPr>
                <p14:cNvContentPartPr/>
                <p14:nvPr/>
              </p14:nvContentPartPr>
              <p14:xfrm>
                <a:off x="2237145" y="1545135"/>
                <a:ext cx="382680" cy="241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B761B4-F326-55E5-6740-95940441588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31025" y="1539015"/>
                  <a:ext cx="3949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7561CC7-CD57-EA7D-E661-8F87FCA23E77}"/>
                    </a:ext>
                  </a:extLst>
                </p14:cNvPr>
                <p14:cNvContentPartPr/>
                <p14:nvPr/>
              </p14:nvContentPartPr>
              <p14:xfrm>
                <a:off x="2749425" y="1444335"/>
                <a:ext cx="293760" cy="248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7561CC7-CD57-EA7D-E661-8F87FCA23E7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43305" y="1438215"/>
                  <a:ext cx="3060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0C2CE62-69FA-13E5-A11E-0F92883AF2AB}"/>
                    </a:ext>
                  </a:extLst>
                </p14:cNvPr>
                <p14:cNvContentPartPr/>
                <p14:nvPr/>
              </p14:nvContentPartPr>
              <p14:xfrm>
                <a:off x="3101865" y="1340655"/>
                <a:ext cx="12960" cy="25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0C2CE62-69FA-13E5-A11E-0F92883AF2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95745" y="1334535"/>
                  <a:ext cx="25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36A3538-C62C-8100-55A6-8D60AF6B0734}"/>
                    </a:ext>
                  </a:extLst>
                </p14:cNvPr>
                <p14:cNvContentPartPr/>
                <p14:nvPr/>
              </p14:nvContentPartPr>
              <p14:xfrm>
                <a:off x="3141825" y="1446495"/>
                <a:ext cx="309600" cy="212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36A3538-C62C-8100-55A6-8D60AF6B07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35705" y="1440375"/>
                  <a:ext cx="3218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10F49B-B867-F54B-1522-21BECD3104D4}"/>
                    </a:ext>
                  </a:extLst>
                </p14:cNvPr>
                <p14:cNvContentPartPr/>
                <p14:nvPr/>
              </p14:nvContentPartPr>
              <p14:xfrm>
                <a:off x="3442425" y="1492935"/>
                <a:ext cx="127080" cy="21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10F49B-B867-F54B-1522-21BECD3104D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36305" y="1486815"/>
                  <a:ext cx="139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49D89E4-5EF6-9459-8B3B-EE88F5F472F0}"/>
                    </a:ext>
                  </a:extLst>
                </p14:cNvPr>
                <p14:cNvContentPartPr/>
                <p14:nvPr/>
              </p14:nvContentPartPr>
              <p14:xfrm>
                <a:off x="6544905" y="1006215"/>
                <a:ext cx="1939680" cy="122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49D89E4-5EF6-9459-8B3B-EE88F5F472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38785" y="1000095"/>
                  <a:ext cx="1951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073CE6E-30E6-5E62-B731-1187654C38EF}"/>
                    </a:ext>
                  </a:extLst>
                </p14:cNvPr>
                <p14:cNvContentPartPr/>
                <p14:nvPr/>
              </p14:nvContentPartPr>
              <p14:xfrm>
                <a:off x="8389545" y="659535"/>
                <a:ext cx="293760" cy="571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073CE6E-30E6-5E62-B731-1187654C38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83425" y="653415"/>
                  <a:ext cx="30600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B6D1E4D-5079-3E89-E1BD-1320C59F7EF3}"/>
                    </a:ext>
                  </a:extLst>
                </p14:cNvPr>
                <p14:cNvContentPartPr/>
                <p14:nvPr/>
              </p14:nvContentPartPr>
              <p14:xfrm>
                <a:off x="5278425" y="554775"/>
                <a:ext cx="24480" cy="295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B6D1E4D-5079-3E89-E1BD-1320C59F7EF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72305" y="548655"/>
                  <a:ext cx="367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9B27614-A6F4-E99F-0730-8C455963AF5E}"/>
                    </a:ext>
                  </a:extLst>
                </p14:cNvPr>
                <p14:cNvContentPartPr/>
                <p14:nvPr/>
              </p14:nvContentPartPr>
              <p14:xfrm>
                <a:off x="5140905" y="794175"/>
                <a:ext cx="215280" cy="92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9B27614-A6F4-E99F-0730-8C455963AF5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34785" y="788055"/>
                  <a:ext cx="227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ADC2F8A-B16D-F425-4DE9-46AE8AB3CAB2}"/>
                    </a:ext>
                  </a:extLst>
                </p14:cNvPr>
                <p14:cNvContentPartPr/>
                <p14:nvPr/>
              </p14:nvContentPartPr>
              <p14:xfrm>
                <a:off x="5333145" y="753135"/>
                <a:ext cx="208440" cy="133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ADC2F8A-B16D-F425-4DE9-46AE8AB3CAB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27025" y="747015"/>
                  <a:ext cx="220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103A35-2833-7E80-2E84-CDB8678953C6}"/>
                    </a:ext>
                  </a:extLst>
                </p14:cNvPr>
                <p14:cNvContentPartPr/>
                <p14:nvPr/>
              </p14:nvContentPartPr>
              <p14:xfrm>
                <a:off x="4921665" y="-33105"/>
                <a:ext cx="223920" cy="528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103A35-2833-7E80-2E84-CDB8678953C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15545" y="-39225"/>
                  <a:ext cx="2361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5BDCBF0-476D-0C8F-8641-DF4F5EEAD488}"/>
                    </a:ext>
                  </a:extLst>
                </p14:cNvPr>
                <p14:cNvContentPartPr/>
                <p14:nvPr/>
              </p14:nvContentPartPr>
              <p14:xfrm>
                <a:off x="5182305" y="146400"/>
                <a:ext cx="17640" cy="12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5BDCBF0-476D-0C8F-8641-DF4F5EEAD48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76185" y="140280"/>
                  <a:ext cx="298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B8B50CB-54F9-4170-E66F-D19079BA583C}"/>
                    </a:ext>
                  </a:extLst>
                </p14:cNvPr>
                <p14:cNvContentPartPr/>
                <p14:nvPr/>
              </p14:nvContentPartPr>
              <p14:xfrm>
                <a:off x="5272305" y="165120"/>
                <a:ext cx="659880" cy="259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B8B50CB-54F9-4170-E66F-D19079BA58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66185" y="159000"/>
                  <a:ext cx="6721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F528BC4-9094-63D1-6F7C-384722D54129}"/>
                    </a:ext>
                  </a:extLst>
                </p14:cNvPr>
                <p14:cNvContentPartPr/>
                <p14:nvPr/>
              </p14:nvContentPartPr>
              <p14:xfrm>
                <a:off x="6043785" y="245040"/>
                <a:ext cx="180000" cy="156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F528BC4-9094-63D1-6F7C-384722D5412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37665" y="238920"/>
                  <a:ext cx="192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B78F6C1-5886-C10B-ABB8-29A325DB4F2E}"/>
                    </a:ext>
                  </a:extLst>
                </p14:cNvPr>
                <p14:cNvContentPartPr/>
                <p14:nvPr/>
              </p14:nvContentPartPr>
              <p14:xfrm>
                <a:off x="6988785" y="51720"/>
                <a:ext cx="285840" cy="346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B78F6C1-5886-C10B-ABB8-29A325DB4F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82665" y="45600"/>
                  <a:ext cx="2980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F98BE87-55E2-F371-52C6-C125BCE54102}"/>
                    </a:ext>
                  </a:extLst>
                </p14:cNvPr>
                <p14:cNvContentPartPr/>
                <p14:nvPr/>
              </p14:nvContentPartPr>
              <p14:xfrm>
                <a:off x="7314945" y="22920"/>
                <a:ext cx="18720" cy="3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F98BE87-55E2-F371-52C6-C125BCE5410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308825" y="16800"/>
                  <a:ext cx="30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C8986E0-AA73-D682-2174-08062133D266}"/>
                    </a:ext>
                  </a:extLst>
                </p14:cNvPr>
                <p14:cNvContentPartPr/>
                <p14:nvPr/>
              </p14:nvContentPartPr>
              <p14:xfrm>
                <a:off x="7337625" y="166560"/>
                <a:ext cx="563040" cy="151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C8986E0-AA73-D682-2174-08062133D26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31505" y="160440"/>
                  <a:ext cx="575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22DE046-FA7F-C981-6948-2D9DA8858005}"/>
                    </a:ext>
                  </a:extLst>
                </p14:cNvPr>
                <p14:cNvContentPartPr/>
                <p14:nvPr/>
              </p14:nvContentPartPr>
              <p14:xfrm>
                <a:off x="7999665" y="173400"/>
                <a:ext cx="145440" cy="136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22DE046-FA7F-C981-6948-2D9DA885800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93545" y="167280"/>
                  <a:ext cx="157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7FF0320-CBC2-69E7-78CA-5942416D7587}"/>
                    </a:ext>
                  </a:extLst>
                </p14:cNvPr>
                <p14:cNvContentPartPr/>
                <p14:nvPr/>
              </p14:nvContentPartPr>
              <p14:xfrm>
                <a:off x="8704545" y="107880"/>
                <a:ext cx="581400" cy="449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7FF0320-CBC2-69E7-78CA-5942416D758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98425" y="101760"/>
                  <a:ext cx="5936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EDA7263-EDF8-C39E-8FE3-9B9C99B59728}"/>
                    </a:ext>
                  </a:extLst>
                </p14:cNvPr>
                <p14:cNvContentPartPr/>
                <p14:nvPr/>
              </p14:nvContentPartPr>
              <p14:xfrm>
                <a:off x="9517425" y="175200"/>
                <a:ext cx="113400" cy="162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EDA7263-EDF8-C39E-8FE3-9B9C99B5972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11305" y="169080"/>
                  <a:ext cx="125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A4C510C-7B3B-0D2F-97D5-EBE8B4E3D4BB}"/>
                    </a:ext>
                  </a:extLst>
                </p14:cNvPr>
                <p14:cNvContentPartPr/>
                <p14:nvPr/>
              </p14:nvContentPartPr>
              <p14:xfrm>
                <a:off x="9708945" y="116520"/>
                <a:ext cx="344520" cy="22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A4C510C-7B3B-0D2F-97D5-EBE8B4E3D4B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02825" y="110400"/>
                  <a:ext cx="3567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101DA06-3D5D-445D-CB97-B8BFB1045E0A}"/>
                    </a:ext>
                  </a:extLst>
                </p14:cNvPr>
                <p14:cNvContentPartPr/>
                <p14:nvPr/>
              </p14:nvContentPartPr>
              <p14:xfrm>
                <a:off x="10144185" y="168000"/>
                <a:ext cx="73440" cy="173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101DA06-3D5D-445D-CB97-B8BFB1045E0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38065" y="161880"/>
                  <a:ext cx="85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32596B9-1C1C-FB8D-48B1-41E3C150464B}"/>
                    </a:ext>
                  </a:extLst>
                </p14:cNvPr>
                <p14:cNvContentPartPr/>
                <p14:nvPr/>
              </p14:nvContentPartPr>
              <p14:xfrm>
                <a:off x="10364505" y="172320"/>
                <a:ext cx="162000" cy="176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32596B9-1C1C-FB8D-48B1-41E3C15046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58385" y="166200"/>
                  <a:ext cx="174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FA12998-2B69-F30D-6204-1DFE329F9872}"/>
                    </a:ext>
                  </a:extLst>
                </p14:cNvPr>
                <p14:cNvContentPartPr/>
                <p14:nvPr/>
              </p14:nvContentPartPr>
              <p14:xfrm>
                <a:off x="10855545" y="66120"/>
                <a:ext cx="145440" cy="351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FA12998-2B69-F30D-6204-1DFE329F987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849425" y="60000"/>
                  <a:ext cx="1576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64BFF3C-A266-092B-83C5-089055FBB155}"/>
                    </a:ext>
                  </a:extLst>
                </p14:cNvPr>
                <p14:cNvContentPartPr/>
                <p14:nvPr/>
              </p14:nvContentPartPr>
              <p14:xfrm>
                <a:off x="10869585" y="562920"/>
                <a:ext cx="32400" cy="3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64BFF3C-A266-092B-83C5-089055FBB15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63465" y="556800"/>
                  <a:ext cx="446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B799F7F-418F-39C7-5835-4C96C8BE932F}"/>
                    </a:ext>
                  </a:extLst>
                </p14:cNvPr>
                <p14:cNvContentPartPr/>
                <p14:nvPr/>
              </p14:nvContentPartPr>
              <p14:xfrm>
                <a:off x="881745" y="2238720"/>
                <a:ext cx="34920" cy="250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B799F7F-418F-39C7-5835-4C96C8BE932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5625" y="2232600"/>
                  <a:ext cx="471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77C4F1E-8075-5A79-FD60-E601D0D7C3DA}"/>
                    </a:ext>
                  </a:extLst>
                </p14:cNvPr>
                <p14:cNvContentPartPr/>
                <p14:nvPr/>
              </p14:nvContentPartPr>
              <p14:xfrm>
                <a:off x="826305" y="2095800"/>
                <a:ext cx="239040" cy="416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77C4F1E-8075-5A79-FD60-E601D0D7C3D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0185" y="2089680"/>
                  <a:ext cx="25128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FEF3F5D-7ED8-AAED-2504-B269D26F86A3}"/>
                    </a:ext>
                  </a:extLst>
                </p14:cNvPr>
                <p14:cNvContentPartPr/>
                <p14:nvPr/>
              </p14:nvContentPartPr>
              <p14:xfrm>
                <a:off x="1144185" y="2173920"/>
                <a:ext cx="551160" cy="245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FEF3F5D-7ED8-AAED-2504-B269D26F86A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38065" y="2167800"/>
                  <a:ext cx="5634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6187D12-56FE-1463-FDB5-CA3308524F85}"/>
                    </a:ext>
                  </a:extLst>
                </p14:cNvPr>
                <p14:cNvContentPartPr/>
                <p14:nvPr/>
              </p14:nvContentPartPr>
              <p14:xfrm>
                <a:off x="1814145" y="2034240"/>
                <a:ext cx="496080" cy="322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6187D12-56FE-1463-FDB5-CA3308524F8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08025" y="2028120"/>
                  <a:ext cx="5083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4B1159C-C819-7873-723D-1739C49B20AF}"/>
                    </a:ext>
                  </a:extLst>
                </p14:cNvPr>
                <p14:cNvContentPartPr/>
                <p14:nvPr/>
              </p14:nvContentPartPr>
              <p14:xfrm>
                <a:off x="2259465" y="2116320"/>
                <a:ext cx="179640" cy="69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4B1159C-C819-7873-723D-1739C49B20A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53345" y="2110200"/>
                  <a:ext cx="1918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0038F62-161C-6BDD-D2F7-F512093A2625}"/>
                    </a:ext>
                  </a:extLst>
                </p14:cNvPr>
                <p14:cNvContentPartPr/>
                <p14:nvPr/>
              </p14:nvContentPartPr>
              <p14:xfrm>
                <a:off x="3483825" y="2012640"/>
                <a:ext cx="40320" cy="448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0038F62-161C-6BDD-D2F7-F512093A262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77705" y="2006520"/>
                  <a:ext cx="5256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317DA29-3C24-75BB-9A1E-940C1DA25128}"/>
                    </a:ext>
                  </a:extLst>
                </p14:cNvPr>
                <p14:cNvContentPartPr/>
                <p14:nvPr/>
              </p14:nvContentPartPr>
              <p14:xfrm>
                <a:off x="3356745" y="1851720"/>
                <a:ext cx="735480" cy="854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317DA29-3C24-75BB-9A1E-940C1DA2512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50625" y="1845600"/>
                  <a:ext cx="747720" cy="8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4D207C7-E97A-A067-D821-53E677D194D6}"/>
                    </a:ext>
                  </a:extLst>
                </p14:cNvPr>
                <p14:cNvContentPartPr/>
                <p14:nvPr/>
              </p14:nvContentPartPr>
              <p14:xfrm>
                <a:off x="4652745" y="1853880"/>
                <a:ext cx="75960" cy="689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4D207C7-E97A-A067-D821-53E677D194D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46625" y="1847760"/>
                  <a:ext cx="8820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AE72F3D-D76F-53EF-B917-574A57C53123}"/>
                    </a:ext>
                  </a:extLst>
                </p14:cNvPr>
                <p14:cNvContentPartPr/>
                <p14:nvPr/>
              </p14:nvContentPartPr>
              <p14:xfrm>
                <a:off x="4776585" y="1776480"/>
                <a:ext cx="609840" cy="929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AE72F3D-D76F-53EF-B917-574A57C5312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70465" y="1770360"/>
                  <a:ext cx="622080" cy="9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6A3790F-EF6B-455E-4CAB-8835AAFF7167}"/>
                    </a:ext>
                  </a:extLst>
                </p14:cNvPr>
                <p14:cNvContentPartPr/>
                <p14:nvPr/>
              </p14:nvContentPartPr>
              <p14:xfrm>
                <a:off x="4029945" y="1835520"/>
                <a:ext cx="265680" cy="243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6A3790F-EF6B-455E-4CAB-8835AAFF716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23825" y="1829400"/>
                  <a:ext cx="2779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632BCF1-6956-12B0-D05F-A9316CF44907}"/>
                    </a:ext>
                  </a:extLst>
                </p14:cNvPr>
                <p14:cNvContentPartPr/>
                <p14:nvPr/>
              </p14:nvContentPartPr>
              <p14:xfrm>
                <a:off x="5407665" y="1923000"/>
                <a:ext cx="365760" cy="207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632BCF1-6956-12B0-D05F-A9316CF4490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01545" y="1916880"/>
                  <a:ext cx="378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54DB432-E44A-4225-149C-084835B4CC7D}"/>
                    </a:ext>
                  </a:extLst>
                </p14:cNvPr>
                <p14:cNvContentPartPr/>
                <p14:nvPr/>
              </p14:nvContentPartPr>
              <p14:xfrm>
                <a:off x="4072425" y="1669560"/>
                <a:ext cx="839160" cy="471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54DB432-E44A-4225-149C-084835B4CC7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66305" y="1663440"/>
                  <a:ext cx="85140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7FC859D-BC4C-0768-9ED6-2173D8888E24}"/>
                    </a:ext>
                  </a:extLst>
                </p14:cNvPr>
                <p14:cNvContentPartPr/>
                <p14:nvPr/>
              </p14:nvContentPartPr>
              <p14:xfrm>
                <a:off x="4707825" y="1713120"/>
                <a:ext cx="340920" cy="245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7FC859D-BC4C-0768-9ED6-2173D8888E2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01705" y="1707000"/>
                  <a:ext cx="3531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FC57D55-CDF7-F0E6-1444-F2A3278C5110}"/>
                    </a:ext>
                  </a:extLst>
                </p14:cNvPr>
                <p14:cNvContentPartPr/>
                <p14:nvPr/>
              </p14:nvContentPartPr>
              <p14:xfrm>
                <a:off x="3053625" y="2021640"/>
                <a:ext cx="550440" cy="412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FC57D55-CDF7-F0E6-1444-F2A3278C511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47505" y="2015520"/>
                  <a:ext cx="5626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E6094C-919A-37C6-AA66-A2248A9DE2E6}"/>
                    </a:ext>
                  </a:extLst>
                </p14:cNvPr>
                <p14:cNvContentPartPr/>
                <p14:nvPr/>
              </p14:nvContentPartPr>
              <p14:xfrm>
                <a:off x="2709105" y="1968720"/>
                <a:ext cx="171360" cy="309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E6094C-919A-37C6-AA66-A2248A9DE2E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02985" y="1962600"/>
                  <a:ext cx="1836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2A9E608-FD89-9180-87D5-D9DA250842E3}"/>
                    </a:ext>
                  </a:extLst>
                </p14:cNvPr>
                <p14:cNvContentPartPr/>
                <p14:nvPr/>
              </p14:nvContentPartPr>
              <p14:xfrm>
                <a:off x="2918985" y="2117760"/>
                <a:ext cx="227880" cy="72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2A9E608-FD89-9180-87D5-D9DA250842E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12865" y="2111640"/>
                  <a:ext cx="2401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9DCBFC8-6B77-78EC-373F-3C7B9831BC6C}"/>
                    </a:ext>
                  </a:extLst>
                </p14:cNvPr>
                <p14:cNvContentPartPr/>
                <p14:nvPr/>
              </p14:nvContentPartPr>
              <p14:xfrm>
                <a:off x="3086385" y="1883040"/>
                <a:ext cx="336960" cy="280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9DCBFC8-6B77-78EC-373F-3C7B9831BC6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80265" y="1876920"/>
                  <a:ext cx="3492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E56D809-AC8D-1F74-6973-9CF4FA51E2A8}"/>
                    </a:ext>
                  </a:extLst>
                </p14:cNvPr>
                <p14:cNvContentPartPr/>
                <p14:nvPr/>
              </p14:nvContentPartPr>
              <p14:xfrm>
                <a:off x="3377265" y="1815000"/>
                <a:ext cx="370800" cy="125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E56D809-AC8D-1F74-6973-9CF4FA51E2A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71145" y="1808880"/>
                  <a:ext cx="383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128DCC7-507F-7B24-4F2B-0729BCDEBC3D}"/>
                    </a:ext>
                  </a:extLst>
                </p14:cNvPr>
                <p14:cNvContentPartPr/>
                <p14:nvPr/>
              </p14:nvContentPartPr>
              <p14:xfrm>
                <a:off x="3477705" y="1951800"/>
                <a:ext cx="80280" cy="570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128DCC7-507F-7B24-4F2B-0729BCDEBC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71585" y="1945680"/>
                  <a:ext cx="9252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24291D2-1C11-FD77-A6B0-1517E6EB07E2}"/>
                    </a:ext>
                  </a:extLst>
                </p14:cNvPr>
                <p14:cNvContentPartPr/>
                <p14:nvPr/>
              </p14:nvContentPartPr>
              <p14:xfrm>
                <a:off x="3401385" y="1877640"/>
                <a:ext cx="585720" cy="729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24291D2-1C11-FD77-A6B0-1517E6EB07E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95265" y="1871520"/>
                  <a:ext cx="59796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3087066-E746-3857-D589-603AACD0817B}"/>
                    </a:ext>
                  </a:extLst>
                </p14:cNvPr>
                <p14:cNvContentPartPr/>
                <p14:nvPr/>
              </p14:nvContentPartPr>
              <p14:xfrm>
                <a:off x="3638985" y="2254200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3087066-E746-3857-D589-603AACD0817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32865" y="224808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F90C22-DFA6-FFE2-AEF4-F347EDBEBFC9}"/>
                    </a:ext>
                  </a:extLst>
                </p14:cNvPr>
                <p14:cNvContentPartPr/>
                <p14:nvPr/>
              </p14:nvContentPartPr>
              <p14:xfrm>
                <a:off x="5194905" y="2214240"/>
                <a:ext cx="23040" cy="5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F90C22-DFA6-FFE2-AEF4-F347EDBEBFC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88785" y="2208120"/>
                  <a:ext cx="352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60466C8-5D5E-9428-ABDD-D86F66F4F1D1}"/>
                    </a:ext>
                  </a:extLst>
                </p14:cNvPr>
                <p14:cNvContentPartPr/>
                <p14:nvPr/>
              </p14:nvContentPartPr>
              <p14:xfrm>
                <a:off x="5374905" y="2607000"/>
                <a:ext cx="569880" cy="241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60466C8-5D5E-9428-ABDD-D86F66F4F1D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68785" y="2600880"/>
                  <a:ext cx="5821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EE475E9-308D-6A60-7843-4B9C937B1C4B}"/>
                    </a:ext>
                  </a:extLst>
                </p14:cNvPr>
                <p14:cNvContentPartPr/>
                <p14:nvPr/>
              </p14:nvContentPartPr>
              <p14:xfrm>
                <a:off x="6107505" y="2598720"/>
                <a:ext cx="47880" cy="257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EE475E9-308D-6A60-7843-4B9C937B1C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01385" y="2592600"/>
                  <a:ext cx="601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5ABA044-F0FA-C5FD-2834-7CB35DF4DD16}"/>
                    </a:ext>
                  </a:extLst>
                </p14:cNvPr>
                <p14:cNvContentPartPr/>
                <p14:nvPr/>
              </p14:nvContentPartPr>
              <p14:xfrm>
                <a:off x="6159345" y="2520600"/>
                <a:ext cx="649440" cy="369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5ABA044-F0FA-C5FD-2834-7CB35DF4DD1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53225" y="2514480"/>
                  <a:ext cx="6616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E6B6240-F078-1F69-4C0E-24B33395D9D3}"/>
                    </a:ext>
                  </a:extLst>
                </p14:cNvPr>
                <p14:cNvContentPartPr/>
                <p14:nvPr/>
              </p14:nvContentPartPr>
              <p14:xfrm>
                <a:off x="6824625" y="2503680"/>
                <a:ext cx="417600" cy="80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E6B6240-F078-1F69-4C0E-24B33395D9D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18505" y="2497560"/>
                  <a:ext cx="4298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8E608B8-4E35-44B7-2607-FFF0EBDB63F3}"/>
                    </a:ext>
                  </a:extLst>
                </p14:cNvPr>
                <p14:cNvContentPartPr/>
                <p14:nvPr/>
              </p14:nvContentPartPr>
              <p14:xfrm>
                <a:off x="3734025" y="2638320"/>
                <a:ext cx="2873160" cy="1153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8E608B8-4E35-44B7-2607-FFF0EBDB63F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27905" y="2632200"/>
                  <a:ext cx="2885400" cy="11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E736E29-6379-9B3E-5C98-C85B0EB25741}"/>
                    </a:ext>
                  </a:extLst>
                </p14:cNvPr>
                <p14:cNvContentPartPr/>
                <p14:nvPr/>
              </p14:nvContentPartPr>
              <p14:xfrm>
                <a:off x="3648705" y="2576400"/>
                <a:ext cx="167760" cy="294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E736E29-6379-9B3E-5C98-C85B0EB2574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42585" y="2570280"/>
                  <a:ext cx="1800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77C8382-E8FA-9860-7130-4D00CC716915}"/>
                    </a:ext>
                  </a:extLst>
                </p14:cNvPr>
                <p14:cNvContentPartPr/>
                <p14:nvPr/>
              </p14:nvContentPartPr>
              <p14:xfrm>
                <a:off x="3795585" y="2643000"/>
                <a:ext cx="297360" cy="186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77C8382-E8FA-9860-7130-4D00CC71691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789465" y="2636880"/>
                  <a:ext cx="3096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E172D33-493D-45CA-C4A4-E6096462E24A}"/>
                    </a:ext>
                  </a:extLst>
                </p14:cNvPr>
                <p14:cNvContentPartPr/>
                <p14:nvPr/>
              </p14:nvContentPartPr>
              <p14:xfrm>
                <a:off x="3876945" y="2632560"/>
                <a:ext cx="38880" cy="20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E172D33-493D-45CA-C4A4-E6096462E24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870825" y="2626440"/>
                  <a:ext cx="511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1E8B12D-9CAF-E7A0-8079-FD0A40DB06BA}"/>
                    </a:ext>
                  </a:extLst>
                </p14:cNvPr>
                <p14:cNvContentPartPr/>
                <p14:nvPr/>
              </p14:nvContentPartPr>
              <p14:xfrm>
                <a:off x="3698745" y="2465520"/>
                <a:ext cx="55080" cy="9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1E8B12D-9CAF-E7A0-8079-FD0A40DB06B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92625" y="2459400"/>
                  <a:ext cx="673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E5B2F4B-F6C3-EE75-1B50-16D93715B615}"/>
                    </a:ext>
                  </a:extLst>
                </p14:cNvPr>
                <p14:cNvContentPartPr/>
                <p14:nvPr/>
              </p14:nvContentPartPr>
              <p14:xfrm>
                <a:off x="5773785" y="2874120"/>
                <a:ext cx="43200" cy="19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E5B2F4B-F6C3-EE75-1B50-16D93715B61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67665" y="2868000"/>
                  <a:ext cx="55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BE9D686-E0A8-3F01-E30B-E0148E6651C2}"/>
                    </a:ext>
                  </a:extLst>
                </p14:cNvPr>
                <p14:cNvContentPartPr/>
                <p14:nvPr/>
              </p14:nvContentPartPr>
              <p14:xfrm>
                <a:off x="3664185" y="2244840"/>
                <a:ext cx="27360" cy="85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BE9D686-E0A8-3F01-E30B-E0148E6651C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58065" y="2238720"/>
                  <a:ext cx="39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B3C23FD-2624-CA66-D731-E4B7B00EF751}"/>
                    </a:ext>
                  </a:extLst>
                </p14:cNvPr>
                <p14:cNvContentPartPr/>
                <p14:nvPr/>
              </p14:nvContentPartPr>
              <p14:xfrm>
                <a:off x="996945" y="2641560"/>
                <a:ext cx="139320" cy="264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B3C23FD-2624-CA66-D731-E4B7B00EF75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90825" y="2635440"/>
                  <a:ext cx="1515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B94E33D-4B4B-A072-BE03-A7802AAA05AE}"/>
                    </a:ext>
                  </a:extLst>
                </p14:cNvPr>
                <p14:cNvContentPartPr/>
                <p14:nvPr/>
              </p14:nvContentPartPr>
              <p14:xfrm>
                <a:off x="1165425" y="2754240"/>
                <a:ext cx="563040" cy="78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B94E33D-4B4B-A072-BE03-A7802AAA05A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59305" y="2748120"/>
                  <a:ext cx="575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3DA6EDE-D9CF-E77A-BFAB-C12A905709F3}"/>
                    </a:ext>
                  </a:extLst>
                </p14:cNvPr>
                <p14:cNvContentPartPr/>
                <p14:nvPr/>
              </p14:nvContentPartPr>
              <p14:xfrm>
                <a:off x="1891545" y="2724360"/>
                <a:ext cx="11880" cy="23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3DA6EDE-D9CF-E77A-BFAB-C12A905709F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85425" y="2718240"/>
                  <a:ext cx="241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75E0E8F-8F54-D4CE-EC77-92CAB777AB1B}"/>
                    </a:ext>
                  </a:extLst>
                </p14:cNvPr>
                <p14:cNvContentPartPr/>
                <p14:nvPr/>
              </p14:nvContentPartPr>
              <p14:xfrm>
                <a:off x="3893865" y="2239080"/>
                <a:ext cx="11880" cy="2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75E0E8F-8F54-D4CE-EC77-92CAB777AB1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887745" y="2232960"/>
                  <a:ext cx="2412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84DE965-FD27-3802-E2B3-C32E379C2269}"/>
                    </a:ext>
                  </a:extLst>
                </p14:cNvPr>
                <p14:cNvContentPartPr/>
                <p14:nvPr/>
              </p14:nvContentPartPr>
              <p14:xfrm>
                <a:off x="6669465" y="3920640"/>
                <a:ext cx="83520" cy="608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84DE965-FD27-3802-E2B3-C32E379C226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63345" y="3914520"/>
                  <a:ext cx="9576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A89FDAD-FE15-A415-D922-C981585A775A}"/>
                    </a:ext>
                  </a:extLst>
                </p14:cNvPr>
                <p14:cNvContentPartPr/>
                <p14:nvPr/>
              </p14:nvContentPartPr>
              <p14:xfrm>
                <a:off x="6689625" y="3484680"/>
                <a:ext cx="1111320" cy="11880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A89FDAD-FE15-A415-D922-C981585A775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683505" y="3478560"/>
                  <a:ext cx="1123560" cy="12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9AEFF95-76D6-A3B4-955B-8558C636EFBE}"/>
                    </a:ext>
                  </a:extLst>
                </p14:cNvPr>
                <p14:cNvContentPartPr/>
                <p14:nvPr/>
              </p14:nvContentPartPr>
              <p14:xfrm>
                <a:off x="7824345" y="3438600"/>
                <a:ext cx="533520" cy="266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9AEFF95-76D6-A3B4-955B-8558C636EFB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818225" y="3432480"/>
                  <a:ext cx="5457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D80C082-E211-D920-3CFD-B0C04DF0FCF7}"/>
                    </a:ext>
                  </a:extLst>
                </p14:cNvPr>
                <p14:cNvContentPartPr/>
                <p14:nvPr/>
              </p14:nvContentPartPr>
              <p14:xfrm>
                <a:off x="8563065" y="3186960"/>
                <a:ext cx="20880" cy="313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D80C082-E211-D920-3CFD-B0C04DF0FCF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556945" y="3180840"/>
                  <a:ext cx="331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6EB8FFB-26A1-3698-9154-EEF2329D8AC8}"/>
                    </a:ext>
                  </a:extLst>
                </p14:cNvPr>
                <p14:cNvContentPartPr/>
                <p14:nvPr/>
              </p14:nvContentPartPr>
              <p14:xfrm>
                <a:off x="8547225" y="3049440"/>
                <a:ext cx="253800" cy="4622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6EB8FFB-26A1-3698-9154-EEF2329D8AC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541105" y="3043320"/>
                  <a:ext cx="2660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6D1B565-EDBF-B88B-3FFF-553CD51B03A4}"/>
                    </a:ext>
                  </a:extLst>
                </p14:cNvPr>
                <p14:cNvContentPartPr/>
                <p14:nvPr/>
              </p14:nvContentPartPr>
              <p14:xfrm>
                <a:off x="8927745" y="3059520"/>
                <a:ext cx="433080" cy="329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6D1B565-EDBF-B88B-3FFF-553CD51B03A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21625" y="3053400"/>
                  <a:ext cx="4453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54C2B1D-A539-B7EA-B249-F501EAD096C4}"/>
                    </a:ext>
                  </a:extLst>
                </p14:cNvPr>
                <p14:cNvContentPartPr/>
                <p14:nvPr/>
              </p14:nvContentPartPr>
              <p14:xfrm>
                <a:off x="4168905" y="4136280"/>
                <a:ext cx="76320" cy="516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54C2B1D-A539-B7EA-B249-F501EAD096C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162785" y="4130160"/>
                  <a:ext cx="8856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356D2F1-0511-4BA9-74E0-9AB337F9E30F}"/>
                    </a:ext>
                  </a:extLst>
                </p14:cNvPr>
                <p14:cNvContentPartPr/>
                <p14:nvPr/>
              </p14:nvContentPartPr>
              <p14:xfrm>
                <a:off x="4203465" y="3920280"/>
                <a:ext cx="552600" cy="804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356D2F1-0511-4BA9-74E0-9AB337F9E30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197345" y="3914160"/>
                  <a:ext cx="564840" cy="8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ED8015A-478D-D838-8F65-15678CDE0B2E}"/>
                    </a:ext>
                  </a:extLst>
                </p14:cNvPr>
                <p14:cNvContentPartPr/>
                <p14:nvPr/>
              </p14:nvContentPartPr>
              <p14:xfrm>
                <a:off x="1308705" y="4454520"/>
                <a:ext cx="66960" cy="519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ED8015A-478D-D838-8F65-15678CDE0B2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302585" y="4448400"/>
                  <a:ext cx="7920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B63AAEE-A68F-1588-615D-5B33423BBB27}"/>
                    </a:ext>
                  </a:extLst>
                </p14:cNvPr>
                <p14:cNvContentPartPr/>
                <p14:nvPr/>
              </p14:nvContentPartPr>
              <p14:xfrm>
                <a:off x="1224465" y="4360200"/>
                <a:ext cx="488160" cy="642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B63AAEE-A68F-1588-615D-5B33423BBB2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18345" y="4354080"/>
                  <a:ext cx="50040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7A6CAF4-85D7-F63D-E564-1DA597E4EBE9}"/>
                    </a:ext>
                  </a:extLst>
                </p14:cNvPr>
                <p14:cNvContentPartPr/>
                <p14:nvPr/>
              </p14:nvContentPartPr>
              <p14:xfrm>
                <a:off x="2083785" y="4391880"/>
                <a:ext cx="34560" cy="443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7A6CAF4-85D7-F63D-E564-1DA597E4EBE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77665" y="4385760"/>
                  <a:ext cx="468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768B649-4502-57AA-401B-24737798125D}"/>
                    </a:ext>
                  </a:extLst>
                </p14:cNvPr>
                <p14:cNvContentPartPr/>
                <p14:nvPr/>
              </p14:nvContentPartPr>
              <p14:xfrm>
                <a:off x="2054625" y="4242480"/>
                <a:ext cx="459720" cy="712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768B649-4502-57AA-401B-24737798125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48505" y="4236360"/>
                  <a:ext cx="471960" cy="72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0BC790C-811A-154D-06B3-EA17D8B73113}"/>
                    </a:ext>
                  </a:extLst>
                </p14:cNvPr>
                <p14:cNvContentPartPr/>
                <p14:nvPr/>
              </p14:nvContentPartPr>
              <p14:xfrm>
                <a:off x="2847345" y="4297560"/>
                <a:ext cx="41400" cy="492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0BC790C-811A-154D-06B3-EA17D8B7311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841225" y="4291440"/>
                  <a:ext cx="536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AB9543C-F8EC-389A-1E6B-0244C217FCE4}"/>
                    </a:ext>
                  </a:extLst>
                </p14:cNvPr>
                <p14:cNvContentPartPr/>
                <p14:nvPr/>
              </p14:nvContentPartPr>
              <p14:xfrm>
                <a:off x="2867505" y="4160760"/>
                <a:ext cx="446040" cy="790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AB9543C-F8EC-389A-1E6B-0244C217FCE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861385" y="4154640"/>
                  <a:ext cx="45828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54C333A-3C9C-A78C-41BE-083B6635E96A}"/>
                    </a:ext>
                  </a:extLst>
                </p14:cNvPr>
                <p14:cNvContentPartPr/>
                <p14:nvPr/>
              </p14:nvContentPartPr>
              <p14:xfrm>
                <a:off x="1370625" y="3799680"/>
                <a:ext cx="785520" cy="5886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54C333A-3C9C-A78C-41BE-083B6635E96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364505" y="3793560"/>
                  <a:ext cx="79776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FC1009C-AD21-7EB6-28B2-AE758AA12282}"/>
                    </a:ext>
                  </a:extLst>
                </p14:cNvPr>
                <p14:cNvContentPartPr/>
                <p14:nvPr/>
              </p14:nvContentPartPr>
              <p14:xfrm>
                <a:off x="2108625" y="3693480"/>
                <a:ext cx="186840" cy="565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FC1009C-AD21-7EB6-28B2-AE758AA1228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102505" y="3687360"/>
                  <a:ext cx="19908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906F54C-4CDE-CDC3-9678-AD578A2C2F45}"/>
                    </a:ext>
                  </a:extLst>
                </p14:cNvPr>
                <p14:cNvContentPartPr/>
                <p14:nvPr/>
              </p14:nvContentPartPr>
              <p14:xfrm>
                <a:off x="2051025" y="3780960"/>
                <a:ext cx="963360" cy="419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906F54C-4CDE-CDC3-9678-AD578A2C2F4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044905" y="3774840"/>
                  <a:ext cx="9756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68F8A74-921F-3E03-2232-21C58B6F5989}"/>
                    </a:ext>
                  </a:extLst>
                </p14:cNvPr>
                <p14:cNvContentPartPr/>
                <p14:nvPr/>
              </p14:nvContentPartPr>
              <p14:xfrm>
                <a:off x="2099625" y="3639120"/>
                <a:ext cx="2244240" cy="298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68F8A74-921F-3E03-2232-21C58B6F598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093505" y="3633000"/>
                  <a:ext cx="22564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3DA6923-3884-AFE0-E8AF-0DF69F8967CC}"/>
                    </a:ext>
                  </a:extLst>
                </p14:cNvPr>
                <p14:cNvContentPartPr/>
                <p14:nvPr/>
              </p14:nvContentPartPr>
              <p14:xfrm>
                <a:off x="1538745" y="3273720"/>
                <a:ext cx="60480" cy="311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3DA6923-3884-AFE0-E8AF-0DF69F8967C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532625" y="3267600"/>
                  <a:ext cx="727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A82E0C1-64DA-BA02-031E-2B76F94D629B}"/>
                    </a:ext>
                  </a:extLst>
                </p14:cNvPr>
                <p14:cNvContentPartPr/>
                <p14:nvPr/>
              </p14:nvContentPartPr>
              <p14:xfrm>
                <a:off x="1483305" y="3150600"/>
                <a:ext cx="244800" cy="157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A82E0C1-64DA-BA02-031E-2B76F94D629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477185" y="3144480"/>
                  <a:ext cx="257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4478982-E341-86A8-BF13-F0D8DECEE78B}"/>
                    </a:ext>
                  </a:extLst>
                </p14:cNvPr>
                <p14:cNvContentPartPr/>
                <p14:nvPr/>
              </p14:nvContentPartPr>
              <p14:xfrm>
                <a:off x="1632345" y="3258240"/>
                <a:ext cx="941400" cy="344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4478982-E341-86A8-BF13-F0D8DECEE78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626225" y="3252120"/>
                  <a:ext cx="9536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60BCCAD-9275-7F0D-D970-0A9771C32641}"/>
                    </a:ext>
                  </a:extLst>
                </p14:cNvPr>
                <p14:cNvContentPartPr/>
                <p14:nvPr/>
              </p14:nvContentPartPr>
              <p14:xfrm>
                <a:off x="3039585" y="4519680"/>
                <a:ext cx="4201200" cy="856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60BCCAD-9275-7F0D-D970-0A9771C3264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033465" y="4513560"/>
                  <a:ext cx="4213440" cy="86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9A235E8-29F6-EBF1-75C9-E48B4FDF8908}"/>
                    </a:ext>
                  </a:extLst>
                </p14:cNvPr>
                <p14:cNvContentPartPr/>
                <p14:nvPr/>
              </p14:nvContentPartPr>
              <p14:xfrm>
                <a:off x="5251785" y="5335080"/>
                <a:ext cx="1328760" cy="382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9A235E8-29F6-EBF1-75C9-E48B4FDF890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45665" y="5328960"/>
                  <a:ext cx="13410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4C87B7D-0D13-A03D-DEEA-3F1796B59277}"/>
                    </a:ext>
                  </a:extLst>
                </p14:cNvPr>
                <p14:cNvContentPartPr/>
                <p14:nvPr/>
              </p14:nvContentPartPr>
              <p14:xfrm>
                <a:off x="6679545" y="5485560"/>
                <a:ext cx="11880" cy="277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4C87B7D-0D13-A03D-DEEA-3F1796B5927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673425" y="5479440"/>
                  <a:ext cx="241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6F7363C-9BD7-1AAD-091C-11104A20C8CA}"/>
                    </a:ext>
                  </a:extLst>
                </p14:cNvPr>
                <p14:cNvContentPartPr/>
                <p14:nvPr/>
              </p14:nvContentPartPr>
              <p14:xfrm>
                <a:off x="6705825" y="5403840"/>
                <a:ext cx="411840" cy="435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6F7363C-9BD7-1AAD-091C-11104A20C8C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99705" y="5397720"/>
                  <a:ext cx="42408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7BB1AF4-0B59-B58A-F247-7B6DEE0B5224}"/>
                    </a:ext>
                  </a:extLst>
                </p14:cNvPr>
                <p14:cNvContentPartPr/>
                <p14:nvPr/>
              </p14:nvContentPartPr>
              <p14:xfrm>
                <a:off x="7264905" y="5175600"/>
                <a:ext cx="526680" cy="5288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7BB1AF4-0B59-B58A-F247-7B6DEE0B522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258785" y="5169480"/>
                  <a:ext cx="53892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3C68E85-41FE-8FAA-9C47-6591A2A21F5B}"/>
                    </a:ext>
                  </a:extLst>
                </p14:cNvPr>
                <p14:cNvContentPartPr/>
                <p14:nvPr/>
              </p14:nvContentPartPr>
              <p14:xfrm>
                <a:off x="7550385" y="5355960"/>
                <a:ext cx="308880" cy="23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3C68E85-41FE-8FAA-9C47-6591A2A21F5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44265" y="5349840"/>
                  <a:ext cx="3211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1FAD493-1B47-0881-5997-C8BA0FE1FEFC}"/>
                    </a:ext>
                  </a:extLst>
                </p14:cNvPr>
                <p14:cNvContentPartPr/>
                <p14:nvPr/>
              </p14:nvContentPartPr>
              <p14:xfrm>
                <a:off x="7565505" y="5265960"/>
                <a:ext cx="103320" cy="391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1FAD493-1B47-0881-5997-C8BA0FE1FEF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559385" y="5259840"/>
                  <a:ext cx="1155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FCEBC6B-85A0-72B0-960E-06AF90A6018C}"/>
                    </a:ext>
                  </a:extLst>
                </p14:cNvPr>
                <p14:cNvContentPartPr/>
                <p14:nvPr/>
              </p14:nvContentPartPr>
              <p14:xfrm>
                <a:off x="7962945" y="5447040"/>
                <a:ext cx="14040" cy="186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FCEBC6B-85A0-72B0-960E-06AF90A6018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956825" y="5440920"/>
                  <a:ext cx="26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6AEDD0F-1BBB-860C-6F96-49B602099802}"/>
                    </a:ext>
                  </a:extLst>
                </p14:cNvPr>
                <p14:cNvContentPartPr/>
                <p14:nvPr/>
              </p14:nvContentPartPr>
              <p14:xfrm>
                <a:off x="8082105" y="5267400"/>
                <a:ext cx="33480" cy="25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6AEDD0F-1BBB-860C-6F96-49B60209980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075985" y="5261280"/>
                  <a:ext cx="45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F91D382-8E44-5748-615C-6002B4AC966B}"/>
                    </a:ext>
                  </a:extLst>
                </p14:cNvPr>
                <p14:cNvContentPartPr/>
                <p14:nvPr/>
              </p14:nvContentPartPr>
              <p14:xfrm>
                <a:off x="8159865" y="5232480"/>
                <a:ext cx="547560" cy="408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F91D382-8E44-5748-615C-6002B4AC966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53745" y="5226360"/>
                  <a:ext cx="5598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AC181BA-EA12-A6C8-E7A0-AEBADFC5F6D6}"/>
                    </a:ext>
                  </a:extLst>
                </p14:cNvPr>
                <p14:cNvContentPartPr/>
                <p14:nvPr/>
              </p14:nvContentPartPr>
              <p14:xfrm>
                <a:off x="9515985" y="5035920"/>
                <a:ext cx="476280" cy="479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AC181BA-EA12-A6C8-E7A0-AEBADFC5F6D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509865" y="5029800"/>
                  <a:ext cx="48852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B14268B-98C8-E4A7-5EA9-8CA3E703654C}"/>
                    </a:ext>
                  </a:extLst>
                </p14:cNvPr>
                <p14:cNvContentPartPr/>
                <p14:nvPr/>
              </p14:nvContentPartPr>
              <p14:xfrm>
                <a:off x="10080105" y="5110080"/>
                <a:ext cx="72360" cy="63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B14268B-98C8-E4A7-5EA9-8CA3E703654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073985" y="5103960"/>
                  <a:ext cx="846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582CB8F-4D5E-64A3-7221-A50725D51A9C}"/>
                    </a:ext>
                  </a:extLst>
                </p14:cNvPr>
                <p14:cNvContentPartPr/>
                <p14:nvPr/>
              </p14:nvContentPartPr>
              <p14:xfrm>
                <a:off x="10172625" y="5245440"/>
                <a:ext cx="789120" cy="226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582CB8F-4D5E-64A3-7221-A50725D51A9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166505" y="5239320"/>
                  <a:ext cx="8013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F22B221-B3D6-1871-F589-D1240350235C}"/>
                    </a:ext>
                  </a:extLst>
                </p14:cNvPr>
                <p14:cNvContentPartPr/>
                <p14:nvPr/>
              </p14:nvContentPartPr>
              <p14:xfrm>
                <a:off x="11068665" y="5142480"/>
                <a:ext cx="152280" cy="327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F22B221-B3D6-1871-F589-D1240350235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062545" y="5136360"/>
                  <a:ext cx="1645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8F5511F-8D86-FA3A-14E1-7D25B5F03607}"/>
                    </a:ext>
                  </a:extLst>
                </p14:cNvPr>
                <p14:cNvContentPartPr/>
                <p14:nvPr/>
              </p14:nvContentPartPr>
              <p14:xfrm>
                <a:off x="9097305" y="5749800"/>
                <a:ext cx="63000" cy="283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8F5511F-8D86-FA3A-14E1-7D25B5F0360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091185" y="5743680"/>
                  <a:ext cx="752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1C7F1FB-351B-AF82-D020-B4C2E31A4521}"/>
                    </a:ext>
                  </a:extLst>
                </p14:cNvPr>
                <p14:cNvContentPartPr/>
                <p14:nvPr/>
              </p14:nvContentPartPr>
              <p14:xfrm>
                <a:off x="9292425" y="5578440"/>
                <a:ext cx="1029240" cy="850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1C7F1FB-351B-AF82-D020-B4C2E31A452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286305" y="5572320"/>
                  <a:ext cx="1041480" cy="86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C934848-99F4-36A8-8A2C-D7106AB37D24}"/>
                    </a:ext>
                  </a:extLst>
                </p14:cNvPr>
                <p14:cNvContentPartPr/>
                <p14:nvPr/>
              </p14:nvContentPartPr>
              <p14:xfrm>
                <a:off x="10424985" y="5802360"/>
                <a:ext cx="828000" cy="267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C934848-99F4-36A8-8A2C-D7106AB37D2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418865" y="5796240"/>
                  <a:ext cx="8402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206B184-41A0-F46E-D463-4830E1841F67}"/>
                    </a:ext>
                  </a:extLst>
                </p14:cNvPr>
                <p14:cNvContentPartPr/>
                <p14:nvPr/>
              </p14:nvContentPartPr>
              <p14:xfrm>
                <a:off x="11365665" y="5694360"/>
                <a:ext cx="20880" cy="29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206B184-41A0-F46E-D463-4830E1841F6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359545" y="5688240"/>
                  <a:ext cx="33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22E1C2E-5A59-B86F-6B1D-CAEA67F972B5}"/>
                    </a:ext>
                  </a:extLst>
                </p14:cNvPr>
                <p14:cNvContentPartPr/>
                <p14:nvPr/>
              </p14:nvContentPartPr>
              <p14:xfrm>
                <a:off x="11386545" y="5875800"/>
                <a:ext cx="230040" cy="127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22E1C2E-5A59-B86F-6B1D-CAEA67F972B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380425" y="5869680"/>
                  <a:ext cx="242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39F083A-137B-F258-8011-2FEC02770792}"/>
                    </a:ext>
                  </a:extLst>
                </p14:cNvPr>
                <p14:cNvContentPartPr/>
                <p14:nvPr/>
              </p14:nvContentPartPr>
              <p14:xfrm>
                <a:off x="11654025" y="5939160"/>
                <a:ext cx="16920" cy="630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39F083A-137B-F258-8011-2FEC0277079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7905" y="5933040"/>
                  <a:ext cx="29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91FEAFD-DC00-3E2C-CF27-FD2E5F5EFE18}"/>
                    </a:ext>
                  </a:extLst>
                </p14:cNvPr>
                <p14:cNvContentPartPr/>
                <p14:nvPr/>
              </p14:nvContentPartPr>
              <p14:xfrm>
                <a:off x="2218425" y="363480"/>
                <a:ext cx="1274760" cy="1309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91FEAFD-DC00-3E2C-CF27-FD2E5F5EFE1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212305" y="357360"/>
                  <a:ext cx="1287000" cy="13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02EC36C-BA39-843C-5FEC-4C99F4ACBD41}"/>
                    </a:ext>
                  </a:extLst>
                </p14:cNvPr>
                <p14:cNvContentPartPr/>
                <p14:nvPr/>
              </p14:nvContentPartPr>
              <p14:xfrm>
                <a:off x="3253785" y="425400"/>
                <a:ext cx="689760" cy="1184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02EC36C-BA39-843C-5FEC-4C99F4ACBD4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247665" y="419280"/>
                  <a:ext cx="702000" cy="11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355AB3E-0DDA-EAB6-1CE3-214E3A47F311}"/>
                    </a:ext>
                  </a:extLst>
                </p14:cNvPr>
                <p14:cNvContentPartPr/>
                <p14:nvPr/>
              </p14:nvContentPartPr>
              <p14:xfrm>
                <a:off x="5281665" y="1440600"/>
                <a:ext cx="16200" cy="25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355AB3E-0DDA-EAB6-1CE3-214E3A47F31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275545" y="1434480"/>
                  <a:ext cx="28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246277B-1D7C-4CE3-22F9-41605B4B9E61}"/>
                    </a:ext>
                  </a:extLst>
                </p14:cNvPr>
                <p14:cNvContentPartPr/>
                <p14:nvPr/>
              </p14:nvContentPartPr>
              <p14:xfrm>
                <a:off x="4609185" y="988440"/>
                <a:ext cx="155880" cy="561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246277B-1D7C-4CE3-22F9-41605B4B9E6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603065" y="982320"/>
                  <a:ext cx="16812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44D7981-5AFC-7670-DE90-C049DDE9C953}"/>
                    </a:ext>
                  </a:extLst>
                </p14:cNvPr>
                <p14:cNvContentPartPr/>
                <p14:nvPr/>
              </p14:nvContentPartPr>
              <p14:xfrm>
                <a:off x="4730865" y="829680"/>
                <a:ext cx="1635840" cy="6609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44D7981-5AFC-7670-DE90-C049DDE9C95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724745" y="823560"/>
                  <a:ext cx="164808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3F29FC1-FBAD-04F5-0193-109B9A8E6023}"/>
                    </a:ext>
                  </a:extLst>
                </p14:cNvPr>
                <p14:cNvContentPartPr/>
                <p14:nvPr/>
              </p14:nvContentPartPr>
              <p14:xfrm>
                <a:off x="4385625" y="1507560"/>
                <a:ext cx="1608480" cy="1659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3F29FC1-FBAD-04F5-0193-109B9A8E602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379505" y="1501440"/>
                  <a:ext cx="1620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CA402E4-9C57-B625-DF2D-D832A0371CC7}"/>
                    </a:ext>
                  </a:extLst>
                </p14:cNvPr>
                <p14:cNvContentPartPr/>
                <p14:nvPr/>
              </p14:nvContentPartPr>
              <p14:xfrm>
                <a:off x="8740185" y="1265640"/>
                <a:ext cx="849600" cy="65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CA402E4-9C57-B625-DF2D-D832A0371CC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734065" y="1259520"/>
                  <a:ext cx="861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0ECAAC8-BCDE-8C59-2C4A-558BCCACEDE7}"/>
                    </a:ext>
                  </a:extLst>
                </p14:cNvPr>
                <p14:cNvContentPartPr/>
                <p14:nvPr/>
              </p14:nvContentPartPr>
              <p14:xfrm>
                <a:off x="8779065" y="1310640"/>
                <a:ext cx="881640" cy="594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0ECAAC8-BCDE-8C59-2C4A-558BCCACEDE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772945" y="1304520"/>
                  <a:ext cx="8938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D3ECB15-0700-0794-B155-5F173707DF57}"/>
                    </a:ext>
                  </a:extLst>
                </p14:cNvPr>
                <p14:cNvContentPartPr/>
                <p14:nvPr/>
              </p14:nvContentPartPr>
              <p14:xfrm>
                <a:off x="8799225" y="1323240"/>
                <a:ext cx="903960" cy="417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D3ECB15-0700-0794-B155-5F173707DF5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793105" y="1317120"/>
                  <a:ext cx="916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A564FDB-2681-DFA8-FAFB-090EA81DFAB8}"/>
                    </a:ext>
                  </a:extLst>
                </p14:cNvPr>
                <p14:cNvContentPartPr/>
                <p14:nvPr/>
              </p14:nvContentPartPr>
              <p14:xfrm>
                <a:off x="9406545" y="1155480"/>
                <a:ext cx="475200" cy="668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A564FDB-2681-DFA8-FAFB-090EA81DFAB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400425" y="1149360"/>
                  <a:ext cx="48744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9D3B9FD-85A4-087E-C1B4-101590D47A3A}"/>
                    </a:ext>
                  </a:extLst>
                </p14:cNvPr>
                <p14:cNvContentPartPr/>
                <p14:nvPr/>
              </p14:nvContentPartPr>
              <p14:xfrm>
                <a:off x="3519105" y="1505400"/>
                <a:ext cx="25560" cy="8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9D3B9FD-85A4-087E-C1B4-101590D47A3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512985" y="1499280"/>
                  <a:ext cx="378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51557F5-5CE6-E985-AB02-8FF2DF1A6A1A}"/>
                    </a:ext>
                  </a:extLst>
                </p14:cNvPr>
                <p14:cNvContentPartPr/>
                <p14:nvPr/>
              </p14:nvContentPartPr>
              <p14:xfrm>
                <a:off x="5636985" y="504600"/>
                <a:ext cx="2045520" cy="83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51557F5-5CE6-E985-AB02-8FF2DF1A6A1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630865" y="498480"/>
                  <a:ext cx="2057760" cy="9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0610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3F5B0FC-E946-393A-7B4C-9FFF41ECD256}"/>
              </a:ext>
            </a:extLst>
          </p:cNvPr>
          <p:cNvGrpSpPr/>
          <p:nvPr/>
        </p:nvGrpSpPr>
        <p:grpSpPr>
          <a:xfrm>
            <a:off x="47265" y="117375"/>
            <a:ext cx="10078920" cy="5488200"/>
            <a:chOff x="47265" y="117375"/>
            <a:chExt cx="10078920" cy="548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171E140-50ED-C7C0-59F4-B7DF9314D622}"/>
                    </a:ext>
                  </a:extLst>
                </p14:cNvPr>
                <p14:cNvContentPartPr/>
                <p14:nvPr/>
              </p14:nvContentPartPr>
              <p14:xfrm>
                <a:off x="3831225" y="446775"/>
                <a:ext cx="36720" cy="486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171E140-50ED-C7C0-59F4-B7DF9314D62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25105" y="440655"/>
                  <a:ext cx="489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7032972-4DB2-4065-9DAD-C9DFEFA6AE12}"/>
                    </a:ext>
                  </a:extLst>
                </p14:cNvPr>
                <p14:cNvContentPartPr/>
                <p14:nvPr/>
              </p14:nvContentPartPr>
              <p14:xfrm>
                <a:off x="3619905" y="554415"/>
                <a:ext cx="678960" cy="220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032972-4DB2-4065-9DAD-C9DFEFA6AE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3785" y="548295"/>
                  <a:ext cx="6912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747EBE1-FC12-74F2-184C-6199F277349D}"/>
                    </a:ext>
                  </a:extLst>
                </p14:cNvPr>
                <p14:cNvContentPartPr/>
                <p14:nvPr/>
              </p14:nvContentPartPr>
              <p14:xfrm>
                <a:off x="4281585" y="478455"/>
                <a:ext cx="289440" cy="24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747EBE1-FC12-74F2-184C-6199F27734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75465" y="472335"/>
                  <a:ext cx="3016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58A1DB-215F-8FC4-03AC-83D1E26DE103}"/>
                    </a:ext>
                  </a:extLst>
                </p14:cNvPr>
                <p14:cNvContentPartPr/>
                <p14:nvPr/>
              </p14:nvContentPartPr>
              <p14:xfrm>
                <a:off x="4637265" y="532095"/>
                <a:ext cx="453960" cy="123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58A1DB-215F-8FC4-03AC-83D1E26DE1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31145" y="525975"/>
                  <a:ext cx="466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CF28DB-2ADC-724A-CC0D-632D0502D83A}"/>
                    </a:ext>
                  </a:extLst>
                </p14:cNvPr>
                <p14:cNvContentPartPr/>
                <p14:nvPr/>
              </p14:nvContentPartPr>
              <p14:xfrm>
                <a:off x="5091945" y="353895"/>
                <a:ext cx="60840" cy="47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CF28DB-2ADC-724A-CC0D-632D0502D83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85825" y="347775"/>
                  <a:ext cx="73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E2BF599-37FD-6CD9-6B16-01954BC18B7D}"/>
                    </a:ext>
                  </a:extLst>
                </p14:cNvPr>
                <p14:cNvContentPartPr/>
                <p14:nvPr/>
              </p14:nvContentPartPr>
              <p14:xfrm>
                <a:off x="5235945" y="491775"/>
                <a:ext cx="292680" cy="176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E2BF599-37FD-6CD9-6B16-01954BC18B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29825" y="485655"/>
                  <a:ext cx="304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CFF952C-29A5-ECFB-F82A-1CA854420DAF}"/>
                    </a:ext>
                  </a:extLst>
                </p14:cNvPr>
                <p14:cNvContentPartPr/>
                <p14:nvPr/>
              </p14:nvContentPartPr>
              <p14:xfrm>
                <a:off x="5624745" y="461175"/>
                <a:ext cx="79920" cy="223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CFF952C-29A5-ECFB-F82A-1CA854420D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18625" y="455055"/>
                  <a:ext cx="92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FC99338-88A8-E870-448D-1BDFEF8754E8}"/>
                    </a:ext>
                  </a:extLst>
                </p14:cNvPr>
                <p14:cNvContentPartPr/>
                <p14:nvPr/>
              </p14:nvContentPartPr>
              <p14:xfrm>
                <a:off x="5866665" y="117375"/>
                <a:ext cx="529560" cy="560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C99338-88A8-E870-448D-1BDFEF8754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60545" y="111255"/>
                  <a:ext cx="54180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00786F-F4A5-FC4D-5259-BA6BC745228A}"/>
                    </a:ext>
                  </a:extLst>
                </p14:cNvPr>
                <p14:cNvContentPartPr/>
                <p14:nvPr/>
              </p14:nvContentPartPr>
              <p14:xfrm>
                <a:off x="6389385" y="465495"/>
                <a:ext cx="438480" cy="60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00786F-F4A5-FC4D-5259-BA6BC74522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83265" y="459375"/>
                  <a:ext cx="45072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DE591D8-401B-0855-2C09-2F0C7ABCA339}"/>
                    </a:ext>
                  </a:extLst>
                </p14:cNvPr>
                <p14:cNvContentPartPr/>
                <p14:nvPr/>
              </p14:nvContentPartPr>
              <p14:xfrm>
                <a:off x="6952785" y="272895"/>
                <a:ext cx="17640" cy="49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DE591D8-401B-0855-2C09-2F0C7ABCA3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46665" y="266775"/>
                  <a:ext cx="29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46EE9D-974B-8E33-EECD-AF6EC25775B5}"/>
                    </a:ext>
                  </a:extLst>
                </p14:cNvPr>
                <p14:cNvContentPartPr/>
                <p14:nvPr/>
              </p14:nvContentPartPr>
              <p14:xfrm>
                <a:off x="7036305" y="417975"/>
                <a:ext cx="488880" cy="360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46EE9D-974B-8E33-EECD-AF6EC25775B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30185" y="411855"/>
                  <a:ext cx="5011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DDB260D-259A-AB78-0B16-CCBD7AFB2125}"/>
                    </a:ext>
                  </a:extLst>
                </p14:cNvPr>
                <p14:cNvContentPartPr/>
                <p14:nvPr/>
              </p14:nvContentPartPr>
              <p14:xfrm>
                <a:off x="7659105" y="623535"/>
                <a:ext cx="35640" cy="43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DDB260D-259A-AB78-0B16-CCBD7AFB212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52985" y="617415"/>
                  <a:ext cx="47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3991FC1-47F9-5167-A104-AC91DB552850}"/>
                    </a:ext>
                  </a:extLst>
                </p14:cNvPr>
                <p14:cNvContentPartPr/>
                <p14:nvPr/>
              </p14:nvContentPartPr>
              <p14:xfrm>
                <a:off x="7760625" y="653775"/>
                <a:ext cx="106560" cy="202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3991FC1-47F9-5167-A104-AC91DB55285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54505" y="647655"/>
                  <a:ext cx="118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A4C81F-F0D2-9F48-BDAB-897CCFC3BBED}"/>
                    </a:ext>
                  </a:extLst>
                </p14:cNvPr>
                <p14:cNvContentPartPr/>
                <p14:nvPr/>
              </p14:nvContentPartPr>
              <p14:xfrm>
                <a:off x="8244105" y="549375"/>
                <a:ext cx="776520" cy="268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A4C81F-F0D2-9F48-BDAB-897CCFC3BBE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37985" y="543255"/>
                  <a:ext cx="7887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EFAF3A1-6A60-3781-9FB9-98A92EA3558A}"/>
                    </a:ext>
                  </a:extLst>
                </p14:cNvPr>
                <p14:cNvContentPartPr/>
                <p14:nvPr/>
              </p14:nvContentPartPr>
              <p14:xfrm>
                <a:off x="9056265" y="584655"/>
                <a:ext cx="212400" cy="204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EFAF3A1-6A60-3781-9FB9-98A92EA355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50145" y="578535"/>
                  <a:ext cx="2246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9C5532B-FF67-B8C6-E40B-9444534B658F}"/>
                    </a:ext>
                  </a:extLst>
                </p14:cNvPr>
                <p14:cNvContentPartPr/>
                <p14:nvPr/>
              </p14:nvContentPartPr>
              <p14:xfrm>
                <a:off x="9531465" y="356055"/>
                <a:ext cx="44640" cy="322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9C5532B-FF67-B8C6-E40B-9444534B65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25345" y="349935"/>
                  <a:ext cx="568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6B2252B-52B0-63FE-8085-821B7B5CA93A}"/>
                    </a:ext>
                  </a:extLst>
                </p14:cNvPr>
                <p14:cNvContentPartPr/>
                <p14:nvPr/>
              </p14:nvContentPartPr>
              <p14:xfrm>
                <a:off x="9409425" y="481695"/>
                <a:ext cx="559800" cy="347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6B2252B-52B0-63FE-8085-821B7B5CA93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03305" y="475575"/>
                  <a:ext cx="5720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919A85F-B9FE-7DA6-A2D9-3E7485F4742A}"/>
                    </a:ext>
                  </a:extLst>
                </p14:cNvPr>
                <p14:cNvContentPartPr/>
                <p14:nvPr/>
              </p14:nvContentPartPr>
              <p14:xfrm>
                <a:off x="10100625" y="754215"/>
                <a:ext cx="25560" cy="28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919A85F-B9FE-7DA6-A2D9-3E7485F4742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94505" y="748095"/>
                  <a:ext cx="37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E49A234-74D2-FB4D-8AEE-144D2FE98A28}"/>
                    </a:ext>
                  </a:extLst>
                </p14:cNvPr>
                <p14:cNvContentPartPr/>
                <p14:nvPr/>
              </p14:nvContentPartPr>
              <p14:xfrm>
                <a:off x="4305345" y="1035375"/>
                <a:ext cx="96480" cy="626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E49A234-74D2-FB4D-8AEE-144D2FE98A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99225" y="1029255"/>
                  <a:ext cx="10872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8EECE0A-65CB-FF38-8F04-F03EE2C9DD60}"/>
                    </a:ext>
                  </a:extLst>
                </p14:cNvPr>
                <p14:cNvContentPartPr/>
                <p14:nvPr/>
              </p14:nvContentPartPr>
              <p14:xfrm>
                <a:off x="4092945" y="1373415"/>
                <a:ext cx="681480" cy="473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8EECE0A-65CB-FF38-8F04-F03EE2C9DD6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86825" y="1367295"/>
                  <a:ext cx="6937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E0CB3F6-31AB-36D6-183D-EB9DEC08F6FE}"/>
                    </a:ext>
                  </a:extLst>
                </p14:cNvPr>
                <p14:cNvContentPartPr/>
                <p14:nvPr/>
              </p14:nvContentPartPr>
              <p14:xfrm>
                <a:off x="4946865" y="1211775"/>
                <a:ext cx="332640" cy="484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0CB3F6-31AB-36D6-183D-EB9DEC08F6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40745" y="1205655"/>
                  <a:ext cx="34488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C69AADA-FFAC-2F48-323B-97EF796C8A18}"/>
                    </a:ext>
                  </a:extLst>
                </p14:cNvPr>
                <p14:cNvContentPartPr/>
                <p14:nvPr/>
              </p14:nvContentPartPr>
              <p14:xfrm>
                <a:off x="5145585" y="1271535"/>
                <a:ext cx="342360" cy="378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C69AADA-FFAC-2F48-323B-97EF796C8A1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39465" y="1265415"/>
                  <a:ext cx="3546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A867A39-7E68-0464-1674-DB01320706B4}"/>
                    </a:ext>
                  </a:extLst>
                </p14:cNvPr>
                <p14:cNvContentPartPr/>
                <p14:nvPr/>
              </p14:nvContentPartPr>
              <p14:xfrm>
                <a:off x="5554185" y="1208895"/>
                <a:ext cx="273240" cy="344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A867A39-7E68-0464-1674-DB01320706B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48065" y="1202775"/>
                  <a:ext cx="2854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A43FC9E-077F-647B-1259-58C861A5B4A8}"/>
                    </a:ext>
                  </a:extLst>
                </p14:cNvPr>
                <p14:cNvContentPartPr/>
                <p14:nvPr/>
              </p14:nvContentPartPr>
              <p14:xfrm>
                <a:off x="5845785" y="1117455"/>
                <a:ext cx="356400" cy="285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A43FC9E-077F-647B-1259-58C861A5B4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39665" y="1111335"/>
                  <a:ext cx="3686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9A921F-6995-014B-30AF-3CA367FFE383}"/>
                    </a:ext>
                  </a:extLst>
                </p14:cNvPr>
                <p14:cNvContentPartPr/>
                <p14:nvPr/>
              </p14:nvContentPartPr>
              <p14:xfrm>
                <a:off x="6259065" y="1304655"/>
                <a:ext cx="30960" cy="155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9A921F-6995-014B-30AF-3CA367FFE38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52945" y="1298535"/>
                  <a:ext cx="43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7B3997-9658-7DF9-3056-E5EA85DF728A}"/>
                    </a:ext>
                  </a:extLst>
                </p14:cNvPr>
                <p14:cNvContentPartPr/>
                <p14:nvPr/>
              </p14:nvContentPartPr>
              <p14:xfrm>
                <a:off x="6368505" y="1107015"/>
                <a:ext cx="6120" cy="9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7B3997-9658-7DF9-3056-E5EA85DF72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62385" y="1100895"/>
                  <a:ext cx="183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FE00A4A-1231-610C-116E-A4D75FC4ECF5}"/>
                    </a:ext>
                  </a:extLst>
                </p14:cNvPr>
                <p14:cNvContentPartPr/>
                <p14:nvPr/>
              </p14:nvContentPartPr>
              <p14:xfrm>
                <a:off x="6465705" y="1107735"/>
                <a:ext cx="425160" cy="410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FE00A4A-1231-610C-116E-A4D75FC4EC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59585" y="1101615"/>
                  <a:ext cx="4374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4539659-CF61-CCA3-32F7-EE190870EB9E}"/>
                    </a:ext>
                  </a:extLst>
                </p14:cNvPr>
                <p14:cNvContentPartPr/>
                <p14:nvPr/>
              </p14:nvContentPartPr>
              <p14:xfrm>
                <a:off x="67065" y="128175"/>
                <a:ext cx="437760" cy="8197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4539659-CF61-CCA3-32F7-EE190870EB9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945" y="122055"/>
                  <a:ext cx="450000" cy="83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9FBC876-4ABD-A011-DDB1-860E5C9AE8B6}"/>
                    </a:ext>
                  </a:extLst>
                </p14:cNvPr>
                <p14:cNvContentPartPr/>
                <p14:nvPr/>
              </p14:nvContentPartPr>
              <p14:xfrm>
                <a:off x="649905" y="652335"/>
                <a:ext cx="25560" cy="228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9FBC876-4ABD-A011-DDB1-860E5C9AE8B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3785" y="646215"/>
                  <a:ext cx="37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972ADF1-2CE1-C4D7-2F09-E3186612784C}"/>
                    </a:ext>
                  </a:extLst>
                </p14:cNvPr>
                <p14:cNvContentPartPr/>
                <p14:nvPr/>
              </p14:nvContentPartPr>
              <p14:xfrm>
                <a:off x="709665" y="493935"/>
                <a:ext cx="92880" cy="25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972ADF1-2CE1-C4D7-2F09-E3186612784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3545" y="487815"/>
                  <a:ext cx="105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10F3F06-C4D3-B7E0-F5F0-D4D526527ADC}"/>
                    </a:ext>
                  </a:extLst>
                </p14:cNvPr>
                <p14:cNvContentPartPr/>
                <p14:nvPr/>
              </p14:nvContentPartPr>
              <p14:xfrm>
                <a:off x="833145" y="564495"/>
                <a:ext cx="583560" cy="438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10F3F06-C4D3-B7E0-F5F0-D4D526527AD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7025" y="558375"/>
                  <a:ext cx="5958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3AAF51A-87F5-CC4D-B77B-A48AEE6E9EA6}"/>
                    </a:ext>
                  </a:extLst>
                </p14:cNvPr>
                <p14:cNvContentPartPr/>
                <p14:nvPr/>
              </p14:nvContentPartPr>
              <p14:xfrm>
                <a:off x="1423905" y="588615"/>
                <a:ext cx="651960" cy="293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3AAF51A-87F5-CC4D-B77B-A48AEE6E9E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17785" y="582495"/>
                  <a:ext cx="6642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195EB67-4FFE-E401-BD15-E0A34A5AF521}"/>
                    </a:ext>
                  </a:extLst>
                </p14:cNvPr>
                <p14:cNvContentPartPr/>
                <p14:nvPr/>
              </p14:nvContentPartPr>
              <p14:xfrm>
                <a:off x="2447385" y="771855"/>
                <a:ext cx="451440" cy="71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195EB67-4FFE-E401-BD15-E0A34A5AF52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41265" y="765735"/>
                  <a:ext cx="4636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7E9984A-6FF5-90F1-592C-B43E5111D9AF}"/>
                    </a:ext>
                  </a:extLst>
                </p14:cNvPr>
                <p14:cNvContentPartPr/>
                <p14:nvPr/>
              </p14:nvContentPartPr>
              <p14:xfrm>
                <a:off x="2873265" y="465855"/>
                <a:ext cx="200520" cy="58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7E9984A-6FF5-90F1-592C-B43E5111D9A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67145" y="459735"/>
                  <a:ext cx="21276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562E4F9-346B-6B4D-D5A9-37B709F67383}"/>
                    </a:ext>
                  </a:extLst>
                </p14:cNvPr>
                <p14:cNvContentPartPr/>
                <p14:nvPr/>
              </p14:nvContentPartPr>
              <p14:xfrm>
                <a:off x="3220665" y="1009455"/>
                <a:ext cx="16200" cy="39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562E4F9-346B-6B4D-D5A9-37B709F6738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14545" y="1003335"/>
                  <a:ext cx="284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E0E4EC7-37C7-9649-2073-EEA362957638}"/>
                    </a:ext>
                  </a:extLst>
                </p14:cNvPr>
                <p14:cNvContentPartPr/>
                <p14:nvPr/>
              </p14:nvContentPartPr>
              <p14:xfrm>
                <a:off x="746745" y="1203855"/>
                <a:ext cx="1374840" cy="276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E0E4EC7-37C7-9649-2073-EEA3629576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0625" y="1197735"/>
                  <a:ext cx="13870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66535F4-ED61-8445-5012-640103689152}"/>
                    </a:ext>
                  </a:extLst>
                </p14:cNvPr>
                <p14:cNvContentPartPr/>
                <p14:nvPr/>
              </p14:nvContentPartPr>
              <p14:xfrm>
                <a:off x="1189545" y="1192335"/>
                <a:ext cx="959400" cy="162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66535F4-ED61-8445-5012-64010368915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83425" y="1186215"/>
                  <a:ext cx="971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8154C7B-48D4-CE53-405F-9356EB0BB218}"/>
                    </a:ext>
                  </a:extLst>
                </p14:cNvPr>
                <p14:cNvContentPartPr/>
                <p14:nvPr/>
              </p14:nvContentPartPr>
              <p14:xfrm>
                <a:off x="1381785" y="1242735"/>
                <a:ext cx="628920" cy="78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8154C7B-48D4-CE53-405F-9356EB0BB21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75665" y="1236615"/>
                  <a:ext cx="6411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03F63D2-0C6D-5275-DE0D-0C1D6F2480EB}"/>
                    </a:ext>
                  </a:extLst>
                </p14:cNvPr>
                <p14:cNvContentPartPr/>
                <p14:nvPr/>
              </p14:nvContentPartPr>
              <p14:xfrm>
                <a:off x="1968225" y="1189455"/>
                <a:ext cx="281520" cy="61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03F63D2-0C6D-5275-DE0D-0C1D6F2480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62105" y="1183335"/>
                  <a:ext cx="293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E52910A-7277-7463-190A-38C2F11B0DED}"/>
                    </a:ext>
                  </a:extLst>
                </p14:cNvPr>
                <p14:cNvContentPartPr/>
                <p14:nvPr/>
              </p14:nvContentPartPr>
              <p14:xfrm>
                <a:off x="2329305" y="1148055"/>
                <a:ext cx="131760" cy="34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E52910A-7277-7463-190A-38C2F11B0DE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23185" y="1141935"/>
                  <a:ext cx="144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8F0B408-648A-1AAB-21DC-93F00AB504E7}"/>
                    </a:ext>
                  </a:extLst>
                </p14:cNvPr>
                <p14:cNvContentPartPr/>
                <p14:nvPr/>
              </p14:nvContentPartPr>
              <p14:xfrm>
                <a:off x="4521705" y="941415"/>
                <a:ext cx="569520" cy="52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8F0B408-648A-1AAB-21DC-93F00AB504E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15585" y="935295"/>
                  <a:ext cx="5817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C9F886D-0787-0E08-1E16-67932E68C0E2}"/>
                    </a:ext>
                  </a:extLst>
                </p14:cNvPr>
                <p14:cNvContentPartPr/>
                <p14:nvPr/>
              </p14:nvContentPartPr>
              <p14:xfrm>
                <a:off x="249945" y="1778415"/>
                <a:ext cx="238320" cy="438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C9F886D-0787-0E08-1E16-67932E68C0E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3825" y="1772295"/>
                  <a:ext cx="2505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7C8CFA7-1D27-E683-F940-883E031BF551}"/>
                    </a:ext>
                  </a:extLst>
                </p14:cNvPr>
                <p14:cNvContentPartPr/>
                <p14:nvPr/>
              </p14:nvContentPartPr>
              <p14:xfrm>
                <a:off x="305025" y="1937175"/>
                <a:ext cx="206280" cy="50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7C8CFA7-1D27-E683-F940-883E031BF5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8905" y="1931055"/>
                  <a:ext cx="218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92D23EE-4083-9594-4AB4-7ECE7B042517}"/>
                    </a:ext>
                  </a:extLst>
                </p14:cNvPr>
                <p14:cNvContentPartPr/>
                <p14:nvPr/>
              </p14:nvContentPartPr>
              <p14:xfrm>
                <a:off x="691305" y="1880655"/>
                <a:ext cx="15120" cy="133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92D23EE-4083-9594-4AB4-7ECE7B04251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5185" y="1874535"/>
                  <a:ext cx="27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D108C63-51B5-4606-237A-B61DBD66BE95}"/>
                    </a:ext>
                  </a:extLst>
                </p14:cNvPr>
                <p14:cNvContentPartPr/>
                <p14:nvPr/>
              </p14:nvContentPartPr>
              <p14:xfrm>
                <a:off x="715065" y="1712895"/>
                <a:ext cx="210960" cy="297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D108C63-51B5-4606-237A-B61DBD66BE9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8945" y="1706775"/>
                  <a:ext cx="2232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E3D0112-4DA2-9BC2-3806-0C9081E6AC14}"/>
                    </a:ext>
                  </a:extLst>
                </p14:cNvPr>
                <p14:cNvContentPartPr/>
                <p14:nvPr/>
              </p14:nvContentPartPr>
              <p14:xfrm>
                <a:off x="1295385" y="1699575"/>
                <a:ext cx="188280" cy="235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E3D0112-4DA2-9BC2-3806-0C9081E6AC1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89265" y="1693455"/>
                  <a:ext cx="2005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1CB73D9-8CF6-991E-50CF-4C932487AC3C}"/>
                    </a:ext>
                  </a:extLst>
                </p14:cNvPr>
                <p14:cNvContentPartPr/>
                <p14:nvPr/>
              </p14:nvContentPartPr>
              <p14:xfrm>
                <a:off x="455865" y="2345775"/>
                <a:ext cx="556920" cy="862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1CB73D9-8CF6-991E-50CF-4C932487AC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9745" y="2339655"/>
                  <a:ext cx="56916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1869807-2C99-5DF2-E1D1-61F80E310725}"/>
                    </a:ext>
                  </a:extLst>
                </p14:cNvPr>
                <p14:cNvContentPartPr/>
                <p14:nvPr/>
              </p14:nvContentPartPr>
              <p14:xfrm>
                <a:off x="470625" y="2275575"/>
                <a:ext cx="600840" cy="90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1869807-2C99-5DF2-E1D1-61F80E31072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4505" y="2269455"/>
                  <a:ext cx="613080" cy="9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A93A4F7-E279-832E-1714-B431E6BC337E}"/>
                    </a:ext>
                  </a:extLst>
                </p14:cNvPr>
                <p14:cNvContentPartPr/>
                <p14:nvPr/>
              </p14:nvContentPartPr>
              <p14:xfrm>
                <a:off x="577185" y="2640975"/>
                <a:ext cx="610560" cy="216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A93A4F7-E279-832E-1714-B431E6BC337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1065" y="2634855"/>
                  <a:ext cx="6228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449DA69-310A-D5E5-4917-533E0B143EEF}"/>
                    </a:ext>
                  </a:extLst>
                </p14:cNvPr>
                <p14:cNvContentPartPr/>
                <p14:nvPr/>
              </p14:nvContentPartPr>
              <p14:xfrm>
                <a:off x="530385" y="2642775"/>
                <a:ext cx="549720" cy="209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449DA69-310A-D5E5-4917-533E0B143EE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24265" y="2636655"/>
                  <a:ext cx="561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A543527-C8BD-8CBC-302B-57770B2FD6C5}"/>
                    </a:ext>
                  </a:extLst>
                </p14:cNvPr>
                <p14:cNvContentPartPr/>
                <p14:nvPr/>
              </p14:nvContentPartPr>
              <p14:xfrm>
                <a:off x="623985" y="2667615"/>
                <a:ext cx="362520" cy="156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A543527-C8BD-8CBC-302B-57770B2FD6C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7865" y="2661495"/>
                  <a:ext cx="3747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F10D358-CEA6-3F3B-6B68-D77A4DED566C}"/>
                    </a:ext>
                  </a:extLst>
                </p14:cNvPr>
                <p14:cNvContentPartPr/>
                <p14:nvPr/>
              </p14:nvContentPartPr>
              <p14:xfrm>
                <a:off x="394305" y="2370255"/>
                <a:ext cx="203760" cy="726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F10D358-CEA6-3F3B-6B68-D77A4DED566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8185" y="2364135"/>
                  <a:ext cx="21600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DF2E3B0-23C3-8F23-CF4D-9A44D1A4EA0A}"/>
                    </a:ext>
                  </a:extLst>
                </p14:cNvPr>
                <p14:cNvContentPartPr/>
                <p14:nvPr/>
              </p14:nvContentPartPr>
              <p14:xfrm>
                <a:off x="753225" y="2252535"/>
                <a:ext cx="283680" cy="932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DF2E3B0-23C3-8F23-CF4D-9A44D1A4EA0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7105" y="2246415"/>
                  <a:ext cx="295920" cy="9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355348A-8916-C675-FDCC-CB13BDF4BAAD}"/>
                    </a:ext>
                  </a:extLst>
                </p14:cNvPr>
                <p14:cNvContentPartPr/>
                <p14:nvPr/>
              </p14:nvContentPartPr>
              <p14:xfrm>
                <a:off x="462705" y="2865255"/>
                <a:ext cx="139680" cy="54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355348A-8916-C675-FDCC-CB13BDF4BAA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6585" y="2859135"/>
                  <a:ext cx="151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1002C31-84FA-0834-0CE2-A879A68E8B73}"/>
                    </a:ext>
                  </a:extLst>
                </p14:cNvPr>
                <p14:cNvContentPartPr/>
                <p14:nvPr/>
              </p14:nvContentPartPr>
              <p14:xfrm>
                <a:off x="1548465" y="2504175"/>
                <a:ext cx="40680" cy="376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1002C31-84FA-0834-0CE2-A879A68E8B7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42345" y="2498055"/>
                  <a:ext cx="529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1926ED0-781D-A997-8E7B-E110E0BB13E0}"/>
                    </a:ext>
                  </a:extLst>
                </p14:cNvPr>
                <p14:cNvContentPartPr/>
                <p14:nvPr/>
              </p14:nvContentPartPr>
              <p14:xfrm>
                <a:off x="1630905" y="2214015"/>
                <a:ext cx="316080" cy="603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1926ED0-781D-A997-8E7B-E110E0BB13E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24785" y="2207895"/>
                  <a:ext cx="3283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365E6F4-0EE7-6CCD-B3FB-78F323CA427C}"/>
                    </a:ext>
                  </a:extLst>
                </p14:cNvPr>
                <p14:cNvContentPartPr/>
                <p14:nvPr/>
              </p14:nvContentPartPr>
              <p14:xfrm>
                <a:off x="2249385" y="2626575"/>
                <a:ext cx="14040" cy="14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365E6F4-0EE7-6CCD-B3FB-78F323CA427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243265" y="2620455"/>
                  <a:ext cx="26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1EC7754-85F1-924B-2BA9-5B194F29AD87}"/>
                    </a:ext>
                  </a:extLst>
                </p14:cNvPr>
                <p14:cNvContentPartPr/>
                <p14:nvPr/>
              </p14:nvContentPartPr>
              <p14:xfrm>
                <a:off x="542985" y="3549975"/>
                <a:ext cx="240120" cy="199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1EC7754-85F1-924B-2BA9-5B194F29AD8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6865" y="3543855"/>
                  <a:ext cx="2523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BA21BCF-C041-FFFD-7F0C-E074D297535B}"/>
                    </a:ext>
                  </a:extLst>
                </p14:cNvPr>
                <p14:cNvContentPartPr/>
                <p14:nvPr/>
              </p14:nvContentPartPr>
              <p14:xfrm>
                <a:off x="1102785" y="3377535"/>
                <a:ext cx="227160" cy="259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BA21BCF-C041-FFFD-7F0C-E074D297535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96665" y="3371415"/>
                  <a:ext cx="2394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74CFEA9-9718-DD53-10B2-3D4DCD2E3D7B}"/>
                    </a:ext>
                  </a:extLst>
                </p14:cNvPr>
                <p14:cNvContentPartPr/>
                <p14:nvPr/>
              </p14:nvContentPartPr>
              <p14:xfrm>
                <a:off x="1635225" y="3322455"/>
                <a:ext cx="404280" cy="186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74CFEA9-9718-DD53-10B2-3D4DCD2E3D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29105" y="3316335"/>
                  <a:ext cx="4165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FE037B0-4BA5-EACC-54F6-295FD5FCEC24}"/>
                    </a:ext>
                  </a:extLst>
                </p14:cNvPr>
                <p14:cNvContentPartPr/>
                <p14:nvPr/>
              </p14:nvContentPartPr>
              <p14:xfrm>
                <a:off x="47265" y="2948415"/>
                <a:ext cx="2061000" cy="1035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FE037B0-4BA5-EACC-54F6-295FD5FCEC2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145" y="2942295"/>
                  <a:ext cx="2073240" cy="10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6AE97F0-3E58-1B00-5051-C455F2950A11}"/>
                    </a:ext>
                  </a:extLst>
                </p14:cNvPr>
                <p14:cNvContentPartPr/>
                <p14:nvPr/>
              </p14:nvContentPartPr>
              <p14:xfrm>
                <a:off x="533625" y="4350255"/>
                <a:ext cx="267840" cy="545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6AE97F0-3E58-1B00-5051-C455F2950A1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27505" y="4344135"/>
                  <a:ext cx="28008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BBE02CF-C954-CD83-6581-77C7FAE88081}"/>
                    </a:ext>
                  </a:extLst>
                </p14:cNvPr>
                <p14:cNvContentPartPr/>
                <p14:nvPr/>
              </p14:nvContentPartPr>
              <p14:xfrm>
                <a:off x="488985" y="4235415"/>
                <a:ext cx="1798200" cy="498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BBE02CF-C954-CD83-6581-77C7FAE8808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2865" y="4229295"/>
                  <a:ext cx="181044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49FE9CB-43F5-92D2-CD5D-24CAB6EDDFF9}"/>
                    </a:ext>
                  </a:extLst>
                </p14:cNvPr>
                <p14:cNvContentPartPr/>
                <p14:nvPr/>
              </p14:nvContentPartPr>
              <p14:xfrm>
                <a:off x="92265" y="4121295"/>
                <a:ext cx="536400" cy="208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49FE9CB-43F5-92D2-CD5D-24CAB6EDDFF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145" y="4115175"/>
                  <a:ext cx="548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755F04F-C5A6-4011-F516-4BAD7471AD10}"/>
                    </a:ext>
                  </a:extLst>
                </p14:cNvPr>
                <p14:cNvContentPartPr/>
                <p14:nvPr/>
              </p14:nvContentPartPr>
              <p14:xfrm>
                <a:off x="130065" y="3768135"/>
                <a:ext cx="2347920" cy="1360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755F04F-C5A6-4011-F516-4BAD7471AD1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3945" y="3762015"/>
                  <a:ext cx="2360160" cy="13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DC37F79-6F61-9A2E-B1DF-B76AA1A13FB4}"/>
                    </a:ext>
                  </a:extLst>
                </p14:cNvPr>
                <p14:cNvContentPartPr/>
                <p14:nvPr/>
              </p14:nvContentPartPr>
              <p14:xfrm>
                <a:off x="891105" y="1896135"/>
                <a:ext cx="957240" cy="749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DC37F79-6F61-9A2E-B1DF-B76AA1A13FB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4985" y="1890015"/>
                  <a:ext cx="969480" cy="7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2FE75E8-D7FA-89CC-593B-DB0AA637DAA7}"/>
                    </a:ext>
                  </a:extLst>
                </p14:cNvPr>
                <p14:cNvContentPartPr/>
                <p14:nvPr/>
              </p14:nvContentPartPr>
              <p14:xfrm>
                <a:off x="1912065" y="2217975"/>
                <a:ext cx="628920" cy="305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2FE75E8-D7FA-89CC-593B-DB0AA637DAA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05945" y="2211855"/>
                  <a:ext cx="6411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6D6A804-1CA4-E5A6-F89E-0866162DAB17}"/>
                    </a:ext>
                  </a:extLst>
                </p14:cNvPr>
                <p14:cNvContentPartPr/>
                <p14:nvPr/>
              </p14:nvContentPartPr>
              <p14:xfrm>
                <a:off x="2538465" y="2430015"/>
                <a:ext cx="113400" cy="39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6D6A804-1CA4-E5A6-F89E-0866162DAB1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32345" y="2423895"/>
                  <a:ext cx="125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F6480CA-0B13-1117-E329-7C929A72F65D}"/>
                    </a:ext>
                  </a:extLst>
                </p14:cNvPr>
                <p14:cNvContentPartPr/>
                <p14:nvPr/>
              </p14:nvContentPartPr>
              <p14:xfrm>
                <a:off x="2785425" y="2143815"/>
                <a:ext cx="360360" cy="346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F6480CA-0B13-1117-E329-7C929A72F65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79305" y="2137695"/>
                  <a:ext cx="3726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886864E-6576-3A8E-FB98-FF50DDE003AF}"/>
                    </a:ext>
                  </a:extLst>
                </p14:cNvPr>
                <p14:cNvContentPartPr/>
                <p14:nvPr/>
              </p14:nvContentPartPr>
              <p14:xfrm>
                <a:off x="631905" y="3652215"/>
                <a:ext cx="817560" cy="264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886864E-6576-3A8E-FB98-FF50DDE003A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5785" y="3646095"/>
                  <a:ext cx="8298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384839C-3C03-8484-B9AB-C6E3664D3170}"/>
                    </a:ext>
                  </a:extLst>
                </p14:cNvPr>
                <p14:cNvContentPartPr/>
                <p14:nvPr/>
              </p14:nvContentPartPr>
              <p14:xfrm>
                <a:off x="1340385" y="3518295"/>
                <a:ext cx="618840" cy="212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384839C-3C03-8484-B9AB-C6E3664D317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34265" y="3512175"/>
                  <a:ext cx="6310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66281DA-C28F-14D2-3379-329598920616}"/>
                    </a:ext>
                  </a:extLst>
                </p14:cNvPr>
                <p14:cNvContentPartPr/>
                <p14:nvPr/>
              </p14:nvContentPartPr>
              <p14:xfrm>
                <a:off x="1585185" y="4418295"/>
                <a:ext cx="543240" cy="336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66281DA-C28F-14D2-3379-32959892061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579065" y="4412175"/>
                  <a:ext cx="5554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155DBA5-A600-94F8-1BED-5414A815920E}"/>
                    </a:ext>
                  </a:extLst>
                </p14:cNvPr>
                <p14:cNvContentPartPr/>
                <p14:nvPr/>
              </p14:nvContentPartPr>
              <p14:xfrm>
                <a:off x="2170545" y="4108695"/>
                <a:ext cx="503280" cy="407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155DBA5-A600-94F8-1BED-5414A815920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164425" y="4102575"/>
                  <a:ext cx="51552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691BFA9-C2F4-FBB1-B6A1-6DB0620BAD7B}"/>
                    </a:ext>
                  </a:extLst>
                </p14:cNvPr>
                <p14:cNvContentPartPr/>
                <p14:nvPr/>
              </p14:nvContentPartPr>
              <p14:xfrm>
                <a:off x="87225" y="3893055"/>
                <a:ext cx="2300040" cy="1249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691BFA9-C2F4-FBB1-B6A1-6DB0620BAD7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1105" y="3886935"/>
                  <a:ext cx="2312280" cy="12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48A6C8E-6672-3988-88C4-A718668A4F4D}"/>
                    </a:ext>
                  </a:extLst>
                </p14:cNvPr>
                <p14:cNvContentPartPr/>
                <p14:nvPr/>
              </p14:nvContentPartPr>
              <p14:xfrm>
                <a:off x="180825" y="3868935"/>
                <a:ext cx="1805760" cy="1353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48A6C8E-6672-3988-88C4-A718668A4F4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74705" y="3862815"/>
                  <a:ext cx="1818000" cy="13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73DB4CF-0373-FA65-889C-2F0DBEC0F090}"/>
                    </a:ext>
                  </a:extLst>
                </p14:cNvPr>
                <p14:cNvContentPartPr/>
                <p14:nvPr/>
              </p14:nvContentPartPr>
              <p14:xfrm>
                <a:off x="359745" y="2263335"/>
                <a:ext cx="1002600" cy="699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73DB4CF-0373-FA65-889C-2F0DBEC0F09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3625" y="2257215"/>
                  <a:ext cx="101484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1A4CCBF-060C-796E-8DDB-B02AC994098A}"/>
                    </a:ext>
                  </a:extLst>
                </p14:cNvPr>
                <p14:cNvContentPartPr/>
                <p14:nvPr/>
              </p14:nvContentPartPr>
              <p14:xfrm>
                <a:off x="1547025" y="2078295"/>
                <a:ext cx="537480" cy="739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1A4CCBF-060C-796E-8DDB-B02AC994098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540905" y="2072175"/>
                  <a:ext cx="54972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1680701-7432-E79D-B12B-44199ACABC3C}"/>
                    </a:ext>
                  </a:extLst>
                </p14:cNvPr>
                <p14:cNvContentPartPr/>
                <p14:nvPr/>
              </p14:nvContentPartPr>
              <p14:xfrm>
                <a:off x="2791185" y="2067135"/>
                <a:ext cx="518040" cy="430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1680701-7432-E79D-B12B-44199ACABC3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85065" y="2061015"/>
                  <a:ext cx="5302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A8A0BFE-4069-68A7-B08F-CAC1533A3923}"/>
                    </a:ext>
                  </a:extLst>
                </p14:cNvPr>
                <p14:cNvContentPartPr/>
                <p14:nvPr/>
              </p14:nvContentPartPr>
              <p14:xfrm>
                <a:off x="1786425" y="2831055"/>
                <a:ext cx="30240" cy="35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A8A0BFE-4069-68A7-B08F-CAC1533A392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780305" y="2824935"/>
                  <a:ext cx="42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91B18A9-6DE7-FA93-2E2E-E27BEC22D462}"/>
                    </a:ext>
                  </a:extLst>
                </p14:cNvPr>
                <p14:cNvContentPartPr/>
                <p14:nvPr/>
              </p14:nvContentPartPr>
              <p14:xfrm>
                <a:off x="1023585" y="3120135"/>
                <a:ext cx="21240" cy="35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91B18A9-6DE7-FA93-2E2E-E27BEC22D46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7465" y="3114015"/>
                  <a:ext cx="33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884B41D-F69F-BF29-41EF-E48115D26190}"/>
                    </a:ext>
                  </a:extLst>
                </p14:cNvPr>
                <p14:cNvContentPartPr/>
                <p14:nvPr/>
              </p14:nvContentPartPr>
              <p14:xfrm>
                <a:off x="1794345" y="2800455"/>
                <a:ext cx="54000" cy="19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884B41D-F69F-BF29-41EF-E48115D261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788225" y="2794335"/>
                  <a:ext cx="66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693A4D8-46A8-9780-FAF1-7A3B907E05BA}"/>
                    </a:ext>
                  </a:extLst>
                </p14:cNvPr>
                <p14:cNvContentPartPr/>
                <p14:nvPr/>
              </p14:nvContentPartPr>
              <p14:xfrm>
                <a:off x="825225" y="3862815"/>
                <a:ext cx="26640" cy="35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693A4D8-46A8-9780-FAF1-7A3B907E05B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19105" y="3856695"/>
                  <a:ext cx="38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3491318-689E-F473-174C-F301A12D49B4}"/>
                    </a:ext>
                  </a:extLst>
                </p14:cNvPr>
                <p14:cNvContentPartPr/>
                <p14:nvPr/>
              </p14:nvContentPartPr>
              <p14:xfrm>
                <a:off x="779865" y="4421535"/>
                <a:ext cx="1460520" cy="704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3491318-689E-F473-174C-F301A12D49B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73745" y="4415415"/>
                  <a:ext cx="147276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C7F95C6-5908-9857-5CC1-881608DC948D}"/>
                    </a:ext>
                  </a:extLst>
                </p14:cNvPr>
                <p14:cNvContentPartPr/>
                <p14:nvPr/>
              </p14:nvContentPartPr>
              <p14:xfrm>
                <a:off x="4026345" y="1926015"/>
                <a:ext cx="42840" cy="437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C7F95C6-5908-9857-5CC1-881608DC948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020225" y="1919895"/>
                  <a:ext cx="550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0352F2C-678E-A445-42F9-871F9392E15F}"/>
                    </a:ext>
                  </a:extLst>
                </p14:cNvPr>
                <p14:cNvContentPartPr/>
                <p14:nvPr/>
              </p14:nvContentPartPr>
              <p14:xfrm>
                <a:off x="4061985" y="1896135"/>
                <a:ext cx="1256400" cy="309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0352F2C-678E-A445-42F9-871F9392E15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055865" y="1890015"/>
                  <a:ext cx="12686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DA4572D-40A9-5E43-D6B3-0BC3E756C5FD}"/>
                    </a:ext>
                  </a:extLst>
                </p14:cNvPr>
                <p14:cNvContentPartPr/>
                <p14:nvPr/>
              </p14:nvContentPartPr>
              <p14:xfrm>
                <a:off x="5323785" y="1960575"/>
                <a:ext cx="233640" cy="100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DA4572D-40A9-5E43-D6B3-0BC3E756C5F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317665" y="1954455"/>
                  <a:ext cx="245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9CED001-6EBD-7706-C071-398CECDD88A9}"/>
                    </a:ext>
                  </a:extLst>
                </p14:cNvPr>
                <p14:cNvContentPartPr/>
                <p14:nvPr/>
              </p14:nvContentPartPr>
              <p14:xfrm>
                <a:off x="5584425" y="1912695"/>
                <a:ext cx="42480" cy="72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9CED001-6EBD-7706-C071-398CECDD88A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578305" y="1906575"/>
                  <a:ext cx="547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5ED5BC-4523-D25D-9F63-46A273FE4327}"/>
                    </a:ext>
                  </a:extLst>
                </p14:cNvPr>
                <p14:cNvContentPartPr/>
                <p14:nvPr/>
              </p14:nvContentPartPr>
              <p14:xfrm>
                <a:off x="5743545" y="1872375"/>
                <a:ext cx="48240" cy="331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5ED5BC-4523-D25D-9F63-46A273FE432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737425" y="1866255"/>
                  <a:ext cx="60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B190CC5-38C4-31C1-A92D-4B399AA98F7E}"/>
                    </a:ext>
                  </a:extLst>
                </p14:cNvPr>
                <p14:cNvContentPartPr/>
                <p14:nvPr/>
              </p14:nvContentPartPr>
              <p14:xfrm>
                <a:off x="5754705" y="1849695"/>
                <a:ext cx="648360" cy="288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B190CC5-38C4-31C1-A92D-4B399AA98F7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748585" y="1843575"/>
                  <a:ext cx="6606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927DAF0-BF92-8CB3-2A7F-F7E9A822E944}"/>
                    </a:ext>
                  </a:extLst>
                </p14:cNvPr>
                <p14:cNvContentPartPr/>
                <p14:nvPr/>
              </p14:nvContentPartPr>
              <p14:xfrm>
                <a:off x="6534825" y="1979655"/>
                <a:ext cx="191880" cy="6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927DAF0-BF92-8CB3-2A7F-F7E9A822E94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528705" y="1973535"/>
                  <a:ext cx="204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6B99FE9-1C4D-114C-E215-52CDE83A0698}"/>
                    </a:ext>
                  </a:extLst>
                </p14:cNvPr>
                <p14:cNvContentPartPr/>
                <p14:nvPr/>
              </p14:nvContentPartPr>
              <p14:xfrm>
                <a:off x="6585585" y="1897935"/>
                <a:ext cx="463320" cy="162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6B99FE9-1C4D-114C-E215-52CDE83A069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579465" y="1891815"/>
                  <a:ext cx="4755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7D222F6-8E94-14FC-92D7-C099CE7FF3C1}"/>
                    </a:ext>
                  </a:extLst>
                </p14:cNvPr>
                <p14:cNvContentPartPr/>
                <p14:nvPr/>
              </p14:nvContentPartPr>
              <p14:xfrm>
                <a:off x="7568745" y="1731615"/>
                <a:ext cx="17640" cy="33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7D222F6-8E94-14FC-92D7-C099CE7FF3C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562625" y="1725495"/>
                  <a:ext cx="29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3770BD2-5A31-29D3-E685-9BD8F0BF22E9}"/>
                    </a:ext>
                  </a:extLst>
                </p14:cNvPr>
                <p14:cNvContentPartPr/>
                <p14:nvPr/>
              </p14:nvContentPartPr>
              <p14:xfrm>
                <a:off x="155265" y="1288095"/>
                <a:ext cx="3393720" cy="4317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3770BD2-5A31-29D3-E685-9BD8F0BF22E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49145" y="1281975"/>
                  <a:ext cx="3405960" cy="432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8118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519B7D5-560A-C7CA-D647-845893335659}"/>
              </a:ext>
            </a:extLst>
          </p:cNvPr>
          <p:cNvGrpSpPr/>
          <p:nvPr/>
        </p:nvGrpSpPr>
        <p:grpSpPr>
          <a:xfrm>
            <a:off x="333105" y="-49305"/>
            <a:ext cx="2976120" cy="899640"/>
            <a:chOff x="333105" y="-49305"/>
            <a:chExt cx="2976120" cy="89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F6DD94B-FF43-4B03-BDAE-F59FA200A7FD}"/>
                    </a:ext>
                  </a:extLst>
                </p14:cNvPr>
                <p14:cNvContentPartPr/>
                <p14:nvPr/>
              </p14:nvContentPartPr>
              <p14:xfrm>
                <a:off x="333105" y="292335"/>
                <a:ext cx="538200" cy="55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F6DD94B-FF43-4B03-BDAE-F59FA200A7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6985" y="286215"/>
                  <a:ext cx="5504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61C449D-FAB4-0F89-C4A6-506AB7199EE7}"/>
                    </a:ext>
                  </a:extLst>
                </p14:cNvPr>
                <p14:cNvContentPartPr/>
                <p14:nvPr/>
              </p14:nvContentPartPr>
              <p14:xfrm>
                <a:off x="649905" y="38895"/>
                <a:ext cx="182160" cy="514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61C449D-FAB4-0F89-C4A6-506AB7199E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3785" y="32775"/>
                  <a:ext cx="19440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B92C9C5-886A-CFC2-B17D-D58A5656B268}"/>
                    </a:ext>
                  </a:extLst>
                </p14:cNvPr>
                <p14:cNvContentPartPr/>
                <p14:nvPr/>
              </p14:nvContentPartPr>
              <p14:xfrm>
                <a:off x="1274505" y="-49305"/>
                <a:ext cx="629640" cy="899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B92C9C5-886A-CFC2-B17D-D58A5656B2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68385" y="-55425"/>
                  <a:ext cx="641880" cy="9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19628E2-1C2F-5063-0BEA-48A65924B965}"/>
                    </a:ext>
                  </a:extLst>
                </p14:cNvPr>
                <p14:cNvContentPartPr/>
                <p14:nvPr/>
              </p14:nvContentPartPr>
              <p14:xfrm>
                <a:off x="2040225" y="268440"/>
                <a:ext cx="623160" cy="371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19628E2-1C2F-5063-0BEA-48A65924B9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4105" y="262320"/>
                  <a:ext cx="6354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17C5351-AA1F-7070-7C0E-869F41014440}"/>
                    </a:ext>
                  </a:extLst>
                </p14:cNvPr>
                <p14:cNvContentPartPr/>
                <p14:nvPr/>
              </p14:nvContentPartPr>
              <p14:xfrm>
                <a:off x="2788665" y="347280"/>
                <a:ext cx="520560" cy="238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17C5351-AA1F-7070-7C0E-869F410144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82545" y="341160"/>
                  <a:ext cx="53280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9B09ED2-9D3B-4FDE-5422-758A490872F0}"/>
              </a:ext>
            </a:extLst>
          </p:cNvPr>
          <p:cNvGrpSpPr/>
          <p:nvPr/>
        </p:nvGrpSpPr>
        <p:grpSpPr>
          <a:xfrm>
            <a:off x="3478425" y="150720"/>
            <a:ext cx="1507680" cy="390960"/>
            <a:chOff x="3478425" y="150720"/>
            <a:chExt cx="150768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0896F2A-815A-1F0C-7EA3-95B2C514DF40}"/>
                    </a:ext>
                  </a:extLst>
                </p14:cNvPr>
                <p14:cNvContentPartPr/>
                <p14:nvPr/>
              </p14:nvContentPartPr>
              <p14:xfrm>
                <a:off x="3478425" y="171600"/>
                <a:ext cx="611280" cy="370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0896F2A-815A-1F0C-7EA3-95B2C514DF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72305" y="165480"/>
                  <a:ext cx="6235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5DF4907-91FA-30AD-9AE5-F7DAD38E7D55}"/>
                    </a:ext>
                  </a:extLst>
                </p14:cNvPr>
                <p14:cNvContentPartPr/>
                <p14:nvPr/>
              </p14:nvContentPartPr>
              <p14:xfrm>
                <a:off x="3874425" y="309120"/>
                <a:ext cx="351360" cy="87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5DF4907-91FA-30AD-9AE5-F7DAD38E7D5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68305" y="303000"/>
                  <a:ext cx="363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46A936-F585-799B-2032-6866F73E12F3}"/>
                    </a:ext>
                  </a:extLst>
                </p14:cNvPr>
                <p14:cNvContentPartPr/>
                <p14:nvPr/>
              </p14:nvContentPartPr>
              <p14:xfrm>
                <a:off x="4236585" y="294720"/>
                <a:ext cx="380160" cy="171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46A936-F585-799B-2032-6866F73E12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30465" y="288600"/>
                  <a:ext cx="3924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D08FAE8-956C-844E-4E27-5ACAAC2B3DEB}"/>
                    </a:ext>
                  </a:extLst>
                </p14:cNvPr>
                <p14:cNvContentPartPr/>
                <p14:nvPr/>
              </p14:nvContentPartPr>
              <p14:xfrm>
                <a:off x="4664265" y="150720"/>
                <a:ext cx="46080" cy="16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D08FAE8-956C-844E-4E27-5ACAAC2B3D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58145" y="144600"/>
                  <a:ext cx="58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BB414CD-DA69-2320-2714-E5B9A04B39BA}"/>
                    </a:ext>
                  </a:extLst>
                </p14:cNvPr>
                <p14:cNvContentPartPr/>
                <p14:nvPr/>
              </p14:nvContentPartPr>
              <p14:xfrm>
                <a:off x="4754985" y="310920"/>
                <a:ext cx="231120" cy="195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BB414CD-DA69-2320-2714-E5B9A04B39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48865" y="304800"/>
                  <a:ext cx="24336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777D83-EDF8-1307-6872-8C72C2AE41D4}"/>
              </a:ext>
            </a:extLst>
          </p:cNvPr>
          <p:cNvGrpSpPr/>
          <p:nvPr/>
        </p:nvGrpSpPr>
        <p:grpSpPr>
          <a:xfrm>
            <a:off x="5441505" y="160080"/>
            <a:ext cx="2129760" cy="974160"/>
            <a:chOff x="5441505" y="160080"/>
            <a:chExt cx="2129760" cy="97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F75E30-9A7C-A187-E09B-0DADD9277039}"/>
                    </a:ext>
                  </a:extLst>
                </p14:cNvPr>
                <p14:cNvContentPartPr/>
                <p14:nvPr/>
              </p14:nvContentPartPr>
              <p14:xfrm>
                <a:off x="5441505" y="173040"/>
                <a:ext cx="377280" cy="332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F75E30-9A7C-A187-E09B-0DADD92770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35385" y="166920"/>
                  <a:ext cx="3895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AA7F0F9-F57F-D592-4B50-2E1CFF2D8E7C}"/>
                    </a:ext>
                  </a:extLst>
                </p14:cNvPr>
                <p14:cNvContentPartPr/>
                <p14:nvPr/>
              </p14:nvContentPartPr>
              <p14:xfrm>
                <a:off x="6000945" y="160080"/>
                <a:ext cx="704160" cy="974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AA7F0F9-F57F-D592-4B50-2E1CFF2D8E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94825" y="153960"/>
                  <a:ext cx="716400" cy="9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F773542-2579-759E-BE05-43FA7CB801EC}"/>
                    </a:ext>
                  </a:extLst>
                </p14:cNvPr>
                <p14:cNvContentPartPr/>
                <p14:nvPr/>
              </p14:nvContentPartPr>
              <p14:xfrm>
                <a:off x="7046385" y="561120"/>
                <a:ext cx="43920" cy="13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F773542-2579-759E-BE05-43FA7CB801E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40265" y="555000"/>
                  <a:ext cx="56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F2D2080-EB43-A18A-6A50-B49DAD5340F6}"/>
                    </a:ext>
                  </a:extLst>
                </p14:cNvPr>
                <p14:cNvContentPartPr/>
                <p14:nvPr/>
              </p14:nvContentPartPr>
              <p14:xfrm>
                <a:off x="7061145" y="171240"/>
                <a:ext cx="30240" cy="64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F2D2080-EB43-A18A-6A50-B49DAD5340F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55025" y="165120"/>
                  <a:ext cx="424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30D6CFF-3330-DD24-F1C8-6C25D2A595DD}"/>
                    </a:ext>
                  </a:extLst>
                </p14:cNvPr>
                <p14:cNvContentPartPr/>
                <p14:nvPr/>
              </p14:nvContentPartPr>
              <p14:xfrm>
                <a:off x="7321785" y="346200"/>
                <a:ext cx="249480" cy="90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30D6CFF-3330-DD24-F1C8-6C25D2A595D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15665" y="340080"/>
                  <a:ext cx="261720" cy="10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6ADBA0D-F792-657E-5478-E97CBF2D4F8B}"/>
                  </a:ext>
                </a:extLst>
              </p14:cNvPr>
              <p14:cNvContentPartPr/>
              <p14:nvPr/>
            </p14:nvContentPartPr>
            <p14:xfrm>
              <a:off x="1230945" y="1262400"/>
              <a:ext cx="720" cy="2054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6ADBA0D-F792-657E-5478-E97CBF2D4F8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17985" y="1256280"/>
                <a:ext cx="25200" cy="20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C309545-654F-FC95-AE16-DC78D90914DC}"/>
                  </a:ext>
                </a:extLst>
              </p14:cNvPr>
              <p14:cNvContentPartPr/>
              <p14:nvPr/>
            </p14:nvContentPartPr>
            <p14:xfrm>
              <a:off x="1187385" y="3323760"/>
              <a:ext cx="2927880" cy="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C309545-654F-FC95-AE16-DC78D90914D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81265" y="3311520"/>
                <a:ext cx="294012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31EB9CEA-6E69-A217-143A-462995B27BD6}"/>
              </a:ext>
            </a:extLst>
          </p:cNvPr>
          <p:cNvGrpSpPr/>
          <p:nvPr/>
        </p:nvGrpSpPr>
        <p:grpSpPr>
          <a:xfrm>
            <a:off x="4346025" y="2971320"/>
            <a:ext cx="1156680" cy="360360"/>
            <a:chOff x="4346025" y="2971320"/>
            <a:chExt cx="1156680" cy="3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98EB1B1-E861-491A-77EC-CB0E044DFC57}"/>
                    </a:ext>
                  </a:extLst>
                </p14:cNvPr>
                <p14:cNvContentPartPr/>
                <p14:nvPr/>
              </p14:nvContentPartPr>
              <p14:xfrm>
                <a:off x="4346025" y="3136560"/>
                <a:ext cx="285120" cy="195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98EB1B1-E861-491A-77EC-CB0E044DFC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39905" y="3130440"/>
                  <a:ext cx="2973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9D314CA-A6C0-0211-1F9A-26A8C1E54339}"/>
                    </a:ext>
                  </a:extLst>
                </p14:cNvPr>
                <p14:cNvContentPartPr/>
                <p14:nvPr/>
              </p14:nvContentPartPr>
              <p14:xfrm>
                <a:off x="4720785" y="3140880"/>
                <a:ext cx="223920" cy="113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9D314CA-A6C0-0211-1F9A-26A8C1E543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14665" y="3134760"/>
                  <a:ext cx="2361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EC7549E-4798-2862-6169-2AD61EB6D7F1}"/>
                    </a:ext>
                  </a:extLst>
                </p14:cNvPr>
                <p14:cNvContentPartPr/>
                <p14:nvPr/>
              </p14:nvContentPartPr>
              <p14:xfrm>
                <a:off x="5026785" y="2971320"/>
                <a:ext cx="25560" cy="5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EC7549E-4798-2862-6169-2AD61EB6D7F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20665" y="2965200"/>
                  <a:ext cx="378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DB4FF78-71A6-0AE4-C560-6E0936B69448}"/>
                    </a:ext>
                  </a:extLst>
                </p14:cNvPr>
                <p14:cNvContentPartPr/>
                <p14:nvPr/>
              </p14:nvContentPartPr>
              <p14:xfrm>
                <a:off x="5066745" y="3073200"/>
                <a:ext cx="435960" cy="130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DB4FF78-71A6-0AE4-C560-6E0936B6944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60625" y="3067080"/>
                  <a:ext cx="44820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D816A7-E974-4AD9-55B3-70F11E161293}"/>
              </a:ext>
            </a:extLst>
          </p:cNvPr>
          <p:cNvGrpSpPr/>
          <p:nvPr/>
        </p:nvGrpSpPr>
        <p:grpSpPr>
          <a:xfrm>
            <a:off x="1136985" y="1271760"/>
            <a:ext cx="227880" cy="96120"/>
            <a:chOff x="1136985" y="1271760"/>
            <a:chExt cx="227880" cy="9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C7A4C61-6801-DECD-A24A-C5D68E4CE82E}"/>
                    </a:ext>
                  </a:extLst>
                </p14:cNvPr>
                <p14:cNvContentPartPr/>
                <p14:nvPr/>
              </p14:nvContentPartPr>
              <p14:xfrm>
                <a:off x="1136985" y="1271760"/>
                <a:ext cx="104400" cy="77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C7A4C61-6801-DECD-A24A-C5D68E4CE8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30865" y="1265640"/>
                  <a:ext cx="1166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502CD4D-92B1-5687-BFB2-D78411D5318B}"/>
                    </a:ext>
                  </a:extLst>
                </p14:cNvPr>
                <p14:cNvContentPartPr/>
                <p14:nvPr/>
              </p14:nvContentPartPr>
              <p14:xfrm>
                <a:off x="1313025" y="1271760"/>
                <a:ext cx="51840" cy="96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502CD4D-92B1-5687-BFB2-D78411D5318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06905" y="1265640"/>
                  <a:ext cx="6408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3FEE1A5-5C5E-DA36-38D3-50BDE2DC0C69}"/>
              </a:ext>
            </a:extLst>
          </p:cNvPr>
          <p:cNvGrpSpPr/>
          <p:nvPr/>
        </p:nvGrpSpPr>
        <p:grpSpPr>
          <a:xfrm>
            <a:off x="1122225" y="905280"/>
            <a:ext cx="371880" cy="221760"/>
            <a:chOff x="1122225" y="905280"/>
            <a:chExt cx="37188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BD144C5-271C-81D6-6A1D-AAE30E49527A}"/>
                    </a:ext>
                  </a:extLst>
                </p14:cNvPr>
                <p14:cNvContentPartPr/>
                <p14:nvPr/>
              </p14:nvContentPartPr>
              <p14:xfrm>
                <a:off x="1122225" y="931200"/>
                <a:ext cx="33480" cy="195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BD144C5-271C-81D6-6A1D-AAE30E49527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16105" y="925080"/>
                  <a:ext cx="457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43B0007-EE3E-3EE6-E356-1BA59239D9E5}"/>
                    </a:ext>
                  </a:extLst>
                </p14:cNvPr>
                <p14:cNvContentPartPr/>
                <p14:nvPr/>
              </p14:nvContentPartPr>
              <p14:xfrm>
                <a:off x="1190985" y="905280"/>
                <a:ext cx="181080" cy="213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43B0007-EE3E-3EE6-E356-1BA59239D9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84865" y="899160"/>
                  <a:ext cx="1933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53D894C-3247-45E0-5BDE-9916F4C607D3}"/>
                    </a:ext>
                  </a:extLst>
                </p14:cNvPr>
                <p14:cNvContentPartPr/>
                <p14:nvPr/>
              </p14:nvContentPartPr>
              <p14:xfrm>
                <a:off x="1490145" y="1028040"/>
                <a:ext cx="3960" cy="30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53D894C-3247-45E0-5BDE-9916F4C607D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84025" y="1021920"/>
                  <a:ext cx="1620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3E18F8E-47EB-D860-9FEE-560E36C98454}"/>
                  </a:ext>
                </a:extLst>
              </p14:cNvPr>
              <p14:cNvContentPartPr/>
              <p14:nvPr/>
            </p14:nvContentPartPr>
            <p14:xfrm>
              <a:off x="3906465" y="3185160"/>
              <a:ext cx="326160" cy="468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3E18F8E-47EB-D860-9FEE-560E36C9845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00345" y="3179040"/>
                <a:ext cx="33840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018F03B-DEDE-AEE7-DC56-1EDC0259135F}"/>
                  </a:ext>
                </a:extLst>
              </p14:cNvPr>
              <p14:cNvContentPartPr/>
              <p14:nvPr/>
            </p14:nvContentPartPr>
            <p14:xfrm>
              <a:off x="877425" y="807000"/>
              <a:ext cx="4708800" cy="2547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018F03B-DEDE-AEE7-DC56-1EDC0259135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8425" y="798000"/>
                <a:ext cx="4726440" cy="256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2E40BF8-5585-866B-6873-1348622E58ED}"/>
                  </a:ext>
                </a:extLst>
              </p14:cNvPr>
              <p14:cNvContentPartPr/>
              <p14:nvPr/>
            </p14:nvContentPartPr>
            <p14:xfrm>
              <a:off x="4633665" y="4608960"/>
              <a:ext cx="54000" cy="374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2E40BF8-5585-866B-6873-1348622E58E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24665" y="4600320"/>
                <a:ext cx="716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0801A91-5148-AB76-407E-6D8D39F7D85A}"/>
                  </a:ext>
                </a:extLst>
              </p14:cNvPr>
              <p14:cNvContentPartPr/>
              <p14:nvPr/>
            </p14:nvContentPartPr>
            <p14:xfrm>
              <a:off x="1164705" y="3133680"/>
              <a:ext cx="289440" cy="79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0801A91-5148-AB76-407E-6D8D39F7D85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55705" y="3125040"/>
                <a:ext cx="30708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9153D9FA-394B-A6F5-67D2-9364B4C29868}"/>
              </a:ext>
            </a:extLst>
          </p:cNvPr>
          <p:cNvGrpSpPr/>
          <p:nvPr/>
        </p:nvGrpSpPr>
        <p:grpSpPr>
          <a:xfrm>
            <a:off x="2396265" y="3068880"/>
            <a:ext cx="222480" cy="399600"/>
            <a:chOff x="2396265" y="3068880"/>
            <a:chExt cx="22248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D55C600-45D9-01F3-7613-1AEAED90D29A}"/>
                    </a:ext>
                  </a:extLst>
                </p14:cNvPr>
                <p14:cNvContentPartPr/>
                <p14:nvPr/>
              </p14:nvContentPartPr>
              <p14:xfrm>
                <a:off x="2525145" y="3246000"/>
                <a:ext cx="45720" cy="161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D55C600-45D9-01F3-7613-1AEAED90D29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16145" y="3237000"/>
                  <a:ext cx="633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AFFBFD0-A22B-4E23-E749-B200D739A5EB}"/>
                    </a:ext>
                  </a:extLst>
                </p14:cNvPr>
                <p14:cNvContentPartPr/>
                <p14:nvPr/>
              </p14:nvContentPartPr>
              <p14:xfrm>
                <a:off x="2396265" y="3239880"/>
                <a:ext cx="200880" cy="228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AFFBFD0-A22B-4E23-E749-B200D739A5E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87265" y="3230880"/>
                  <a:ext cx="2185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6FC4B19-D976-CB4F-7BD1-4DB9EA5E4A61}"/>
                    </a:ext>
                  </a:extLst>
                </p14:cNvPr>
                <p14:cNvContentPartPr/>
                <p14:nvPr/>
              </p14:nvContentPartPr>
              <p14:xfrm>
                <a:off x="2476905" y="3207480"/>
                <a:ext cx="141840" cy="167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6FC4B19-D976-CB4F-7BD1-4DB9EA5E4A6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67905" y="3198840"/>
                  <a:ext cx="1594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BCA4A75-D120-E3FB-DE31-826657A74F64}"/>
                    </a:ext>
                  </a:extLst>
                </p14:cNvPr>
                <p14:cNvContentPartPr/>
                <p14:nvPr/>
              </p14:nvContentPartPr>
              <p14:xfrm>
                <a:off x="2402385" y="3176520"/>
                <a:ext cx="185760" cy="272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BCA4A75-D120-E3FB-DE31-826657A74F6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93745" y="3167880"/>
                  <a:ext cx="2034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743B3E8-0A2B-8CAD-66AF-3BF64023DE47}"/>
                    </a:ext>
                  </a:extLst>
                </p14:cNvPr>
                <p14:cNvContentPartPr/>
                <p14:nvPr/>
              </p14:nvContentPartPr>
              <p14:xfrm>
                <a:off x="2514345" y="3296400"/>
                <a:ext cx="6120" cy="1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743B3E8-0A2B-8CAD-66AF-3BF64023DE4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05705" y="3287400"/>
                  <a:ext cx="237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562E8BA-F2E1-EF14-4117-E476E188DA47}"/>
                    </a:ext>
                  </a:extLst>
                </p14:cNvPr>
                <p14:cNvContentPartPr/>
                <p14:nvPr/>
              </p14:nvContentPartPr>
              <p14:xfrm>
                <a:off x="2515425" y="3068880"/>
                <a:ext cx="42480" cy="77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562E8BA-F2E1-EF14-4117-E476E188DA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06785" y="3060240"/>
                  <a:ext cx="6012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177667C-3E64-5A4A-9270-6A62B107D19A}"/>
              </a:ext>
            </a:extLst>
          </p:cNvPr>
          <p:cNvGrpSpPr/>
          <p:nvPr/>
        </p:nvGrpSpPr>
        <p:grpSpPr>
          <a:xfrm>
            <a:off x="2439105" y="3635880"/>
            <a:ext cx="146520" cy="167040"/>
            <a:chOff x="2439105" y="3635880"/>
            <a:chExt cx="14652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4DAA9BE-D344-FED9-4051-4FFA5DEF21BF}"/>
                    </a:ext>
                  </a:extLst>
                </p14:cNvPr>
                <p14:cNvContentPartPr/>
                <p14:nvPr/>
              </p14:nvContentPartPr>
              <p14:xfrm>
                <a:off x="2461785" y="3655320"/>
                <a:ext cx="123840" cy="123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4DAA9BE-D344-FED9-4051-4FFA5DEF21B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53145" y="3646320"/>
                  <a:ext cx="141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475A2F3-1251-EC2F-2397-09705113ADB5}"/>
                    </a:ext>
                  </a:extLst>
                </p14:cNvPr>
                <p14:cNvContentPartPr/>
                <p14:nvPr/>
              </p14:nvContentPartPr>
              <p14:xfrm>
                <a:off x="2439105" y="3635880"/>
                <a:ext cx="138600" cy="167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475A2F3-1251-EC2F-2397-09705113ADB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30105" y="3626880"/>
                  <a:ext cx="15624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563149C-8B5F-BE44-4DA7-AED9256CF986}"/>
              </a:ext>
            </a:extLst>
          </p:cNvPr>
          <p:cNvGrpSpPr/>
          <p:nvPr/>
        </p:nvGrpSpPr>
        <p:grpSpPr>
          <a:xfrm>
            <a:off x="2919345" y="2084640"/>
            <a:ext cx="41400" cy="446400"/>
            <a:chOff x="2919345" y="2084640"/>
            <a:chExt cx="4140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3821DE2-954F-95B0-49CB-F406FCD81DE9}"/>
                    </a:ext>
                  </a:extLst>
                </p14:cNvPr>
                <p14:cNvContentPartPr/>
                <p14:nvPr/>
              </p14:nvContentPartPr>
              <p14:xfrm>
                <a:off x="2919345" y="2273640"/>
                <a:ext cx="34200" cy="257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3821DE2-954F-95B0-49CB-F406FCD81DE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10705" y="2265000"/>
                  <a:ext cx="518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F190336-EBFB-E0D4-FA79-909BA99A2DC3}"/>
                    </a:ext>
                  </a:extLst>
                </p14:cNvPr>
                <p14:cNvContentPartPr/>
                <p14:nvPr/>
              </p14:nvContentPartPr>
              <p14:xfrm>
                <a:off x="2947785" y="2084640"/>
                <a:ext cx="12960" cy="144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F190336-EBFB-E0D4-FA79-909BA99A2DC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38785" y="2075640"/>
                  <a:ext cx="3060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BC82071-3F9B-CEAC-8079-CF89F3C83536}"/>
              </a:ext>
            </a:extLst>
          </p:cNvPr>
          <p:cNvGrpSpPr/>
          <p:nvPr/>
        </p:nvGrpSpPr>
        <p:grpSpPr>
          <a:xfrm>
            <a:off x="3232545" y="1458960"/>
            <a:ext cx="98640" cy="655560"/>
            <a:chOff x="3232545" y="1458960"/>
            <a:chExt cx="98640" cy="65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1AF64EF-85EA-D3B8-B71E-B1419E1BB979}"/>
                    </a:ext>
                  </a:extLst>
                </p14:cNvPr>
                <p14:cNvContentPartPr/>
                <p14:nvPr/>
              </p14:nvContentPartPr>
              <p14:xfrm>
                <a:off x="3232545" y="1458960"/>
                <a:ext cx="59760" cy="655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1AF64EF-85EA-D3B8-B71E-B1419E1BB97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23545" y="1449960"/>
                  <a:ext cx="7740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5F709E4-C4FA-7191-B925-22337836D067}"/>
                    </a:ext>
                  </a:extLst>
                </p14:cNvPr>
                <p14:cNvContentPartPr/>
                <p14:nvPr/>
              </p14:nvContentPartPr>
              <p14:xfrm>
                <a:off x="3248385" y="2022720"/>
                <a:ext cx="82800" cy="52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5F709E4-C4FA-7191-B925-22337836D06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39385" y="2014080"/>
                  <a:ext cx="100440" cy="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FAC6608-0C80-FD3C-BAD7-27DF6D4EDB4A}"/>
                  </a:ext>
                </a:extLst>
              </p14:cNvPr>
              <p14:cNvContentPartPr/>
              <p14:nvPr/>
            </p14:nvContentPartPr>
            <p14:xfrm>
              <a:off x="3731865" y="1398480"/>
              <a:ext cx="36000" cy="401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FAC6608-0C80-FD3C-BAD7-27DF6D4EDB4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722865" y="1389480"/>
                <a:ext cx="53640" cy="41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BC2FBBE-6DD7-5363-3473-2F9445C16527}"/>
              </a:ext>
            </a:extLst>
          </p:cNvPr>
          <p:cNvGrpSpPr/>
          <p:nvPr/>
        </p:nvGrpSpPr>
        <p:grpSpPr>
          <a:xfrm>
            <a:off x="4206705" y="859200"/>
            <a:ext cx="4344480" cy="399240"/>
            <a:chOff x="4206705" y="859200"/>
            <a:chExt cx="4344480" cy="3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0DCCB41-0C65-F294-F0A5-24DA8715CFD2}"/>
                    </a:ext>
                  </a:extLst>
                </p14:cNvPr>
                <p14:cNvContentPartPr/>
                <p14:nvPr/>
              </p14:nvContentPartPr>
              <p14:xfrm>
                <a:off x="4206705" y="1113360"/>
                <a:ext cx="2823120" cy="123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0DCCB41-0C65-F294-F0A5-24DA8715CFD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97705" y="1104360"/>
                  <a:ext cx="2840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2F30900-776C-58E7-C15A-B273EB3471DE}"/>
                    </a:ext>
                  </a:extLst>
                </p14:cNvPr>
                <p14:cNvContentPartPr/>
                <p14:nvPr/>
              </p14:nvContentPartPr>
              <p14:xfrm>
                <a:off x="7273545" y="859200"/>
                <a:ext cx="694800" cy="152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2F30900-776C-58E7-C15A-B273EB3471D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64545" y="850560"/>
                  <a:ext cx="712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73B1EB6-09EA-A191-FE2E-4363AA8CB79E}"/>
                    </a:ext>
                  </a:extLst>
                </p14:cNvPr>
                <p14:cNvContentPartPr/>
                <p14:nvPr/>
              </p14:nvContentPartPr>
              <p14:xfrm>
                <a:off x="7587105" y="923280"/>
                <a:ext cx="34560" cy="278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73B1EB6-09EA-A191-FE2E-4363AA8CB79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78465" y="914280"/>
                  <a:ext cx="522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6FA1656-2F97-AB1D-85A5-2280E0F0611D}"/>
                    </a:ext>
                  </a:extLst>
                </p14:cNvPr>
                <p14:cNvContentPartPr/>
                <p14:nvPr/>
              </p14:nvContentPartPr>
              <p14:xfrm>
                <a:off x="7674945" y="1010400"/>
                <a:ext cx="310320" cy="2480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6FA1656-2F97-AB1D-85A5-2280E0F0611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65945" y="1001760"/>
                  <a:ext cx="3279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F1D1BDC-317B-2E6D-2FFE-B62FE5DD3743}"/>
                    </a:ext>
                  </a:extLst>
                </p14:cNvPr>
                <p14:cNvContentPartPr/>
                <p14:nvPr/>
              </p14:nvContentPartPr>
              <p14:xfrm>
                <a:off x="8047905" y="1031280"/>
                <a:ext cx="167040" cy="151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F1D1BDC-317B-2E6D-2FFE-B62FE5DD374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38905" y="1022280"/>
                  <a:ext cx="184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317554D-8580-691F-BE71-43A91ABF8990}"/>
                    </a:ext>
                  </a:extLst>
                </p14:cNvPr>
                <p14:cNvContentPartPr/>
                <p14:nvPr/>
              </p14:nvContentPartPr>
              <p14:xfrm>
                <a:off x="8321865" y="1018320"/>
                <a:ext cx="229320" cy="171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317554D-8580-691F-BE71-43A91ABF899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12865" y="1009680"/>
                  <a:ext cx="24696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19D517E-4DA7-DA42-4C9C-1D5CDBF7E517}"/>
              </a:ext>
            </a:extLst>
          </p:cNvPr>
          <p:cNvGrpSpPr/>
          <p:nvPr/>
        </p:nvGrpSpPr>
        <p:grpSpPr>
          <a:xfrm>
            <a:off x="9303945" y="570120"/>
            <a:ext cx="795960" cy="780480"/>
            <a:chOff x="9303945" y="570120"/>
            <a:chExt cx="795960" cy="78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24C4EF8-E0F9-3239-819C-BFB202716F91}"/>
                    </a:ext>
                  </a:extLst>
                </p14:cNvPr>
                <p14:cNvContentPartPr/>
                <p14:nvPr/>
              </p14:nvContentPartPr>
              <p14:xfrm>
                <a:off x="9303945" y="682440"/>
                <a:ext cx="124920" cy="668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24C4EF8-E0F9-3239-819C-BFB202716F9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94945" y="673440"/>
                  <a:ext cx="14256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537765F-0CFA-E5B8-AC9E-C9B4049500F2}"/>
                    </a:ext>
                  </a:extLst>
                </p14:cNvPr>
                <p14:cNvContentPartPr/>
                <p14:nvPr/>
              </p14:nvContentPartPr>
              <p14:xfrm>
                <a:off x="9390705" y="570120"/>
                <a:ext cx="232560" cy="364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537765F-0CFA-E5B8-AC9E-C9B4049500F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82065" y="561120"/>
                  <a:ext cx="2502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9E33359-0495-2A1F-658B-FCB5198FD659}"/>
                    </a:ext>
                  </a:extLst>
                </p14:cNvPr>
                <p14:cNvContentPartPr/>
                <p14:nvPr/>
              </p14:nvContentPartPr>
              <p14:xfrm>
                <a:off x="9478545" y="929400"/>
                <a:ext cx="179640" cy="240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9E33359-0495-2A1F-658B-FCB5198FD65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69905" y="920760"/>
                  <a:ext cx="1972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7FF5270-DC8B-F18A-0D58-7FD61151DAF3}"/>
                    </a:ext>
                  </a:extLst>
                </p14:cNvPr>
                <p14:cNvContentPartPr/>
                <p14:nvPr/>
              </p14:nvContentPartPr>
              <p14:xfrm>
                <a:off x="9721185" y="804840"/>
                <a:ext cx="14040" cy="6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7FF5270-DC8B-F18A-0D58-7FD61151DAF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712185" y="795840"/>
                  <a:ext cx="316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82C8C54-DFA8-7A37-9CDA-0777FAFEEDE9}"/>
                    </a:ext>
                  </a:extLst>
                </p14:cNvPr>
                <p14:cNvContentPartPr/>
                <p14:nvPr/>
              </p14:nvContentPartPr>
              <p14:xfrm>
                <a:off x="9714345" y="886200"/>
                <a:ext cx="224280" cy="169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82C8C54-DFA8-7A37-9CDA-0777FAFEEDE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05345" y="877200"/>
                  <a:ext cx="2419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E076D25-5F05-4A05-362E-50FB119EEEB5}"/>
                    </a:ext>
                  </a:extLst>
                </p14:cNvPr>
                <p14:cNvContentPartPr/>
                <p14:nvPr/>
              </p14:nvContentPartPr>
              <p14:xfrm>
                <a:off x="9804705" y="863520"/>
                <a:ext cx="295200" cy="114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E076D25-5F05-4A05-362E-50FB119EEEB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95705" y="854880"/>
                  <a:ext cx="31284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1C85975-EADB-D076-1BA6-A033E79728D7}"/>
              </a:ext>
            </a:extLst>
          </p:cNvPr>
          <p:cNvGrpSpPr/>
          <p:nvPr/>
        </p:nvGrpSpPr>
        <p:grpSpPr>
          <a:xfrm>
            <a:off x="1102785" y="2404320"/>
            <a:ext cx="1514880" cy="623880"/>
            <a:chOff x="1102785" y="2404320"/>
            <a:chExt cx="1514880" cy="62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6C42B38-8BFE-04AA-2D73-6A2F02CCB53B}"/>
                    </a:ext>
                  </a:extLst>
                </p14:cNvPr>
                <p14:cNvContentPartPr/>
                <p14:nvPr/>
              </p14:nvContentPartPr>
              <p14:xfrm>
                <a:off x="2546385" y="2956560"/>
                <a:ext cx="21960" cy="71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6C42B38-8BFE-04AA-2D73-6A2F02CCB53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37745" y="2947920"/>
                  <a:ext cx="396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0E0E60D-B9CE-D8DF-E405-8267180CFE95}"/>
                    </a:ext>
                  </a:extLst>
                </p14:cNvPr>
                <p14:cNvContentPartPr/>
                <p14:nvPr/>
              </p14:nvContentPartPr>
              <p14:xfrm>
                <a:off x="2529105" y="2653440"/>
                <a:ext cx="30240" cy="142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0E0E60D-B9CE-D8DF-E405-8267180CFE9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20465" y="2644440"/>
                  <a:ext cx="47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0E9A55B-1B06-3FD6-ECC5-ACD1BD852142}"/>
                    </a:ext>
                  </a:extLst>
                </p14:cNvPr>
                <p14:cNvContentPartPr/>
                <p14:nvPr/>
              </p14:nvContentPartPr>
              <p14:xfrm>
                <a:off x="2524785" y="2459400"/>
                <a:ext cx="21960" cy="120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0E9A55B-1B06-3FD6-ECC5-ACD1BD85214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515785" y="2450400"/>
                  <a:ext cx="39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787B73A-883B-1825-4572-06FB7348F3D1}"/>
                    </a:ext>
                  </a:extLst>
                </p14:cNvPr>
                <p14:cNvContentPartPr/>
                <p14:nvPr/>
              </p14:nvContentPartPr>
              <p14:xfrm>
                <a:off x="1318785" y="2550480"/>
                <a:ext cx="162720" cy="18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787B73A-883B-1825-4572-06FB7348F3D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10145" y="2541840"/>
                  <a:ext cx="1803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5823E94-7C08-AD34-AA54-334E101A19A0}"/>
                    </a:ext>
                  </a:extLst>
                </p14:cNvPr>
                <p14:cNvContentPartPr/>
                <p14:nvPr/>
              </p14:nvContentPartPr>
              <p14:xfrm>
                <a:off x="2347665" y="2445720"/>
                <a:ext cx="209520" cy="14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5823E94-7C08-AD34-AA54-334E101A19A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38665" y="2436720"/>
                  <a:ext cx="227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BA64FE2-3416-1555-40A4-D1541DA9D9C6}"/>
                    </a:ext>
                  </a:extLst>
                </p14:cNvPr>
                <p14:cNvContentPartPr/>
                <p14:nvPr/>
              </p14:nvContentPartPr>
              <p14:xfrm>
                <a:off x="2122305" y="2443560"/>
                <a:ext cx="218880" cy="32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BA64FE2-3416-1555-40A4-D1541DA9D9C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13665" y="2434920"/>
                  <a:ext cx="2365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74607EA-BB1D-9493-F072-5B46319BCE2C}"/>
                    </a:ext>
                  </a:extLst>
                </p14:cNvPr>
                <p14:cNvContentPartPr/>
                <p14:nvPr/>
              </p14:nvContentPartPr>
              <p14:xfrm>
                <a:off x="1847985" y="2472360"/>
                <a:ext cx="239400" cy="11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74607EA-BB1D-9493-F072-5B46319BCE2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39345" y="2463360"/>
                  <a:ext cx="257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CED0482-D8EF-0603-A8D1-32BA8E464EA6}"/>
                    </a:ext>
                  </a:extLst>
                </p14:cNvPr>
                <p14:cNvContentPartPr/>
                <p14:nvPr/>
              </p14:nvContentPartPr>
              <p14:xfrm>
                <a:off x="1574745" y="2471280"/>
                <a:ext cx="192240" cy="15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CED0482-D8EF-0603-A8D1-32BA8E464EA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566105" y="2462640"/>
                  <a:ext cx="209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BD6F653-6900-6540-B96A-D944A4EF4214}"/>
                    </a:ext>
                  </a:extLst>
                </p14:cNvPr>
                <p14:cNvContentPartPr/>
                <p14:nvPr/>
              </p14:nvContentPartPr>
              <p14:xfrm>
                <a:off x="1253625" y="2476320"/>
                <a:ext cx="282600" cy="16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BD6F653-6900-6540-B96A-D944A4EF421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44985" y="2467680"/>
                  <a:ext cx="300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C6A8DBF-07B5-61DB-5ACD-265D7671A830}"/>
                    </a:ext>
                  </a:extLst>
                </p14:cNvPr>
                <p14:cNvContentPartPr/>
                <p14:nvPr/>
              </p14:nvContentPartPr>
              <p14:xfrm>
                <a:off x="1102785" y="2490720"/>
                <a:ext cx="204840" cy="14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C6A8DBF-07B5-61DB-5ACD-265D7671A83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94145" y="2482080"/>
                  <a:ext cx="222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D2D690B-C2DA-4EDC-06DF-54EAC03D0F66}"/>
                    </a:ext>
                  </a:extLst>
                </p14:cNvPr>
                <p14:cNvContentPartPr/>
                <p14:nvPr/>
              </p14:nvContentPartPr>
              <p14:xfrm>
                <a:off x="2508585" y="2406120"/>
                <a:ext cx="79920" cy="98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D2D690B-C2DA-4EDC-06DF-54EAC03D0F6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99945" y="2397120"/>
                  <a:ext cx="975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E1183E4-A832-28D4-7F8B-3B177FB6AF40}"/>
                    </a:ext>
                  </a:extLst>
                </p14:cNvPr>
                <p14:cNvContentPartPr/>
                <p14:nvPr/>
              </p14:nvContentPartPr>
              <p14:xfrm>
                <a:off x="1204665" y="2486760"/>
                <a:ext cx="65880" cy="58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E1183E4-A832-28D4-7F8B-3B177FB6AF4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95665" y="2477760"/>
                  <a:ext cx="83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E1233DC-CBC7-E3CC-7B3A-0830E1A96772}"/>
                    </a:ext>
                  </a:extLst>
                </p14:cNvPr>
                <p14:cNvContentPartPr/>
                <p14:nvPr/>
              </p14:nvContentPartPr>
              <p14:xfrm>
                <a:off x="1150665" y="2482800"/>
                <a:ext cx="7200" cy="5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E1233DC-CBC7-E3CC-7B3A-0830E1A9677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42025" y="2473800"/>
                  <a:ext cx="24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D1D59B2-9F08-3AE2-2A4B-D8FACC1D8E7D}"/>
                    </a:ext>
                  </a:extLst>
                </p14:cNvPr>
                <p14:cNvContentPartPr/>
                <p14:nvPr/>
              </p14:nvContentPartPr>
              <p14:xfrm>
                <a:off x="2544225" y="2471280"/>
                <a:ext cx="10800" cy="16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D1D59B2-9F08-3AE2-2A4B-D8FACC1D8E7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35225" y="2462640"/>
                  <a:ext cx="28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B165C24-42F0-EF8D-A3F6-90E51B621987}"/>
                    </a:ext>
                  </a:extLst>
                </p14:cNvPr>
                <p14:cNvContentPartPr/>
                <p14:nvPr/>
              </p14:nvContentPartPr>
              <p14:xfrm>
                <a:off x="2411385" y="2404320"/>
                <a:ext cx="16200" cy="120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B165C24-42F0-EF8D-A3F6-90E51B62198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02745" y="2395680"/>
                  <a:ext cx="338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7C770EC-D13F-522D-52CD-8AA4E505DD96}"/>
                    </a:ext>
                  </a:extLst>
                </p14:cNvPr>
                <p14:cNvContentPartPr/>
                <p14:nvPr/>
              </p14:nvContentPartPr>
              <p14:xfrm>
                <a:off x="2412825" y="2526720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7C770EC-D13F-522D-52CD-8AA4E505DD9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03825" y="2518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B48D9D7-5351-0520-6981-F5DA056D3C15}"/>
                    </a:ext>
                  </a:extLst>
                </p14:cNvPr>
                <p14:cNvContentPartPr/>
                <p14:nvPr/>
              </p14:nvContentPartPr>
              <p14:xfrm>
                <a:off x="2338305" y="2556600"/>
                <a:ext cx="67680" cy="336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B48D9D7-5351-0520-6981-F5DA056D3C1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29665" y="2547960"/>
                  <a:ext cx="853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6CD5465-E16F-9154-9725-F869A855AE70}"/>
                    </a:ext>
                  </a:extLst>
                </p14:cNvPr>
                <p14:cNvContentPartPr/>
                <p14:nvPr/>
              </p14:nvContentPartPr>
              <p14:xfrm>
                <a:off x="2598945" y="2484240"/>
                <a:ext cx="18720" cy="8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6CD5465-E16F-9154-9725-F869A855AE7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590305" y="2475240"/>
                  <a:ext cx="363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223196F-B467-3569-D0D4-7E6668FF991C}"/>
              </a:ext>
            </a:extLst>
          </p:cNvPr>
          <p:cNvGrpSpPr/>
          <p:nvPr/>
        </p:nvGrpSpPr>
        <p:grpSpPr>
          <a:xfrm>
            <a:off x="1915665" y="580560"/>
            <a:ext cx="2819880" cy="724680"/>
            <a:chOff x="1915665" y="580560"/>
            <a:chExt cx="2819880" cy="72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1F6B629-F862-697A-8C15-5B9FFE43A206}"/>
                    </a:ext>
                  </a:extLst>
                </p14:cNvPr>
                <p14:cNvContentPartPr/>
                <p14:nvPr/>
              </p14:nvContentPartPr>
              <p14:xfrm>
                <a:off x="1964625" y="975840"/>
                <a:ext cx="86040" cy="329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1F6B629-F862-697A-8C15-5B9FFE43A20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55625" y="966840"/>
                  <a:ext cx="1036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352D87F-0E10-85CF-1881-4A114E85B18A}"/>
                    </a:ext>
                  </a:extLst>
                </p14:cNvPr>
                <p14:cNvContentPartPr/>
                <p14:nvPr/>
              </p14:nvContentPartPr>
              <p14:xfrm>
                <a:off x="1915665" y="884400"/>
                <a:ext cx="254160" cy="329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352D87F-0E10-85CF-1881-4A114E85B18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06665" y="875400"/>
                  <a:ext cx="2718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F51E2D4-6957-1E5F-20FF-7FD94F04F60E}"/>
                    </a:ext>
                  </a:extLst>
                </p14:cNvPr>
                <p14:cNvContentPartPr/>
                <p14:nvPr/>
              </p14:nvContentPartPr>
              <p14:xfrm>
                <a:off x="2103945" y="1018680"/>
                <a:ext cx="230040" cy="2340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F51E2D4-6957-1E5F-20FF-7FD94F04F60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95305" y="1010040"/>
                  <a:ext cx="2476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B048773-9077-25A1-9611-F08538F7D5B9}"/>
                    </a:ext>
                  </a:extLst>
                </p14:cNvPr>
                <p14:cNvContentPartPr/>
                <p14:nvPr/>
              </p14:nvContentPartPr>
              <p14:xfrm>
                <a:off x="2417865" y="740400"/>
                <a:ext cx="456840" cy="408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B048773-9077-25A1-9611-F08538F7D5B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09225" y="731400"/>
                  <a:ext cx="4744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4B3A077-C779-875D-C871-242D94407B1A}"/>
                    </a:ext>
                  </a:extLst>
                </p14:cNvPr>
                <p14:cNvContentPartPr/>
                <p14:nvPr/>
              </p14:nvContentPartPr>
              <p14:xfrm>
                <a:off x="2820705" y="697920"/>
                <a:ext cx="38160" cy="19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4B3A077-C779-875D-C871-242D94407B1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812065" y="688920"/>
                  <a:ext cx="55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5E70980-03BC-463F-57E9-C009C03CC3ED}"/>
                    </a:ext>
                  </a:extLst>
                </p14:cNvPr>
                <p14:cNvContentPartPr/>
                <p14:nvPr/>
              </p14:nvContentPartPr>
              <p14:xfrm>
                <a:off x="2937345" y="765600"/>
                <a:ext cx="271080" cy="259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5E70980-03BC-463F-57E9-C009C03CC3E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928345" y="756960"/>
                  <a:ext cx="2887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E264319-5585-DFD5-D702-56F6A856A3FC}"/>
                    </a:ext>
                  </a:extLst>
                </p14:cNvPr>
                <p14:cNvContentPartPr/>
                <p14:nvPr/>
              </p14:nvContentPartPr>
              <p14:xfrm>
                <a:off x="3121305" y="588120"/>
                <a:ext cx="526320" cy="3297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E264319-5585-DFD5-D702-56F6A856A3F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12305" y="579480"/>
                  <a:ext cx="5439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18238F1-5473-62E6-A1BD-624ADDC01238}"/>
                    </a:ext>
                  </a:extLst>
                </p14:cNvPr>
                <p14:cNvContentPartPr/>
                <p14:nvPr/>
              </p14:nvContentPartPr>
              <p14:xfrm>
                <a:off x="3841665" y="609360"/>
                <a:ext cx="21960" cy="350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18238F1-5473-62E6-A1BD-624ADDC0123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32665" y="600720"/>
                  <a:ext cx="396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F4AB5C7-1A5E-E943-63BA-DAC8E256694E}"/>
                    </a:ext>
                  </a:extLst>
                </p14:cNvPr>
                <p14:cNvContentPartPr/>
                <p14:nvPr/>
              </p14:nvContentPartPr>
              <p14:xfrm>
                <a:off x="3895305" y="657960"/>
                <a:ext cx="392400" cy="192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F4AB5C7-1A5E-E943-63BA-DAC8E256694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886305" y="648960"/>
                  <a:ext cx="410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FCFC6CE-A8E8-D019-E601-CF18B88EFCDD}"/>
                    </a:ext>
                  </a:extLst>
                </p14:cNvPr>
                <p14:cNvContentPartPr/>
                <p14:nvPr/>
              </p14:nvContentPartPr>
              <p14:xfrm>
                <a:off x="4349985" y="580560"/>
                <a:ext cx="360" cy="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FCFC6CE-A8E8-D019-E601-CF18B88EFCD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341345" y="571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8FB9795-41F0-7BBE-543F-A116893FA439}"/>
                    </a:ext>
                  </a:extLst>
                </p14:cNvPr>
                <p14:cNvContentPartPr/>
                <p14:nvPr/>
              </p14:nvContentPartPr>
              <p14:xfrm>
                <a:off x="4344225" y="608280"/>
                <a:ext cx="304560" cy="137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8FB9795-41F0-7BBE-543F-A116893FA43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335585" y="599280"/>
                  <a:ext cx="3222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DBDE8EF-52DD-F7AB-8E0C-00983307AD5F}"/>
                    </a:ext>
                  </a:extLst>
                </p14:cNvPr>
                <p14:cNvContentPartPr/>
                <p14:nvPr/>
              </p14:nvContentPartPr>
              <p14:xfrm>
                <a:off x="4616385" y="601080"/>
                <a:ext cx="119160" cy="64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DBDE8EF-52DD-F7AB-8E0C-00983307AD5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607745" y="592440"/>
                  <a:ext cx="136800" cy="8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54208FC-95E3-3643-19ED-316FBE5F33CE}"/>
                  </a:ext>
                </a:extLst>
              </p14:cNvPr>
              <p14:cNvContentPartPr/>
              <p14:nvPr/>
            </p14:nvContentPartPr>
            <p14:xfrm>
              <a:off x="7403145" y="1718160"/>
              <a:ext cx="24480" cy="1609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54208FC-95E3-3643-19ED-316FBE5F33CE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394145" y="1709520"/>
                <a:ext cx="421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9A97981-B20B-0367-5D3F-2E1EF2108B17}"/>
                  </a:ext>
                </a:extLst>
              </p14:cNvPr>
              <p14:cNvContentPartPr/>
              <p14:nvPr/>
            </p14:nvContentPartPr>
            <p14:xfrm>
              <a:off x="7479465" y="1647240"/>
              <a:ext cx="550080" cy="1972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9A97981-B20B-0367-5D3F-2E1EF2108B1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470825" y="1638600"/>
                <a:ext cx="5677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82EE1BD-BD55-5139-6E2F-61036BB2FC32}"/>
                  </a:ext>
                </a:extLst>
              </p14:cNvPr>
              <p14:cNvContentPartPr/>
              <p14:nvPr/>
            </p14:nvContentPartPr>
            <p14:xfrm>
              <a:off x="8201985" y="1733640"/>
              <a:ext cx="2520" cy="352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82EE1BD-BD55-5139-6E2F-61036BB2FC3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193345" y="1725000"/>
                <a:ext cx="201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4677814-93F8-FA34-3030-6AF35C4E7E57}"/>
                  </a:ext>
                </a:extLst>
              </p14:cNvPr>
              <p14:cNvContentPartPr/>
              <p14:nvPr/>
            </p14:nvContentPartPr>
            <p14:xfrm>
              <a:off x="7768905" y="1270680"/>
              <a:ext cx="2402280" cy="910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4677814-93F8-FA34-3030-6AF35C4E7E5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759905" y="1262040"/>
                <a:ext cx="24199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B67DD49-EA2C-2E2D-FBBB-3ED754D49933}"/>
                  </a:ext>
                </a:extLst>
              </p14:cNvPr>
              <p14:cNvContentPartPr/>
              <p14:nvPr/>
            </p14:nvContentPartPr>
            <p14:xfrm>
              <a:off x="9460545" y="1316040"/>
              <a:ext cx="80280" cy="612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B67DD49-EA2C-2E2D-FBBB-3ED754D4993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451905" y="1307400"/>
                <a:ext cx="9792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D386773-4813-E2AA-DE02-E542B214283A}"/>
                  </a:ext>
                </a:extLst>
              </p14:cNvPr>
              <p14:cNvContentPartPr/>
              <p14:nvPr/>
            </p14:nvContentPartPr>
            <p14:xfrm>
              <a:off x="8844945" y="1829400"/>
              <a:ext cx="1206720" cy="5792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D386773-4813-E2AA-DE02-E542B214283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836305" y="1820760"/>
                <a:ext cx="122436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856A98DF-7B95-29DC-A800-9F5CC04DE574}"/>
                  </a:ext>
                </a:extLst>
              </p14:cNvPr>
              <p14:cNvContentPartPr/>
              <p14:nvPr/>
            </p14:nvContentPartPr>
            <p14:xfrm>
              <a:off x="10049145" y="1779720"/>
              <a:ext cx="21960" cy="41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856A98DF-7B95-29DC-A800-9F5CC04DE57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040145" y="1771080"/>
                <a:ext cx="396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3D241FD-173C-DD8C-F24B-E4333D8DBDEB}"/>
                  </a:ext>
                </a:extLst>
              </p14:cNvPr>
              <p14:cNvContentPartPr/>
              <p14:nvPr/>
            </p14:nvContentPartPr>
            <p14:xfrm>
              <a:off x="8354265" y="1694040"/>
              <a:ext cx="1707120" cy="10501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3D241FD-173C-DD8C-F24B-E4333D8DBDE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345625" y="1685400"/>
                <a:ext cx="1724760" cy="106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F2FC68D-9D9F-36AB-920D-FD10586D866A}"/>
              </a:ext>
            </a:extLst>
          </p:cNvPr>
          <p:cNvGrpSpPr/>
          <p:nvPr/>
        </p:nvGrpSpPr>
        <p:grpSpPr>
          <a:xfrm>
            <a:off x="4166385" y="1242960"/>
            <a:ext cx="2920320" cy="699120"/>
            <a:chOff x="4166385" y="1242960"/>
            <a:chExt cx="2920320" cy="69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49A086C-723D-94E9-D570-91F47B9F30AF}"/>
                    </a:ext>
                  </a:extLst>
                </p14:cNvPr>
                <p14:cNvContentPartPr/>
                <p14:nvPr/>
              </p14:nvContentPartPr>
              <p14:xfrm>
                <a:off x="4168185" y="1339440"/>
                <a:ext cx="63360" cy="258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49A086C-723D-94E9-D570-91F47B9F30A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59545" y="1330800"/>
                  <a:ext cx="810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E7AB961-7D54-C3D4-6198-81F9BBA2E802}"/>
                    </a:ext>
                  </a:extLst>
                </p14:cNvPr>
                <p14:cNvContentPartPr/>
                <p14:nvPr/>
              </p14:nvContentPartPr>
              <p14:xfrm>
                <a:off x="4194465" y="1504680"/>
                <a:ext cx="115560" cy="119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E7AB961-7D54-C3D4-6198-81F9BBA2E80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185825" y="1496040"/>
                  <a:ext cx="133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75C341A-E785-705D-771C-98F352AB9B36}"/>
                    </a:ext>
                  </a:extLst>
                </p14:cNvPr>
                <p14:cNvContentPartPr/>
                <p14:nvPr/>
              </p14:nvContentPartPr>
              <p14:xfrm>
                <a:off x="4349985" y="1566240"/>
                <a:ext cx="1001520" cy="928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75C341A-E785-705D-771C-98F352AB9B3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341345" y="1557240"/>
                  <a:ext cx="10191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F59FAAA-DCA1-AB57-44FA-AEC6BC20CB6B}"/>
                    </a:ext>
                  </a:extLst>
                </p14:cNvPr>
                <p14:cNvContentPartPr/>
                <p14:nvPr/>
              </p14:nvContentPartPr>
              <p14:xfrm>
                <a:off x="5463825" y="1636080"/>
                <a:ext cx="46800" cy="306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F59FAAA-DCA1-AB57-44FA-AEC6BC20CB6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455185" y="1627080"/>
                  <a:ext cx="644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8222432-0938-EB47-6331-AEB65C754C61}"/>
                    </a:ext>
                  </a:extLst>
                </p14:cNvPr>
                <p14:cNvContentPartPr/>
                <p14:nvPr/>
              </p14:nvContentPartPr>
              <p14:xfrm>
                <a:off x="5522865" y="1523040"/>
                <a:ext cx="171360" cy="190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8222432-0938-EB47-6331-AEB65C754C6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514225" y="1514040"/>
                  <a:ext cx="1890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C0FD9D5-174C-9844-F77C-0DFEB9CFFAD7}"/>
                    </a:ext>
                  </a:extLst>
                </p14:cNvPr>
                <p14:cNvContentPartPr/>
                <p14:nvPr/>
              </p14:nvContentPartPr>
              <p14:xfrm>
                <a:off x="5657505" y="1664880"/>
                <a:ext cx="214200" cy="1710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C0FD9D5-174C-9844-F77C-0DFEB9CFFAD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648865" y="1655880"/>
                  <a:ext cx="231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BD9FA85-1E39-4F97-85F9-7C5664013C88}"/>
                    </a:ext>
                  </a:extLst>
                </p14:cNvPr>
                <p14:cNvContentPartPr/>
                <p14:nvPr/>
              </p14:nvContentPartPr>
              <p14:xfrm>
                <a:off x="5962785" y="1548600"/>
                <a:ext cx="699840" cy="285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BD9FA85-1E39-4F97-85F9-7C5664013C8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954145" y="1539600"/>
                  <a:ext cx="7174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7FF0769-460C-46EE-72BA-0676AE39DF36}"/>
                    </a:ext>
                  </a:extLst>
                </p14:cNvPr>
                <p14:cNvContentPartPr/>
                <p14:nvPr/>
              </p14:nvContentPartPr>
              <p14:xfrm>
                <a:off x="6893385" y="1683240"/>
                <a:ext cx="142560" cy="38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7FF0769-460C-46EE-72BA-0676AE39DF3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84745" y="1674600"/>
                  <a:ext cx="160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1C37CFC-512C-2C4A-5EB0-96B8B8D1F476}"/>
                    </a:ext>
                  </a:extLst>
                </p14:cNvPr>
                <p14:cNvContentPartPr/>
                <p14:nvPr/>
              </p14:nvContentPartPr>
              <p14:xfrm>
                <a:off x="6914625" y="1633560"/>
                <a:ext cx="172080" cy="276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1C37CFC-512C-2C4A-5EB0-96B8B8D1F47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905985" y="1624920"/>
                  <a:ext cx="189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5E67889-4D12-E97E-A102-B175CA282203}"/>
                    </a:ext>
                  </a:extLst>
                </p14:cNvPr>
                <p14:cNvContentPartPr/>
                <p14:nvPr/>
              </p14:nvContentPartPr>
              <p14:xfrm>
                <a:off x="4166385" y="1242960"/>
                <a:ext cx="14040" cy="194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5E67889-4D12-E97E-A102-B175CA28220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157385" y="1234320"/>
                  <a:ext cx="31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1E0CFDF-C5A9-47F8-0117-AB5B552A4759}"/>
                    </a:ext>
                  </a:extLst>
                </p14:cNvPr>
                <p14:cNvContentPartPr/>
                <p14:nvPr/>
              </p14:nvContentPartPr>
              <p14:xfrm>
                <a:off x="4173585" y="1489560"/>
                <a:ext cx="74880" cy="882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1E0CFDF-C5A9-47F8-0117-AB5B552A475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64945" y="1480920"/>
                  <a:ext cx="9252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222C8AC-7FB8-9A2A-5E63-A39E08D424AD}"/>
                  </a:ext>
                </a:extLst>
              </p14:cNvPr>
              <p14:cNvContentPartPr/>
              <p14:nvPr/>
            </p14:nvContentPartPr>
            <p14:xfrm>
              <a:off x="3716745" y="1752360"/>
              <a:ext cx="82080" cy="882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222C8AC-7FB8-9A2A-5E63-A39E08D424AD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708105" y="1743360"/>
                <a:ext cx="99720" cy="10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DBC40BE-9EFE-8F27-E951-50AA3C5B105E}"/>
              </a:ext>
            </a:extLst>
          </p:cNvPr>
          <p:cNvGrpSpPr/>
          <p:nvPr/>
        </p:nvGrpSpPr>
        <p:grpSpPr>
          <a:xfrm>
            <a:off x="2822865" y="2010480"/>
            <a:ext cx="533880" cy="279360"/>
            <a:chOff x="2822865" y="2010480"/>
            <a:chExt cx="53388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01B434F-BD4F-82B7-701A-FB3C281CD0A3}"/>
                    </a:ext>
                  </a:extLst>
                </p14:cNvPr>
                <p14:cNvContentPartPr/>
                <p14:nvPr/>
              </p14:nvContentPartPr>
              <p14:xfrm>
                <a:off x="3237585" y="2010480"/>
                <a:ext cx="119160" cy="87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01B434F-BD4F-82B7-701A-FB3C281CD0A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228585" y="2001480"/>
                  <a:ext cx="136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9F35480-0A80-CDA8-4A94-DE1889EDC54A}"/>
                    </a:ext>
                  </a:extLst>
                </p14:cNvPr>
                <p14:cNvContentPartPr/>
                <p14:nvPr/>
              </p14:nvContentPartPr>
              <p14:xfrm>
                <a:off x="2943825" y="2148360"/>
                <a:ext cx="89640" cy="1245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9F35480-0A80-CDA8-4A94-DE1889EDC54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934825" y="2139720"/>
                  <a:ext cx="107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CABEE4F-72AC-D4D8-6800-7541D654D096}"/>
                    </a:ext>
                  </a:extLst>
                </p14:cNvPr>
                <p14:cNvContentPartPr/>
                <p14:nvPr/>
              </p14:nvContentPartPr>
              <p14:xfrm>
                <a:off x="2822865" y="2220360"/>
                <a:ext cx="99720" cy="69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CABEE4F-72AC-D4D8-6800-7541D654D09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813865" y="2211360"/>
                  <a:ext cx="11736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A7C70819-8477-BC2A-0F4D-A05C719E71C3}"/>
                  </a:ext>
                </a:extLst>
              </p14:cNvPr>
              <p14:cNvContentPartPr/>
              <p14:nvPr/>
            </p14:nvContentPartPr>
            <p14:xfrm>
              <a:off x="2952105" y="2519520"/>
              <a:ext cx="5040" cy="230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A7C70819-8477-BC2A-0F4D-A05C719E71C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943465" y="2510880"/>
                <a:ext cx="2268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CD06C4F-FA49-3A39-EBCA-1FF8F87E00ED}"/>
              </a:ext>
            </a:extLst>
          </p:cNvPr>
          <p:cNvGrpSpPr/>
          <p:nvPr/>
        </p:nvGrpSpPr>
        <p:grpSpPr>
          <a:xfrm>
            <a:off x="2467545" y="1499280"/>
            <a:ext cx="199440" cy="995040"/>
            <a:chOff x="2467545" y="1499280"/>
            <a:chExt cx="199440" cy="9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E71B7B2-033F-B38C-BCDF-331B44051B3D}"/>
                    </a:ext>
                  </a:extLst>
                </p14:cNvPr>
                <p14:cNvContentPartPr/>
                <p14:nvPr/>
              </p14:nvContentPartPr>
              <p14:xfrm>
                <a:off x="2467545" y="1499280"/>
                <a:ext cx="160200" cy="8697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E71B7B2-033F-B38C-BCDF-331B44051B3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458905" y="1490280"/>
                  <a:ext cx="177840" cy="88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6268251-9925-A44C-519B-F570467B98E2}"/>
                    </a:ext>
                  </a:extLst>
                </p14:cNvPr>
                <p14:cNvContentPartPr/>
                <p14:nvPr/>
              </p14:nvContentPartPr>
              <p14:xfrm>
                <a:off x="2536305" y="2249160"/>
                <a:ext cx="56520" cy="133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6268251-9925-A44C-519B-F570467B98E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527305" y="2240160"/>
                  <a:ext cx="741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D2232C6-6056-B5F0-C62A-B609053D6498}"/>
                    </a:ext>
                  </a:extLst>
                </p14:cNvPr>
                <p14:cNvContentPartPr/>
                <p14:nvPr/>
              </p14:nvContentPartPr>
              <p14:xfrm>
                <a:off x="2494905" y="2370120"/>
                <a:ext cx="172080" cy="1242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D2232C6-6056-B5F0-C62A-B609053D649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485905" y="2361120"/>
                  <a:ext cx="18972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9F9AF9CF-49AF-19E1-252B-CBDD00DA9E69}"/>
              </a:ext>
            </a:extLst>
          </p:cNvPr>
          <p:cNvGrpSpPr/>
          <p:nvPr/>
        </p:nvGrpSpPr>
        <p:grpSpPr>
          <a:xfrm>
            <a:off x="2380785" y="3237720"/>
            <a:ext cx="276840" cy="296640"/>
            <a:chOff x="2380785" y="3237720"/>
            <a:chExt cx="27684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50433B1-5CDB-C543-9573-450EB7B7CF40}"/>
                    </a:ext>
                  </a:extLst>
                </p14:cNvPr>
                <p14:cNvContentPartPr/>
                <p14:nvPr/>
              </p14:nvContentPartPr>
              <p14:xfrm>
                <a:off x="2420745" y="3237720"/>
                <a:ext cx="193680" cy="157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50433B1-5CDB-C543-9573-450EB7B7CF4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411745" y="3228720"/>
                  <a:ext cx="211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C352511-67EF-12ED-A3EA-76F2ED3CEA49}"/>
                    </a:ext>
                  </a:extLst>
                </p14:cNvPr>
                <p14:cNvContentPartPr/>
                <p14:nvPr/>
              </p14:nvContentPartPr>
              <p14:xfrm>
                <a:off x="2380785" y="3243840"/>
                <a:ext cx="276840" cy="2905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C352511-67EF-12ED-A3EA-76F2ED3CEA4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71785" y="3235200"/>
                  <a:ext cx="2944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85D25AD-56F0-39F1-987A-C2AD3EEC8025}"/>
                    </a:ext>
                  </a:extLst>
                </p14:cNvPr>
                <p14:cNvContentPartPr/>
                <p14:nvPr/>
              </p14:nvContentPartPr>
              <p14:xfrm>
                <a:off x="2553225" y="3344640"/>
                <a:ext cx="6120" cy="20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85D25AD-56F0-39F1-987A-C2AD3EEC802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544585" y="3336000"/>
                  <a:ext cx="2376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18441A8-F2F1-B3AC-26DC-1EE011D5DA6B}"/>
              </a:ext>
            </a:extLst>
          </p:cNvPr>
          <p:cNvGrpSpPr/>
          <p:nvPr/>
        </p:nvGrpSpPr>
        <p:grpSpPr>
          <a:xfrm>
            <a:off x="1106385" y="2423040"/>
            <a:ext cx="386640" cy="193680"/>
            <a:chOff x="1106385" y="2423040"/>
            <a:chExt cx="386640" cy="1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A14D6C4-114C-792D-8200-992718A661B8}"/>
                    </a:ext>
                  </a:extLst>
                </p14:cNvPr>
                <p14:cNvContentPartPr/>
                <p14:nvPr/>
              </p14:nvContentPartPr>
              <p14:xfrm>
                <a:off x="1106385" y="2445720"/>
                <a:ext cx="386640" cy="1710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A14D6C4-114C-792D-8200-992718A661B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7385" y="2436720"/>
                  <a:ext cx="404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3435B93-0820-2168-20F0-3A76C6CEFE2A}"/>
                    </a:ext>
                  </a:extLst>
                </p14:cNvPr>
                <p14:cNvContentPartPr/>
                <p14:nvPr/>
              </p14:nvContentPartPr>
              <p14:xfrm>
                <a:off x="1176945" y="2423040"/>
                <a:ext cx="181080" cy="182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3435B93-0820-2168-20F0-3A76C6CEFE2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68305" y="2414040"/>
                  <a:ext cx="198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288BD8F-1D9C-1156-CE40-7AB508A5CF33}"/>
                    </a:ext>
                  </a:extLst>
                </p14:cNvPr>
                <p14:cNvContentPartPr/>
                <p14:nvPr/>
              </p14:nvContentPartPr>
              <p14:xfrm>
                <a:off x="1286745" y="2424120"/>
                <a:ext cx="360" cy="3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288BD8F-1D9C-1156-CE40-7AB508A5CF3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278105" y="24151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45C734F-D16F-F825-077E-509878841F73}"/>
              </a:ext>
            </a:extLst>
          </p:cNvPr>
          <p:cNvGrpSpPr/>
          <p:nvPr/>
        </p:nvGrpSpPr>
        <p:grpSpPr>
          <a:xfrm>
            <a:off x="2319945" y="2530320"/>
            <a:ext cx="80280" cy="82440"/>
            <a:chOff x="2319945" y="2530320"/>
            <a:chExt cx="80280" cy="8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2585FD7-58B8-CC5E-4A86-7510FC451748}"/>
                    </a:ext>
                  </a:extLst>
                </p14:cNvPr>
                <p14:cNvContentPartPr/>
                <p14:nvPr/>
              </p14:nvContentPartPr>
              <p14:xfrm>
                <a:off x="2319945" y="2568120"/>
                <a:ext cx="67680" cy="446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2585FD7-58B8-CC5E-4A86-7510FC45174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311305" y="2559120"/>
                  <a:ext cx="85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D22BF0F-4D81-AB38-60FB-D7C405729408}"/>
                    </a:ext>
                  </a:extLst>
                </p14:cNvPr>
                <p14:cNvContentPartPr/>
                <p14:nvPr/>
              </p14:nvContentPartPr>
              <p14:xfrm>
                <a:off x="2361345" y="2530320"/>
                <a:ext cx="38880" cy="22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D22BF0F-4D81-AB38-60FB-D7C40572940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352345" y="2521320"/>
                  <a:ext cx="5652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E31042C-8A39-CC13-596D-722DC1E6C52E}"/>
              </a:ext>
            </a:extLst>
          </p:cNvPr>
          <p:cNvGrpSpPr/>
          <p:nvPr/>
        </p:nvGrpSpPr>
        <p:grpSpPr>
          <a:xfrm>
            <a:off x="1760145" y="2815800"/>
            <a:ext cx="73440" cy="123120"/>
            <a:chOff x="1760145" y="2815800"/>
            <a:chExt cx="73440" cy="12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2690C0D-957B-3BFB-62A8-13B4B23C5F72}"/>
                    </a:ext>
                  </a:extLst>
                </p14:cNvPr>
                <p14:cNvContentPartPr/>
                <p14:nvPr/>
              </p14:nvContentPartPr>
              <p14:xfrm>
                <a:off x="1769145" y="2839560"/>
                <a:ext cx="7200" cy="75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2690C0D-957B-3BFB-62A8-13B4B23C5F7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760505" y="2830920"/>
                  <a:ext cx="24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0529503-6196-3883-9DE8-AEBF0644C6DA}"/>
                    </a:ext>
                  </a:extLst>
                </p14:cNvPr>
                <p14:cNvContentPartPr/>
                <p14:nvPr/>
              </p14:nvContentPartPr>
              <p14:xfrm>
                <a:off x="1760145" y="2815800"/>
                <a:ext cx="47160" cy="849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0529503-6196-3883-9DE8-AEBF0644C6D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751145" y="2806800"/>
                  <a:ext cx="648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BA2A956-C6E0-0BB5-6BA8-BF18ECF2F1DE}"/>
                    </a:ext>
                  </a:extLst>
                </p14:cNvPr>
                <p14:cNvContentPartPr/>
                <p14:nvPr/>
              </p14:nvContentPartPr>
              <p14:xfrm>
                <a:off x="1765185" y="2820120"/>
                <a:ext cx="68400" cy="1188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BA2A956-C6E0-0BB5-6BA8-BF18ECF2F1D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756185" y="2811120"/>
                  <a:ext cx="86040" cy="13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BE96B76E-EA23-2B4D-CE2E-ECED9B55028F}"/>
                  </a:ext>
                </a:extLst>
              </p14:cNvPr>
              <p14:cNvContentPartPr/>
              <p14:nvPr/>
            </p14:nvContentPartPr>
            <p14:xfrm>
              <a:off x="3188625" y="1385160"/>
              <a:ext cx="75600" cy="1238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BE96B76E-EA23-2B4D-CE2E-ECED9B55028F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3182505" y="1379040"/>
                <a:ext cx="878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54D079C-BA2F-6944-17CF-54EC5CD4B3D8}"/>
                  </a:ext>
                </a:extLst>
              </p14:cNvPr>
              <p14:cNvContentPartPr/>
              <p14:nvPr/>
            </p14:nvContentPartPr>
            <p14:xfrm>
              <a:off x="2346945" y="2828400"/>
              <a:ext cx="105840" cy="68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54D079C-BA2F-6944-17CF-54EC5CD4B3D8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2329305" y="2810400"/>
                <a:ext cx="1414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0EB7CA1-78A3-5D09-4753-74547C5B23A6}"/>
                  </a:ext>
                </a:extLst>
              </p14:cNvPr>
              <p14:cNvContentPartPr/>
              <p14:nvPr/>
            </p14:nvContentPartPr>
            <p14:xfrm>
              <a:off x="2386545" y="2352840"/>
              <a:ext cx="54000" cy="48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0EB7CA1-78A3-5D09-4753-74547C5B23A6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2368545" y="2335200"/>
                <a:ext cx="896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0A2AB2F-8876-01B8-EE01-EC53D829DAED}"/>
                  </a:ext>
                </a:extLst>
              </p14:cNvPr>
              <p14:cNvContentPartPr/>
              <p14:nvPr/>
            </p14:nvContentPartPr>
            <p14:xfrm>
              <a:off x="2938425" y="2470920"/>
              <a:ext cx="95400" cy="67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0A2AB2F-8876-01B8-EE01-EC53D829DAED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2920785" y="2453280"/>
                <a:ext cx="1310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9878CE2-14D9-C396-21AA-866C4A54ADC6}"/>
                  </a:ext>
                </a:extLst>
              </p14:cNvPr>
              <p14:cNvContentPartPr/>
              <p14:nvPr/>
            </p14:nvContentPartPr>
            <p14:xfrm>
              <a:off x="2913585" y="2014440"/>
              <a:ext cx="64800" cy="48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9878CE2-14D9-C396-21AA-866C4A54ADC6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2895585" y="1996800"/>
                <a:ext cx="1004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C58CCD2-8848-57A1-39FE-5D77031969E9}"/>
                  </a:ext>
                </a:extLst>
              </p14:cNvPr>
              <p14:cNvContentPartPr/>
              <p14:nvPr/>
            </p14:nvContentPartPr>
            <p14:xfrm>
              <a:off x="3656625" y="2171040"/>
              <a:ext cx="29880" cy="39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C58CCD2-8848-57A1-39FE-5D77031969E9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3638625" y="2153400"/>
                <a:ext cx="655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C5519FF-FF00-3259-A620-D3A5EB90CE77}"/>
                  </a:ext>
                </a:extLst>
              </p14:cNvPr>
              <p14:cNvContentPartPr/>
              <p14:nvPr/>
            </p14:nvContentPartPr>
            <p14:xfrm>
              <a:off x="4380945" y="1876920"/>
              <a:ext cx="38160" cy="57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C5519FF-FF00-3259-A620-D3A5EB90CE77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362945" y="1859280"/>
                <a:ext cx="738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599C0E6-6FFD-6844-F221-8D82EF2B7BF6}"/>
                  </a:ext>
                </a:extLst>
              </p14:cNvPr>
              <p14:cNvContentPartPr/>
              <p14:nvPr/>
            </p14:nvContentPartPr>
            <p14:xfrm>
              <a:off x="3911505" y="1903200"/>
              <a:ext cx="69120" cy="53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599C0E6-6FFD-6844-F221-8D82EF2B7BF6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3893505" y="1885200"/>
                <a:ext cx="1047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A2B2ED8-69D1-E369-45AF-0A805F063BBD}"/>
                  </a:ext>
                </a:extLst>
              </p14:cNvPr>
              <p14:cNvContentPartPr/>
              <p14:nvPr/>
            </p14:nvContentPartPr>
            <p14:xfrm>
              <a:off x="3355665" y="1357080"/>
              <a:ext cx="12960" cy="4284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A2B2ED8-69D1-E369-45AF-0A805F063BBD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3349545" y="1350960"/>
                <a:ext cx="2520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95229A6-F52E-5C1E-2754-1EBEC028E24A}"/>
                  </a:ext>
                </a:extLst>
              </p14:cNvPr>
              <p14:cNvContentPartPr/>
              <p14:nvPr/>
            </p14:nvContentPartPr>
            <p14:xfrm>
              <a:off x="3324705" y="2189400"/>
              <a:ext cx="7200" cy="291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95229A6-F52E-5C1E-2754-1EBEC028E24A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3318585" y="2183280"/>
                <a:ext cx="194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797561E-6ABC-6D91-0716-9F691C67F766}"/>
                  </a:ext>
                </a:extLst>
              </p14:cNvPr>
              <p14:cNvContentPartPr/>
              <p14:nvPr/>
            </p14:nvContentPartPr>
            <p14:xfrm>
              <a:off x="5708625" y="3341760"/>
              <a:ext cx="645480" cy="2584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797561E-6ABC-6D91-0716-9F691C67F766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5702505" y="3335640"/>
                <a:ext cx="6577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2EF6EFD9-E78F-2BA5-9E8E-2B94306D0769}"/>
                  </a:ext>
                </a:extLst>
              </p14:cNvPr>
              <p14:cNvContentPartPr/>
              <p14:nvPr/>
            </p14:nvContentPartPr>
            <p14:xfrm>
              <a:off x="6040545" y="3506640"/>
              <a:ext cx="150120" cy="4201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2EF6EFD9-E78F-2BA5-9E8E-2B94306D0769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6034425" y="3500520"/>
                <a:ext cx="16236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87DF95B7-87F2-D415-AAC4-73C19F1F0115}"/>
                  </a:ext>
                </a:extLst>
              </p14:cNvPr>
              <p14:cNvContentPartPr/>
              <p14:nvPr/>
            </p14:nvContentPartPr>
            <p14:xfrm>
              <a:off x="6205785" y="3595560"/>
              <a:ext cx="245520" cy="2739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87DF95B7-87F2-D415-AAC4-73C19F1F0115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6199665" y="3589440"/>
                <a:ext cx="2577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24A0090-6580-F5EE-AF75-C056FF379A4F}"/>
                  </a:ext>
                </a:extLst>
              </p14:cNvPr>
              <p14:cNvContentPartPr/>
              <p14:nvPr/>
            </p14:nvContentPartPr>
            <p14:xfrm>
              <a:off x="6492345" y="3609240"/>
              <a:ext cx="214560" cy="1663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24A0090-6580-F5EE-AF75-C056FF379A4F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6486225" y="3603120"/>
                <a:ext cx="2268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1747FEE-2875-4D8A-955E-DB7BFD9E67B1}"/>
                  </a:ext>
                </a:extLst>
              </p14:cNvPr>
              <p14:cNvContentPartPr/>
              <p14:nvPr/>
            </p14:nvContentPartPr>
            <p14:xfrm>
              <a:off x="6742545" y="3472800"/>
              <a:ext cx="214200" cy="1922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1747FEE-2875-4D8A-955E-DB7BFD9E67B1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6736425" y="3466680"/>
                <a:ext cx="2264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66CF2630-31A5-F8AA-3B0E-4D8A891791EF}"/>
                  </a:ext>
                </a:extLst>
              </p14:cNvPr>
              <p14:cNvContentPartPr/>
              <p14:nvPr/>
            </p14:nvContentPartPr>
            <p14:xfrm>
              <a:off x="7089225" y="3157080"/>
              <a:ext cx="143640" cy="4885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66CF2630-31A5-F8AA-3B0E-4D8A891791EF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7083105" y="3150960"/>
                <a:ext cx="15588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E358C586-2CA7-AC21-2B17-B09787AFA834}"/>
                  </a:ext>
                </a:extLst>
              </p14:cNvPr>
              <p14:cNvContentPartPr/>
              <p14:nvPr/>
            </p14:nvContentPartPr>
            <p14:xfrm>
              <a:off x="7227105" y="3199200"/>
              <a:ext cx="506520" cy="2383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E358C586-2CA7-AC21-2B17-B09787AFA834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7220985" y="3193080"/>
                <a:ext cx="5187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A4DBC6D-4BEC-8E31-41F1-705EA1A09BFE}"/>
                  </a:ext>
                </a:extLst>
              </p14:cNvPr>
              <p14:cNvContentPartPr/>
              <p14:nvPr/>
            </p14:nvContentPartPr>
            <p14:xfrm>
              <a:off x="7677465" y="3003000"/>
              <a:ext cx="31320" cy="1368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A4DBC6D-4BEC-8E31-41F1-705EA1A09BFE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7671345" y="2996880"/>
                <a:ext cx="435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CF5A4B48-EAFD-91FF-E755-656E8B4AA77A}"/>
                  </a:ext>
                </a:extLst>
              </p14:cNvPr>
              <p14:cNvContentPartPr/>
              <p14:nvPr/>
            </p14:nvContentPartPr>
            <p14:xfrm>
              <a:off x="7813545" y="3004440"/>
              <a:ext cx="345600" cy="1904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CF5A4B48-EAFD-91FF-E755-656E8B4AA77A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7807425" y="2998320"/>
                <a:ext cx="3578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72E38A1-5DDC-313D-5284-0786526C9824}"/>
                  </a:ext>
                </a:extLst>
              </p14:cNvPr>
              <p14:cNvContentPartPr/>
              <p14:nvPr/>
            </p14:nvContentPartPr>
            <p14:xfrm>
              <a:off x="8048985" y="3018480"/>
              <a:ext cx="175320" cy="651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72E38A1-5DDC-313D-5284-0786526C9824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8042865" y="3012360"/>
                <a:ext cx="1875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3E836403-A488-7C72-1A3F-E4743DE67697}"/>
                  </a:ext>
                </a:extLst>
              </p14:cNvPr>
              <p14:cNvContentPartPr/>
              <p14:nvPr/>
            </p14:nvContentPartPr>
            <p14:xfrm>
              <a:off x="6709065" y="4299360"/>
              <a:ext cx="422280" cy="2422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3E836403-A488-7C72-1A3F-E4743DE67697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6702945" y="4293240"/>
                <a:ext cx="4345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03A66224-0A70-9E17-B1DD-A3AB1F8633E8}"/>
                  </a:ext>
                </a:extLst>
              </p14:cNvPr>
              <p14:cNvContentPartPr/>
              <p14:nvPr/>
            </p14:nvContentPartPr>
            <p14:xfrm>
              <a:off x="7559385" y="3915240"/>
              <a:ext cx="92160" cy="3517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03A66224-0A70-9E17-B1DD-A3AB1F8633E8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7553265" y="3909120"/>
                <a:ext cx="1044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8277237A-FFA0-9574-8922-38F230B1023F}"/>
                  </a:ext>
                </a:extLst>
              </p14:cNvPr>
              <p14:cNvContentPartPr/>
              <p14:nvPr/>
            </p14:nvContentPartPr>
            <p14:xfrm>
              <a:off x="7425825" y="3770880"/>
              <a:ext cx="280080" cy="2397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8277237A-FFA0-9574-8922-38F230B1023F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7419705" y="3764760"/>
                <a:ext cx="2923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9F2AC599-FB5D-F56A-B09A-0E1EADCDF1C2}"/>
                  </a:ext>
                </a:extLst>
              </p14:cNvPr>
              <p14:cNvContentPartPr/>
              <p14:nvPr/>
            </p14:nvContentPartPr>
            <p14:xfrm>
              <a:off x="7726425" y="3816960"/>
              <a:ext cx="207360" cy="2368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9F2AC599-FB5D-F56A-B09A-0E1EADCDF1C2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7720305" y="3810840"/>
                <a:ext cx="2196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0B3B0106-CFDB-A945-6570-46D64EBD8A85}"/>
                  </a:ext>
                </a:extLst>
              </p14:cNvPr>
              <p14:cNvContentPartPr/>
              <p14:nvPr/>
            </p14:nvContentPartPr>
            <p14:xfrm>
              <a:off x="8086425" y="3458760"/>
              <a:ext cx="617760" cy="47772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0B3B0106-CFDB-A945-6570-46D64EBD8A85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8080305" y="3452640"/>
                <a:ext cx="63000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AD1A897-5E1F-22A1-B33F-54C853F10998}"/>
                  </a:ext>
                </a:extLst>
              </p14:cNvPr>
              <p14:cNvContentPartPr/>
              <p14:nvPr/>
            </p14:nvContentPartPr>
            <p14:xfrm>
              <a:off x="8718585" y="3367320"/>
              <a:ext cx="45000" cy="187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AD1A897-5E1F-22A1-B33F-54C853F10998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8712465" y="3361200"/>
                <a:ext cx="57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F620D9D6-863E-49D9-8A91-66455927334C}"/>
                  </a:ext>
                </a:extLst>
              </p14:cNvPr>
              <p14:cNvContentPartPr/>
              <p14:nvPr/>
            </p14:nvContentPartPr>
            <p14:xfrm>
              <a:off x="8778705" y="3329160"/>
              <a:ext cx="336960" cy="28044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F620D9D6-863E-49D9-8A91-66455927334C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8772585" y="3323040"/>
                <a:ext cx="3492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F98C224D-BB60-34A2-B0EC-3014B5F2CF38}"/>
                  </a:ext>
                </a:extLst>
              </p14:cNvPr>
              <p14:cNvContentPartPr/>
              <p14:nvPr/>
            </p14:nvContentPartPr>
            <p14:xfrm>
              <a:off x="9042225" y="2976000"/>
              <a:ext cx="546840" cy="4770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F98C224D-BB60-34A2-B0EC-3014B5F2CF38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9036105" y="2969880"/>
                <a:ext cx="55908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4059FFCD-D16B-EFD9-F997-2E0CD292CDD8}"/>
                  </a:ext>
                </a:extLst>
              </p14:cNvPr>
              <p14:cNvContentPartPr/>
              <p14:nvPr/>
            </p14:nvContentPartPr>
            <p14:xfrm>
              <a:off x="8219265" y="4100280"/>
              <a:ext cx="135360" cy="34740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4059FFCD-D16B-EFD9-F997-2E0CD292CDD8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8213145" y="4094160"/>
                <a:ext cx="14760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2F1FF1C-FA5F-5CC4-5D7C-B090B39954A4}"/>
                  </a:ext>
                </a:extLst>
              </p14:cNvPr>
              <p14:cNvContentPartPr/>
              <p14:nvPr/>
            </p14:nvContentPartPr>
            <p14:xfrm>
              <a:off x="8223585" y="4032600"/>
              <a:ext cx="213480" cy="2271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2F1FF1C-FA5F-5CC4-5D7C-B090B39954A4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8217465" y="4026120"/>
                <a:ext cx="2257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F086C5D8-1B0C-A1B3-146A-1A7828CD7F8A}"/>
                  </a:ext>
                </a:extLst>
              </p14:cNvPr>
              <p14:cNvContentPartPr/>
              <p14:nvPr/>
            </p14:nvContentPartPr>
            <p14:xfrm>
              <a:off x="8563425" y="4059240"/>
              <a:ext cx="284760" cy="2264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F086C5D8-1B0C-A1B3-146A-1A7828CD7F8A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8557305" y="4053120"/>
                <a:ext cx="2970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5E1B1E5C-E76B-6CD0-BC66-B6432164DFB4}"/>
                  </a:ext>
                </a:extLst>
              </p14:cNvPr>
              <p14:cNvContentPartPr/>
              <p14:nvPr/>
            </p14:nvContentPartPr>
            <p14:xfrm>
              <a:off x="8829465" y="3904440"/>
              <a:ext cx="24480" cy="25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5E1B1E5C-E76B-6CD0-BC66-B6432164DFB4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8823345" y="3898320"/>
                <a:ext cx="3672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8E8209E8-AE41-AEF3-960B-1C7C68934C67}"/>
                  </a:ext>
                </a:extLst>
              </p14:cNvPr>
              <p14:cNvContentPartPr/>
              <p14:nvPr/>
            </p14:nvContentPartPr>
            <p14:xfrm>
              <a:off x="8978145" y="3709320"/>
              <a:ext cx="498960" cy="36504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8E8209E8-AE41-AEF3-960B-1C7C68934C67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8972025" y="3703200"/>
                <a:ext cx="51120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F64931FA-A644-C247-8DD1-D92272500949}"/>
                  </a:ext>
                </a:extLst>
              </p14:cNvPr>
              <p14:cNvContentPartPr/>
              <p14:nvPr/>
            </p14:nvContentPartPr>
            <p14:xfrm>
              <a:off x="9434265" y="3812640"/>
              <a:ext cx="177480" cy="1072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F64931FA-A644-C247-8DD1-D92272500949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9428145" y="3806520"/>
                <a:ext cx="1897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DB326AC0-ACD6-973B-EC89-2DC35EC42E59}"/>
                  </a:ext>
                </a:extLst>
              </p14:cNvPr>
              <p14:cNvContentPartPr/>
              <p14:nvPr/>
            </p14:nvContentPartPr>
            <p14:xfrm>
              <a:off x="8563785" y="4957800"/>
              <a:ext cx="390600" cy="21960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DB326AC0-ACD6-973B-EC89-2DC35EC42E59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8557665" y="4951680"/>
                <a:ext cx="4028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EAF9933A-2F76-5543-4E5E-9273BB2D5DAD}"/>
                  </a:ext>
                </a:extLst>
              </p14:cNvPr>
              <p14:cNvContentPartPr/>
              <p14:nvPr/>
            </p14:nvContentPartPr>
            <p14:xfrm>
              <a:off x="8743785" y="5179920"/>
              <a:ext cx="217440" cy="1278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EAF9933A-2F76-5543-4E5E-9273BB2D5DAD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8737665" y="5173800"/>
                <a:ext cx="2296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F9DDA9E2-4302-3EEE-4302-73B1251C99E7}"/>
                  </a:ext>
                </a:extLst>
              </p14:cNvPr>
              <p14:cNvContentPartPr/>
              <p14:nvPr/>
            </p14:nvContentPartPr>
            <p14:xfrm>
              <a:off x="9431025" y="4662600"/>
              <a:ext cx="246600" cy="4215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F9DDA9E2-4302-3EEE-4302-73B1251C99E7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9424905" y="4656480"/>
                <a:ext cx="25884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A0E2B235-C51D-CB9B-178B-0C938994579D}"/>
                  </a:ext>
                </a:extLst>
              </p14:cNvPr>
              <p14:cNvContentPartPr/>
              <p14:nvPr/>
            </p14:nvContentPartPr>
            <p14:xfrm>
              <a:off x="9481065" y="4472160"/>
              <a:ext cx="182160" cy="110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A0E2B235-C51D-CB9B-178B-0C938994579D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9474945" y="4466040"/>
                <a:ext cx="1944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50D4A92C-DB9D-015C-0AAC-F0BEBC48EEB7}"/>
                  </a:ext>
                </a:extLst>
              </p14:cNvPr>
              <p14:cNvContentPartPr/>
              <p14:nvPr/>
            </p14:nvContentPartPr>
            <p14:xfrm>
              <a:off x="9546225" y="4723080"/>
              <a:ext cx="175320" cy="12276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50D4A92C-DB9D-015C-0AAC-F0BEBC48EEB7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9540105" y="4716960"/>
                <a:ext cx="1875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DE4D811C-C575-97CC-DC73-35DA9F7A9F56}"/>
                  </a:ext>
                </a:extLst>
              </p14:cNvPr>
              <p14:cNvContentPartPr/>
              <p14:nvPr/>
            </p14:nvContentPartPr>
            <p14:xfrm>
              <a:off x="9811185" y="4684200"/>
              <a:ext cx="163800" cy="2347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DE4D811C-C575-97CC-DC73-35DA9F7A9F56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9805065" y="4678080"/>
                <a:ext cx="1760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84A04F6A-13EA-FF44-9F78-C2C4CCD526FA}"/>
                  </a:ext>
                </a:extLst>
              </p14:cNvPr>
              <p14:cNvContentPartPr/>
              <p14:nvPr/>
            </p14:nvContentPartPr>
            <p14:xfrm>
              <a:off x="10044465" y="4635600"/>
              <a:ext cx="185400" cy="22752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84A04F6A-13EA-FF44-9F78-C2C4CCD526FA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10038345" y="4629480"/>
                <a:ext cx="1976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6BD7C26-E702-C2AB-3116-304CBF52467C}"/>
                  </a:ext>
                </a:extLst>
              </p14:cNvPr>
              <p14:cNvContentPartPr/>
              <p14:nvPr/>
            </p14:nvContentPartPr>
            <p14:xfrm>
              <a:off x="10289625" y="4693560"/>
              <a:ext cx="102960" cy="1479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6BD7C26-E702-C2AB-3116-304CBF52467C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10283505" y="4687440"/>
                <a:ext cx="1152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8AD00A70-7E9B-089C-FCB0-4037627F8EF8}"/>
                  </a:ext>
                </a:extLst>
              </p14:cNvPr>
              <p14:cNvContentPartPr/>
              <p14:nvPr/>
            </p14:nvContentPartPr>
            <p14:xfrm>
              <a:off x="10448025" y="4684200"/>
              <a:ext cx="242640" cy="2631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8AD00A70-7E9B-089C-FCB0-4037627F8EF8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10441905" y="4678080"/>
                <a:ext cx="2548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5B524C02-E53B-B016-1530-FF09F3742F65}"/>
                  </a:ext>
                </a:extLst>
              </p14:cNvPr>
              <p14:cNvContentPartPr/>
              <p14:nvPr/>
            </p14:nvContentPartPr>
            <p14:xfrm>
              <a:off x="10808025" y="4726320"/>
              <a:ext cx="32400" cy="990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5B524C02-E53B-B016-1530-FF09F3742F65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0801905" y="4720200"/>
                <a:ext cx="446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31F6C174-2A02-D955-90D8-F7890FB69FCD}"/>
                  </a:ext>
                </a:extLst>
              </p14:cNvPr>
              <p14:cNvContentPartPr/>
              <p14:nvPr/>
            </p14:nvContentPartPr>
            <p14:xfrm>
              <a:off x="3384105" y="2244840"/>
              <a:ext cx="35640" cy="169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31F6C174-2A02-D955-90D8-F7890FB69FCD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3377985" y="2238720"/>
                <a:ext cx="478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7EB6431-C407-93EF-11C9-B6379AE1AF00}"/>
                  </a:ext>
                </a:extLst>
              </p14:cNvPr>
              <p14:cNvContentPartPr/>
              <p14:nvPr/>
            </p14:nvContentPartPr>
            <p14:xfrm>
              <a:off x="4115985" y="1270680"/>
              <a:ext cx="68760" cy="59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7EB6431-C407-93EF-11C9-B6379AE1AF00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4098345" y="1253040"/>
                <a:ext cx="1044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0805D26-E8A8-8917-047F-2C1D704D45DF}"/>
                  </a:ext>
                </a:extLst>
              </p14:cNvPr>
              <p14:cNvContentPartPr/>
              <p14:nvPr/>
            </p14:nvContentPartPr>
            <p14:xfrm>
              <a:off x="3200145" y="1410360"/>
              <a:ext cx="18000" cy="673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0805D26-E8A8-8917-047F-2C1D704D45DF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3182505" y="1392360"/>
                <a:ext cx="536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03C1B2F-3FF3-D8F0-D4C0-AA8011F9E6BD}"/>
                  </a:ext>
                </a:extLst>
              </p14:cNvPr>
              <p14:cNvContentPartPr/>
              <p14:nvPr/>
            </p14:nvContentPartPr>
            <p14:xfrm>
              <a:off x="3681465" y="1349160"/>
              <a:ext cx="88920" cy="64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03C1B2F-3FF3-D8F0-D4C0-AA8011F9E6BD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3663465" y="1331160"/>
                <a:ext cx="1245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91F06096-340A-D615-1C9C-D58875B5B0DD}"/>
                  </a:ext>
                </a:extLst>
              </p14:cNvPr>
              <p14:cNvContentPartPr/>
              <p14:nvPr/>
            </p14:nvContentPartPr>
            <p14:xfrm>
              <a:off x="3274665" y="1303800"/>
              <a:ext cx="457560" cy="42480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91F06096-340A-D615-1C9C-D58875B5B0DD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3268545" y="1297680"/>
                <a:ext cx="4698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52B951AA-ACBA-67EC-1A93-320CB073055A}"/>
                  </a:ext>
                </a:extLst>
              </p14:cNvPr>
              <p14:cNvContentPartPr/>
              <p14:nvPr/>
            </p14:nvContentPartPr>
            <p14:xfrm>
              <a:off x="3792345" y="1256280"/>
              <a:ext cx="362520" cy="3117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52B951AA-ACBA-67EC-1A93-320CB073055A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3786225" y="1250160"/>
                <a:ext cx="3747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E115EFEF-772A-C5B0-8C99-B2405F40DA66}"/>
                  </a:ext>
                </a:extLst>
              </p14:cNvPr>
              <p14:cNvContentPartPr/>
              <p14:nvPr/>
            </p14:nvContentPartPr>
            <p14:xfrm>
              <a:off x="3758145" y="1347000"/>
              <a:ext cx="3960" cy="3852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E115EFEF-772A-C5B0-8C99-B2405F40DA66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3752025" y="1340880"/>
                <a:ext cx="162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958F3E25-3151-13FD-3DA4-345DCF6F2D8A}"/>
                  </a:ext>
                </a:extLst>
              </p14:cNvPr>
              <p14:cNvContentPartPr/>
              <p14:nvPr/>
            </p14:nvContentPartPr>
            <p14:xfrm>
              <a:off x="3203025" y="1431240"/>
              <a:ext cx="20520" cy="486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958F3E25-3151-13FD-3DA4-345DCF6F2D8A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3196905" y="1425120"/>
                <a:ext cx="327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96286BE6-160A-B970-8AC4-C6F6A092CE7F}"/>
                  </a:ext>
                </a:extLst>
              </p14:cNvPr>
              <p14:cNvContentPartPr/>
              <p14:nvPr/>
            </p14:nvContentPartPr>
            <p14:xfrm>
              <a:off x="3619545" y="1313160"/>
              <a:ext cx="11880" cy="64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96286BE6-160A-B970-8AC4-C6F6A092CE7F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3613425" y="1307040"/>
                <a:ext cx="241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C3F8CC72-A8CA-B538-4925-148575F9EFE7}"/>
                  </a:ext>
                </a:extLst>
              </p14:cNvPr>
              <p14:cNvContentPartPr/>
              <p14:nvPr/>
            </p14:nvContentPartPr>
            <p14:xfrm>
              <a:off x="3979905" y="2008320"/>
              <a:ext cx="9360" cy="414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C3F8CC72-A8CA-B538-4925-148575F9EFE7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3973785" y="2002200"/>
                <a:ext cx="216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ACE13E57-F6CC-ED6B-EEFC-D392EBC83884}"/>
                  </a:ext>
                </a:extLst>
              </p14:cNvPr>
              <p14:cNvContentPartPr/>
              <p14:nvPr/>
            </p14:nvContentPartPr>
            <p14:xfrm>
              <a:off x="2897385" y="2375520"/>
              <a:ext cx="26640" cy="435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ACE13E57-F6CC-ED6B-EEFC-D392EBC83884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2891265" y="2369400"/>
                <a:ext cx="388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B06D8CCA-68D8-E91F-E732-727421BAFD06}"/>
                  </a:ext>
                </a:extLst>
              </p14:cNvPr>
              <p14:cNvContentPartPr/>
              <p14:nvPr/>
            </p14:nvContentPartPr>
            <p14:xfrm>
              <a:off x="3177465" y="2217120"/>
              <a:ext cx="16200" cy="1368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B06D8CCA-68D8-E91F-E732-727421BAFD06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3171345" y="2211000"/>
                <a:ext cx="284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583D191A-21B9-03D4-FA44-992FDCBE2153}"/>
                  </a:ext>
                </a:extLst>
              </p14:cNvPr>
              <p14:cNvContentPartPr/>
              <p14:nvPr/>
            </p14:nvContentPartPr>
            <p14:xfrm>
              <a:off x="3488145" y="2057640"/>
              <a:ext cx="19800" cy="169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583D191A-21B9-03D4-FA44-992FDCBE2153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3482025" y="2051520"/>
                <a:ext cx="320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4259343B-E2CD-55C5-DC76-988F0AAB4AED}"/>
                  </a:ext>
                </a:extLst>
              </p14:cNvPr>
              <p14:cNvContentPartPr/>
              <p14:nvPr/>
            </p14:nvContentPartPr>
            <p14:xfrm>
              <a:off x="3893865" y="1848840"/>
              <a:ext cx="87120" cy="579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4259343B-E2CD-55C5-DC76-988F0AAB4AED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3887745" y="1842720"/>
                <a:ext cx="993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8D12081-3887-DA12-4E88-524A43501150}"/>
                  </a:ext>
                </a:extLst>
              </p14:cNvPr>
              <p14:cNvContentPartPr/>
              <p14:nvPr/>
            </p14:nvContentPartPr>
            <p14:xfrm>
              <a:off x="1693905" y="2753520"/>
              <a:ext cx="115920" cy="421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8D12081-3887-DA12-4E88-524A43501150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1675905" y="2735520"/>
                <a:ext cx="1515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B1C872D-0279-53E6-C356-66B87AF48D00}"/>
                  </a:ext>
                </a:extLst>
              </p14:cNvPr>
              <p14:cNvContentPartPr/>
              <p14:nvPr/>
            </p14:nvContentPartPr>
            <p14:xfrm>
              <a:off x="1741785" y="2704920"/>
              <a:ext cx="65520" cy="104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B1C872D-0279-53E6-C356-66B87AF48D00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723785" y="2686920"/>
                <a:ext cx="1011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F3F883E-688B-8960-162C-FF857C32CD8A}"/>
                  </a:ext>
                </a:extLst>
              </p14:cNvPr>
              <p14:cNvContentPartPr/>
              <p14:nvPr/>
            </p14:nvContentPartPr>
            <p14:xfrm>
              <a:off x="1726665" y="2676120"/>
              <a:ext cx="18720" cy="189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F3F883E-688B-8960-162C-FF857C32CD8A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1709025" y="2658120"/>
                <a:ext cx="543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D0E5ADD6-1D26-B4A7-8474-4AEF7C24ADA5}"/>
                  </a:ext>
                </a:extLst>
              </p14:cNvPr>
              <p14:cNvContentPartPr/>
              <p14:nvPr/>
            </p14:nvContentPartPr>
            <p14:xfrm>
              <a:off x="1817025" y="2742000"/>
              <a:ext cx="21960" cy="3024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D0E5ADD6-1D26-B4A7-8474-4AEF7C24ADA5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1810905" y="2735880"/>
                <a:ext cx="342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517AEFAB-2CBC-58B1-E6DD-2EC1D0ABCF3E}"/>
                  </a:ext>
                </a:extLst>
              </p14:cNvPr>
              <p14:cNvContentPartPr/>
              <p14:nvPr/>
            </p14:nvContentPartPr>
            <p14:xfrm>
              <a:off x="3402465" y="1877640"/>
              <a:ext cx="46080" cy="1872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517AEFAB-2CBC-58B1-E6DD-2EC1D0ABCF3E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3396345" y="1871520"/>
                <a:ext cx="583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D73567B1-D552-C5BE-18A4-130085D4BBB3}"/>
                  </a:ext>
                </a:extLst>
              </p14:cNvPr>
              <p14:cNvContentPartPr/>
              <p14:nvPr/>
            </p14:nvContentPartPr>
            <p14:xfrm>
              <a:off x="3591105" y="1766760"/>
              <a:ext cx="17640" cy="2700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D73567B1-D552-C5BE-18A4-130085D4BBB3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3584985" y="1760640"/>
                <a:ext cx="298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04A50B5A-6154-4A20-D8EC-8580D0698382}"/>
                  </a:ext>
                </a:extLst>
              </p14:cNvPr>
              <p14:cNvContentPartPr/>
              <p14:nvPr/>
            </p14:nvContentPartPr>
            <p14:xfrm>
              <a:off x="3273225" y="2049720"/>
              <a:ext cx="7200" cy="75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04A50B5A-6154-4A20-D8EC-8580D0698382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3267105" y="2043600"/>
                <a:ext cx="194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41FAC189-1FD0-9DA7-DE0D-3212DAC6433C}"/>
                  </a:ext>
                </a:extLst>
              </p14:cNvPr>
              <p14:cNvContentPartPr/>
              <p14:nvPr/>
            </p14:nvContentPartPr>
            <p14:xfrm>
              <a:off x="4211745" y="1438440"/>
              <a:ext cx="478080" cy="2833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41FAC189-1FD0-9DA7-DE0D-3212DAC6433C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4205625" y="1432320"/>
                <a:ext cx="4903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DF45C910-D4F1-DA9B-13AE-0B11EE0B331A}"/>
                  </a:ext>
                </a:extLst>
              </p14:cNvPr>
              <p14:cNvContentPartPr/>
              <p14:nvPr/>
            </p14:nvContentPartPr>
            <p14:xfrm>
              <a:off x="4886025" y="1282200"/>
              <a:ext cx="14040" cy="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DF45C910-D4F1-DA9B-13AE-0B11EE0B331A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4879905" y="1276080"/>
                <a:ext cx="262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6269CAAF-19D8-8A17-F936-944E0E6FF061}"/>
                  </a:ext>
                </a:extLst>
              </p14:cNvPr>
              <p14:cNvContentPartPr/>
              <p14:nvPr/>
            </p14:nvContentPartPr>
            <p14:xfrm>
              <a:off x="4124985" y="1325400"/>
              <a:ext cx="242640" cy="11664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6269CAAF-19D8-8A17-F936-944E0E6FF061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4118865" y="1319280"/>
                <a:ext cx="2548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36A4158B-FB6F-13E8-B121-81D149ADAABE}"/>
                  </a:ext>
                </a:extLst>
              </p14:cNvPr>
              <p14:cNvContentPartPr/>
              <p14:nvPr/>
            </p14:nvContentPartPr>
            <p14:xfrm>
              <a:off x="4568505" y="1237920"/>
              <a:ext cx="360" cy="36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36A4158B-FB6F-13E8-B121-81D149ADAABE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4562385" y="12318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E182EC39-5457-E6CC-4DB8-B5C11983C55A}"/>
                  </a:ext>
                </a:extLst>
              </p14:cNvPr>
              <p14:cNvContentPartPr/>
              <p14:nvPr/>
            </p14:nvContentPartPr>
            <p14:xfrm>
              <a:off x="4492545" y="1203000"/>
              <a:ext cx="472680" cy="20844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E182EC39-5457-E6CC-4DB8-B5C11983C55A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4486425" y="1196880"/>
                <a:ext cx="4849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4B6276C9-C031-51AF-1BEA-208871CB9FDD}"/>
                  </a:ext>
                </a:extLst>
              </p14:cNvPr>
              <p14:cNvContentPartPr/>
              <p14:nvPr/>
            </p14:nvContentPartPr>
            <p14:xfrm>
              <a:off x="4839225" y="1247280"/>
              <a:ext cx="40320" cy="601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4B6276C9-C031-51AF-1BEA-208871CB9FDD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4833105" y="1241160"/>
                <a:ext cx="525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D8C6C365-D9BA-439F-C00F-E0DF8FB18504}"/>
                  </a:ext>
                </a:extLst>
              </p14:cNvPr>
              <p14:cNvContentPartPr/>
              <p14:nvPr/>
            </p14:nvContentPartPr>
            <p14:xfrm>
              <a:off x="4481385" y="1215240"/>
              <a:ext cx="415440" cy="1947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D8C6C365-D9BA-439F-C00F-E0DF8FB18504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4475265" y="1209120"/>
                <a:ext cx="4276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58D6E1EF-F803-1A0D-8477-6FA4C59ED5C3}"/>
                  </a:ext>
                </a:extLst>
              </p14:cNvPr>
              <p14:cNvContentPartPr/>
              <p14:nvPr/>
            </p14:nvContentPartPr>
            <p14:xfrm>
              <a:off x="4473465" y="1180320"/>
              <a:ext cx="481680" cy="26676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58D6E1EF-F803-1A0D-8477-6FA4C59ED5C3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4467345" y="1174200"/>
                <a:ext cx="4939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62E44360-98CC-CD35-228C-6268D02525B3}"/>
                  </a:ext>
                </a:extLst>
              </p14:cNvPr>
              <p14:cNvContentPartPr/>
              <p14:nvPr/>
            </p14:nvContentPartPr>
            <p14:xfrm>
              <a:off x="4626825" y="1237920"/>
              <a:ext cx="225360" cy="11556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62E44360-98CC-CD35-228C-6268D02525B3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4620705" y="1231800"/>
                <a:ext cx="2376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E989B5CC-45F7-D644-89A0-CC67D4B110CA}"/>
                  </a:ext>
                </a:extLst>
              </p14:cNvPr>
              <p14:cNvContentPartPr/>
              <p14:nvPr/>
            </p14:nvContentPartPr>
            <p14:xfrm>
              <a:off x="2401665" y="4782480"/>
              <a:ext cx="150840" cy="2494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E989B5CC-45F7-D644-89A0-CC67D4B110CA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2395545" y="4776360"/>
                <a:ext cx="1630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ACE964B3-43C1-025D-ACE0-73887CC36927}"/>
                  </a:ext>
                </a:extLst>
              </p14:cNvPr>
              <p14:cNvContentPartPr/>
              <p14:nvPr/>
            </p14:nvContentPartPr>
            <p14:xfrm>
              <a:off x="2370345" y="4517160"/>
              <a:ext cx="905400" cy="37944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ACE964B3-43C1-025D-ACE0-73887CC36927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2364225" y="4511040"/>
                <a:ext cx="91764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2AC1E95A-E662-4CE2-D09F-070A925EB387}"/>
                  </a:ext>
                </a:extLst>
              </p14:cNvPr>
              <p14:cNvContentPartPr/>
              <p14:nvPr/>
            </p14:nvContentPartPr>
            <p14:xfrm>
              <a:off x="3159105" y="4330320"/>
              <a:ext cx="58680" cy="385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2AC1E95A-E662-4CE2-D09F-070A925EB387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3152985" y="4324200"/>
                <a:ext cx="709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93270868-983B-5D29-84CC-8562FD00D778}"/>
                  </a:ext>
                </a:extLst>
              </p14:cNvPr>
              <p14:cNvContentPartPr/>
              <p14:nvPr/>
            </p14:nvContentPartPr>
            <p14:xfrm>
              <a:off x="3340905" y="4317720"/>
              <a:ext cx="396360" cy="26100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93270868-983B-5D29-84CC-8562FD00D778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3334785" y="4311600"/>
                <a:ext cx="4086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171EFECF-4701-0A02-775A-5CCACC9E205F}"/>
                  </a:ext>
                </a:extLst>
              </p14:cNvPr>
              <p14:cNvContentPartPr/>
              <p14:nvPr/>
            </p14:nvContentPartPr>
            <p14:xfrm>
              <a:off x="3612705" y="4128720"/>
              <a:ext cx="30240" cy="1080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171EFECF-4701-0A02-775A-5CCACC9E205F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3606585" y="4122600"/>
                <a:ext cx="424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1E402383-F4B8-055E-2B0C-7187B2B52F5C}"/>
                  </a:ext>
                </a:extLst>
              </p14:cNvPr>
              <p14:cNvContentPartPr/>
              <p14:nvPr/>
            </p14:nvContentPartPr>
            <p14:xfrm>
              <a:off x="3773985" y="3812640"/>
              <a:ext cx="666720" cy="5569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1E402383-F4B8-055E-2B0C-7187B2B52F5C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3767865" y="3806520"/>
                <a:ext cx="67896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0333BD97-27CE-22E5-4C3E-CDE83AD90E11}"/>
                  </a:ext>
                </a:extLst>
              </p14:cNvPr>
              <p14:cNvContentPartPr/>
              <p14:nvPr/>
            </p14:nvContentPartPr>
            <p14:xfrm>
              <a:off x="4825545" y="3762960"/>
              <a:ext cx="88200" cy="2509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0333BD97-27CE-22E5-4C3E-CDE83AD90E11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4819425" y="3756840"/>
                <a:ext cx="1004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4641D8F6-DC52-997E-DCAC-C3D30C9A3265}"/>
                  </a:ext>
                </a:extLst>
              </p14:cNvPr>
              <p14:cNvContentPartPr/>
              <p14:nvPr/>
            </p14:nvContentPartPr>
            <p14:xfrm>
              <a:off x="4814025" y="4081200"/>
              <a:ext cx="198000" cy="7560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4641D8F6-DC52-997E-DCAC-C3D30C9A3265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4807905" y="4075080"/>
                <a:ext cx="2102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EAE88437-9DB1-8889-4610-BDE5968B800F}"/>
                  </a:ext>
                </a:extLst>
              </p14:cNvPr>
              <p14:cNvContentPartPr/>
              <p14:nvPr/>
            </p14:nvContentPartPr>
            <p14:xfrm>
              <a:off x="5038305" y="3975360"/>
              <a:ext cx="9360" cy="3528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EAE88437-9DB1-8889-4610-BDE5968B800F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5032185" y="3969240"/>
                <a:ext cx="216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07E3FF9B-512E-304F-790C-5A68BDC96AC8}"/>
                  </a:ext>
                </a:extLst>
              </p14:cNvPr>
              <p14:cNvContentPartPr/>
              <p14:nvPr/>
            </p14:nvContentPartPr>
            <p14:xfrm>
              <a:off x="5143065" y="3779880"/>
              <a:ext cx="31680" cy="20412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07E3FF9B-512E-304F-790C-5A68BDC96AC8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5136945" y="3773760"/>
                <a:ext cx="439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C1E6F0F3-E280-59DA-5BBB-B50CA11FE18C}"/>
                  </a:ext>
                </a:extLst>
              </p14:cNvPr>
              <p14:cNvContentPartPr/>
              <p14:nvPr/>
            </p14:nvContentPartPr>
            <p14:xfrm>
              <a:off x="5096625" y="3943320"/>
              <a:ext cx="158040" cy="6408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C1E6F0F3-E280-59DA-5BBB-B50CA11FE18C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5090505" y="3937200"/>
                <a:ext cx="170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C6456EBB-DFE0-3576-1AAC-2FECD0BB6EA6}"/>
                  </a:ext>
                </a:extLst>
              </p14:cNvPr>
              <p14:cNvContentPartPr/>
              <p14:nvPr/>
            </p14:nvContentPartPr>
            <p14:xfrm>
              <a:off x="5290665" y="3758280"/>
              <a:ext cx="50760" cy="16380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C6456EBB-DFE0-3576-1AAC-2FECD0BB6EA6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5284545" y="3752160"/>
                <a:ext cx="630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8009A9C9-0745-2B43-9F37-E721DA6B9F71}"/>
                  </a:ext>
                </a:extLst>
              </p14:cNvPr>
              <p14:cNvContentPartPr/>
              <p14:nvPr/>
            </p14:nvContentPartPr>
            <p14:xfrm>
              <a:off x="5334225" y="3926760"/>
              <a:ext cx="116640" cy="7884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8009A9C9-0745-2B43-9F37-E721DA6B9F71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5328105" y="3920640"/>
                <a:ext cx="1288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540DF4B1-696B-9C82-5FC7-8E5237703211}"/>
                  </a:ext>
                </a:extLst>
              </p14:cNvPr>
              <p14:cNvContentPartPr/>
              <p14:nvPr/>
            </p14:nvContentPartPr>
            <p14:xfrm>
              <a:off x="1848345" y="4722360"/>
              <a:ext cx="407160" cy="66276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540DF4B1-696B-9C82-5FC7-8E5237703211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1842225" y="4716240"/>
                <a:ext cx="41940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5F649E24-30FB-1AEE-18EF-3F038ED35727}"/>
                  </a:ext>
                </a:extLst>
              </p14:cNvPr>
              <p14:cNvContentPartPr/>
              <p14:nvPr/>
            </p14:nvContentPartPr>
            <p14:xfrm>
              <a:off x="1775625" y="3322320"/>
              <a:ext cx="3929040" cy="127980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5F649E24-30FB-1AEE-18EF-3F038ED35727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1769505" y="3316200"/>
                <a:ext cx="3941280" cy="12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C61FD09D-E016-E6E8-C0D2-1CDD9269EFC2}"/>
                  </a:ext>
                </a:extLst>
              </p14:cNvPr>
              <p14:cNvContentPartPr/>
              <p14:nvPr/>
            </p14:nvContentPartPr>
            <p14:xfrm>
              <a:off x="2145345" y="4320240"/>
              <a:ext cx="3138120" cy="123984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C61FD09D-E016-E6E8-C0D2-1CDD9269EFC2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2139225" y="4314120"/>
                <a:ext cx="3150360" cy="12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474C2106-C470-2B78-530D-33603CE62927}"/>
                  </a:ext>
                </a:extLst>
              </p14:cNvPr>
              <p14:cNvContentPartPr/>
              <p14:nvPr/>
            </p14:nvContentPartPr>
            <p14:xfrm>
              <a:off x="5439345" y="4227360"/>
              <a:ext cx="5040" cy="756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474C2106-C470-2B78-530D-33603CE62927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5433225" y="4221240"/>
                <a:ext cx="172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BF27C01D-EC66-2205-3C01-CA49AB03E85C}"/>
                  </a:ext>
                </a:extLst>
              </p14:cNvPr>
              <p14:cNvContentPartPr/>
              <p14:nvPr/>
            </p14:nvContentPartPr>
            <p14:xfrm>
              <a:off x="5128305" y="4236720"/>
              <a:ext cx="490680" cy="29736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BF27C01D-EC66-2205-3C01-CA49AB03E85C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5122185" y="4230600"/>
                <a:ext cx="5029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66C0D622-7026-B339-4DBB-552946B135E6}"/>
                  </a:ext>
                </a:extLst>
              </p14:cNvPr>
              <p14:cNvContentPartPr/>
              <p14:nvPr/>
            </p14:nvContentPartPr>
            <p14:xfrm>
              <a:off x="6274905" y="3193440"/>
              <a:ext cx="1958400" cy="84276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66C0D622-7026-B339-4DBB-552946B135E6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6268785" y="3187320"/>
                <a:ext cx="1970640" cy="8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9C092F2D-58A8-711C-E741-74DF0AACFE86}"/>
                  </a:ext>
                </a:extLst>
              </p14:cNvPr>
              <p14:cNvContentPartPr/>
              <p14:nvPr/>
            </p14:nvContentPartPr>
            <p14:xfrm>
              <a:off x="7906425" y="3328800"/>
              <a:ext cx="25920" cy="1620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9C092F2D-58A8-711C-E741-74DF0AACFE86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7900305" y="3322680"/>
                <a:ext cx="381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B084617F-EAE9-4881-EB65-0D9F6CC49FF3}"/>
                  </a:ext>
                </a:extLst>
              </p14:cNvPr>
              <p14:cNvContentPartPr/>
              <p14:nvPr/>
            </p14:nvContentPartPr>
            <p14:xfrm>
              <a:off x="7894545" y="4057440"/>
              <a:ext cx="182160" cy="5904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B084617F-EAE9-4881-EB65-0D9F6CC49FF3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7888425" y="4051320"/>
                <a:ext cx="1944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3B98E822-D3FE-86E1-ABDE-B2D0DCB441FD}"/>
                  </a:ext>
                </a:extLst>
              </p14:cNvPr>
              <p14:cNvContentPartPr/>
              <p14:nvPr/>
            </p14:nvContentPartPr>
            <p14:xfrm>
              <a:off x="9505905" y="5237520"/>
              <a:ext cx="725040" cy="17568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3B98E822-D3FE-86E1-ABDE-B2D0DCB441FD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9499785" y="5231400"/>
                <a:ext cx="737280" cy="18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0" name="Group 299">
            <a:extLst>
              <a:ext uri="{FF2B5EF4-FFF2-40B4-BE49-F238E27FC236}">
                <a16:creationId xmlns:a16="http://schemas.microsoft.com/office/drawing/2014/main" id="{9C7FAE59-8E68-5272-87A9-996A6A0B7550}"/>
              </a:ext>
            </a:extLst>
          </p:cNvPr>
          <p:cNvGrpSpPr/>
          <p:nvPr/>
        </p:nvGrpSpPr>
        <p:grpSpPr>
          <a:xfrm>
            <a:off x="2377545" y="3226200"/>
            <a:ext cx="260640" cy="239040"/>
            <a:chOff x="2377545" y="3226200"/>
            <a:chExt cx="26064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5524DEBB-0503-17BF-6E25-87CC4411A3D2}"/>
                    </a:ext>
                  </a:extLst>
                </p14:cNvPr>
                <p14:cNvContentPartPr/>
                <p14:nvPr/>
              </p14:nvContentPartPr>
              <p14:xfrm>
                <a:off x="2377545" y="3226200"/>
                <a:ext cx="260640" cy="1670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5524DEBB-0503-17BF-6E25-87CC4411A3D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371425" y="3220080"/>
                  <a:ext cx="272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02F62FDF-3E24-58E5-2BB6-47F975FBE3A3}"/>
                    </a:ext>
                  </a:extLst>
                </p14:cNvPr>
                <p14:cNvContentPartPr/>
                <p14:nvPr/>
              </p14:nvContentPartPr>
              <p14:xfrm>
                <a:off x="2414985" y="3236640"/>
                <a:ext cx="119160" cy="2286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02F62FDF-3E24-58E5-2BB6-47F975FBE3A3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2408865" y="3230520"/>
                  <a:ext cx="13140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A346C5D-AC4C-C84D-3DD1-3624A125CDFD}"/>
              </a:ext>
            </a:extLst>
          </p:cNvPr>
          <p:cNvGrpSpPr/>
          <p:nvPr/>
        </p:nvGrpSpPr>
        <p:grpSpPr>
          <a:xfrm>
            <a:off x="2276745" y="2452920"/>
            <a:ext cx="333000" cy="277200"/>
            <a:chOff x="2276745" y="2452920"/>
            <a:chExt cx="33300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FFD682F-A59F-A682-C2F6-25B57CA1EC48}"/>
                    </a:ext>
                  </a:extLst>
                </p14:cNvPr>
                <p14:cNvContentPartPr/>
                <p14:nvPr/>
              </p14:nvContentPartPr>
              <p14:xfrm>
                <a:off x="2382945" y="2460120"/>
                <a:ext cx="46080" cy="291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FFD682F-A59F-A682-C2F6-25B57CA1EC48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376825" y="2454000"/>
                  <a:ext cx="58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7C767AD-DC1C-AA1F-2AC8-023CBA93DB4F}"/>
                    </a:ext>
                  </a:extLst>
                </p14:cNvPr>
                <p14:cNvContentPartPr/>
                <p14:nvPr/>
              </p14:nvContentPartPr>
              <p14:xfrm>
                <a:off x="2405985" y="2697720"/>
                <a:ext cx="23040" cy="324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7C767AD-DC1C-AA1F-2AC8-023CBA93DB4F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9865" y="2691600"/>
                  <a:ext cx="35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BC59C6A-9A11-A6ED-9FE8-C03BE3C76B37}"/>
                    </a:ext>
                  </a:extLst>
                </p14:cNvPr>
                <p14:cNvContentPartPr/>
                <p14:nvPr/>
              </p14:nvContentPartPr>
              <p14:xfrm>
                <a:off x="2538465" y="2564880"/>
                <a:ext cx="71280" cy="457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BC59C6A-9A11-A6ED-9FE8-C03BE3C76B37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32345" y="2558760"/>
                  <a:ext cx="835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189F2D6-2277-6184-9589-91CF825EED76}"/>
                    </a:ext>
                  </a:extLst>
                </p14:cNvPr>
                <p14:cNvContentPartPr/>
                <p14:nvPr/>
              </p14:nvContentPartPr>
              <p14:xfrm>
                <a:off x="2276745" y="2469120"/>
                <a:ext cx="58680" cy="414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189F2D6-2277-6184-9589-91CF825EED7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270625" y="2463000"/>
                  <a:ext cx="70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93DD486C-C280-502D-3EA0-2D5AD750720D}"/>
                    </a:ext>
                  </a:extLst>
                </p14:cNvPr>
                <p14:cNvContentPartPr/>
                <p14:nvPr/>
              </p14:nvContentPartPr>
              <p14:xfrm>
                <a:off x="2484825" y="2452920"/>
                <a:ext cx="31320" cy="126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93DD486C-C280-502D-3EA0-2D5AD750720D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478705" y="2446800"/>
                  <a:ext cx="43560" cy="2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1850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F99D431-10B5-01DA-FC50-552C27563BFF}"/>
                  </a:ext>
                </a:extLst>
              </p14:cNvPr>
              <p14:cNvContentPartPr/>
              <p14:nvPr/>
            </p14:nvContentPartPr>
            <p14:xfrm>
              <a:off x="1127985" y="272535"/>
              <a:ext cx="720" cy="2014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F99D431-10B5-01DA-FC50-552C27563B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745" y="266415"/>
                <a:ext cx="25200" cy="20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832545-4DDE-D0DE-C3A5-2D6473D25BA8}"/>
                  </a:ext>
                </a:extLst>
              </p14:cNvPr>
              <p14:cNvContentPartPr/>
              <p14:nvPr/>
            </p14:nvContentPartPr>
            <p14:xfrm>
              <a:off x="574665" y="2368095"/>
              <a:ext cx="3285360" cy="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832545-4DDE-D0DE-C3A5-2D6473D25B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545" y="2355855"/>
                <a:ext cx="32976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9B906B-0C62-6904-9941-5EB150381E19}"/>
                  </a:ext>
                </a:extLst>
              </p14:cNvPr>
              <p14:cNvContentPartPr/>
              <p14:nvPr/>
            </p14:nvContentPartPr>
            <p14:xfrm>
              <a:off x="1090185" y="2265135"/>
              <a:ext cx="46080" cy="127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9B906B-0C62-6904-9941-5EB150381E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4065" y="2259015"/>
                <a:ext cx="583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60CC1FA-92F5-E086-26A5-1DE4C358EB7E}"/>
                  </a:ext>
                </a:extLst>
              </p14:cNvPr>
              <p14:cNvContentPartPr/>
              <p14:nvPr/>
            </p14:nvContentPartPr>
            <p14:xfrm>
              <a:off x="1186305" y="361095"/>
              <a:ext cx="2807640" cy="1897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60CC1FA-92F5-E086-26A5-1DE4C358EB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9825" y="354975"/>
                <a:ext cx="2819880" cy="19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19E7D81-CB2E-C67E-027B-BB81BC201FBD}"/>
                  </a:ext>
                </a:extLst>
              </p14:cNvPr>
              <p14:cNvContentPartPr/>
              <p14:nvPr/>
            </p14:nvContentPartPr>
            <p14:xfrm>
              <a:off x="7695465" y="862215"/>
              <a:ext cx="50760" cy="291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19E7D81-CB2E-C67E-027B-BB81BC201F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89345" y="856095"/>
                <a:ext cx="63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F50D9CE-CEFC-4280-C488-31C8D442AC4D}"/>
                  </a:ext>
                </a:extLst>
              </p14:cNvPr>
              <p14:cNvContentPartPr/>
              <p14:nvPr/>
            </p14:nvContentPartPr>
            <p14:xfrm>
              <a:off x="9197385" y="2237055"/>
              <a:ext cx="1103760" cy="450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F50D9CE-CEFC-4280-C488-31C8D442AC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91265" y="2230935"/>
                <a:ext cx="1116000" cy="46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9971EE9C-8706-15DB-6D36-4FF94104847B}"/>
              </a:ext>
            </a:extLst>
          </p:cNvPr>
          <p:cNvGrpSpPr/>
          <p:nvPr/>
        </p:nvGrpSpPr>
        <p:grpSpPr>
          <a:xfrm>
            <a:off x="427425" y="41055"/>
            <a:ext cx="11608920" cy="5167800"/>
            <a:chOff x="427425" y="41055"/>
            <a:chExt cx="11608920" cy="516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417B96-CF10-B9F4-3B23-1F0240A44C1B}"/>
                    </a:ext>
                  </a:extLst>
                </p14:cNvPr>
                <p14:cNvContentPartPr/>
                <p14:nvPr/>
              </p14:nvContentPartPr>
              <p14:xfrm>
                <a:off x="1164705" y="2165415"/>
                <a:ext cx="40320" cy="8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417B96-CF10-B9F4-3B23-1F0240A44C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58585" y="2159295"/>
                  <a:ext cx="525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B5C0E8A-106A-8590-72E1-A8614F39B757}"/>
                    </a:ext>
                  </a:extLst>
                </p14:cNvPr>
                <p14:cNvContentPartPr/>
                <p14:nvPr/>
              </p14:nvContentPartPr>
              <p14:xfrm>
                <a:off x="1219425" y="2211855"/>
                <a:ext cx="9360" cy="6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B5C0E8A-106A-8590-72E1-A8614F39B75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13305" y="2205735"/>
                  <a:ext cx="216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5A7081-3700-DA3A-EBEF-301630E56C56}"/>
                    </a:ext>
                  </a:extLst>
                </p14:cNvPr>
                <p14:cNvContentPartPr/>
                <p14:nvPr/>
              </p14:nvContentPartPr>
              <p14:xfrm>
                <a:off x="4096545" y="2346495"/>
                <a:ext cx="253800" cy="243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5A7081-3700-DA3A-EBEF-301630E56C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90425" y="2340375"/>
                  <a:ext cx="2660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22A720B-5FBC-8693-8C45-F5BF666B958B}"/>
                    </a:ext>
                  </a:extLst>
                </p14:cNvPr>
                <p14:cNvContentPartPr/>
                <p14:nvPr/>
              </p14:nvContentPartPr>
              <p14:xfrm>
                <a:off x="4441425" y="2418855"/>
                <a:ext cx="297000" cy="107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22A720B-5FBC-8693-8C45-F5BF666B95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35305" y="2412735"/>
                  <a:ext cx="309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823538C-6A50-17E4-3086-10CDA751F977}"/>
                    </a:ext>
                  </a:extLst>
                </p14:cNvPr>
                <p14:cNvContentPartPr/>
                <p14:nvPr/>
              </p14:nvContentPartPr>
              <p14:xfrm>
                <a:off x="4822305" y="2218695"/>
                <a:ext cx="592560" cy="465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823538C-6A50-17E4-3086-10CDA751F9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16185" y="2212575"/>
                  <a:ext cx="60480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027CF0F-0F3B-9BF4-7B24-260CBB3DABCC}"/>
                    </a:ext>
                  </a:extLst>
                </p14:cNvPr>
                <p14:cNvContentPartPr/>
                <p14:nvPr/>
              </p14:nvContentPartPr>
              <p14:xfrm>
                <a:off x="2333265" y="2028615"/>
                <a:ext cx="47880" cy="114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027CF0F-0F3B-9BF4-7B24-260CBB3DABC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27145" y="2022495"/>
                  <a:ext cx="60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4FE018-D2CE-9414-C7E4-9301BF5C8136}"/>
                    </a:ext>
                  </a:extLst>
                </p14:cNvPr>
                <p14:cNvContentPartPr/>
                <p14:nvPr/>
              </p14:nvContentPartPr>
              <p14:xfrm>
                <a:off x="2313825" y="1851855"/>
                <a:ext cx="19080" cy="111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4FE018-D2CE-9414-C7E4-9301BF5C81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07705" y="1845735"/>
                  <a:ext cx="31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411CA3-558F-EDAF-5B9D-939B53103F51}"/>
                    </a:ext>
                  </a:extLst>
                </p14:cNvPr>
                <p14:cNvContentPartPr/>
                <p14:nvPr/>
              </p14:nvContentPartPr>
              <p14:xfrm>
                <a:off x="2338305" y="2324895"/>
                <a:ext cx="82800" cy="99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411CA3-558F-EDAF-5B9D-939B53103F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32185" y="2318775"/>
                  <a:ext cx="95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B550BF5-780A-91C4-B73E-BB545930F211}"/>
                    </a:ext>
                  </a:extLst>
                </p14:cNvPr>
                <p14:cNvContentPartPr/>
                <p14:nvPr/>
              </p14:nvContentPartPr>
              <p14:xfrm>
                <a:off x="2315625" y="2328135"/>
                <a:ext cx="87120" cy="71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B550BF5-780A-91C4-B73E-BB545930F2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09505" y="2322015"/>
                  <a:ext cx="993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89CD0E8-E469-F558-8F5F-CA9AA21FBF19}"/>
                    </a:ext>
                  </a:extLst>
                </p14:cNvPr>
                <p14:cNvContentPartPr/>
                <p14:nvPr/>
              </p14:nvContentPartPr>
              <p14:xfrm>
                <a:off x="2327145" y="2274855"/>
                <a:ext cx="20160" cy="169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89CD0E8-E469-F558-8F5F-CA9AA21FBF1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21025" y="2268735"/>
                  <a:ext cx="324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17F575-5F7F-1DBF-2D6F-9D4F2F83E0B2}"/>
                    </a:ext>
                  </a:extLst>
                </p14:cNvPr>
                <p14:cNvContentPartPr/>
                <p14:nvPr/>
              </p14:nvContentPartPr>
              <p14:xfrm>
                <a:off x="2259465" y="2355855"/>
                <a:ext cx="183240" cy="64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17F575-5F7F-1DBF-2D6F-9D4F2F83E0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53345" y="2349735"/>
                  <a:ext cx="1954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3DF71A-18C4-60CF-AFFD-9ABEACD5BC09}"/>
                    </a:ext>
                  </a:extLst>
                </p14:cNvPr>
                <p14:cNvContentPartPr/>
                <p14:nvPr/>
              </p14:nvContentPartPr>
              <p14:xfrm>
                <a:off x="2304105" y="2298255"/>
                <a:ext cx="165960" cy="144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3DF71A-18C4-60CF-AFFD-9ABEACD5BC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97985" y="2292135"/>
                  <a:ext cx="178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37004C0-D859-07AA-441B-1EC079048BAF}"/>
                    </a:ext>
                  </a:extLst>
                </p14:cNvPr>
                <p14:cNvContentPartPr/>
                <p14:nvPr/>
              </p14:nvContentPartPr>
              <p14:xfrm>
                <a:off x="2219865" y="2236695"/>
                <a:ext cx="169200" cy="203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37004C0-D859-07AA-441B-1EC079048BA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13745" y="2230575"/>
                  <a:ext cx="181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FE426A-DAAC-3E8E-6282-13332B1A3461}"/>
                    </a:ext>
                  </a:extLst>
                </p14:cNvPr>
                <p14:cNvContentPartPr/>
                <p14:nvPr/>
              </p14:nvContentPartPr>
              <p14:xfrm>
                <a:off x="2270985" y="2225895"/>
                <a:ext cx="157680" cy="19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FE426A-DAAC-3E8E-6282-13332B1A34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64865" y="2219775"/>
                  <a:ext cx="169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5CB14D-E532-37EC-52A4-262658904D47}"/>
                    </a:ext>
                  </a:extLst>
                </p14:cNvPr>
                <p14:cNvContentPartPr/>
                <p14:nvPr/>
              </p14:nvContentPartPr>
              <p14:xfrm>
                <a:off x="2297265" y="2208615"/>
                <a:ext cx="57240" cy="292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5CB14D-E532-37EC-52A4-262658904D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91145" y="2202495"/>
                  <a:ext cx="694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1AEC3DA-E6F8-5B26-EA50-173DE7DEC48A}"/>
                    </a:ext>
                  </a:extLst>
                </p14:cNvPr>
                <p14:cNvContentPartPr/>
                <p14:nvPr/>
              </p14:nvContentPartPr>
              <p14:xfrm>
                <a:off x="2358465" y="2601735"/>
                <a:ext cx="20160" cy="21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1AEC3DA-E6F8-5B26-EA50-173DE7DEC4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52345" y="2595615"/>
                  <a:ext cx="32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F0D2936-2B99-2056-2421-0D848BFFCB6E}"/>
                    </a:ext>
                  </a:extLst>
                </p14:cNvPr>
                <p14:cNvContentPartPr/>
                <p14:nvPr/>
              </p14:nvContentPartPr>
              <p14:xfrm>
                <a:off x="2286825" y="2569695"/>
                <a:ext cx="285120" cy="56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F0D2936-2B99-2056-2421-0D848BFFCB6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80705" y="2563575"/>
                  <a:ext cx="297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FD819E9-A481-C94E-E77B-145DB34F092D}"/>
                    </a:ext>
                  </a:extLst>
                </p14:cNvPr>
                <p14:cNvContentPartPr/>
                <p14:nvPr/>
              </p14:nvContentPartPr>
              <p14:xfrm>
                <a:off x="2383305" y="2568975"/>
                <a:ext cx="262800" cy="31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FD819E9-A481-C94E-E77B-145DB34F092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77185" y="2562855"/>
                  <a:ext cx="275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E98B974-416C-C9AC-2BB0-7BAC9BBAA4D0}"/>
                    </a:ext>
                  </a:extLst>
                </p14:cNvPr>
                <p14:cNvContentPartPr/>
                <p14:nvPr/>
              </p14:nvContentPartPr>
              <p14:xfrm>
                <a:off x="946185" y="281895"/>
                <a:ext cx="140040" cy="14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E98B974-416C-C9AC-2BB0-7BAC9BBAA4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0065" y="275775"/>
                  <a:ext cx="152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E723D98-C458-F24E-F6F6-8E17295C8C85}"/>
                    </a:ext>
                  </a:extLst>
                </p14:cNvPr>
                <p14:cNvContentPartPr/>
                <p14:nvPr/>
              </p14:nvContentPartPr>
              <p14:xfrm>
                <a:off x="1204665" y="218175"/>
                <a:ext cx="224280" cy="168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E723D98-C458-F24E-F6F6-8E17295C8C8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98545" y="212055"/>
                  <a:ext cx="2365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982975E-5D9A-1B7D-8D99-1F9207847A3D}"/>
                    </a:ext>
                  </a:extLst>
                </p14:cNvPr>
                <p14:cNvContentPartPr/>
                <p14:nvPr/>
              </p14:nvContentPartPr>
              <p14:xfrm>
                <a:off x="427425" y="41055"/>
                <a:ext cx="70200" cy="225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982975E-5D9A-1B7D-8D99-1F9207847A3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1305" y="34935"/>
                  <a:ext cx="824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5F4A3F5-B13C-039A-8A84-BFAEA1369757}"/>
                    </a:ext>
                  </a:extLst>
                </p14:cNvPr>
                <p14:cNvContentPartPr/>
                <p14:nvPr/>
              </p14:nvContentPartPr>
              <p14:xfrm>
                <a:off x="486465" y="44295"/>
                <a:ext cx="311400" cy="256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5F4A3F5-B13C-039A-8A84-BFAEA136975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0345" y="38175"/>
                  <a:ext cx="323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CC13824-ADD6-1B62-3879-6DEB62D8A57E}"/>
                    </a:ext>
                  </a:extLst>
                </p14:cNvPr>
                <p14:cNvContentPartPr/>
                <p14:nvPr/>
              </p14:nvContentPartPr>
              <p14:xfrm>
                <a:off x="1148505" y="1588335"/>
                <a:ext cx="175320" cy="21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CC13824-ADD6-1B62-3879-6DEB62D8A57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42385" y="1582215"/>
                  <a:ext cx="1875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6A1682A-9D96-8258-8497-0EB4606EB05D}"/>
                    </a:ext>
                  </a:extLst>
                </p14:cNvPr>
                <p14:cNvContentPartPr/>
                <p14:nvPr/>
              </p14:nvContentPartPr>
              <p14:xfrm>
                <a:off x="1642065" y="1546215"/>
                <a:ext cx="141120" cy="29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6A1682A-9D96-8258-8497-0EB4606EB05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35945" y="1540095"/>
                  <a:ext cx="153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7B9F41-262A-2296-2D51-6590A5DE8581}"/>
                    </a:ext>
                  </a:extLst>
                </p14:cNvPr>
                <p14:cNvContentPartPr/>
                <p14:nvPr/>
              </p14:nvContentPartPr>
              <p14:xfrm>
                <a:off x="2270985" y="1605975"/>
                <a:ext cx="18720" cy="102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7B9F41-262A-2296-2D51-6590A5DE858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64865" y="1599855"/>
                  <a:ext cx="30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8F7B2F1-F90B-B137-66F5-72898F1244A2}"/>
                    </a:ext>
                  </a:extLst>
                </p14:cNvPr>
                <p14:cNvContentPartPr/>
                <p14:nvPr/>
              </p14:nvContentPartPr>
              <p14:xfrm>
                <a:off x="2285745" y="1513455"/>
                <a:ext cx="12960" cy="128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8F7B2F1-F90B-B137-66F5-72898F1244A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79625" y="1507335"/>
                  <a:ext cx="25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97EC678-4031-EB12-F160-645ECD462153}"/>
                    </a:ext>
                  </a:extLst>
                </p14:cNvPr>
                <p14:cNvContentPartPr/>
                <p14:nvPr/>
              </p14:nvContentPartPr>
              <p14:xfrm>
                <a:off x="2041305" y="1559175"/>
                <a:ext cx="411840" cy="19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97EC678-4031-EB12-F160-645ECD46215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35185" y="1553055"/>
                  <a:ext cx="424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C6E7DFA-7E51-ECB6-ACB2-D28C462DA0BB}"/>
                    </a:ext>
                  </a:extLst>
                </p14:cNvPr>
                <p14:cNvContentPartPr/>
                <p14:nvPr/>
              </p14:nvContentPartPr>
              <p14:xfrm>
                <a:off x="2228505" y="1542255"/>
                <a:ext cx="66600" cy="36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C6E7DFA-7E51-ECB6-ACB2-D28C462DA0B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22385" y="1536135"/>
                  <a:ext cx="788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5265CC6-DD80-647E-1EBD-541C602F5F18}"/>
                    </a:ext>
                  </a:extLst>
                </p14:cNvPr>
                <p14:cNvContentPartPr/>
                <p14:nvPr/>
              </p14:nvContentPartPr>
              <p14:xfrm>
                <a:off x="8099025" y="2843655"/>
                <a:ext cx="42480" cy="2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5265CC6-DD80-647E-1EBD-541C602F5F1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92905" y="2837535"/>
                  <a:ext cx="547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AAE83FE-1254-3CEA-042C-13840C001234}"/>
                    </a:ext>
                  </a:extLst>
                </p14:cNvPr>
                <p14:cNvContentPartPr/>
                <p14:nvPr/>
              </p14:nvContentPartPr>
              <p14:xfrm>
                <a:off x="564225" y="3381135"/>
                <a:ext cx="314640" cy="653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AAE83FE-1254-3CEA-042C-13840C0012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8105" y="3375015"/>
                  <a:ext cx="32688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66BC323-4810-4536-B427-2DFACF755B9C}"/>
                    </a:ext>
                  </a:extLst>
                </p14:cNvPr>
                <p14:cNvContentPartPr/>
                <p14:nvPr/>
              </p14:nvContentPartPr>
              <p14:xfrm>
                <a:off x="932505" y="3815655"/>
                <a:ext cx="96480" cy="172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66BC323-4810-4536-B427-2DFACF755B9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6385" y="3809535"/>
                  <a:ext cx="108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3F4FE81-41AB-105D-17C2-A889CFF1A4AC}"/>
                    </a:ext>
                  </a:extLst>
                </p14:cNvPr>
                <p14:cNvContentPartPr/>
                <p14:nvPr/>
              </p14:nvContentPartPr>
              <p14:xfrm>
                <a:off x="1317705" y="3570855"/>
                <a:ext cx="88200" cy="67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3F4FE81-41AB-105D-17C2-A889CFF1A4A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11585" y="3564735"/>
                  <a:ext cx="1004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F66A851-9000-53C1-B663-EAF8DE774A29}"/>
                    </a:ext>
                  </a:extLst>
                </p14:cNvPr>
                <p14:cNvContentPartPr/>
                <p14:nvPr/>
              </p14:nvContentPartPr>
              <p14:xfrm>
                <a:off x="1309425" y="3524415"/>
                <a:ext cx="141120" cy="50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F66A851-9000-53C1-B663-EAF8DE774A2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03305" y="3518295"/>
                  <a:ext cx="153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84FDA24-1E01-52F8-CF31-58CD1966F52A}"/>
                    </a:ext>
                  </a:extLst>
                </p14:cNvPr>
                <p14:cNvContentPartPr/>
                <p14:nvPr/>
              </p14:nvContentPartPr>
              <p14:xfrm>
                <a:off x="1326705" y="3778575"/>
                <a:ext cx="110160" cy="77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84FDA24-1E01-52F8-CF31-58CD1966F5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20585" y="3772455"/>
                  <a:ext cx="1224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AEF3918-4641-6FF4-BE5C-1589DD808022}"/>
                    </a:ext>
                  </a:extLst>
                </p14:cNvPr>
                <p14:cNvContentPartPr/>
                <p14:nvPr/>
              </p14:nvContentPartPr>
              <p14:xfrm>
                <a:off x="1313025" y="3740415"/>
                <a:ext cx="249480" cy="99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AEF3918-4641-6FF4-BE5C-1589DD80802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306905" y="3734295"/>
                  <a:ext cx="261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4099B82-0704-8D0F-704A-B6EE144B9233}"/>
                    </a:ext>
                  </a:extLst>
                </p14:cNvPr>
                <p14:cNvContentPartPr/>
                <p14:nvPr/>
              </p14:nvContentPartPr>
              <p14:xfrm>
                <a:off x="1914945" y="3358455"/>
                <a:ext cx="269640" cy="593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4099B82-0704-8D0F-704A-B6EE144B923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08825" y="3352335"/>
                  <a:ext cx="28188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FCA048E-2781-01C6-6533-3A22F9EE345E}"/>
                    </a:ext>
                  </a:extLst>
                </p14:cNvPr>
                <p14:cNvContentPartPr/>
                <p14:nvPr/>
              </p14:nvContentPartPr>
              <p14:xfrm>
                <a:off x="2285745" y="3644655"/>
                <a:ext cx="275760" cy="272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FCA048E-2781-01C6-6533-3A22F9EE345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79625" y="3638535"/>
                  <a:ext cx="2880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634AAE7-2B23-D153-FF74-19EC92168707}"/>
                    </a:ext>
                  </a:extLst>
                </p14:cNvPr>
                <p14:cNvContentPartPr/>
                <p14:nvPr/>
              </p14:nvContentPartPr>
              <p14:xfrm>
                <a:off x="2742225" y="3346575"/>
                <a:ext cx="17280" cy="523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634AAE7-2B23-D153-FF74-19EC9216870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36105" y="3340455"/>
                  <a:ext cx="2952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C7F2977-A435-1ABF-CFA0-93C3EA87D542}"/>
                    </a:ext>
                  </a:extLst>
                </p14:cNvPr>
                <p14:cNvContentPartPr/>
                <p14:nvPr/>
              </p14:nvContentPartPr>
              <p14:xfrm>
                <a:off x="2745465" y="3602895"/>
                <a:ext cx="335160" cy="285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C7F2977-A435-1ABF-CFA0-93C3EA87D54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39345" y="3596775"/>
                  <a:ext cx="3474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AFF4C33-6F4F-6C4C-897C-77CD5061DECD}"/>
                    </a:ext>
                  </a:extLst>
                </p14:cNvPr>
                <p14:cNvContentPartPr/>
                <p14:nvPr/>
              </p14:nvContentPartPr>
              <p14:xfrm>
                <a:off x="3154065" y="3528735"/>
                <a:ext cx="210960" cy="330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AFF4C33-6F4F-6C4C-897C-77CD5061DEC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47945" y="3522615"/>
                  <a:ext cx="2232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6B2B60E-F120-4925-DC3F-AB5BB2BC0278}"/>
                    </a:ext>
                  </a:extLst>
                </p14:cNvPr>
                <p14:cNvContentPartPr/>
                <p14:nvPr/>
              </p14:nvContentPartPr>
              <p14:xfrm>
                <a:off x="3736185" y="3434055"/>
                <a:ext cx="326160" cy="331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6B2B60E-F120-4925-DC3F-AB5BB2BC027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30065" y="3427935"/>
                  <a:ext cx="3384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405C394-F2E5-6853-18B5-7CDEB11DC65E}"/>
                    </a:ext>
                  </a:extLst>
                </p14:cNvPr>
                <p14:cNvContentPartPr/>
                <p14:nvPr/>
              </p14:nvContentPartPr>
              <p14:xfrm>
                <a:off x="4204185" y="3391935"/>
                <a:ext cx="334080" cy="530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405C394-F2E5-6853-18B5-7CDEB11DC65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98065" y="3385815"/>
                  <a:ext cx="3463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B449368-C36C-1E4D-42FC-7DD2E1CCAE54}"/>
                    </a:ext>
                  </a:extLst>
                </p14:cNvPr>
                <p14:cNvContentPartPr/>
                <p14:nvPr/>
              </p14:nvContentPartPr>
              <p14:xfrm>
                <a:off x="4499745" y="3548175"/>
                <a:ext cx="104040" cy="198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B449368-C36C-1E4D-42FC-7DD2E1CCAE5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93625" y="3542055"/>
                  <a:ext cx="116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6D7C034-628C-993D-87EE-2C98E34D638C}"/>
                    </a:ext>
                  </a:extLst>
                </p14:cNvPr>
                <p14:cNvContentPartPr/>
                <p14:nvPr/>
              </p14:nvContentPartPr>
              <p14:xfrm>
                <a:off x="4820865" y="3320655"/>
                <a:ext cx="33480" cy="4212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6D7C034-628C-993D-87EE-2C98E34D638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14745" y="3314535"/>
                  <a:ext cx="457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FD78652-6FC6-0A24-69E8-B5B3D0FC2386}"/>
                    </a:ext>
                  </a:extLst>
                </p14:cNvPr>
                <p14:cNvContentPartPr/>
                <p14:nvPr/>
              </p14:nvContentPartPr>
              <p14:xfrm>
                <a:off x="4791345" y="3519375"/>
                <a:ext cx="160560" cy="59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FD78652-6FC6-0A24-69E8-B5B3D0FC238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85225" y="3513255"/>
                  <a:ext cx="1728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84FBB3B-A1E8-F46A-EE46-40E2F1D87E96}"/>
                    </a:ext>
                  </a:extLst>
                </p14:cNvPr>
                <p14:cNvContentPartPr/>
                <p14:nvPr/>
              </p14:nvContentPartPr>
              <p14:xfrm>
                <a:off x="5039385" y="3529455"/>
                <a:ext cx="23400" cy="31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84FBB3B-A1E8-F46A-EE46-40E2F1D87E9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33265" y="3523335"/>
                  <a:ext cx="35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C716D00-E5A9-A034-F372-F9BBDA67C4E8}"/>
                    </a:ext>
                  </a:extLst>
                </p14:cNvPr>
                <p14:cNvContentPartPr/>
                <p14:nvPr/>
              </p14:nvContentPartPr>
              <p14:xfrm>
                <a:off x="659265" y="4449615"/>
                <a:ext cx="369720" cy="664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C716D00-E5A9-A034-F372-F9BBDA67C4E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3145" y="4443495"/>
                  <a:ext cx="38196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0A79F20-5E03-65C3-C91A-C35B7BB6E5CE}"/>
                    </a:ext>
                  </a:extLst>
                </p14:cNvPr>
                <p14:cNvContentPartPr/>
                <p14:nvPr/>
              </p14:nvContentPartPr>
              <p14:xfrm>
                <a:off x="1143105" y="4935255"/>
                <a:ext cx="16200" cy="273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0A79F20-5E03-65C3-C91A-C35B7BB6E5C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36985" y="4929135"/>
                  <a:ext cx="284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2925FB6-59B8-B385-BBA0-1AA371EB35D2}"/>
                    </a:ext>
                  </a:extLst>
                </p14:cNvPr>
                <p14:cNvContentPartPr/>
                <p14:nvPr/>
              </p14:nvContentPartPr>
              <p14:xfrm>
                <a:off x="2001345" y="4578855"/>
                <a:ext cx="117000" cy="83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2925FB6-59B8-B385-BBA0-1AA371EB35D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995225" y="4572735"/>
                  <a:ext cx="129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9A87043-E6C9-54D4-9340-203D8E3D68F7}"/>
                    </a:ext>
                  </a:extLst>
                </p14:cNvPr>
                <p14:cNvContentPartPr/>
                <p14:nvPr/>
              </p14:nvContentPartPr>
              <p14:xfrm>
                <a:off x="2197905" y="4717815"/>
                <a:ext cx="155880" cy="116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9A87043-E6C9-54D4-9340-203D8E3D68F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191785" y="4711695"/>
                  <a:ext cx="168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EBEC3BC-3FA7-8F73-1D80-2FEC9AF66F29}"/>
                    </a:ext>
                  </a:extLst>
                </p14:cNvPr>
                <p14:cNvContentPartPr/>
                <p14:nvPr/>
              </p14:nvContentPartPr>
              <p14:xfrm>
                <a:off x="2756625" y="4321815"/>
                <a:ext cx="174600" cy="491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EBEC3BC-3FA7-8F73-1D80-2FEC9AF66F2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50505" y="4315695"/>
                  <a:ext cx="18684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CDBC9A8-D91A-30FE-FA57-C2C380F93836}"/>
                    </a:ext>
                  </a:extLst>
                </p14:cNvPr>
                <p14:cNvContentPartPr/>
                <p14:nvPr/>
              </p14:nvContentPartPr>
              <p14:xfrm>
                <a:off x="3280065" y="4330455"/>
                <a:ext cx="563760" cy="663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CDBC9A8-D91A-30FE-FA57-C2C380F9383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73945" y="4324335"/>
                  <a:ext cx="57600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D2C857F-9178-A3FE-F8C2-F8166E5D0F03}"/>
                    </a:ext>
                  </a:extLst>
                </p14:cNvPr>
                <p14:cNvContentPartPr/>
                <p14:nvPr/>
              </p14:nvContentPartPr>
              <p14:xfrm>
                <a:off x="3891705" y="4521255"/>
                <a:ext cx="443880" cy="197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D2C857F-9178-A3FE-F8C2-F8166E5D0F0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85585" y="4515135"/>
                  <a:ext cx="4561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82DE104-7C83-D90E-3508-F8EEC02BD8BE}"/>
                    </a:ext>
                  </a:extLst>
                </p14:cNvPr>
                <p14:cNvContentPartPr/>
                <p14:nvPr/>
              </p14:nvContentPartPr>
              <p14:xfrm>
                <a:off x="4703145" y="3976215"/>
                <a:ext cx="207360" cy="1207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82DE104-7C83-D90E-3508-F8EEC02BD8B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97025" y="3970095"/>
                  <a:ext cx="219600" cy="12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25AFD2F-79DD-230C-9D30-11CC59BB79AD}"/>
                    </a:ext>
                  </a:extLst>
                </p14:cNvPr>
                <p14:cNvContentPartPr/>
                <p14:nvPr/>
              </p14:nvContentPartPr>
              <p14:xfrm>
                <a:off x="5216865" y="4088895"/>
                <a:ext cx="612720" cy="444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25AFD2F-79DD-230C-9D30-11CC59BB79A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10745" y="4082775"/>
                  <a:ext cx="6249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B947B87-D776-7BB7-F516-F39FFFABE5E2}"/>
                    </a:ext>
                  </a:extLst>
                </p14:cNvPr>
                <p14:cNvContentPartPr/>
                <p14:nvPr/>
              </p14:nvContentPartPr>
              <p14:xfrm>
                <a:off x="5949105" y="3910335"/>
                <a:ext cx="198360" cy="235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B947B87-D776-7BB7-F516-F39FFFABE5E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42985" y="3904215"/>
                  <a:ext cx="2106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2F863EE-E1E0-65B7-0683-31410FBE486B}"/>
                    </a:ext>
                  </a:extLst>
                </p14:cNvPr>
                <p14:cNvContentPartPr/>
                <p14:nvPr/>
              </p14:nvContentPartPr>
              <p14:xfrm>
                <a:off x="6005625" y="4015455"/>
                <a:ext cx="197640" cy="3992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2F863EE-E1E0-65B7-0683-31410FBE486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99505" y="4009335"/>
                  <a:ext cx="2098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F191B8E-3C23-9D7C-5CD0-930C804A1DBD}"/>
                    </a:ext>
                  </a:extLst>
                </p14:cNvPr>
                <p14:cNvContentPartPr/>
                <p14:nvPr/>
              </p14:nvContentPartPr>
              <p14:xfrm>
                <a:off x="6457785" y="3758055"/>
                <a:ext cx="551160" cy="1032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F191B8E-3C23-9D7C-5CD0-930C804A1DB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451665" y="3751935"/>
                  <a:ext cx="563400" cy="10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1904896-12C3-06C3-EA0C-756BF5C298CF}"/>
                    </a:ext>
                  </a:extLst>
                </p14:cNvPr>
                <p14:cNvContentPartPr/>
                <p14:nvPr/>
              </p14:nvContentPartPr>
              <p14:xfrm>
                <a:off x="7080585" y="3946335"/>
                <a:ext cx="26640" cy="33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1904896-12C3-06C3-EA0C-756BF5C298C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74465" y="3940215"/>
                  <a:ext cx="38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6966D9F-42B6-0C59-B0E8-7FC6B07F3728}"/>
                    </a:ext>
                  </a:extLst>
                </p14:cNvPr>
                <p14:cNvContentPartPr/>
                <p14:nvPr/>
              </p14:nvContentPartPr>
              <p14:xfrm>
                <a:off x="7144665" y="4099695"/>
                <a:ext cx="425880" cy="3142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6966D9F-42B6-0C59-B0E8-7FC6B07F372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38545" y="4093575"/>
                  <a:ext cx="4381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F309BE-98AB-0741-4CC1-8858E73375A7}"/>
                    </a:ext>
                  </a:extLst>
                </p14:cNvPr>
                <p14:cNvContentPartPr/>
                <p14:nvPr/>
              </p14:nvContentPartPr>
              <p14:xfrm>
                <a:off x="7581345" y="3958575"/>
                <a:ext cx="40320" cy="20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F309BE-98AB-0741-4CC1-8858E73375A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75225" y="3952455"/>
                  <a:ext cx="525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AABFF55-EC02-6CF2-32C4-74AE4B8C64DC}"/>
                    </a:ext>
                  </a:extLst>
                </p14:cNvPr>
                <p14:cNvContentPartPr/>
                <p14:nvPr/>
              </p14:nvContentPartPr>
              <p14:xfrm>
                <a:off x="7692945" y="4078095"/>
                <a:ext cx="619200" cy="173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AABFF55-EC02-6CF2-32C4-74AE4B8C64D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86825" y="4071975"/>
                  <a:ext cx="6314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C69F241-9809-99E1-7480-C332CB6CE142}"/>
                    </a:ext>
                  </a:extLst>
                </p14:cNvPr>
                <p14:cNvContentPartPr/>
                <p14:nvPr/>
              </p14:nvContentPartPr>
              <p14:xfrm>
                <a:off x="8195145" y="4064415"/>
                <a:ext cx="196920" cy="47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C69F241-9809-99E1-7480-C332CB6CE14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89025" y="4058295"/>
                  <a:ext cx="209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603DCC6-067F-6E22-A64D-33B138B39C53}"/>
                    </a:ext>
                  </a:extLst>
                </p14:cNvPr>
                <p14:cNvContentPartPr/>
                <p14:nvPr/>
              </p14:nvContentPartPr>
              <p14:xfrm>
                <a:off x="8133225" y="3836535"/>
                <a:ext cx="90000" cy="565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603DCC6-067F-6E22-A64D-33B138B39C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27105" y="3830415"/>
                  <a:ext cx="10224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DF00C4E-AB02-2CBD-1454-3212FE500198}"/>
                    </a:ext>
                  </a:extLst>
                </p14:cNvPr>
                <p14:cNvContentPartPr/>
                <p14:nvPr/>
              </p14:nvContentPartPr>
              <p14:xfrm>
                <a:off x="8385945" y="4036695"/>
                <a:ext cx="184320" cy="46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DF00C4E-AB02-2CBD-1454-3212FE50019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379825" y="4030575"/>
                  <a:ext cx="196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2164055-A310-D83E-83F8-4A8B23B21335}"/>
                    </a:ext>
                  </a:extLst>
                </p14:cNvPr>
                <p14:cNvContentPartPr/>
                <p14:nvPr/>
              </p14:nvContentPartPr>
              <p14:xfrm>
                <a:off x="8627145" y="4010055"/>
                <a:ext cx="9360" cy="180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2164055-A310-D83E-83F8-4A8B23B2133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21025" y="4003935"/>
                  <a:ext cx="21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C767407-450E-E4FE-008D-0B8EEAA7E4A7}"/>
                    </a:ext>
                  </a:extLst>
                </p14:cNvPr>
                <p14:cNvContentPartPr/>
                <p14:nvPr/>
              </p14:nvContentPartPr>
              <p14:xfrm>
                <a:off x="6133785" y="558735"/>
                <a:ext cx="260640" cy="786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C767407-450E-E4FE-008D-0B8EEAA7E4A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27665" y="552615"/>
                  <a:ext cx="27288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B21BC54-CB88-5391-0DCA-B8A6D8820AED}"/>
                    </a:ext>
                  </a:extLst>
                </p14:cNvPr>
                <p14:cNvContentPartPr/>
                <p14:nvPr/>
              </p14:nvContentPartPr>
              <p14:xfrm>
                <a:off x="6579105" y="702735"/>
                <a:ext cx="82800" cy="23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B21BC54-CB88-5391-0DCA-B8A6D8820AE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72985" y="696615"/>
                  <a:ext cx="95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2280959-DF47-92D1-A744-A835A3D93EF7}"/>
                    </a:ext>
                  </a:extLst>
                </p14:cNvPr>
                <p14:cNvContentPartPr/>
                <p14:nvPr/>
              </p14:nvContentPartPr>
              <p14:xfrm>
                <a:off x="6603945" y="805695"/>
                <a:ext cx="163800" cy="81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2280959-DF47-92D1-A744-A835A3D93EF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97825" y="799575"/>
                  <a:ext cx="176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3EF4FA2-0FEE-95B0-2740-EBEDD3B3DCBB}"/>
                    </a:ext>
                  </a:extLst>
                </p14:cNvPr>
                <p14:cNvContentPartPr/>
                <p14:nvPr/>
              </p14:nvContentPartPr>
              <p14:xfrm>
                <a:off x="7062585" y="572055"/>
                <a:ext cx="361440" cy="298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3EF4FA2-0FEE-95B0-2740-EBEDD3B3DCB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56465" y="565935"/>
                  <a:ext cx="3736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8D8C3E0-51AA-CDDE-5B7A-AEA0D0A43EA1}"/>
                    </a:ext>
                  </a:extLst>
                </p14:cNvPr>
                <p14:cNvContentPartPr/>
                <p14:nvPr/>
              </p14:nvContentPartPr>
              <p14:xfrm>
                <a:off x="7461465" y="534255"/>
                <a:ext cx="353520" cy="322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8D8C3E0-51AA-CDDE-5B7A-AEA0D0A43EA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55345" y="528135"/>
                  <a:ext cx="3657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DB7BAEF-BC2D-9C84-ED96-14CF68984C5C}"/>
                    </a:ext>
                  </a:extLst>
                </p14:cNvPr>
                <p14:cNvContentPartPr/>
                <p14:nvPr/>
              </p14:nvContentPartPr>
              <p14:xfrm>
                <a:off x="8313225" y="466215"/>
                <a:ext cx="11520" cy="313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DB7BAEF-BC2D-9C84-ED96-14CF68984C5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07105" y="460095"/>
                  <a:ext cx="237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748A1A2-07CE-A67E-EAF5-FD68DEC7BA0C}"/>
                    </a:ext>
                  </a:extLst>
                </p14:cNvPr>
                <p14:cNvContentPartPr/>
                <p14:nvPr/>
              </p14:nvContentPartPr>
              <p14:xfrm>
                <a:off x="8244105" y="593655"/>
                <a:ext cx="254160" cy="34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748A1A2-07CE-A67E-EAF5-FD68DEC7BA0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37985" y="587535"/>
                  <a:ext cx="266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1DFF74B-96D3-8F48-368A-A06C6D88C5A7}"/>
                    </a:ext>
                  </a:extLst>
                </p14:cNvPr>
                <p14:cNvContentPartPr/>
                <p14:nvPr/>
              </p14:nvContentPartPr>
              <p14:xfrm>
                <a:off x="8713905" y="409695"/>
                <a:ext cx="350280" cy="313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1DFF74B-96D3-8F48-368A-A06C6D88C5A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707785" y="403575"/>
                  <a:ext cx="3625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12A90AB-AEC2-3601-DE76-1F0E65EF3B2A}"/>
                    </a:ext>
                  </a:extLst>
                </p14:cNvPr>
                <p14:cNvContentPartPr/>
                <p14:nvPr/>
              </p14:nvContentPartPr>
              <p14:xfrm>
                <a:off x="6293265" y="1478535"/>
                <a:ext cx="252000" cy="692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12A90AB-AEC2-3601-DE76-1F0E65EF3B2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87145" y="1472415"/>
                  <a:ext cx="26424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26BED4B-9CDE-3172-FD55-2B69EFA85A39}"/>
                    </a:ext>
                  </a:extLst>
                </p14:cNvPr>
                <p14:cNvContentPartPr/>
                <p14:nvPr/>
              </p14:nvContentPartPr>
              <p14:xfrm>
                <a:off x="6829305" y="1392855"/>
                <a:ext cx="59760" cy="57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26BED4B-9CDE-3172-FD55-2B69EFA85A3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823185" y="1386735"/>
                  <a:ext cx="720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6D96313-15A6-F520-EB65-D06C3B1C84F7}"/>
                    </a:ext>
                  </a:extLst>
                </p14:cNvPr>
                <p14:cNvContentPartPr/>
                <p14:nvPr/>
              </p14:nvContentPartPr>
              <p14:xfrm>
                <a:off x="6800505" y="1670775"/>
                <a:ext cx="141120" cy="54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6D96313-15A6-F520-EB65-D06C3B1C84F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794385" y="1664655"/>
                  <a:ext cx="153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7B64684-6DB9-1589-1F0B-D194EDC88C78}"/>
                    </a:ext>
                  </a:extLst>
                </p14:cNvPr>
                <p14:cNvContentPartPr/>
                <p14:nvPr/>
              </p14:nvContentPartPr>
              <p14:xfrm>
                <a:off x="7168065" y="1393935"/>
                <a:ext cx="47880" cy="37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7B64684-6DB9-1589-1F0B-D194EDC88C7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61945" y="1387815"/>
                  <a:ext cx="601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FF6C309-6095-F834-CB1B-6DA1F3AE98B4}"/>
                    </a:ext>
                  </a:extLst>
                </p14:cNvPr>
                <p14:cNvContentPartPr/>
                <p14:nvPr/>
              </p14:nvContentPartPr>
              <p14:xfrm>
                <a:off x="7204065" y="1183695"/>
                <a:ext cx="205200" cy="488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FF6C309-6095-F834-CB1B-6DA1F3AE98B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97945" y="1177575"/>
                  <a:ext cx="2174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4896CEB-4C63-0AF3-7264-A84A2868A53B}"/>
                    </a:ext>
                  </a:extLst>
                </p14:cNvPr>
                <p14:cNvContentPartPr/>
                <p14:nvPr/>
              </p14:nvContentPartPr>
              <p14:xfrm>
                <a:off x="7433385" y="1578255"/>
                <a:ext cx="111600" cy="178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4896CEB-4C63-0AF3-7264-A84A2868A53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27265" y="1572135"/>
                  <a:ext cx="123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31E2404-9030-63C3-D5B9-D7C268C3E062}"/>
                    </a:ext>
                  </a:extLst>
                </p14:cNvPr>
                <p14:cNvContentPartPr/>
                <p14:nvPr/>
              </p14:nvContentPartPr>
              <p14:xfrm>
                <a:off x="7941345" y="1337415"/>
                <a:ext cx="344520" cy="92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31E2404-9030-63C3-D5B9-D7C268C3E06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935225" y="1331295"/>
                  <a:ext cx="356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3113F69-1001-55D6-1793-E01B8F0544F3}"/>
                    </a:ext>
                  </a:extLst>
                </p14:cNvPr>
                <p14:cNvContentPartPr/>
                <p14:nvPr/>
              </p14:nvContentPartPr>
              <p14:xfrm>
                <a:off x="8059065" y="1257135"/>
                <a:ext cx="93960" cy="373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3113F69-1001-55D6-1793-E01B8F0544F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52945" y="1251015"/>
                  <a:ext cx="1062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CF5C0FF-718F-48B1-E67D-FB1C67C02613}"/>
                    </a:ext>
                  </a:extLst>
                </p14:cNvPr>
                <p14:cNvContentPartPr/>
                <p14:nvPr/>
              </p14:nvContentPartPr>
              <p14:xfrm>
                <a:off x="8470545" y="1215015"/>
                <a:ext cx="84960" cy="291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CF5C0FF-718F-48B1-E67D-FB1C67C0261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64425" y="1208895"/>
                  <a:ext cx="972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31CDFD0-5B9E-1F92-AAED-6B43F26C92EB}"/>
                    </a:ext>
                  </a:extLst>
                </p14:cNvPr>
                <p14:cNvContentPartPr/>
                <p14:nvPr/>
              </p14:nvContentPartPr>
              <p14:xfrm>
                <a:off x="8509425" y="910095"/>
                <a:ext cx="192600" cy="393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31CDFD0-5B9E-1F92-AAED-6B43F26C92E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503305" y="903975"/>
                  <a:ext cx="2048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ACDFFA8-8637-340E-42CF-C73ED25FEBEC}"/>
                    </a:ext>
                  </a:extLst>
                </p14:cNvPr>
                <p14:cNvContentPartPr/>
                <p14:nvPr/>
              </p14:nvContentPartPr>
              <p14:xfrm>
                <a:off x="8775825" y="1293135"/>
                <a:ext cx="40320" cy="239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ACDFFA8-8637-340E-42CF-C73ED25FEBE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769705" y="1287015"/>
                  <a:ext cx="52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26792C7-0823-08E6-2E0D-D2ED6AEE23B6}"/>
                    </a:ext>
                  </a:extLst>
                </p14:cNvPr>
                <p14:cNvContentPartPr/>
                <p14:nvPr/>
              </p14:nvContentPartPr>
              <p14:xfrm>
                <a:off x="8972385" y="1054815"/>
                <a:ext cx="491760" cy="247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26792C7-0823-08E6-2E0D-D2ED6AEE23B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66265" y="1048695"/>
                  <a:ext cx="5040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F74E706-ABEA-BA2F-6E3B-862FFB7C158F}"/>
                    </a:ext>
                  </a:extLst>
                </p14:cNvPr>
                <p14:cNvContentPartPr/>
                <p14:nvPr/>
              </p14:nvContentPartPr>
              <p14:xfrm>
                <a:off x="9548385" y="1107015"/>
                <a:ext cx="39240" cy="2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F74E706-ABEA-BA2F-6E3B-862FFB7C158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542265" y="1100895"/>
                  <a:ext cx="51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F92DD9D-BBC2-EB85-A412-BC03F2B4F384}"/>
                    </a:ext>
                  </a:extLst>
                </p14:cNvPr>
                <p14:cNvContentPartPr/>
                <p14:nvPr/>
              </p14:nvContentPartPr>
              <p14:xfrm>
                <a:off x="5815545" y="2576895"/>
                <a:ext cx="275760" cy="53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F92DD9D-BBC2-EB85-A412-BC03F2B4F38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09425" y="2570775"/>
                  <a:ext cx="28800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9BAD806-CC32-A689-D0CD-18764C3A9D9E}"/>
                    </a:ext>
                  </a:extLst>
                </p14:cNvPr>
                <p14:cNvContentPartPr/>
                <p14:nvPr/>
              </p14:nvContentPartPr>
              <p14:xfrm>
                <a:off x="6234945" y="2608215"/>
                <a:ext cx="223200" cy="468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9BAD806-CC32-A689-D0CD-18764C3A9D9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228825" y="2602095"/>
                  <a:ext cx="23544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B574BC0-A24B-4DFD-DD91-F9DC23323714}"/>
                    </a:ext>
                  </a:extLst>
                </p14:cNvPr>
                <p14:cNvContentPartPr/>
                <p14:nvPr/>
              </p14:nvContentPartPr>
              <p14:xfrm>
                <a:off x="6472545" y="2566815"/>
                <a:ext cx="279000" cy="487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B574BC0-A24B-4DFD-DD91-F9DC2332371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66425" y="2560695"/>
                  <a:ext cx="2912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C6B7C9F-8E4F-4874-930F-9E77CEE8963F}"/>
                    </a:ext>
                  </a:extLst>
                </p14:cNvPr>
                <p14:cNvContentPartPr/>
                <p14:nvPr/>
              </p14:nvContentPartPr>
              <p14:xfrm>
                <a:off x="6695385" y="2648535"/>
                <a:ext cx="340920" cy="192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C6B7C9F-8E4F-4874-930F-9E77CEE8963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689265" y="2642415"/>
                  <a:ext cx="353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C634C93-D8DA-5AAF-6C2C-CBFF11F789D4}"/>
                    </a:ext>
                  </a:extLst>
                </p14:cNvPr>
                <p14:cNvContentPartPr/>
                <p14:nvPr/>
              </p14:nvContentPartPr>
              <p14:xfrm>
                <a:off x="6864585" y="2397975"/>
                <a:ext cx="283680" cy="797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C634C93-D8DA-5AAF-6C2C-CBFF11F789D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858465" y="2391855"/>
                  <a:ext cx="295920" cy="8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1C95168-6525-8A92-E700-C2F7D9D606B2}"/>
                    </a:ext>
                  </a:extLst>
                </p14:cNvPr>
                <p14:cNvContentPartPr/>
                <p14:nvPr/>
              </p14:nvContentPartPr>
              <p14:xfrm>
                <a:off x="7308105" y="2600655"/>
                <a:ext cx="137520" cy="47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1C95168-6525-8A92-E700-C2F7D9D606B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301985" y="2594535"/>
                  <a:ext cx="149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F176201-B0B5-C94F-D955-9C548E124AB9}"/>
                    </a:ext>
                  </a:extLst>
                </p14:cNvPr>
                <p14:cNvContentPartPr/>
                <p14:nvPr/>
              </p14:nvContentPartPr>
              <p14:xfrm>
                <a:off x="7286505" y="2723055"/>
                <a:ext cx="240480" cy="52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F176201-B0B5-C94F-D955-9C548E124AB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280385" y="2716935"/>
                  <a:ext cx="2527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5816A45-BC36-DB12-6E50-AEEE0E78C441}"/>
                    </a:ext>
                  </a:extLst>
                </p14:cNvPr>
                <p14:cNvContentPartPr/>
                <p14:nvPr/>
              </p14:nvContentPartPr>
              <p14:xfrm>
                <a:off x="6105705" y="898215"/>
                <a:ext cx="3080880" cy="4374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5816A45-BC36-DB12-6E50-AEEE0E78C44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099585" y="892095"/>
                  <a:ext cx="30931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9E9A896-A586-BC4F-C8FD-92E55B404D9D}"/>
                    </a:ext>
                  </a:extLst>
                </p14:cNvPr>
                <p14:cNvContentPartPr/>
                <p14:nvPr/>
              </p14:nvContentPartPr>
              <p14:xfrm>
                <a:off x="5789265" y="347775"/>
                <a:ext cx="269280" cy="855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9E9A896-A586-BC4F-C8FD-92E55B404D9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783145" y="341655"/>
                  <a:ext cx="281520" cy="86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7967C15-C765-63C1-99EB-A56D0514D8B3}"/>
                    </a:ext>
                  </a:extLst>
                </p14:cNvPr>
                <p14:cNvContentPartPr/>
                <p14:nvPr/>
              </p14:nvContentPartPr>
              <p14:xfrm>
                <a:off x="5969625" y="81375"/>
                <a:ext cx="3242880" cy="703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7967C15-C765-63C1-99EB-A56D0514D8B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963505" y="75255"/>
                  <a:ext cx="32551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2B4E4B7-2712-3FB0-F35D-2FE05CEADA10}"/>
                    </a:ext>
                  </a:extLst>
                </p14:cNvPr>
                <p14:cNvContentPartPr/>
                <p14:nvPr/>
              </p14:nvContentPartPr>
              <p14:xfrm>
                <a:off x="7872225" y="2033655"/>
                <a:ext cx="258480" cy="758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2B4E4B7-2712-3FB0-F35D-2FE05CEADA1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866105" y="2027535"/>
                  <a:ext cx="270720" cy="7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625C61-8B5B-BC52-98FB-D05953FE0209}"/>
                    </a:ext>
                  </a:extLst>
                </p14:cNvPr>
                <p14:cNvContentPartPr/>
                <p14:nvPr/>
              </p14:nvContentPartPr>
              <p14:xfrm>
                <a:off x="8196225" y="2534055"/>
                <a:ext cx="140400" cy="204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625C61-8B5B-BC52-98FB-D05953FE020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190105" y="2527935"/>
                  <a:ext cx="1526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63B614A-CE79-6308-54FE-9B2496B4ECB0}"/>
                    </a:ext>
                  </a:extLst>
                </p14:cNvPr>
                <p14:cNvContentPartPr/>
                <p14:nvPr/>
              </p14:nvContentPartPr>
              <p14:xfrm>
                <a:off x="8464785" y="2386095"/>
                <a:ext cx="369720" cy="74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63B614A-CE79-6308-54FE-9B2496B4ECB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458665" y="2379975"/>
                  <a:ext cx="381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0EE9811-9585-E6C6-FF73-999EBF6C7C23}"/>
                    </a:ext>
                  </a:extLst>
                </p14:cNvPr>
                <p14:cNvContentPartPr/>
                <p14:nvPr/>
              </p14:nvContentPartPr>
              <p14:xfrm>
                <a:off x="8648745" y="2221575"/>
                <a:ext cx="65520" cy="380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0EE9811-9585-E6C6-FF73-999EBF6C7C2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642625" y="2215455"/>
                  <a:ext cx="777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91D342C-843A-5E1F-2812-2720C9C691A2}"/>
                    </a:ext>
                  </a:extLst>
                </p14:cNvPr>
                <p14:cNvContentPartPr/>
                <p14:nvPr/>
              </p14:nvContentPartPr>
              <p14:xfrm>
                <a:off x="9049065" y="1936095"/>
                <a:ext cx="274680" cy="546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91D342C-843A-5E1F-2812-2720C9C691A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042945" y="1929975"/>
                  <a:ext cx="28692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9EB8C6-B883-B04A-5180-16A551B170F9}"/>
                    </a:ext>
                  </a:extLst>
                </p14:cNvPr>
                <p14:cNvContentPartPr/>
                <p14:nvPr/>
              </p14:nvContentPartPr>
              <p14:xfrm>
                <a:off x="9362265" y="2320215"/>
                <a:ext cx="25920" cy="196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9EB8C6-B883-B04A-5180-16A551B170F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56145" y="2314095"/>
                  <a:ext cx="38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7E8589A-D1FE-50AC-1105-A80730B268F9}"/>
                    </a:ext>
                  </a:extLst>
                </p14:cNvPr>
                <p14:cNvContentPartPr/>
                <p14:nvPr/>
              </p14:nvContentPartPr>
              <p14:xfrm>
                <a:off x="9535065" y="1955895"/>
                <a:ext cx="385200" cy="358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7E8589A-D1FE-50AC-1105-A80730B268F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528945" y="1949775"/>
                  <a:ext cx="3974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839DCE9-65D6-19C5-EC08-7182CECDF53D}"/>
                    </a:ext>
                  </a:extLst>
                </p14:cNvPr>
                <p14:cNvContentPartPr/>
                <p14:nvPr/>
              </p14:nvContentPartPr>
              <p14:xfrm>
                <a:off x="10234185" y="1395015"/>
                <a:ext cx="584280" cy="434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839DCE9-65D6-19C5-EC08-7182CECDF53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228065" y="1388895"/>
                  <a:ext cx="59652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7FCC76-7B99-FB21-9F45-E57625CD9426}"/>
                    </a:ext>
                  </a:extLst>
                </p14:cNvPr>
                <p14:cNvContentPartPr/>
                <p14:nvPr/>
              </p14:nvContentPartPr>
              <p14:xfrm>
                <a:off x="10840425" y="798855"/>
                <a:ext cx="252720" cy="634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7FCC76-7B99-FB21-9F45-E57625CD942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834305" y="792735"/>
                  <a:ext cx="26496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20F6575-0660-EC73-4FC4-C953D7A76BE1}"/>
                    </a:ext>
                  </a:extLst>
                </p14:cNvPr>
                <p14:cNvContentPartPr/>
                <p14:nvPr/>
              </p14:nvContentPartPr>
              <p14:xfrm>
                <a:off x="11227425" y="612015"/>
                <a:ext cx="724680" cy="546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20F6575-0660-EC73-4FC4-C953D7A76BE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221305" y="605895"/>
                  <a:ext cx="73692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6C224E4-A1CB-1D5E-D436-BFAFA30C01C1}"/>
                    </a:ext>
                  </a:extLst>
                </p14:cNvPr>
                <p14:cNvContentPartPr/>
                <p14:nvPr/>
              </p14:nvContentPartPr>
              <p14:xfrm>
                <a:off x="5767665" y="2936175"/>
                <a:ext cx="1135080" cy="333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6C224E4-A1CB-1D5E-D436-BFAFA30C01C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761545" y="2930055"/>
                  <a:ext cx="11473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CF1DA01-C696-DDA0-2446-C3BD09C86A4A}"/>
                    </a:ext>
                  </a:extLst>
                </p14:cNvPr>
                <p14:cNvContentPartPr/>
                <p14:nvPr/>
              </p14:nvContentPartPr>
              <p14:xfrm>
                <a:off x="5950185" y="3060375"/>
                <a:ext cx="609480" cy="211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CF1DA01-C696-DDA0-2446-C3BD09C86A4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944065" y="3054255"/>
                  <a:ext cx="6217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0002442-F74A-9317-3960-4A1F261773A7}"/>
                    </a:ext>
                  </a:extLst>
                </p14:cNvPr>
                <p14:cNvContentPartPr/>
                <p14:nvPr/>
              </p14:nvContentPartPr>
              <p14:xfrm>
                <a:off x="6229185" y="3081255"/>
                <a:ext cx="329400" cy="124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0002442-F74A-9317-3960-4A1F261773A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223065" y="3075135"/>
                  <a:ext cx="341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76348D1-961B-F03C-2C5D-0A7A268F3263}"/>
                    </a:ext>
                  </a:extLst>
                </p14:cNvPr>
                <p14:cNvContentPartPr/>
                <p14:nvPr/>
              </p14:nvContentPartPr>
              <p14:xfrm>
                <a:off x="5426385" y="2389695"/>
                <a:ext cx="103680" cy="821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76348D1-961B-F03C-2C5D-0A7A268F326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420265" y="2383575"/>
                  <a:ext cx="115920" cy="83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F947F99-F261-99C3-AAA7-5D31AE1BA89C}"/>
                    </a:ext>
                  </a:extLst>
                </p14:cNvPr>
                <p14:cNvContentPartPr/>
                <p14:nvPr/>
              </p14:nvContentPartPr>
              <p14:xfrm>
                <a:off x="5551305" y="1456575"/>
                <a:ext cx="4663800" cy="1163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F947F99-F261-99C3-AAA7-5D31AE1BA89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545185" y="1450455"/>
                  <a:ext cx="4676040" cy="11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73DA9FC-5CDC-61B9-2D2D-CC528F10F9C0}"/>
                    </a:ext>
                  </a:extLst>
                </p14:cNvPr>
                <p14:cNvContentPartPr/>
                <p14:nvPr/>
              </p14:nvContentPartPr>
              <p14:xfrm>
                <a:off x="5484345" y="2619375"/>
                <a:ext cx="4918320" cy="897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73DA9FC-5CDC-61B9-2D2D-CC528F10F9C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478225" y="2613255"/>
                  <a:ext cx="493056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714B2BE-E0AA-71B3-407A-E9FAF20F8B55}"/>
                    </a:ext>
                  </a:extLst>
                </p14:cNvPr>
                <p14:cNvContentPartPr/>
                <p14:nvPr/>
              </p14:nvContentPartPr>
              <p14:xfrm>
                <a:off x="10020345" y="1377735"/>
                <a:ext cx="372960" cy="2311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714B2BE-E0AA-71B3-407A-E9FAF20F8B5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014225" y="1371615"/>
                  <a:ext cx="385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EFA8D99-44DD-4351-75F3-207EF7C2B4BB}"/>
                    </a:ext>
                  </a:extLst>
                </p14:cNvPr>
                <p14:cNvContentPartPr/>
                <p14:nvPr/>
              </p14:nvContentPartPr>
              <p14:xfrm>
                <a:off x="10102785" y="1444335"/>
                <a:ext cx="335160" cy="1998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EFA8D99-44DD-4351-75F3-207EF7C2B4B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096665" y="1438215"/>
                  <a:ext cx="3474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B2A5DAA-02C6-3D36-88DB-081427B48D1F}"/>
                    </a:ext>
                  </a:extLst>
                </p14:cNvPr>
                <p14:cNvContentPartPr/>
                <p14:nvPr/>
              </p14:nvContentPartPr>
              <p14:xfrm>
                <a:off x="9207465" y="277575"/>
                <a:ext cx="204120" cy="1191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B2A5DAA-02C6-3D36-88DB-081427B48D1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201345" y="271455"/>
                  <a:ext cx="216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11376FB-CF96-5FC7-F2E4-CC11D63CFDB5}"/>
                    </a:ext>
                  </a:extLst>
                </p14:cNvPr>
                <p14:cNvContentPartPr/>
                <p14:nvPr/>
              </p14:nvContentPartPr>
              <p14:xfrm>
                <a:off x="9219345" y="230415"/>
                <a:ext cx="215280" cy="2430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11376FB-CF96-5FC7-F2E4-CC11D63CFDB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213225" y="224295"/>
                  <a:ext cx="2275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A820220-8800-6F1D-B1D7-39329D4BCDE8}"/>
                    </a:ext>
                  </a:extLst>
                </p14:cNvPr>
                <p14:cNvContentPartPr/>
                <p14:nvPr/>
              </p14:nvContentPartPr>
              <p14:xfrm>
                <a:off x="9251745" y="271815"/>
                <a:ext cx="211320" cy="1234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A820220-8800-6F1D-B1D7-39329D4BCDE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245625" y="265695"/>
                  <a:ext cx="223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3EE40F5-5BAE-A062-7BF3-CC58F2CB3EE3}"/>
                    </a:ext>
                  </a:extLst>
                </p14:cNvPr>
                <p14:cNvContentPartPr/>
                <p14:nvPr/>
              </p14:nvContentPartPr>
              <p14:xfrm>
                <a:off x="9292425" y="248055"/>
                <a:ext cx="164880" cy="1454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3EE40F5-5BAE-A062-7BF3-CC58F2CB3EE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286305" y="241935"/>
                  <a:ext cx="177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E5C4E89-ADA1-8574-AE16-F503DE57BFC5}"/>
                    </a:ext>
                  </a:extLst>
                </p14:cNvPr>
                <p14:cNvContentPartPr/>
                <p14:nvPr/>
              </p14:nvContentPartPr>
              <p14:xfrm>
                <a:off x="9249945" y="294495"/>
                <a:ext cx="169560" cy="1011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E5C4E89-ADA1-8574-AE16-F503DE57BFC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243825" y="288375"/>
                  <a:ext cx="1818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9FE93DB-B5C4-6D3D-70B3-29904F24FA72}"/>
                    </a:ext>
                  </a:extLst>
                </p14:cNvPr>
                <p14:cNvContentPartPr/>
                <p14:nvPr/>
              </p14:nvContentPartPr>
              <p14:xfrm>
                <a:off x="9335985" y="231495"/>
                <a:ext cx="141120" cy="1936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9FE93DB-B5C4-6D3D-70B3-29904F24FA7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329865" y="225375"/>
                  <a:ext cx="1533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B08BBD9-3C77-4D12-983D-DCFDD0D69268}"/>
                    </a:ext>
                  </a:extLst>
                </p14:cNvPr>
                <p14:cNvContentPartPr/>
                <p14:nvPr/>
              </p14:nvContentPartPr>
              <p14:xfrm>
                <a:off x="9310785" y="259575"/>
                <a:ext cx="124920" cy="66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B08BBD9-3C77-4D12-983D-DCFDD0D6926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304665" y="253455"/>
                  <a:ext cx="137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8ABA79F-C901-9A36-B46B-E4C2D2E3C06C}"/>
                    </a:ext>
                  </a:extLst>
                </p14:cNvPr>
                <p14:cNvContentPartPr/>
                <p14:nvPr/>
              </p14:nvContentPartPr>
              <p14:xfrm>
                <a:off x="9390705" y="261375"/>
                <a:ext cx="121680" cy="950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8ABA79F-C901-9A36-B46B-E4C2D2E3C06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384585" y="255255"/>
                  <a:ext cx="133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8DF2577-572A-00A5-BD12-7753D0D88A86}"/>
                    </a:ext>
                  </a:extLst>
                </p14:cNvPr>
                <p14:cNvContentPartPr/>
                <p14:nvPr/>
              </p14:nvContentPartPr>
              <p14:xfrm>
                <a:off x="9244545" y="290535"/>
                <a:ext cx="141120" cy="69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8DF2577-572A-00A5-BD12-7753D0D88A8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238425" y="284415"/>
                  <a:ext cx="1533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A21932C-3B05-7A75-658B-50CCD19628D9}"/>
                    </a:ext>
                  </a:extLst>
                </p14:cNvPr>
                <p14:cNvContentPartPr/>
                <p14:nvPr/>
              </p14:nvContentPartPr>
              <p14:xfrm>
                <a:off x="9415905" y="297375"/>
                <a:ext cx="71280" cy="123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A21932C-3B05-7A75-658B-50CCD19628D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409785" y="291255"/>
                  <a:ext cx="83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D413145-7E72-D6F3-6274-4C9BA5414106}"/>
                    </a:ext>
                  </a:extLst>
                </p14:cNvPr>
                <p14:cNvContentPartPr/>
                <p14:nvPr/>
              </p14:nvContentPartPr>
              <p14:xfrm>
                <a:off x="9317625" y="321135"/>
                <a:ext cx="7200" cy="86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D413145-7E72-D6F3-6274-4C9BA541410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311505" y="315015"/>
                  <a:ext cx="194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39EC8F9-9111-E078-7320-12B881277715}"/>
                    </a:ext>
                  </a:extLst>
                </p14:cNvPr>
                <p14:cNvContentPartPr/>
                <p14:nvPr/>
              </p14:nvContentPartPr>
              <p14:xfrm>
                <a:off x="9253545" y="367575"/>
                <a:ext cx="14040" cy="9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39EC8F9-9111-E078-7320-12B88127771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247425" y="361455"/>
                  <a:ext cx="262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22D95C5-1B38-79A1-9888-8F5EC205E5B2}"/>
                    </a:ext>
                  </a:extLst>
                </p14:cNvPr>
                <p14:cNvContentPartPr/>
                <p14:nvPr/>
              </p14:nvContentPartPr>
              <p14:xfrm>
                <a:off x="9228345" y="310695"/>
                <a:ext cx="164880" cy="109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22D95C5-1B38-79A1-9888-8F5EC205E5B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222225" y="304575"/>
                  <a:ext cx="1771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67F1F8F-3B56-54C1-D7E4-16D9DC3CA3C4}"/>
                    </a:ext>
                  </a:extLst>
                </p14:cNvPr>
                <p14:cNvContentPartPr/>
                <p14:nvPr/>
              </p14:nvContentPartPr>
              <p14:xfrm>
                <a:off x="9283425" y="373695"/>
                <a:ext cx="128520" cy="54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67F1F8F-3B56-54C1-D7E4-16D9DC3CA3C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277305" y="367575"/>
                  <a:ext cx="1407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B8A67CA-FEC0-F061-41EA-A7B04B213EF7}"/>
                    </a:ext>
                  </a:extLst>
                </p14:cNvPr>
                <p14:cNvContentPartPr/>
                <p14:nvPr/>
              </p14:nvContentPartPr>
              <p14:xfrm>
                <a:off x="9244545" y="436335"/>
                <a:ext cx="20880" cy="54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B8A67CA-FEC0-F061-41EA-A7B04B213EF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238425" y="430215"/>
                  <a:ext cx="331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2F6231F-AF54-2620-62A6-C9ECF75E0C12}"/>
                    </a:ext>
                  </a:extLst>
                </p14:cNvPr>
                <p14:cNvContentPartPr/>
                <p14:nvPr/>
              </p14:nvContentPartPr>
              <p14:xfrm>
                <a:off x="10147425" y="1891815"/>
                <a:ext cx="726120" cy="3441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2F6231F-AF54-2620-62A6-C9ECF75E0C1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141305" y="1885695"/>
                  <a:ext cx="7383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ECD1A5-5422-6D94-7964-CB33E85F2080}"/>
                    </a:ext>
                  </a:extLst>
                </p14:cNvPr>
                <p14:cNvContentPartPr/>
                <p14:nvPr/>
              </p14:nvContentPartPr>
              <p14:xfrm>
                <a:off x="9790665" y="2148135"/>
                <a:ext cx="47160" cy="108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ECD1A5-5422-6D94-7964-CB33E85F208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784545" y="2142015"/>
                  <a:ext cx="59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DA6AF70-CE16-4A9D-87B3-C2AD02ACB40B}"/>
                    </a:ext>
                  </a:extLst>
                </p14:cNvPr>
                <p14:cNvContentPartPr/>
                <p14:nvPr/>
              </p14:nvContentPartPr>
              <p14:xfrm>
                <a:off x="7802025" y="640095"/>
                <a:ext cx="15120" cy="111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DA6AF70-CE16-4A9D-87B3-C2AD02ACB40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795905" y="633975"/>
                  <a:ext cx="27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CB9A2CD-08E2-AB22-E551-D003C44C7911}"/>
                    </a:ext>
                  </a:extLst>
                </p14:cNvPr>
                <p14:cNvContentPartPr/>
                <p14:nvPr/>
              </p14:nvContentPartPr>
              <p14:xfrm>
                <a:off x="9744585" y="2280615"/>
                <a:ext cx="306000" cy="113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CB9A2CD-08E2-AB22-E551-D003C44C791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738465" y="2274495"/>
                  <a:ext cx="318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2A761FC-4A43-9CF0-E1C4-5496BAD8AB52}"/>
                    </a:ext>
                  </a:extLst>
                </p14:cNvPr>
                <p14:cNvContentPartPr/>
                <p14:nvPr/>
              </p14:nvContentPartPr>
              <p14:xfrm>
                <a:off x="9852585" y="2310495"/>
                <a:ext cx="26640" cy="241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2A761FC-4A43-9CF0-E1C4-5496BAD8AB5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846465" y="2304375"/>
                  <a:ext cx="38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43AA21F-52B2-FE4C-1FB4-878FBE7868B9}"/>
                    </a:ext>
                  </a:extLst>
                </p14:cNvPr>
                <p14:cNvContentPartPr/>
                <p14:nvPr/>
              </p14:nvContentPartPr>
              <p14:xfrm>
                <a:off x="9813705" y="2306535"/>
                <a:ext cx="282600" cy="691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43AA21F-52B2-FE4C-1FB4-878FBE7868B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807585" y="2300415"/>
                  <a:ext cx="294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DF92317-61B5-24E3-5747-F1739408A90D}"/>
                    </a:ext>
                  </a:extLst>
                </p14:cNvPr>
                <p14:cNvContentPartPr/>
                <p14:nvPr/>
              </p14:nvContentPartPr>
              <p14:xfrm>
                <a:off x="9814785" y="2318775"/>
                <a:ext cx="171720" cy="36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DF92317-61B5-24E3-5747-F1739408A90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808665" y="2312655"/>
                  <a:ext cx="183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7D9C54A-7E85-9A46-4190-4926743143AC}"/>
                    </a:ext>
                  </a:extLst>
                </p14:cNvPr>
                <p14:cNvContentPartPr/>
                <p14:nvPr/>
              </p14:nvContentPartPr>
              <p14:xfrm>
                <a:off x="10072905" y="2317695"/>
                <a:ext cx="38160" cy="25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7D9C54A-7E85-9A46-4190-4926743143A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066785" y="2311575"/>
                  <a:ext cx="50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83FBA4A-840F-7238-627C-B38E7144B7BA}"/>
                    </a:ext>
                  </a:extLst>
                </p14:cNvPr>
                <p14:cNvContentPartPr/>
                <p14:nvPr/>
              </p14:nvContentPartPr>
              <p14:xfrm>
                <a:off x="10038705" y="2325975"/>
                <a:ext cx="14040" cy="36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83FBA4A-840F-7238-627C-B38E7144B7B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032585" y="2319855"/>
                  <a:ext cx="262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8E0C3C4-9B88-7535-3BBB-FFE931B03FC1}"/>
                    </a:ext>
                  </a:extLst>
                </p14:cNvPr>
                <p14:cNvContentPartPr/>
                <p14:nvPr/>
              </p14:nvContentPartPr>
              <p14:xfrm>
                <a:off x="9917385" y="2327775"/>
                <a:ext cx="84240" cy="406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8E0C3C4-9B88-7535-3BBB-FFE931B03FC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911265" y="2321655"/>
                  <a:ext cx="964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34AD102-4635-49D7-B7C6-AD0987547F3D}"/>
                    </a:ext>
                  </a:extLst>
                </p14:cNvPr>
                <p14:cNvContentPartPr/>
                <p14:nvPr/>
              </p14:nvContentPartPr>
              <p14:xfrm>
                <a:off x="9220425" y="3603615"/>
                <a:ext cx="411840" cy="643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34AD102-4635-49D7-B7C6-AD0987547F3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214305" y="3597495"/>
                  <a:ext cx="42408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82DD95B-D6F6-A765-AE1D-A35BD1A85D7B}"/>
                    </a:ext>
                  </a:extLst>
                </p14:cNvPr>
                <p14:cNvContentPartPr/>
                <p14:nvPr/>
              </p14:nvContentPartPr>
              <p14:xfrm>
                <a:off x="9920985" y="2156415"/>
                <a:ext cx="12600" cy="43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82DD95B-D6F6-A765-AE1D-A35BD1A85D7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914865" y="2150295"/>
                  <a:ext cx="24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4978F12-9F1E-8E1A-3B57-0703FFDB8DBC}"/>
                    </a:ext>
                  </a:extLst>
                </p14:cNvPr>
                <p14:cNvContentPartPr/>
                <p14:nvPr/>
              </p14:nvContentPartPr>
              <p14:xfrm>
                <a:off x="9123225" y="2567175"/>
                <a:ext cx="35640" cy="45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4978F12-9F1E-8E1A-3B57-0703FFDB8DB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117105" y="2561055"/>
                  <a:ext cx="478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BB43A81-6D04-EFBD-AF2E-603F4D83F8BB}"/>
                    </a:ext>
                  </a:extLst>
                </p14:cNvPr>
                <p14:cNvContentPartPr/>
                <p14:nvPr/>
              </p14:nvContentPartPr>
              <p14:xfrm>
                <a:off x="9778425" y="3499575"/>
                <a:ext cx="322200" cy="5752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BB43A81-6D04-EFBD-AF2E-603F4D83F8B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772305" y="3493455"/>
                  <a:ext cx="3344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308ED1F-0D72-A97B-2BE4-A8DC120D8505}"/>
                    </a:ext>
                  </a:extLst>
                </p14:cNvPr>
                <p14:cNvContentPartPr/>
                <p14:nvPr/>
              </p14:nvContentPartPr>
              <p14:xfrm>
                <a:off x="10107465" y="3665535"/>
                <a:ext cx="388440" cy="2037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308ED1F-0D72-A97B-2BE4-A8DC120D850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101345" y="3659415"/>
                  <a:ext cx="400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EB1C3E2-24C5-B701-0529-2CC6A838FF8F}"/>
                    </a:ext>
                  </a:extLst>
                </p14:cNvPr>
                <p14:cNvContentPartPr/>
                <p14:nvPr/>
              </p14:nvContentPartPr>
              <p14:xfrm>
                <a:off x="10102785" y="3522255"/>
                <a:ext cx="186840" cy="3963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EB1C3E2-24C5-B701-0529-2CC6A838FF8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096665" y="3516135"/>
                  <a:ext cx="1990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B4BA1C0-885F-9E96-670D-A0A4C3EA20C5}"/>
                    </a:ext>
                  </a:extLst>
                </p14:cNvPr>
                <p14:cNvContentPartPr/>
                <p14:nvPr/>
              </p14:nvContentPartPr>
              <p14:xfrm>
                <a:off x="10485825" y="3492735"/>
                <a:ext cx="144720" cy="4816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B4BA1C0-885F-9E96-670D-A0A4C3EA20C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479705" y="3486615"/>
                  <a:ext cx="15696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1C1C4E9-A8FD-06F1-E895-C44D3F9B10D3}"/>
                    </a:ext>
                  </a:extLst>
                </p14:cNvPr>
                <p14:cNvContentPartPr/>
                <p14:nvPr/>
              </p14:nvContentPartPr>
              <p14:xfrm>
                <a:off x="10822785" y="3526575"/>
                <a:ext cx="151200" cy="806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1C1C4E9-A8FD-06F1-E895-C44D3F9B10D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816665" y="3520455"/>
                  <a:ext cx="1634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5BEAA0B-1AC6-1D39-8C29-14398839024B}"/>
                    </a:ext>
                  </a:extLst>
                </p14:cNvPr>
                <p14:cNvContentPartPr/>
                <p14:nvPr/>
              </p14:nvContentPartPr>
              <p14:xfrm>
                <a:off x="10979385" y="3726015"/>
                <a:ext cx="117000" cy="96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5BEAA0B-1AC6-1D39-8C29-14398839024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973265" y="3719895"/>
                  <a:ext cx="129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E94D4DD-6C1A-E129-B6CE-51A383F8A385}"/>
                    </a:ext>
                  </a:extLst>
                </p14:cNvPr>
                <p14:cNvContentPartPr/>
                <p14:nvPr/>
              </p14:nvContentPartPr>
              <p14:xfrm>
                <a:off x="11333625" y="3066135"/>
                <a:ext cx="342360" cy="6775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E94D4DD-6C1A-E129-B6CE-51A383F8A38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327505" y="3060015"/>
                  <a:ext cx="35460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B952620-6150-632A-C04A-C5515D581112}"/>
                    </a:ext>
                  </a:extLst>
                </p14:cNvPr>
                <p14:cNvContentPartPr/>
                <p14:nvPr/>
              </p14:nvContentPartPr>
              <p14:xfrm>
                <a:off x="11685345" y="3500655"/>
                <a:ext cx="107640" cy="2732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B952620-6150-632A-C04A-C5515D58111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679225" y="3494535"/>
                  <a:ext cx="1198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7E48F85-8E7F-E64F-C3FF-42E443F8CEFC}"/>
                    </a:ext>
                  </a:extLst>
                </p14:cNvPr>
                <p14:cNvContentPartPr/>
                <p14:nvPr/>
              </p14:nvContentPartPr>
              <p14:xfrm>
                <a:off x="11900625" y="3690015"/>
                <a:ext cx="20880" cy="486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7E48F85-8E7F-E64F-C3FF-42E443F8CEF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894505" y="3683895"/>
                  <a:ext cx="331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DE6083D-9A3A-26BB-58B7-7EC4502B652F}"/>
                    </a:ext>
                  </a:extLst>
                </p14:cNvPr>
                <p14:cNvContentPartPr/>
                <p14:nvPr/>
              </p14:nvContentPartPr>
              <p14:xfrm>
                <a:off x="9012345" y="4088895"/>
                <a:ext cx="2577960" cy="4298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DE6083D-9A3A-26BB-58B7-7EC4502B652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006225" y="4082775"/>
                  <a:ext cx="25902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0B67238-C855-A2A9-636A-E7C3CE417E35}"/>
                    </a:ext>
                  </a:extLst>
                </p14:cNvPr>
                <p14:cNvContentPartPr/>
                <p14:nvPr/>
              </p14:nvContentPartPr>
              <p14:xfrm>
                <a:off x="10388625" y="4150095"/>
                <a:ext cx="1471680" cy="2656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0B67238-C855-A2A9-636A-E7C3CE417E3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382505" y="4143975"/>
                  <a:ext cx="14839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105F53B-1F9E-EA15-9F12-96AA51DF6451}"/>
                    </a:ext>
                  </a:extLst>
                </p14:cNvPr>
                <p14:cNvContentPartPr/>
                <p14:nvPr/>
              </p14:nvContentPartPr>
              <p14:xfrm>
                <a:off x="8807865" y="3436935"/>
                <a:ext cx="90720" cy="944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105F53B-1F9E-EA15-9F12-96AA51DF645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801745" y="3430815"/>
                  <a:ext cx="102960" cy="9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B18092E-1311-99BD-E72E-30D9C81F36D7}"/>
                    </a:ext>
                  </a:extLst>
                </p14:cNvPr>
                <p14:cNvContentPartPr/>
                <p14:nvPr/>
              </p14:nvContentPartPr>
              <p14:xfrm>
                <a:off x="8957985" y="2940135"/>
                <a:ext cx="3078360" cy="1275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B18092E-1311-99BD-E72E-30D9C81F36D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951865" y="2934015"/>
                  <a:ext cx="3090600" cy="12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7910223-AA13-DCCC-303E-9CF2C3C0CB8C}"/>
                    </a:ext>
                  </a:extLst>
                </p14:cNvPr>
                <p14:cNvContentPartPr/>
                <p14:nvPr/>
              </p14:nvContentPartPr>
              <p14:xfrm>
                <a:off x="8948265" y="4231095"/>
                <a:ext cx="2230560" cy="2541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7910223-AA13-DCCC-303E-9CF2C3C0CB8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942145" y="4224975"/>
                  <a:ext cx="2242800" cy="26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50CFDCE1-02D9-3ED4-2D0D-84F657E836B1}"/>
                  </a:ext>
                </a:extLst>
              </p14:cNvPr>
              <p14:cNvContentPartPr/>
              <p14:nvPr/>
            </p14:nvContentPartPr>
            <p14:xfrm>
              <a:off x="11288985" y="3934815"/>
              <a:ext cx="681840" cy="723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50CFDCE1-02D9-3ED4-2D0D-84F657E836B1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1282865" y="3928695"/>
                <a:ext cx="6940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4794B58-5E27-ADA0-3A0C-57AFED0C49E7}"/>
                  </a:ext>
                </a:extLst>
              </p14:cNvPr>
              <p14:cNvContentPartPr/>
              <p14:nvPr/>
            </p14:nvContentPartPr>
            <p14:xfrm>
              <a:off x="11301945" y="3925815"/>
              <a:ext cx="509040" cy="806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4794B58-5E27-ADA0-3A0C-57AFED0C49E7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1295825" y="3919695"/>
                <a:ext cx="5212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26E5B761-1E26-7120-1894-F4E05EA5E796}"/>
                  </a:ext>
                </a:extLst>
              </p14:cNvPr>
              <p14:cNvContentPartPr/>
              <p14:nvPr/>
            </p14:nvContentPartPr>
            <p14:xfrm>
              <a:off x="11342985" y="3957495"/>
              <a:ext cx="468000" cy="136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26E5B761-1E26-7120-1894-F4E05EA5E796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1336865" y="3951375"/>
                <a:ext cx="4802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2A0E0666-D868-24D3-50DD-5C2150C3EEFF}"/>
                  </a:ext>
                </a:extLst>
              </p14:cNvPr>
              <p14:cNvContentPartPr/>
              <p14:nvPr/>
            </p14:nvContentPartPr>
            <p14:xfrm>
              <a:off x="1140585" y="2293215"/>
              <a:ext cx="10800" cy="108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2A0E0666-D868-24D3-50DD-5C2150C3EEFF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134465" y="2287095"/>
                <a:ext cx="2304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BBC87129-9B0B-5948-94FA-2BC9CBFD216A}"/>
              </a:ext>
            </a:extLst>
          </p:cNvPr>
          <p:cNvGrpSpPr/>
          <p:nvPr/>
        </p:nvGrpSpPr>
        <p:grpSpPr>
          <a:xfrm>
            <a:off x="1736025" y="2991975"/>
            <a:ext cx="3460320" cy="1074240"/>
            <a:chOff x="1736025" y="2991975"/>
            <a:chExt cx="3460320" cy="10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C652DB1-74F9-0559-8A05-37CDC757956E}"/>
                    </a:ext>
                  </a:extLst>
                </p14:cNvPr>
                <p14:cNvContentPartPr/>
                <p14:nvPr/>
              </p14:nvContentPartPr>
              <p14:xfrm>
                <a:off x="1736025" y="2991975"/>
                <a:ext cx="3460320" cy="10627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C652DB1-74F9-0559-8A05-37CDC757956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729905" y="2985855"/>
                  <a:ext cx="3472560" cy="10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566C71C-0EBD-3AA2-A3EF-6E9B170AA7E0}"/>
                    </a:ext>
                  </a:extLst>
                </p14:cNvPr>
                <p14:cNvContentPartPr/>
                <p14:nvPr/>
              </p14:nvContentPartPr>
              <p14:xfrm>
                <a:off x="2428665" y="4042095"/>
                <a:ext cx="18720" cy="241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566C71C-0EBD-3AA2-A3EF-6E9B170AA7E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422545" y="4035975"/>
                  <a:ext cx="3096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76F2926E-4300-88ED-D3BA-3AFB6812C49A}"/>
                  </a:ext>
                </a:extLst>
              </p14:cNvPr>
              <p14:cNvContentPartPr/>
              <p14:nvPr/>
            </p14:nvContentPartPr>
            <p14:xfrm>
              <a:off x="260385" y="1645935"/>
              <a:ext cx="821160" cy="6555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76F2926E-4300-88ED-D3BA-3AFB6812C49A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254265" y="1639815"/>
                <a:ext cx="833400" cy="66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A41A1C52-5777-89F4-1AB4-5A3B61040184}"/>
              </a:ext>
            </a:extLst>
          </p:cNvPr>
          <p:cNvGrpSpPr/>
          <p:nvPr/>
        </p:nvGrpSpPr>
        <p:grpSpPr>
          <a:xfrm>
            <a:off x="119625" y="423015"/>
            <a:ext cx="958320" cy="901080"/>
            <a:chOff x="119625" y="423015"/>
            <a:chExt cx="95832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D86A85E-A6EA-5E4F-C1E5-C58FB86615B8}"/>
                    </a:ext>
                  </a:extLst>
                </p14:cNvPr>
                <p14:cNvContentPartPr/>
                <p14:nvPr/>
              </p14:nvContentPartPr>
              <p14:xfrm>
                <a:off x="119625" y="1141215"/>
                <a:ext cx="156960" cy="1828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D86A85E-A6EA-5E4F-C1E5-C58FB86615B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3505" y="1135095"/>
                  <a:ext cx="169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1E3F3F2-683B-47C8-C86D-325EA71C14EA}"/>
                    </a:ext>
                  </a:extLst>
                </p14:cNvPr>
                <p14:cNvContentPartPr/>
                <p14:nvPr/>
              </p14:nvContentPartPr>
              <p14:xfrm>
                <a:off x="258225" y="1132575"/>
                <a:ext cx="159840" cy="878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1E3F3F2-683B-47C8-C86D-325EA71C14E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52105" y="1126455"/>
                  <a:ext cx="172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36CC964-1EBB-278C-070F-4578E6C7DE81}"/>
                    </a:ext>
                  </a:extLst>
                </p14:cNvPr>
                <p14:cNvContentPartPr/>
                <p14:nvPr/>
              </p14:nvContentPartPr>
              <p14:xfrm>
                <a:off x="383865" y="908655"/>
                <a:ext cx="79200" cy="1404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36CC964-1EBB-278C-070F-4578E6C7DE8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77745" y="902535"/>
                  <a:ext cx="914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45D872A-E4BF-D6EA-65AA-BC0133954348}"/>
                    </a:ext>
                  </a:extLst>
                </p14:cNvPr>
                <p14:cNvContentPartPr/>
                <p14:nvPr/>
              </p14:nvContentPartPr>
              <p14:xfrm>
                <a:off x="435345" y="951855"/>
                <a:ext cx="140040" cy="936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45D872A-E4BF-D6EA-65AA-BC013395434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29225" y="945735"/>
                  <a:ext cx="1522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216CB30-24F0-5BBA-2662-9FDA9611620A}"/>
                    </a:ext>
                  </a:extLst>
                </p14:cNvPr>
                <p14:cNvContentPartPr/>
                <p14:nvPr/>
              </p14:nvContentPartPr>
              <p14:xfrm>
                <a:off x="541545" y="750255"/>
                <a:ext cx="52920" cy="2318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216CB30-24F0-5BBA-2662-9FDA9611620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35425" y="744135"/>
                  <a:ext cx="651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6CD4F50-7274-EF5C-D815-E1AD41CCAA1C}"/>
                    </a:ext>
                  </a:extLst>
                </p14:cNvPr>
                <p14:cNvContentPartPr/>
                <p14:nvPr/>
              </p14:nvContentPartPr>
              <p14:xfrm>
                <a:off x="651345" y="613095"/>
                <a:ext cx="200160" cy="2552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6CD4F50-7274-EF5C-D815-E1AD41CCAA1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45225" y="606975"/>
                  <a:ext cx="212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F7941C7-954C-4F33-B1A6-DED6C9DFF255}"/>
                    </a:ext>
                  </a:extLst>
                </p14:cNvPr>
                <p14:cNvContentPartPr/>
                <p14:nvPr/>
              </p14:nvContentPartPr>
              <p14:xfrm>
                <a:off x="830625" y="516615"/>
                <a:ext cx="171720" cy="2185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F7941C7-954C-4F33-B1A6-DED6C9DFF25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24505" y="510495"/>
                  <a:ext cx="1839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C58E799-F7D0-52F8-1701-290D1384125D}"/>
                    </a:ext>
                  </a:extLst>
                </p14:cNvPr>
                <p14:cNvContentPartPr/>
                <p14:nvPr/>
              </p14:nvContentPartPr>
              <p14:xfrm>
                <a:off x="990825" y="423015"/>
                <a:ext cx="87120" cy="745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C58E799-F7D0-52F8-1701-290D1384125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84705" y="416895"/>
                  <a:ext cx="99360" cy="8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7EFADFB9-2B23-4789-08C9-AFF5CB7E6DE1}"/>
                  </a:ext>
                </a:extLst>
              </p14:cNvPr>
              <p14:cNvContentPartPr/>
              <p14:nvPr/>
            </p14:nvContentPartPr>
            <p14:xfrm>
              <a:off x="4800345" y="4954335"/>
              <a:ext cx="50760" cy="648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7EFADFB9-2B23-4789-08C9-AFF5CB7E6DE1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794225" y="4948215"/>
                <a:ext cx="6300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5" name="Group 264">
            <a:extLst>
              <a:ext uri="{FF2B5EF4-FFF2-40B4-BE49-F238E27FC236}">
                <a16:creationId xmlns:a16="http://schemas.microsoft.com/office/drawing/2014/main" id="{125DF5BE-07E7-DCC0-71E5-865EF84FC5C3}"/>
              </a:ext>
            </a:extLst>
          </p:cNvPr>
          <p:cNvGrpSpPr/>
          <p:nvPr/>
        </p:nvGrpSpPr>
        <p:grpSpPr>
          <a:xfrm>
            <a:off x="6277425" y="4979895"/>
            <a:ext cx="1446120" cy="504720"/>
            <a:chOff x="6277425" y="4979895"/>
            <a:chExt cx="1446120" cy="50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5BD6C3C-DCB1-0BC5-A4F2-4894713E387E}"/>
                    </a:ext>
                  </a:extLst>
                </p14:cNvPr>
                <p14:cNvContentPartPr/>
                <p14:nvPr/>
              </p14:nvContentPartPr>
              <p14:xfrm>
                <a:off x="6277425" y="5150895"/>
                <a:ext cx="1063800" cy="1774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5BD6C3C-DCB1-0BC5-A4F2-4894713E387E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271305" y="5144775"/>
                  <a:ext cx="1076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5A86EF7-CF92-93F5-B147-D2158C5357AC}"/>
                    </a:ext>
                  </a:extLst>
                </p14:cNvPr>
                <p14:cNvContentPartPr/>
                <p14:nvPr/>
              </p14:nvContentPartPr>
              <p14:xfrm>
                <a:off x="7172385" y="4979895"/>
                <a:ext cx="228600" cy="504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5A86EF7-CF92-93F5-B147-D2158C5357A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166265" y="4973775"/>
                  <a:ext cx="2408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4B9C651-EA01-F6DD-810B-23D1C6195D07}"/>
                    </a:ext>
                  </a:extLst>
                </p14:cNvPr>
                <p14:cNvContentPartPr/>
                <p14:nvPr/>
              </p14:nvContentPartPr>
              <p14:xfrm>
                <a:off x="7614465" y="5364735"/>
                <a:ext cx="109080" cy="8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4B9C651-EA01-F6DD-810B-23D1C6195D0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608345" y="5358615"/>
                  <a:ext cx="12132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26773052-3AFE-63CB-1BCB-65993E49CC63}"/>
              </a:ext>
            </a:extLst>
          </p:cNvPr>
          <p:cNvGrpSpPr/>
          <p:nvPr/>
        </p:nvGrpSpPr>
        <p:grpSpPr>
          <a:xfrm>
            <a:off x="855825" y="2106015"/>
            <a:ext cx="402120" cy="502200"/>
            <a:chOff x="855825" y="2106015"/>
            <a:chExt cx="402120" cy="50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10BC1D0-0484-2BAC-48CC-713411145E42}"/>
                    </a:ext>
                  </a:extLst>
                </p14:cNvPr>
                <p14:cNvContentPartPr/>
                <p14:nvPr/>
              </p14:nvContentPartPr>
              <p14:xfrm>
                <a:off x="1098105" y="2225175"/>
                <a:ext cx="159840" cy="824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10BC1D0-0484-2BAC-48CC-713411145E4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91985" y="2219055"/>
                  <a:ext cx="172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FB3E0CE-EA56-75C0-C897-60F9566CE33B}"/>
                    </a:ext>
                  </a:extLst>
                </p14:cNvPr>
                <p14:cNvContentPartPr/>
                <p14:nvPr/>
              </p14:nvContentPartPr>
              <p14:xfrm>
                <a:off x="1117545" y="2228415"/>
                <a:ext cx="130680" cy="795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FB3E0CE-EA56-75C0-C897-60F9566CE33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11425" y="2222295"/>
                  <a:ext cx="142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468B509-FF86-BB9D-A432-BAB91266E0CA}"/>
                    </a:ext>
                  </a:extLst>
                </p14:cNvPr>
                <p14:cNvContentPartPr/>
                <p14:nvPr/>
              </p14:nvContentPartPr>
              <p14:xfrm>
                <a:off x="1094865" y="2241735"/>
                <a:ext cx="137520" cy="69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468B509-FF86-BB9D-A432-BAB91266E0C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88745" y="2235615"/>
                  <a:ext cx="149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E706E03-59C3-990A-FCAF-871D8CA008A0}"/>
                    </a:ext>
                  </a:extLst>
                </p14:cNvPr>
                <p14:cNvContentPartPr/>
                <p14:nvPr/>
              </p14:nvContentPartPr>
              <p14:xfrm>
                <a:off x="1122945" y="2359095"/>
                <a:ext cx="53640" cy="259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E706E03-59C3-990A-FCAF-871D8CA008A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16825" y="2352975"/>
                  <a:ext cx="658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18B3D99-2610-0297-354E-2C38EBC38E14}"/>
                    </a:ext>
                  </a:extLst>
                </p14:cNvPr>
                <p14:cNvContentPartPr/>
                <p14:nvPr/>
              </p14:nvContentPartPr>
              <p14:xfrm>
                <a:off x="1108545" y="2455575"/>
                <a:ext cx="125280" cy="1526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18B3D99-2610-0297-354E-2C38EBC38E1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02425" y="2449455"/>
                  <a:ext cx="137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E70A6CC-BE4E-5F48-31A2-0822386F0F26}"/>
                    </a:ext>
                  </a:extLst>
                </p14:cNvPr>
                <p14:cNvContentPartPr/>
                <p14:nvPr/>
              </p14:nvContentPartPr>
              <p14:xfrm>
                <a:off x="1116465" y="2289615"/>
                <a:ext cx="26640" cy="100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E70A6CC-BE4E-5F48-31A2-0822386F0F2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10345" y="2283495"/>
                  <a:ext cx="38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F415AA1-E7B0-9BA6-E814-6210EDABD944}"/>
                    </a:ext>
                  </a:extLst>
                </p14:cNvPr>
                <p14:cNvContentPartPr/>
                <p14:nvPr/>
              </p14:nvContentPartPr>
              <p14:xfrm>
                <a:off x="855825" y="2106015"/>
                <a:ext cx="204840" cy="1987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F415AA1-E7B0-9BA6-E814-6210EDABD94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49705" y="2099895"/>
                  <a:ext cx="217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41B4577-D946-7447-B798-28F898FE883C}"/>
                    </a:ext>
                  </a:extLst>
                </p14:cNvPr>
                <p14:cNvContentPartPr/>
                <p14:nvPr/>
              </p14:nvContentPartPr>
              <p14:xfrm>
                <a:off x="1104945" y="2195295"/>
                <a:ext cx="9360" cy="126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41B4577-D946-7447-B798-28F898FE883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98825" y="2189175"/>
                  <a:ext cx="216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CD1973B-AC6A-62DC-AABA-CC8FAC0F7DCE}"/>
                    </a:ext>
                  </a:extLst>
                </p14:cNvPr>
                <p14:cNvContentPartPr/>
                <p14:nvPr/>
              </p14:nvContentPartPr>
              <p14:xfrm>
                <a:off x="1098105" y="2282775"/>
                <a:ext cx="48960" cy="201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CD1973B-AC6A-62DC-AABA-CC8FAC0F7DC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91985" y="2276655"/>
                  <a:ext cx="61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0C10477A-27B2-A310-5175-B72652530528}"/>
                    </a:ext>
                  </a:extLst>
                </p14:cNvPr>
                <p14:cNvContentPartPr/>
                <p14:nvPr/>
              </p14:nvContentPartPr>
              <p14:xfrm>
                <a:off x="1116465" y="2348655"/>
                <a:ext cx="30240" cy="230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0C10477A-27B2-A310-5175-B7265253052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10345" y="2342535"/>
                  <a:ext cx="424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C9B4768-AFE0-1E0A-3A6F-D5F9B7E28BF1}"/>
                    </a:ext>
                  </a:extLst>
                </p14:cNvPr>
                <p14:cNvContentPartPr/>
                <p14:nvPr/>
              </p14:nvContentPartPr>
              <p14:xfrm>
                <a:off x="1181625" y="2217975"/>
                <a:ext cx="33480" cy="259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C9B4768-AFE0-1E0A-3A6F-D5F9B7E28BF1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75505" y="2211855"/>
                  <a:ext cx="457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28BE5089-56E8-CD6D-F880-9E9A89D8EB18}"/>
                    </a:ext>
                  </a:extLst>
                </p14:cNvPr>
                <p14:cNvContentPartPr/>
                <p14:nvPr/>
              </p14:nvContentPartPr>
              <p14:xfrm>
                <a:off x="1071825" y="2215095"/>
                <a:ext cx="160200" cy="712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28BE5089-56E8-CD6D-F880-9E9A89D8EB1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65705" y="2208975"/>
                  <a:ext cx="172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6459518-1530-A770-8C58-8E0AA566FF01}"/>
                    </a:ext>
                  </a:extLst>
                </p14:cNvPr>
                <p14:cNvContentPartPr/>
                <p14:nvPr/>
              </p14:nvContentPartPr>
              <p14:xfrm>
                <a:off x="1116465" y="2267295"/>
                <a:ext cx="12960" cy="43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6459518-1530-A770-8C58-8E0AA566FF0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10345" y="2261175"/>
                  <a:ext cx="252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D04ABA5-7840-80A5-86EC-A9598A92F54F}"/>
                    </a:ext>
                  </a:extLst>
                </p14:cNvPr>
                <p14:cNvContentPartPr/>
                <p14:nvPr/>
              </p14:nvContentPartPr>
              <p14:xfrm>
                <a:off x="1111785" y="2304735"/>
                <a:ext cx="18720" cy="226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D04ABA5-7840-80A5-86EC-A9598A92F54F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05665" y="2298615"/>
                  <a:ext cx="30960" cy="3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0746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AF6F97-1C12-7674-8822-F3AD76EC227C}"/>
                  </a:ext>
                </a:extLst>
              </p14:cNvPr>
              <p14:cNvContentPartPr/>
              <p14:nvPr/>
            </p14:nvContentPartPr>
            <p14:xfrm>
              <a:off x="2507505" y="743775"/>
              <a:ext cx="720" cy="2711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AF6F97-1C12-7674-8822-F3AD76EC22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5265" y="737655"/>
                <a:ext cx="25200" cy="27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9FAE80-71E9-833E-AA9F-378505F30020}"/>
                  </a:ext>
                </a:extLst>
              </p14:cNvPr>
              <p14:cNvContentPartPr/>
              <p14:nvPr/>
            </p14:nvContentPartPr>
            <p14:xfrm>
              <a:off x="2597505" y="3462855"/>
              <a:ext cx="4396680" cy="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9FAE80-71E9-833E-AA9F-378505F300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1385" y="3450615"/>
                <a:ext cx="440892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D65F16A-CAFB-D3C1-F73E-406BD38FB197}"/>
              </a:ext>
            </a:extLst>
          </p:cNvPr>
          <p:cNvGrpSpPr/>
          <p:nvPr/>
        </p:nvGrpSpPr>
        <p:grpSpPr>
          <a:xfrm>
            <a:off x="2387625" y="3469695"/>
            <a:ext cx="283320" cy="53640"/>
            <a:chOff x="2387625" y="3469695"/>
            <a:chExt cx="283320" cy="5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98EFE-B092-D5AE-06B0-5C6600BF9FB2}"/>
                    </a:ext>
                  </a:extLst>
                </p14:cNvPr>
                <p14:cNvContentPartPr/>
                <p14:nvPr/>
              </p14:nvContentPartPr>
              <p14:xfrm>
                <a:off x="2387625" y="3511095"/>
                <a:ext cx="222120" cy="12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98EFE-B092-D5AE-06B0-5C6600BF9FB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81505" y="3504975"/>
                  <a:ext cx="2343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E3CFEEA-3DC9-09AC-03AB-B3EA7B715910}"/>
                    </a:ext>
                  </a:extLst>
                </p14:cNvPr>
                <p14:cNvContentPartPr/>
                <p14:nvPr/>
              </p14:nvContentPartPr>
              <p14:xfrm>
                <a:off x="2419665" y="3469695"/>
                <a:ext cx="251280" cy="22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E3CFEEA-3DC9-09AC-03AB-B3EA7B7159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13545" y="3463575"/>
                  <a:ext cx="26352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0FCB9-D571-02DF-021C-D4E4C5216297}"/>
                  </a:ext>
                </a:extLst>
              </p14:cNvPr>
              <p14:cNvContentPartPr/>
              <p14:nvPr/>
            </p14:nvContentPartPr>
            <p14:xfrm>
              <a:off x="2557545" y="626775"/>
              <a:ext cx="4404600" cy="2777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0FCB9-D571-02DF-021C-D4E4C521629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51425" y="620655"/>
                <a:ext cx="4416840" cy="27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1FDB483F-A18C-A096-A38D-BD26A55F6F8A}"/>
              </a:ext>
            </a:extLst>
          </p:cNvPr>
          <p:cNvGrpSpPr/>
          <p:nvPr/>
        </p:nvGrpSpPr>
        <p:grpSpPr>
          <a:xfrm>
            <a:off x="6819945" y="3269535"/>
            <a:ext cx="804960" cy="468360"/>
            <a:chOff x="6819945" y="3269535"/>
            <a:chExt cx="80496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8938FE-9577-CE60-E341-FC83884F5E2E}"/>
                    </a:ext>
                  </a:extLst>
                </p14:cNvPr>
                <p14:cNvContentPartPr/>
                <p14:nvPr/>
              </p14:nvContentPartPr>
              <p14:xfrm>
                <a:off x="6819945" y="3269535"/>
                <a:ext cx="277560" cy="468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8938FE-9577-CE60-E341-FC83884F5E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13825" y="3263415"/>
                  <a:ext cx="2898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C2F384-0993-ACBE-6313-599EB1817FA8}"/>
                    </a:ext>
                  </a:extLst>
                </p14:cNvPr>
                <p14:cNvContentPartPr/>
                <p14:nvPr/>
              </p14:nvContentPartPr>
              <p14:xfrm>
                <a:off x="7381185" y="3389775"/>
                <a:ext cx="206280" cy="143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C2F384-0993-ACBE-6313-599EB1817F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75065" y="3383655"/>
                  <a:ext cx="2185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1E39E6C-1745-625D-37D9-15CD798E8638}"/>
                    </a:ext>
                  </a:extLst>
                </p14:cNvPr>
                <p14:cNvContentPartPr/>
                <p14:nvPr/>
              </p14:nvContentPartPr>
              <p14:xfrm>
                <a:off x="7349145" y="3362055"/>
                <a:ext cx="275760" cy="226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1E39E6C-1745-625D-37D9-15CD798E86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43025" y="3355935"/>
                  <a:ext cx="28800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09443A-32C7-2497-7857-6D141A2EF8A7}"/>
              </a:ext>
            </a:extLst>
          </p:cNvPr>
          <p:cNvGrpSpPr/>
          <p:nvPr/>
        </p:nvGrpSpPr>
        <p:grpSpPr>
          <a:xfrm>
            <a:off x="7937385" y="2943375"/>
            <a:ext cx="895320" cy="532080"/>
            <a:chOff x="7937385" y="2943375"/>
            <a:chExt cx="895320" cy="53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F49570D-5367-EA59-20E1-0DD556372474}"/>
                    </a:ext>
                  </a:extLst>
                </p14:cNvPr>
                <p14:cNvContentPartPr/>
                <p14:nvPr/>
              </p14:nvContentPartPr>
              <p14:xfrm>
                <a:off x="7937385" y="3232455"/>
                <a:ext cx="284400" cy="237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F49570D-5367-EA59-20E1-0DD5563724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31265" y="3226335"/>
                  <a:ext cx="2966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51A7409-158C-0654-7197-BF45EE845AE6}"/>
                    </a:ext>
                  </a:extLst>
                </p14:cNvPr>
                <p14:cNvContentPartPr/>
                <p14:nvPr/>
              </p14:nvContentPartPr>
              <p14:xfrm>
                <a:off x="8354625" y="3132375"/>
                <a:ext cx="218160" cy="174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51A7409-158C-0654-7197-BF45EE845A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48505" y="3126255"/>
                  <a:ext cx="230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5133353-A386-98B6-61C8-4306765B3F62}"/>
                    </a:ext>
                  </a:extLst>
                </p14:cNvPr>
                <p14:cNvContentPartPr/>
                <p14:nvPr/>
              </p14:nvContentPartPr>
              <p14:xfrm>
                <a:off x="8599065" y="2943375"/>
                <a:ext cx="233640" cy="532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5133353-A386-98B6-61C8-4306765B3F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92945" y="2937255"/>
                  <a:ext cx="245880" cy="54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1F825FE-9697-E2DA-ED95-C8C70B120991}"/>
              </a:ext>
            </a:extLst>
          </p:cNvPr>
          <p:cNvGrpSpPr/>
          <p:nvPr/>
        </p:nvGrpSpPr>
        <p:grpSpPr>
          <a:xfrm>
            <a:off x="1796505" y="-41025"/>
            <a:ext cx="1165320" cy="1093680"/>
            <a:chOff x="1796505" y="-41025"/>
            <a:chExt cx="1165320" cy="10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1AEB055-933E-48E7-D80F-42483B0C9165}"/>
                    </a:ext>
                  </a:extLst>
                </p14:cNvPr>
                <p14:cNvContentPartPr/>
                <p14:nvPr/>
              </p14:nvContentPartPr>
              <p14:xfrm>
                <a:off x="2240025" y="687975"/>
                <a:ext cx="291960" cy="226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1AEB055-933E-48E7-D80F-42483B0C916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33905" y="681855"/>
                  <a:ext cx="3042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43E5031-D447-80C9-47A5-62C8CB55D93E}"/>
                    </a:ext>
                  </a:extLst>
                </p14:cNvPr>
                <p14:cNvContentPartPr/>
                <p14:nvPr/>
              </p14:nvContentPartPr>
              <p14:xfrm>
                <a:off x="2502825" y="684375"/>
                <a:ext cx="174240" cy="242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43E5031-D447-80C9-47A5-62C8CB55D9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96705" y="678255"/>
                  <a:ext cx="186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1AFE81B-5F91-D378-65F1-6D124A3E9472}"/>
                    </a:ext>
                  </a:extLst>
                </p14:cNvPr>
                <p14:cNvContentPartPr/>
                <p14:nvPr/>
              </p14:nvContentPartPr>
              <p14:xfrm>
                <a:off x="1796505" y="596895"/>
                <a:ext cx="187920" cy="82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1AFE81B-5F91-D378-65F1-6D124A3E947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90385" y="590775"/>
                  <a:ext cx="200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E3C609-576E-9552-84CB-0B6C82D2969B}"/>
                    </a:ext>
                  </a:extLst>
                </p14:cNvPr>
                <p14:cNvContentPartPr/>
                <p14:nvPr/>
              </p14:nvContentPartPr>
              <p14:xfrm>
                <a:off x="1939425" y="546495"/>
                <a:ext cx="123840" cy="193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E3C609-576E-9552-84CB-0B6C82D296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33305" y="540375"/>
                  <a:ext cx="1360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6CD9EA0-33CD-101F-A045-B6929481A3E4}"/>
                    </a:ext>
                  </a:extLst>
                </p14:cNvPr>
                <p14:cNvContentPartPr/>
                <p14:nvPr/>
              </p14:nvContentPartPr>
              <p14:xfrm>
                <a:off x="1874265" y="560535"/>
                <a:ext cx="144360" cy="492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6CD9EA0-33CD-101F-A045-B6929481A3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68145" y="554415"/>
                  <a:ext cx="15660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A706DB4-CB8E-BEDB-9DF6-737D7D81C8CD}"/>
                    </a:ext>
                  </a:extLst>
                </p14:cNvPr>
                <p14:cNvContentPartPr/>
                <p14:nvPr/>
              </p14:nvContentPartPr>
              <p14:xfrm>
                <a:off x="2120145" y="94695"/>
                <a:ext cx="280440" cy="370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A706DB4-CB8E-BEDB-9DF6-737D7D81C8C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14025" y="88575"/>
                  <a:ext cx="2926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6838B95-9D1F-E8E1-0392-573B84E87E08}"/>
                    </a:ext>
                  </a:extLst>
                </p14:cNvPr>
                <p14:cNvContentPartPr/>
                <p14:nvPr/>
              </p14:nvContentPartPr>
              <p14:xfrm>
                <a:off x="2401305" y="68055"/>
                <a:ext cx="88200" cy="228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6838B95-9D1F-E8E1-0392-573B84E87E0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95185" y="61935"/>
                  <a:ext cx="100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CDF096A-58C8-3375-9829-9041B12BC618}"/>
                    </a:ext>
                  </a:extLst>
                </p14:cNvPr>
                <p14:cNvContentPartPr/>
                <p14:nvPr/>
              </p14:nvContentPartPr>
              <p14:xfrm>
                <a:off x="2410305" y="84615"/>
                <a:ext cx="237240" cy="224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CDF096A-58C8-3375-9829-9041B12BC61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04185" y="78495"/>
                  <a:ext cx="249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484988B-7E7D-63FD-53A7-63026000B633}"/>
                    </a:ext>
                  </a:extLst>
                </p14:cNvPr>
                <p14:cNvContentPartPr/>
                <p14:nvPr/>
              </p14:nvContentPartPr>
              <p14:xfrm>
                <a:off x="2590665" y="-41025"/>
                <a:ext cx="217440" cy="489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484988B-7E7D-63FD-53A7-63026000B6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84545" y="-47145"/>
                  <a:ext cx="2296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047F157-9F2D-7858-3387-563B619C965F}"/>
                    </a:ext>
                  </a:extLst>
                </p14:cNvPr>
                <p14:cNvContentPartPr/>
                <p14:nvPr/>
              </p14:nvContentPartPr>
              <p14:xfrm>
                <a:off x="2943105" y="238920"/>
                <a:ext cx="18720" cy="24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047F157-9F2D-7858-3387-563B619C96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36985" y="232800"/>
                  <a:ext cx="3096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9F3B00-774B-E12A-AFE9-67B39CCB5DF4}"/>
              </a:ext>
            </a:extLst>
          </p:cNvPr>
          <p:cNvGrpSpPr/>
          <p:nvPr/>
        </p:nvGrpSpPr>
        <p:grpSpPr>
          <a:xfrm>
            <a:off x="9532185" y="166920"/>
            <a:ext cx="2243880" cy="1019880"/>
            <a:chOff x="9532185" y="166920"/>
            <a:chExt cx="2243880" cy="10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602C697-BFD8-1D9B-B832-188247B07EFF}"/>
                    </a:ext>
                  </a:extLst>
                </p14:cNvPr>
                <p14:cNvContentPartPr/>
                <p14:nvPr/>
              </p14:nvContentPartPr>
              <p14:xfrm>
                <a:off x="9798945" y="166920"/>
                <a:ext cx="232560" cy="676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602C697-BFD8-1D9B-B832-188247B07EF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92825" y="160800"/>
                  <a:ext cx="24480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A08DF7-140A-8866-BE33-D320135771AF}"/>
                    </a:ext>
                  </a:extLst>
                </p14:cNvPr>
                <p14:cNvContentPartPr/>
                <p14:nvPr/>
              </p14:nvContentPartPr>
              <p14:xfrm>
                <a:off x="10167585" y="193560"/>
                <a:ext cx="142200" cy="410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A08DF7-140A-8866-BE33-D320135771A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161465" y="187440"/>
                  <a:ext cx="1544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730FBB-2DBC-10C1-39A1-239E575D7BEB}"/>
                    </a:ext>
                  </a:extLst>
                </p14:cNvPr>
                <p14:cNvContentPartPr/>
                <p14:nvPr/>
              </p14:nvContentPartPr>
              <p14:xfrm>
                <a:off x="10443345" y="296880"/>
                <a:ext cx="319320" cy="507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730FBB-2DBC-10C1-39A1-239E575D7BE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37225" y="290760"/>
                  <a:ext cx="33156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3896BE3-D99D-E6E4-56E2-8043481980DF}"/>
                    </a:ext>
                  </a:extLst>
                </p14:cNvPr>
                <p14:cNvContentPartPr/>
                <p14:nvPr/>
              </p14:nvContentPartPr>
              <p14:xfrm>
                <a:off x="10819545" y="331440"/>
                <a:ext cx="634320" cy="188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3896BE3-D99D-E6E4-56E2-8043481980D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13425" y="325320"/>
                  <a:ext cx="6465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4EB43E3-932D-674F-9980-D6875E042437}"/>
                    </a:ext>
                  </a:extLst>
                </p14:cNvPr>
                <p14:cNvContentPartPr/>
                <p14:nvPr/>
              </p14:nvContentPartPr>
              <p14:xfrm>
                <a:off x="9532185" y="653640"/>
                <a:ext cx="1828800" cy="533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4EB43E3-932D-674F-9980-D6875E04243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26065" y="647520"/>
                  <a:ext cx="184104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04FE9B7-A4B6-818F-5240-917D4481CA16}"/>
                    </a:ext>
                  </a:extLst>
                </p14:cNvPr>
                <p14:cNvContentPartPr/>
                <p14:nvPr/>
              </p14:nvContentPartPr>
              <p14:xfrm>
                <a:off x="11633145" y="299400"/>
                <a:ext cx="142920" cy="327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04FE9B7-A4B6-818F-5240-917D4481CA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627025" y="293280"/>
                  <a:ext cx="1551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8383A22-E245-2A1C-D171-D451C4D38278}"/>
                    </a:ext>
                  </a:extLst>
                </p14:cNvPr>
                <p14:cNvContentPartPr/>
                <p14:nvPr/>
              </p14:nvContentPartPr>
              <p14:xfrm>
                <a:off x="11704065" y="926160"/>
                <a:ext cx="64440" cy="132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8383A22-E245-2A1C-D171-D451C4D3827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697945" y="920040"/>
                  <a:ext cx="7668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1C20607-8B41-068D-FE30-A965F53E36DC}"/>
                  </a:ext>
                </a:extLst>
              </p14:cNvPr>
              <p14:cNvContentPartPr/>
              <p14:nvPr/>
            </p14:nvContentPartPr>
            <p14:xfrm>
              <a:off x="4037865" y="3151680"/>
              <a:ext cx="20880" cy="698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1C20607-8B41-068D-FE30-A965F53E36D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31745" y="3145560"/>
                <a:ext cx="331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FB6DE95-5273-56A3-DB23-5CBD737CC174}"/>
                  </a:ext>
                </a:extLst>
              </p14:cNvPr>
              <p14:cNvContentPartPr/>
              <p14:nvPr/>
            </p14:nvContentPartPr>
            <p14:xfrm>
              <a:off x="3990705" y="2874120"/>
              <a:ext cx="30600" cy="126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FB6DE95-5273-56A3-DB23-5CBD737CC17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84585" y="2868000"/>
                <a:ext cx="428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452B25E-0204-B103-2DDE-3BD710B0F146}"/>
                  </a:ext>
                </a:extLst>
              </p14:cNvPr>
              <p14:cNvContentPartPr/>
              <p14:nvPr/>
            </p14:nvContentPartPr>
            <p14:xfrm>
              <a:off x="5053785" y="3092640"/>
              <a:ext cx="42840" cy="1350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452B25E-0204-B103-2DDE-3BD710B0F14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47665" y="3086520"/>
                <a:ext cx="550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6A3597E-274E-2ED6-CB2E-8382BC569411}"/>
                  </a:ext>
                </a:extLst>
              </p14:cNvPr>
              <p14:cNvContentPartPr/>
              <p14:nvPr/>
            </p14:nvContentPartPr>
            <p14:xfrm>
              <a:off x="3929145" y="1863600"/>
              <a:ext cx="1137960" cy="6912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6A3597E-274E-2ED6-CB2E-8382BC56941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23025" y="1857480"/>
                <a:ext cx="115020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23AAF03-87AE-4035-9359-E4832FDEF8F0}"/>
                  </a:ext>
                </a:extLst>
              </p14:cNvPr>
              <p14:cNvContentPartPr/>
              <p14:nvPr/>
            </p14:nvContentPartPr>
            <p14:xfrm>
              <a:off x="4034265" y="1445640"/>
              <a:ext cx="267480" cy="8676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23AAF03-87AE-4035-9359-E4832FDEF8F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028145" y="1439520"/>
                <a:ext cx="279720" cy="87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CFA33321-5F76-107D-F239-49CABBE70CEC}"/>
              </a:ext>
            </a:extLst>
          </p:cNvPr>
          <p:cNvGrpSpPr/>
          <p:nvPr/>
        </p:nvGrpSpPr>
        <p:grpSpPr>
          <a:xfrm>
            <a:off x="3895305" y="71520"/>
            <a:ext cx="1659960" cy="1207800"/>
            <a:chOff x="3895305" y="71520"/>
            <a:chExt cx="1659960" cy="12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2D7C756-9B3D-B9A4-81A5-0B556D2CF639}"/>
                    </a:ext>
                  </a:extLst>
                </p14:cNvPr>
                <p14:cNvContentPartPr/>
                <p14:nvPr/>
              </p14:nvContentPartPr>
              <p14:xfrm>
                <a:off x="3895305" y="754440"/>
                <a:ext cx="690480" cy="524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2D7C756-9B3D-B9A4-81A5-0B556D2CF63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89185" y="748320"/>
                  <a:ext cx="70272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C92A3E0-0ADB-141D-F42D-E872CC43FB03}"/>
                    </a:ext>
                  </a:extLst>
                </p14:cNvPr>
                <p14:cNvContentPartPr/>
                <p14:nvPr/>
              </p14:nvContentPartPr>
              <p14:xfrm>
                <a:off x="4631865" y="484800"/>
                <a:ext cx="187920" cy="269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C92A3E0-0ADB-141D-F42D-E872CC43FB0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25745" y="478680"/>
                  <a:ext cx="2001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52B5F4C-73D7-AD64-D93D-74015F531F65}"/>
                    </a:ext>
                  </a:extLst>
                </p14:cNvPr>
                <p14:cNvContentPartPr/>
                <p14:nvPr/>
              </p14:nvContentPartPr>
              <p14:xfrm>
                <a:off x="4831305" y="71520"/>
                <a:ext cx="723960" cy="542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52B5F4C-73D7-AD64-D93D-74015F531F6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25185" y="65400"/>
                  <a:ext cx="736200" cy="55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AA4DDB0-5877-AB4F-A7F7-D20CBD6CAB04}"/>
              </a:ext>
            </a:extLst>
          </p:cNvPr>
          <p:cNvGrpSpPr/>
          <p:nvPr/>
        </p:nvGrpSpPr>
        <p:grpSpPr>
          <a:xfrm>
            <a:off x="4910145" y="865680"/>
            <a:ext cx="559080" cy="529920"/>
            <a:chOff x="4910145" y="865680"/>
            <a:chExt cx="55908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736FDD5-1265-87BF-B107-2F1E3CD15057}"/>
                    </a:ext>
                  </a:extLst>
                </p14:cNvPr>
                <p14:cNvContentPartPr/>
                <p14:nvPr/>
              </p14:nvContentPartPr>
              <p14:xfrm>
                <a:off x="4963785" y="1113360"/>
                <a:ext cx="132840" cy="282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736FDD5-1265-87BF-B107-2F1E3CD1505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57665" y="1107240"/>
                  <a:ext cx="1450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67A9932-97CB-1317-0A8D-FF3A913C6346}"/>
                    </a:ext>
                  </a:extLst>
                </p14:cNvPr>
                <p14:cNvContentPartPr/>
                <p14:nvPr/>
              </p14:nvContentPartPr>
              <p14:xfrm>
                <a:off x="4910145" y="961080"/>
                <a:ext cx="82080" cy="215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67A9932-97CB-1317-0A8D-FF3A913C634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04025" y="954960"/>
                  <a:ext cx="94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DD6BD1B-D5A1-8DB2-E614-26B1C7679AA1}"/>
                    </a:ext>
                  </a:extLst>
                </p14:cNvPr>
                <p14:cNvContentPartPr/>
                <p14:nvPr/>
              </p14:nvContentPartPr>
              <p14:xfrm>
                <a:off x="5075745" y="1013640"/>
                <a:ext cx="162720" cy="149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DD6BD1B-D5A1-8DB2-E614-26B1C7679A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69625" y="1007520"/>
                  <a:ext cx="174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AEB2A55-73FE-9053-1B36-7C15BC8B1179}"/>
                    </a:ext>
                  </a:extLst>
                </p14:cNvPr>
                <p14:cNvContentPartPr/>
                <p14:nvPr/>
              </p14:nvContentPartPr>
              <p14:xfrm>
                <a:off x="5369505" y="905640"/>
                <a:ext cx="33480" cy="54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AEB2A55-73FE-9053-1B36-7C15BC8B117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63385" y="899520"/>
                  <a:ext cx="457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C069026-50F7-F777-E217-4DCDFAB9B35E}"/>
                    </a:ext>
                  </a:extLst>
                </p14:cNvPr>
                <p14:cNvContentPartPr/>
                <p14:nvPr/>
              </p14:nvContentPartPr>
              <p14:xfrm>
                <a:off x="5365185" y="865680"/>
                <a:ext cx="104040" cy="156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C069026-50F7-F777-E217-4DCDFAB9B35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59065" y="859560"/>
                  <a:ext cx="11628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A6AE64-5E5D-B283-2866-F7FABF0DEF3B}"/>
              </a:ext>
            </a:extLst>
          </p:cNvPr>
          <p:cNvGrpSpPr/>
          <p:nvPr/>
        </p:nvGrpSpPr>
        <p:grpSpPr>
          <a:xfrm>
            <a:off x="2485905" y="1813920"/>
            <a:ext cx="2592720" cy="908640"/>
            <a:chOff x="2485905" y="1813920"/>
            <a:chExt cx="2592720" cy="90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E4F3617-96DF-4EB4-9312-D022D6A78E5E}"/>
                    </a:ext>
                  </a:extLst>
                </p14:cNvPr>
                <p14:cNvContentPartPr/>
                <p14:nvPr/>
              </p14:nvContentPartPr>
              <p14:xfrm>
                <a:off x="5023905" y="2566680"/>
                <a:ext cx="23760" cy="155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E4F3617-96DF-4EB4-9312-D022D6A78E5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17785" y="2560560"/>
                  <a:ext cx="36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60F360A-60D7-1880-073F-778C4C04E7A4}"/>
                    </a:ext>
                  </a:extLst>
                </p14:cNvPr>
                <p14:cNvContentPartPr/>
                <p14:nvPr/>
              </p14:nvContentPartPr>
              <p14:xfrm>
                <a:off x="2485905" y="2619960"/>
                <a:ext cx="216360" cy="22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60F360A-60D7-1880-073F-778C4C04E7A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79785" y="2613840"/>
                  <a:ext cx="228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699ED45-5335-6ECC-2737-05E293CED82E}"/>
                    </a:ext>
                  </a:extLst>
                </p14:cNvPr>
                <p14:cNvContentPartPr/>
                <p14:nvPr/>
              </p14:nvContentPartPr>
              <p14:xfrm>
                <a:off x="2869665" y="2589720"/>
                <a:ext cx="221400" cy="12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699ED45-5335-6ECC-2737-05E293CED82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63545" y="2583600"/>
                  <a:ext cx="2336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DF61109-FD14-C7D5-2299-C575D04F3E91}"/>
                    </a:ext>
                  </a:extLst>
                </p14:cNvPr>
                <p14:cNvContentPartPr/>
                <p14:nvPr/>
              </p14:nvContentPartPr>
              <p14:xfrm>
                <a:off x="2562585" y="1894200"/>
                <a:ext cx="315720" cy="35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DF61109-FD14-C7D5-2299-C575D04F3E9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56465" y="1888080"/>
                  <a:ext cx="3279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2F1291E-5372-7207-6E78-24C1DA286F01}"/>
                    </a:ext>
                  </a:extLst>
                </p14:cNvPr>
                <p14:cNvContentPartPr/>
                <p14:nvPr/>
              </p14:nvContentPartPr>
              <p14:xfrm>
                <a:off x="3228225" y="1890240"/>
                <a:ext cx="174600" cy="28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2F1291E-5372-7207-6E78-24C1DA286F0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22105" y="1884120"/>
                  <a:ext cx="186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1A97B23-07F0-4614-5E93-D4EE898C4A34}"/>
                    </a:ext>
                  </a:extLst>
                </p14:cNvPr>
                <p14:cNvContentPartPr/>
                <p14:nvPr/>
              </p14:nvContentPartPr>
              <p14:xfrm>
                <a:off x="3913305" y="1900320"/>
                <a:ext cx="214200" cy="23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1A97B23-07F0-4614-5E93-D4EE898C4A3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07185" y="1894200"/>
                  <a:ext cx="226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3B18C19-0685-0885-70BD-FFC4D6ADDB02}"/>
                    </a:ext>
                  </a:extLst>
                </p14:cNvPr>
                <p14:cNvContentPartPr/>
                <p14:nvPr/>
              </p14:nvContentPartPr>
              <p14:xfrm>
                <a:off x="3973065" y="2586840"/>
                <a:ext cx="31320" cy="126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3B18C19-0685-0885-70BD-FFC4D6ADDB0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66945" y="2580720"/>
                  <a:ext cx="43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A36E9D-B819-98C8-9F90-B11C85826365}"/>
                    </a:ext>
                  </a:extLst>
                </p14:cNvPr>
                <p14:cNvContentPartPr/>
                <p14:nvPr/>
              </p14:nvContentPartPr>
              <p14:xfrm>
                <a:off x="3960465" y="2526000"/>
                <a:ext cx="31320" cy="120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A36E9D-B819-98C8-9F90-B11C8582636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54345" y="2519880"/>
                  <a:ext cx="43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1CA93B8-B8EC-C92B-AAD7-27798C27DAA2}"/>
                    </a:ext>
                  </a:extLst>
                </p14:cNvPr>
                <p14:cNvContentPartPr/>
                <p14:nvPr/>
              </p14:nvContentPartPr>
              <p14:xfrm>
                <a:off x="3323625" y="2535000"/>
                <a:ext cx="261000" cy="37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1CA93B8-B8EC-C92B-AAD7-27798C27DAA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17505" y="2528880"/>
                  <a:ext cx="2732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A093A97-3E43-1C4C-8BC9-01AA4C4B3EC4}"/>
                    </a:ext>
                  </a:extLst>
                </p14:cNvPr>
                <p14:cNvContentPartPr/>
                <p14:nvPr/>
              </p14:nvContentPartPr>
              <p14:xfrm>
                <a:off x="3692985" y="2513400"/>
                <a:ext cx="129240" cy="27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A093A97-3E43-1C4C-8BC9-01AA4C4B3EC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86865" y="2507280"/>
                  <a:ext cx="141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3EC34E8-0E23-FB03-6A50-658A1610AD77}"/>
                    </a:ext>
                  </a:extLst>
                </p14:cNvPr>
                <p14:cNvContentPartPr/>
                <p14:nvPr/>
              </p14:nvContentPartPr>
              <p14:xfrm>
                <a:off x="3976305" y="2495040"/>
                <a:ext cx="31320" cy="9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3EC34E8-0E23-FB03-6A50-658A1610AD7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70185" y="2488920"/>
                  <a:ext cx="435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ECE84B9-B7AA-9D99-3870-257AB0939C16}"/>
                    </a:ext>
                  </a:extLst>
                </p14:cNvPr>
                <p14:cNvContentPartPr/>
                <p14:nvPr/>
              </p14:nvContentPartPr>
              <p14:xfrm>
                <a:off x="3956865" y="2490000"/>
                <a:ext cx="49680" cy="77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ECE84B9-B7AA-9D99-3870-257AB0939C1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50745" y="2483880"/>
                  <a:ext cx="619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620D722-0507-2A34-6087-7F9AF97151B5}"/>
                    </a:ext>
                  </a:extLst>
                </p14:cNvPr>
                <p14:cNvContentPartPr/>
                <p14:nvPr/>
              </p14:nvContentPartPr>
              <p14:xfrm>
                <a:off x="5004105" y="2139360"/>
                <a:ext cx="32040" cy="224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620D722-0507-2A34-6087-7F9AF97151B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97985" y="2133240"/>
                  <a:ext cx="442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EECEEBC-1627-430A-2D8D-7BF6AE5B1D13}"/>
                    </a:ext>
                  </a:extLst>
                </p14:cNvPr>
                <p14:cNvContentPartPr/>
                <p14:nvPr/>
              </p14:nvContentPartPr>
              <p14:xfrm>
                <a:off x="4966305" y="1933440"/>
                <a:ext cx="16200" cy="149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EECEEBC-1627-430A-2D8D-7BF6AE5B1D1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60185" y="1927320"/>
                  <a:ext cx="28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315BD17-8E4C-8D23-D4E7-F3D4D31004E4}"/>
                    </a:ext>
                  </a:extLst>
                </p14:cNvPr>
                <p14:cNvContentPartPr/>
                <p14:nvPr/>
              </p14:nvContentPartPr>
              <p14:xfrm>
                <a:off x="4969905" y="1856040"/>
                <a:ext cx="16920" cy="97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315BD17-8E4C-8D23-D4E7-F3D4D31004E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63785" y="1849920"/>
                  <a:ext cx="29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EA4557-7519-928E-B897-10306487449B}"/>
                    </a:ext>
                  </a:extLst>
                </p14:cNvPr>
                <p14:cNvContentPartPr/>
                <p14:nvPr/>
              </p14:nvContentPartPr>
              <p14:xfrm>
                <a:off x="4434585" y="1860360"/>
                <a:ext cx="214200" cy="11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EA4557-7519-928E-B897-10306487449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28465" y="1854240"/>
                  <a:ext cx="2264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D792ED9-598F-7E50-FB1B-1304D79DD2D0}"/>
                    </a:ext>
                  </a:extLst>
                </p14:cNvPr>
                <p14:cNvContentPartPr/>
                <p14:nvPr/>
              </p14:nvContentPartPr>
              <p14:xfrm>
                <a:off x="4758225" y="1847040"/>
                <a:ext cx="129600" cy="11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D792ED9-598F-7E50-FB1B-1304D79DD2D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52105" y="1840920"/>
                  <a:ext cx="141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595965A-143F-BF42-4052-7463B45C4C70}"/>
                    </a:ext>
                  </a:extLst>
                </p14:cNvPr>
                <p14:cNvContentPartPr/>
                <p14:nvPr/>
              </p14:nvContentPartPr>
              <p14:xfrm>
                <a:off x="4902945" y="1860360"/>
                <a:ext cx="101160" cy="21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595965A-143F-BF42-4052-7463B45C4C7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96825" y="1854240"/>
                  <a:ext cx="113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8627BCC-8DF0-268A-0064-E5050D5C6F26}"/>
                    </a:ext>
                  </a:extLst>
                </p14:cNvPr>
                <p14:cNvContentPartPr/>
                <p14:nvPr/>
              </p14:nvContentPartPr>
              <p14:xfrm>
                <a:off x="4931745" y="1857120"/>
                <a:ext cx="126720" cy="112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8627BCC-8DF0-268A-0064-E5050D5C6F2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925625" y="1851000"/>
                  <a:ext cx="138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5DA9DB3-CCE5-B948-CE9A-AA0BACB05A91}"/>
                    </a:ext>
                  </a:extLst>
                </p14:cNvPr>
                <p14:cNvContentPartPr/>
                <p14:nvPr/>
              </p14:nvContentPartPr>
              <p14:xfrm>
                <a:off x="3985305" y="2305680"/>
                <a:ext cx="363960" cy="212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5DA9DB3-CCE5-B948-CE9A-AA0BACB05A9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79185" y="2299560"/>
                  <a:ext cx="3762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6AC8626-F07C-032F-DACC-6CF5164A8DE7}"/>
                    </a:ext>
                  </a:extLst>
                </p14:cNvPr>
                <p14:cNvContentPartPr/>
                <p14:nvPr/>
              </p14:nvContentPartPr>
              <p14:xfrm>
                <a:off x="4117065" y="1863960"/>
                <a:ext cx="881640" cy="579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6AC8626-F07C-032F-DACC-6CF5164A8DE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10945" y="1857840"/>
                  <a:ext cx="89388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A8524DD-A4F8-2919-D2CE-699730166E75}"/>
                    </a:ext>
                  </a:extLst>
                </p14:cNvPr>
                <p14:cNvContentPartPr/>
                <p14:nvPr/>
              </p14:nvContentPartPr>
              <p14:xfrm>
                <a:off x="4960545" y="1813920"/>
                <a:ext cx="94680" cy="135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A8524DD-A4F8-2919-D2CE-699730166E7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54425" y="1807800"/>
                  <a:ext cx="106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6CA3C8-80F8-A222-D8D1-C68D0EDE9509}"/>
                    </a:ext>
                  </a:extLst>
                </p14:cNvPr>
                <p14:cNvContentPartPr/>
                <p14:nvPr/>
              </p14:nvContentPartPr>
              <p14:xfrm>
                <a:off x="3998625" y="2469480"/>
                <a:ext cx="6480" cy="4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6CA3C8-80F8-A222-D8D1-C68D0EDE950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92505" y="2463360"/>
                  <a:ext cx="187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273F26F-B5F4-1964-D32D-EE4C1ECF7D92}"/>
                    </a:ext>
                  </a:extLst>
                </p14:cNvPr>
                <p14:cNvContentPartPr/>
                <p14:nvPr/>
              </p14:nvContentPartPr>
              <p14:xfrm>
                <a:off x="3995385" y="2294520"/>
                <a:ext cx="376560" cy="209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273F26F-B5F4-1964-D32D-EE4C1ECF7D9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89265" y="2288400"/>
                  <a:ext cx="3888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BF9E082-7847-667D-4F61-D86C77CE2A3A}"/>
                    </a:ext>
                  </a:extLst>
                </p14:cNvPr>
                <p14:cNvContentPartPr/>
                <p14:nvPr/>
              </p14:nvContentPartPr>
              <p14:xfrm>
                <a:off x="4940025" y="1816080"/>
                <a:ext cx="138600" cy="118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BF9E082-7847-667D-4F61-D86C77CE2A3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33905" y="1809960"/>
                  <a:ext cx="150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1711BC2-CEF1-AB98-3224-63E67A82192F}"/>
                    </a:ext>
                  </a:extLst>
                </p14:cNvPr>
                <p14:cNvContentPartPr/>
                <p14:nvPr/>
              </p14:nvContentPartPr>
              <p14:xfrm>
                <a:off x="3908985" y="2471640"/>
                <a:ext cx="87120" cy="74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1711BC2-CEF1-AB98-3224-63E67A82192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902865" y="2465520"/>
                  <a:ext cx="9936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5BCDA12-7F22-CB8A-DFF5-B66BD88BF4E6}"/>
              </a:ext>
            </a:extLst>
          </p:cNvPr>
          <p:cNvGrpSpPr/>
          <p:nvPr/>
        </p:nvGrpSpPr>
        <p:grpSpPr>
          <a:xfrm>
            <a:off x="6010665" y="-108840"/>
            <a:ext cx="3460680" cy="610560"/>
            <a:chOff x="6010665" y="-108840"/>
            <a:chExt cx="3460680" cy="61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FE6C6A6-7C7D-1C79-5C4A-8570ED927AFE}"/>
                    </a:ext>
                  </a:extLst>
                </p14:cNvPr>
                <p14:cNvContentPartPr/>
                <p14:nvPr/>
              </p14:nvContentPartPr>
              <p14:xfrm>
                <a:off x="6338985" y="223440"/>
                <a:ext cx="9360" cy="25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FE6C6A6-7C7D-1C79-5C4A-8570ED927AF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32865" y="217320"/>
                  <a:ext cx="21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5930145-7B46-CCC5-CE3F-B2887F23925D}"/>
                    </a:ext>
                  </a:extLst>
                </p14:cNvPr>
                <p14:cNvContentPartPr/>
                <p14:nvPr/>
              </p14:nvContentPartPr>
              <p14:xfrm>
                <a:off x="6010665" y="-108840"/>
                <a:ext cx="2961720" cy="391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5930145-7B46-CCC5-CE3F-B2887F23925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04545" y="-114960"/>
                  <a:ext cx="29739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E1934A1-97BA-1F93-75E3-716310986593}"/>
                    </a:ext>
                  </a:extLst>
                </p14:cNvPr>
                <p14:cNvContentPartPr/>
                <p14:nvPr/>
              </p14:nvContentPartPr>
              <p14:xfrm>
                <a:off x="6410985" y="110760"/>
                <a:ext cx="2982240" cy="258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E1934A1-97BA-1F93-75E3-71631098659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04865" y="104640"/>
                  <a:ext cx="2994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188A4C2-4BBC-0E82-8E90-BFE18CC5D6C6}"/>
                    </a:ext>
                  </a:extLst>
                </p14:cNvPr>
                <p14:cNvContentPartPr/>
                <p14:nvPr/>
              </p14:nvContentPartPr>
              <p14:xfrm>
                <a:off x="9076425" y="-82200"/>
                <a:ext cx="394920" cy="583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188A4C2-4BBC-0E82-8E90-BFE18CC5D6C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70305" y="-88320"/>
                  <a:ext cx="407160" cy="59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B58645B-FDFF-09FA-C34A-80DD22F34834}"/>
              </a:ext>
            </a:extLst>
          </p:cNvPr>
          <p:cNvGrpSpPr/>
          <p:nvPr/>
        </p:nvGrpSpPr>
        <p:grpSpPr>
          <a:xfrm>
            <a:off x="7605105" y="726720"/>
            <a:ext cx="4450320" cy="1945800"/>
            <a:chOff x="7605105" y="726720"/>
            <a:chExt cx="4450320" cy="19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E4F18A3-67D4-B55B-16D8-6143CEB346D0}"/>
                    </a:ext>
                  </a:extLst>
                </p14:cNvPr>
                <p14:cNvContentPartPr/>
                <p14:nvPr/>
              </p14:nvContentPartPr>
              <p14:xfrm>
                <a:off x="10258305" y="1055760"/>
                <a:ext cx="509040" cy="343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E4F18A3-67D4-B55B-16D8-6143CEB346D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252185" y="1049640"/>
                  <a:ext cx="5212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4168ABD-D53B-BCAB-6AE3-915712A99BAD}"/>
                    </a:ext>
                  </a:extLst>
                </p14:cNvPr>
                <p14:cNvContentPartPr/>
                <p14:nvPr/>
              </p14:nvContentPartPr>
              <p14:xfrm>
                <a:off x="10760865" y="881520"/>
                <a:ext cx="607680" cy="738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4168ABD-D53B-BCAB-6AE3-915712A99BA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754745" y="875400"/>
                  <a:ext cx="61992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57D0AD4-F715-E58A-2A03-9C882E6CCF73}"/>
                    </a:ext>
                  </a:extLst>
                </p14:cNvPr>
                <p14:cNvContentPartPr/>
                <p14:nvPr/>
              </p14:nvContentPartPr>
              <p14:xfrm>
                <a:off x="11395905" y="1031280"/>
                <a:ext cx="15840" cy="104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57D0AD4-F715-E58A-2A03-9C882E6CCF7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389785" y="1025160"/>
                  <a:ext cx="28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B3DF0F9-90E0-73C0-8A7C-C11DE9F62C81}"/>
                    </a:ext>
                  </a:extLst>
                </p14:cNvPr>
                <p14:cNvContentPartPr/>
                <p14:nvPr/>
              </p14:nvContentPartPr>
              <p14:xfrm>
                <a:off x="11519025" y="758400"/>
                <a:ext cx="412920" cy="320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B3DF0F9-90E0-73C0-8A7C-C11DE9F62C8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512905" y="752280"/>
                  <a:ext cx="4251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C5A6125-3D8A-C224-28FB-4E6FFE91E357}"/>
                    </a:ext>
                  </a:extLst>
                </p14:cNvPr>
                <p14:cNvContentPartPr/>
                <p14:nvPr/>
              </p14:nvContentPartPr>
              <p14:xfrm>
                <a:off x="11911425" y="726720"/>
                <a:ext cx="128880" cy="108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C5A6125-3D8A-C224-28FB-4E6FFE91E35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905305" y="720600"/>
                  <a:ext cx="141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421BDFA-80F8-F902-BABC-101AA126A740}"/>
                    </a:ext>
                  </a:extLst>
                </p14:cNvPr>
                <p14:cNvContentPartPr/>
                <p14:nvPr/>
              </p14:nvContentPartPr>
              <p14:xfrm>
                <a:off x="10325985" y="1230720"/>
                <a:ext cx="1729440" cy="747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421BDFA-80F8-F902-BABC-101AA126A74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319865" y="1224600"/>
                  <a:ext cx="174168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33F6BAF-981E-0962-0E39-81D5D28E98C0}"/>
                    </a:ext>
                  </a:extLst>
                </p14:cNvPr>
                <p14:cNvContentPartPr/>
                <p14:nvPr/>
              </p14:nvContentPartPr>
              <p14:xfrm>
                <a:off x="7605105" y="1424040"/>
                <a:ext cx="280440" cy="517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33F6BAF-981E-0962-0E39-81D5D28E98C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98985" y="1417920"/>
                  <a:ext cx="29268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A47F19E-1A87-41E1-8920-FA63E579DA95}"/>
                    </a:ext>
                  </a:extLst>
                </p14:cNvPr>
                <p14:cNvContentPartPr/>
                <p14:nvPr/>
              </p14:nvContentPartPr>
              <p14:xfrm>
                <a:off x="8079585" y="1378680"/>
                <a:ext cx="45000" cy="43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A47F19E-1A87-41E1-8920-FA63E579DA9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073465" y="1372560"/>
                  <a:ext cx="57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C2C4A3F-D483-EC68-2FEC-F3ADFC3B6251}"/>
                    </a:ext>
                  </a:extLst>
                </p14:cNvPr>
                <p14:cNvContentPartPr/>
                <p14:nvPr/>
              </p14:nvContentPartPr>
              <p14:xfrm>
                <a:off x="8293425" y="1347000"/>
                <a:ext cx="83880" cy="81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C2C4A3F-D483-EC68-2FEC-F3ADFC3B625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87305" y="1340880"/>
                  <a:ext cx="96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0C768A4-A424-468A-8968-FFDF439CB66C}"/>
                    </a:ext>
                  </a:extLst>
                </p14:cNvPr>
                <p14:cNvContentPartPr/>
                <p14:nvPr/>
              </p14:nvContentPartPr>
              <p14:xfrm>
                <a:off x="7962225" y="2007960"/>
                <a:ext cx="619920" cy="263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0C768A4-A424-468A-8968-FFDF439CB66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56105" y="2001840"/>
                  <a:ext cx="6321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D6A8788-E202-9490-D6C1-415D51BA71AA}"/>
                    </a:ext>
                  </a:extLst>
                </p14:cNvPr>
                <p14:cNvContentPartPr/>
                <p14:nvPr/>
              </p14:nvContentPartPr>
              <p14:xfrm>
                <a:off x="8686545" y="1968360"/>
                <a:ext cx="16200" cy="31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D6A8788-E202-9490-D6C1-415D51BA71A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80425" y="1962240"/>
                  <a:ext cx="28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8451E3A-B3DE-3291-5E6B-CC9D0E49041B}"/>
                    </a:ext>
                  </a:extLst>
                </p14:cNvPr>
                <p14:cNvContentPartPr/>
                <p14:nvPr/>
              </p14:nvContentPartPr>
              <p14:xfrm>
                <a:off x="8963385" y="1757040"/>
                <a:ext cx="236880" cy="58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8451E3A-B3DE-3291-5E6B-CC9D0E49041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957265" y="1750920"/>
                  <a:ext cx="2491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5F10F42-B1A4-FDD0-0079-B542CB71BD56}"/>
                    </a:ext>
                  </a:extLst>
                </p14:cNvPr>
                <p14:cNvContentPartPr/>
                <p14:nvPr/>
              </p14:nvContentPartPr>
              <p14:xfrm>
                <a:off x="8474865" y="1853520"/>
                <a:ext cx="262440" cy="336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5F10F42-B1A4-FDD0-0079-B542CB71BD5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68745" y="1847400"/>
                  <a:ext cx="2746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6FC1BF0-42B6-83ED-EF9A-56BB5A081890}"/>
                    </a:ext>
                  </a:extLst>
                </p14:cNvPr>
                <p14:cNvContentPartPr/>
                <p14:nvPr/>
              </p14:nvContentPartPr>
              <p14:xfrm>
                <a:off x="8612385" y="1879080"/>
                <a:ext cx="296280" cy="1112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6FC1BF0-42B6-83ED-EF9A-56BB5A08189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606265" y="1872960"/>
                  <a:ext cx="3085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5C289F8-1750-4FD7-06EB-CA2556FE19EA}"/>
                    </a:ext>
                  </a:extLst>
                </p14:cNvPr>
                <p14:cNvContentPartPr/>
                <p14:nvPr/>
              </p14:nvContentPartPr>
              <p14:xfrm>
                <a:off x="8571345" y="1852080"/>
                <a:ext cx="159120" cy="163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5C289F8-1750-4FD7-06EB-CA2556FE19E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565225" y="1845960"/>
                  <a:ext cx="171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1411E29-8CFC-49A5-87A0-F87DA03B95F5}"/>
                    </a:ext>
                  </a:extLst>
                </p14:cNvPr>
                <p14:cNvContentPartPr/>
                <p14:nvPr/>
              </p14:nvContentPartPr>
              <p14:xfrm>
                <a:off x="8833065" y="1667760"/>
                <a:ext cx="117360" cy="362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1411E29-8CFC-49A5-87A0-F87DA03B95F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826945" y="1661640"/>
                  <a:ext cx="1296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A94B7E9-77EA-91FE-A610-A7E41A411917}"/>
                    </a:ext>
                  </a:extLst>
                </p14:cNvPr>
                <p14:cNvContentPartPr/>
                <p14:nvPr/>
              </p14:nvContentPartPr>
              <p14:xfrm>
                <a:off x="9018105" y="1858200"/>
                <a:ext cx="18720" cy="18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A94B7E9-77EA-91FE-A610-A7E41A41191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011985" y="185208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00027E4-B1D0-0F74-618A-B97134598883}"/>
                    </a:ext>
                  </a:extLst>
                </p14:cNvPr>
                <p14:cNvContentPartPr/>
                <p14:nvPr/>
              </p14:nvContentPartPr>
              <p14:xfrm>
                <a:off x="8043945" y="1997160"/>
                <a:ext cx="1231560" cy="586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00027E4-B1D0-0F74-618A-B9713459888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037825" y="1991040"/>
                  <a:ext cx="124380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1DC1299-1871-1A3C-E0FD-E5092092B5B1}"/>
                    </a:ext>
                  </a:extLst>
                </p14:cNvPr>
                <p14:cNvContentPartPr/>
                <p14:nvPr/>
              </p14:nvContentPartPr>
              <p14:xfrm>
                <a:off x="7804185" y="1962240"/>
                <a:ext cx="353520" cy="695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1DC1299-1871-1A3C-E0FD-E5092092B5B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798065" y="1956120"/>
                  <a:ext cx="36576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6749CC4-3150-5F7B-EEC8-215AF7CD8F73}"/>
                    </a:ext>
                  </a:extLst>
                </p14:cNvPr>
                <p14:cNvContentPartPr/>
                <p14:nvPr/>
              </p14:nvContentPartPr>
              <p14:xfrm>
                <a:off x="7777905" y="1159800"/>
                <a:ext cx="1770840" cy="799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6749CC4-3150-5F7B-EEC8-215AF7CD8F7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771785" y="1153680"/>
                  <a:ext cx="178308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415E219-C3FA-5BC2-669C-208049307A66}"/>
                    </a:ext>
                  </a:extLst>
                </p14:cNvPr>
                <p14:cNvContentPartPr/>
                <p14:nvPr/>
              </p14:nvContentPartPr>
              <p14:xfrm>
                <a:off x="9489345" y="1196880"/>
                <a:ext cx="268560" cy="626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415E219-C3FA-5BC2-669C-208049307A6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483225" y="1190760"/>
                  <a:ext cx="28080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EB9A7E2-9D03-3C54-4536-CEA94157D824}"/>
                    </a:ext>
                  </a:extLst>
                </p14:cNvPr>
                <p14:cNvContentPartPr/>
                <p14:nvPr/>
              </p14:nvContentPartPr>
              <p14:xfrm>
                <a:off x="8222865" y="1847040"/>
                <a:ext cx="1633320" cy="825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EB9A7E2-9D03-3C54-4536-CEA94157D82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16745" y="1840920"/>
                  <a:ext cx="1645560" cy="83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E0A9C2B-2D57-764A-B453-B82CDC947E4F}"/>
                    </a:ext>
                  </a:extLst>
                </p14:cNvPr>
                <p14:cNvContentPartPr/>
                <p14:nvPr/>
              </p14:nvContentPartPr>
              <p14:xfrm>
                <a:off x="9700305" y="1795560"/>
                <a:ext cx="171720" cy="128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E0A9C2B-2D57-764A-B453-B82CDC947E4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694185" y="1789440"/>
                  <a:ext cx="18396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828C0BC-3DF3-9B11-624F-71DEFB34CEF5}"/>
              </a:ext>
            </a:extLst>
          </p:cNvPr>
          <p:cNvGrpSpPr/>
          <p:nvPr/>
        </p:nvGrpSpPr>
        <p:grpSpPr>
          <a:xfrm>
            <a:off x="1107105" y="3225480"/>
            <a:ext cx="10325880" cy="2781720"/>
            <a:chOff x="1107105" y="3225480"/>
            <a:chExt cx="10325880" cy="27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20389EB-5912-3F5A-07F5-9C5F6F938AF3}"/>
                    </a:ext>
                  </a:extLst>
                </p14:cNvPr>
                <p14:cNvContentPartPr/>
                <p14:nvPr/>
              </p14:nvContentPartPr>
              <p14:xfrm>
                <a:off x="1107105" y="4065360"/>
                <a:ext cx="429480" cy="8370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20389EB-5912-3F5A-07F5-9C5F6F938AF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00985" y="4059240"/>
                  <a:ext cx="441720" cy="84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F487000-B319-4D22-E910-373D1660DD1E}"/>
                    </a:ext>
                  </a:extLst>
                </p14:cNvPr>
                <p14:cNvContentPartPr/>
                <p14:nvPr/>
              </p14:nvContentPartPr>
              <p14:xfrm>
                <a:off x="1553145" y="4035480"/>
                <a:ext cx="250560" cy="684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F487000-B319-4D22-E910-373D1660DD1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547025" y="4029360"/>
                  <a:ext cx="26280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7F09FA7-537A-FF19-834E-081F02E45384}"/>
                    </a:ext>
                  </a:extLst>
                </p14:cNvPr>
                <p14:cNvContentPartPr/>
                <p14:nvPr/>
              </p14:nvContentPartPr>
              <p14:xfrm>
                <a:off x="1906305" y="4183080"/>
                <a:ext cx="467640" cy="490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7F09FA7-537A-FF19-834E-081F02E4538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900185" y="4176960"/>
                  <a:ext cx="47988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3097E79-16C2-CB01-E05C-2CE2B25211AA}"/>
                    </a:ext>
                  </a:extLst>
                </p14:cNvPr>
                <p14:cNvContentPartPr/>
                <p14:nvPr/>
              </p14:nvContentPartPr>
              <p14:xfrm>
                <a:off x="2144265" y="4346520"/>
                <a:ext cx="387720" cy="1886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3097E79-16C2-CB01-E05C-2CE2B25211A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138145" y="4340400"/>
                  <a:ext cx="399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567E8B8-D989-A4C2-FE8E-C7B4E0733B1C}"/>
                    </a:ext>
                  </a:extLst>
                </p14:cNvPr>
                <p14:cNvContentPartPr/>
                <p14:nvPr/>
              </p14:nvContentPartPr>
              <p14:xfrm>
                <a:off x="2481585" y="4004520"/>
                <a:ext cx="154440" cy="745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567E8B8-D989-A4C2-FE8E-C7B4E0733B1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475465" y="3998400"/>
                  <a:ext cx="166680" cy="75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7ADAD8B-875B-A20D-0357-B8BBFB837CC0}"/>
                    </a:ext>
                  </a:extLst>
                </p14:cNvPr>
                <p14:cNvContentPartPr/>
                <p14:nvPr/>
              </p14:nvContentPartPr>
              <p14:xfrm>
                <a:off x="3102945" y="4284960"/>
                <a:ext cx="178560" cy="568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7ADAD8B-875B-A20D-0357-B8BBFB837CC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96825" y="4278840"/>
                  <a:ext cx="1908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9F88E20-9538-6FDD-6C3F-B827F27DF625}"/>
                    </a:ext>
                  </a:extLst>
                </p14:cNvPr>
                <p14:cNvContentPartPr/>
                <p14:nvPr/>
              </p14:nvContentPartPr>
              <p14:xfrm>
                <a:off x="3230025" y="4392960"/>
                <a:ext cx="254160" cy="1648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9F88E20-9538-6FDD-6C3F-B827F27DF62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223905" y="4386840"/>
                  <a:ext cx="266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CA34E47-E66B-9FCA-D13F-685A009C23AC}"/>
                    </a:ext>
                  </a:extLst>
                </p14:cNvPr>
                <p14:cNvContentPartPr/>
                <p14:nvPr/>
              </p14:nvContentPartPr>
              <p14:xfrm>
                <a:off x="4010505" y="3317280"/>
                <a:ext cx="66600" cy="414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CA34E47-E66B-9FCA-D13F-685A009C23A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004385" y="3311160"/>
                  <a:ext cx="788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95166AC-2A25-BD4D-2AF3-8126406309AD}"/>
                    </a:ext>
                  </a:extLst>
                </p14:cNvPr>
                <p14:cNvContentPartPr/>
                <p14:nvPr/>
              </p14:nvContentPartPr>
              <p14:xfrm>
                <a:off x="5019945" y="3344640"/>
                <a:ext cx="60840" cy="294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95166AC-2A25-BD4D-2AF3-8126406309A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013825" y="3338520"/>
                  <a:ext cx="73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C7715C-5749-143C-33DB-AE64D336D872}"/>
                    </a:ext>
                  </a:extLst>
                </p14:cNvPr>
                <p14:cNvContentPartPr/>
                <p14:nvPr/>
              </p14:nvContentPartPr>
              <p14:xfrm>
                <a:off x="4065585" y="3652440"/>
                <a:ext cx="1373040" cy="213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C7715C-5749-143C-33DB-AE64D336D87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059465" y="3646320"/>
                  <a:ext cx="13852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B936E79-9322-4CE9-8C20-EC1F6D3CCCDE}"/>
                    </a:ext>
                  </a:extLst>
                </p14:cNvPr>
                <p14:cNvContentPartPr/>
                <p14:nvPr/>
              </p14:nvContentPartPr>
              <p14:xfrm>
                <a:off x="5065665" y="3605280"/>
                <a:ext cx="346320" cy="293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B936E79-9322-4CE9-8C20-EC1F6D3CCCD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059545" y="3599160"/>
                  <a:ext cx="3585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E7DC506-5F66-1DC5-6385-B0D3784EEC62}"/>
                    </a:ext>
                  </a:extLst>
                </p14:cNvPr>
                <p14:cNvContentPartPr/>
                <p14:nvPr/>
              </p14:nvContentPartPr>
              <p14:xfrm>
                <a:off x="4037145" y="3355440"/>
                <a:ext cx="57240" cy="397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E7DC506-5F66-1DC5-6385-B0D3784EEC6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031025" y="3349320"/>
                  <a:ext cx="694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93AC64-23B1-1763-CEFC-85CE727FCCDF}"/>
                    </a:ext>
                  </a:extLst>
                </p14:cNvPr>
                <p14:cNvContentPartPr/>
                <p14:nvPr/>
              </p14:nvContentPartPr>
              <p14:xfrm>
                <a:off x="5086185" y="3225480"/>
                <a:ext cx="66600" cy="392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93AC64-23B1-1763-CEFC-85CE727FCCD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080065" y="3219360"/>
                  <a:ext cx="788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04A48DD-6C16-EC22-FD52-CCC89757981C}"/>
                    </a:ext>
                  </a:extLst>
                </p14:cNvPr>
                <p14:cNvContentPartPr/>
                <p14:nvPr/>
              </p14:nvContentPartPr>
              <p14:xfrm>
                <a:off x="4101945" y="3910560"/>
                <a:ext cx="576360" cy="555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04A48DD-6C16-EC22-FD52-CCC89757981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095825" y="3904440"/>
                  <a:ext cx="58860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CE5984F-631F-FF62-3350-E29F09A0649A}"/>
                    </a:ext>
                  </a:extLst>
                </p14:cNvPr>
                <p14:cNvContentPartPr/>
                <p14:nvPr/>
              </p14:nvContentPartPr>
              <p14:xfrm>
                <a:off x="4004385" y="3967080"/>
                <a:ext cx="559800" cy="678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CE5984F-631F-FF62-3350-E29F09A0649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998265" y="3960960"/>
                  <a:ext cx="57204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EDBD3B8-685E-4AAA-B65E-61B5E6980525}"/>
                    </a:ext>
                  </a:extLst>
                </p14:cNvPr>
                <p14:cNvContentPartPr/>
                <p14:nvPr/>
              </p14:nvContentPartPr>
              <p14:xfrm>
                <a:off x="4514145" y="4383240"/>
                <a:ext cx="198360" cy="272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EDBD3B8-685E-4AAA-B65E-61B5E698052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508025" y="4377120"/>
                  <a:ext cx="2106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00DDF61-1EB3-ED51-BE1D-C7A8FFEE0D80}"/>
                    </a:ext>
                  </a:extLst>
                </p14:cNvPr>
                <p14:cNvContentPartPr/>
                <p14:nvPr/>
              </p14:nvContentPartPr>
              <p14:xfrm>
                <a:off x="4654185" y="4280640"/>
                <a:ext cx="569880" cy="111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00DDF61-1EB3-ED51-BE1D-C7A8FFEE0D8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648065" y="4274520"/>
                  <a:ext cx="582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0678B93-088C-5C0C-10FE-9952E477F86D}"/>
                    </a:ext>
                  </a:extLst>
                </p14:cNvPr>
                <p14:cNvContentPartPr/>
                <p14:nvPr/>
              </p14:nvContentPartPr>
              <p14:xfrm>
                <a:off x="4994745" y="4171920"/>
                <a:ext cx="25560" cy="399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0678B93-088C-5C0C-10FE-9952E477F86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988625" y="4165800"/>
                  <a:ext cx="378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E68F7A1-A801-F913-8683-ED06CD47FAEE}"/>
                    </a:ext>
                  </a:extLst>
                </p14:cNvPr>
                <p14:cNvContentPartPr/>
                <p14:nvPr/>
              </p14:nvContentPartPr>
              <p14:xfrm>
                <a:off x="5972145" y="3746760"/>
                <a:ext cx="513360" cy="623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E68F7A1-A801-F913-8683-ED06CD47FAE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966025" y="3740640"/>
                  <a:ext cx="5256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290DE15-EFF0-53EC-2907-0F265A62FF62}"/>
                    </a:ext>
                  </a:extLst>
                </p14:cNvPr>
                <p14:cNvContentPartPr/>
                <p14:nvPr/>
              </p14:nvContentPartPr>
              <p14:xfrm>
                <a:off x="6557145" y="4054560"/>
                <a:ext cx="38160" cy="297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290DE15-EFF0-53EC-2907-0F265A62FF6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551025" y="4048440"/>
                  <a:ext cx="504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B1FDFA4-DF23-8DA9-BD24-76F2559C85AC}"/>
                    </a:ext>
                  </a:extLst>
                </p14:cNvPr>
                <p14:cNvContentPartPr/>
                <p14:nvPr/>
              </p14:nvContentPartPr>
              <p14:xfrm>
                <a:off x="6765225" y="3905160"/>
                <a:ext cx="677160" cy="3319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B1FDFA4-DF23-8DA9-BD24-76F2559C85A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759105" y="3899040"/>
                  <a:ext cx="6894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CCF0021-E936-12CF-7AC2-F80487C78C76}"/>
                    </a:ext>
                  </a:extLst>
                </p14:cNvPr>
                <p14:cNvContentPartPr/>
                <p14:nvPr/>
              </p14:nvContentPartPr>
              <p14:xfrm>
                <a:off x="5910225" y="4491600"/>
                <a:ext cx="936360" cy="1548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CCF0021-E936-12CF-7AC2-F80487C78C7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904105" y="4485480"/>
                  <a:ext cx="948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E22D34B-E34D-C4D3-C607-7E865C9AB07E}"/>
                    </a:ext>
                  </a:extLst>
                </p14:cNvPr>
                <p14:cNvContentPartPr/>
                <p14:nvPr/>
              </p14:nvContentPartPr>
              <p14:xfrm>
                <a:off x="5695305" y="4512120"/>
                <a:ext cx="1481760" cy="174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E22D34B-E34D-C4D3-C607-7E865C9AB07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689185" y="4506000"/>
                  <a:ext cx="1494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5CEEF96-20DC-C114-4B36-F33E98C548FC}"/>
                    </a:ext>
                  </a:extLst>
                </p14:cNvPr>
                <p14:cNvContentPartPr/>
                <p14:nvPr/>
              </p14:nvContentPartPr>
              <p14:xfrm>
                <a:off x="6265905" y="4518600"/>
                <a:ext cx="951480" cy="184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5CEEF96-20DC-C114-4B36-F33E98C548F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259785" y="4512480"/>
                  <a:ext cx="963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3610F41-EC4D-56C5-AFE0-DC7A65289DA6}"/>
                    </a:ext>
                  </a:extLst>
                </p14:cNvPr>
                <p14:cNvContentPartPr/>
                <p14:nvPr/>
              </p14:nvContentPartPr>
              <p14:xfrm>
                <a:off x="7143585" y="4330320"/>
                <a:ext cx="311040" cy="394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3610F41-EC4D-56C5-AFE0-DC7A65289DA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37465" y="4324200"/>
                  <a:ext cx="3232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B28C022-7207-6BE7-63AC-E5E97CEF1E9C}"/>
                    </a:ext>
                  </a:extLst>
                </p14:cNvPr>
                <p14:cNvContentPartPr/>
                <p14:nvPr/>
              </p14:nvContentPartPr>
              <p14:xfrm>
                <a:off x="7520865" y="4570800"/>
                <a:ext cx="28800" cy="48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B28C022-7207-6BE7-63AC-E5E97CEF1E9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514745" y="4564680"/>
                  <a:ext cx="410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A71394A-0A48-9654-80EE-488E92F12F16}"/>
                    </a:ext>
                  </a:extLst>
                </p14:cNvPr>
                <p14:cNvContentPartPr/>
                <p14:nvPr/>
              </p14:nvContentPartPr>
              <p14:xfrm>
                <a:off x="1190985" y="5192160"/>
                <a:ext cx="337680" cy="8150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A71394A-0A48-9654-80EE-488E92F12F1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84865" y="5186040"/>
                  <a:ext cx="34992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076ADD6-003C-638B-537B-E6B999CFC3F3}"/>
                    </a:ext>
                  </a:extLst>
                </p14:cNvPr>
                <p14:cNvContentPartPr/>
                <p14:nvPr/>
              </p14:nvContentPartPr>
              <p14:xfrm>
                <a:off x="1751865" y="5208000"/>
                <a:ext cx="282600" cy="664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076ADD6-003C-638B-537B-E6B999CFC3F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745745" y="5201880"/>
                  <a:ext cx="29484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001483E-EDC3-D3F0-113B-FC87D2C7E2F4}"/>
                    </a:ext>
                  </a:extLst>
                </p14:cNvPr>
                <p14:cNvContentPartPr/>
                <p14:nvPr/>
              </p14:nvContentPartPr>
              <p14:xfrm>
                <a:off x="2332545" y="5413920"/>
                <a:ext cx="354600" cy="240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001483E-EDC3-D3F0-113B-FC87D2C7E2F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326425" y="5407800"/>
                  <a:ext cx="3668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6D9006E-BDD9-8F4F-313A-322E30337269}"/>
                    </a:ext>
                  </a:extLst>
                </p14:cNvPr>
                <p14:cNvContentPartPr/>
                <p14:nvPr/>
              </p14:nvContentPartPr>
              <p14:xfrm>
                <a:off x="2206545" y="5202600"/>
                <a:ext cx="285480" cy="4611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6D9006E-BDD9-8F4F-313A-322E3033726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200425" y="5196480"/>
                  <a:ext cx="2977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0F83099-C22D-62DB-8668-BAFA11373181}"/>
                    </a:ext>
                  </a:extLst>
                </p14:cNvPr>
                <p14:cNvContentPartPr/>
                <p14:nvPr/>
              </p14:nvContentPartPr>
              <p14:xfrm>
                <a:off x="2584185" y="5158320"/>
                <a:ext cx="213840" cy="732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0F83099-C22D-62DB-8668-BAFA1137318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578065" y="5152200"/>
                  <a:ext cx="22608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36C40AF-7F72-54FC-DD38-972708B5A637}"/>
                    </a:ext>
                  </a:extLst>
                </p14:cNvPr>
                <p14:cNvContentPartPr/>
                <p14:nvPr/>
              </p14:nvContentPartPr>
              <p14:xfrm>
                <a:off x="3339825" y="5269560"/>
                <a:ext cx="280440" cy="1195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36C40AF-7F72-54FC-DD38-972708B5A63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333705" y="5263440"/>
                  <a:ext cx="292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223C153-2652-A607-C6FD-C322F1E4C937}"/>
                    </a:ext>
                  </a:extLst>
                </p14:cNvPr>
                <p14:cNvContentPartPr/>
                <p14:nvPr/>
              </p14:nvContentPartPr>
              <p14:xfrm>
                <a:off x="3592185" y="5435880"/>
                <a:ext cx="276840" cy="1753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223C153-2652-A607-C6FD-C322F1E4C93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586065" y="5429760"/>
                  <a:ext cx="289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885A886-8D4D-1C1C-3B7C-D651B64D0DD5}"/>
                    </a:ext>
                  </a:extLst>
                </p14:cNvPr>
                <p14:cNvContentPartPr/>
                <p14:nvPr/>
              </p14:nvContentPartPr>
              <p14:xfrm>
                <a:off x="4236945" y="4959960"/>
                <a:ext cx="390240" cy="787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885A886-8D4D-1C1C-3B7C-D651B64D0DD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230825" y="4953840"/>
                  <a:ext cx="402480" cy="7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B5A3993-56C8-1E46-5012-16CF19CADD47}"/>
                    </a:ext>
                  </a:extLst>
                </p14:cNvPr>
                <p14:cNvContentPartPr/>
                <p14:nvPr/>
              </p14:nvContentPartPr>
              <p14:xfrm>
                <a:off x="4709985" y="5310240"/>
                <a:ext cx="155520" cy="246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B5A3993-56C8-1E46-5012-16CF19CADD4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703865" y="5304120"/>
                  <a:ext cx="1677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D557F8D-A92D-B299-E3D5-683C70DA9D43}"/>
                    </a:ext>
                  </a:extLst>
                </p14:cNvPr>
                <p14:cNvContentPartPr/>
                <p14:nvPr/>
              </p14:nvContentPartPr>
              <p14:xfrm>
                <a:off x="5033985" y="5199360"/>
                <a:ext cx="480240" cy="637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D557F8D-A92D-B299-E3D5-683C70DA9D4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027865" y="5193240"/>
                  <a:ext cx="492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6D0A8DC-89E7-FFDE-C37F-21246BABBF52}"/>
                    </a:ext>
                  </a:extLst>
                </p14:cNvPr>
                <p14:cNvContentPartPr/>
                <p14:nvPr/>
              </p14:nvContentPartPr>
              <p14:xfrm>
                <a:off x="5170785" y="5053200"/>
                <a:ext cx="138600" cy="3618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6D0A8DC-89E7-FFDE-C37F-21246BABBF5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64665" y="5047080"/>
                  <a:ext cx="1508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DB5EE92-BD4A-BB96-8451-1EAC93D9950D}"/>
                    </a:ext>
                  </a:extLst>
                </p14:cNvPr>
                <p14:cNvContentPartPr/>
                <p14:nvPr/>
              </p14:nvContentPartPr>
              <p14:xfrm>
                <a:off x="5800785" y="4808760"/>
                <a:ext cx="410400" cy="603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DB5EE92-BD4A-BB96-8451-1EAC93D9950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794665" y="4802640"/>
                  <a:ext cx="42264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A2BA744-68EC-C993-893B-71B8A99B08B8}"/>
                    </a:ext>
                  </a:extLst>
                </p14:cNvPr>
                <p14:cNvContentPartPr/>
                <p14:nvPr/>
              </p14:nvContentPartPr>
              <p14:xfrm>
                <a:off x="6337905" y="5190360"/>
                <a:ext cx="33480" cy="204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A2BA744-68EC-C993-893B-71B8A99B08B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331785" y="5184240"/>
                  <a:ext cx="457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36EE8D6-DA63-D032-25A3-318408E682D0}"/>
                    </a:ext>
                  </a:extLst>
                </p14:cNvPr>
                <p14:cNvContentPartPr/>
                <p14:nvPr/>
              </p14:nvContentPartPr>
              <p14:xfrm>
                <a:off x="6497745" y="4896960"/>
                <a:ext cx="481680" cy="3481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36EE8D6-DA63-D032-25A3-318408E682D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491625" y="4890840"/>
                  <a:ext cx="4939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1DA59B1-6CC2-E3B2-2A3B-ED087F3A55BD}"/>
                    </a:ext>
                  </a:extLst>
                </p14:cNvPr>
                <p14:cNvContentPartPr/>
                <p14:nvPr/>
              </p14:nvContentPartPr>
              <p14:xfrm>
                <a:off x="6998505" y="5141760"/>
                <a:ext cx="51840" cy="1591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1DA59B1-6CC2-E3B2-2A3B-ED087F3A55B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992385" y="5135640"/>
                  <a:ext cx="64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551ABD3-A4EA-B277-EA14-D2999816F19C}"/>
                    </a:ext>
                  </a:extLst>
                </p14:cNvPr>
                <p14:cNvContentPartPr/>
                <p14:nvPr/>
              </p14:nvContentPartPr>
              <p14:xfrm>
                <a:off x="7407465" y="4795080"/>
                <a:ext cx="564840" cy="102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551ABD3-A4EA-B277-EA14-D2999816F19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401345" y="4788960"/>
                  <a:ext cx="5770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4A24F74-5915-A4B5-C9D8-0655AC21C93A}"/>
                    </a:ext>
                  </a:extLst>
                </p14:cNvPr>
                <p14:cNvContentPartPr/>
                <p14:nvPr/>
              </p14:nvContentPartPr>
              <p14:xfrm>
                <a:off x="7712025" y="4762320"/>
                <a:ext cx="44640" cy="3204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4A24F74-5915-A4B5-C9D8-0655AC21C93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705905" y="4756200"/>
                  <a:ext cx="568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1C1BC1B-C687-1839-4E03-BC2B87C5392E}"/>
                    </a:ext>
                  </a:extLst>
                </p14:cNvPr>
                <p14:cNvContentPartPr/>
                <p14:nvPr/>
              </p14:nvContentPartPr>
              <p14:xfrm>
                <a:off x="7997865" y="4576200"/>
                <a:ext cx="377280" cy="668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1C1BC1B-C687-1839-4E03-BC2B87C5392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991745" y="4570080"/>
                  <a:ext cx="38952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651B992-088E-13A0-F594-ACFB16B48FD5}"/>
                    </a:ext>
                  </a:extLst>
                </p14:cNvPr>
                <p14:cNvContentPartPr/>
                <p14:nvPr/>
              </p14:nvContentPartPr>
              <p14:xfrm>
                <a:off x="8576745" y="4893360"/>
                <a:ext cx="243720" cy="3229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651B992-088E-13A0-F594-ACFB16B48FD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570625" y="4887240"/>
                  <a:ext cx="2559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BF527EA-E06B-6068-132E-4F1FEC58F67E}"/>
                    </a:ext>
                  </a:extLst>
                </p14:cNvPr>
                <p14:cNvContentPartPr/>
                <p14:nvPr/>
              </p14:nvContentPartPr>
              <p14:xfrm>
                <a:off x="8767905" y="4629120"/>
                <a:ext cx="607320" cy="3607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BF527EA-E06B-6068-132E-4F1FEC58F67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761785" y="4623000"/>
                  <a:ext cx="6195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B237C6C-ECA4-3D15-F2D6-B576802173C5}"/>
                    </a:ext>
                  </a:extLst>
                </p14:cNvPr>
                <p14:cNvContentPartPr/>
                <p14:nvPr/>
              </p14:nvContentPartPr>
              <p14:xfrm>
                <a:off x="9369825" y="4772400"/>
                <a:ext cx="260280" cy="3189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B237C6C-ECA4-3D15-F2D6-B576802173C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363705" y="4766280"/>
                  <a:ext cx="2725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93A92DB-950D-FE01-8943-E3D2ED2CC74A}"/>
                    </a:ext>
                  </a:extLst>
                </p14:cNvPr>
                <p14:cNvContentPartPr/>
                <p14:nvPr/>
              </p14:nvContentPartPr>
              <p14:xfrm>
                <a:off x="9628305" y="4650000"/>
                <a:ext cx="496440" cy="101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93A92DB-950D-FE01-8943-E3D2ED2CC74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622185" y="4643880"/>
                  <a:ext cx="508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77B059E-71C0-6176-4D59-6A84C89840E5}"/>
                    </a:ext>
                  </a:extLst>
                </p14:cNvPr>
                <p14:cNvContentPartPr/>
                <p14:nvPr/>
              </p14:nvContentPartPr>
              <p14:xfrm>
                <a:off x="9882105" y="4517520"/>
                <a:ext cx="78120" cy="4006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77B059E-71C0-6176-4D59-6A84C89840E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875985" y="4511400"/>
                  <a:ext cx="90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3D9EC3D-2D52-D398-21B3-D9F3D9633B05}"/>
                    </a:ext>
                  </a:extLst>
                </p14:cNvPr>
                <p14:cNvContentPartPr/>
                <p14:nvPr/>
              </p14:nvContentPartPr>
              <p14:xfrm>
                <a:off x="10194225" y="4823880"/>
                <a:ext cx="109080" cy="486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3D9EC3D-2D52-D398-21B3-D9F3D9633B0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188105" y="4817760"/>
                  <a:ext cx="1213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7FF0022-F52B-A7E2-2E8B-631C539A2F7C}"/>
                    </a:ext>
                  </a:extLst>
                </p14:cNvPr>
                <p14:cNvContentPartPr/>
                <p14:nvPr/>
              </p14:nvContentPartPr>
              <p14:xfrm>
                <a:off x="10665105" y="4668720"/>
                <a:ext cx="114840" cy="67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7FF0022-F52B-A7E2-2E8B-631C539A2F7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658985" y="4662600"/>
                  <a:ext cx="1270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A3218A4-774D-93B5-1D6C-5F2B5B6E5344}"/>
                    </a:ext>
                  </a:extLst>
                </p14:cNvPr>
                <p14:cNvContentPartPr/>
                <p14:nvPr/>
              </p14:nvContentPartPr>
              <p14:xfrm>
                <a:off x="10952025" y="4689240"/>
                <a:ext cx="75960" cy="457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A3218A4-774D-93B5-1D6C-5F2B5B6E534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945905" y="4683120"/>
                  <a:ext cx="88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12DDC3E-946A-9A18-2B6C-0F8FBC0EF94E}"/>
                    </a:ext>
                  </a:extLst>
                </p14:cNvPr>
                <p14:cNvContentPartPr/>
                <p14:nvPr/>
              </p14:nvContentPartPr>
              <p14:xfrm>
                <a:off x="11365305" y="4659000"/>
                <a:ext cx="67680" cy="615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12DDC3E-946A-9A18-2B6C-0F8FBC0EF94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359185" y="4652880"/>
                  <a:ext cx="7992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5082FE0-B808-B4F2-5F1D-893DF52ADC8E}"/>
              </a:ext>
            </a:extLst>
          </p:cNvPr>
          <p:cNvGrpSpPr/>
          <p:nvPr/>
        </p:nvGrpSpPr>
        <p:grpSpPr>
          <a:xfrm>
            <a:off x="9137985" y="5369640"/>
            <a:ext cx="2466000" cy="774360"/>
            <a:chOff x="9137985" y="5369640"/>
            <a:chExt cx="2466000" cy="77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1393A0B-913F-4B61-B1A0-BE0FDDC083CB}"/>
                    </a:ext>
                  </a:extLst>
                </p14:cNvPr>
                <p14:cNvContentPartPr/>
                <p14:nvPr/>
              </p14:nvContentPartPr>
              <p14:xfrm>
                <a:off x="9702105" y="5379720"/>
                <a:ext cx="447840" cy="682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1393A0B-913F-4B61-B1A0-BE0FDDC083C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695985" y="5373600"/>
                  <a:ext cx="46008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EE35D7F-EF41-5BED-6958-7B1C1395CA9A}"/>
                    </a:ext>
                  </a:extLst>
                </p14:cNvPr>
                <p14:cNvContentPartPr/>
                <p14:nvPr/>
              </p14:nvContentPartPr>
              <p14:xfrm>
                <a:off x="10129065" y="5690400"/>
                <a:ext cx="313560" cy="2736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EE35D7F-EF41-5BED-6958-7B1C1395CA9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122945" y="5684280"/>
                  <a:ext cx="3258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56C3EC1-DC98-6919-246D-98848A0854DA}"/>
                    </a:ext>
                  </a:extLst>
                </p14:cNvPr>
                <p14:cNvContentPartPr/>
                <p14:nvPr/>
              </p14:nvContentPartPr>
              <p14:xfrm>
                <a:off x="10729185" y="5416440"/>
                <a:ext cx="55080" cy="3697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56C3EC1-DC98-6919-246D-98848A0854D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23065" y="5410320"/>
                  <a:ext cx="673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B5CF28E-0B1D-5206-E02C-C7BA4C9D7ED5}"/>
                    </a:ext>
                  </a:extLst>
                </p14:cNvPr>
                <p14:cNvContentPartPr/>
                <p14:nvPr/>
              </p14:nvContentPartPr>
              <p14:xfrm>
                <a:off x="10503825" y="5605800"/>
                <a:ext cx="280440" cy="97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B5CF28E-0B1D-5206-E02C-C7BA4C9D7ED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497705" y="5599680"/>
                  <a:ext cx="2926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46DBC30-D968-FBA6-0D12-EF811A52E065}"/>
                    </a:ext>
                  </a:extLst>
                </p14:cNvPr>
                <p14:cNvContentPartPr/>
                <p14:nvPr/>
              </p14:nvContentPartPr>
              <p14:xfrm>
                <a:off x="10588425" y="5369640"/>
                <a:ext cx="604080" cy="5191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46DBC30-D968-FBA6-0D12-EF811A52E06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582305" y="5363520"/>
                  <a:ext cx="61632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117A5F0-85D2-ECB3-505A-CEB5CB8F4032}"/>
                    </a:ext>
                  </a:extLst>
                </p14:cNvPr>
                <p14:cNvContentPartPr/>
                <p14:nvPr/>
              </p14:nvContentPartPr>
              <p14:xfrm>
                <a:off x="11099265" y="5526960"/>
                <a:ext cx="286200" cy="274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117A5F0-85D2-ECB3-505A-CEB5CB8F403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093145" y="5520840"/>
                  <a:ext cx="2984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BA352CC-B8D5-9E26-D4FD-AEE8818A9406}"/>
                    </a:ext>
                  </a:extLst>
                </p14:cNvPr>
                <p14:cNvContentPartPr/>
                <p14:nvPr/>
              </p14:nvContentPartPr>
              <p14:xfrm>
                <a:off x="11449185" y="5603640"/>
                <a:ext cx="6120" cy="259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BA352CC-B8D5-9E26-D4FD-AEE8818A940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443065" y="5597520"/>
                  <a:ext cx="183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5D92EAA-5291-6C91-3351-F0E7941CFA2C}"/>
                    </a:ext>
                  </a:extLst>
                </p14:cNvPr>
                <p14:cNvContentPartPr/>
                <p14:nvPr/>
              </p14:nvContentPartPr>
              <p14:xfrm>
                <a:off x="9137985" y="5875800"/>
                <a:ext cx="385560" cy="102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5D92EAA-5291-6C91-3351-F0E7941CFA2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131865" y="5869680"/>
                  <a:ext cx="397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11FF53F-3EBF-49B7-D868-0AD78442C532}"/>
                    </a:ext>
                  </a:extLst>
                </p14:cNvPr>
                <p14:cNvContentPartPr/>
                <p14:nvPr/>
              </p14:nvContentPartPr>
              <p14:xfrm>
                <a:off x="9205665" y="5744760"/>
                <a:ext cx="86040" cy="3646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11FF53F-3EBF-49B7-D868-0AD78442C53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199545" y="5738640"/>
                  <a:ext cx="982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29D559C-10A9-2069-1694-02D8168C85A5}"/>
                    </a:ext>
                  </a:extLst>
                </p14:cNvPr>
                <p14:cNvContentPartPr/>
                <p14:nvPr/>
              </p14:nvContentPartPr>
              <p14:xfrm>
                <a:off x="10192065" y="6050040"/>
                <a:ext cx="280440" cy="939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29D559C-10A9-2069-1694-02D8168C85A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185945" y="6043920"/>
                  <a:ext cx="2926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9215F49-36E4-47B8-D484-A04EA20BA7B7}"/>
                    </a:ext>
                  </a:extLst>
                </p14:cNvPr>
                <p14:cNvContentPartPr/>
                <p14:nvPr/>
              </p14:nvContentPartPr>
              <p14:xfrm>
                <a:off x="11428665" y="5891640"/>
                <a:ext cx="175320" cy="65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9215F49-36E4-47B8-D484-A04EA20BA7B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422545" y="5885520"/>
                  <a:ext cx="187560" cy="7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7020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BC4F71-7E92-9FC2-376F-91EEE3146674}"/>
                  </a:ext>
                </a:extLst>
              </p14:cNvPr>
              <p14:cNvContentPartPr/>
              <p14:nvPr/>
            </p14:nvContentPartPr>
            <p14:xfrm>
              <a:off x="660345" y="223215"/>
              <a:ext cx="720" cy="1608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BC4F71-7E92-9FC2-376F-91EEE31466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105" y="217095"/>
                <a:ext cx="25200" cy="16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E3B2B06-5145-E260-C435-1FF29AFED256}"/>
                  </a:ext>
                </a:extLst>
              </p14:cNvPr>
              <p14:cNvContentPartPr/>
              <p14:nvPr/>
            </p14:nvContentPartPr>
            <p14:xfrm>
              <a:off x="712905" y="1807215"/>
              <a:ext cx="2533320" cy="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E3B2B06-5145-E260-C435-1FF29AFED2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785" y="1794975"/>
                <a:ext cx="25455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DE015B-CCD2-B6A2-951D-143F73771852}"/>
                  </a:ext>
                </a:extLst>
              </p14:cNvPr>
              <p14:cNvContentPartPr/>
              <p14:nvPr/>
            </p14:nvContentPartPr>
            <p14:xfrm>
              <a:off x="696705" y="374775"/>
              <a:ext cx="1758600" cy="1424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DE015B-CCD2-B6A2-951D-143F737718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0585" y="368655"/>
                <a:ext cx="1770840" cy="143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A28BA1EB-7844-D614-4F5D-71B90C171822}"/>
              </a:ext>
            </a:extLst>
          </p:cNvPr>
          <p:cNvGrpSpPr/>
          <p:nvPr/>
        </p:nvGrpSpPr>
        <p:grpSpPr>
          <a:xfrm>
            <a:off x="701745" y="529575"/>
            <a:ext cx="4453560" cy="1341360"/>
            <a:chOff x="701745" y="529575"/>
            <a:chExt cx="4453560" cy="13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ED2CA8-A3AF-7969-091F-CB48CF4B47C1}"/>
                    </a:ext>
                  </a:extLst>
                </p14:cNvPr>
                <p14:cNvContentPartPr/>
                <p14:nvPr/>
              </p14:nvContentPartPr>
              <p14:xfrm>
                <a:off x="1595625" y="1761855"/>
                <a:ext cx="131760" cy="109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ED2CA8-A3AF-7969-091F-CB48CF4B47C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9505" y="1755735"/>
                  <a:ext cx="144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C9B187A-054B-9AB8-246C-906C82C30F65}"/>
                    </a:ext>
                  </a:extLst>
                </p14:cNvPr>
                <p14:cNvContentPartPr/>
                <p14:nvPr/>
              </p14:nvContentPartPr>
              <p14:xfrm>
                <a:off x="1585185" y="1718295"/>
                <a:ext cx="98640" cy="142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C9B187A-054B-9AB8-246C-906C82C30F6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79065" y="1712175"/>
                  <a:ext cx="110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0BEA7E-88F6-D988-2831-22111819092E}"/>
                    </a:ext>
                  </a:extLst>
                </p14:cNvPr>
                <p14:cNvContentPartPr/>
                <p14:nvPr/>
              </p14:nvContentPartPr>
              <p14:xfrm>
                <a:off x="1601025" y="1697415"/>
                <a:ext cx="42480" cy="130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0BEA7E-88F6-D988-2831-2211181909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94905" y="1691295"/>
                  <a:ext cx="5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508F53-6C72-940D-9DC2-370B387CD9EB}"/>
                    </a:ext>
                  </a:extLst>
                </p14:cNvPr>
                <p14:cNvContentPartPr/>
                <p14:nvPr/>
              </p14:nvContentPartPr>
              <p14:xfrm>
                <a:off x="1609305" y="1603455"/>
                <a:ext cx="17640" cy="60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508F53-6C72-940D-9DC2-370B387CD9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3185" y="1597335"/>
                  <a:ext cx="298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5603CCF-C7EB-4B78-2662-151ECC40EF3D}"/>
                    </a:ext>
                  </a:extLst>
                </p14:cNvPr>
                <p14:cNvContentPartPr/>
                <p14:nvPr/>
              </p14:nvContentPartPr>
              <p14:xfrm>
                <a:off x="1616145" y="1479255"/>
                <a:ext cx="10800" cy="66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5603CCF-C7EB-4B78-2662-151ECC40EF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10025" y="1473135"/>
                  <a:ext cx="23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A1B0F06-A3F2-728F-B143-F9685899CB0E}"/>
                    </a:ext>
                  </a:extLst>
                </p14:cNvPr>
                <p14:cNvContentPartPr/>
                <p14:nvPr/>
              </p14:nvContentPartPr>
              <p14:xfrm>
                <a:off x="701745" y="1118535"/>
                <a:ext cx="126000" cy="11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A1B0F06-A3F2-728F-B143-F9685899CB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5625" y="1112415"/>
                  <a:ext cx="1382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2373FD-D831-B66E-0175-C6EABA436D16}"/>
                    </a:ext>
                  </a:extLst>
                </p14:cNvPr>
                <p14:cNvContentPartPr/>
                <p14:nvPr/>
              </p14:nvContentPartPr>
              <p14:xfrm>
                <a:off x="969225" y="1104855"/>
                <a:ext cx="126000" cy="21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2373FD-D831-B66E-0175-C6EABA436D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3105" y="1098735"/>
                  <a:ext cx="1382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95695AB-267D-64E0-14CD-37BC1B536BF8}"/>
                    </a:ext>
                  </a:extLst>
                </p14:cNvPr>
                <p14:cNvContentPartPr/>
                <p14:nvPr/>
              </p14:nvContentPartPr>
              <p14:xfrm>
                <a:off x="1214385" y="1104135"/>
                <a:ext cx="151560" cy="1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5695AB-267D-64E0-14CD-37BC1B536B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08265" y="1098015"/>
                  <a:ext cx="163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94B366-22EC-5D7D-EDC7-EE0390E229E0}"/>
                    </a:ext>
                  </a:extLst>
                </p14:cNvPr>
                <p14:cNvContentPartPr/>
                <p14:nvPr/>
              </p14:nvContentPartPr>
              <p14:xfrm>
                <a:off x="1421745" y="1067055"/>
                <a:ext cx="129600" cy="33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94B366-22EC-5D7D-EDC7-EE0390E229E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15625" y="1060935"/>
                  <a:ext cx="141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077341-37DA-09D7-C575-11CB4E755941}"/>
                    </a:ext>
                  </a:extLst>
                </p14:cNvPr>
                <p14:cNvContentPartPr/>
                <p14:nvPr/>
              </p14:nvContentPartPr>
              <p14:xfrm>
                <a:off x="1620465" y="1304655"/>
                <a:ext cx="11520" cy="90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077341-37DA-09D7-C575-11CB4E7559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14345" y="1298535"/>
                  <a:ext cx="237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0E886FC-D878-5166-D143-50D2D60F565A}"/>
                    </a:ext>
                  </a:extLst>
                </p14:cNvPr>
                <p14:cNvContentPartPr/>
                <p14:nvPr/>
              </p14:nvContentPartPr>
              <p14:xfrm>
                <a:off x="1621905" y="1158495"/>
                <a:ext cx="12960" cy="10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0E886FC-D878-5166-D143-50D2D60F565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15785" y="1152375"/>
                  <a:ext cx="25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45117D1-7C6B-04CD-154A-B9DC84CD594D}"/>
                    </a:ext>
                  </a:extLst>
                </p14:cNvPr>
                <p14:cNvContentPartPr/>
                <p14:nvPr/>
              </p14:nvContentPartPr>
              <p14:xfrm>
                <a:off x="1626225" y="1075335"/>
                <a:ext cx="16200" cy="131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45117D1-7C6B-04CD-154A-B9DC84CD59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20105" y="1069215"/>
                  <a:ext cx="284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969FB9E-21A0-5BE3-8928-FD5EB09D470E}"/>
                    </a:ext>
                  </a:extLst>
                </p14:cNvPr>
                <p14:cNvContentPartPr/>
                <p14:nvPr/>
              </p14:nvContentPartPr>
              <p14:xfrm>
                <a:off x="1572225" y="1032855"/>
                <a:ext cx="79560" cy="70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969FB9E-21A0-5BE3-8928-FD5EB09D470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66105" y="1026735"/>
                  <a:ext cx="91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7F573AB-B751-500C-CC86-8B04281AFBEF}"/>
                    </a:ext>
                  </a:extLst>
                </p14:cNvPr>
                <p14:cNvContentPartPr/>
                <p14:nvPr/>
              </p14:nvContentPartPr>
              <p14:xfrm>
                <a:off x="1656105" y="1061655"/>
                <a:ext cx="843840" cy="39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7F573AB-B751-500C-CC86-8B04281AFBE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49985" y="1055535"/>
                  <a:ext cx="8560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14B6515-5922-C6A2-5DBA-8CDA0259E403}"/>
                    </a:ext>
                  </a:extLst>
                </p14:cNvPr>
                <p14:cNvContentPartPr/>
                <p14:nvPr/>
              </p14:nvContentPartPr>
              <p14:xfrm>
                <a:off x="2542065" y="893535"/>
                <a:ext cx="35640" cy="233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14B6515-5922-C6A2-5DBA-8CDA0259E40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35945" y="887415"/>
                  <a:ext cx="478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0F339C5-A033-02D6-06AB-D0E8605F85C0}"/>
                    </a:ext>
                  </a:extLst>
                </p14:cNvPr>
                <p14:cNvContentPartPr/>
                <p14:nvPr/>
              </p14:nvContentPartPr>
              <p14:xfrm>
                <a:off x="2557905" y="672855"/>
                <a:ext cx="155880" cy="272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0F339C5-A033-02D6-06AB-D0E8605F85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51785" y="666735"/>
                  <a:ext cx="1681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748BE29-1FC3-6351-95F5-0CE63BBF8F5D}"/>
                    </a:ext>
                  </a:extLst>
                </p14:cNvPr>
                <p14:cNvContentPartPr/>
                <p14:nvPr/>
              </p14:nvContentPartPr>
              <p14:xfrm>
                <a:off x="2783985" y="889935"/>
                <a:ext cx="199440" cy="165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748BE29-1FC3-6351-95F5-0CE63BBF8F5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77865" y="883815"/>
                  <a:ext cx="211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DF4A272-33B7-3AD2-23B3-BDEAA9110015}"/>
                    </a:ext>
                  </a:extLst>
                </p14:cNvPr>
                <p14:cNvContentPartPr/>
                <p14:nvPr/>
              </p14:nvContentPartPr>
              <p14:xfrm>
                <a:off x="2688225" y="828375"/>
                <a:ext cx="257400" cy="285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F4A272-33B7-3AD2-23B3-BDEAA911001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82105" y="822255"/>
                  <a:ext cx="2696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432B51D-6EC7-53CC-C1F7-8E3452661462}"/>
                    </a:ext>
                  </a:extLst>
                </p14:cNvPr>
                <p14:cNvContentPartPr/>
                <p14:nvPr/>
              </p14:nvContentPartPr>
              <p14:xfrm>
                <a:off x="3042465" y="616695"/>
                <a:ext cx="614160" cy="450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432B51D-6EC7-53CC-C1F7-8E34526614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36345" y="610575"/>
                  <a:ext cx="6264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A6022A5-0C57-9F45-2324-5764400909BE}"/>
                    </a:ext>
                  </a:extLst>
                </p14:cNvPr>
                <p14:cNvContentPartPr/>
                <p14:nvPr/>
              </p14:nvContentPartPr>
              <p14:xfrm>
                <a:off x="3783345" y="697695"/>
                <a:ext cx="645120" cy="202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A6022A5-0C57-9F45-2324-5764400909B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77225" y="691575"/>
                  <a:ext cx="657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5E795E7-E68B-D07A-5AFA-C66F000E40FF}"/>
                    </a:ext>
                  </a:extLst>
                </p14:cNvPr>
                <p14:cNvContentPartPr/>
                <p14:nvPr/>
              </p14:nvContentPartPr>
              <p14:xfrm>
                <a:off x="4359345" y="529575"/>
                <a:ext cx="60048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5E795E7-E68B-D07A-5AFA-C66F000E40F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53225" y="523455"/>
                  <a:ext cx="6127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D82883-E000-6A72-5742-185367F0F167}"/>
                    </a:ext>
                  </a:extLst>
                </p14:cNvPr>
                <p14:cNvContentPartPr/>
                <p14:nvPr/>
              </p14:nvContentPartPr>
              <p14:xfrm>
                <a:off x="5150265" y="718215"/>
                <a:ext cx="5040" cy="16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D82883-E000-6A72-5742-185367F0F16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44145" y="712095"/>
                  <a:ext cx="172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FD163D7-ECB8-2E3E-0AA2-66AA30094D0F}"/>
                    </a:ext>
                  </a:extLst>
                </p14:cNvPr>
                <p14:cNvContentPartPr/>
                <p14:nvPr/>
              </p14:nvContentPartPr>
              <p14:xfrm>
                <a:off x="1620105" y="1050495"/>
                <a:ext cx="90360" cy="86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FD163D7-ECB8-2E3E-0AA2-66AA30094D0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13985" y="1044375"/>
                  <a:ext cx="10260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5C6262E-78B5-2002-FB08-859BED361B0F}"/>
              </a:ext>
            </a:extLst>
          </p:cNvPr>
          <p:cNvGrpSpPr/>
          <p:nvPr/>
        </p:nvGrpSpPr>
        <p:grpSpPr>
          <a:xfrm>
            <a:off x="5859465" y="30975"/>
            <a:ext cx="3574800" cy="1228680"/>
            <a:chOff x="5859465" y="30975"/>
            <a:chExt cx="3574800" cy="12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F61BDC8-D93C-7E66-837A-0ED7CCD6915C}"/>
                    </a:ext>
                  </a:extLst>
                </p14:cNvPr>
                <p14:cNvContentPartPr/>
                <p14:nvPr/>
              </p14:nvContentPartPr>
              <p14:xfrm>
                <a:off x="6455265" y="255255"/>
                <a:ext cx="361440" cy="625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F61BDC8-D93C-7E66-837A-0ED7CCD6915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49145" y="249135"/>
                  <a:ext cx="37368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CD56C8A-FB28-7E35-722F-E36144FA7AE5}"/>
                    </a:ext>
                  </a:extLst>
                </p14:cNvPr>
                <p14:cNvContentPartPr/>
                <p14:nvPr/>
              </p14:nvContentPartPr>
              <p14:xfrm>
                <a:off x="6934065" y="243375"/>
                <a:ext cx="282960" cy="534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CD56C8A-FB28-7E35-722F-E36144FA7AE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27945" y="237255"/>
                  <a:ext cx="29520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B0553A3-4B30-E51C-8A4E-21F5E1651487}"/>
                    </a:ext>
                  </a:extLst>
                </p14:cNvPr>
                <p14:cNvContentPartPr/>
                <p14:nvPr/>
              </p14:nvContentPartPr>
              <p14:xfrm>
                <a:off x="7284705" y="348855"/>
                <a:ext cx="259200" cy="405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B0553A3-4B30-E51C-8A4E-21F5E165148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78585" y="342735"/>
                  <a:ext cx="2714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835344F-AC3A-876B-DCB4-9D2F866FAEFB}"/>
                    </a:ext>
                  </a:extLst>
                </p14:cNvPr>
                <p14:cNvContentPartPr/>
                <p14:nvPr/>
              </p14:nvContentPartPr>
              <p14:xfrm>
                <a:off x="7539225" y="382695"/>
                <a:ext cx="380880" cy="253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835344F-AC3A-876B-DCB4-9D2F866FAE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33105" y="376575"/>
                  <a:ext cx="3931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3CBFE26-4348-9E95-807E-A7E4079B2187}"/>
                    </a:ext>
                  </a:extLst>
                </p14:cNvPr>
                <p14:cNvContentPartPr/>
                <p14:nvPr/>
              </p14:nvContentPartPr>
              <p14:xfrm>
                <a:off x="7710585" y="162735"/>
                <a:ext cx="353520" cy="677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3CBFE26-4348-9E95-807E-A7E4079B218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04465" y="156615"/>
                  <a:ext cx="365760" cy="68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7EC8D81-E457-9197-DA1C-C86E32076027}"/>
                    </a:ext>
                  </a:extLst>
                </p14:cNvPr>
                <p14:cNvContentPartPr/>
                <p14:nvPr/>
              </p14:nvContentPartPr>
              <p14:xfrm>
                <a:off x="5859465" y="948615"/>
                <a:ext cx="2184120" cy="116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7EC8D81-E457-9197-DA1C-C86E3207602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53345" y="942495"/>
                  <a:ext cx="2196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8C5CE03-E808-D2F2-8D7C-F64A9C7C12A1}"/>
                    </a:ext>
                  </a:extLst>
                </p14:cNvPr>
                <p14:cNvContentPartPr/>
                <p14:nvPr/>
              </p14:nvContentPartPr>
              <p14:xfrm>
                <a:off x="8471625" y="549375"/>
                <a:ext cx="834840" cy="74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8C5CE03-E808-D2F2-8D7C-F64A9C7C12A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65505" y="543255"/>
                  <a:ext cx="8470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B1F7D99-4926-DDA7-ABE7-D9137FB7AA5E}"/>
                    </a:ext>
                  </a:extLst>
                </p14:cNvPr>
                <p14:cNvContentPartPr/>
                <p14:nvPr/>
              </p14:nvContentPartPr>
              <p14:xfrm>
                <a:off x="8341305" y="808575"/>
                <a:ext cx="881640" cy="127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B1F7D99-4926-DDA7-ABE7-D9137FB7AA5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35185" y="802455"/>
                  <a:ext cx="8938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5D2445F-8602-2039-E968-6A6662C64B7D}"/>
                    </a:ext>
                  </a:extLst>
                </p14:cNvPr>
                <p14:cNvContentPartPr/>
                <p14:nvPr/>
              </p14:nvContentPartPr>
              <p14:xfrm>
                <a:off x="8906145" y="30975"/>
                <a:ext cx="528120" cy="1228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5D2445F-8602-2039-E968-6A6662C64B7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00025" y="24855"/>
                  <a:ext cx="540360" cy="12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C57C7D-01A8-C946-60BE-6332CE1499AE}"/>
              </a:ext>
            </a:extLst>
          </p:cNvPr>
          <p:cNvGrpSpPr/>
          <p:nvPr/>
        </p:nvGrpSpPr>
        <p:grpSpPr>
          <a:xfrm>
            <a:off x="10394385" y="21615"/>
            <a:ext cx="550080" cy="1328400"/>
            <a:chOff x="10394385" y="21615"/>
            <a:chExt cx="550080" cy="13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D0366BA-11B6-B7C8-47B2-A95EF60F6D28}"/>
                    </a:ext>
                  </a:extLst>
                </p14:cNvPr>
                <p14:cNvContentPartPr/>
                <p14:nvPr/>
              </p14:nvContentPartPr>
              <p14:xfrm>
                <a:off x="10394385" y="327255"/>
                <a:ext cx="480240" cy="1022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D0366BA-11B6-B7C8-47B2-A95EF60F6D2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88265" y="321135"/>
                  <a:ext cx="492480" cy="10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1D37D2A-299A-853D-0F19-F8642EAA2541}"/>
                    </a:ext>
                  </a:extLst>
                </p14:cNvPr>
                <p14:cNvContentPartPr/>
                <p14:nvPr/>
              </p14:nvContentPartPr>
              <p14:xfrm>
                <a:off x="10513185" y="29895"/>
                <a:ext cx="416520" cy="378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1D37D2A-299A-853D-0F19-F8642EAA25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07065" y="23775"/>
                  <a:ext cx="4287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ACDF5B-215D-9B5B-5452-8ACFF2FAC8F7}"/>
                    </a:ext>
                  </a:extLst>
                </p14:cNvPr>
                <p14:cNvContentPartPr/>
                <p14:nvPr/>
              </p14:nvContentPartPr>
              <p14:xfrm>
                <a:off x="10472145" y="21615"/>
                <a:ext cx="218520" cy="271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ACDF5B-215D-9B5B-5452-8ACFF2FAC8F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466025" y="15495"/>
                  <a:ext cx="2307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BE19C62-D951-8863-1FFD-7773FF4ABCB0}"/>
                    </a:ext>
                  </a:extLst>
                </p14:cNvPr>
                <p14:cNvContentPartPr/>
                <p14:nvPr/>
              </p14:nvContentPartPr>
              <p14:xfrm>
                <a:off x="10761225" y="61935"/>
                <a:ext cx="183240" cy="330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BE19C62-D951-8863-1FFD-7773FF4ABCB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755105" y="55815"/>
                  <a:ext cx="19548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42CDA7A-2677-A2F1-4954-C3273C93EF83}"/>
              </a:ext>
            </a:extLst>
          </p:cNvPr>
          <p:cNvGrpSpPr/>
          <p:nvPr/>
        </p:nvGrpSpPr>
        <p:grpSpPr>
          <a:xfrm>
            <a:off x="10017825" y="1439295"/>
            <a:ext cx="1596600" cy="906840"/>
            <a:chOff x="10017825" y="1439295"/>
            <a:chExt cx="1596600" cy="90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203BABC-6019-F47E-5D18-9F731F9DC667}"/>
                    </a:ext>
                  </a:extLst>
                </p14:cNvPr>
                <p14:cNvContentPartPr/>
                <p14:nvPr/>
              </p14:nvContentPartPr>
              <p14:xfrm>
                <a:off x="10490865" y="1439295"/>
                <a:ext cx="22680" cy="244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203BABC-6019-F47E-5D18-9F731F9DC66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84745" y="1433175"/>
                  <a:ext cx="349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EE997E-44D9-512F-1C55-1C24DAFA852D}"/>
                    </a:ext>
                  </a:extLst>
                </p14:cNvPr>
                <p14:cNvContentPartPr/>
                <p14:nvPr/>
              </p14:nvContentPartPr>
              <p14:xfrm>
                <a:off x="10017825" y="1635135"/>
                <a:ext cx="231840" cy="711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EE997E-44D9-512F-1C55-1C24DAFA852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11705" y="1629015"/>
                  <a:ext cx="24408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0A9425-0651-20C9-6507-66D766EEBBCA}"/>
                    </a:ext>
                  </a:extLst>
                </p14:cNvPr>
                <p14:cNvContentPartPr/>
                <p14:nvPr/>
              </p14:nvContentPartPr>
              <p14:xfrm>
                <a:off x="10390785" y="1907295"/>
                <a:ext cx="145440" cy="46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0A9425-0651-20C9-6507-66D766EEBBC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384665" y="1901175"/>
                  <a:ext cx="1576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D36C711-D8F2-090D-C616-DE33ED7CCD77}"/>
                    </a:ext>
                  </a:extLst>
                </p14:cNvPr>
                <p14:cNvContentPartPr/>
                <p14:nvPr/>
              </p14:nvContentPartPr>
              <p14:xfrm>
                <a:off x="10694985" y="1628295"/>
                <a:ext cx="291600" cy="337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D36C711-D8F2-090D-C616-DE33ED7CCD7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688865" y="1622175"/>
                  <a:ext cx="3038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2353B19-E980-F5AB-5BA0-89D7AAF53941}"/>
                    </a:ext>
                  </a:extLst>
                </p14:cNvPr>
                <p14:cNvContentPartPr/>
                <p14:nvPr/>
              </p14:nvContentPartPr>
              <p14:xfrm>
                <a:off x="11024745" y="1559535"/>
                <a:ext cx="294120" cy="332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2353B19-E980-F5AB-5BA0-89D7AAF5394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018625" y="1553415"/>
                  <a:ext cx="3063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E7519A6-2A85-B1A0-BE39-2E32D7376FD0}"/>
                    </a:ext>
                  </a:extLst>
                </p14:cNvPr>
                <p14:cNvContentPartPr/>
                <p14:nvPr/>
              </p14:nvContentPartPr>
              <p14:xfrm>
                <a:off x="11228505" y="1647015"/>
                <a:ext cx="234720" cy="39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E7519A6-2A85-B1A0-BE39-2E32D7376FD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222385" y="1640895"/>
                  <a:ext cx="2469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BBE6523-8254-82FA-AA71-55DA1F1258AD}"/>
                    </a:ext>
                  </a:extLst>
                </p14:cNvPr>
                <p14:cNvContentPartPr/>
                <p14:nvPr/>
              </p14:nvContentPartPr>
              <p14:xfrm>
                <a:off x="11584185" y="1617135"/>
                <a:ext cx="30240" cy="10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BBE6523-8254-82FA-AA71-55DA1F1258A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578065" y="1611015"/>
                  <a:ext cx="4248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7DCAEE7-2B99-C6A6-2C6A-03DDC7696EE7}"/>
              </a:ext>
            </a:extLst>
          </p:cNvPr>
          <p:cNvGrpSpPr/>
          <p:nvPr/>
        </p:nvGrpSpPr>
        <p:grpSpPr>
          <a:xfrm>
            <a:off x="3799905" y="1484655"/>
            <a:ext cx="2442240" cy="703800"/>
            <a:chOff x="3799905" y="1484655"/>
            <a:chExt cx="2442240" cy="7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683722E-E974-A7F2-390B-D0864DE652B7}"/>
                    </a:ext>
                  </a:extLst>
                </p14:cNvPr>
                <p14:cNvContentPartPr/>
                <p14:nvPr/>
              </p14:nvContentPartPr>
              <p14:xfrm>
                <a:off x="3799905" y="1484655"/>
                <a:ext cx="347040" cy="703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683722E-E974-A7F2-390B-D0864DE652B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93785" y="1478535"/>
                  <a:ext cx="35928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9F779BF-87C3-D28F-3511-DD658C64387F}"/>
                    </a:ext>
                  </a:extLst>
                </p14:cNvPr>
                <p14:cNvContentPartPr/>
                <p14:nvPr/>
              </p14:nvContentPartPr>
              <p14:xfrm>
                <a:off x="4231905" y="1618575"/>
                <a:ext cx="217800" cy="486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9F779BF-87C3-D28F-3511-DD658C64387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25785" y="1612455"/>
                  <a:ext cx="23004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AE6B0A9-920F-E9DF-7169-A559A84E9136}"/>
                    </a:ext>
                  </a:extLst>
                </p14:cNvPr>
                <p14:cNvContentPartPr/>
                <p14:nvPr/>
              </p14:nvContentPartPr>
              <p14:xfrm>
                <a:off x="4574265" y="1703895"/>
                <a:ext cx="351360" cy="223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AE6B0A9-920F-E9DF-7169-A559A84E91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68145" y="1697775"/>
                  <a:ext cx="363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377830C-FC0B-D1AF-026D-C8778565D916}"/>
                    </a:ext>
                  </a:extLst>
                </p14:cNvPr>
                <p14:cNvContentPartPr/>
                <p14:nvPr/>
              </p14:nvContentPartPr>
              <p14:xfrm>
                <a:off x="4522065" y="1576095"/>
                <a:ext cx="167760" cy="379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377830C-FC0B-D1AF-026D-C8778565D91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15945" y="1569975"/>
                  <a:ext cx="1800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F68BBC1-0528-F5FF-15AE-EDB70653AA65}"/>
                    </a:ext>
                  </a:extLst>
                </p14:cNvPr>
                <p14:cNvContentPartPr/>
                <p14:nvPr/>
              </p14:nvContentPartPr>
              <p14:xfrm>
                <a:off x="4919145" y="1575375"/>
                <a:ext cx="192240" cy="461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F68BBC1-0528-F5FF-15AE-EDB70653AA6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13025" y="1569255"/>
                  <a:ext cx="2044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8649CD7-54D1-FC2C-F5F3-8AEE623D751E}"/>
                    </a:ext>
                  </a:extLst>
                </p14:cNvPr>
                <p14:cNvContentPartPr/>
                <p14:nvPr/>
              </p14:nvContentPartPr>
              <p14:xfrm>
                <a:off x="5504145" y="1699575"/>
                <a:ext cx="534600" cy="120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8649CD7-54D1-FC2C-F5F3-8AEE623D751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98025" y="1693455"/>
                  <a:ext cx="546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DB4C0E9-928A-270A-2CCF-825DDB5FA6CD}"/>
                    </a:ext>
                  </a:extLst>
                </p14:cNvPr>
                <p14:cNvContentPartPr/>
                <p14:nvPr/>
              </p14:nvContentPartPr>
              <p14:xfrm>
                <a:off x="5723025" y="1552335"/>
                <a:ext cx="43920" cy="392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DB4C0E9-928A-270A-2CCF-825DDB5FA6C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16905" y="1546215"/>
                  <a:ext cx="561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94BDED8-D031-0263-343F-7988A93DE29F}"/>
                    </a:ext>
                  </a:extLst>
                </p14:cNvPr>
                <p14:cNvContentPartPr/>
                <p14:nvPr/>
              </p14:nvContentPartPr>
              <p14:xfrm>
                <a:off x="5464545" y="1578615"/>
                <a:ext cx="526320" cy="160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94BDED8-D031-0263-343F-7988A93DE2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58425" y="1572495"/>
                  <a:ext cx="538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7F67D23-2BAE-CE60-ACE2-5E073C4CBF1E}"/>
                    </a:ext>
                  </a:extLst>
                </p14:cNvPr>
                <p14:cNvContentPartPr/>
                <p14:nvPr/>
              </p14:nvContentPartPr>
              <p14:xfrm>
                <a:off x="5494425" y="1797135"/>
                <a:ext cx="747720" cy="101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7F67D23-2BAE-CE60-ACE2-5E073C4CBF1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88305" y="1791015"/>
                  <a:ext cx="75996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4B03C5-30D7-BB6E-ABD7-C5CAA2008083}"/>
              </a:ext>
            </a:extLst>
          </p:cNvPr>
          <p:cNvGrpSpPr/>
          <p:nvPr/>
        </p:nvGrpSpPr>
        <p:grpSpPr>
          <a:xfrm>
            <a:off x="6781065" y="1240935"/>
            <a:ext cx="2594160" cy="892080"/>
            <a:chOff x="6781065" y="1240935"/>
            <a:chExt cx="2594160" cy="89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5F126E1-C029-7963-8E87-3F8A6E9BA150}"/>
                    </a:ext>
                  </a:extLst>
                </p14:cNvPr>
                <p14:cNvContentPartPr/>
                <p14:nvPr/>
              </p14:nvContentPartPr>
              <p14:xfrm>
                <a:off x="6781065" y="1240935"/>
                <a:ext cx="448920" cy="657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5F126E1-C029-7963-8E87-3F8A6E9BA15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774945" y="1234815"/>
                  <a:ext cx="46116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CA62AFF-C6B1-73C6-FFAD-3A441BFF4F94}"/>
                    </a:ext>
                  </a:extLst>
                </p14:cNvPr>
                <p14:cNvContentPartPr/>
                <p14:nvPr/>
              </p14:nvContentPartPr>
              <p14:xfrm>
                <a:off x="7132785" y="1678335"/>
                <a:ext cx="138960" cy="247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CA62AFF-C6B1-73C6-FFAD-3A441BFF4F9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26665" y="1672215"/>
                  <a:ext cx="1512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231A10A-F823-A2CE-25B7-E202A9E0B812}"/>
                    </a:ext>
                  </a:extLst>
                </p14:cNvPr>
                <p14:cNvContentPartPr/>
                <p14:nvPr/>
              </p14:nvContentPartPr>
              <p14:xfrm>
                <a:off x="7464345" y="1581855"/>
                <a:ext cx="407880" cy="82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231A10A-F823-A2CE-25B7-E202A9E0B81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58225" y="1575735"/>
                  <a:ext cx="420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54EDD0C-8F98-EAD7-5E8B-840B982393E1}"/>
                    </a:ext>
                  </a:extLst>
                </p14:cNvPr>
                <p14:cNvContentPartPr/>
                <p14:nvPr/>
              </p14:nvContentPartPr>
              <p14:xfrm>
                <a:off x="7599705" y="1517055"/>
                <a:ext cx="87840" cy="270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54EDD0C-8F98-EAD7-5E8B-840B982393E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93585" y="1510935"/>
                  <a:ext cx="1000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646F08A-848D-8C8B-FF99-48E165095032}"/>
                    </a:ext>
                  </a:extLst>
                </p14:cNvPr>
                <p14:cNvContentPartPr/>
                <p14:nvPr/>
              </p14:nvContentPartPr>
              <p14:xfrm>
                <a:off x="7966545" y="1285215"/>
                <a:ext cx="343440" cy="477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646F08A-848D-8C8B-FF99-48E16509503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60425" y="1279095"/>
                  <a:ext cx="35568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0A4DAEF-89FE-7060-F98E-0F5FDDF17A54}"/>
                    </a:ext>
                  </a:extLst>
                </p14:cNvPr>
                <p14:cNvContentPartPr/>
                <p14:nvPr/>
              </p14:nvContentPartPr>
              <p14:xfrm>
                <a:off x="8305665" y="1668615"/>
                <a:ext cx="66960" cy="160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0A4DAEF-89FE-7060-F98E-0F5FDDF17A5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99545" y="1662495"/>
                  <a:ext cx="792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1F5A665-4FBE-07C7-884F-6A2CC976BC15}"/>
                    </a:ext>
                  </a:extLst>
                </p14:cNvPr>
                <p14:cNvContentPartPr/>
                <p14:nvPr/>
              </p14:nvContentPartPr>
              <p14:xfrm>
                <a:off x="8645505" y="1340655"/>
                <a:ext cx="511200" cy="380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1F5A665-4FBE-07C7-884F-6A2CC976BC1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39385" y="1334535"/>
                  <a:ext cx="5234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C2DE0DB-75BC-8771-99B6-4E7D97779D2A}"/>
                    </a:ext>
                  </a:extLst>
                </p14:cNvPr>
                <p14:cNvContentPartPr/>
                <p14:nvPr/>
              </p14:nvContentPartPr>
              <p14:xfrm>
                <a:off x="9371265" y="1366215"/>
                <a:ext cx="3960" cy="28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C2DE0DB-75BC-8771-99B6-4E7D97779D2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65145" y="1360095"/>
                  <a:ext cx="16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0333EC1-446B-ACF1-C640-6098B341AA59}"/>
                    </a:ext>
                  </a:extLst>
                </p14:cNvPr>
                <p14:cNvContentPartPr/>
                <p14:nvPr/>
              </p14:nvContentPartPr>
              <p14:xfrm>
                <a:off x="7909305" y="1824135"/>
                <a:ext cx="1091880" cy="152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0333EC1-446B-ACF1-C640-6098B341AA5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03185" y="1818015"/>
                  <a:ext cx="1104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519CBA3-A37E-4FE6-8C0C-E08D9EA9C2CF}"/>
                    </a:ext>
                  </a:extLst>
                </p14:cNvPr>
                <p14:cNvContentPartPr/>
                <p14:nvPr/>
              </p14:nvContentPartPr>
              <p14:xfrm>
                <a:off x="6819945" y="2015295"/>
                <a:ext cx="890640" cy="117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519CBA3-A37E-4FE6-8C0C-E08D9EA9C2C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13825" y="2009175"/>
                  <a:ext cx="90288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AD65204-84AE-5424-F0D1-F03BBA6FDA75}"/>
                  </a:ext>
                </a:extLst>
              </p14:cNvPr>
              <p14:cNvContentPartPr/>
              <p14:nvPr/>
            </p14:nvContentPartPr>
            <p14:xfrm>
              <a:off x="3823305" y="2302215"/>
              <a:ext cx="1743480" cy="1944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AD65204-84AE-5424-F0D1-F03BBA6FDA7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817185" y="2296095"/>
                <a:ext cx="1755720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A61B94A-60DA-EBB9-4AC1-0E19EB169287}"/>
              </a:ext>
            </a:extLst>
          </p:cNvPr>
          <p:cNvGrpSpPr/>
          <p:nvPr/>
        </p:nvGrpSpPr>
        <p:grpSpPr>
          <a:xfrm>
            <a:off x="481065" y="2593455"/>
            <a:ext cx="1991520" cy="875880"/>
            <a:chOff x="481065" y="2593455"/>
            <a:chExt cx="1991520" cy="87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ED25BF9-B6BB-519B-71EE-46AA26C44D04}"/>
                    </a:ext>
                  </a:extLst>
                </p14:cNvPr>
                <p14:cNvContentPartPr/>
                <p14:nvPr/>
              </p14:nvContentPartPr>
              <p14:xfrm>
                <a:off x="524625" y="2799375"/>
                <a:ext cx="414000" cy="510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ED25BF9-B6BB-519B-71EE-46AA26C44D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8505" y="2793255"/>
                  <a:ext cx="42624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2845F82-99AB-D7CA-BCDA-5BAE39097F65}"/>
                    </a:ext>
                  </a:extLst>
                </p14:cNvPr>
                <p14:cNvContentPartPr/>
                <p14:nvPr/>
              </p14:nvContentPartPr>
              <p14:xfrm>
                <a:off x="481065" y="2593455"/>
                <a:ext cx="293040" cy="79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2845F82-99AB-D7CA-BCDA-5BAE39097F6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74945" y="2587335"/>
                  <a:ext cx="3052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CF6713-2C88-713F-1C7E-0C5EFB188AB9}"/>
                    </a:ext>
                  </a:extLst>
                </p14:cNvPr>
                <p14:cNvContentPartPr/>
                <p14:nvPr/>
              </p14:nvContentPartPr>
              <p14:xfrm>
                <a:off x="556305" y="2822775"/>
                <a:ext cx="302040" cy="135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CF6713-2C88-713F-1C7E-0C5EFB188A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0185" y="2816655"/>
                  <a:ext cx="314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AD470C8-1AD7-8320-65FD-5CEB99EC7645}"/>
                    </a:ext>
                  </a:extLst>
                </p14:cNvPr>
                <p14:cNvContentPartPr/>
                <p14:nvPr/>
              </p14:nvContentPartPr>
              <p14:xfrm>
                <a:off x="843585" y="2912775"/>
                <a:ext cx="338400" cy="308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AD470C8-1AD7-8320-65FD-5CEB99EC764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7465" y="2906655"/>
                  <a:ext cx="3506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B151ED2-E50B-9E2D-810F-081A74491D8E}"/>
                    </a:ext>
                  </a:extLst>
                </p14:cNvPr>
                <p14:cNvContentPartPr/>
                <p14:nvPr/>
              </p14:nvContentPartPr>
              <p14:xfrm>
                <a:off x="1152105" y="2841495"/>
                <a:ext cx="314640" cy="295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B151ED2-E50B-9E2D-810F-081A74491D8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45985" y="2835375"/>
                  <a:ext cx="3268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F1A675B-825E-8A53-2CA5-63C0AE9551A6}"/>
                    </a:ext>
                  </a:extLst>
                </p14:cNvPr>
                <p14:cNvContentPartPr/>
                <p14:nvPr/>
              </p14:nvContentPartPr>
              <p14:xfrm>
                <a:off x="1483305" y="2853375"/>
                <a:ext cx="160560" cy="270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F1A675B-825E-8A53-2CA5-63C0AE9551A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477185" y="2847255"/>
                  <a:ext cx="172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4D39E9F-86B9-32D9-3556-EA541AD07558}"/>
                    </a:ext>
                  </a:extLst>
                </p14:cNvPr>
                <p14:cNvContentPartPr/>
                <p14:nvPr/>
              </p14:nvContentPartPr>
              <p14:xfrm>
                <a:off x="1622985" y="2741775"/>
                <a:ext cx="402840" cy="386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4D39E9F-86B9-32D9-3556-EA541AD0755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16865" y="2735655"/>
                  <a:ext cx="41508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43BED35-5651-1505-E924-A2E0EADB4C81}"/>
                    </a:ext>
                  </a:extLst>
                </p14:cNvPr>
                <p14:cNvContentPartPr/>
                <p14:nvPr/>
              </p14:nvContentPartPr>
              <p14:xfrm>
                <a:off x="2180625" y="2991615"/>
                <a:ext cx="32400" cy="87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43BED35-5651-1505-E924-A2E0EADB4C8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174505" y="2985495"/>
                  <a:ext cx="44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47D8FCC-C1E2-30CC-3503-4227CA3D1C45}"/>
                    </a:ext>
                  </a:extLst>
                </p14:cNvPr>
                <p14:cNvContentPartPr/>
                <p14:nvPr/>
              </p14:nvContentPartPr>
              <p14:xfrm>
                <a:off x="2238945" y="2934015"/>
                <a:ext cx="104400" cy="48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47D8FCC-C1E2-30CC-3503-4227CA3D1C4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232825" y="2927895"/>
                  <a:ext cx="1166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71ACD1C-CCF8-1CC7-63B0-5FD847615500}"/>
                    </a:ext>
                  </a:extLst>
                </p14:cNvPr>
                <p14:cNvContentPartPr/>
                <p14:nvPr/>
              </p14:nvContentPartPr>
              <p14:xfrm>
                <a:off x="2357745" y="3359895"/>
                <a:ext cx="114840" cy="109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71ACD1C-CCF8-1CC7-63B0-5FD84761550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351625" y="3353775"/>
                  <a:ext cx="127080" cy="12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6F24FB2-7281-21E2-AC80-73E494FF3B98}"/>
                  </a:ext>
                </a:extLst>
              </p14:cNvPr>
              <p14:cNvContentPartPr/>
              <p14:nvPr/>
            </p14:nvContentPartPr>
            <p14:xfrm>
              <a:off x="2832225" y="3095655"/>
              <a:ext cx="331920" cy="1371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6F24FB2-7281-21E2-AC80-73E494FF3B9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826105" y="3089535"/>
                <a:ext cx="3441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7B78BCC-FD84-3F8F-578B-B1AEC36C9E79}"/>
                  </a:ext>
                </a:extLst>
              </p14:cNvPr>
              <p14:cNvContentPartPr/>
              <p14:nvPr/>
            </p14:nvContentPartPr>
            <p14:xfrm>
              <a:off x="1464945" y="572055"/>
              <a:ext cx="172080" cy="882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7B78BCC-FD84-3F8F-578B-B1AEC36C9E7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455945" y="563415"/>
                <a:ext cx="189720" cy="10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DA2B1D2-98CB-60AF-C90D-2816A09E14B8}"/>
              </a:ext>
            </a:extLst>
          </p:cNvPr>
          <p:cNvGrpSpPr/>
          <p:nvPr/>
        </p:nvGrpSpPr>
        <p:grpSpPr>
          <a:xfrm>
            <a:off x="560985" y="4010055"/>
            <a:ext cx="721440" cy="270000"/>
            <a:chOff x="560985" y="4010055"/>
            <a:chExt cx="72144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F3B5F6E-4CA6-AB41-9373-F1B9044CF473}"/>
                    </a:ext>
                  </a:extLst>
                </p14:cNvPr>
                <p14:cNvContentPartPr/>
                <p14:nvPr/>
              </p14:nvContentPartPr>
              <p14:xfrm>
                <a:off x="560985" y="4010055"/>
                <a:ext cx="288720" cy="270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F3B5F6E-4CA6-AB41-9373-F1B9044CF47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1985" y="4001055"/>
                  <a:ext cx="306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2C3BC22-F40C-4C37-3E38-86799F86625E}"/>
                    </a:ext>
                  </a:extLst>
                </p14:cNvPr>
                <p14:cNvContentPartPr/>
                <p14:nvPr/>
              </p14:nvContentPartPr>
              <p14:xfrm>
                <a:off x="947625" y="4070895"/>
                <a:ext cx="334800" cy="150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2C3BC22-F40C-4C37-3E38-86799F86625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8985" y="4061895"/>
                  <a:ext cx="352440" cy="16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6D5DBD6-D6E6-709F-8CBE-0D8FD706F75D}"/>
                  </a:ext>
                </a:extLst>
              </p14:cNvPr>
              <p14:cNvContentPartPr/>
              <p14:nvPr/>
            </p14:nvContentPartPr>
            <p14:xfrm>
              <a:off x="544425" y="4501815"/>
              <a:ext cx="291240" cy="6714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6D5DBD6-D6E6-709F-8CBE-0D8FD706F75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35785" y="4492815"/>
                <a:ext cx="30888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FC3096B-C043-9CDA-65D5-F83856449993}"/>
                  </a:ext>
                </a:extLst>
              </p14:cNvPr>
              <p14:cNvContentPartPr/>
              <p14:nvPr/>
            </p14:nvContentPartPr>
            <p14:xfrm>
              <a:off x="974625" y="4783695"/>
              <a:ext cx="36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FC3096B-C043-9CDA-65D5-F8385644999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65985" y="477469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2767C9B-9A7D-E264-E243-71F67915730F}"/>
                  </a:ext>
                </a:extLst>
              </p14:cNvPr>
              <p14:cNvContentPartPr/>
              <p14:nvPr/>
            </p14:nvContentPartPr>
            <p14:xfrm>
              <a:off x="10913145" y="448575"/>
              <a:ext cx="11880" cy="18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2767C9B-9A7D-E264-E243-71F67915730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904505" y="439935"/>
                <a:ext cx="295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248BD99-3F92-FA92-9870-8968436D03A7}"/>
                  </a:ext>
                </a:extLst>
              </p14:cNvPr>
              <p14:cNvContentPartPr/>
              <p14:nvPr/>
            </p14:nvContentPartPr>
            <p14:xfrm>
              <a:off x="4918785" y="3702615"/>
              <a:ext cx="1517040" cy="2368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248BD99-3F92-FA92-9870-8968436D03A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910145" y="3693615"/>
                <a:ext cx="15346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BF3CACF-56B3-513C-CFC9-E846907883E0}"/>
                  </a:ext>
                </a:extLst>
              </p14:cNvPr>
              <p14:cNvContentPartPr/>
              <p14:nvPr/>
            </p14:nvContentPartPr>
            <p14:xfrm>
              <a:off x="10098105" y="3148935"/>
              <a:ext cx="18720" cy="208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BF3CACF-56B3-513C-CFC9-E846907883E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089105" y="3140295"/>
                <a:ext cx="3636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4A37158-99C5-2F15-BEC1-1F13C3FE5424}"/>
              </a:ext>
            </a:extLst>
          </p:cNvPr>
          <p:cNvGrpSpPr/>
          <p:nvPr/>
        </p:nvGrpSpPr>
        <p:grpSpPr>
          <a:xfrm>
            <a:off x="1449825" y="38175"/>
            <a:ext cx="1515240" cy="956160"/>
            <a:chOff x="1449825" y="38175"/>
            <a:chExt cx="1515240" cy="95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6DA5987-AC42-2704-98AC-FEA1737EECCF}"/>
                    </a:ext>
                  </a:extLst>
                </p14:cNvPr>
                <p14:cNvContentPartPr/>
                <p14:nvPr/>
              </p14:nvContentPartPr>
              <p14:xfrm>
                <a:off x="1449825" y="633975"/>
                <a:ext cx="198720" cy="38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6DA5987-AC42-2704-98AC-FEA1737EECC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40825" y="625335"/>
                  <a:ext cx="216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BF90A21-DC16-A1A6-1D91-D280F564EACB}"/>
                    </a:ext>
                  </a:extLst>
                </p14:cNvPr>
                <p14:cNvContentPartPr/>
                <p14:nvPr/>
              </p14:nvContentPartPr>
              <p14:xfrm>
                <a:off x="1524705" y="611295"/>
                <a:ext cx="48240" cy="107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BF90A21-DC16-A1A6-1D91-D280F564EAC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515705" y="602295"/>
                  <a:ext cx="658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9EE5F3E-8FCE-1886-2965-04C6B42E9BE6}"/>
                    </a:ext>
                  </a:extLst>
                </p14:cNvPr>
                <p14:cNvContentPartPr/>
                <p14:nvPr/>
              </p14:nvContentPartPr>
              <p14:xfrm>
                <a:off x="1520025" y="583575"/>
                <a:ext cx="7200" cy="90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9EE5F3E-8FCE-1886-2965-04C6B42E9BE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511025" y="574575"/>
                  <a:ext cx="248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FB1D89-9AC1-888C-6F32-04B3FB2874F9}"/>
                    </a:ext>
                  </a:extLst>
                </p14:cNvPr>
                <p14:cNvContentPartPr/>
                <p14:nvPr/>
              </p14:nvContentPartPr>
              <p14:xfrm>
                <a:off x="1478985" y="619575"/>
                <a:ext cx="156600" cy="48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FB1D89-9AC1-888C-6F32-04B3FB2874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470345" y="610575"/>
                  <a:ext cx="1742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5A47274-4CBA-6DD5-ACD0-9BB6723A7B01}"/>
                    </a:ext>
                  </a:extLst>
                </p14:cNvPr>
                <p14:cNvContentPartPr/>
                <p14:nvPr/>
              </p14:nvContentPartPr>
              <p14:xfrm>
                <a:off x="1577265" y="684375"/>
                <a:ext cx="40320" cy="66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5A47274-4CBA-6DD5-ACD0-9BB6723A7B0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568265" y="675375"/>
                  <a:ext cx="579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8145844-310A-2BF0-78B8-C02965E6D44F}"/>
                    </a:ext>
                  </a:extLst>
                </p14:cNvPr>
                <p14:cNvContentPartPr/>
                <p14:nvPr/>
              </p14:nvContentPartPr>
              <p14:xfrm>
                <a:off x="1653585" y="788055"/>
                <a:ext cx="54000" cy="107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8145844-310A-2BF0-78B8-C02965E6D44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644945" y="779415"/>
                  <a:ext cx="71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1298BA1-D27B-4FCE-2615-DB4125D1310B}"/>
                    </a:ext>
                  </a:extLst>
                </p14:cNvPr>
                <p14:cNvContentPartPr/>
                <p14:nvPr/>
              </p14:nvContentPartPr>
              <p14:xfrm>
                <a:off x="1709745" y="821535"/>
                <a:ext cx="37800" cy="92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1298BA1-D27B-4FCE-2615-DB4125D1310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700745" y="812535"/>
                  <a:ext cx="554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92C311C-F39E-0CD1-7A1A-D82C2BC31A8D}"/>
                    </a:ext>
                  </a:extLst>
                </p14:cNvPr>
                <p14:cNvContentPartPr/>
                <p14:nvPr/>
              </p14:nvContentPartPr>
              <p14:xfrm>
                <a:off x="1746825" y="879855"/>
                <a:ext cx="53280" cy="75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92C311C-F39E-0CD1-7A1A-D82C2BC31A8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737825" y="870855"/>
                  <a:ext cx="70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1149FD0-0CB3-081A-70C4-47248A1F0FDA}"/>
                    </a:ext>
                  </a:extLst>
                </p14:cNvPr>
                <p14:cNvContentPartPr/>
                <p14:nvPr/>
              </p14:nvContentPartPr>
              <p14:xfrm>
                <a:off x="1811625" y="903255"/>
                <a:ext cx="757080" cy="48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1149FD0-0CB3-081A-70C4-47248A1F0FD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02625" y="894615"/>
                  <a:ext cx="7747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B5C637F-A5CB-2786-D36F-DCD494EEBB68}"/>
                    </a:ext>
                  </a:extLst>
                </p14:cNvPr>
                <p14:cNvContentPartPr/>
                <p14:nvPr/>
              </p14:nvContentPartPr>
              <p14:xfrm>
                <a:off x="2396625" y="798495"/>
                <a:ext cx="80640" cy="164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B5C637F-A5CB-2786-D36F-DCD494EEBB6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387985" y="789495"/>
                  <a:ext cx="98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C77E5ED-FA57-2313-ADC0-AD8176B1A9C6}"/>
                    </a:ext>
                  </a:extLst>
                </p14:cNvPr>
                <p14:cNvContentPartPr/>
                <p14:nvPr/>
              </p14:nvContentPartPr>
              <p14:xfrm>
                <a:off x="1586985" y="653055"/>
                <a:ext cx="219960" cy="341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C77E5ED-FA57-2313-ADC0-AD8176B1A9C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577985" y="644055"/>
                  <a:ext cx="2376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F5EC362-8C6D-3D7E-49E6-8DA9EBCCD6FC}"/>
                    </a:ext>
                  </a:extLst>
                </p14:cNvPr>
                <p14:cNvContentPartPr/>
                <p14:nvPr/>
              </p14:nvContentPartPr>
              <p14:xfrm>
                <a:off x="1559985" y="634695"/>
                <a:ext cx="181080" cy="275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F5EC362-8C6D-3D7E-49E6-8DA9EBCCD6F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551345" y="626055"/>
                  <a:ext cx="1987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E9C39AD-866E-7606-17E3-3512962C7E36}"/>
                    </a:ext>
                  </a:extLst>
                </p14:cNvPr>
                <p14:cNvContentPartPr/>
                <p14:nvPr/>
              </p14:nvContentPartPr>
              <p14:xfrm>
                <a:off x="1490145" y="802455"/>
                <a:ext cx="81360" cy="21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E9C39AD-866E-7606-17E3-3512962C7E3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481505" y="793815"/>
                  <a:ext cx="99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DBE2993-439A-F91E-98DA-6BA70F0983F3}"/>
                    </a:ext>
                  </a:extLst>
                </p14:cNvPr>
                <p14:cNvContentPartPr/>
                <p14:nvPr/>
              </p14:nvContentPartPr>
              <p14:xfrm>
                <a:off x="1588425" y="667815"/>
                <a:ext cx="3960" cy="115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DBE2993-439A-F91E-98DA-6BA70F0983F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579785" y="658815"/>
                  <a:ext cx="216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E039984-65BC-ECC4-572C-BD10648AF85C}"/>
                    </a:ext>
                  </a:extLst>
                </p14:cNvPr>
                <p14:cNvContentPartPr/>
                <p14:nvPr/>
              </p14:nvContentPartPr>
              <p14:xfrm>
                <a:off x="1809825" y="898935"/>
                <a:ext cx="12240" cy="129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E039984-65BC-ECC4-572C-BD10648AF85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801185" y="890295"/>
                  <a:ext cx="29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1B554AF-F368-23AE-4DA2-3BDAEE43DE99}"/>
                    </a:ext>
                  </a:extLst>
                </p14:cNvPr>
                <p14:cNvContentPartPr/>
                <p14:nvPr/>
              </p14:nvContentPartPr>
              <p14:xfrm>
                <a:off x="1508505" y="581415"/>
                <a:ext cx="15120" cy="54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1B554AF-F368-23AE-4DA2-3BDAEE43DE9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499865" y="572415"/>
                  <a:ext cx="32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88B8F6E-F44D-68FB-A5EC-D57DF7FBE9C8}"/>
                    </a:ext>
                  </a:extLst>
                </p14:cNvPr>
                <p14:cNvContentPartPr/>
                <p14:nvPr/>
              </p14:nvContentPartPr>
              <p14:xfrm>
                <a:off x="1799025" y="954735"/>
                <a:ext cx="3960" cy="14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88B8F6E-F44D-68FB-A5EC-D57DF7FBE9C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90025" y="946095"/>
                  <a:ext cx="216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803F402-A6DF-00F6-DC56-521325826721}"/>
                    </a:ext>
                  </a:extLst>
                </p14:cNvPr>
                <p14:cNvContentPartPr/>
                <p14:nvPr/>
              </p14:nvContentPartPr>
              <p14:xfrm>
                <a:off x="1619385" y="328335"/>
                <a:ext cx="346680" cy="151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803F402-A6DF-00F6-DC56-52132582672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610745" y="319335"/>
                  <a:ext cx="364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964A721-60E0-0BC3-5D8F-BBBCCBF7CE4E}"/>
                    </a:ext>
                  </a:extLst>
                </p14:cNvPr>
                <p14:cNvContentPartPr/>
                <p14:nvPr/>
              </p14:nvContentPartPr>
              <p14:xfrm>
                <a:off x="1949865" y="38175"/>
                <a:ext cx="431280" cy="195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964A721-60E0-0BC3-5D8F-BBBCCBF7CE4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940865" y="29535"/>
                  <a:ext cx="448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08ABDFA-9110-10EA-4A09-872711C8083B}"/>
                    </a:ext>
                  </a:extLst>
                </p14:cNvPr>
                <p14:cNvContentPartPr/>
                <p14:nvPr/>
              </p14:nvContentPartPr>
              <p14:xfrm>
                <a:off x="2207985" y="107295"/>
                <a:ext cx="49680" cy="268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08ABDFA-9110-10EA-4A09-872711C8083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199345" y="98295"/>
                  <a:ext cx="673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2585E28-CECF-637B-19EA-77CB114261E8}"/>
                    </a:ext>
                  </a:extLst>
                </p14:cNvPr>
                <p14:cNvContentPartPr/>
                <p14:nvPr/>
              </p14:nvContentPartPr>
              <p14:xfrm>
                <a:off x="2543145" y="169935"/>
                <a:ext cx="28800" cy="171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2585E28-CECF-637B-19EA-77CB114261E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534145" y="160935"/>
                  <a:ext cx="46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12FFE48-10C4-F284-FAAE-E5B9A1E16501}"/>
                    </a:ext>
                  </a:extLst>
                </p14:cNvPr>
                <p14:cNvContentPartPr/>
                <p14:nvPr/>
              </p14:nvContentPartPr>
              <p14:xfrm>
                <a:off x="2537385" y="48255"/>
                <a:ext cx="121320" cy="174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12FFE48-10C4-F284-FAAE-E5B9A1E1650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528385" y="39615"/>
                  <a:ext cx="138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70EF92C-DF58-758E-CF09-2AC00A145281}"/>
                    </a:ext>
                  </a:extLst>
                </p14:cNvPr>
                <p14:cNvContentPartPr/>
                <p14:nvPr/>
              </p14:nvContentPartPr>
              <p14:xfrm>
                <a:off x="2812785" y="188295"/>
                <a:ext cx="14040" cy="43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70EF92C-DF58-758E-CF09-2AC00A14528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803785" y="179655"/>
                  <a:ext cx="316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62B3E17-7385-8377-7D7E-68A80C627040}"/>
                    </a:ext>
                  </a:extLst>
                </p14:cNvPr>
                <p14:cNvContentPartPr/>
                <p14:nvPr/>
              </p14:nvContentPartPr>
              <p14:xfrm>
                <a:off x="2332545" y="229695"/>
                <a:ext cx="39240" cy="16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62B3E17-7385-8377-7D7E-68A80C62704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323905" y="220695"/>
                  <a:ext cx="56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9C51D9A-5B4A-02BC-3C09-F1F637B73DA8}"/>
                    </a:ext>
                  </a:extLst>
                </p14:cNvPr>
                <p14:cNvContentPartPr/>
                <p14:nvPr/>
              </p14:nvContentPartPr>
              <p14:xfrm>
                <a:off x="2957865" y="145095"/>
                <a:ext cx="7200" cy="36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9C51D9A-5B4A-02BC-3C09-F1F637B73DA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49225" y="136455"/>
                  <a:ext cx="248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6E58583-CADE-009F-BEBB-BFA14F0D4B11}"/>
                    </a:ext>
                  </a:extLst>
                </p14:cNvPr>
                <p14:cNvContentPartPr/>
                <p14:nvPr/>
              </p14:nvContentPartPr>
              <p14:xfrm>
                <a:off x="1904145" y="436335"/>
                <a:ext cx="73440" cy="126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6E58583-CADE-009F-BEBB-BFA14F0D4B1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895145" y="427335"/>
                  <a:ext cx="91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3BE144E-28B3-894B-F4A3-9892FEF7FE8F}"/>
                    </a:ext>
                  </a:extLst>
                </p14:cNvPr>
                <p14:cNvContentPartPr/>
                <p14:nvPr/>
              </p14:nvContentPartPr>
              <p14:xfrm>
                <a:off x="1938345" y="379095"/>
                <a:ext cx="58680" cy="81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3BE144E-28B3-894B-F4A3-9892FEF7FE8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929705" y="370095"/>
                  <a:ext cx="76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E659EA7-72CC-6231-ABAB-5BDE5BFB0290}"/>
                    </a:ext>
                  </a:extLst>
                </p14:cNvPr>
                <p14:cNvContentPartPr/>
                <p14:nvPr/>
              </p14:nvContentPartPr>
              <p14:xfrm>
                <a:off x="2105385" y="309975"/>
                <a:ext cx="42480" cy="4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E659EA7-72CC-6231-ABAB-5BDE5BFB029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096385" y="300975"/>
                  <a:ext cx="60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AB0F30C-0D32-32F0-B368-8C0E09131610}"/>
                    </a:ext>
                  </a:extLst>
                </p14:cNvPr>
                <p14:cNvContentPartPr/>
                <p14:nvPr/>
              </p14:nvContentPartPr>
              <p14:xfrm>
                <a:off x="2185305" y="239775"/>
                <a:ext cx="18720" cy="39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AB0F30C-0D32-32F0-B368-8C0E0913161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176305" y="231135"/>
                  <a:ext cx="363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A5D31D9-77BE-7607-E286-AB28263C1308}"/>
                    </a:ext>
                  </a:extLst>
                </p14:cNvPr>
                <p14:cNvContentPartPr/>
                <p14:nvPr/>
              </p14:nvContentPartPr>
              <p14:xfrm>
                <a:off x="2107545" y="714255"/>
                <a:ext cx="178560" cy="684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A5D31D9-77BE-7607-E286-AB28263C130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098545" y="705255"/>
                  <a:ext cx="196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840DD9B-EF2B-B470-97F1-EA0AA1F7BBBB}"/>
                    </a:ext>
                  </a:extLst>
                </p14:cNvPr>
                <p14:cNvContentPartPr/>
                <p14:nvPr/>
              </p14:nvContentPartPr>
              <p14:xfrm>
                <a:off x="2213745" y="687255"/>
                <a:ext cx="12960" cy="1299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840DD9B-EF2B-B470-97F1-EA0AA1F7BBB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205105" y="678615"/>
                  <a:ext cx="306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DE64003-4012-AFD0-B72A-5D3E71192022}"/>
                    </a:ext>
                  </a:extLst>
                </p14:cNvPr>
                <p14:cNvContentPartPr/>
                <p14:nvPr/>
              </p14:nvContentPartPr>
              <p14:xfrm>
                <a:off x="2410305" y="585375"/>
                <a:ext cx="47160" cy="86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DE64003-4012-AFD0-B72A-5D3E7119202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401665" y="576735"/>
                  <a:ext cx="64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80E07CA-A83B-74ED-6008-1B56C03763E2}"/>
                    </a:ext>
                  </a:extLst>
                </p14:cNvPr>
                <p14:cNvContentPartPr/>
                <p14:nvPr/>
              </p14:nvContentPartPr>
              <p14:xfrm>
                <a:off x="2517945" y="489975"/>
                <a:ext cx="37080" cy="97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80E07CA-A83B-74ED-6008-1B56C03763E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508945" y="480975"/>
                  <a:ext cx="547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0E1F473-F7E8-072F-3A03-BAB6B4188AB0}"/>
                    </a:ext>
                  </a:extLst>
                </p14:cNvPr>
                <p14:cNvContentPartPr/>
                <p14:nvPr/>
              </p14:nvContentPartPr>
              <p14:xfrm>
                <a:off x="2164785" y="658455"/>
                <a:ext cx="141120" cy="1609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0E1F473-F7E8-072F-3A03-BAB6B4188AB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155785" y="649815"/>
                  <a:ext cx="15876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276E42EA-A291-DEB4-AEEB-5A26B51FF7D8}"/>
                  </a:ext>
                </a:extLst>
              </p14:cNvPr>
              <p14:cNvContentPartPr/>
              <p14:nvPr/>
            </p14:nvContentPartPr>
            <p14:xfrm>
              <a:off x="5084025" y="5667135"/>
              <a:ext cx="298800" cy="2307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276E42EA-A291-DEB4-AEEB-5A26B51FF7D8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075025" y="5658495"/>
                <a:ext cx="3164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44277DF-089C-75D2-8791-66E42FA7A8F3}"/>
                  </a:ext>
                </a:extLst>
              </p14:cNvPr>
              <p14:cNvContentPartPr/>
              <p14:nvPr/>
            </p14:nvContentPartPr>
            <p14:xfrm>
              <a:off x="2525865" y="3844455"/>
              <a:ext cx="568440" cy="2628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44277DF-089C-75D2-8791-66E42FA7A8F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2516865" y="3835455"/>
                <a:ext cx="5860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2D9F1CD-9211-731A-D410-4628562ACAB9}"/>
                  </a:ext>
                </a:extLst>
              </p14:cNvPr>
              <p14:cNvContentPartPr/>
              <p14:nvPr/>
            </p14:nvContentPartPr>
            <p14:xfrm>
              <a:off x="3239025" y="4066575"/>
              <a:ext cx="30240" cy="414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2D9F1CD-9211-731A-D410-4628562ACAB9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230385" y="4057935"/>
                <a:ext cx="478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F8E18A4-6FE0-6473-402D-D13F6B50111E}"/>
                  </a:ext>
                </a:extLst>
              </p14:cNvPr>
              <p14:cNvContentPartPr/>
              <p14:nvPr/>
            </p14:nvContentPartPr>
            <p14:xfrm>
              <a:off x="4798905" y="2716935"/>
              <a:ext cx="392760" cy="10609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F8E18A4-6FE0-6473-402D-D13F6B50111E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4790265" y="2708295"/>
                <a:ext cx="410400" cy="10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1B8367E-9419-7613-C091-1EEE29910871}"/>
                  </a:ext>
                </a:extLst>
              </p14:cNvPr>
              <p14:cNvContentPartPr/>
              <p14:nvPr/>
            </p14:nvContentPartPr>
            <p14:xfrm>
              <a:off x="5477145" y="3033735"/>
              <a:ext cx="336240" cy="1166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1B8367E-9419-7613-C091-1EEE29910871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468505" y="3025095"/>
                <a:ext cx="3538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87FD643-25D2-F991-CE38-2EBF447F8D5A}"/>
                  </a:ext>
                </a:extLst>
              </p14:cNvPr>
              <p14:cNvContentPartPr/>
              <p14:nvPr/>
            </p14:nvContentPartPr>
            <p14:xfrm>
              <a:off x="6466065" y="2674815"/>
              <a:ext cx="363240" cy="10792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87FD643-25D2-F991-CE38-2EBF447F8D5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6457065" y="2666175"/>
                <a:ext cx="380880" cy="10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5C7E463-8CF1-5ADA-684B-878BAD1B0E27}"/>
                  </a:ext>
                </a:extLst>
              </p14:cNvPr>
              <p14:cNvContentPartPr/>
              <p14:nvPr/>
            </p14:nvContentPartPr>
            <p14:xfrm>
              <a:off x="6487665" y="2234535"/>
              <a:ext cx="535320" cy="3715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5C7E463-8CF1-5ADA-684B-878BAD1B0E27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478665" y="2225535"/>
                <a:ext cx="5529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A11A557-B83F-6F74-E438-448D5FE3C8FC}"/>
                  </a:ext>
                </a:extLst>
              </p14:cNvPr>
              <p14:cNvContentPartPr/>
              <p14:nvPr/>
            </p14:nvContentPartPr>
            <p14:xfrm>
              <a:off x="2630985" y="2795415"/>
              <a:ext cx="1620360" cy="140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A11A557-B83F-6F74-E438-448D5FE3C8F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622345" y="2786775"/>
                <a:ext cx="16380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DB4EF2A-A323-F6DB-7353-7C2CFCFF43FE}"/>
                  </a:ext>
                </a:extLst>
              </p14:cNvPr>
              <p14:cNvContentPartPr/>
              <p14:nvPr/>
            </p14:nvContentPartPr>
            <p14:xfrm>
              <a:off x="4016265" y="2515335"/>
              <a:ext cx="383400" cy="6426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DB4EF2A-A323-F6DB-7353-7C2CFCFF43FE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4007625" y="2506695"/>
                <a:ext cx="40104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ED63390-C648-FF0F-8B3D-9B730078D275}"/>
                  </a:ext>
                </a:extLst>
              </p14:cNvPr>
              <p14:cNvContentPartPr/>
              <p14:nvPr/>
            </p14:nvContentPartPr>
            <p14:xfrm>
              <a:off x="4635825" y="3006015"/>
              <a:ext cx="31320" cy="457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ED63390-C648-FF0F-8B3D-9B730078D275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4627185" y="2997375"/>
                <a:ext cx="489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5CFB27C-7067-72BD-C850-9E782BCFEACA}"/>
                  </a:ext>
                </a:extLst>
              </p14:cNvPr>
              <p14:cNvContentPartPr/>
              <p14:nvPr/>
            </p14:nvContentPartPr>
            <p14:xfrm>
              <a:off x="4943985" y="2657175"/>
              <a:ext cx="16200" cy="550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5CFB27C-7067-72BD-C850-9E782BCFEAC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4934985" y="2648175"/>
                <a:ext cx="338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09AC3E1-371A-1279-8825-2C99D5BCA862}"/>
                  </a:ext>
                </a:extLst>
              </p14:cNvPr>
              <p14:cNvContentPartPr/>
              <p14:nvPr/>
            </p14:nvContentPartPr>
            <p14:xfrm>
              <a:off x="6719505" y="2939055"/>
              <a:ext cx="20880" cy="86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09AC3E1-371A-1279-8825-2C99D5BCA862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710865" y="2930415"/>
                <a:ext cx="385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B2729E0B-62CF-34E0-D511-3833419E7D0B}"/>
                  </a:ext>
                </a:extLst>
              </p14:cNvPr>
              <p14:cNvContentPartPr/>
              <p14:nvPr/>
            </p14:nvContentPartPr>
            <p14:xfrm>
              <a:off x="8359665" y="2704695"/>
              <a:ext cx="531720" cy="1000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B2729E0B-62CF-34E0-D511-3833419E7D0B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8351025" y="2695695"/>
                <a:ext cx="5493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0217D59-B5BA-DEAF-F564-DC3B04BA30DE}"/>
                  </a:ext>
                </a:extLst>
              </p14:cNvPr>
              <p14:cNvContentPartPr/>
              <p14:nvPr/>
            </p14:nvContentPartPr>
            <p14:xfrm>
              <a:off x="8495745" y="2930775"/>
              <a:ext cx="650880" cy="2088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0217D59-B5BA-DEAF-F564-DC3B04BA30DE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486745" y="2922135"/>
                <a:ext cx="6685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D71D3BF6-3241-DEEF-F00C-AC623673C58D}"/>
                  </a:ext>
                </a:extLst>
              </p14:cNvPr>
              <p14:cNvContentPartPr/>
              <p14:nvPr/>
            </p14:nvContentPartPr>
            <p14:xfrm>
              <a:off x="7205145" y="2730255"/>
              <a:ext cx="17640" cy="36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D71D3BF6-3241-DEEF-F00C-AC623673C58D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196505" y="2721615"/>
                <a:ext cx="352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64F81BE1-7BF8-7B58-4178-689A9AC6D41D}"/>
                  </a:ext>
                </a:extLst>
              </p14:cNvPr>
              <p14:cNvContentPartPr/>
              <p14:nvPr/>
            </p14:nvContentPartPr>
            <p14:xfrm>
              <a:off x="7250145" y="2455575"/>
              <a:ext cx="460800" cy="6318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64F81BE1-7BF8-7B58-4178-689A9AC6D41D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241145" y="2446935"/>
                <a:ext cx="47844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806BD2F8-9F33-A332-3B68-5143C34DA3E9}"/>
                  </a:ext>
                </a:extLst>
              </p14:cNvPr>
              <p14:cNvContentPartPr/>
              <p14:nvPr/>
            </p14:nvContentPartPr>
            <p14:xfrm>
              <a:off x="7559385" y="2436855"/>
              <a:ext cx="164160" cy="21240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806BD2F8-9F33-A332-3B68-5143C34DA3E9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7550385" y="2428215"/>
                <a:ext cx="1818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A5A0CADF-B864-4175-428A-4BBCE013E131}"/>
                  </a:ext>
                </a:extLst>
              </p14:cNvPr>
              <p14:cNvContentPartPr/>
              <p14:nvPr/>
            </p14:nvContentPartPr>
            <p14:xfrm>
              <a:off x="10421025" y="2363055"/>
              <a:ext cx="73080" cy="5065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A5A0CADF-B864-4175-428A-4BBCE013E131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0412385" y="2354415"/>
                <a:ext cx="9072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0528814-BA2A-166F-ADD7-893C5E86DF53}"/>
                  </a:ext>
                </a:extLst>
              </p14:cNvPr>
              <p14:cNvContentPartPr/>
              <p14:nvPr/>
            </p14:nvContentPartPr>
            <p14:xfrm>
              <a:off x="10209345" y="2695335"/>
              <a:ext cx="615240" cy="2602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0528814-BA2A-166F-ADD7-893C5E86DF5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0200345" y="2686695"/>
                <a:ext cx="6328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F3A68A7-9007-D33E-E8A4-FB3F8303CD56}"/>
                  </a:ext>
                </a:extLst>
              </p14:cNvPr>
              <p14:cNvContentPartPr/>
              <p14:nvPr/>
            </p14:nvContentPartPr>
            <p14:xfrm>
              <a:off x="10997745" y="2245695"/>
              <a:ext cx="172800" cy="5004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F3A68A7-9007-D33E-E8A4-FB3F8303CD56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0989105" y="2237055"/>
                <a:ext cx="19044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1A90261-809F-E095-A657-0400BB23ACDC}"/>
                  </a:ext>
                </a:extLst>
              </p14:cNvPr>
              <p14:cNvContentPartPr/>
              <p14:nvPr/>
            </p14:nvContentPartPr>
            <p14:xfrm>
              <a:off x="10826385" y="2698575"/>
              <a:ext cx="506880" cy="662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1A90261-809F-E095-A657-0400BB23ACDC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0817385" y="2689575"/>
                <a:ext cx="5245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43BEE96-1EB3-10DE-C9B2-F70BA7AB8CE9}"/>
                  </a:ext>
                </a:extLst>
              </p14:cNvPr>
              <p14:cNvContentPartPr/>
              <p14:nvPr/>
            </p14:nvContentPartPr>
            <p14:xfrm>
              <a:off x="11362425" y="2474295"/>
              <a:ext cx="153360" cy="1494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43BEE96-1EB3-10DE-C9B2-F70BA7AB8CE9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1353425" y="2465295"/>
                <a:ext cx="1710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E0B61C0F-2409-045F-00D1-B6CDFA0D592F}"/>
                  </a:ext>
                </a:extLst>
              </p14:cNvPr>
              <p14:cNvContentPartPr/>
              <p14:nvPr/>
            </p14:nvContentPartPr>
            <p14:xfrm>
              <a:off x="11679945" y="2020695"/>
              <a:ext cx="191520" cy="5436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E0B61C0F-2409-045F-00D1-B6CDFA0D592F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1670945" y="2011695"/>
                <a:ext cx="20916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33CA438-369B-478C-7674-B32671289D75}"/>
                  </a:ext>
                </a:extLst>
              </p14:cNvPr>
              <p14:cNvContentPartPr/>
              <p14:nvPr/>
            </p14:nvContentPartPr>
            <p14:xfrm>
              <a:off x="11575545" y="2473935"/>
              <a:ext cx="448560" cy="1738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33CA438-369B-478C-7674-B32671289D75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1566545" y="2464935"/>
                <a:ext cx="4662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E7706FFE-D62F-C699-69D4-7ADBC399AB29}"/>
                  </a:ext>
                </a:extLst>
              </p14:cNvPr>
              <p14:cNvContentPartPr/>
              <p14:nvPr/>
            </p14:nvContentPartPr>
            <p14:xfrm>
              <a:off x="9860865" y="2407335"/>
              <a:ext cx="183960" cy="4622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E7706FFE-D62F-C699-69D4-7ADBC399AB2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9852225" y="2398335"/>
                <a:ext cx="20160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E6AE3F9-E2DF-62E8-FB08-D019A1B07F9D}"/>
                  </a:ext>
                </a:extLst>
              </p14:cNvPr>
              <p14:cNvContentPartPr/>
              <p14:nvPr/>
            </p14:nvContentPartPr>
            <p14:xfrm>
              <a:off x="9709665" y="2859855"/>
              <a:ext cx="430200" cy="385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E6AE3F9-E2DF-62E8-FB08-D019A1B07F9D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700665" y="2851215"/>
                <a:ext cx="4478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0B69DA1-423A-068B-6605-9B10F17032F0}"/>
                  </a:ext>
                </a:extLst>
              </p14:cNvPr>
              <p14:cNvContentPartPr/>
              <p14:nvPr/>
            </p14:nvContentPartPr>
            <p14:xfrm>
              <a:off x="10190985" y="2646015"/>
              <a:ext cx="24480" cy="1926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0B69DA1-423A-068B-6605-9B10F17032F0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0181985" y="2637015"/>
                <a:ext cx="421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7CE5CCA-93E5-BB7C-41BE-1741DC37AE76}"/>
                  </a:ext>
                </a:extLst>
              </p14:cNvPr>
              <p14:cNvContentPartPr/>
              <p14:nvPr/>
            </p14:nvContentPartPr>
            <p14:xfrm>
              <a:off x="9900465" y="2850855"/>
              <a:ext cx="2012040" cy="3996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7CE5CCA-93E5-BB7C-41BE-1741DC37AE76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9891825" y="2841855"/>
                <a:ext cx="20296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E304DDAA-E2F7-1622-3BE3-70EFDC47867D}"/>
                  </a:ext>
                </a:extLst>
              </p14:cNvPr>
              <p14:cNvContentPartPr/>
              <p14:nvPr/>
            </p14:nvContentPartPr>
            <p14:xfrm>
              <a:off x="9992985" y="2980455"/>
              <a:ext cx="1718640" cy="4222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E304DDAA-E2F7-1622-3BE3-70EFDC47867D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9984345" y="2971455"/>
                <a:ext cx="173628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27274161-5784-25C5-D780-03F16C019A30}"/>
                  </a:ext>
                </a:extLst>
              </p14:cNvPr>
              <p14:cNvContentPartPr/>
              <p14:nvPr/>
            </p14:nvContentPartPr>
            <p14:xfrm>
              <a:off x="10259385" y="2704335"/>
              <a:ext cx="1391760" cy="4366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27274161-5784-25C5-D780-03F16C019A30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10250745" y="2695695"/>
                <a:ext cx="140940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F25692B-C86C-3AA0-EC07-C061F1BBD175}"/>
                  </a:ext>
                </a:extLst>
              </p14:cNvPr>
              <p14:cNvContentPartPr/>
              <p14:nvPr/>
            </p14:nvContentPartPr>
            <p14:xfrm>
              <a:off x="10329225" y="3096375"/>
              <a:ext cx="613080" cy="1836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1F25692B-C86C-3AA0-EC07-C061F1BBD175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10320225" y="3087735"/>
                <a:ext cx="6307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C131BFC8-E630-E5AF-8E79-8DD63A74B44C}"/>
                  </a:ext>
                </a:extLst>
              </p14:cNvPr>
              <p14:cNvContentPartPr/>
              <p14:nvPr/>
            </p14:nvContentPartPr>
            <p14:xfrm>
              <a:off x="11500665" y="2850855"/>
              <a:ext cx="99720" cy="75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C131BFC8-E630-E5AF-8E79-8DD63A74B44C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1492025" y="2841855"/>
                <a:ext cx="1173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72CD3E27-8C1D-F7D0-FA89-BF871DBCC787}"/>
                  </a:ext>
                </a:extLst>
              </p14:cNvPr>
              <p14:cNvContentPartPr/>
              <p14:nvPr/>
            </p14:nvContentPartPr>
            <p14:xfrm>
              <a:off x="10955625" y="3048135"/>
              <a:ext cx="386640" cy="1609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72CD3E27-8C1D-F7D0-FA89-BF871DBCC78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0946985" y="3039495"/>
                <a:ext cx="4042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3AC90FB-11CF-ED12-3122-16CCF4F4FE34}"/>
                  </a:ext>
                </a:extLst>
              </p14:cNvPr>
              <p14:cNvContentPartPr/>
              <p14:nvPr/>
            </p14:nvContentPartPr>
            <p14:xfrm>
              <a:off x="11339385" y="3080175"/>
              <a:ext cx="60840" cy="126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3AC90FB-11CF-ED12-3122-16CCF4F4FE34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1330745" y="3071175"/>
                <a:ext cx="784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117620B-CC18-4F78-EB24-095C7D3DD2EE}"/>
                  </a:ext>
                </a:extLst>
              </p14:cNvPr>
              <p14:cNvContentPartPr/>
              <p14:nvPr/>
            </p14:nvContentPartPr>
            <p14:xfrm>
              <a:off x="9938265" y="2610015"/>
              <a:ext cx="1473480" cy="6609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117620B-CC18-4F78-EB24-095C7D3DD2EE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9929265" y="2601015"/>
                <a:ext cx="1491120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35985654-41D7-4180-4E59-97978ADB0050}"/>
                  </a:ext>
                </a:extLst>
              </p14:cNvPr>
              <p14:cNvContentPartPr/>
              <p14:nvPr/>
            </p14:nvContentPartPr>
            <p14:xfrm>
              <a:off x="10379265" y="3002775"/>
              <a:ext cx="921600" cy="3697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35985654-41D7-4180-4E59-97978ADB0050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0370625" y="2994135"/>
                <a:ext cx="9392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68ED8D4-6E91-20A7-0852-748618986353}"/>
                  </a:ext>
                </a:extLst>
              </p14:cNvPr>
              <p14:cNvContentPartPr/>
              <p14:nvPr/>
            </p14:nvContentPartPr>
            <p14:xfrm>
              <a:off x="11594265" y="2875335"/>
              <a:ext cx="20880" cy="252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68ED8D4-6E91-20A7-0852-748618986353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1585625" y="2866695"/>
                <a:ext cx="385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6EBEEC1-713E-2932-FE7B-60E94BADBFB9}"/>
                  </a:ext>
                </a:extLst>
              </p14:cNvPr>
              <p14:cNvContentPartPr/>
              <p14:nvPr/>
            </p14:nvContentPartPr>
            <p14:xfrm>
              <a:off x="11659425" y="2936175"/>
              <a:ext cx="48240" cy="219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6EBEEC1-713E-2932-FE7B-60E94BADBFB9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1650785" y="2927175"/>
                <a:ext cx="658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DFDD4DD-6CA2-34E6-04E7-BA59C0DE695C}"/>
                  </a:ext>
                </a:extLst>
              </p14:cNvPr>
              <p14:cNvContentPartPr/>
              <p14:nvPr/>
            </p14:nvContentPartPr>
            <p14:xfrm>
              <a:off x="9881025" y="1878495"/>
              <a:ext cx="1462320" cy="5414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DFDD4DD-6CA2-34E6-04E7-BA59C0DE695C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9872385" y="1869495"/>
                <a:ext cx="147996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663968AD-8DE6-DA8E-E860-E70E16EEABAA}"/>
                  </a:ext>
                </a:extLst>
              </p14:cNvPr>
              <p14:cNvContentPartPr/>
              <p14:nvPr/>
            </p14:nvContentPartPr>
            <p14:xfrm>
              <a:off x="11357745" y="1875615"/>
              <a:ext cx="741240" cy="96804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663968AD-8DE6-DA8E-E860-E70E16EEABAA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1349105" y="1866975"/>
                <a:ext cx="758880" cy="9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AED50052-1EDE-A44E-A46A-3DD33E890669}"/>
                  </a:ext>
                </a:extLst>
              </p14:cNvPr>
              <p14:cNvContentPartPr/>
              <p14:nvPr/>
            </p14:nvContentPartPr>
            <p14:xfrm>
              <a:off x="11516865" y="3100695"/>
              <a:ext cx="211680" cy="568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AED50052-1EDE-A44E-A46A-3DD33E890669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1507865" y="3091695"/>
                <a:ext cx="22932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E25B3D87-842D-0976-0C85-41786199B80B}"/>
                  </a:ext>
                </a:extLst>
              </p14:cNvPr>
              <p14:cNvContentPartPr/>
              <p14:nvPr/>
            </p14:nvContentPartPr>
            <p14:xfrm>
              <a:off x="9680865" y="2451615"/>
              <a:ext cx="1104480" cy="10414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E25B3D87-842D-0976-0C85-41786199B80B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672225" y="2442615"/>
                <a:ext cx="1122120" cy="10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22B87A51-5D87-FCF3-B57C-B0D3F0ACA00E}"/>
                  </a:ext>
                </a:extLst>
              </p14:cNvPr>
              <p14:cNvContentPartPr/>
              <p14:nvPr/>
            </p14:nvContentPartPr>
            <p14:xfrm>
              <a:off x="10836465" y="3587415"/>
              <a:ext cx="40680" cy="2440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22B87A51-5D87-FCF3-B57C-B0D3F0ACA00E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10827465" y="3578415"/>
                <a:ext cx="58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ABE6F34C-CE40-94FF-6699-234F53F02D79}"/>
                  </a:ext>
                </a:extLst>
              </p14:cNvPr>
              <p14:cNvContentPartPr/>
              <p14:nvPr/>
            </p14:nvContentPartPr>
            <p14:xfrm>
              <a:off x="10846905" y="3887655"/>
              <a:ext cx="37080" cy="108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ABE6F34C-CE40-94FF-6699-234F53F02D7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10837905" y="3878655"/>
                <a:ext cx="547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261331F7-4C27-3F2B-AAA8-65CBB36941DC}"/>
                  </a:ext>
                </a:extLst>
              </p14:cNvPr>
              <p14:cNvContentPartPr/>
              <p14:nvPr/>
            </p14:nvContentPartPr>
            <p14:xfrm>
              <a:off x="11135985" y="3811335"/>
              <a:ext cx="46080" cy="115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261331F7-4C27-3F2B-AAA8-65CBB36941DC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1127345" y="3802695"/>
                <a:ext cx="637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A51C463F-2CB7-E68E-2751-3B6C4B8EE3FA}"/>
                  </a:ext>
                </a:extLst>
              </p14:cNvPr>
              <p14:cNvContentPartPr/>
              <p14:nvPr/>
            </p14:nvContentPartPr>
            <p14:xfrm>
              <a:off x="6934425" y="4800255"/>
              <a:ext cx="2223360" cy="107316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A51C463F-2CB7-E68E-2751-3B6C4B8EE3FA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6925425" y="4791255"/>
                <a:ext cx="2241000" cy="10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14825DA3-9E8A-BB64-18EA-9785FF72A3D6}"/>
                  </a:ext>
                </a:extLst>
              </p14:cNvPr>
              <p14:cNvContentPartPr/>
              <p14:nvPr/>
            </p14:nvContentPartPr>
            <p14:xfrm>
              <a:off x="6606465" y="4768215"/>
              <a:ext cx="2460240" cy="17910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14825DA3-9E8A-BB64-18EA-9785FF72A3D6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6597465" y="4759215"/>
                <a:ext cx="2477880" cy="18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5A6E9414-BCB1-F88C-A6E4-0A762EF3D5D4}"/>
                  </a:ext>
                </a:extLst>
              </p14:cNvPr>
              <p14:cNvContentPartPr/>
              <p14:nvPr/>
            </p14:nvContentPartPr>
            <p14:xfrm>
              <a:off x="6985905" y="5307495"/>
              <a:ext cx="2475000" cy="8341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5A6E9414-BCB1-F88C-A6E4-0A762EF3D5D4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6976905" y="5298855"/>
                <a:ext cx="249264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1DF813B7-9F6B-0749-648A-68E1DF2C13F9}"/>
                  </a:ext>
                </a:extLst>
              </p14:cNvPr>
              <p14:cNvContentPartPr/>
              <p14:nvPr/>
            </p14:nvContentPartPr>
            <p14:xfrm>
              <a:off x="7049625" y="3745815"/>
              <a:ext cx="1455120" cy="199476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1DF813B7-9F6B-0749-648A-68E1DF2C13F9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7040985" y="3737175"/>
                <a:ext cx="1472760" cy="20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05BF62BE-C491-2D4A-AF10-1BF3034866D9}"/>
                  </a:ext>
                </a:extLst>
              </p14:cNvPr>
              <p14:cNvContentPartPr/>
              <p14:nvPr/>
            </p14:nvContentPartPr>
            <p14:xfrm>
              <a:off x="7271025" y="4182135"/>
              <a:ext cx="1733040" cy="216648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05BF62BE-C491-2D4A-AF10-1BF3034866D9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7262025" y="4173495"/>
                <a:ext cx="1750680" cy="21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FA8CA9CA-9455-7A17-B9F5-8779F1A86685}"/>
                  </a:ext>
                </a:extLst>
              </p14:cNvPr>
              <p14:cNvContentPartPr/>
              <p14:nvPr/>
            </p14:nvContentPartPr>
            <p14:xfrm>
              <a:off x="7553625" y="4542495"/>
              <a:ext cx="2564640" cy="6426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FA8CA9CA-9455-7A17-B9F5-8779F1A86685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7544625" y="4533495"/>
                <a:ext cx="258228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31F61AC-6EF5-08E3-F25C-23853967504F}"/>
                  </a:ext>
                </a:extLst>
              </p14:cNvPr>
              <p14:cNvContentPartPr/>
              <p14:nvPr/>
            </p14:nvContentPartPr>
            <p14:xfrm>
              <a:off x="6828225" y="5371935"/>
              <a:ext cx="2772000" cy="8010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31F61AC-6EF5-08E3-F25C-23853967504F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6819225" y="5363295"/>
                <a:ext cx="2789640" cy="81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83A8A3E-C797-A0BE-1DB1-D7DDDB9C3E23}"/>
                  </a:ext>
                </a:extLst>
              </p14:cNvPr>
              <p14:cNvContentPartPr/>
              <p14:nvPr/>
            </p14:nvContentPartPr>
            <p14:xfrm>
              <a:off x="10558185" y="4465815"/>
              <a:ext cx="21960" cy="20808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83A8A3E-C797-A0BE-1DB1-D7DDDB9C3E23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10549185" y="4457175"/>
                <a:ext cx="396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3AAD17B1-E0CB-6B64-77E8-B272E4A5697D}"/>
                  </a:ext>
                </a:extLst>
              </p14:cNvPr>
              <p14:cNvContentPartPr/>
              <p14:nvPr/>
            </p14:nvContentPartPr>
            <p14:xfrm>
              <a:off x="10565025" y="4498575"/>
              <a:ext cx="53280" cy="30600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3AAD17B1-E0CB-6B64-77E8-B272E4A5697D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10556385" y="4489935"/>
                <a:ext cx="709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AE25524F-5FB8-87B2-6AFF-687232618B9A}"/>
                  </a:ext>
                </a:extLst>
              </p14:cNvPr>
              <p14:cNvContentPartPr/>
              <p14:nvPr/>
            </p14:nvContentPartPr>
            <p14:xfrm>
              <a:off x="10402305" y="4711695"/>
              <a:ext cx="367920" cy="3060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AE25524F-5FB8-87B2-6AFF-687232618B9A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10393305" y="4702695"/>
                <a:ext cx="3855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93FE259F-1FC3-BF63-8F0A-B161AE7C1962}"/>
                  </a:ext>
                </a:extLst>
              </p14:cNvPr>
              <p14:cNvContentPartPr/>
              <p14:nvPr/>
            </p14:nvContentPartPr>
            <p14:xfrm>
              <a:off x="10958505" y="4350615"/>
              <a:ext cx="411120" cy="3715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93FE259F-1FC3-BF63-8F0A-B161AE7C1962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10949505" y="4341615"/>
                <a:ext cx="4287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02086AAE-69BB-26D2-E013-5EF9D7DF73A8}"/>
                  </a:ext>
                </a:extLst>
              </p14:cNvPr>
              <p14:cNvContentPartPr/>
              <p14:nvPr/>
            </p14:nvContentPartPr>
            <p14:xfrm>
              <a:off x="10995585" y="4702695"/>
              <a:ext cx="231120" cy="334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02086AAE-69BB-26D2-E013-5EF9D7DF73A8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0986585" y="4693695"/>
                <a:ext cx="2487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987CA501-B720-7029-3F88-2A4EB75DDF60}"/>
                  </a:ext>
                </a:extLst>
              </p14:cNvPr>
              <p14:cNvContentPartPr/>
              <p14:nvPr/>
            </p14:nvContentPartPr>
            <p14:xfrm>
              <a:off x="11598585" y="4162335"/>
              <a:ext cx="52200" cy="36864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987CA501-B720-7029-3F88-2A4EB75DDF60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11589585" y="4153335"/>
                <a:ext cx="6984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4B6CFEB7-005D-96A9-6E94-7FC201F631E8}"/>
                  </a:ext>
                </a:extLst>
              </p14:cNvPr>
              <p14:cNvContentPartPr/>
              <p14:nvPr/>
            </p14:nvContentPartPr>
            <p14:xfrm>
              <a:off x="11511105" y="4342335"/>
              <a:ext cx="252720" cy="22428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4B6CFEB7-005D-96A9-6E94-7FC201F631E8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11502105" y="4333335"/>
                <a:ext cx="2703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D07D735F-6C89-9B51-659D-B3517E20C7A1}"/>
                  </a:ext>
                </a:extLst>
              </p14:cNvPr>
              <p14:cNvContentPartPr/>
              <p14:nvPr/>
            </p14:nvContentPartPr>
            <p14:xfrm>
              <a:off x="10783905" y="5310375"/>
              <a:ext cx="70200" cy="2235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D07D735F-6C89-9B51-659D-B3517E20C7A1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0775265" y="5301375"/>
                <a:ext cx="878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990C9328-80CC-CF21-FE50-654F90228F19}"/>
                  </a:ext>
                </a:extLst>
              </p14:cNvPr>
              <p14:cNvContentPartPr/>
              <p14:nvPr/>
            </p14:nvContentPartPr>
            <p14:xfrm>
              <a:off x="10732785" y="5454375"/>
              <a:ext cx="366840" cy="28620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990C9328-80CC-CF21-FE50-654F90228F19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0724145" y="5445375"/>
                <a:ext cx="3844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C84D988F-6A7E-5D76-CFF5-2D1FD0A82612}"/>
                  </a:ext>
                </a:extLst>
              </p14:cNvPr>
              <p14:cNvContentPartPr/>
              <p14:nvPr/>
            </p14:nvContentPartPr>
            <p14:xfrm>
              <a:off x="11332545" y="5016255"/>
              <a:ext cx="156960" cy="4734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C84D988F-6A7E-5D76-CFF5-2D1FD0A82612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1323905" y="5007255"/>
                <a:ext cx="17460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51124120-3B35-6D4A-C24D-85C8F4503011}"/>
                  </a:ext>
                </a:extLst>
              </p14:cNvPr>
              <p14:cNvContentPartPr/>
              <p14:nvPr/>
            </p14:nvContentPartPr>
            <p14:xfrm>
              <a:off x="11337225" y="5402895"/>
              <a:ext cx="257760" cy="23328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51124120-3B35-6D4A-C24D-85C8F4503011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1328225" y="5394255"/>
                <a:ext cx="2754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D261BE90-283C-E583-CD57-E2F67D026879}"/>
                  </a:ext>
                </a:extLst>
              </p14:cNvPr>
              <p14:cNvContentPartPr/>
              <p14:nvPr/>
            </p14:nvContentPartPr>
            <p14:xfrm>
              <a:off x="11750865" y="4870095"/>
              <a:ext cx="231120" cy="4780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D261BE90-283C-E583-CD57-E2F67D026879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1742225" y="4861455"/>
                <a:ext cx="24876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594AE6A6-7DC0-4FF3-8CA3-868CA3329092}"/>
                  </a:ext>
                </a:extLst>
              </p14:cNvPr>
              <p14:cNvContentPartPr/>
              <p14:nvPr/>
            </p14:nvContentPartPr>
            <p14:xfrm>
              <a:off x="10936185" y="5841015"/>
              <a:ext cx="127080" cy="3664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594AE6A6-7DC0-4FF3-8CA3-868CA3329092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0927185" y="5832375"/>
                <a:ext cx="14472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EC4A317D-3CA1-51B4-B39B-54377C44C927}"/>
                  </a:ext>
                </a:extLst>
              </p14:cNvPr>
              <p14:cNvContentPartPr/>
              <p14:nvPr/>
            </p14:nvContentPartPr>
            <p14:xfrm>
              <a:off x="10711545" y="6103455"/>
              <a:ext cx="485280" cy="2926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EC4A317D-3CA1-51B4-B39B-54377C44C927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0702905" y="6094455"/>
                <a:ext cx="5029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5B93C4F3-CF50-D889-C01D-6F137721B39E}"/>
                  </a:ext>
                </a:extLst>
              </p14:cNvPr>
              <p14:cNvContentPartPr/>
              <p14:nvPr/>
            </p14:nvContentPartPr>
            <p14:xfrm>
              <a:off x="11615505" y="5594415"/>
              <a:ext cx="288000" cy="43308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5B93C4F3-CF50-D889-C01D-6F137721B39E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11606865" y="5585415"/>
                <a:ext cx="3056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04BC5417-2C11-F8AC-2BDF-6482DDDC474A}"/>
                  </a:ext>
                </a:extLst>
              </p14:cNvPr>
              <p14:cNvContentPartPr/>
              <p14:nvPr/>
            </p14:nvContentPartPr>
            <p14:xfrm>
              <a:off x="11490225" y="5956215"/>
              <a:ext cx="243720" cy="17640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04BC5417-2C11-F8AC-2BDF-6482DDDC474A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11481585" y="5947575"/>
                <a:ext cx="2613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57835AE8-2612-166D-4505-F7B16F305D71}"/>
                  </a:ext>
                </a:extLst>
              </p14:cNvPr>
              <p14:cNvContentPartPr/>
              <p14:nvPr/>
            </p14:nvContentPartPr>
            <p14:xfrm>
              <a:off x="12019785" y="5465535"/>
              <a:ext cx="32400" cy="23580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57835AE8-2612-166D-4505-F7B16F305D71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2010785" y="5456895"/>
                <a:ext cx="500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8DCB90C3-2AF3-834B-C3AC-9529740F674E}"/>
                  </a:ext>
                </a:extLst>
              </p14:cNvPr>
              <p14:cNvContentPartPr/>
              <p14:nvPr/>
            </p14:nvContentPartPr>
            <p14:xfrm>
              <a:off x="11928345" y="5829855"/>
              <a:ext cx="137520" cy="5400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8DCB90C3-2AF3-834B-C3AC-9529740F674E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11919345" y="5820855"/>
                <a:ext cx="15516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C10AAE05-66E4-2BB3-A402-7A5E9EADC256}"/>
                  </a:ext>
                </a:extLst>
              </p14:cNvPr>
              <p14:cNvContentPartPr/>
              <p14:nvPr/>
            </p14:nvContentPartPr>
            <p14:xfrm>
              <a:off x="12113385" y="5712495"/>
              <a:ext cx="70200" cy="6624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C10AAE05-66E4-2BB3-A402-7A5E9EADC256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2104385" y="5703855"/>
                <a:ext cx="878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492897CB-B264-02E0-F8CA-806EC1A90AE7}"/>
                  </a:ext>
                </a:extLst>
              </p14:cNvPr>
              <p14:cNvContentPartPr/>
              <p14:nvPr/>
            </p14:nvContentPartPr>
            <p14:xfrm>
              <a:off x="5783505" y="5264295"/>
              <a:ext cx="995760" cy="3312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492897CB-B264-02E0-F8CA-806EC1A90AE7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5774505" y="5255295"/>
                <a:ext cx="10134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6E33FB06-6EE6-1995-C9EC-B8A4DF011FA1}"/>
                  </a:ext>
                </a:extLst>
              </p14:cNvPr>
              <p14:cNvContentPartPr/>
              <p14:nvPr/>
            </p14:nvContentPartPr>
            <p14:xfrm>
              <a:off x="6153585" y="5011575"/>
              <a:ext cx="75960" cy="126684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6E33FB06-6EE6-1995-C9EC-B8A4DF011FA1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6144945" y="5002935"/>
                <a:ext cx="93600" cy="12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A47B68D5-33D8-901D-D2AE-6BB175B2F4F1}"/>
                  </a:ext>
                </a:extLst>
              </p14:cNvPr>
              <p14:cNvContentPartPr/>
              <p14:nvPr/>
            </p14:nvContentPartPr>
            <p14:xfrm>
              <a:off x="6646425" y="5437455"/>
              <a:ext cx="15120" cy="2700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A47B68D5-33D8-901D-D2AE-6BB175B2F4F1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6637425" y="5428815"/>
                <a:ext cx="3276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9" name="Group 268">
            <a:extLst>
              <a:ext uri="{FF2B5EF4-FFF2-40B4-BE49-F238E27FC236}">
                <a16:creationId xmlns:a16="http://schemas.microsoft.com/office/drawing/2014/main" id="{FB4300E2-D0BF-D040-3B0B-FE9B2F817507}"/>
              </a:ext>
            </a:extLst>
          </p:cNvPr>
          <p:cNvGrpSpPr/>
          <p:nvPr/>
        </p:nvGrpSpPr>
        <p:grpSpPr>
          <a:xfrm>
            <a:off x="1697145" y="4373295"/>
            <a:ext cx="2789640" cy="2293920"/>
            <a:chOff x="1697145" y="4373295"/>
            <a:chExt cx="2789640" cy="229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7CDA780-6936-8DCB-6461-BE3EFE942ADF}"/>
                    </a:ext>
                  </a:extLst>
                </p14:cNvPr>
                <p14:cNvContentPartPr/>
                <p14:nvPr/>
              </p14:nvContentPartPr>
              <p14:xfrm>
                <a:off x="2701905" y="4373295"/>
                <a:ext cx="584280" cy="262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7CDA780-6936-8DCB-6461-BE3EFE942AD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692905" y="4364295"/>
                  <a:ext cx="6019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8108CC0-713F-2DAA-CC21-674D0F76F700}"/>
                    </a:ext>
                  </a:extLst>
                </p14:cNvPr>
                <p14:cNvContentPartPr/>
                <p14:nvPr/>
              </p14:nvContentPartPr>
              <p14:xfrm>
                <a:off x="3378705" y="4495695"/>
                <a:ext cx="42480" cy="529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8108CC0-713F-2DAA-CC21-674D0F76F70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369705" y="4486695"/>
                  <a:ext cx="601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B78E7B4-CAB6-8B11-1C8F-2B3FBD92E5CC}"/>
                    </a:ext>
                  </a:extLst>
                </p14:cNvPr>
                <p14:cNvContentPartPr/>
                <p14:nvPr/>
              </p14:nvContentPartPr>
              <p14:xfrm>
                <a:off x="1697145" y="5287335"/>
                <a:ext cx="197280" cy="13798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B78E7B4-CAB6-8B11-1C8F-2B3FBD92E5C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688505" y="5278695"/>
                  <a:ext cx="214920" cy="13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F410022-2E02-FC3A-6C49-3F335CD2F04A}"/>
                    </a:ext>
                  </a:extLst>
                </p14:cNvPr>
                <p14:cNvContentPartPr/>
                <p14:nvPr/>
              </p14:nvContentPartPr>
              <p14:xfrm>
                <a:off x="1955985" y="6076455"/>
                <a:ext cx="1245960" cy="5738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F410022-2E02-FC3A-6C49-3F335CD2F04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946985" y="6067455"/>
                  <a:ext cx="126360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5D845E38-E0CA-276B-4156-19EC59026BBB}"/>
                    </a:ext>
                  </a:extLst>
                </p14:cNvPr>
                <p14:cNvContentPartPr/>
                <p14:nvPr/>
              </p14:nvContentPartPr>
              <p14:xfrm>
                <a:off x="2036625" y="4712415"/>
                <a:ext cx="1971000" cy="1750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5D845E38-E0CA-276B-4156-19EC59026BB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027985" y="4703415"/>
                  <a:ext cx="1988640" cy="17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19C101AA-FFB0-6598-B686-B38506B9D42B}"/>
                    </a:ext>
                  </a:extLst>
                </p14:cNvPr>
                <p14:cNvContentPartPr/>
                <p14:nvPr/>
              </p14:nvContentPartPr>
              <p14:xfrm>
                <a:off x="3190065" y="4882335"/>
                <a:ext cx="240480" cy="2145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19C101AA-FFB0-6598-B686-B38506B9D42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181065" y="4873695"/>
                  <a:ext cx="258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6F3AFB63-B67F-7E55-0027-274D83011D20}"/>
                    </a:ext>
                  </a:extLst>
                </p14:cNvPr>
                <p14:cNvContentPartPr/>
                <p14:nvPr/>
              </p14:nvContentPartPr>
              <p14:xfrm>
                <a:off x="3183225" y="4881255"/>
                <a:ext cx="153360" cy="163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6F3AFB63-B67F-7E55-0027-274D83011D20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174225" y="4872255"/>
                  <a:ext cx="171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B205898-8313-6621-E4E4-AABD32BF795B}"/>
                    </a:ext>
                  </a:extLst>
                </p14:cNvPr>
                <p14:cNvContentPartPr/>
                <p14:nvPr/>
              </p14:nvContentPartPr>
              <p14:xfrm>
                <a:off x="3232185" y="4806015"/>
                <a:ext cx="149040" cy="270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B205898-8313-6621-E4E4-AABD32BF795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223545" y="4797015"/>
                  <a:ext cx="166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B3FCF33-77EE-2AC8-D70E-9B008FACADF4}"/>
                    </a:ext>
                  </a:extLst>
                </p14:cNvPr>
                <p14:cNvContentPartPr/>
                <p14:nvPr/>
              </p14:nvContentPartPr>
              <p14:xfrm>
                <a:off x="3941025" y="5374815"/>
                <a:ext cx="290520" cy="2080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B3FCF33-77EE-2AC8-D70E-9B008FACADF4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932025" y="5366175"/>
                  <a:ext cx="308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06342193-F165-8B17-2A7F-8A010D8AD0FA}"/>
                    </a:ext>
                  </a:extLst>
                </p14:cNvPr>
                <p14:cNvContentPartPr/>
                <p14:nvPr/>
              </p14:nvContentPartPr>
              <p14:xfrm>
                <a:off x="4090785" y="5492175"/>
                <a:ext cx="396000" cy="2772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06342193-F165-8B17-2A7F-8A010D8AD0F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081785" y="5483175"/>
                  <a:ext cx="413640" cy="29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B36A66B7-CE29-F1DB-5BF8-518AFD50BBE7}"/>
                  </a:ext>
                </a:extLst>
              </p14:cNvPr>
              <p14:cNvContentPartPr/>
              <p14:nvPr/>
            </p14:nvContentPartPr>
            <p14:xfrm>
              <a:off x="6797265" y="309255"/>
              <a:ext cx="236880" cy="18792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B36A66B7-CE29-F1DB-5BF8-518AFD50BBE7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6788265" y="300615"/>
                <a:ext cx="25452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35938B19-CFC8-889A-68B7-DB42B791DD29}"/>
              </a:ext>
            </a:extLst>
          </p:cNvPr>
          <p:cNvGrpSpPr/>
          <p:nvPr/>
        </p:nvGrpSpPr>
        <p:grpSpPr>
          <a:xfrm>
            <a:off x="6824985" y="1773375"/>
            <a:ext cx="1823760" cy="334800"/>
            <a:chOff x="6824985" y="1773375"/>
            <a:chExt cx="1823760" cy="33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FA1FCAE-04A5-4DCF-D35B-8BD29971352E}"/>
                    </a:ext>
                  </a:extLst>
                </p14:cNvPr>
                <p14:cNvContentPartPr/>
                <p14:nvPr/>
              </p14:nvContentPartPr>
              <p14:xfrm>
                <a:off x="6824985" y="1773375"/>
                <a:ext cx="664200" cy="2678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FA1FCAE-04A5-4DCF-D35B-8BD29971352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816345" y="1764375"/>
                  <a:ext cx="6818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5E4A811D-D04E-38EA-241A-BA7FF28541F1}"/>
                    </a:ext>
                  </a:extLst>
                </p14:cNvPr>
                <p14:cNvContentPartPr/>
                <p14:nvPr/>
              </p14:nvContentPartPr>
              <p14:xfrm>
                <a:off x="7885545" y="1829895"/>
                <a:ext cx="763200" cy="2782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5E4A811D-D04E-38EA-241A-BA7FF28541F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876905" y="1821255"/>
                  <a:ext cx="78084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8672E21C-99BE-5DE3-5656-A12BF1B90AB6}"/>
              </a:ext>
            </a:extLst>
          </p:cNvPr>
          <p:cNvGrpSpPr/>
          <p:nvPr/>
        </p:nvGrpSpPr>
        <p:grpSpPr>
          <a:xfrm>
            <a:off x="1219425" y="3747615"/>
            <a:ext cx="602640" cy="445680"/>
            <a:chOff x="1219425" y="3747615"/>
            <a:chExt cx="602640" cy="4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EF60AF1-5037-46AA-7ECF-CFF8DF8F996B}"/>
                    </a:ext>
                  </a:extLst>
                </p14:cNvPr>
                <p14:cNvContentPartPr/>
                <p14:nvPr/>
              </p14:nvContentPartPr>
              <p14:xfrm>
                <a:off x="1219425" y="4036335"/>
                <a:ext cx="117000" cy="1569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EF60AF1-5037-46AA-7ECF-CFF8DF8F996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213305" y="4030215"/>
                  <a:ext cx="129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F6D540D-A05F-A615-B56E-5C5D3CA8AAF4}"/>
                    </a:ext>
                  </a:extLst>
                </p14:cNvPr>
                <p14:cNvContentPartPr/>
                <p14:nvPr/>
              </p14:nvContentPartPr>
              <p14:xfrm>
                <a:off x="1241025" y="3747615"/>
                <a:ext cx="2520" cy="136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F6D540D-A05F-A615-B56E-5C5D3CA8AAF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234905" y="3741495"/>
                  <a:ext cx="147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18ED65E-D0BD-2FFB-51D2-D2379811DEC6}"/>
                    </a:ext>
                  </a:extLst>
                </p14:cNvPr>
                <p14:cNvContentPartPr/>
                <p14:nvPr/>
              </p14:nvContentPartPr>
              <p14:xfrm>
                <a:off x="1404465" y="3843375"/>
                <a:ext cx="417600" cy="3027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18ED65E-D0BD-2FFB-51D2-D2379811DEC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398345" y="3837255"/>
                  <a:ext cx="42984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F7A20972-880C-CA46-DCDE-6DF12D650B48}"/>
              </a:ext>
            </a:extLst>
          </p:cNvPr>
          <p:cNvGrpSpPr/>
          <p:nvPr/>
        </p:nvGrpSpPr>
        <p:grpSpPr>
          <a:xfrm>
            <a:off x="551985" y="4488495"/>
            <a:ext cx="434520" cy="1068840"/>
            <a:chOff x="551985" y="4488495"/>
            <a:chExt cx="434520" cy="10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CED124F-EA4C-66AB-BAE1-681828B4330E}"/>
                    </a:ext>
                  </a:extLst>
                </p14:cNvPr>
                <p14:cNvContentPartPr/>
                <p14:nvPr/>
              </p14:nvContentPartPr>
              <p14:xfrm>
                <a:off x="551985" y="4488495"/>
                <a:ext cx="381960" cy="10688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CED124F-EA4C-66AB-BAE1-681828B4330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45865" y="4482375"/>
                  <a:ext cx="394200" cy="10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69A8776-EAE6-72AF-41D2-793204316997}"/>
                    </a:ext>
                  </a:extLst>
                </p14:cNvPr>
                <p14:cNvContentPartPr/>
                <p14:nvPr/>
              </p14:nvContentPartPr>
              <p14:xfrm>
                <a:off x="971385" y="4717815"/>
                <a:ext cx="15120" cy="14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69A8776-EAE6-72AF-41D2-793204316997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65265" y="4711695"/>
                  <a:ext cx="27360" cy="1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B477BE80-13F4-5CA6-0EA2-E27B7D1B6844}"/>
              </a:ext>
            </a:extLst>
          </p:cNvPr>
          <p:cNvGrpSpPr/>
          <p:nvPr/>
        </p:nvGrpSpPr>
        <p:grpSpPr>
          <a:xfrm>
            <a:off x="2645745" y="4217775"/>
            <a:ext cx="640800" cy="394560"/>
            <a:chOff x="2645745" y="4217775"/>
            <a:chExt cx="640800" cy="39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CBF3E23-315B-0D79-7E48-6CB83E24F8EC}"/>
                    </a:ext>
                  </a:extLst>
                </p14:cNvPr>
                <p14:cNvContentPartPr/>
                <p14:nvPr/>
              </p14:nvContentPartPr>
              <p14:xfrm>
                <a:off x="2645745" y="4280775"/>
                <a:ext cx="595800" cy="3315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CBF3E23-315B-0D79-7E48-6CB83E24F8EC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639625" y="4274655"/>
                  <a:ext cx="6080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0EE83D8-667F-56AC-2778-5E2CD358A237}"/>
                    </a:ext>
                  </a:extLst>
                </p14:cNvPr>
                <p14:cNvContentPartPr/>
                <p14:nvPr/>
              </p14:nvContentPartPr>
              <p14:xfrm>
                <a:off x="3267825" y="4217775"/>
                <a:ext cx="18720" cy="136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0EE83D8-667F-56AC-2778-5E2CD358A23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261705" y="4211655"/>
                  <a:ext cx="30960" cy="2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4088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2C62EA-1ED2-0ABD-E25B-2232A62E2E24}"/>
                  </a:ext>
                </a:extLst>
              </p14:cNvPr>
              <p14:cNvContentPartPr/>
              <p14:nvPr/>
            </p14:nvContentPartPr>
            <p14:xfrm>
              <a:off x="1661505" y="-57585"/>
              <a:ext cx="333000" cy="653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2C62EA-1ED2-0ABD-E25B-2232A62E2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2865" y="-66225"/>
                <a:ext cx="35064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5756A8-8CD1-5B4E-D3D7-640B118772FD}"/>
                  </a:ext>
                </a:extLst>
              </p14:cNvPr>
              <p14:cNvContentPartPr/>
              <p14:nvPr/>
            </p14:nvContentPartPr>
            <p14:xfrm>
              <a:off x="2144985" y="379845"/>
              <a:ext cx="155880" cy="191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5756A8-8CD1-5B4E-D3D7-640B118772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6345" y="371205"/>
                <a:ext cx="1735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D8A296-4493-E0EE-805A-014E0C6C868E}"/>
                  </a:ext>
                </a:extLst>
              </p14:cNvPr>
              <p14:cNvContentPartPr/>
              <p14:nvPr/>
            </p14:nvContentPartPr>
            <p14:xfrm>
              <a:off x="3666705" y="-55395"/>
              <a:ext cx="356040" cy="587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D8A296-4493-E0EE-805A-014E0C6C86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7705" y="-64395"/>
                <a:ext cx="37368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1A46E7-4368-5A0E-C3C9-E1E5056CBB30}"/>
                  </a:ext>
                </a:extLst>
              </p14:cNvPr>
              <p14:cNvContentPartPr/>
              <p14:nvPr/>
            </p14:nvContentPartPr>
            <p14:xfrm>
              <a:off x="4225425" y="379485"/>
              <a:ext cx="40320" cy="182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1A46E7-4368-5A0E-C3C9-E1E5056CBB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16785" y="370845"/>
                <a:ext cx="579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F198C1C-B50B-D0F3-9826-CDA7603AB1F8}"/>
                  </a:ext>
                </a:extLst>
              </p14:cNvPr>
              <p14:cNvContentPartPr/>
              <p14:nvPr/>
            </p14:nvContentPartPr>
            <p14:xfrm>
              <a:off x="2642505" y="267885"/>
              <a:ext cx="565560" cy="133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F198C1C-B50B-D0F3-9826-CDA7603AB1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33505" y="258885"/>
                <a:ext cx="5832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5ABFE32-63C1-8DD2-EC0C-475DEC1C8DDE}"/>
                  </a:ext>
                </a:extLst>
              </p14:cNvPr>
              <p14:cNvContentPartPr/>
              <p14:nvPr/>
            </p14:nvContentPartPr>
            <p14:xfrm>
              <a:off x="2745465" y="539325"/>
              <a:ext cx="501120" cy="169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5ABFE32-63C1-8DD2-EC0C-475DEC1C8DD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36465" y="530685"/>
                <a:ext cx="5187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ACAEFAE-6A60-C32D-9927-61091FCDCF87}"/>
                  </a:ext>
                </a:extLst>
              </p14:cNvPr>
              <p14:cNvContentPartPr/>
              <p14:nvPr/>
            </p14:nvContentPartPr>
            <p14:xfrm>
              <a:off x="3029865" y="106245"/>
              <a:ext cx="392040" cy="684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ACAEFAE-6A60-C32D-9927-61091FCDCF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20865" y="97245"/>
                <a:ext cx="409680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A9D8A06-0348-8C06-7B5D-D1EE84521858}"/>
                  </a:ext>
                </a:extLst>
              </p14:cNvPr>
              <p14:cNvContentPartPr/>
              <p14:nvPr/>
            </p14:nvContentPartPr>
            <p14:xfrm>
              <a:off x="2457825" y="152685"/>
              <a:ext cx="657000" cy="77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A9D8A06-0348-8C06-7B5D-D1EE845218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48825" y="143685"/>
                <a:ext cx="674640" cy="7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7E30149-8F42-05D9-0397-C63BE62871AD}"/>
                  </a:ext>
                </a:extLst>
              </p14:cNvPr>
              <p14:cNvContentPartPr/>
              <p14:nvPr/>
            </p14:nvContentPartPr>
            <p14:xfrm>
              <a:off x="2038785" y="-31995"/>
              <a:ext cx="2667240" cy="1166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7E30149-8F42-05D9-0397-C63BE62871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30145" y="-40995"/>
                <a:ext cx="2684880" cy="11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406D34-1BEC-A6D7-CA1B-760889D7D181}"/>
                  </a:ext>
                </a:extLst>
              </p14:cNvPr>
              <p14:cNvContentPartPr/>
              <p14:nvPr/>
            </p14:nvContentPartPr>
            <p14:xfrm>
              <a:off x="1371345" y="324405"/>
              <a:ext cx="1131840" cy="809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406D34-1BEC-A6D7-CA1B-760889D7D1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62705" y="315765"/>
                <a:ext cx="1149480" cy="8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9849CAC-B367-2539-C00A-8C0DCE8AA2EE}"/>
                  </a:ext>
                </a:extLst>
              </p14:cNvPr>
              <p14:cNvContentPartPr/>
              <p14:nvPr/>
            </p14:nvContentPartPr>
            <p14:xfrm>
              <a:off x="513825" y="1179405"/>
              <a:ext cx="631800" cy="675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9849CAC-B367-2539-C00A-8C0DCE8AA2E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4825" y="1170765"/>
                <a:ext cx="649440" cy="6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B4760DD-027D-2835-BF87-222EF8E4D68D}"/>
                  </a:ext>
                </a:extLst>
              </p14:cNvPr>
              <p14:cNvContentPartPr/>
              <p14:nvPr/>
            </p14:nvContentPartPr>
            <p14:xfrm>
              <a:off x="1210425" y="1540485"/>
              <a:ext cx="210240" cy="341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B4760DD-027D-2835-BF87-222EF8E4D68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01425" y="1531845"/>
                <a:ext cx="2278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675CD29-3BA0-3E76-2504-62FD4A1DAD04}"/>
                  </a:ext>
                </a:extLst>
              </p14:cNvPr>
              <p14:cNvContentPartPr/>
              <p14:nvPr/>
            </p14:nvContentPartPr>
            <p14:xfrm>
              <a:off x="1610385" y="1324485"/>
              <a:ext cx="72360" cy="486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675CD29-3BA0-3E76-2504-62FD4A1DAD0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01385" y="1315485"/>
                <a:ext cx="9000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CBF8EA4-CF46-65EE-CC3C-CEE0435A7485}"/>
                  </a:ext>
                </a:extLst>
              </p14:cNvPr>
              <p14:cNvContentPartPr/>
              <p14:nvPr/>
            </p14:nvContentPartPr>
            <p14:xfrm>
              <a:off x="1490145" y="1588725"/>
              <a:ext cx="283680" cy="128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CBF8EA4-CF46-65EE-CC3C-CEE0435A748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81505" y="1579725"/>
                <a:ext cx="3013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FFFCFEE-3C6B-F83B-C92A-0716D8B7F2D8}"/>
                  </a:ext>
                </a:extLst>
              </p14:cNvPr>
              <p14:cNvContentPartPr/>
              <p14:nvPr/>
            </p14:nvContentPartPr>
            <p14:xfrm>
              <a:off x="2226705" y="1237365"/>
              <a:ext cx="287640" cy="1085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FFFCFEE-3C6B-F83B-C92A-0716D8B7F2D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18065" y="1228365"/>
                <a:ext cx="305280" cy="11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2B25D1E-2DD5-6224-D723-76F7CB7E351E}"/>
                  </a:ext>
                </a:extLst>
              </p14:cNvPr>
              <p14:cNvContentPartPr/>
              <p14:nvPr/>
            </p14:nvContentPartPr>
            <p14:xfrm>
              <a:off x="2615145" y="1516725"/>
              <a:ext cx="207000" cy="234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2B25D1E-2DD5-6224-D723-76F7CB7E351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06505" y="1508085"/>
                <a:ext cx="2246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5020276-1B11-DBA7-7CE4-1504EBE8CAEF}"/>
                  </a:ext>
                </a:extLst>
              </p14:cNvPr>
              <p14:cNvContentPartPr/>
              <p14:nvPr/>
            </p14:nvContentPartPr>
            <p14:xfrm>
              <a:off x="2769585" y="1459485"/>
              <a:ext cx="420840" cy="311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5020276-1B11-DBA7-7CE4-1504EBE8CAE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60945" y="1450485"/>
                <a:ext cx="43848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D24E20C-BA16-FC2B-F6D0-EC9AAF540AD1}"/>
                  </a:ext>
                </a:extLst>
              </p14:cNvPr>
              <p14:cNvContentPartPr/>
              <p14:nvPr/>
            </p14:nvContentPartPr>
            <p14:xfrm>
              <a:off x="3350625" y="1310805"/>
              <a:ext cx="472680" cy="399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D24E20C-BA16-FC2B-F6D0-EC9AAF540A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41985" y="1302165"/>
                <a:ext cx="4903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6C87D96-4932-4009-4C73-51F374DE4BCF}"/>
                  </a:ext>
                </a:extLst>
              </p14:cNvPr>
              <p14:cNvContentPartPr/>
              <p14:nvPr/>
            </p14:nvContentPartPr>
            <p14:xfrm>
              <a:off x="3636105" y="1467405"/>
              <a:ext cx="360000" cy="146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6C87D96-4932-4009-4C73-51F374DE4BC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27105" y="1458405"/>
                <a:ext cx="3776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98C66ED-7F8E-AA0B-712C-2D15F7A2500D}"/>
                  </a:ext>
                </a:extLst>
              </p14:cNvPr>
              <p14:cNvContentPartPr/>
              <p14:nvPr/>
            </p14:nvContentPartPr>
            <p14:xfrm>
              <a:off x="4051905" y="1267605"/>
              <a:ext cx="60840" cy="41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98C66ED-7F8E-AA0B-712C-2D15F7A2500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42905" y="1258965"/>
                <a:ext cx="784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D53E292-5F67-F687-8AC0-F15E34586508}"/>
                  </a:ext>
                </a:extLst>
              </p14:cNvPr>
              <p14:cNvContentPartPr/>
              <p14:nvPr/>
            </p14:nvContentPartPr>
            <p14:xfrm>
              <a:off x="4222545" y="1357965"/>
              <a:ext cx="191520" cy="272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D53E292-5F67-F687-8AC0-F15E3458650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13905" y="1348965"/>
                <a:ext cx="2091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75BEF78-2F69-C26F-4ED6-7EB5E6CCD800}"/>
                  </a:ext>
                </a:extLst>
              </p14:cNvPr>
              <p14:cNvContentPartPr/>
              <p14:nvPr/>
            </p14:nvContentPartPr>
            <p14:xfrm>
              <a:off x="4480665" y="1272285"/>
              <a:ext cx="395640" cy="367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75BEF78-2F69-C26F-4ED6-7EB5E6CCD80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71665" y="1263645"/>
                <a:ext cx="4132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BF45218-C7F8-3604-22A9-174BB81ED56C}"/>
                  </a:ext>
                </a:extLst>
              </p14:cNvPr>
              <p14:cNvContentPartPr/>
              <p14:nvPr/>
            </p14:nvContentPartPr>
            <p14:xfrm>
              <a:off x="5015265" y="1178325"/>
              <a:ext cx="70200" cy="43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BF45218-C7F8-3604-22A9-174BB81ED56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06625" y="1169325"/>
                <a:ext cx="878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B6B044D-ECE4-A369-13E3-B15DFA39C4A5}"/>
                  </a:ext>
                </a:extLst>
              </p14:cNvPr>
              <p14:cNvContentPartPr/>
              <p14:nvPr/>
            </p14:nvContentPartPr>
            <p14:xfrm>
              <a:off x="5105625" y="1583685"/>
              <a:ext cx="60840" cy="12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B6B044D-ECE4-A369-13E3-B15DFA39C4A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096625" y="1574685"/>
                <a:ext cx="784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72F0CC2-8524-6501-1ACA-CBE328BF1021}"/>
                  </a:ext>
                </a:extLst>
              </p14:cNvPr>
              <p14:cNvContentPartPr/>
              <p14:nvPr/>
            </p14:nvContentPartPr>
            <p14:xfrm>
              <a:off x="5527545" y="1283085"/>
              <a:ext cx="306720" cy="101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72F0CC2-8524-6501-1ACA-CBE328BF102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18545" y="1274445"/>
                <a:ext cx="3243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1DF2272-F85A-1C44-9925-7291F0B6261A}"/>
                  </a:ext>
                </a:extLst>
              </p14:cNvPr>
              <p14:cNvContentPartPr/>
              <p14:nvPr/>
            </p14:nvContentPartPr>
            <p14:xfrm>
              <a:off x="644505" y="2675925"/>
              <a:ext cx="972720" cy="134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1DF2272-F85A-1C44-9925-7291F0B6261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5505" y="2666925"/>
                <a:ext cx="99036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713E041-C03E-E347-7BD6-0679BA0A3AD7}"/>
                  </a:ext>
                </a:extLst>
              </p14:cNvPr>
              <p14:cNvContentPartPr/>
              <p14:nvPr/>
            </p14:nvContentPartPr>
            <p14:xfrm>
              <a:off x="921705" y="2755485"/>
              <a:ext cx="378720" cy="831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713E041-C03E-E347-7BD6-0679BA0A3AD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12705" y="2746485"/>
                <a:ext cx="396360" cy="8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DE31154-815F-91C8-488B-C396CCC66FE3}"/>
                  </a:ext>
                </a:extLst>
              </p14:cNvPr>
              <p14:cNvContentPartPr/>
              <p14:nvPr/>
            </p14:nvContentPartPr>
            <p14:xfrm>
              <a:off x="1737825" y="2622645"/>
              <a:ext cx="539280" cy="1047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DE31154-815F-91C8-488B-C396CCC66FE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729185" y="2613645"/>
                <a:ext cx="556920" cy="10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385F542-7AC5-74ED-8242-82409B1DE444}"/>
                  </a:ext>
                </a:extLst>
              </p14:cNvPr>
              <p14:cNvContentPartPr/>
              <p14:nvPr/>
            </p14:nvContentPartPr>
            <p14:xfrm>
              <a:off x="2124825" y="2679525"/>
              <a:ext cx="335160" cy="643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385F542-7AC5-74ED-8242-82409B1DE44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116185" y="2670525"/>
                <a:ext cx="35280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BA0B6A9-CDCA-B873-EEEB-92266F8DE318}"/>
                  </a:ext>
                </a:extLst>
              </p14:cNvPr>
              <p14:cNvContentPartPr/>
              <p14:nvPr/>
            </p14:nvContentPartPr>
            <p14:xfrm>
              <a:off x="2559705" y="3074085"/>
              <a:ext cx="84240" cy="202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BA0B6A9-CDCA-B873-EEEB-92266F8DE31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51065" y="3065445"/>
                <a:ext cx="1018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8896AF0-2B15-FDCA-B30A-3765C74946CC}"/>
                  </a:ext>
                </a:extLst>
              </p14:cNvPr>
              <p14:cNvContentPartPr/>
              <p14:nvPr/>
            </p14:nvContentPartPr>
            <p14:xfrm>
              <a:off x="3200865" y="3179925"/>
              <a:ext cx="43200" cy="124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8896AF0-2B15-FDCA-B30A-3765C74946C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92225" y="3170925"/>
                <a:ext cx="608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01F02EA-07E0-ED99-6B3B-CF0FA8C4F8C4}"/>
                  </a:ext>
                </a:extLst>
              </p14:cNvPr>
              <p14:cNvContentPartPr/>
              <p14:nvPr/>
            </p14:nvContentPartPr>
            <p14:xfrm>
              <a:off x="3466185" y="2490525"/>
              <a:ext cx="374760" cy="6807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01F02EA-07E0-ED99-6B3B-CF0FA8C4F8C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57185" y="2481525"/>
                <a:ext cx="39240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AA0CC34-C8A1-DA20-3786-A334B933E7ED}"/>
                  </a:ext>
                </a:extLst>
              </p14:cNvPr>
              <p14:cNvContentPartPr/>
              <p14:nvPr/>
            </p14:nvContentPartPr>
            <p14:xfrm>
              <a:off x="3914745" y="2948805"/>
              <a:ext cx="11880" cy="176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AA0CC34-C8A1-DA20-3786-A334B933E7E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905745" y="2939805"/>
                <a:ext cx="295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C8BF7F8-645A-E484-07B0-7699F534E215}"/>
                  </a:ext>
                </a:extLst>
              </p14:cNvPr>
              <p14:cNvContentPartPr/>
              <p14:nvPr/>
            </p14:nvContentPartPr>
            <p14:xfrm>
              <a:off x="3728265" y="2201805"/>
              <a:ext cx="596160" cy="1540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C8BF7F8-645A-E484-07B0-7699F534E21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719625" y="2193165"/>
                <a:ext cx="613800" cy="15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3E14A6F-E481-1A26-E70B-A1C4529922F9}"/>
                  </a:ext>
                </a:extLst>
              </p14:cNvPr>
              <p14:cNvContentPartPr/>
              <p14:nvPr/>
            </p14:nvContentPartPr>
            <p14:xfrm>
              <a:off x="6150705" y="1986885"/>
              <a:ext cx="59400" cy="363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3E14A6F-E481-1A26-E70B-A1C4529922F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41705" y="1977885"/>
                <a:ext cx="7704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EB6A3FF-9036-DC40-55B5-5154619B8B46}"/>
                  </a:ext>
                </a:extLst>
              </p14:cNvPr>
              <p14:cNvContentPartPr/>
              <p14:nvPr/>
            </p14:nvContentPartPr>
            <p14:xfrm>
              <a:off x="5054145" y="2647125"/>
              <a:ext cx="270000" cy="74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EB6A3FF-9036-DC40-55B5-5154619B8B4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045505" y="2638485"/>
                <a:ext cx="2876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4FA7E5D-6DF0-CDC1-D579-6514DB7BE8AA}"/>
                  </a:ext>
                </a:extLst>
              </p14:cNvPr>
              <p14:cNvContentPartPr/>
              <p14:nvPr/>
            </p14:nvContentPartPr>
            <p14:xfrm>
              <a:off x="5134065" y="2840805"/>
              <a:ext cx="264240" cy="1227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4FA7E5D-6DF0-CDC1-D579-6514DB7BE8A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25425" y="2831805"/>
                <a:ext cx="281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1168DB5-3E75-3274-78A8-EF9F1C5ABD48}"/>
                  </a:ext>
                </a:extLst>
              </p14:cNvPr>
              <p14:cNvContentPartPr/>
              <p14:nvPr/>
            </p14:nvContentPartPr>
            <p14:xfrm>
              <a:off x="5601705" y="2551725"/>
              <a:ext cx="1464840" cy="209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1168DB5-3E75-3274-78A8-EF9F1C5ABD4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592705" y="2543085"/>
                <a:ext cx="14824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007810D-FE34-02BA-77B6-BE5228203F02}"/>
                  </a:ext>
                </a:extLst>
              </p14:cNvPr>
              <p14:cNvContentPartPr/>
              <p14:nvPr/>
            </p14:nvContentPartPr>
            <p14:xfrm>
              <a:off x="5874945" y="2791485"/>
              <a:ext cx="421920" cy="413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007810D-FE34-02BA-77B6-BE5228203F0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66305" y="2782845"/>
                <a:ext cx="43956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A873DA9-79CE-C574-9EBF-7E8B53028D98}"/>
                  </a:ext>
                </a:extLst>
              </p14:cNvPr>
              <p14:cNvContentPartPr/>
              <p14:nvPr/>
            </p14:nvContentPartPr>
            <p14:xfrm>
              <a:off x="6385065" y="2825325"/>
              <a:ext cx="476280" cy="2419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A873DA9-79CE-C574-9EBF-7E8B53028D9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76425" y="2816325"/>
                <a:ext cx="4939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AD6B5C1-F3E9-D550-1A8B-2212DAA7DF3D}"/>
                  </a:ext>
                </a:extLst>
              </p14:cNvPr>
              <p14:cNvContentPartPr/>
              <p14:nvPr/>
            </p14:nvContentPartPr>
            <p14:xfrm>
              <a:off x="7209825" y="2135925"/>
              <a:ext cx="843840" cy="1123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AD6B5C1-F3E9-D550-1A8B-2212DAA7DF3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01185" y="2127285"/>
                <a:ext cx="8614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1221D2B-FFD7-4484-BDE1-0A26ECED8048}"/>
                  </a:ext>
                </a:extLst>
              </p14:cNvPr>
              <p14:cNvContentPartPr/>
              <p14:nvPr/>
            </p14:nvContentPartPr>
            <p14:xfrm>
              <a:off x="7215585" y="2274885"/>
              <a:ext cx="369720" cy="177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1221D2B-FFD7-4484-BDE1-0A26ECED804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206585" y="2265885"/>
                <a:ext cx="3873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CA3E171-8BB2-826B-541A-22700180BC41}"/>
                  </a:ext>
                </a:extLst>
              </p14:cNvPr>
              <p14:cNvContentPartPr/>
              <p14:nvPr/>
            </p14:nvContentPartPr>
            <p14:xfrm>
              <a:off x="7381185" y="2468205"/>
              <a:ext cx="208440" cy="162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CA3E171-8BB2-826B-541A-22700180BC4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372545" y="2459565"/>
                <a:ext cx="2260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81EFDC7-9F34-43D0-ECC3-5CD60DDD4512}"/>
                  </a:ext>
                </a:extLst>
              </p14:cNvPr>
              <p14:cNvContentPartPr/>
              <p14:nvPr/>
            </p14:nvContentPartPr>
            <p14:xfrm>
              <a:off x="7343745" y="2633085"/>
              <a:ext cx="878040" cy="59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81EFDC7-9F34-43D0-ECC3-5CD60DDD451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334745" y="2624085"/>
                <a:ext cx="8956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55560D7-EB62-771C-B817-38E079D4B117}"/>
                  </a:ext>
                </a:extLst>
              </p14:cNvPr>
              <p14:cNvContentPartPr/>
              <p14:nvPr/>
            </p14:nvContentPartPr>
            <p14:xfrm>
              <a:off x="7502865" y="2841885"/>
              <a:ext cx="106200" cy="209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55560D7-EB62-771C-B817-38E079D4B11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493865" y="2832885"/>
                <a:ext cx="1238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44093D3-778A-946E-6C9F-ED08D29831D7}"/>
                  </a:ext>
                </a:extLst>
              </p14:cNvPr>
              <p14:cNvContentPartPr/>
              <p14:nvPr/>
            </p14:nvContentPartPr>
            <p14:xfrm>
              <a:off x="7539225" y="2742885"/>
              <a:ext cx="6120" cy="29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44093D3-778A-946E-6C9F-ED08D29831D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30225" y="2734245"/>
                <a:ext cx="237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45DA2D4-CBF8-64FC-1B93-BE3A09DD196F}"/>
                  </a:ext>
                </a:extLst>
              </p14:cNvPr>
              <p14:cNvContentPartPr/>
              <p14:nvPr/>
            </p14:nvContentPartPr>
            <p14:xfrm>
              <a:off x="7741185" y="2828205"/>
              <a:ext cx="131760" cy="68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45DA2D4-CBF8-64FC-1B93-BE3A09DD196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732545" y="2819565"/>
                <a:ext cx="1494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51BEBD0-A6E4-B8E0-370C-1A6051D28CBA}"/>
                  </a:ext>
                </a:extLst>
              </p14:cNvPr>
              <p14:cNvContentPartPr/>
              <p14:nvPr/>
            </p14:nvContentPartPr>
            <p14:xfrm>
              <a:off x="7877265" y="2937285"/>
              <a:ext cx="84960" cy="59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51BEBD0-A6E4-B8E0-370C-1A6051D28CB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868625" y="2928645"/>
                <a:ext cx="1026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6DEA852-7A2A-9A96-F463-EB5B67383DBC}"/>
                  </a:ext>
                </a:extLst>
              </p14:cNvPr>
              <p14:cNvContentPartPr/>
              <p14:nvPr/>
            </p14:nvContentPartPr>
            <p14:xfrm>
              <a:off x="8099025" y="2715165"/>
              <a:ext cx="26640" cy="2484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6DEA852-7A2A-9A96-F463-EB5B67383DB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090385" y="2706165"/>
                <a:ext cx="442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CAAA8D5-518C-EED8-444F-F98C9220F6D5}"/>
                  </a:ext>
                </a:extLst>
              </p14:cNvPr>
              <p14:cNvContentPartPr/>
              <p14:nvPr/>
            </p14:nvContentPartPr>
            <p14:xfrm>
              <a:off x="7478385" y="1859085"/>
              <a:ext cx="360360" cy="138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CAAA8D5-518C-EED8-444F-F98C9220F6D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469745" y="1850085"/>
                <a:ext cx="378000" cy="15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DB99820-B990-1AC0-F9BA-FC6AE399ABBE}"/>
              </a:ext>
            </a:extLst>
          </p:cNvPr>
          <p:cNvGrpSpPr/>
          <p:nvPr/>
        </p:nvGrpSpPr>
        <p:grpSpPr>
          <a:xfrm>
            <a:off x="8496825" y="815805"/>
            <a:ext cx="3685680" cy="3318480"/>
            <a:chOff x="8496825" y="815805"/>
            <a:chExt cx="3685680" cy="331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C5C677F-D793-5689-82EC-D17C33BC5120}"/>
                    </a:ext>
                  </a:extLst>
                </p14:cNvPr>
                <p14:cNvContentPartPr/>
                <p14:nvPr/>
              </p14:nvContentPartPr>
              <p14:xfrm>
                <a:off x="8496825" y="1739565"/>
                <a:ext cx="412920" cy="1107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C5C677F-D793-5689-82EC-D17C33BC512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8185" y="1730925"/>
                  <a:ext cx="430560" cy="11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FEF4E7B-D9E4-66E6-90F0-3C25A08B3AED}"/>
                    </a:ext>
                  </a:extLst>
                </p14:cNvPr>
                <p14:cNvContentPartPr/>
                <p14:nvPr/>
              </p14:nvContentPartPr>
              <p14:xfrm>
                <a:off x="8753145" y="1891125"/>
                <a:ext cx="338400" cy="570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FEF4E7B-D9E4-66E6-90F0-3C25A08B3AE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744145" y="1882485"/>
                  <a:ext cx="35604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295A9CF-61DA-8703-0757-85F8F96DC791}"/>
                    </a:ext>
                  </a:extLst>
                </p14:cNvPr>
                <p14:cNvContentPartPr/>
                <p14:nvPr/>
              </p14:nvContentPartPr>
              <p14:xfrm>
                <a:off x="9191625" y="2007765"/>
                <a:ext cx="141120" cy="369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295A9CF-61DA-8703-0757-85F8F96DC79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82625" y="1999125"/>
                  <a:ext cx="1587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FCDADA6-D5F6-D6AC-1D21-90D60E02F3FB}"/>
                    </a:ext>
                  </a:extLst>
                </p14:cNvPr>
                <p14:cNvContentPartPr/>
                <p14:nvPr/>
              </p14:nvContentPartPr>
              <p14:xfrm>
                <a:off x="9467025" y="1779885"/>
                <a:ext cx="310320" cy="537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FCDADA6-D5F6-D6AC-1D21-90D60E02F3F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58385" y="1771245"/>
                  <a:ext cx="3279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0927430-3A16-3FAD-B8F3-D07E946384F8}"/>
                    </a:ext>
                  </a:extLst>
                </p14:cNvPr>
                <p14:cNvContentPartPr/>
                <p14:nvPr/>
              </p14:nvContentPartPr>
              <p14:xfrm>
                <a:off x="9633345" y="1863765"/>
                <a:ext cx="397800" cy="197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0927430-3A16-3FAD-B8F3-D07E946384F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24345" y="1854765"/>
                  <a:ext cx="415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18DD046-4AC5-1314-A722-19703CB0A702}"/>
                    </a:ext>
                  </a:extLst>
                </p14:cNvPr>
                <p14:cNvContentPartPr/>
                <p14:nvPr/>
              </p14:nvContentPartPr>
              <p14:xfrm>
                <a:off x="9782745" y="1527885"/>
                <a:ext cx="312480" cy="932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18DD046-4AC5-1314-A722-19703CB0A70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74105" y="1519245"/>
                  <a:ext cx="330120" cy="9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CD314CA-4ECC-194E-12DE-E1EB7B861B29}"/>
                    </a:ext>
                  </a:extLst>
                </p14:cNvPr>
                <p14:cNvContentPartPr/>
                <p14:nvPr/>
              </p14:nvContentPartPr>
              <p14:xfrm>
                <a:off x="10130145" y="1381005"/>
                <a:ext cx="109080" cy="190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CD314CA-4ECC-194E-12DE-E1EB7B861B2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121505" y="1372005"/>
                  <a:ext cx="126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EE70433-90CF-699A-4F3A-215E6AE5DEE0}"/>
                    </a:ext>
                  </a:extLst>
                </p14:cNvPr>
                <p14:cNvContentPartPr/>
                <p14:nvPr/>
              </p14:nvContentPartPr>
              <p14:xfrm>
                <a:off x="10203225" y="1179405"/>
                <a:ext cx="11880" cy="11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EE70433-90CF-699A-4F3A-215E6AE5DEE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194585" y="1170405"/>
                  <a:ext cx="29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6F053CE-ED16-C9E8-90D5-84A7F9020730}"/>
                    </a:ext>
                  </a:extLst>
                </p14:cNvPr>
                <p14:cNvContentPartPr/>
                <p14:nvPr/>
              </p14:nvContentPartPr>
              <p14:xfrm>
                <a:off x="10343265" y="1943685"/>
                <a:ext cx="288000" cy="101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6F053CE-ED16-C9E8-90D5-84A7F902073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334265" y="1934685"/>
                  <a:ext cx="305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EB8FD76-9CB7-7C84-9A0D-C42F4B1BBD3D}"/>
                    </a:ext>
                  </a:extLst>
                </p14:cNvPr>
                <p14:cNvContentPartPr/>
                <p14:nvPr/>
              </p14:nvContentPartPr>
              <p14:xfrm>
                <a:off x="10091625" y="1300005"/>
                <a:ext cx="12600" cy="19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EB8FD76-9CB7-7C84-9A0D-C42F4B1BBD3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082625" y="1291365"/>
                  <a:ext cx="30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D10CB1E-6318-ABE8-D231-3E23EB697E0C}"/>
                    </a:ext>
                  </a:extLst>
                </p14:cNvPr>
                <p14:cNvContentPartPr/>
                <p14:nvPr/>
              </p14:nvContentPartPr>
              <p14:xfrm>
                <a:off x="10041585" y="1372725"/>
                <a:ext cx="76680" cy="163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D10CB1E-6318-ABE8-D231-3E23EB697E0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032585" y="1363725"/>
                  <a:ext cx="94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14E61D0-785F-66D5-2CC3-654B07EF78E1}"/>
                    </a:ext>
                  </a:extLst>
                </p14:cNvPr>
                <p14:cNvContentPartPr/>
                <p14:nvPr/>
              </p14:nvContentPartPr>
              <p14:xfrm>
                <a:off x="10232025" y="1282005"/>
                <a:ext cx="93600" cy="301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14E61D0-785F-66D5-2CC3-654B07EF78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223025" y="1273365"/>
                  <a:ext cx="1112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543A178-0D45-2E4C-3EDE-2016E29A4220}"/>
                    </a:ext>
                  </a:extLst>
                </p14:cNvPr>
                <p14:cNvContentPartPr/>
                <p14:nvPr/>
              </p14:nvContentPartPr>
              <p14:xfrm>
                <a:off x="10895865" y="1632285"/>
                <a:ext cx="340920" cy="945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543A178-0D45-2E4C-3EDE-2016E29A422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887225" y="1623285"/>
                  <a:ext cx="35856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F0A9C21-0A63-7F88-C254-DEC3C8BE43D4}"/>
                    </a:ext>
                  </a:extLst>
                </p14:cNvPr>
                <p14:cNvContentPartPr/>
                <p14:nvPr/>
              </p14:nvContentPartPr>
              <p14:xfrm>
                <a:off x="11303025" y="1371645"/>
                <a:ext cx="151200" cy="205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F0A9C21-0A63-7F88-C254-DEC3C8BE43D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294385" y="1363005"/>
                  <a:ext cx="1688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D1B7BC7-560D-1915-4EEE-9338EF561306}"/>
                    </a:ext>
                  </a:extLst>
                </p14:cNvPr>
                <p14:cNvContentPartPr/>
                <p14:nvPr/>
              </p14:nvContentPartPr>
              <p14:xfrm>
                <a:off x="11241105" y="1180485"/>
                <a:ext cx="10800" cy="21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D1B7BC7-560D-1915-4EEE-9338EF56130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232465" y="1171485"/>
                  <a:ext cx="28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121FC5A-B5F3-AA93-8D12-057C390C4D41}"/>
                    </a:ext>
                  </a:extLst>
                </p14:cNvPr>
                <p14:cNvContentPartPr/>
                <p14:nvPr/>
              </p14:nvContentPartPr>
              <p14:xfrm>
                <a:off x="11101785" y="1341405"/>
                <a:ext cx="187920" cy="311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121FC5A-B5F3-AA93-8D12-057C390C4D4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092785" y="1332405"/>
                  <a:ext cx="2055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9325695-6390-B64D-4114-1B07A10A7696}"/>
                    </a:ext>
                  </a:extLst>
                </p14:cNvPr>
                <p14:cNvContentPartPr/>
                <p14:nvPr/>
              </p14:nvContentPartPr>
              <p14:xfrm>
                <a:off x="11524785" y="1215405"/>
                <a:ext cx="95400" cy="410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9325695-6390-B64D-4114-1B07A10A769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515785" y="1206405"/>
                  <a:ext cx="11304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83B7596-AAF5-93D8-7402-C2F3F0FB4FCC}"/>
                    </a:ext>
                  </a:extLst>
                </p14:cNvPr>
                <p14:cNvContentPartPr/>
                <p14:nvPr/>
              </p14:nvContentPartPr>
              <p14:xfrm>
                <a:off x="11525865" y="1093725"/>
                <a:ext cx="423000" cy="1717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83B7596-AAF5-93D8-7402-C2F3F0FB4FC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516865" y="1085085"/>
                  <a:ext cx="440640" cy="17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A12806E-7236-AB06-E227-111370F3E82D}"/>
                    </a:ext>
                  </a:extLst>
                </p14:cNvPr>
                <p14:cNvContentPartPr/>
                <p14:nvPr/>
              </p14:nvContentPartPr>
              <p14:xfrm>
                <a:off x="11637105" y="815805"/>
                <a:ext cx="367920" cy="237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A12806E-7236-AB06-E227-111370F3E82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628465" y="806805"/>
                  <a:ext cx="3855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53E2195-E034-A626-4003-1503CC24B75F}"/>
                    </a:ext>
                  </a:extLst>
                </p14:cNvPr>
                <p14:cNvContentPartPr/>
                <p14:nvPr/>
              </p14:nvContentPartPr>
              <p14:xfrm>
                <a:off x="12170625" y="975645"/>
                <a:ext cx="11880" cy="18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53E2195-E034-A626-4003-1503CC24B75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161625" y="966645"/>
                  <a:ext cx="295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525A40-F2FB-F59B-B74E-06187395558A}"/>
                    </a:ext>
                  </a:extLst>
                </p14:cNvPr>
                <p14:cNvContentPartPr/>
                <p14:nvPr/>
              </p14:nvContentPartPr>
              <p14:xfrm>
                <a:off x="8998665" y="2443005"/>
                <a:ext cx="1045080" cy="240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525A40-F2FB-F59B-B74E-06187395558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89665" y="2434005"/>
                  <a:ext cx="10627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1B45520-C408-FDCF-D355-3201A1AC8EC0}"/>
                    </a:ext>
                  </a:extLst>
                </p14:cNvPr>
                <p14:cNvContentPartPr/>
                <p14:nvPr/>
              </p14:nvContentPartPr>
              <p14:xfrm>
                <a:off x="9102705" y="2505285"/>
                <a:ext cx="919440" cy="232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1B45520-C408-FDCF-D355-3201A1AC8EC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093705" y="2496285"/>
                  <a:ext cx="9370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22F3258-9E9E-CD2B-20C0-B3438BCEE728}"/>
                    </a:ext>
                  </a:extLst>
                </p14:cNvPr>
                <p14:cNvContentPartPr/>
                <p14:nvPr/>
              </p14:nvContentPartPr>
              <p14:xfrm>
                <a:off x="9534705" y="2720205"/>
                <a:ext cx="61920" cy="454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22F3258-9E9E-CD2B-20C0-B3438BCEE72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525705" y="2711205"/>
                  <a:ext cx="795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71B791C-993D-0662-09C5-4B2801623BD8}"/>
                    </a:ext>
                  </a:extLst>
                </p14:cNvPr>
                <p14:cNvContentPartPr/>
                <p14:nvPr/>
              </p14:nvContentPartPr>
              <p14:xfrm>
                <a:off x="9143745" y="3238605"/>
                <a:ext cx="342000" cy="85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71B791C-993D-0662-09C5-4B2801623BD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35105" y="3229965"/>
                  <a:ext cx="3596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D95E3C6-F0AF-C1B8-5ACE-92F16913A36B}"/>
                    </a:ext>
                  </a:extLst>
                </p14:cNvPr>
                <p14:cNvContentPartPr/>
                <p14:nvPr/>
              </p14:nvContentPartPr>
              <p14:xfrm>
                <a:off x="9540465" y="3145725"/>
                <a:ext cx="214200" cy="235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D95E3C6-F0AF-C1B8-5ACE-92F16913A3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531465" y="3136725"/>
                  <a:ext cx="2318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A5088DC-D8CA-788B-81BD-90F42EED2010}"/>
                    </a:ext>
                  </a:extLst>
                </p14:cNvPr>
                <p14:cNvContentPartPr/>
                <p14:nvPr/>
              </p14:nvContentPartPr>
              <p14:xfrm>
                <a:off x="8722185" y="3605085"/>
                <a:ext cx="76680" cy="529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A5088DC-D8CA-788B-81BD-90F42EED201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713545" y="3596085"/>
                  <a:ext cx="9432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5A2153C-236F-6ABA-3CFE-D9D28E047B37}"/>
                    </a:ext>
                  </a:extLst>
                </p14:cNvPr>
                <p14:cNvContentPartPr/>
                <p14:nvPr/>
              </p14:nvContentPartPr>
              <p14:xfrm>
                <a:off x="8618145" y="3453885"/>
                <a:ext cx="318960" cy="369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5A2153C-236F-6ABA-3CFE-D9D28E047B3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09145" y="3445245"/>
                  <a:ext cx="3366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30E42B-0111-F559-A729-C80144633F85}"/>
                    </a:ext>
                  </a:extLst>
                </p14:cNvPr>
                <p14:cNvContentPartPr/>
                <p14:nvPr/>
              </p14:nvContentPartPr>
              <p14:xfrm>
                <a:off x="9010185" y="3626685"/>
                <a:ext cx="250560" cy="243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30E42B-0111-F559-A729-C80144633F8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01185" y="3617685"/>
                  <a:ext cx="2682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8C41F8A-E8B7-E8A0-B778-FB8C7AC7DDEE}"/>
                    </a:ext>
                  </a:extLst>
                </p14:cNvPr>
                <p14:cNvContentPartPr/>
                <p14:nvPr/>
              </p14:nvContentPartPr>
              <p14:xfrm>
                <a:off x="9362265" y="3366045"/>
                <a:ext cx="617760" cy="428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8C41F8A-E8B7-E8A0-B778-FB8C7AC7DDE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53265" y="3357045"/>
                  <a:ext cx="63540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AEDE723-46A3-0BC1-6A2B-2B15452C7468}"/>
                    </a:ext>
                  </a:extLst>
                </p14:cNvPr>
                <p14:cNvContentPartPr/>
                <p14:nvPr/>
              </p14:nvContentPartPr>
              <p14:xfrm>
                <a:off x="9951945" y="3297285"/>
                <a:ext cx="35640" cy="31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AEDE723-46A3-0BC1-6A2B-2B15452C746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942945" y="3288645"/>
                  <a:ext cx="532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1CC6490-8B23-DA92-6155-ECDD2D07E39D}"/>
                    </a:ext>
                  </a:extLst>
                </p14:cNvPr>
                <p14:cNvContentPartPr/>
                <p14:nvPr/>
              </p14:nvContentPartPr>
              <p14:xfrm>
                <a:off x="10113225" y="3280005"/>
                <a:ext cx="330480" cy="317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1CC6490-8B23-DA92-6155-ECDD2D07E39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104225" y="3271005"/>
                  <a:ext cx="3481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7D2D4C7-D480-3E50-75AF-E55445E245C7}"/>
                    </a:ext>
                  </a:extLst>
                </p14:cNvPr>
                <p14:cNvContentPartPr/>
                <p14:nvPr/>
              </p14:nvContentPartPr>
              <p14:xfrm>
                <a:off x="10340745" y="2989125"/>
                <a:ext cx="555840" cy="413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7D2D4C7-D480-3E50-75AF-E55445E245C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331745" y="2980125"/>
                  <a:ext cx="573480" cy="43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1FE11D1-E1A4-F7CD-AD7F-E007BBD784EC}"/>
                  </a:ext>
                </a:extLst>
              </p14:cNvPr>
              <p14:cNvContentPartPr/>
              <p14:nvPr/>
            </p14:nvContentPartPr>
            <p14:xfrm>
              <a:off x="9146265" y="4111965"/>
              <a:ext cx="57600" cy="2862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1FE11D1-E1A4-F7CD-AD7F-E007BBD784E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137265" y="4103325"/>
                <a:ext cx="75240" cy="30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60CCA4E-4190-EF91-664D-E501DB4CA506}"/>
              </a:ext>
            </a:extLst>
          </p:cNvPr>
          <p:cNvGrpSpPr/>
          <p:nvPr/>
        </p:nvGrpSpPr>
        <p:grpSpPr>
          <a:xfrm>
            <a:off x="10701825" y="722040"/>
            <a:ext cx="426600" cy="606600"/>
            <a:chOff x="10701825" y="722040"/>
            <a:chExt cx="426600" cy="60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6431441-F5AE-1D84-AB15-9229699955EA}"/>
                    </a:ext>
                  </a:extLst>
                </p14:cNvPr>
                <p14:cNvContentPartPr/>
                <p14:nvPr/>
              </p14:nvContentPartPr>
              <p14:xfrm>
                <a:off x="10838985" y="838680"/>
                <a:ext cx="155880" cy="489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6431441-F5AE-1D84-AB15-9229699955E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832865" y="832560"/>
                  <a:ext cx="1681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AD9DF83-3E6E-5196-435F-E2B313946BBA}"/>
                    </a:ext>
                  </a:extLst>
                </p14:cNvPr>
                <p14:cNvContentPartPr/>
                <p14:nvPr/>
              </p14:nvContentPartPr>
              <p14:xfrm>
                <a:off x="10701825" y="800880"/>
                <a:ext cx="115920" cy="173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AD9DF83-3E6E-5196-435F-E2B313946BB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695705" y="794760"/>
                  <a:ext cx="128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F80CB71-76E5-C204-30EB-767CD1EA05E3}"/>
                    </a:ext>
                  </a:extLst>
                </p14:cNvPr>
                <p14:cNvContentPartPr/>
                <p14:nvPr/>
              </p14:nvContentPartPr>
              <p14:xfrm>
                <a:off x="10828545" y="722040"/>
                <a:ext cx="299880" cy="284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F80CB71-76E5-C204-30EB-767CD1EA05E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22425" y="715920"/>
                  <a:ext cx="31212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B9D3677-E60A-E53A-C240-3065D17C5641}"/>
              </a:ext>
            </a:extLst>
          </p:cNvPr>
          <p:cNvGrpSpPr/>
          <p:nvPr/>
        </p:nvGrpSpPr>
        <p:grpSpPr>
          <a:xfrm>
            <a:off x="7114785" y="-118920"/>
            <a:ext cx="4853880" cy="726480"/>
            <a:chOff x="7114785" y="-118920"/>
            <a:chExt cx="4853880" cy="72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F7E79EE-7CDF-2EF6-6648-36DF760F360D}"/>
                    </a:ext>
                  </a:extLst>
                </p14:cNvPr>
                <p14:cNvContentPartPr/>
                <p14:nvPr/>
              </p14:nvContentPartPr>
              <p14:xfrm>
                <a:off x="9500505" y="-58800"/>
                <a:ext cx="878760" cy="243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F7E79EE-7CDF-2EF6-6648-36DF760F360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494385" y="-64920"/>
                  <a:ext cx="8910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B764156-C34A-1B15-293B-0F9EE7A43FDF}"/>
                    </a:ext>
                  </a:extLst>
                </p14:cNvPr>
                <p14:cNvContentPartPr/>
                <p14:nvPr/>
              </p14:nvContentPartPr>
              <p14:xfrm>
                <a:off x="9987225" y="211200"/>
                <a:ext cx="87120" cy="347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B764156-C34A-1B15-293B-0F9EE7A43FD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81105" y="205080"/>
                  <a:ext cx="993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2BCE438-03CB-546B-06A8-06A480FE015F}"/>
                    </a:ext>
                  </a:extLst>
                </p14:cNvPr>
                <p14:cNvContentPartPr/>
                <p14:nvPr/>
              </p14:nvContentPartPr>
              <p14:xfrm>
                <a:off x="10091265" y="228840"/>
                <a:ext cx="223200" cy="279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2BCE438-03CB-546B-06A8-06A480FE015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085145" y="222720"/>
                  <a:ext cx="2354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14900F9-5E42-CFEF-FB82-39F67762D2F7}"/>
                    </a:ext>
                  </a:extLst>
                </p14:cNvPr>
                <p14:cNvContentPartPr/>
                <p14:nvPr/>
              </p14:nvContentPartPr>
              <p14:xfrm>
                <a:off x="10411305" y="210120"/>
                <a:ext cx="224640" cy="141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14900F9-5E42-CFEF-FB82-39F67762D2F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405185" y="204000"/>
                  <a:ext cx="2368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27D1F78-0B1F-41AC-34EA-8CB95C85E523}"/>
                    </a:ext>
                  </a:extLst>
                </p14:cNvPr>
                <p14:cNvContentPartPr/>
                <p14:nvPr/>
              </p14:nvContentPartPr>
              <p14:xfrm>
                <a:off x="10693905" y="116520"/>
                <a:ext cx="139680" cy="158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27D1F78-0B1F-41AC-34EA-8CB95C85E52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687785" y="110400"/>
                  <a:ext cx="1519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E669632-8A6C-A20A-7D37-5684F60E2AB8}"/>
                    </a:ext>
                  </a:extLst>
                </p14:cNvPr>
                <p14:cNvContentPartPr/>
                <p14:nvPr/>
              </p14:nvContentPartPr>
              <p14:xfrm>
                <a:off x="10998105" y="-21360"/>
                <a:ext cx="51480" cy="292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E669632-8A6C-A20A-7D37-5684F60E2AB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91985" y="-27480"/>
                  <a:ext cx="637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DCB51C7-C188-E1CA-F6E2-96C91CA4D19F}"/>
                    </a:ext>
                  </a:extLst>
                </p14:cNvPr>
                <p14:cNvContentPartPr/>
                <p14:nvPr/>
              </p14:nvContentPartPr>
              <p14:xfrm>
                <a:off x="11040225" y="14640"/>
                <a:ext cx="353520" cy="113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DCB51C7-C188-E1CA-F6E2-96C91CA4D19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034105" y="8520"/>
                  <a:ext cx="365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8B051D6-7C89-24F2-D8BB-A592F3471C82}"/>
                    </a:ext>
                  </a:extLst>
                </p14:cNvPr>
                <p14:cNvContentPartPr/>
                <p14:nvPr/>
              </p14:nvContentPartPr>
              <p14:xfrm>
                <a:off x="11386545" y="-96240"/>
                <a:ext cx="19800" cy="11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8B051D6-7C89-24F2-D8BB-A592F3471C8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380425" y="-102360"/>
                  <a:ext cx="32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4009B2D-85EE-9FE6-CA86-F25D538B2D28}"/>
                    </a:ext>
                  </a:extLst>
                </p14:cNvPr>
                <p14:cNvContentPartPr/>
                <p14:nvPr/>
              </p14:nvContentPartPr>
              <p14:xfrm>
                <a:off x="11462865" y="-14160"/>
                <a:ext cx="273600" cy="122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4009B2D-85EE-9FE6-CA86-F25D538B2D2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456745" y="-20280"/>
                  <a:ext cx="2858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64082FF-E0BE-D19F-5327-7649E40ACF9C}"/>
                    </a:ext>
                  </a:extLst>
                </p14:cNvPr>
                <p14:cNvContentPartPr/>
                <p14:nvPr/>
              </p14:nvContentPartPr>
              <p14:xfrm>
                <a:off x="11814945" y="-17040"/>
                <a:ext cx="28800" cy="56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64082FF-E0BE-D19F-5327-7649E40ACF9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808825" y="-23160"/>
                  <a:ext cx="410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A597688-30DB-7487-F0EB-D8E28D0E29EB}"/>
                    </a:ext>
                  </a:extLst>
                </p14:cNvPr>
                <p14:cNvContentPartPr/>
                <p14:nvPr/>
              </p14:nvContentPartPr>
              <p14:xfrm>
                <a:off x="11813865" y="-18120"/>
                <a:ext cx="154800" cy="90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A597688-30DB-7487-F0EB-D8E28D0E29E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807745" y="-24240"/>
                  <a:ext cx="1670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2FECEBE-4ED2-4903-3F42-07EEAC7A1217}"/>
                    </a:ext>
                  </a:extLst>
                </p14:cNvPr>
                <p14:cNvContentPartPr/>
                <p14:nvPr/>
              </p14:nvContentPartPr>
              <p14:xfrm>
                <a:off x="9197385" y="209040"/>
                <a:ext cx="664560" cy="326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2FECEBE-4ED2-4903-3F42-07EEAC7A121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191265" y="202920"/>
                  <a:ext cx="6768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2B4A933-355D-B9CF-AEAD-E00A9ECFE654}"/>
                    </a:ext>
                  </a:extLst>
                </p14:cNvPr>
                <p14:cNvContentPartPr/>
                <p14:nvPr/>
              </p14:nvContentPartPr>
              <p14:xfrm>
                <a:off x="7114785" y="148560"/>
                <a:ext cx="563760" cy="267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2B4A933-355D-B9CF-AEAD-E00A9ECFE65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08665" y="142440"/>
                  <a:ext cx="5760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21318F0-0CC1-450B-883E-9D9805006027}"/>
                    </a:ext>
                  </a:extLst>
                </p14:cNvPr>
                <p14:cNvContentPartPr/>
                <p14:nvPr/>
              </p14:nvContentPartPr>
              <p14:xfrm>
                <a:off x="7505745" y="305880"/>
                <a:ext cx="126000" cy="301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21318F0-0CC1-450B-883E-9D980500602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499625" y="299760"/>
                  <a:ext cx="1382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4B6AF48-5129-3B91-EA01-080C8FA030A3}"/>
                    </a:ext>
                  </a:extLst>
                </p14:cNvPr>
                <p14:cNvContentPartPr/>
                <p14:nvPr/>
              </p14:nvContentPartPr>
              <p14:xfrm>
                <a:off x="7609785" y="306960"/>
                <a:ext cx="246240" cy="253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4B6AF48-5129-3B91-EA01-080C8FA030A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603665" y="300840"/>
                  <a:ext cx="2584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E235198-002B-6345-B023-AD8959054157}"/>
                    </a:ext>
                  </a:extLst>
                </p14:cNvPr>
                <p14:cNvContentPartPr/>
                <p14:nvPr/>
              </p14:nvContentPartPr>
              <p14:xfrm>
                <a:off x="7907865" y="303720"/>
                <a:ext cx="273960" cy="128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E235198-002B-6345-B023-AD895905415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901745" y="297600"/>
                  <a:ext cx="2862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B3EFA47-0D09-CC10-BF36-96B5B1B9F7C4}"/>
                    </a:ext>
                  </a:extLst>
                </p14:cNvPr>
                <p14:cNvContentPartPr/>
                <p14:nvPr/>
              </p14:nvContentPartPr>
              <p14:xfrm>
                <a:off x="8172105" y="112560"/>
                <a:ext cx="105480" cy="137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B3EFA47-0D09-CC10-BF36-96B5B1B9F7C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165985" y="106440"/>
                  <a:ext cx="1177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90D34B6-D691-5805-E205-436CD236FF07}"/>
                    </a:ext>
                  </a:extLst>
                </p14:cNvPr>
                <p14:cNvContentPartPr/>
                <p14:nvPr/>
              </p14:nvContentPartPr>
              <p14:xfrm>
                <a:off x="8142585" y="73320"/>
                <a:ext cx="463320" cy="183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90D34B6-D691-5805-E205-436CD236FF0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136465" y="67200"/>
                  <a:ext cx="4755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0A6C551-6C8F-D9CE-5EE2-51C9F7F417B6}"/>
                    </a:ext>
                  </a:extLst>
                </p14:cNvPr>
                <p14:cNvContentPartPr/>
                <p14:nvPr/>
              </p14:nvContentPartPr>
              <p14:xfrm>
                <a:off x="8683305" y="79440"/>
                <a:ext cx="7200" cy="13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0A6C551-6C8F-D9CE-5EE2-51C9F7F417B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677185" y="73320"/>
                  <a:ext cx="19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36E4AE7-2151-574C-D867-95F4E48762DF}"/>
                    </a:ext>
                  </a:extLst>
                </p14:cNvPr>
                <p14:cNvContentPartPr/>
                <p14:nvPr/>
              </p14:nvContentPartPr>
              <p14:xfrm>
                <a:off x="8639025" y="111480"/>
                <a:ext cx="77760" cy="308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36E4AE7-2151-574C-D867-95F4E48762D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632905" y="105360"/>
                  <a:ext cx="900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097D02D-391E-BF82-DDB5-987DD7185EF2}"/>
                    </a:ext>
                  </a:extLst>
                </p14:cNvPr>
                <p14:cNvContentPartPr/>
                <p14:nvPr/>
              </p14:nvContentPartPr>
              <p14:xfrm>
                <a:off x="8667105" y="-37920"/>
                <a:ext cx="69480" cy="240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097D02D-391E-BF82-DDB5-987DD7185EF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660985" y="-44040"/>
                  <a:ext cx="81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6A60C4B-58E6-0830-7056-C29F1361766F}"/>
                    </a:ext>
                  </a:extLst>
                </p14:cNvPr>
                <p14:cNvContentPartPr/>
                <p14:nvPr/>
              </p14:nvContentPartPr>
              <p14:xfrm>
                <a:off x="8798505" y="960"/>
                <a:ext cx="215640" cy="220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6A60C4B-58E6-0830-7056-C29F1361766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792385" y="-5160"/>
                  <a:ext cx="227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F374EC9-99DE-3125-C403-2B33A4228220}"/>
                    </a:ext>
                  </a:extLst>
                </p14:cNvPr>
                <p14:cNvContentPartPr/>
                <p14:nvPr/>
              </p14:nvContentPartPr>
              <p14:xfrm>
                <a:off x="8973465" y="-118920"/>
                <a:ext cx="3960" cy="5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F374EC9-99DE-3125-C403-2B33A422822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967345" y="-125040"/>
                  <a:ext cx="162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8B49FE7-D643-5ACE-597C-EDB8EA3F63DE}"/>
                    </a:ext>
                  </a:extLst>
                </p14:cNvPr>
                <p14:cNvContentPartPr/>
                <p14:nvPr/>
              </p14:nvContentPartPr>
              <p14:xfrm>
                <a:off x="9032505" y="-46920"/>
                <a:ext cx="187200" cy="108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8B49FE7-D643-5ACE-597C-EDB8EA3F63D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026385" y="-53040"/>
                  <a:ext cx="1994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3087A03-8D07-F26E-80F5-E4D4E1C7E646}"/>
                    </a:ext>
                  </a:extLst>
                </p14:cNvPr>
                <p14:cNvContentPartPr/>
                <p14:nvPr/>
              </p14:nvContentPartPr>
              <p14:xfrm>
                <a:off x="9173625" y="40560"/>
                <a:ext cx="72360" cy="76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3087A03-8D07-F26E-80F5-E4D4E1C7E64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167505" y="34440"/>
                  <a:ext cx="84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BBD214C-810D-2D43-85FC-E089AA2B519F}"/>
                    </a:ext>
                  </a:extLst>
                </p14:cNvPr>
                <p14:cNvContentPartPr/>
                <p14:nvPr/>
              </p14:nvContentPartPr>
              <p14:xfrm>
                <a:off x="9303945" y="-17040"/>
                <a:ext cx="16200" cy="302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BBD214C-810D-2D43-85FC-E089AA2B519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297825" y="-23160"/>
                  <a:ext cx="2844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03CCCB7-C89B-8DE8-103D-B66B192E3764}"/>
                  </a:ext>
                </a:extLst>
              </p14:cNvPr>
              <p14:cNvContentPartPr/>
              <p14:nvPr/>
            </p14:nvContentPartPr>
            <p14:xfrm>
              <a:off x="11296185" y="2074200"/>
              <a:ext cx="20880" cy="291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03CCCB7-C89B-8DE8-103D-B66B192E376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1290065" y="2068080"/>
                <a:ext cx="331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4708F18-BF45-1F70-A85E-A4D3A9FDC338}"/>
                  </a:ext>
                </a:extLst>
              </p14:cNvPr>
              <p14:cNvContentPartPr/>
              <p14:nvPr/>
            </p14:nvContentPartPr>
            <p14:xfrm>
              <a:off x="9535785" y="3992640"/>
              <a:ext cx="30240" cy="64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4708F18-BF45-1F70-A85E-A4D3A9FDC33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529665" y="3986520"/>
                <a:ext cx="4248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A58A86C-C614-83F7-BD00-6BF8F35E20DC}"/>
                  </a:ext>
                </a:extLst>
              </p14:cNvPr>
              <p14:cNvContentPartPr/>
              <p14:nvPr/>
            </p14:nvContentPartPr>
            <p14:xfrm>
              <a:off x="1346145" y="3877440"/>
              <a:ext cx="1191240" cy="4644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A58A86C-C614-83F7-BD00-6BF8F35E20D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340025" y="3871320"/>
                <a:ext cx="120348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145DB4B-4B9A-BCB4-2B00-D805A959E497}"/>
                  </a:ext>
                </a:extLst>
              </p14:cNvPr>
              <p14:cNvContentPartPr/>
              <p14:nvPr/>
            </p14:nvContentPartPr>
            <p14:xfrm>
              <a:off x="6638865" y="3121440"/>
              <a:ext cx="351720" cy="1659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145DB4B-4B9A-BCB4-2B00-D805A959E497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632745" y="3115320"/>
                <a:ext cx="3639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306401D-C03C-31BB-2D35-8B4D38B41B2B}"/>
                  </a:ext>
                </a:extLst>
              </p14:cNvPr>
              <p14:cNvContentPartPr/>
              <p14:nvPr/>
            </p14:nvContentPartPr>
            <p14:xfrm>
              <a:off x="9091185" y="3303600"/>
              <a:ext cx="11880" cy="75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306401D-C03C-31BB-2D35-8B4D38B41B2B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085065" y="3297480"/>
                <a:ext cx="241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4179E80-8389-09D4-83D4-C28979E0B69A}"/>
                  </a:ext>
                </a:extLst>
              </p14:cNvPr>
              <p14:cNvContentPartPr/>
              <p14:nvPr/>
            </p14:nvContentPartPr>
            <p14:xfrm>
              <a:off x="6311625" y="3588360"/>
              <a:ext cx="28800" cy="374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4179E80-8389-09D4-83D4-C28979E0B69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305505" y="3582240"/>
                <a:ext cx="410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2032597-7D6F-215D-4A5B-DDEB297F9562}"/>
                  </a:ext>
                </a:extLst>
              </p14:cNvPr>
              <p14:cNvContentPartPr/>
              <p14:nvPr/>
            </p14:nvContentPartPr>
            <p14:xfrm>
              <a:off x="9890025" y="2471280"/>
              <a:ext cx="61920" cy="302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2032597-7D6F-215D-4A5B-DDEB297F9562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883905" y="2465160"/>
                <a:ext cx="741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1D6E03D-ADCA-DAF9-7EBD-068EBC9B9409}"/>
                  </a:ext>
                </a:extLst>
              </p14:cNvPr>
              <p14:cNvContentPartPr/>
              <p14:nvPr/>
            </p14:nvContentPartPr>
            <p14:xfrm>
              <a:off x="11817465" y="1093920"/>
              <a:ext cx="47160" cy="126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1D6E03D-ADCA-DAF9-7EBD-068EBC9B9409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1811345" y="1087800"/>
                <a:ext cx="5940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43C9E16-C2E9-E499-A716-B58F19E2BD48}"/>
              </a:ext>
            </a:extLst>
          </p:cNvPr>
          <p:cNvGrpSpPr/>
          <p:nvPr/>
        </p:nvGrpSpPr>
        <p:grpSpPr>
          <a:xfrm>
            <a:off x="11754465" y="1020840"/>
            <a:ext cx="520200" cy="149400"/>
            <a:chOff x="11754465" y="1020840"/>
            <a:chExt cx="520200" cy="14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736459F-754B-01C0-69AA-8BBCCAF6C6B4}"/>
                    </a:ext>
                  </a:extLst>
                </p14:cNvPr>
                <p14:cNvContentPartPr/>
                <p14:nvPr/>
              </p14:nvContentPartPr>
              <p14:xfrm>
                <a:off x="12015105" y="1045680"/>
                <a:ext cx="14040" cy="3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736459F-754B-01C0-69AA-8BBCCAF6C6B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2008985" y="1039560"/>
                  <a:ext cx="262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4F39FFD-3F06-B448-7DEA-8659CF623505}"/>
                    </a:ext>
                  </a:extLst>
                </p14:cNvPr>
                <p14:cNvContentPartPr/>
                <p14:nvPr/>
              </p14:nvContentPartPr>
              <p14:xfrm>
                <a:off x="11998905" y="1020840"/>
                <a:ext cx="275760" cy="141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4F39FFD-3F06-B448-7DEA-8659CF62350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992785" y="1014720"/>
                  <a:ext cx="288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BF70F0B-C4F9-95B4-81CD-4FC54864474C}"/>
                    </a:ext>
                  </a:extLst>
                </p14:cNvPr>
                <p14:cNvContentPartPr/>
                <p14:nvPr/>
              </p14:nvContentPartPr>
              <p14:xfrm>
                <a:off x="11998905" y="1132800"/>
                <a:ext cx="124920" cy="37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BF70F0B-C4F9-95B4-81CD-4FC54864474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992785" y="1126680"/>
                  <a:ext cx="137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3971FDC-4980-96B1-7E01-02F059E1C150}"/>
                    </a:ext>
                  </a:extLst>
                </p14:cNvPr>
                <p14:cNvContentPartPr/>
                <p14:nvPr/>
              </p14:nvContentPartPr>
              <p14:xfrm>
                <a:off x="11754465" y="1141080"/>
                <a:ext cx="61920" cy="158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3971FDC-4980-96B1-7E01-02F059E1C15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748345" y="1134960"/>
                  <a:ext cx="74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9EA7EDC-F6E0-2A99-6F45-5196F18E6C59}"/>
                    </a:ext>
                  </a:extLst>
                </p14:cNvPr>
                <p14:cNvContentPartPr/>
                <p14:nvPr/>
              </p14:nvContentPartPr>
              <p14:xfrm>
                <a:off x="11871105" y="1105080"/>
                <a:ext cx="92880" cy="35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9EA7EDC-F6E0-2A99-6F45-5196F18E6C5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864985" y="1098960"/>
                  <a:ext cx="1051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7C22413-8326-3587-9115-BF75D5618440}"/>
                    </a:ext>
                  </a:extLst>
                </p14:cNvPr>
                <p14:cNvContentPartPr/>
                <p14:nvPr/>
              </p14:nvContentPartPr>
              <p14:xfrm>
                <a:off x="11911065" y="1137120"/>
                <a:ext cx="38160" cy="158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7C22413-8326-3587-9115-BF75D561844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904945" y="1131000"/>
                  <a:ext cx="504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7EA5245-532A-F2BD-13A5-A1ECED059060}"/>
                    </a:ext>
                  </a:extLst>
                </p14:cNvPr>
                <p14:cNvContentPartPr/>
                <p14:nvPr/>
              </p14:nvContentPartPr>
              <p14:xfrm>
                <a:off x="11901705" y="1112280"/>
                <a:ext cx="39240" cy="8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7EA5245-532A-F2BD-13A5-A1ECED05906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895585" y="1106160"/>
                  <a:ext cx="514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1FD0B7C-8BEE-3E4D-B6D8-3DA6C01905E0}"/>
                    </a:ext>
                  </a:extLst>
                </p14:cNvPr>
                <p14:cNvContentPartPr/>
                <p14:nvPr/>
              </p14:nvContentPartPr>
              <p14:xfrm>
                <a:off x="11938425" y="1118760"/>
                <a:ext cx="360" cy="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1FD0B7C-8BEE-3E4D-B6D8-3DA6C01905E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932305" y="111264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FE67EF7-479C-2F59-FFAE-838935B1D567}"/>
              </a:ext>
            </a:extLst>
          </p:cNvPr>
          <p:cNvGrpSpPr/>
          <p:nvPr/>
        </p:nvGrpSpPr>
        <p:grpSpPr>
          <a:xfrm>
            <a:off x="798225" y="4513560"/>
            <a:ext cx="1983960" cy="775440"/>
            <a:chOff x="798225" y="4513560"/>
            <a:chExt cx="1983960" cy="77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6726553-0E49-4FD3-C161-11A16A99C70D}"/>
                    </a:ext>
                  </a:extLst>
                </p14:cNvPr>
                <p14:cNvContentPartPr/>
                <p14:nvPr/>
              </p14:nvContentPartPr>
              <p14:xfrm>
                <a:off x="833145" y="4704720"/>
                <a:ext cx="51480" cy="511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6726553-0E49-4FD3-C161-11A16A99C70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27025" y="4698600"/>
                  <a:ext cx="6372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BE3AC2A-E6DD-9E6B-7E46-D9D21CA4CDD0}"/>
                    </a:ext>
                  </a:extLst>
                </p14:cNvPr>
                <p14:cNvContentPartPr/>
                <p14:nvPr/>
              </p14:nvContentPartPr>
              <p14:xfrm>
                <a:off x="798225" y="4513560"/>
                <a:ext cx="711720" cy="7754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BE3AC2A-E6DD-9E6B-7E46-D9D21CA4CDD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92105" y="4507440"/>
                  <a:ext cx="723960" cy="7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B530169-D4AD-5F6C-F629-A8EAA4186B61}"/>
                    </a:ext>
                  </a:extLst>
                </p14:cNvPr>
                <p14:cNvContentPartPr/>
                <p14:nvPr/>
              </p14:nvContentPartPr>
              <p14:xfrm>
                <a:off x="1728105" y="4617600"/>
                <a:ext cx="658800" cy="411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B530169-D4AD-5F6C-F629-A8EAA4186B6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721985" y="4611480"/>
                  <a:ext cx="6710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F6E009E-7224-852F-7483-CF6E8EB05433}"/>
                    </a:ext>
                  </a:extLst>
                </p14:cNvPr>
                <p14:cNvContentPartPr/>
                <p14:nvPr/>
              </p14:nvContentPartPr>
              <p14:xfrm>
                <a:off x="2534145" y="4680240"/>
                <a:ext cx="248040" cy="2397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F6E009E-7224-852F-7483-CF6E8EB0543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528025" y="4674120"/>
                  <a:ext cx="26028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CE1BAD7-419B-D09B-CF96-209AFF7227DD}"/>
              </a:ext>
            </a:extLst>
          </p:cNvPr>
          <p:cNvGrpSpPr/>
          <p:nvPr/>
        </p:nvGrpSpPr>
        <p:grpSpPr>
          <a:xfrm>
            <a:off x="3752025" y="4080480"/>
            <a:ext cx="2710800" cy="904320"/>
            <a:chOff x="3752025" y="4080480"/>
            <a:chExt cx="2710800" cy="90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743B582-1041-1342-1AB6-2F24E1040287}"/>
                    </a:ext>
                  </a:extLst>
                </p14:cNvPr>
                <p14:cNvContentPartPr/>
                <p14:nvPr/>
              </p14:nvContentPartPr>
              <p14:xfrm>
                <a:off x="3752025" y="4080480"/>
                <a:ext cx="310320" cy="904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743B582-1041-1342-1AB6-2F24E104028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745905" y="4074360"/>
                  <a:ext cx="322560" cy="9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10BDE5D-55C8-175F-4961-3DCE5CA2CEBC}"/>
                    </a:ext>
                  </a:extLst>
                </p14:cNvPr>
                <p14:cNvContentPartPr/>
                <p14:nvPr/>
              </p14:nvContentPartPr>
              <p14:xfrm>
                <a:off x="4389945" y="4307640"/>
                <a:ext cx="440640" cy="469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10BDE5D-55C8-175F-4961-3DCE5CA2CEB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383825" y="4301520"/>
                  <a:ext cx="45288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CBADA0B-2F94-4EFB-430D-B890F8A0DA6E}"/>
                    </a:ext>
                  </a:extLst>
                </p14:cNvPr>
                <p14:cNvContentPartPr/>
                <p14:nvPr/>
              </p14:nvContentPartPr>
              <p14:xfrm>
                <a:off x="4874865" y="4391160"/>
                <a:ext cx="596880" cy="2754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CBADA0B-2F94-4EFB-430D-B890F8A0DA6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868745" y="4385040"/>
                  <a:ext cx="6091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D7298AA-BC36-96BE-3F39-D1C146C0C476}"/>
                    </a:ext>
                  </a:extLst>
                </p14:cNvPr>
                <p14:cNvContentPartPr/>
                <p14:nvPr/>
              </p14:nvContentPartPr>
              <p14:xfrm>
                <a:off x="5514225" y="4291800"/>
                <a:ext cx="247680" cy="342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D7298AA-BC36-96BE-3F39-D1C146C0C47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508105" y="4285680"/>
                  <a:ext cx="2599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E613332-C023-1C4E-0573-FB63B607495B}"/>
                    </a:ext>
                  </a:extLst>
                </p14:cNvPr>
                <p14:cNvContentPartPr/>
                <p14:nvPr/>
              </p14:nvContentPartPr>
              <p14:xfrm>
                <a:off x="6084105" y="4416720"/>
                <a:ext cx="378720" cy="2646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E613332-C023-1C4E-0573-FB63B607495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077985" y="4410600"/>
                  <a:ext cx="390960" cy="27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1331D4CA-8A61-DBC1-11D1-F17BAE0F76EA}"/>
                  </a:ext>
                </a:extLst>
              </p14:cNvPr>
              <p14:cNvContentPartPr/>
              <p14:nvPr/>
            </p14:nvContentPartPr>
            <p14:xfrm>
              <a:off x="7606545" y="3977520"/>
              <a:ext cx="215280" cy="702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1331D4CA-8A61-DBC1-11D1-F17BAE0F76EA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7600425" y="3971400"/>
                <a:ext cx="227520" cy="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1162BEF-15F6-DFD4-06E9-C00B9DF218DE}"/>
              </a:ext>
            </a:extLst>
          </p:cNvPr>
          <p:cNvGrpSpPr/>
          <p:nvPr/>
        </p:nvGrpSpPr>
        <p:grpSpPr>
          <a:xfrm>
            <a:off x="7286505" y="4207920"/>
            <a:ext cx="1847520" cy="589680"/>
            <a:chOff x="7286505" y="4207920"/>
            <a:chExt cx="1847520" cy="58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1BB4023-5ECD-B126-FB60-FBF5A7367BDD}"/>
                    </a:ext>
                  </a:extLst>
                </p14:cNvPr>
                <p14:cNvContentPartPr/>
                <p14:nvPr/>
              </p14:nvContentPartPr>
              <p14:xfrm>
                <a:off x="7286505" y="4207920"/>
                <a:ext cx="442800" cy="5896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1BB4023-5ECD-B126-FB60-FBF5A7367BD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280385" y="4201800"/>
                  <a:ext cx="45504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70DB3AE-2BC6-9DAB-21BB-A0A664134024}"/>
                    </a:ext>
                  </a:extLst>
                </p14:cNvPr>
                <p14:cNvContentPartPr/>
                <p14:nvPr/>
              </p14:nvContentPartPr>
              <p14:xfrm>
                <a:off x="7501425" y="4377480"/>
                <a:ext cx="119160" cy="92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70DB3AE-2BC6-9DAB-21BB-A0A66413402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495305" y="4371360"/>
                  <a:ext cx="131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D7AFED6-387B-1E2D-EA0B-28B944782CC8}"/>
                    </a:ext>
                  </a:extLst>
                </p14:cNvPr>
                <p14:cNvContentPartPr/>
                <p14:nvPr/>
              </p14:nvContentPartPr>
              <p14:xfrm>
                <a:off x="7399545" y="4419600"/>
                <a:ext cx="439200" cy="928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D7AFED6-387B-1E2D-EA0B-28B944782CC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393425" y="4413480"/>
                  <a:ext cx="451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B05E0F8-C357-CD27-BB8F-A508294920E4}"/>
                    </a:ext>
                  </a:extLst>
                </p14:cNvPr>
                <p14:cNvContentPartPr/>
                <p14:nvPr/>
              </p14:nvContentPartPr>
              <p14:xfrm>
                <a:off x="7949625" y="4336440"/>
                <a:ext cx="309960" cy="3060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B05E0F8-C357-CD27-BB8F-A508294920E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43505" y="4330320"/>
                  <a:ext cx="3222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4CE8CED-D1C8-191D-C931-F9D437A01CA0}"/>
                    </a:ext>
                  </a:extLst>
                </p14:cNvPr>
                <p14:cNvContentPartPr/>
                <p14:nvPr/>
              </p14:nvContentPartPr>
              <p14:xfrm>
                <a:off x="8278665" y="4354800"/>
                <a:ext cx="240480" cy="2908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4CE8CED-D1C8-191D-C931-F9D437A01CA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272545" y="4348680"/>
                  <a:ext cx="2527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CB62003-AED7-708C-3002-63DC1CD28C7F}"/>
                    </a:ext>
                  </a:extLst>
                </p14:cNvPr>
                <p14:cNvContentPartPr/>
                <p14:nvPr/>
              </p14:nvContentPartPr>
              <p14:xfrm>
                <a:off x="8566305" y="4404480"/>
                <a:ext cx="88560" cy="2170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CB62003-AED7-708C-3002-63DC1CD28C7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560185" y="4398360"/>
                  <a:ext cx="1008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966E599-EAA0-A862-89DC-ED14AB3A1956}"/>
                    </a:ext>
                  </a:extLst>
                </p14:cNvPr>
                <p14:cNvContentPartPr/>
                <p14:nvPr/>
              </p14:nvContentPartPr>
              <p14:xfrm>
                <a:off x="8658105" y="4353000"/>
                <a:ext cx="305640" cy="334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966E599-EAA0-A862-89DC-ED14AB3A195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651985" y="4346880"/>
                  <a:ext cx="3178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1EFFEE5-1B1C-AC23-A82F-2BA58B2C06BD}"/>
                    </a:ext>
                  </a:extLst>
                </p14:cNvPr>
                <p14:cNvContentPartPr/>
                <p14:nvPr/>
              </p14:nvContentPartPr>
              <p14:xfrm>
                <a:off x="9094785" y="4491600"/>
                <a:ext cx="39240" cy="86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1EFFEE5-1B1C-AC23-A82F-2BA58B2C06B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088665" y="4485480"/>
                  <a:ext cx="51480" cy="9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7479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testBI Power</dc:creator>
  <cp:lastModifiedBy>testBI Power</cp:lastModifiedBy>
  <cp:revision>3</cp:revision>
  <dcterms:created xsi:type="dcterms:W3CDTF">2025-10-16T06:49:54Z</dcterms:created>
  <dcterms:modified xsi:type="dcterms:W3CDTF">2025-10-27T09:48:07Z</dcterms:modified>
</cp:coreProperties>
</file>