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1:53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344 1 10297,'0'3'-769,"0"5"1156,0-7 162,-1 0 1,1 0-1,0-1 1,0 1-1,0 0 1,-1 0-1,1 0 0,0 0 1,-1 0-1,1 0 1,-1-1-1,1 1 1,-1 0-1,1 0 1,-1-1-1,1 1 1,-1 0-1,-1 0 0,-8 8 1273,-3 2-1306,1 2 0,0 0-1,1 0 1,1 1 0,0 0 0,1 1-1,-9 20 1,0-5 31,-23 43 1070,-64 154 1,91-188-1392,1 0 1,3 1 0,1 0-1,1 1 1,3 0 0,-1 45-1,6-69-170,1 0 0,1 0 0,0-1-1,1 1 1,1-1 0,0 0 0,2 0 0,0 0 0,0 0-1,18 27 1,-12-25-58,1 0 1,1-1-1,0-1 0,1 0 0,1-1 1,1-1-1,28 20 0,-1-8-454,0-2-1,1-2 0,2-2 1,0-2-1,1-2 1,76 14-1,-28-10-2496,171 11 0,-204-29-2724,118-11 0,-107-1-3153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1:57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3 226 12761,'7'-19'151,"-1"1"5001,-10 17-2242,-7 10-948,20 24 798,34 102-386,-26-90-1841,16-58-367,3-6-178,-18 9 21,1 0 0,38-12-1,-51 20-12,0 0-1,-1 1 0,1 0 1,0 0-1,0 1 0,1 0 1,-1 0-1,0 0 0,0 1 1,0 0-1,0 0 0,-1 0 1,1 1-1,9 3 0,-7-1 4,0 0 0,0 0 0,0 1 0,0 0 0,-1 0 0,0 1 0,0 0 0,0 0 0,-1 1 0,0-1 0,0 2 1,-1-1-1,0 0 0,0 1 0,0 0 0,-1 0 0,-1 1 0,4 10 0,6 16 38,-10-24-19,1 1 0,0-1 0,1 0 0,0 0 0,1 0 0,0-1 0,0 0 0,16 17 0,-21-26-8,-1 0 1,1 0-1,0-1 0,0 1 1,0-1-1,0 1 1,1-1-1,-1 1 0,0-1 1,0 0-1,0 0 0,0 1 1,0-1-1,0 0 1,1 0-1,-1 0 0,0 0 1,0 0-1,0 0 0,0-1 1,1 1-1,0-1 1,2 0 22,-1 0 1,1-1 0,0 0 0,-1 0 0,1 0 0,5-5-1,2-3 160,0 0-1,19-24 1,-7 3 64,-2 0 1,31-62 0,23-77 1023,6-11-515,-79 178-766,-1-1 0,1 1 0,0 0 0,0 1 0,0-1 0,0 0 0,0 0 0,1 1 0,-1 0 0,1-1 0,0 1 0,0 0 0,0 0 0,0 0 0,0 1 0,0-1 0,0 1 0,0 0 0,1 0 0,-1 0 0,0 0 0,1 0 0,-1 1 0,1-1 0,-1 1 0,1 0 0,-1 0 0,1 1 0,-1-1 0,0 1 0,1-1 0,-1 1 0,1 0 0,5 3 0,-1-1 0,0 1 0,0 0 0,-1 1 0,0-1 0,1 1 0,-2 1 0,1-1 0,-1 1 0,1 1 0,-2-1 0,1 1 0,7 11 0,-3 2 0,0 0 0,-1 1 0,-1 0 0,-1 1 0,0 0 0,-2 0 0,-1 0 0,-1 0 0,0 1 0,-2 33 0,-2-23 0,-2-1 0,-2 1 0,-1 0 0,-1-1 0,-2 0 0,-19 46 0,21-63-674,0 0-1,-1-1 1,0 1-1,-1-2 1,-19 23-1,18-25-516,-1-1-1,0 0 1,0 0 0,0-1-1,-1-1 1,-1 0-1,0-1 1,0 0 0,0-1-1,-23 8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5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1 210 8489,'0'0'4000,"16"-3"-2100,0-3-308,-1 0-319,11-11-229,2 3-324,11 0-164,15-4-436,3-2-400,9 0-596,4-2-676,6-4-441,4 3-2343,5 3-3337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1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 14057,'0'0'8605,"26"-6"-9601,-4 4-1472,-3-7-3249,-3 3-4780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4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81 13681,'-23'-57'4414,"20"44"626,1 2 3952,30 232-8352,13 55-4206,-36-227-687,-3 3-5805,-2-3-1848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4.7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221 29 10009,'7'-4'484,"1"0"1,-1 0-1,1 1 1,0 0-1,0 0 1,1 1-1,-1 0 0,0 1 1,1 0-1,-1 0 1,1 1-1,-1-1 1,1 2-1,-1 0 1,1 0-1,-1 0 0,1 1 1,-1 0-1,13 6 1,-12-4-146,-1 1 0,0 0 1,0 1-1,0-1 0,-1 2 0,0-1 1,12 15-1,-17-19-252,-1 0 11,1 0 0,-1 1 0,0-1 0,0 1 0,0 0 0,0-1 0,0 1-1,0 0 1,-1 0 0,1-1 0,-1 1 0,0 0 0,0 0 0,0 0 0,0-1 0,-1 1-1,1 0 1,-1 0 0,1-1 0,-1 1 0,0 0 0,-2 4 0,-1 2 108,1 0 0,-2-1 0,1 1 0,-1-1 1,-11 13-1,-3-2 79,-1-1 1,-1-1 0,-1 0 0,0-2 0,-37 20-1,-17 12 130,-48 45-718,47-27-7146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5.4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9417,'18'38'2150,"2"-9"2620,-7-8-3077,-1 8-567,1 0-1,32 51 1,-19-34-687,26 29-109,-51-73-330,0-1 1,1 1-1,-1 0 0,1-1 0,-1 1 1,1-1-1,0 1 0,0-1 0,-1 0 1,1 1-1,0-1 0,0 0 0,0 0 1,1-1-1,-1 1 0,0 0 0,0-1 1,0 1-1,0-1 0,1 0 0,-1 0 1,0 0-1,0 0 0,1 0 0,-1 0 1,2-1-1,9-1 5,-1-1-1,0 0 1,17-7 0,-15 5 27,26-8 142,-15 4 461,38-9-1,-14-2 627,-47 21-1251,0-1-1,0 0 1,0 1-1,0 0 1,-1-1-1,1 1 1,0 0-1,-1 0 1,1 0-1,-1 0 1,1 0-1,-1 0 1,1 0-1,-1 1 0,1-1 1,1 3-1,27 31 24,-24-27 69,-5-8-102,0 1-1,0-1 0,0 0 1,0 0-1,0 1 0,0-1 0,0 0 1,-1 0-1,1 0 0,0 0 1,0 0-1,0 0 0,0 0 1,0-1-1,0 1 0,0 0 1,1-1-1,1 0-3,8-1 5,0 0 0,0-1 0,-1 0 0,0-1 0,1 0 0,-1-1 0,-1 0 1,1-1-1,16-12 0,17-9 81,-38 25-85,0 0 0,0 0 0,0 0 0,0 1 0,0 0 0,0 0 0,0 0 0,1 0 0,-1 1 0,0 0-1,0 0 1,1 0 0,-1 1 0,5 1 0,8 2 11,0 2-1,28 11 1,2 2-54,46-1 54,-91-17 13,0 0 0,0 1 1,0-1-1,0 1 0,0-1 0,0 1 0,0 0 0,-1 0 0,1 0 0,-1 0 0,1 1 0,-1-1 0,0 1 0,0-1 0,0 1 1,0 0-1,0 0 0,-1 0 0,1 0 0,-1 0 0,0 0 0,0 0 0,0 1 0,0-1 0,-1 0 0,1 0 0,-1 1 0,0-1 1,0 0-1,0 1 0,0-1 0,-1 0 0,0 4 0,-3 11 147,0 0-1,-1 0 1,-1-1 0,-13 27-1,18-42-162,-25 57 259,-103 257 513,111-271-680,12-32-40,1 1 0,-7 24 0,30-41 31,-12 0-85,-1 1 1,0-1-1,0 0 0,0 0 0,0-1 0,-1 1 1,1-1-1,-1 0 0,0 0 0,6-9 0,6-4-30,22-18-510,2 2 0,79-51 0,99-34-1643,-149 89 1114,135-37 0,-80 28 599,-58 13 697,-61 23-214,-1 0-1,1-1 1,-1 0-1,0 0 1,0 0 0,0 0-1,0 0 1,-1-1 0,1 0-1,-1 0 1,4-6 0,-4 6-393,-1-1 0,0 0 0,-1 1 0,1-1 0,-1 0 0,0 0 0,0 0 0,0 0 0,-1 0 0,0 0 0,0-8 0,-1 4-583,1 4-4305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8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52 852 6601,'10'-11'18451,"-11"8"-17957,0-5-508,-3-6 1345,4 14-1309,0 0 0,-1-1 0,1 1 0,-1 0 0,1 0 0,0 0 0,-1 0 0,1-1 0,-1 1 1,1 0-1,0 0 0,-1 0 0,1 0 0,-1 0 0,1 0 0,0 0 0,-1 0 0,1 0 0,-1 0 0,1 1 0,0-1 0,-1 0 0,1 0 1,-1 0-1,1 0 0,0 1 0,-1-1 0,1 0 0,0 0 0,-1 1 0,1-1 0,0 0 0,-1 1 0,-10 6-13,9-5 326,20-27 26,-18 25-360,1 0-1,-1 0 1,1-1 0,-1 1 0,1 0 0,-1 0-1,1-1 1,-1 1 0,1 0 0,-1-1-1,1 1 1,-1-1 0,0 1 0,1-1 0,-1 1-1,0-1 1,1 1 0,-1-1 0,0 1-1,0-1 1,1 1 0,-1-1 0,0 1 0,0-1-1,0 1 1,0-1 0,0 0 0,0 1-1,0-1 1,0 1 0,0-1 0,0 1 0,0-1-1,0 0 1,-1 0 0,-20-5 12,16 5-4,2 1-12,27-21 1,-23 21 1,0 0 1,0-1-1,0 1 0,0 0 1,0 0-1,0-1 1,0 1-1,-1-1 1,1 1-1,0-1 1,0 1-1,-1-1 1,1 0-1,0 1 0,-1-1 1,1 0-1,0 1 1,-1-1-1,1 0 1,-1 0-1,1 1 1,-1-2-1,0 0 4,-1 1-1,0 0 1,0-1-1,0 1 0,0 0 1,0 0-1,0 0 1,0 0-1,-1 0 1,1 0-1,0 0 1,-1 0-1,-1 0 1,3 0-7,-1 0 1,1 0-1,-1 0 1,1 0-1,0 0 1,-1 0-1,1-1 1,0 1-1,0 0 1,0 0-1,0 0 1,0 0-1,0 0 1,0-1 0,0 1-1,0 0 1,0 0-1,1 0 1,-1 0-1,1 0 1,0-2-1,1-8 30,3-19-3,13-41 0,-11 48-19,-1 0-1,-1-1 1,-1 1 0,1-31 0,6-131-66,1-4-42,-9 121 6,-23 84 52,15-11 47,1-1 1,0 1 0,0 1-1,1-1 1,-1 0 0,1 1-1,0 0 1,1 0 0,-3 8-1,-15 64 27,11-39-28,-26 129 25,31-140-22,2 1-1,1-1 1,4 58 0,-2-79-1,1 15 2,1-1 1,1 0-1,1 0 1,13 37-1,-15-51-152,0 0 0,0 1-1,-1-1 1,1 1 0,-2-1-1,1 1 1,-1 0 0,-1 0-1,1-1 1,-1 1 0,-1 0-1,-1 12 1,1-18-17,0 0-1,0 0 0,0 1 1,-1-1-1,1 0 1,0 0-1,-1 0 1,0 0-1,-2 2 1,-1 1-386,3-2-449,-1-10-3440,2 4 4120,0-1-1,0 0 1,0 0 0,1 1-1,-1-1 1,1 0-1,0 0 1,0 0-1,0 1 1,1-1-1,0 0 1,-1 0 0,1 1-1,0-1 1,1 0-1,2-5 1,5-12-1096,22-35 0,-19 37 613,19-29 280,2 2-1,56-61 1,-22 29 1053,-40 45-97,134-152 4216,-159 183-4510,0 0 1,0 0 0,0 1 0,0-1 0,0 0 0,0 1 0,0 0 0,1-1 0,-1 1 0,0 0 0,1 0 0,-1 0-1,1 1 1,-1-1 0,1 1 0,-1-1 0,5 1 0,-5 0-3,0 0-1,1 1 1,-1-1-1,0 1 1,0 0-1,0 0 1,0 0-1,0 0 1,0 0-1,0 0 1,0 0-1,0 1 1,-1-1 0,1 1-1,-1-1 1,3 3-1,0 2 71,0-1 0,-1 1 0,1 0 0,-1 0 1,-1 0-1,1 0 0,-1 1 0,0-1 0,0 1 0,-1-1 0,1 12 0,-4 99 905,-1 2-1242,4-105-604,1 0 1,1 0-1,0 0 1,7 18 0,12 24-7775,-16-42 1782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8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26 383 5485,'-1'-3'375,"0"-1"0,-1 1 0,1 0 0,-1-1 0,0 1 0,0 0 0,0 0 1,0 0-1,0 0 0,-5-3 0,6 4 990,7-20 1097,-2 13-1990,0 1 0,0 0 0,0 1 0,1-1 0,0 1 0,1 0 0,0 0 0,0 1 0,0-1 0,9-5 0,20-23 850,-33 33-1117,24-18-143,-10 13-491,1 1 0,-1 0 0,1 2 1,0 0-1,24-3 0,0 0-485,127-23-2395,174-41-1469,-340 70 4592,1 0 1,-1 1-1,1-1 0,-1 0 1,0 0-1,1-1 0,-1 1 1,0 0-1,0-1 0,0 1 1,0-1-1,0 0 0,1-2 1,1 1-357,11-10-1978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8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1 709 8441,'42'7'2289,"-34"-5"3799,17-11-2395,7-5-1929,-1 0-1,45-30 0,-13 7-742,732-455 2150,-675 424-4524,-38 30-3400,-80 37 2186,-12 18-15769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9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0 11029,'-44'36'2400,"43"-36"-2337,1 0 1,-1 0 0,1 0 0,0 0 0,-1 0-1,1 0 1,-1 1 0,1-1 0,0 0 0,-1 0 0,1 0-1,0 1 1,0-1 0,-1 0 0,1 1 0,0-1 0,-1 0-1,1 0 1,0 1 0,0-1 0,0 0 0,-1 1-1,1-1 1,0 1 0,0-1 0,0 0 0,0 1 0,0-1-1,0 0 1,0 1 0,-1-1 0,1 1 0,0-1-1,0 0 1,1 1 0,2 17 2142,0 0 0,0 1-1,-1 28 1,1 8-782,1-35-1454,1 0-1,1 0 0,1 0 1,0-1-1,2 0 1,0 0-1,21 29 1,14 33-3411,-35-63 2513,25 55-9276,-13-30 2032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9.5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1 272 9929,'50'-78'10743,"-49"76"-9246,2 0 133,0 1-1376,0-1 0,0 1 0,-1 0 0,1 0 0,0 0 0,0 0 0,6 0 0,-2 5-179,1 0 0,-1 0 0,0 0 0,0 1 0,-1 0 0,1 0 0,-1 1 0,0 0 0,0 0 0,-1 0-1,0 1 1,0 0 0,-1 0 0,1 0 0,-2 1 0,5 8 0,22 42-1606,-29-55 1217,0-3 282,0 1 0,0-1 0,1 1 0,-1-1 1,0 1-1,0 0 0,0-1 0,0 1 0,0 0 0,0 0 1,0 0-1,-1 0 0,2 1 0,-1-1 26,-1-1-1,0 1 1,0-1-1,1 1 0,-1-1 1,0 0-1,1 1 1,-1-1-1,0 0 1,1 1-1,-1-1 1,0 0-1,1 1 0,-1-1 1,1 0-1,-1 0 1,1 1-1,-1-1 1,1 0-1,-1 0 1,1 0-1,-1 0 1,1 0-1,-1 0 0,1 1 1,-1-1-1,1 0 1,-1 0-1,1-1 1,-1 1-1,1 0 1,-1 0-1,1 0 0,-1 0 1,1 0-1,-1-1 1,0 1-1,1 0 1,-1 0-1,1-1 1,-1 1-1,1 0 1,-1 0-1,0-1 0,1 0 1,25-17-245,-17 13 233,-1-1 0,0 0 0,13-12 0,2-4-105,28-18-1,-26 20 81,-16 13 28,-1 0-23,0 1-1,1 0 1,0 0-1,0 0 1,16-6-1,106-45-1037,-129 56 1133,46-10 93,-31 7-1229,0-1 0,0 0 0,0-1 1,31-17-1,14-5-822,-38 14 2663,-13 2-6137,-2 0-2518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7:35.626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2 2290 1828,'3'1'372,"3"1"-116,-2 0-36,0 0 20,-1-1-92,-1-1-44,-1 1-16,-1-1-4,0 0 56,0 0 140,0 0-44,-1 0 32,1 0 48,-2 1 24,-3 2-32,0 1 25,1 0-85,1-2-40,1 0-28,0-1-36,2-1-20,0 0 16,0 0-64,0 0-12,0 0-16,0 0-12,1 0-16,-1 0 36,0 0-64,0 0 0,0 0 4,0 0-4,0 0 4,0 0 44,0 0-56,0 0 12,0 0-16,0 0 8,0 0 48,0 0 16,0 0-68,0 0-4,0 0 20,0 0-4,0 0 28,2 1 0,3 1-32,2 2 8,-2-2-4,0 1 8,0-1 32,2 2 20,0-1-72,-1 0 12,1 0 0,1 1 16,0-2 36,-2 0 0,2 0-28,2 0 0,0-1 8,0 0 0,3-1 44,-2-1 32,1 0-28,1 0 8,-2-1-16,-2 1-12,0 0 20,4-2-4,-2 1-40,-2 1-12,1-2 12,1 1-8,0 1-4,-3 0 24,1-1-28,2 1 0,0 1-4,-2-1 0,1 0-32,2 0 68,0 0-48,1 0 20,1 0-4,-2 1 8,2 0-24,1 0 28,2-1-12,1 0 0,-3 0 4,2 1-20,1-1-24,-1 1 28,0 0 4,1 1 8,-2-1-12,2 1-8,1-1 4,2 1 12,0-1-4,0 0 4,0 1-4,-5 0-4,1 0-8,3 0 4,0 0 8,0 0-24,-3 0 16,-1 0-8,1 0-12,-3 0 20,0-1 8,3 0 8,-3 0-20,0-1 8,2 1-172,-2 0 196,0 0 12,1 0-20,-2 0-4,0 0-4,3 1-156,-1 1 184,-1-1-12,1 0-12,-2-1 0,1 1 8,2 0-132,-2-1 140,2 1 0,1-1-8,-1 0 0,-1 1-8,2 1-188,-2-1 212,0 1 4,2-1-12,1 0-4,2 0-16,-4-1-144,1 0 168,1 0 4,1 1-4,0 0-4,-3 1-32,0 0-76,1 0 108,-2 0-4,1-1-8,1 0 0,-2 0-8,1-1-140,0 1 164,-1-1-4,0 0 0,2 0-12,-2 0-4,0 0-96,3-1 84,1 0 28,0 0-8,-3 0-12,0 1-8,1-1-84,1 0 104,0-1 0,-2 0-4,-1 0-8,0 1-12,-2 1-136,1 0 176,0 0-16,-2-1 8,0 1-8,1 0-12,-2 1-136,-3 0 160,2-1 4,3 1-16,-1 0 0,-2 0-12,1-1 72,3-1-92,0 1 12,0-1-4,2 0 4,-2-1 8,1 0 52,2 1-88,-3-1 32,2 1-16,2 0-8,1 0 16,1 0 84,1 0-112,0 0 28,-1 0-4,0-1 4,0 0 0,0-1 60,0 1-76,0 0 20,-1-1 20,-1 0-4,1 0 4,-1-1 72,1 0-104,0 0 20,-3 1 4,-1 0-4,2-1-16,2 0 88,0 0-108,0 1 24,0-1-12,0 1 16,1 0-4,0 0 72,0 0-100,-4 1 16,-1 0-12,2 0 8,-3 1 8,0 0 72,1 0-72,-2 0 0,-3 1-4,-1-1 12,3 1 20,-1 0 40,1 0-80,1-1 4,-2-1 16,1 0 8,2 0 40,0-2-8,2 1-16,0-2 4,3 1-4,0 0-4,0 0 40,0 0-24,2 0-56,0 0 28,-1 1-12,1 1 8,-2-1 144,1 1-144,0-1-36,-1 0 16,0 1-4,0 0 0,-1 0 112,0-1-88,0 0-40,2 0 20,0 0 8,1 0-16,1 0 108,0-1-128,1 1 12,-1 0 20,0 0-4,-1 0 0,0 1 84,0-1-96,-1 0 20,0 0-8,-1 1 16,-3 1-20,0-1 124,2 1-144,-3 0 8,1 0 12,3-1 16,0 1 4,0 0-56,1-1 56,-1-1-4,-3 0 0,1 1 12,3 0-4,2-1-124,0 1 148,1-1-16,-1 0 4,0 0-4,0 0-12,1 0-84,-1 0 116,0 0-12,-1 1 8,0 0-16,-1 0 0,-4 1-188,-1-1 220,0 0-16,-3 0 4,0 0-4,2 1 0,-3 0-220,1 0 232,1-1 0,-2 0 4,-2 1-12,0-1-12,2 0-228,1-1 260,0 1-8,3-1 0,2 0-12,1 0 4,1 0-244,0 1 260,0 0 4,0-1-24,1 0 8,1 0-4,0-1-236,1 1 268,1-1-8,1 0-24,2-1 12,1 0 4,2-2 12,3 0-28,2-1-12,1-1-8,0 0 4,1 0 0,-1 0-60,-1 1 60,-3 0-16,-3 2 16,-2 0-24,-1 0 12,1 1 40,-1 0-48,0 1-12,-2 1 16,-3-1-8,0 2-8,-2-1 36,-3 2-40,-1-1 24,1 0-8,-3 1 4,0-1-4,1 1-20,-2-1 36,0 0-24,2 0-4,2 0 4,1-1 36,2-1-44,2-1 16,1 0 16,3-1-8,1-1-16,4-1 44,4-2-12,1 1-32,1-1-8,-3 0 8,-1 1-4,2-1 36,1 0-8,-4 1-32,-1 1 16,-1 1-16,-1 0 4,0 0 128,-1-1-112,0 0-36,-1 1 12,0 1 4,-1 0 8,0-1 136,-1 2-160,-1-1 0,-1 0 0,0 2 4,0 0 20,-1 1 136,1-2-180,0 1 28,0 0-4,0 0 8,2-1 8,3-2 136,2-1-152,2-2-8,1 0 16,-3 1-4,0 0 8,1-1-28,2-2 40,1 0 4,0 0 0,-2 1-16,-1 1 28,2-1-80,3-1 68,1-1 12,3 1 4,1 0-12,1-2 0,3 0-24,1-1 20,1-1 12,0 0 4,-1-1 24,-2 1 40,0 1-196,-4-1 208,-2 1 8,-2 0-40,-1 1 12,0 0-28,-5 2-200,-1 1 236,-2 0-28,-1 1-4,-1 0-16,-1 0-4,0 0-196,-1 0 224,-2 1-12,-4 2 4,-4 1-4,-2 2-24,2-1-40,-3 2 56,-1 0-20,1-1-4,0 0 8,0 1 12,0-2-152,1 0 164,1-2-16,3-1-24,0-3 20,1 0-8,0-1-68,2-3 56,1 0 24,-2 0-12,0 0-4,-2 1-16,0 1 64,0-1-92,0 1 36,-3 2-8,-2 0-8,-2-2 0,-1 2 56,-1-2-44,-1-1-8,0 2 4,-2-2-8,0-2 8,0-1 24,-1-1-16,1-1 0,0 1-8,-1 0 4,0-1 32,1 0 4,0-1-120,1 0 76,-1 1 12,1-1-4,-2 0 36,0 0 4,0 0-40,0 0 24,0 0 0,-2 1 12,-1 1 32,-1 0-232,0 0 260,0 4-28,1 0-20,1-2 8,-1-1-4,-1 1-252,-1-1 264,-1 2 8,-2-1-32,1 1-12,-2 0 12,0 1 100,-1 0-164,-2 0 20,-1 2-4,0 0 16,-2 1-8,-2 2 124,-1 0-164,-2 0 32,-2 1-20,-1 1 12,-2 0 16,-4 0 140,0 0-188,-1 1 20,-1 2 4,-1 0 4,-4 0 20,-1-2-16,2 0-8,2 1 16,-2 0-16,3 1 24,2-1 16,3 0-12,1-1-32,0 1 32,1 0-8,0-1-8,0 0 32,1 0-12,1-1-56,-1 1 20,-1-1 32,-1 1 8,-1 1 16,-2 0-4,-1 1-228,0 0 240,-2 0-16,1 0-12,-2 1 16,1 1-28,-1 0-212,-1 1 252,-1-1-48,-4 0 12,2 0-28,1 2-8,1-1 28,2 0-48,1 0 12,0-1 4,0 0-48,1 0-4,0 0 84,2-1-80,-2 1 0,0 0-28,-3 0 8,-1 1 32,-4 1-56,-2 0 4,-2 1 12,0 0-8,-1 1 4,-2-1 28,1 1 0,-1 1-48,0 1 32,-2 0 4,0 1 12,-1 1-172,0 0 236,1 0-48,1 0 16,2 0 8,0 0-12,2 0-124,1 0 76,2 0-88,1 1-108,0-1-232,1 1-1257,3 0 517,9-2-1704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6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0 11049,'-9'32'2360,"-11"-24"1589,-2 4-2397,-3-4-340,12 7-228,4 2-188,-1 0-124,4 3-168,-1 6-236,-2 17-308,6-32-344,-7 18-536,1-4-656,9 1-448,0 3-765,-4-12-1755,-2 0-3541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57.94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0 11 4932,'2'2'1273,"0"1"-277,0-1-136,0 0-332,-1-1-68,0 0-420,-2-3-832,0-4-1600,0-1-529,0 1-63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7:38.74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 2418 2448,'1'-5'452,"0"-3"-108,-1-5-84,-1-3-44,1 1-32,0 0 0,1-1-24,2-2-16,0 0-8,0-1-4,1 1-20,0-1-96,0-1 80,2-1-24,0 1-16,0-1 4,1 0-28,0 1-24,1-1 44,0 1-28,1 0-4,0 0 8,2-2-8,-1 0-92,1 1 108,1-1-20,-1 0-8,1 1 12,0-3 36,1-2-92,-2 2 124,1 1 25,2-2 35,1-2 0,0 0-20,1 0-172,1-1 172,0 0-8,1 0 12,0 0 12,1 1-4,-1 0-176,0 1 152,0-1-24,1 1-16,0 0-20,0 0-12,0 1-48,-1 0 32,0-1 8,1 1-16,-1 1 0,-1-1-4,1 2-40,1-1 32,0 0 12,2 0-20,-1 0 12,1 1-4,-1 0 0,0 0-8,0 1 0,1 0 4,0 1-4,1 0 0,1 1-8,-1 1 8,1 1 0,1 0 4,0-1-4,-1 1-8,0 0 12,0 2-4,-1 0 0,1 1-8,4-1 4,2 1-4,2 1 4,2-1 4,0 1-16,2 1 20,-1 1-4,1-1-60,0 1 68,1 0 0,0 0-4,0-1 0,1-1 4,0 1-8,0 0-12,-3 1 16,1-1-8,-3 1 8,0 1-4,-1 0-60,0 1 68,0 1 4,0 0-8,-1 2 8,-2 2-20,4 0-48,-2 0 68,1 1-12,-1 2 4,1-1 12,1 1-8,0 0 68,2 0-96,1 1 12,5-1-4,-2 1 20,0-1-12,3 0 72,9-2-92,3-1 12,15-4 48,5-2-56,-3 1 12,-6 0-4,-6 1-4,-4 2 4,-4-1 60,-2 2-92,-1 0-12,0 1-12,-1-1-12,0 2 4,-2-1 60,-1 1-40,0 0-8,0 1 20,-5 0 4,-1 0 4,2-1 44,0 1-36,2-1 0,-1 2 8,-4-2 4,-2 1 4,2-2 48,2-1-56,1 1 8,1-2 4,-1 0 0,1-1-8,0-1 96,9 0-128,1-1 36,13-4 28,3 0-32,-5 1 0,-6 1-4,-7 0 12,-7 2-4,-5 0 60,-3 1-56,-4 0-8,-3 1 8,-2 1-8,0-1 8,-1 2 56,1-1-68,0 1 8,0 1 0,0-1-4,0 2 12,0 0 56,0 1-60,-1 0-4,-1 0 4,-1 0 0,0-1 4,-1 0 56,-1-1-68,0 1 8,-2-2-12,0 1 12,-1-1-4,-2 2 60,-1-1-60,0-1-8,-2 1 8,1 0-12,2 1 40,-1 1 28,0-1-68,1 0 12,-2 1-4,1 0 8,1 2 8,-1 0 56,-1 0-80,3 0 12,-2 0 0,5 1 4,-1 0 60,-1 0-80,1 0 12,-2 0 4,0 0 0,0 0 12,-1 0 44,-1 0-60,2 0 0,2 0 8,0 1-4,-2 0 24,-1 0 12,2 1-40,-3 0 4,2 1 0,3-1 8,0 1 28,-1 1-8,1 0-32,-1 1 4,0 0 4,1 1-4,-3-1-124,0 1 196,-1 1-60,-2-1 4,0 1 0,1 1 0,-2-1-108,-1 1 160,0 1-44,-1-1 0,0 0 0,2 1-8,1 0-116,-1 2 156,-1-1-24,1 0-12,0 0 4,1 2-4,0 0-112,0 2 164,-1 0-40,-2 0-8,1 2-4,1 0-4,-2 2-104,0 1 132,-1 1-12,-2 0 4,1 0-12,0 2-4,0-1-108,0 1 120,-1-1 4,0-1-4,-1 0 0,1 0-8,0-1-112,0 1 128,0-1 0,0 1-20,-1 0 12,1-1-4,-1 1-108,1-1 132,-1 0-20,0-2 0,0 0-4,0 0-4,0-2-112,0 1 128,-1-3-8,-1 0-4,1 1-4,-1 1 4,0 0-144,0 1 168,0 0-4,0 1-8,-1 0-8,0 0 0,-1 1-136,-1-3 160,1 1-12,-1 1-16,0 2 8,0 1-20,-1 0-124,-1-1 164,-1 0-16,0-1-4,0-1-4,-1 1-8,-1 2-4,-3 1 0,-5 5 16,-2 0-36,-1 0 20,1-3-8,-1-3 16,2-1-4,0-1-4,0-1 8,1 0-12,0-1 4,0 0-8,-1 0 0,1 0 0,-2 2-8,0-1 28,0 0-12,0-1 0,-2 1 0,0 0 0,-2-1-4,-3 3 4,-1 1-4,-1 0 4,-1 0-8,0 0 8,0-1 4,0 1 4,0-1-20,0 0 12,0 1-12,-1 0 16,0 0 40,0 0-48,0 0-4,1 1 8,1 0-8,0 0 8,0 1 44,-1 1-56,1 2 0,2-2 8,1-1-12,-2 2 12,-6 8 16,-5 6-24,1 0 4,2-3 36,3-2-44,3-3 0,2-3 4,3-2 8,-1-1-4,1-1 60,-1 1-72,0 0 4,-2 0 0,-2 1-4,-1 1 16,-2 0 40,-1 0-52,0 0 8,-2-1 0,1 0 0,-3-1-8,1-1 60,-1-1-68,0-2 8,1-1-4,0 0 8,0-1 28,0 0 12,1-1-52,0 0 8,1 0 0,-3 0-12,0 0 36,-1 1 32,-2 0-56,1 0 4,-1 1-4,-2 0 4,-1 1 28,-2 0 4,-1-1-44,0 0 8,0 0-16,0-1 20,-1-1 32,1-2 8,1-1-48,1-1 0,2-3-8,0-1 16,0-1-124,-1-1 188,-1-1-52,-1 0 8,-1 0-8,-1 2 0,-1 2-160,-3 1 144,-4 2-52,-4 2-40,-3 1-20,-4 2 36,-3 1-96,-3 0 144,-2 1-40,0 0-80,-1-1-69,0 1-91,1-1-216,-2-1-768,0-2 1060,13-4-2744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7:40.07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57 138 3412,'2'-2'992,"1"-4"-120,-2-2-151,0-1-97,-2-2-92,-2-2-88,-1-1-76,-2-1-56,1 3-44,-1 0-48,0 0-72,1 2-112,2 3 64,0 3-8,2 1 8,-1 5-56,-2 5-140,1 7-52,0 11-260,2 8-204,0 8-308,-1 5-1149,0 4 21,-1-7-936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7:40.40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65 224 5364,'0'-4'933,"-1"-4"47,-2 0-156,1-3-136,-1-2-68,1-1-84,-2-2-56,0 0-160,0 0-92,1-1-28,0 1-48,0 0-88,-2 2-148,0 3-220,1 4-292,2 2-364,-2-1-564,0-3-760,-1 0-369,1 1-331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7:40.63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 1 2296,'4'12'384,"3"8"-356,3 8-820,2 3 156,0-3-644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7:57.3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 22 3668,'0'0'10241,"-10"-21"-6778,174 154-2324,-61-49-1845,161 168-1,-170-163-2338,-33-32-3506,-38-34 2033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7:57.75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797 30 4148,'-13'-13'1625,"12"12"-1280,0-1 0,0 1 0,0 0 0,0 0-1,-1 0 1,1 0 0,0 0 0,-1 0 0,1 0-1,0 0 1,-1 0 0,1 0 0,-1 1 0,1-1 0,-1 1-1,-2-1 1,2 1-320,0 0 0,0 1 0,0-1 0,0 1 1,1-1-1,-1 1 0,0 0 0,1 0 0,-1 0 0,0 0 0,1 0 0,-3 2 0,-32 26 562,2 2-1,0 2 1,3 1 0,-56 75-1,-88 173-203,136-216-411,-100 161-2622,41-79-2170,37-54 25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06.20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2326 91 2224,'-209'11'595,"163"-8"-215,0 2-1,0 2 1,-61 18 0,93-21-294,-21 6 181,1 2 0,0 2 0,1 1 1,-40 24-1,-116 87 546,184-123-793,-162 126 992,-292 293 0,360-316-686,5 3 0,4 4 0,-77 131 0,101-135-112,6 3 0,4 3 0,-68 206 0,105-261-159,3 1-1,3 0 1,3 1-1,-5 111 1,15-135-23,2 1-1,1 0 1,2-1 0,2 0-1,1 0 1,2 0 0,2-1-1,30 66 1,-15-53-13,3-1-1,2-1 1,1-2-1,3-1 1,2-2-1,1-1 1,88 69-1,-59-59 9,3-4 1,1-2-1,3-4 0,135 55 1,-101-56-36,2-6 0,1-4-1,143 19 1,-104-31-72,1-6-1,159-9 0,-78-17-62,-1-11-1,-1-10 1,285-80 0,-347 67 94,-3-7 1,-2-8-1,-2-7 1,-4-7 0,-3-6-1,180-130 1,-183 102 27,252-240 0,-333 278 24,-4-3 1,-2-3 0,-4-3 0,-4-2 0,52-101 0,-88 141 1,-1 0 1,-3-1 0,-1-1-1,-2 0 1,-3-1 0,-1-1 0,-2 0-1,-3 0 1,-1 0 0,-3-1 0,-1 1-1,-3-1 1,-2 1 0,-2 0-1,-2 0 1,-1 1 0,-3 0 0,-30-70-1,19 68-11,-1 1 0,-3 0 0,-2 3 1,-2 0-1,-1 2 0,-2 2 0,-3 1 0,-75-62 0,25 34-15,-2 4 1,-3 4 0,-132-61 0,86 55 7,-4 7 0,-1 7 0,-3 5 0,-2 8 0,-1 5 0,-2 7 0,0 7 0,-236 1 0,281 21-596,-1 4-1,2 5 1,-1 5-1,2 5 1,1 4 0,-165 65-1,88-10-2411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06.8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1 895 2988,'5'0'246,"1"0"-1,-1 0 0,0 0 0,1-1 1,-1 0-1,0 0 0,1 0 0,-1 0 1,6-4-1,48-22 1077,-32 13-987,102-38 650,225-59-1,-301 96-879,507-138 283,629-192-849,-890 232-2836,-180 58 479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07.12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0 521 3736,'4'-7'198,"-1"0"-1,1 0 0,0 0 1,1 0-1,0 1 0,0 0 0,0 0 1,1 0-1,0 1 0,0 0 1,11-8-1,49-28 321,2 2 1,2 4-1,88-32 0,233-57-157,-63 56-381,-60 16-3746,-214 40 1998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6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23 161 11753,'2'-34'2372,"-3"24"-1506,2-1-1,0 0 1,0 0-1,1 0 1,0 1-1,5-13 0,-6 20-791,0 1 0,0-1-1,1 1 1,-1-1-1,1 1 1,0 0 0,0 0-1,0 0 1,0 0-1,0 0 1,0 0-1,1 1 1,-1-1 0,0 1-1,1-1 1,-1 1-1,1 0 1,0 0 0,-1 0-1,1 0 1,0 1-1,0-1 1,-1 1-1,1 0 1,0-1 0,0 1-1,0 1 1,5-1-1,4 2-106,0-1-1,0 1 0,0 1 0,0 0 0,0 1 0,-1 0 0,0 1 1,0 0-1,0 1 0,0 0 0,-1 0 0,0 1 0,0 1 1,-1 0-1,11 11 0,-8-7-75,-2 1 0,1 1 0,-1 0 0,-1 0 0,-1 1 0,0 0 0,-1 1 0,0-1 0,-2 1 0,7 26 0,42 214-224,-52-245 335,0 0 0,-1 0 0,0 0 0,-1 0 0,0 0-1,-4 20 1,3-25 21,-1-1-1,1 1 1,-1-1-1,-1 0 1,1 0 0,-1 0-1,0 0 1,0 0-1,-1-1 1,1 1-1,-1-1 1,0 0-1,0 0 1,-8 6-1,-7 3 116,0-2 0,0 0 0,-1-1 0,0-1 0,-36 11 0,-109 20-80,89-29-4455,72-10-999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07.2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324 1 4320,'-35'165'1032,"16"-85"-171,3-3-229,-6 1-112,-3-4-100,-7 3-84,7 12-52,-4 5-8,0 12-108,4 11-408,0-6-488,2 1-1540,4-4-361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08.02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 1047 3588,'11'-5'139,"16"-5"679,-1-2 0,-1-1-1,45-29 1,-52 28-631,0 1 0,-2-2 1,0 0-1,-1-2 0,0 1 0,-1-2 0,-1 1 1,19-36-1,-31 52-176,-1 0-1,1 0 1,0 0 0,-1-1 0,1 1-1,-1 0 1,0 0 0,1-1-1,-1 1 1,0 0 0,0-1 0,0 1-1,0 0 1,0-1 0,0 1 0,0 0-1,0-1 1,-1 1 0,1 0 0,0-1-1,-1 0 1,0 1-8,0 1 0,1-1 0,-1 1 0,1-1 0,-1 1 0,0-1 0,1 1 0,-1-1 0,0 1-1,1 0 1,-1-1 0,0 1 0,0 0 0,1 0 0,-1 0 0,0 0 0,0 0 0,0-1 0,1 1 0,-1 1 0,0-1 0,0 0 0,0 0 0,1 0-1,-1 0 1,0 0 0,0 1 0,-1 0 0,-15 5 18,0 2 0,1 0 1,0 1-1,0 1 0,1 0 0,-20 17 0,-77 83 58,102-99-63,1 1-1,1 0 1,0 0 0,1 0-1,0 1 1,1 0 0,0 1-1,-6 21 1,11-32-11,0 0-1,0 0 0,1 0 1,-1 0-1,1 0 1,0 0-1,0 0 1,0 0-1,0 0 1,1 1-1,-1-1 0,1 0 1,0 0-1,0 0 1,0 0-1,0-1 1,0 1-1,0 0 0,1 0 1,2 3-1,-1-3-1,0 0 0,1 0 0,0 0 0,-1 0-1,1 0 1,0-1 0,0 0 0,0 0 0,1 0 0,-1 0-1,0 0 1,6 0 0,8 2-2,0-1 1,0-1-1,0-1 0,0-1 0,32-3 1,-14-1-58,0-3 1,-1-1-1,0-1 1,0-2 0,64-30-1,-54 18-28,-1-2 0,-2-3-1,68-55 1,-18-3 12,-58 52 43,67-52 0,-90 79 15,-1 0-1,1 1 0,0 0 1,20-7-1,-28 12 14,0 0-1,0 0 1,0 0 0,0 1-1,0-1 1,0 1-1,0-1 1,1 1 0,-1 0-1,0 0 1,0 1 0,0-1-1,0 1 1,0-1-1,0 1 1,0 0 0,0 0-1,0 1 1,0-1 0,0 0-1,-1 1 1,5 3-1,6 6-13,-1 1-1,0 1 0,-1-1 0,0 2 0,-1 0 0,8 16 0,-6-10 41,-6-12-26,-1 1 0,0 0 0,-1 0 0,0 1 0,0-1 0,3 17 0,1 0-62,-7-24 187,2-3-244,4-2 128,0 0-1,-1 0 0,1-1 0,-1 0 0,0 0 0,-1 0 0,1-1 0,-1 0 0,0 0 0,0 0 0,0-1 1,-1 0-1,7-11 0,5-5-31,25-49 1,238-526 775,-262 545-538,-14 40-131,1 0 1,0 0-1,0 0 1,1 1-1,1 0 1,0 0-1,0 0 1,14-17 0,-20 28-81,1-1 0,-1 1 1,0 0-1,0 0 1,0 0-1,0 0 1,0-1-1,1 1 0,-1 0 1,0 0-1,0 0 1,0 0-1,0-1 0,1 1 1,-1 0-1,0 0 1,0 0-1,1 0 0,-1 0 1,0 0-1,0 0 1,1 0-1,-1 0 1,0 0-1,0 0 0,0 0 1,1 0-1,-1 0 1,0 0-1,0 0 0,1 0 1,-1 0-1,0 0 1,0 0-1,1 0 1,-1 0-1,0 0 0,0 0 1,0 1-1,1-1 1,-1 0-1,0 0 0,0 0 1,0 0-1,1 0 1,-1 1-1,0-1 1,0 0-1,0 1 0,5 18 107,-4 40 53,-1-44-89,0 34-124,-1 101-1238,25 199 0,-12-288-1017,3-3-521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08.20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3176,'0'0'2945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2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9401,'0'0'187,"1"1"0,0-1 0,0 1-1,-1-1 1,1 1 0,0-1 0,0 0 0,0 1 0,0-1 0,0 0 0,-1 0-1,1 1 1,0-1 0,0 0 0,0 0 0,2 0 0,-3 0-76,1-1 0,0 1 1,0 1-1,0-1 0,0 0 0,0 0 1,0 0-1,0 0 0,0 1 1,0-1-1,0 0 0,0 1 0,0-1 1,0 1-1,0-1 0,-1 1 1,1-1-1,0 1 0,1 1 0,8 6 568,1 1 0,1-2 0,-1 1 0,1-2-1,0 1 1,1-2 0,14 5 0,-2 1-224,59 24 188,75 33-2152,-55-14-8394,-76-37 2967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2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327 21 9641,'-41'-20'2708,"13"20"-452,2 6-371,-2-3-353,2 2-380,4 1-132,0 8-328,-7 15-128,13 2-112,-3 4-164,0 7-460,6-2-812,-2 9-1076,5 2-3597,-3 1-4676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2.9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11397,'6'3'412,"12"4"782,-17-7-1131,-1 0 0,1 0 0,-1 0 0,1 0 0,-1 0 0,1 0-1,-1-1 1,1 1 0,-1 0 0,1 0 0,-1 0 0,1 0 0,-1-1 0,1 1 0,-1 0 0,1 0 0,-1-1 0,0 1 0,1 0 0,-1-1 0,1 1 0,-1 0 0,0-1 0,1 1-1,-1-1 1,0 1 0,0-1 0,1 1 0,-1 0 0,0-1 0,0 1 0,1-2 0,-1 1 67,1 0 0,0 0 0,0 0 0,1 1 0,-1-1-1,0 0 1,0 0 0,0 1 0,1-1 0,-1 1 0,0-1 0,0 1 0,1 0 0,-1-1-1,0 1 1,1 0 0,-1 0 0,0 0 0,1 0 0,-1 0 0,1 0 0,-1 0 0,0 1-1,1-1 1,-1 0 0,2 2 0,52 11 1056,-38-8-916,220 55 239,-79-20-5557,-110-30-1206,-20-5-12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3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 29 8577,'-54'-17'2012,"41"5"-148,-6 12-32,0 0-288,-6 6-195,-1 0-317,1 8-188,-13 9-184,9-3-124,4 5-120,3 7-268,-7 5-760,7-3-1012,-4 6-973,-5 52-10400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3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12005,'29'8'2004,"2"-11"-140,-2 3-399,9 0-269,22 9-320,-6 2-164,10 4-152,-4 5-80,4 3-164,2-1-296,4 1-500,-3 0-448,-4 0-540,-2 3-388,-7-3-189,-10-3-187,-9-6-1412,-16-8-2217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3.4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549 121 8453,'-80'-47'2514,"56"31"60,5 4-667,7 4-585,0 1-1,0 0 0,-26-11 1,33 17-1196,1-1 0,-1 1 0,0 1 0,1-1 0,-1 0 0,0 1 0,1 0 0,-1 0 0,0 1 0,0-1 0,1 1 0,-1 0 0,1 0 0,-1 1 0,1-1 0,-6 3 0,-1 2-26,0 1-1,0 0 1,1 1 0,0 0-1,0 0 1,-11 13-1,-52 65-1867,42-47-365,21-25 572,0 1-1,1 0 0,-8 17 0,11-20-163,-22 37-6991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3.7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 11781,'13'-4'438,"-7"2"-193,0 1-1,-1 0 1,1-1-1,0 2 1,0-1 0,-1 1-1,1 0 1,0 0-1,0 0 1,0 1-1,6 1 1,60 18 2230,78 33 0,-40-12-1859,342 107-3827,-440-144 2938,0-1 0,0 0 0,0-1 0,0 0 1,0-1-1,1 0 0,-1-1 0,0 0 0,1-1 0,13-3 0,-19 3 231,-1-1-1,1-1 0,-1 1 1,1-1-1,-1 0 1,0-1-1,0 1 0,0-1 1,-1 0-1,1-1 1,-1 1-1,0-1 0,0 0 1,-1 0-1,0-1 1,0 0-1,0 1 0,0-1 1,-1 0-1,0-1 1,3-7-1,39-126 3069,-44 139-2996,-1 0 1,1 0-1,-1 0 1,1 0-1,-1 0 1,0 0-1,0 0 1,1 0-1,-1 0 1,0 0-1,0 0 1,0 0-1,0 0 1,0 0-1,-1 0 1,1 0-1,0-1 1,0 1-1,-1 0 0,1 0 1,0 0-1,-1 0 1,1 0-1,-1 1 1,0-1-1,1 0 1,-1 0-1,0 0 1,1 0-1,-1 1 1,0-1-1,0 0 1,0 0-1,1 1 1,-1-1-1,0 1 1,0-1-1,0 1 1,0-1-1,0 1 1,0 0-1,0-1 1,0 1-1,-1 0 1,1 0-1,0 0 1,-2 0-1,-3 0 53,-1 1 0,0 0 0,1 0 0,0 0-1,-1 1 1,-10 4 0,-17 10-31,0 2 0,1 2-1,-56 43 1,50-34-758,-69 60-6451,54-38-842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6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118 171 11921,'-16'26'2293,"13"-21"-39,0-4-1697,0 0 1,0-1-1,0 2 0,0-1 0,0 0 0,0 0 0,0 1 1,0 0-1,1 0 0,-1-1 0,1 1 0,-1 1 1,1-1-1,-3 4 0,-25 32 1920,29-35-2396,1 0 0,-1-1 0,1 1 0,0 0 0,0-1 0,0 1 0,1-1 0,-1 1 0,0 0 0,1-1 0,0 1-1,0-1 1,0 1 0,1 2 0,-1-3-68,1 0-1,0 0 1,-1 0 0,1 0-1,0 0 1,0-1-1,0 1 1,0-1-1,0 1 1,1-1-1,-1 0 1,0 0 0,1 0-1,-1 0 1,0 0-1,1 0 1,-1-1-1,1 1 1,0-1 0,-1 0-1,5 0 1,2 1-48,1-1 0,-1 0 0,1-1 1,12-2-1,-17 2 36,0-1 1,0 1-1,0-1 1,0-1-1,0 1 1,-1-1-1,1 1 0,-1-1 1,1-1-1,-1 1 1,0 0-1,0-1 1,-1 0-1,1 0 0,-1 0 1,0-1-1,0 1 1,0-1-1,0 1 1,-1-1-1,0 0 0,0 0 1,0 0-1,-1 0 1,0-1-1,0 1 1,0 0-1,0 0 0,-1-1 1,0 1-1,0 0 1,0-1-1,-3-10 1,1 7 43,-1 0-1,0 1 1,0-1 0,-1 0 0,0 1 0,-1 0 0,0 0 0,0 0 0,-1 1 0,0 0 0,0 0 0,-1 0-1,-12-10 1,-60-40-782,75 56 230,1 0 0,0 0 0,0 0 0,0 0 0,0 1-1,-1-1 1,1 1 0,0 0 0,0 0 0,-1 0 0,1 0 0,0 0 0,-1 1 0,1 0 0,0-1 0,0 1 0,-6 3-1,-3 4-5830,14 10-3772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4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13017,'1'-1'334,"0"0"0,0 0-1,1 0 1,-1 0 0,0 1 0,1-1-1,-1 0 1,1 1 0,-1-1 0,1 1-1,-1-1 1,1 1 0,-1 0 0,1 0-1,0-1 1,1 1 0,25 13 3292,192 129 812,-63-38-6651,-11-8-4445,-97-64 644,-5-3-2872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4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512 52 10017,'-13'-37'2592,"-12"34"-340,-1-3-243,7 4-73,0-1-604,-6 8-232,-13 13-212,3-1-176,0 8-140,3 7-8,0 11-648,-6 3-516,0-1-1024,-9 1-1040,-1 0-3001,7 14-4688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4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88 12265,'8'-3'229,"-2"0"25,-1 0 0,1 1 0,1-1 0,-1 1 0,0 0-1,1 1 1,-1 0 0,0 0 0,1 0 0,0 1 0,-1 0-1,1 0 1,9 2 0,37 5 2037,80 0 0,-31-3-1404,-32-1-1600,1-2 1,87-11 0,-150 9 589,1-1 0,-1 1 0,1-1 0,-1-1 1,0 0-1,0 0 0,0 0 0,0-1 0,-1 0 0,1-1 1,-1 0-1,0 0 0,-1 0 0,1-1 0,-1 0 0,9-12 1,-14 18 163,0-1 0,0 1 0,0 0 1,0-1-1,0 1 0,0 0 0,1-1 1,-1 1-1,0 0 0,0 0 0,0 0 1,0 0-1,0 0 0,0 0 1,0 0-1,0 0 0,2 1 0,0 0 83,-1-1-21,1 0-1,-1 0 0,1 1 0,0-1 0,-1 1 1,0 0-1,1 0 0,-1 0 0,1 0 0,-1 0 1,0 1-1,0-1 0,0 1 0,0-1 0,0 1 1,0 0-1,0 0 0,0 0 0,2 4 0,-3-5-61,0 0 0,0 1 0,0-1 0,-1 0 0,1 1 0,0-1 0,-1 1 0,1-1 0,-1 1 0,1-1 0,-1 1 0,0 0 0,0-1 0,0 1 0,0-1 0,0 1 0,0 0 0,0-1 0,0 1 0,-1-1 0,1 1 0,-1-1 0,1 1 0,-1-1 0,1 1 0,-1-1 0,0 1 0,0-1 0,0 0 0,-1 2 0,-7 5 28,0-1 1,0 0-1,-1-1 1,1 0 0,-1-1-1,-1 0 1,1 0 0,-1-1-1,-15 4 1,-11 1-94,-56 7 0,-66-2-1073,58-6-1289,2 4-4386,40-1-2110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4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10421,'63'-6'1864,"-31"9"-324,0 3-24,-7 0-199,13 11-253,-13-3-204,10 3-232,7 3-232,2 3 52,1-3-252,2 0-392,4 6-528,0-6-604,0 0-401,-7-3-363,0-6-1992,1 4-3029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5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407 6 7681,'-5'-5'10510,"-5"7"-6151,-16 12-5208,4-1 1319,-18 1-2227,0-2 0,-82 12 0,62-13-3001,-22 4-4400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5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9861,'90'99'5525,"-50"-52"-2491,-25-29-2562,1 0 0,0-2 0,1 1 0,25 17 0,128 74-2188,-163-104 1037,-1 0 0,1 0-1,0-1 1,0 0-1,0 0 1,1 0-1,-1-1 1,0 0-1,1 0 1,0-1 0,-1 0-1,1-1 1,0 0-1,0 0 1,13-2-1,8-7-4529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5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534 0 7521,'-31'12'2992,"12"-18"-1668,-1 0 920,-8 15-1160,-10 5-124,9 6-175,-3 0-133,-2 3-152,-1 3-168,-7 5-112,4 9-800,-9-9-976,-1 9-21,4 12-2727,-4-1-3309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5.8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11301,'69'18'2016,"-46"-4"-180,21 9-127,-9-6-389,3 3-332,10-3-224,3 9-144,9-1-132,3 4-24,71 28-896,-64-31-808,3 5-752,-13-5-1125,-6 0-1127,3-3-3253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5.9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445 1 11689,'-35'5'2152,"3"-2"-304,-12 6-323,12 2-297,10 1-316,-7 5-220,1 3-96,-4 3-144,0 2-208,-3 4-584,4 0-896,-1-1-1028,0 4-2925,3 5-4136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6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13337,'13'17'1896,"3"-6"-287,6 1-285,22-1-316,-9 3-244,13 1-140,9-1-164,10 3-364,6-6-544,6 1-800,10 5-724,0 0-989,-7 0-1207,11-5-3169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7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83 5617,'-4'4'409,"-7"12"1778,-21-33 4091,29 15-5023,-14-7 772,13 6-1349,0 0-1,-1 1 1,1-1-1,-1 1 1,1 0 0,-1 1-1,0-1 1,-6-1 0,10 2-530,0 0 0,-1 0 0,1 0 0,0 0 0,0 0 0,0-1 0,0 1 0,0 0 1,0-1-1,1 1 0,-1-1 0,-1-2 0,8 2-55,0 0 0,0 1 0,0 0 0,0-1-1,0 2 1,0-1 0,0 1 0,8 0 0,10-1 24,229-11 490,13 0-769,-223 12-1619,-5 5-4999,-21-3 1021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6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 9709,'5'1'458,"-1"-1"-1,1 1 1,-1-1-1,1-1 1,-1 1 0,0 0-1,7-3 1,-10 3-253,0 0 0,0 0 1,1-1-1,-1 1 0,0 0 0,0 0 1,0 0-1,0 0 0,0 1 0,0-1 1,1 0-1,-1 0 0,0 1 0,0-1 1,0 0-1,0 1 0,0-1 0,1 2 1,11 3 1692,4 0-1729,1-2 0,-1 1 0,1-2 0,0-1 0,0 0 0,0-1 0,26-3 0,-29 0-1615,0 0 0,28-11 0,4-6-5461,-27 9 616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6.4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448 1 7869,'-82'20'1728,"53"-11"-136,-22 5-324,23-6-88,-7 4-156,6-1-252,-2 6-116,-7-2-199,3 2-766,9-3-951,-6 6-3072,1 3-3329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6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12677,'64'32'2108,"-29"-21"-267,3-2-173,0 2-352,-3 4-168,9 5-252,10 2-188,0 4-160,7-6-96,5 6-240,-5 0-328,-4-4-484,-3 1-628,0-3-704,-7-3-364,1-5-2861,-10-1-4104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6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534 61 8249,'2'-2'2007,"27"-16"8096,-30 16-9404,-2-2-613,0 1 1,0 0-1,0 0 1,0 0-1,-1 0 1,1 1-1,-1 0 1,0-1-1,0 1 1,0 0-1,0 1 1,0-1-1,0 1 1,0 0-1,0 0 1,-1 0-1,1 0 1,0 1-1,-1 0 1,-7 0-1,-224 4-2092,79 13-6501,74-1-870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6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9757,'83'40'1896,"-42"-20"-308,-3-6-164,0 3-224,4 6-235,2 0-181,10 5-116,6 1-372,4 2-484,-4-5-652,-3-3-541,-3-6-439,4 0-2308,-4 3-3109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7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845 29 7905,'-22'-17'2252,"32"5"2784,-29 24-3539,-13 5-285,0-6-204,-6 6-244,-10 0-156,-6 6-120,-6 3-104,-7 0-232,-6 2-768,-12 1-1024,-20-9-1261,-6 9-1831,3 5-3701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7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10117,'45'28'2016,"-1"-8"-212,-21 0-164,2-3-239,-3 0-297,0 3-220,7 6-220,6 0-128,6 2-144,-3-2-348,0 3-620,-3-1-496,3-5-648,-22-11-629,7 8-1951,18 11-3301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8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426 1 11125,'-48'26'2392,"13"-26"-304,-19 2-211,16 4-361,22-3-340,-12 11-128,-13 3-328,15 3-144,1 9-284,-1-3-340,1 2-636,6 1-892,0-6-812,6 8-3009,0 1-4336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8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10977,'0'0'2165,"3"0"-223,65 3 2422,36 8-2568,168 21-3943,-88-21-8828,-133-10 5837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8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299 0 8345,'-16'29'8361,"-3"-23"-7525,3 2 236,0-2-720,0 0-52,-16-6-888,1 2-396,-1-7-521,-25-7-411,12 7-2192,26 5-3073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7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12389,'0'0'105,"0"1"1,-1 0-1,1 0 0,-1 0 0,1 0 1,-1-1-1,0 1 0,1 0 1,-1 0-1,1-1 0,-1 1 0,0-1 1,0 1-1,1-1 0,-1 1 0,0-1 1,0 1-1,0-1 0,0 1 0,0-1 1,0 0-1,1 0 0,-1 1 1,0-1-1,0 0 0,0 0 0,0 0 1,0 0-1,0 0 0,0 0 0,0-1 1,0 1-1,0 0 0,0 0 0,0 0 1,1-1-1,-1 1 0,0-1 0,0 1 1,0-1-1,0 1 0,0-1 1,0 0 39,0 1 0,0-1 1,1 1-1,-1-1 0,0 1 1,0-1-1,0 1 1,0 0-1,0 0 0,0-1 1,0 1-1,0 0 0,0 0 1,0 0-1,0 0 1,0 0-1,0 0 0,0 0 1,0 1-1,0-1 0,0 0 1,0 0-1,0 1 1,0-1-1,-1 1 0,1 0 125,0 1 0,-1-1 1,1 1-1,0-1 0,0 1 0,0-1 0,0 1 0,0-1 0,0 1 0,0 0 0,0 0 0,0 2 0,-2 8 774,1-1-1,0 0 1,0 20-1,11 155 2243,0-62-5244,-9-109 688,-1 0 0,-5 25-1,-1 17-3369,7-12-2234,0 1-4525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8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9853,'89'23'2300,"-54"-6"-236,-19-11-320,9 6-379,17 5-189,-11-6-336,11 3-164,-1 1-156,6-4-284,7 3-444,0 1-700,4-7-688,-4 1-461,3-3-2619,0-1-3669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8.7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12 10013,'-16'-5'2344,"3"-1"5853,-2 17-7637,2 1 60,10 8-352,-4-3-292,7 0-528,0 3-716,3 6-620,4 0-877,-1-6-1743,10 8-3505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8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249 1 10501,'0'0'4248,"-19"2"-2551,3 1 791,-3 3-1732,0 3-272,-4 2-660,-15 3-1084,-3-5-1533,0 5-1867,9 9-3641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0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4 14161,'-3'0'2713,"-11"-2"-832,-2 1 255,5 1 2742,12 4-3367,16 29-553,1-1 0,2 0 0,36 44 0,110 110-4607,-126-144 1420,-20-22-451,35 27-1,1-8-4413,-7-10-2701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0.9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750 35 12961,'-115'-34'2404,"71"34"237,-10 8-377,0 1-420,10 2-360,-4 4-332,0 5-192,-6 8-276,4-2-748,2 8-704,0 0-912,-3 1-1148,4 2-3405,2 0-5604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1.2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54 16017,'8'-2'3856,"8"-12"-2556,-13 11-496,1 1-324,1 0-1,-1 0 0,0 0 0,0 0 1,1 1-1,-1-1 0,1 1 0,0 0 0,-1 1 1,9-1-1,5-1 511,27-5 712,77-2 0,46 17-1771,-2 20-5512,-3 15-7551,-125-32 3255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1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505 114 11325,'-32'12'1813,"33"-10"1058,15 7-1676,-5-10 7599,-8-2-8552,11-5 80,-1-1-1,-1-1 1,0 0 0,0 0-1,-1-1 1,12-15-1,-14 16-529,-2-3-770,-24 1 361,9 9 556,0 1-1,0-1 0,-1 1 0,1 1 0,-1 0 0,1 0 0,-1 1 0,1 0 1,-1 0-1,-15 3 0,3-1 6,-16 1-158,1 1-1,-1 1 1,1 3 0,0 1 0,1 1 0,0 2 0,1 2 0,0 1-1,1 1 1,-45 30 0,74-43-271,0 1 1,0-1-1,0 0 0,0 1 0,-6 8 1,9-10-216,0 0 0,0 0 0,-1 0 0,2 0 1,-1 0-1,0 0 0,0 0 0,1 1 0,-1-1 1,1 3-1,-1 15-9306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1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15853,'0'0'6114,"3"2"-3366,11 10-1493,1-1 0,0-1 0,0 0 0,1-1 1,17 6-1,95 34-762,-30-13-676,-98-35 169,112 41-4082,-96-37 2707,1-1-1,0 0 1,0-1 0,32 1 0,-38-4 615,14 0-2331,37-4-1,-51 2 2754,-1 0 1,0-1-1,17-6 0,31-18 3670,-89 12 1220,12 11-3498,0 1 0,0 1 1,0 1-1,-36 2 0,47-1-948,-10 1 124,1 0 0,-1 1 1,0 0-1,-24 8 0,11-3-159,-66 16-4119,45-9-4650,19-3-2925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2.0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44 6213,'-1'-1'254,"0"0"1,0 1 0,0-1 0,0 0 0,0 0 0,1 1 0,-1-1-1,0 0 1,1 0 0,-1 0 0,0 0 0,1 0 0,-1 0 0,1 0 0,-1 0-1,1 0 1,0 0 0,0 0 0,-1 0 0,1-3 0,1 3 17,-1-1 0,1 1 0,0 0 0,0-1 0,0 1 0,0 0 0,0-1 0,0 1 0,0 0 0,1 0 0,6-6 8649,-10 38-6092,1-27-2643,0 1 0,1 0 0,-1-1 1,1 1-1,0 0 0,1-1 1,-1 1-1,1 0 0,0-1 0,0 1 1,0-1-1,1 1 0,0-1 0,2 6 1,4 4-133,1-1 0,1 0 0,0 0 0,1 0 0,0-2 0,1 1-1,0-1 1,14 9 0,-1-3-2303,44 23-1,-64-38 605,-1 0 0,1 0 1,0-1-1,0 1 0,1-1 0,6 1 0,-8-1 976,25 4-9251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2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696 1 11781,'24'27'2017,"11"13"4923,77 88-1127,-94-110-5463,116 123-1435,-133-139 1001,0-1 0,0 1 0,1 0 0,-2-1 1,1 1-1,0 0 0,0 0 0,0 0 0,-1 0 1,1 0-1,-1-1 0,0 1 0,0 0 0,1 0 1,-1 0-1,0 0 0,-1 0 0,1 0 0,0 0 1,0 0-1,-1 0 0,-1 3 0,2-4 38,-1 0 0,1-1 1,-1 1-1,1-1 0,-1 1 0,0-1 0,1 1 0,-1-1 0,1 0 0,-1 1 0,0-1 0,0 0 1,1 1-1,-1-1 0,0 0 0,0 0 0,1 0 0,-1 0 0,0 1 0,0-1 0,1 0 1,-2-1-1,0 2-78,-5-2 45,1 1-1,-1-1 0,1 0 0,-1 0 0,1-1 1,-1 0-1,1 0 0,0 0 0,0-1 0,0 0 1,-11-7-1,-23-10-175,10 10 217,-1 0 0,0 2 1,-1 2-1,0 0 1,0 3-1,0 0 1,0 2-1,-1 1 0,-33 5 1,-9 6-1376,-1 4 0,-122 39 0,107-22-3919,1 9-3234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7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13937,'12'14'2008,"-2"-2"1637,-4 8-2109,4-3-324,-1 3-212,7 20-240,-3-9-552,-7 6-464,4 3-452,-4-2-812,4-1-764,-4 3-3525,0 0-4936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2.5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664 1 8489,'-79'26'2488,"41"2"-300,3 9-232,3-2-279,-3 5-253,0-3-352,0 6-240,-3 2-156,0 10-140,-3 2-116,6 3-152,-3-3-480,3 3-548,-3-3-756,3-8-608,-3-1-3037,0-5-4108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2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9861,'15'14'1653,"-10"-8"-761,1-1-1,0 0 0,0 0 1,0 0-1,0-1 1,13 7-1,282 133 4268,-202-95-4746,-54-26-548,101 47-1374,-47-29-3739,-79-36 76,1-7-3106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2.9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502 1 9057,'-41'25'1952,"25"-8"-272,-10 12-244,4-12-196,-3 0-244,-4 0-179,1 3-161,-4 3-220,0 3-92,-3 0-324,0-1-580,-3-2-716,-3 0-429,-7-6-2667,-6-2-3365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3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8417,'44'-17'2092,"-15"26"-380,16 2-120,-17 1-200,-3-1-163,7 6-253,0 3-192,6-3-200,10 3-120,-1 0-96,1 0-120,0-2-488,-4-4-388,0 0-560,4-2-393,-26-4-387,10-8-2136,0 3-3061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3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870 0 5641,'-54'12'1460,"13"-1"-60,9 3-124,-3 4-172,-3 4-256,-6 4-156,-4 6-140,-6-1-108,-6 9-80,-10 0-80,0 0-536,-3 0-624,-10-3-920,-2-5-1496,2 8-1573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3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6761,'22'31'1616,"-9"-11"-64,9 3-216,13 5-192,-13-5-328,0 6 24,55 34 360,-36-23-772,0-6-88,-3 6-476,0-6-308,-3 3-392,3-8-268,-6-6-356,-6-3-2068,-11-14-2013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3.7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 4640,'-2'4'212,"1"1"12,0-1 0,-1 0 1,0 0-1,0 0 1,0 0-1,0 0 1,-1 0-1,1-1 1,-1 1-1,-5 5 1,7-8-188,1 0 1,-1-1 0,1 1-1,0 0 1,-1 0 0,1 0-1,0 0 1,0 0 0,0 0-1,0 0 1,-1 0 0,1 0-1,1 0 1,-1 0 0,0 0-1,0 2 1,1 1 63,-2 2-96,1 1 1,0 0-1,0 0 0,1 0 1,-1-1-1,2 1 0,-1 0 1,1-1-1,0 1 0,0-1 1,1 0-1,-1 0 0,2 0 0,-1 0 1,1 0-1,-1-1 0,1 1 1,1-1-1,-1 0 0,1 0 1,0-1-1,0 1 0,1-1 1,-1 0-1,1 0 0,0-1 1,0 0-1,0 0 0,0 0 0,12 2 1,25 7 213,1-2-1,1-1 1,-1-3 0,70 1 0,-58-5 426,-2 3 1,79 17 0,36 32-4,-144-44-722,-21-8-178,0 0-1,0 0 1,1-1-1,-1 1 1,0-1-1,1 0 1,-1 0-1,1-1 1,-1 1-1,7-1 1,10 0-2398,-4 5-681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3.8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197 0 5497,'-41'43'1052,"12"-9"-24,13-8-364,3 8-116,-2-2-128,-1-1-240,-3 1-700,-29 42-5365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4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 8873,'41'-20'4072,"-25"37"-2292,-4-5-300,7 2-275,16 6-229,-6-3-268,6-3-128,6 4-148,0 2-84,1-6-396,-1 3-360,0-6-604,-3 7-532,-9-7-317,-13-2-379,0 2-1628,3 0-2621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4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950 9 6477,'-111'-3'2336,"63"0"-452,-2 1-380,2 10-260,-6-2-184,-6 5-160,-10 4-352,-6-4-71,-10 9-429,-6 0-777,0 0-691,6 6-2704,10-1-3097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8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9709,'7'-20'3004,"2"0"1,0 0-1,22-35 1,-30 54-2933,0 1 0,0-1 0,1 1 0,-1 0 0,0-1 0,0 1 0,0 0 1,0 0-1,1 0 0,-1 0 0,0 0 0,0 0 0,1 0 0,-1 0 0,2 1 0,-1-1 91,6 1-47,-1 0 0,0 0 0,0 0 0,1 1 0,-1 0 0,0 0 0,-1 1 0,1 0 1,11 6-1,1 3 89,32 26 0,-31-21-106,-1 0 0,32 39 1,-42-45-104,0 1 1,-1 1-1,0-1 1,-1 1-1,-1 0 1,9 23-1,-13-25 3,1 0 0,-1 0 0,-1 0 1,0 1-1,0-1 0,-1 0 0,-1 1 0,0-1 0,0 0 1,-1 1-1,-1-1 0,1 0 0,-2 0 0,0-1 0,0 1 1,-1-1-1,0 0 0,-1 0 0,0 0 0,-1-1 0,1 0 1,-2 0-1,-15 14 0,-105 106-2210,126-126 595,8 14-16440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4.4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8385,'22'5'1116,"-15"-4"-539,0 1-1,1 0 1,-1 0 0,0 0-1,0 1 1,0 0-1,-1 1 1,10 5 0,22 15 1046,1-2 0,1-2 1,73 27-1,11 5-756,18 13-561,17 9-3191,-54-22-5894,-73-35 1070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4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1 6317,'-10'7'414,"1"0"1,0 1 0,1 0 0,-1 0-1,2 1 1,-10 12 0,15-17-258,-1 0 0,1 1 1,0-1-1,0 0 0,1 1 1,-1-1-1,1 0 0,0 1 1,0 0-1,0-1 0,1 1 1,-1 0-1,1-1 0,1 1 1,-1 0-1,0-1 0,1 1 1,0 0-1,3 6 0,-1-2-108,2-1-1,-1 1 0,1-1 0,1-1 0,-1 1 1,1-1-1,1 0 0,-1 0 0,1-1 0,0 1 1,1-2-1,-1 1 0,1-1 0,10 5 0,18 8-486,77 28-1,-80-34 145,36 11-634,1-4 0,0-2 1,1-4-1,1-2 0,115 1 0,-87-18 318,-19 1 352,-74 5 311,0-1 1,0 0 0,0 0 0,0 0 0,-1-1 0,1 0 0,-1 0 0,1-1 0,6-4-1,12-4 750,-25 11-794,0 0-1,0 0 1,0 0-1,0 0 1,0 0 0,0 0-1,0 0 1,0 0-1,-1 0 1,1 0 0,0 0-1,0 0 1,0 0-1,0 0 1,0 0 0,0 0-1,0 0 1,0 0-1,0 0 1,0 0-1,0 0 1,0 0 0,0-1-1,-1 1 1,1 0-1,0 0 1,0 0 0,0 0-1,0 0 1,0 0-1,0 0 1,0 0 0,0 0-1,0-1 1,0 1-1,0 0 1,0 0 0,0 0-1,0 0 1,0 0-1,0 0 1,0 0 0,0 0-1,0 0 1,0-1-1,0 1 1,0 0 0,1 0-1,-1 0 1,0 0-1,0 0 1,0 0 0,0 0-1,0 0 1,0 0-1,0 0 1,0 0 0,0 0-1,0-1 1,0 1-1,0 0 1,0 0 0,1 0-1,-1 0 1,0 0-1,-6-5 131,-1 0 0,1 0-1,-1 0 1,0 1 0,0 0-1,0 1 1,-1-1 0,1 1-1,-1 1 1,0 0 0,0 0-1,0 0 1,0 1 0,0 0-1,-14 0 1,-12 2 253,0 1 0,-51 9 0,-35 12 127,-180 57-1,31 23-5020,167-53 165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5.0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11357,'34'43'2288,"-11"-26"-248,18 6-143,-3-3-149,0 3-176,3 2-256,7 1-192,6 3-180,10-1-216,-1 1-124,4 0-280,9-1-516,0 4-460,-3-10-692,3 1-772,-3-3-640,-9 0-2869,-1 3-4648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5.3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1242 94 12033,'0'0'-39,"-8"-4"1147,0 1 0,-1 1 1,1-1-1,-1 1 0,-15-1 0,-16 0 149,1-1 0,-59-14 0,-25-3-1208,-177-1-2148,-1 13-3329,164 10 736,0 9-2568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5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10489,'22'6'9165,"-3"-1"-8617,-3 1-124,9 3-256,7 2-416,-16-2-460,9 2-940,1 0-657,-1 4-2335,13 10-3621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5.7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12533,'50'43'2072,"-12"-29"-336,4 1-171,-4-4-253,3 1-216,0-4-212,10 4-164,9-1 84,10-2-448,0 5-328,3-3-336,0-5-592,-12-3-900,-4-6-892,-3 0-2465,-10 6-4108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5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207 23 5841,'-102'15'700,"71"-18"-668,-4-12-1088,16 7-581,0-4 741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6.0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 9853,'0'0'6785,"19"-15"-5777,-3 4-204,10 8-256,15-5-324,-3 5-648,6-3-864,1 3-521,-4-5-2767,4 5-3565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6.3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41 4108,'-4'1'278,"0"1"-1,0 0 0,0-1 0,0 0 1,0 0-1,0 0 0,0-1 0,0 1 1,0-1-1,-1 0 0,1 0 0,-8-1 1,9 0 928,0 1-30,-32-6 5418,24-4-7009,-2 1-1906,11 6 1672,0 1-1,-1 0 0,1-1 0,-1 1 0,1 0 1,-1 0-1,0 0 0,-4-2 0,-11 3-4471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6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9009,'109'85'6640,"-5"-2"-2083,127 71-1437,6-11-3753,-207-127-845,58 24-1,-62-31-3408,35 6-1,-33-9-2089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8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0 12857,'-34'12'2448,"27"-1"121,-12 6-417,3-2-348,4 2-344,-4 0-288,0 0-248,3 0-508,7 0-768,-1 3-796,-12 12-3576,23-9-1097,2 0-4952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6.6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690 1 12017,'-159'0'2176,"102"11"-368,9 3-323,-3 1-157,7 5-468,-1 0-184,1 2-124,3 7-136,3 0-176,-1 2-532,8 3-480,-1 6-888,3-8-624,7 2-2581,13 3-3836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6.9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54 10717,'0'0'2330,"0"-2"-305,0 0-1860,0 1 0,0 0 0,0-1 0,0 1 0,0-1 0,1 1 0,-1 0 0,0-1-1,1 1 1,-1 0 0,1-1 0,-1 1 0,1 0 0,0 0 0,0-1 0,0 1 0,-1 0 0,1 0 0,0 0 0,0 0 0,0 0 0,0 0-1,3-1 1,1 0 108,0 0 0,0 0 0,0 0 0,0 1 0,8-1 0,-7 0-188,28-2 196,0 2 0,0 1 0,0 1 0,-1 2 0,44 7 0,-75-8-276,30 4-70,-1 2 0,0 1 0,0 1 0,-1 2 0,-1 1 1,0 1-1,32 20 0,12 13-638,94 77 1,-52-22-579,15 12-1114,13-12-926,-38-45-1930,-45-30-37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7.0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448 282 6665,'-24'-87'3744,"6"20"-580,15 61-2830,1 0 1,-1 0-1,-1 0 0,1 1 0,-1-1 0,0 1 0,0-1 0,-1 2 1,1-1-1,-1 0 0,0 1 0,-1 0 0,1 0 0,-1 0 0,-8-4 1,-2 1 127,0-1 0,0 2 1,-1 0-1,-24-5 0,33 9-380,0 1 0,0 0 0,-1 0-1,1 1 1,0 0 0,0 0 0,0 1 0,0 0-1,0 0 1,-1 1 0,2 0 0,-1 1 0,-13 5-1,11-3-668,1 1 1,-1 0-1,1 0 0,1 1 0,-14 12 0,20-16-58,-1-1 1,1 1-1,0 0 1,0 0-1,0 0 0,1 0 1,-1 0-1,1 0 1,-1 0-1,1 0 0,-1 5 1,-4 18-7492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7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226 0 7525,'-70'23'1972,"54"-14"-352,-3-4-332,6 4-248,-2-1-224,-1 7-100,0 2-632,-3-3-836,6 0-728,-3 1-2252,3 2-2381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7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445 1 11241,'-133'63'1976,"88"-41"-364,4-2-304,9 3-351,4 3-145,2-3-176,-2 3-568,-1 5-988,0-2-973,1-1-2715,2-2-3597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7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10365,'15'7'716,"1"-1"-1,1 0 1,-1-1-1,1-1 1,0 0 0,0-2-1,24 2 1,41 7 1624,429 86 3034,-36-23-7935,-437-71 176,1-2 0,58-5 1,-65 2-847,14 1-4643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7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820 1 9969,'-162'40'1848,"92"-18"-304,0-1-288,7 1-264,5-2-232,-2 9-95,-3-3-417,-4 5-776,7 1-857,-13-7-3079,0-2-3457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7.9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19 146 12277,'-19'0'8401,"29"-23"-8729,12-8-728,-3 2-788,3-3-3329,0 1-4120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8.1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 13065,'-6'28'2300,"25"-25"-435,16 11-113,-7 4-212,7-7-208,3 6-236,10 3-208,6 0-180,3 3-152,10-3-508,161 31-2228,-151-39 120,-8-6-468,-8-4-2961,-1 1-4420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8.3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0 9989,'-51'29'2180,"32"5"-124,-3-8-292,12-12-311,1 9-297,-4 17-284,7-6-176,3 3-128,6 3-136,13 3-116,9 0-280,7 0-464,3 3-500,6-6-784,3-3-517,4 0-2527,9-6-3725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8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94 11861,'-1'-9'1164,"0"0"0,1 0 1,0 0-1,1-1 0,0 1 0,4-16 1,-4 22-271,0 2-788,1 0 0,-1 0 1,0 0-1,1 0 1,-1 0-1,1 0 1,-1 1-1,1-1 0,-1 0 1,1 1-1,0-1 1,-1 1-1,1 0 1,0-1-1,2 1 0,0 1-61,-1 0 0,1 0-1,0 1 1,-1 0 0,1-1-1,-1 1 1,1 0 0,-1 1-1,0-1 1,0 0 0,0 1-1,0 0 1,0 0 0,0 0-1,-1 0 1,0 0 0,1 0-1,-1 1 1,2 5-1,3 7 48,0 0-1,-1 1 0,4 19 0,-5-17-20,1 4-63,-1 1 1,-1-1-1,0 1 0,-2 0 0,-1 0 0,-1 0 0,-3 27 1,-3-2-149,3-11-143,-16 72 1,18-107 223,17-12 70,-10 5 9,-1 0 51,0 1 0,0 0 0,1 1 1,-1-1-1,1 1 0,-1 0 0,1 0 1,0 1-1,0 0 0,0 0 0,0 0 1,0 1-1,0 0 0,0 0 0,0 0 1,0 1-1,0 0 0,7 2 0,36 17 405,46 27-1,6 3-1685,-79-41-693,1 0 0,35 8 0,-10-10-5921,-17-7-22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8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572 1 8849,'-105'23'1864,"60"-9"-480,-12 3-260,10 0-84,2 3-316,4 3-212,0 3-424,2 0-672,-2 2-548,3-2-876,-3-3-1476,9 8-1909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8.6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67 292 10689,'-35'9'2420,"13"-12"-320,16-14-223,2 0-313,4-3-340,0 0-228,4-3-196,5-17-168,10 17-136,0-3-484,3 1-532,7-4-872,0 3-780,-4 9-3413,7 3-4572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3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8722 3464,'0'0'4431,"-2"-2"-4239,-1 0-31,1 0 0,0 0 0,0 0 0,0 0 0,0-1 0,0 1 0,1-1 0,-1 1 1,1-1-1,0 0 0,-1 1 0,1-1 0,0 0 0,1 0 0,-2-4 0,2 1 674,0-1-1,0 1 1,0 0 0,1 0-1,1-6 1,-1 0-75,-1 0 0,0-1 0,0 1 0,-2 0 0,-2-16 0,3 21-635,0 4-17,0 0 0,1-1 1,0 1-1,0 0 0,0 0 1,0 0-1,0 0 0,1 0 1,-1 0-1,1-1 0,0 1 1,0 0-1,0 0 1,0 1-1,0-1 0,1 0 1,0 0-1,3-4 0,-4 5 533,-1-7-65,-1 1 0,1-1 1,-2 0-1,-1-9 0,1 10-293,0 0 1,1-1 0,0 0-1,1-14 1,1 10-239,2 1 0,0-1 0,0 1 0,1 0 0,0 0 0,1 0 0,8-13 0,0-3 8,9-30 106,-19 46-109,1 0 1,0 0-1,1 0 0,1 1 1,0 0-1,10-15 0,-14 22-34,0 0 0,0 0-1,0-1 1,0 1 0,-1 0-1,1-7 1,3-3-4,8-22-8,-2 6-7,1 1-1,2 0 1,28-45-1,10 5-33,-6 7 66,-40 51-19,1 1 0,0 0 1,0 0-1,12-11 1,-17 20 0,11-25-10,32-49-43,-43 73 0,-1 0 44,1 1 0,-1-1 0,1 1 0,-1-1 0,0 0 0,0 1 0,0-1 0,0 0 0,0 0 0,1-2 0,5-9 27,55-93-23,-57 97-6,0 0-1,-1 1 1,0-2 0,0 1 0,3-12-1,14-30 18,-16 39-23,1 0 0,5-22-1,8-18 17,6-12-64,117-193 148,-105 200 0,3 3 0,69-75-1,-40 50-45,103-123-38,-111 132 21,28-34-10,-59 69-31,1 2 0,42-35 0,-60 57 28,61-58 45,-3-2-1,78-102 1,-109 123-30,2 2 1,2 2-1,78-62 1,-4 23 67,148-81 0,-61 58 9,-118 64-78,-41 24-20,1 1 0,1 2 0,62-12 0,76-14-38,-127 26 30,-1-2 0,-2-3 0,93-49 0,-64 25 29,43-27 186,48-39 289,-154 98-461,0 2 0,1 0 0,45-14 0,392-85 77,45-14-98,-436 100-46,20-5 37,-13 7-23,-22 7 59,-35 10-56,0 1 1,26-5-1,47-6 90,-1-4 0,155-56 0,-68 5 215,-55 19-132,198-79 311,-131 57-177,69-25-179,-92 42-87,-108 39-33,15-5 18,58-31 30,105-46 66,-78 18-21,31-14 7,-102 53-105,148-97 0,66-79 0,-15 17 0,-249 171 0,51-53 0,-53 48 0,11-14 0,-3-3 0,-3-1 0,-1-2 0,41-81 0,76-166 0,-80 94 0,-63 166 0,55-180 0,66-176 0,-97 303 0,53-112 0,-79 182 0,-2-1 0,11-40 0,-9 27 0,28-128 0,-14 54 0,-7 45 0,-16 64 43,-2-24-363,1 22-2652,6-10 2222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40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1642 4372 6177,'1'-7'14513,"-1"6"-14141,-12-2 5321,-31 2-7304,14 1 2961,-21-5-1170,0-2 0,1-1 0,0-4-1,0-1 1,2-2 0,-1-2 0,2-3-1,1-1 1,0-2 0,2-3 0,0-1-1,2-2 1,2-1 0,0-3 0,2-1-1,-61-73 1,52 44-125,2-1-1,4-3 1,2-1 0,3-1-1,3-2 1,-29-98-1,18 20-65,7-2 0,-20-182 0,-8-598-1943,25 228-931,28 578 2069,-31-278-1858,26 296-376,-51-179 0,34 192-1790,-4 14-2806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40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13 8761,'-2'-2'2463,"-5"-2"-2249,-6-2 5630,13 7-5652,-1-1 0,1 1 0,-1 0-1,1 0 1,-1 0 0,1 0 0,0 0-1,-1 0 1,1 0 0,0 0 0,0-1 0,0 1-1,0 0 1,0 0 0,0 0 0,0 0 0,0 0-1,0 0 1,1 2 0,0 84 1728,-1-51-1480,1 0 0,10 60 0,4-28-442,32 82-1,6-9-2987,-41-110 1736,-3-7-2932,22 36 0,-9-23-4567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40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9137,'3'-7'414,"-3"5"-243,1 0 0,-1 0 0,1 1 0,-1-1 0,1 0 0,0 0 0,0 0 0,0 1 0,0-1 0,0 0 0,0 1 0,1-1 0,-1 1 0,0-1 0,1 1 0,-1 0 0,1-1 0,0 1 0,-1 0 0,1 0 0,0 0 1,2-1-1,-1 2 3290,-1-2-3250,0 1-1,-1-1 0,1 1 1,0 0-1,0 0 0,0-1 1,0 1-1,0 1 1,0-1-1,0 0 0,0 0 1,0 1-1,1-1 0,2 1 1,3 0-49,0 1 0,0 0 1,0 1-1,-1 0 0,1 0 1,-1 1-1,1 0 0,7 4 1,57 35 544,-66-38-638,21 15 21,0 2 1,-2 0-1,0 2 0,-1 1 0,-1 0 0,-2 2 0,-1 0 0,0 2 0,-2 0 1,-1 1-1,-2 1 0,-1 0 0,-1 1 0,-1 1 0,-2 0 0,-2 0 0,0 1 0,4 54 1,-10-2-2182,-12 113 0,11-156-346,0-24-4796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41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339 283 6549,'0'0'13111,"1"-3"-12508,3-8-307,-1 0 1,0 0 0,-1-1 0,0 1 0,-1-1 0,1-19 0,-3 27-280,1 1 1,-1 0-1,1 0 1,-1-1-1,0 1 0,0 0 1,0 0-1,-1 0 1,1 0-1,-1 0 1,0 0-1,0 0 0,0 0 1,0 1-1,0-1 1,0 1-1,-1 0 1,1-1-1,-1 1 0,0 0 1,0 1-1,1-1 1,-1 0-1,0 1 0,-1-1 1,1 1-1,0 0 1,-5-1-1,3 1-14,0 0-1,0 1 1,-1-1-1,1 1 1,0 0 0,0 1-1,-1-1 1,1 1 0,0 0-1,0 0 1,0 1-1,-7 2 1,-3 3 3,0 0 0,-24 15 0,27-15 0,0 1 0,1 0-1,0 1 1,0 1 0,1-1 0,0 1-1,0 1 1,1 0 0,1 0 0,-10 17-1,14-22-2,0 0 0,1 0-1,0 0 1,1 0 0,-1 0-1,1 1 1,0-1-1,1 1 1,-1-1 0,1 1-1,1 0 1,-1-1-1,1 1 1,0 0 0,1 0-1,-1-1 1,1 1 0,1 0-1,-1-1 1,5 12-1,-2-11-15,-1 0-1,1-1 0,0 1 0,1-1 1,-1 0-1,2 0 0,-1 0 0,0 0 1,1-1-1,0 0 0,0 0 0,1-1 1,-1 0-1,1 0 0,0 0 0,0-1 1,12 4-1,3-1-197,0-1 0,-1 0 1,1-2-1,1-1 0,-1-1 0,0 0 1,0-2-1,37-5 0,-16-2-231,0-2 0,-1-1 0,57-24 0,-87 29 380,-1 1 0,1-1 0,-1-1 0,-1 0 1,1-1-1,-1 0 0,0-1 0,-1 0 0,11-12 1,-8 5-14,0 0 1,-1-1 0,-1 0 0,-1-1 0,10-22-1,-8 23 48,3-7 96,5 27-69,38 0-46,-54-4 53,0 0 0,0 0-1,0 0 1,0-1 0,0 1 0,0-1-1,0 1 1,0-1 0,-1 0-1,1 0 1,-1-1 0,1 1 0,2-3-1,5-6 27,2 1 0,-1 1-1,1 0 1,1 1 0,0 0-1,0 1 1,0 0 0,19-6-1,15-2-1219,57-12 0,-31 10-1092,-58 13 1458,-8 3 240,0-1-1,0 1 1,-1-1-1,1 0 1,0-1-1,-1 0 1,0 0 0,1 0-1,-1-1 1,0 0-1,-1 0 1,1 0-1,-1-1 1,7-7-1,-10 10 40,1 2-858,16 0 666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42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172 136 7077,'-4'-18'732,"-2"-1"1,0 1-1,-1 0 1,0 1-1,-15-24 1,20 38-619,-13 3-190,11-1-2,1 1 1,0 0-1,0 0 1,-1 0-1,1 0 1,0 0-1,0 1 1,-1 0-1,1 0 1,0 0-1,0 0 1,0 0-1,0 0 1,0 1-1,0-1 1,1 1-1,-1 0 1,0 0-1,1 0 1,-3 3-1,-14 11-3649,2-6 556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28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98 5609,'3'-6'512,"-2"6"-407,-1-1 0,1 1 0,-1-1 0,1 0 1,0 1-1,-1-1 0,0 0 0,1 1 0,-1-1 0,1 0 1,-1 0-1,0 0 0,0 1 0,1-1 0,-1 0 0,0 0 1,0 0-1,0 1 0,0-1 0,0 0 0,0 0 0,0 0 1,0 0-1,0 0 0,0 1 0,-1-1 0,1 0 0,0 0 1,-1 0-1,1 1 0,0-1 0,-1 0 0,1 1 0,-1-1 1,1 0-1,-1 1 0,1-1 0,-1 0 0,0 1 0,1-1 1,-1 1-1,0-1 0,1 1 0,-1-1 0,-1 1 0,2-1 27,-1 0 0,0 0-1,1 0 1,-1 0-1,1 1 1,-1-1-1,1 0 1,0 0 0,-1 0-1,1 0 1,0 0-1,-1 0 1,1 0 0,0 0-1,0 0 1,0 0-1,0 0 1,0-2-1,-3-15 2063,-1 9-2090,-5-3 4062,8 12-4019,0 0-1,0 0 0,0 1 1,0-1-1,0 0 0,0 1 1,0-1-1,0 1 0,0-1 1,0 1-1,0-1 0,0 1 1,0 0-1,1 0 0,-1-1 0,0 1 1,0 0-1,1 0 0,-2 1 1,-6 9 185,1 1 0,0-1 0,0 2 0,1-1 1,1 1-1,-7 23 0,2-9 75,-13 46 692,-21 113 0,25-98-677,11-51-310,-118 576 1244,97-428-1489,-9 253 0,39-359-767,3 0 0,4-1-1,3 1 1,3-2 0,30 91 0,-37-145 177,0-1 0,2 1 1,1-2-1,20 35 1,-24-48-1,-1 0-1,1 0 1,1 0 0,0 0 0,0-1 0,0 0 0,1-1 0,0 0 0,0 0 0,1-1 0,-1 0 0,1 0 0,17 6 0,20-1-6559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28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1539 1 5008,'-8'16'897,"0"-1"0,-2 0-1,0 0 1,0-1-1,-22 22 1,-70 59 1187,62-60-1516,-273 254 1145,-64 58-1084,-119 60-197,482-396-383,-34 20-12,45-29-19,0 0-1,-1-1 0,1 1 1,-1-1-1,1 0 1,-1 0-1,1-1 1,-1 1-1,0-1 0,0 1 1,1-1-1,-7-1 1,9 1-5,0 0 1,0-1-1,0 1 1,0 0-1,1-1 1,-1 1-1,0-1 1,0 1-1,0-1 1,0 1-1,1-1 0,-1 0 1,0 1-1,1-1 1,-1 0-1,0 0 1,1 1-1,-1-1 1,1 0-1,-1 0 1,1 0-1,-1 0 1,1 0-1,0 1 1,-1-1-1,1 0 0,0 0 1,0 0-1,0 0 1,0-2-1,0 0 43,0-1-1,0 1 1,0-1-1,1 1 1,-1-1-1,1 1 1,0 0-1,0-1 1,3-4-1,-3 5 18,1 0 1,-1 0-1,1 0 0,0 1 0,0-1 0,0 1 0,0-1 0,0 1 1,0 0-1,6-4 0,-7 5-31,0 1-1,0-1 1,0 1 0,0-1-1,0 1 1,0-1 0,0 1-1,1 0 1,-1-1 0,0 1-1,0 0 1,0 0-1,1 0 1,-1 0 0,0 0-1,0 0 1,0 1 0,1-1-1,-1 0 1,0 0 0,0 1-1,0-1 1,0 1 0,0-1-1,1 1 1,-1 0 0,1 1-1,14 11 354,-2 0 0,0 1-1,0 1 1,20 30-1,42 77 451,-13-18-354,-11-29-232,3-3-1,69 71 0,-84-104-224,1-1-1,1-3 1,2-1 0,81 47 0,-94-65-383,59 22 0,130 36-2314,-186-64 1002,1-1 0,1-2 0,63 5 1,-73-10 9,73 5-7033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1:57.3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27 13281,'-7'-12'4637,"-13"3"-7158,3 3-1955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8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77 6457,'0'0'1376,"-15"-11"-176,-5 5 1068,17-11-2104,0 3-596,-3-1-4072,3 1 959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29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3 7129,'-21'-2'2152,"17"2"2783,-4 15-2204,-54 169 1297,40-114-3312,-77 275 1116,69-248-1774,4 1 0,4 1-1,-14 163 1,26-138-1173,-2 60-2110,12-147-1627,6 48 0,-3-59-1874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34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61 169 5120,'0'-3'326,"-1"-1"0,1 0 0,-1 0 0,0 0 0,0 0 0,0 1 0,-1-1 0,1 0 0,-1 1 0,0-1 0,0 1 0,0 0 0,-1 0-1,1 0 1,-4-4 0,-15-24 2276,19 26-2178,0 0 0,0 0 1,0-1-1,1 1 0,0-1 1,0 1-1,0-9 0,1 11 95,5-4 192,-5 6-697,1 0-1,-1 0 0,0 0 0,1 0 0,0 1 0,-1-1 0,1 0 0,0 0 0,-1 0 0,1 0 0,0 1 0,0-1 0,-1 0 0,1 1 0,0-1 1,2 0-1,8-1-42,0 2 0,0-1 0,0 2 0,0-1 1,19 4-1,-15-1-126,258 22-7435,-140-11 708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32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5557,'2'-7'1631,"6"7"-1319,5 1 4275,-11 3-3337,9 11-459,10 15 291,-2 1 0,-1 1 0,18 43 0,92 204 1299,98 138-1112,-166-325-1247,3-3 0,99 109-1,67 27-3080,-59-96-5533,-112-91 1056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32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697 77 5529,'-75'-41'3634,"71"39"-3240,1 0 0,-1-1 0,1 1 0,0-1 0,0 0 0,0 0 0,-5-6 0,7 8-175,-1 0 1,0 0-1,1 0 0,-1 0 1,0 0-1,0 1 0,0-1 1,1 0-1,-1 1 0,0 0 1,0-1-1,0 1 0,0 0 1,0 0-1,0 0 0,0 1 1,-2-1-1,0 2-41,0-1-1,0 1 1,0 0 0,0 1 0,0-1 0,0 1-1,1 0 1,-1-1 0,1 1 0,-4 5 0,-31 41 844,29-36-741,-18 28 403,2 1 1,-30 65-1,-29 100 295,60-145-798,-32 83-294,7 2-1,-49 247 0,82-311-1193,-9 65-2609,22-121 824,2 44 0,8-1-4911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35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69 4144,'-19'-6'7337,"15"-11"-6617,4 0 312,13 5-672,0 4-24,19 5-228,25 3-576,0-3-508,6 0-2696,10 3-2265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33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310 0 5617,'0'0'2784,"-2"1"-1744,-1 0-875,1-1 0,-1 1 0,0 1-1,1-1 1,-1 0 0,1 1 0,0-1 0,0 1 0,-1-1 0,1 1 0,0 0-1,0 0 1,1 0 0,-1 0 0,0 1 0,1-1 0,-1 0 0,1 1 0,0-1 0,0 1-1,-2 3 1,-2 10 517,0 0-1,-4 26 0,2-9-73,-70 251 1882,20-81-2963,-36 250 0,84-343-2369,11-37-2176,4-24-1402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33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0 5933,'-32'0'1490,"26"0"-30,6 3 67,-4 65 3221,2-41-3870,1 1-1,2 33 1,4-30-545,1-1 0,2 0 0,0 0 1,2-1-1,26 52 0,2-10 47,48 69 0,-80-131-358,21 32 89,2-2 0,46 49 0,69 63-181,-114-121-430,2 0 0,2-2 0,65 43-1,-84-61-3,2 0-1,-1-2 0,1 0 0,1 0 0,22 5 1,-30-10-91,-1-1 1,1 0 0,0-1 0,0 0-1,0 0 1,0-1 0,0 0 0,0-1 0,-1 0-1,1-1 1,16-4 0,24-15-5097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33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768 243 4720,'-18'-180'4009,"11"117"1014,-10 87-2422,-108 222 1395,20 14-2731,-13 31-658,64-169-770,-95 204-2174,41-113-5282,41-92-1499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35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39 135 6409,'-13'-11'1452,"0"2"2348,7-5-2804,0 3 384,18-1-808,17-5-120,9 8-140,10-2-492,6 2-636,9-5-668,10 3-2268,13 5-2405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36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3276,'3'-3'2653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52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1532 4608,'0'0'11319,"-2"-2"-10889,1 2-461,0-1 86,0 1 1,0-1 0,0 1 0,0-1 0,0 1-1,0-1 1,0 0 0,0 1 0,0-1-1,0 0 1,1 0 0,-1 1 0,0-1 0,1 0-1,-1 0 1,0 0 0,1 0 0,-1 0 0,1 0-1,0 0 1,-1 0 0,1 0 0,0 0 0,0 0-1,-1-1 1,1 1 0,0 0 0,0 0 0,0 0-1,0 0 1,0 0 0,1 0 0,-1 0 0,1-2-1,0-3 137,0 1-1,0-1 0,-1 0 1,0 0-1,0 0 0,-1-8 1,1 7-84,-1 0 1,1 1 0,0-1 0,1 0 0,1-7 0,8-17 118,2 0 1,1 1 0,2 0-1,34-53 1,-43 74-186,26-40 55,1 3 0,3 1 0,1 1 1,3 2-1,52-43 0,-24 32-52,2 3 1,2 4-1,2 2 1,2 4-1,2 4 0,132-44 1,512-102-11,-522 139-51,413-91-2,-311 95-10,-255 35 26,9 0 2,0 3 0,102 10 0,-75-5 27,-80-4-10,1 0-17,0 0 0,0 0-1,0-1 1,-1 1-1,1-1 1,0 0 0,0 0-1,-1 0 1,1 0-1,-1-1 1,4-1 0,-6 3 3,0-1 1,-1 1-1,1 0 1,-1 0-1,1-1 1,-1 1-1,1 0 1,-1-1-1,1 1 0,-1 0 1,1-1-1,-1 1 1,1-1-1,-1 1 1,1-1-1,-1 1 1,0-1-1,1 1 1,-1-1-1,0 1 1,0-1-1,1 1 1,-1-1-1,0 0 1,0 1-1,0-1 1,1-1-1,-12-14 50,10 14-15,0-1-31,0-5-441,-9-31 1143,-2 20-3366,-6 6-5502,-1 6-874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22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128 123 3252,'0'0'684,"-21"-19"2726,14 13-2969,1-1 0,0 0 0,0 0 0,-7-12 0,-14-15-174,2 16-3613,9 12-142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34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1956,'0'0'1172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40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64 147 3344,'0'0'3897,"-1"-3"-3644,-1 1 0,1 0 0,-1-1 0,1 1 0,-1 0 0,0 0 1,0 1-1,-2-3 0,0 10-166,1 1 0,0 0-1,1 0 1,0 1 0,0-1 0,0 0 0,1 1-1,-1 8 1,-10 49 162,8-50-10,1-1 0,0 1 0,-1 23 0,4-35 127,19 20 519,-14-22-852,0-1 1,0 0-1,1 0 1,-1-1-1,0 0 0,0 0 1,0 0-1,0 0 1,0-1-1,0 0 0,0 0 1,0 0-1,4-3 1,10-3 79,97-45 241,123-75 0,-92 41-2754,-61 36-1379,-37 24-1103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55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0 3916,'0'0'3809,"-2"3"-3751,-11 18-18,12-19-5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21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15 3144,'-12'-1'568,"12"-2"412,17-6-85,-17 9-897,2-1 489,-1 2-457,0-1 1,0 1-1,0 0 1,-1 0-1,1 0 0,0-1 1,0 1-1,0 0 1,-1 0-1,1 0 0,-1 0 1,1 1-1,-1-1 1,1 0-1,-1 0 0,1 0 1,-1 2-1,7 21 542,-6-10-305,0 1 1,-1 0-1,-3 27 1,1-3 243,2-36-293,12 5 172,-11-8-391,0 1 1,-1 0-1,1 0 1,0-1 0,0 1-1,0-1 1,0 1-1,-1 0 1,1-1 0,0 0-1,0 1 1,0-1 0,0 1-1,0-1 1,0 0-1,0 0 1,0 0 0,0 1-1,0-1 1,0 0-1,0 0 1,0-1 0,2 1-1,2-1-289,0-1 0,0 0 0,-1 0 0,1 0 0,0 0 0,-1-1 0,0 0 0,0 0 0,0 0 0,0 0 0,0-1 0,4-5 1,9-5-2328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26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0 907 2832,'0'0'3045,"13"4"-2765,-12-4-128,0 0 0,0 0 0,-1 1 0,1-1 0,0 0 0,0 0 1,-1 0-1,1 0 0,0 0 0,0 0 0,-1 0 0,1 0 0,0 0 0,0 0 1,-1 0-1,1-1 0,0 1 0,-1 0 0,1 0 0,0-1 0,-1 1 1,1-1-1,0 1 0,-1 0 0,1-1 0,-1 1 0,1-1 0,0 1 1,-1-1-1,1 0 0,-1 1 0,0-1 0,1 0 0,-1 1 0,0-1 1,1 0-1,5-8-959,-4 7 1359,-1 0-528,7-4 22,-1 0 1,1 0-1,0 1 0,1 0 1,-1 0-1,14-5 0,-20 9-13,0 1 63,103-48 387,147-66 1064,-116 54-914,-30 13-40,7-1 161,-3-5 0,112-73 0,-12-13 223,-173 112-851,10-7 47,60-34 1,-63 43-50,-28 15-38,1 1 0,25-10 0,-40 18-17,13-15-11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26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3948,'0'0'3722,"0"3"-3321,0-1-337,0 0 0,0 0 1,1 1-1,-1-1 1,0 0-1,1 0 0,0 0 1,-1 0-1,1 0 0,0 0 1,0 0-1,0 0 0,0 0 1,3 3-1,27 21 710,-17-16-502,13 6-59,1-1 1,0-2-1,0 0 0,1-2 0,51 12 0,-20-5 89,-14-3 26,-1 1 0,0 3 0,64 36 0,-106-53-276,0-1 0,0 1 1,0 0-1,0 0 0,0 0 0,0 1 0,0-1 0,-1 1 0,1-1 0,-1 1 0,0 0 0,0 0 1,0 0-1,0 0 0,0 0 0,-1 1 0,0-1 0,1 0 0,-1 1 0,0-1 0,-1 1 1,1-1-1,0 1 0,-1 5 0,-1-3-6,-1-1 0,1 1 0,-1-1 0,0 0 1,-1 0-1,1 0 0,-1 0 0,0-1 0,0 1 0,-1-1 0,1 1 1,-1-1-1,0 0 0,-7 5 0,-118 93 473,-17 15-2283,91-70-3600,34-24-13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27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4248,'28'26'952,"-24"-9"-211,-1-3-157,3 4 272,-3 2-464,4 5-136,2-7-96,-3 2-24,7 2-388,-3 1-956,-7-6-801,0 1 137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28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1 626 4208,'25'-10'2288,"-22"8"-2100,-1 1-1,1 0 1,0-1 0,-1 1-1,1 0 1,0 0 0,-1 1 0,1-1-1,0 1 1,0-1 0,0 1-1,0 0 1,0 0 0,3 1 0,17 5-64,0 2 1,-1 0 0,0 2-1,0 0 1,-1 2 0,-1 0 0,0 1-1,0 1 1,-2 1 0,34 34 0,-25-8-94,-25-39-14,-1 0-11,0 1 0,0-1 0,0 0 0,0 1 0,0-1 0,-1 0 0,1 1 0,-1-1 0,1 4 0,-4-10-6,1 1 0,0-1 0,0 0 0,0 0 0,1 0-1,0 0 1,-1 0 0,1 0 0,0 0 0,1 0 0,-1 0 0,1-1 0,0 1 0,0-6 0,2-10 77,7-37 0,-6 42-58,-2 6-11,1 1 0,0 0 0,1 0 0,0 0 0,0 1 0,1-1 0,0 1 0,8-12 0,-9 16 13,-1 0 1,1 0 0,-1 0-1,1 0 1,0 1 0,0 0 0,0-1-1,1 1 1,-1 0 0,0 0-1,1 1 1,-1-1 0,1 1-1,-1 0 1,1 0 0,0 0 0,0 0-1,-1 1 1,1-1 0,0 1-1,4 0 1,8 2 57,0 1 1,-1 0-1,0 1 0,0 1 0,0 0 1,18 9-1,85 52 115,-92-49-185,1-2 0,1 0 0,0-2 0,0-1 0,55 15 0,-78-26-7,1 0 0,0-1 0,-1 1 0,1-1 0,0 0 0,-1-1-1,1 1 1,0-1 0,-1 0 0,1-1 0,-1 1 0,1-1 0,-1 0 0,0-1 0,0 1 0,0-1 0,0 0 0,0 0 0,-1-1 0,1 1 0,-1-1 0,0 0 0,0 0 0,0-1 0,-1 1 0,1-1 0,4-9-1,9-16 31,9-13 12,-25 42-35,2-34-84,-3 33 77,0 0 1,0 0 0,0-1-1,-1 1 1,1 0-1,-1 0 1,0 0 0,1 0-1,-1-1 1,0 1-1,0 0 1,0 1 0,0-1-1,-1 0 1,1 0 0,-1 0-1,1 1 1,-1-1-1,1 1 1,-1-1 0,-3-1-1,4 3 1,0 0-1,0 0 1,0 0-1,-1 0 1,1 1-1,0-1 1,0 0-1,-1 0 1,1 1-1,0-1 1,0 1 0,0-1-1,0 1 1,-2 1-1,2-1 4,-12 5-9,0 1 0,0 0 0,1 1 0,0 0 0,0 1 0,1 0 0,0 1-1,1 0 1,0 1 0,1 0 0,0 1 0,1 0 0,0 0 0,1 1 0,0 0 0,1 0 0,0 0 0,-7 28-1,13-37 3,0 0 0,0 0 0,0 0 0,0 0 0,1 0-1,-1 0 1,1 0 0,0 0 0,0 0 0,1 0 0,-1 0-1,1 0 1,0-1 0,0 1 0,0-1 0,0 1-1,1-1 1,0 0 0,-1 0 0,1 0 0,0 0 0,0 0-1,1-1 1,-1 1 0,0-1 0,1 0 0,-1 0 0,1 0-1,0-1 1,0 1 0,0-1 0,0 0 0,0 0-1,0 0 1,0-1 0,0 1 0,0-1 0,0 0 0,0 0-1,0-1 1,0 1 0,0-1 0,0 0 0,0 0 0,0 0-1,0 0 1,0-1 0,-1 0 0,1 1 0,4-4-1,3-4 0,-2 0 0,1-1 0,-1 0 0,-1-1 0,0 1 0,0-1 0,-1-1 0,0 0 0,-1 0 0,7-19-1,2-14-13,15-77 0,-26 104 8,18-125-42,-6 31 11,13-31 237,-29 142-193,0 0 0,1 0 0,-1 0 1,0 0-1,1 0 0,0 0 0,-1 0 0,1 0 0,-1 0 1,1 0-1,0 0 0,0 0 0,0 0 0,0 0 0,0 0 1,-1 1-1,3-2 0,-3 2-2,1 0 0,-1 0 1,0 0-1,1-1 0,-1 1 0,0 0 1,1 0-1,-1 0 0,0-1 0,1 1 1,-1 0-1,0 0 0,0-1 0,0 1 1,1 0-1,-1 0 0,0-1 0,0 1 1,0 0-1,1-1 0,-1 1 0,0 0 1,0-1-1,0 1 0,0 0 0,0-1 1,0 1-1,0 0 0,0-1 0,0 1 1,0-1-1,0 1 0,0 0 0,0-1 1,0 1-1,0 0 0,0-1 0,0 1 1,-1 0-1,1-1 0,0 1 0,0 0 1,0-1-1,0 1 0,-1 0 0,1 0 1,0-1-1,0 1 0,-1 0 0,1 0 1,0-1-1,-1 1 0,1 0 0,0 0 1,0 0-1,-1 0 0,1-1 0,0 1 1,-1 0-1,-52-55 242,52 53-151,-1 0 18,-33-40 1274,34 40-1298,-2 36-1236,-1-19-2596,2-9 2302,-2 11-3861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28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104 183 5100,'13'0'1241,"-14"-3"393,-18-7 380,16 9-1193,-28 25 829,23-13-1543,1 0-1,0 1 0,1 0 0,0 0 0,0 1 0,1 0 0,1-1 1,1 2-1,-1-1 0,2 0 0,0 1 0,1-1 0,0 1 0,1 16 0,1-12-71,1-1 0,0 1-1,1-1 1,1 0 0,1 0-1,0 0 1,1-1-1,1 1 1,1-1 0,15 23-1,-14-26-12,1-1 0,1 0 0,0 0 0,1-1 0,0-1 0,0 0 0,1-1 0,22 13 0,-17-13-3,1 0-1,0-1 1,0-1 0,0 0 0,1-2-1,22 4 1,-33-8-6,0-1 0,1 0 0,-1 0 0,0 0 1,0-2-1,0 1 0,0-1 0,0 0 0,0-1 0,0 0 0,-1 0 0,1-1 0,-1 0 1,0-1-1,0 1 0,-1-2 0,9-6 0,-10 6 28,0 1 1,-1-1-1,0-1 0,0 1 1,-1-1-1,0 1 0,0-1 1,0-1-1,-1 1 1,0 0-1,4-15 0,-4 9 20,-1 0 0,-1 0 0,0 0 0,-1-1 0,0 1-1,-3-20 1,-4-4 38,-2 0-1,-1 1 1,-1 1-1,-19-37 1,18 44-67,-2 1 1,0 1-1,-2 0 0,-1 1 1,-1 1-1,-1 1 1,-1 0-1,-1 1 0,-42-33 1,59 52-157,-1 1 1,1-1-1,-1 1 1,0 0-1,0 0 1,0 0-1,0 1 1,0-1-1,0 1 1,0 1-1,0-1 1,0 1-1,-1-1 1,1 2-1,0-1 1,0 0-1,-6 2 1,6 0-479,0-1 1,0 1 0,0-1-1,0 1 1,0 1 0,1-1-1,-1 1 1,1 0-1,-7 5 1,1 5-4915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52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58 5653,'-3'-1'373,"1"0"1,0-1 0,0 1 0,0 0 0,0-1 0,0 0 0,0 1 0,0-1 0,1 0 0,-1 0 0,1 0 0,-1 0-1,1 0 1,0 0 0,-4-7 6914,4 7-7148,0 1 0,0-1-1,0 0 1,0 1 0,0-1 0,0 0 0,0 0-1,1 1 1,-1-1 0,1 0 0,-1-2 0,11 5-39,1 1 0,-1 0 0,0 1 0,0 0 1,17 8-1,-4-2-38,30 13-7,-1 2 0,-2 2 0,0 3 0,-2 2 0,-1 2 0,-2 2 0,54 54 0,-76-68-57,-1 1 0,-2 2 1,35 49-1,-50-66 1,-1 1 0,0-1 0,0 1 0,-1 0 0,0 0-1,0 0 1,0 0 0,-1 1 0,-1-1 0,0 0 0,0 1 0,0 0 0,-1-1 0,0 1-1,-1-1 1,0 1 0,0-1 0,-1 1 0,-3 8 0,2-10 6,0-1 1,-1 0-1,0 0 1,0 0-1,0 0 1,-1-1-1,0 1 1,0-1-1,0-1 1,-10 8-1,-8 4-6,-33 17 0,-121 50-57,45-23-1269,64-28-266,-50 26-5857,66-22-554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29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346 692 4864,'-1'-1'128,"0"0"-1,-1 0 0,1-1 0,-1 1 0,1 0 1,-1 0-1,0 1 0,1-1 0,-1 0 0,0 1 1,0-1-1,0 1 0,1-1 0,-1 1 0,0 0 1,0 0-1,-3 0 0,-1 0 178,0 1 0,-1-1 0,1 2 1,0-1-1,-7 3 0,-4 2 220,1 1 1,-28 16 0,29-13-434,-1 2 0,2 0 0,-1 1 0,2 0 0,0 1 0,0 1 0,1 0 0,1 0 0,1 1 0,0 1 0,1 0 0,1 0 0,0 0 0,-6 25 0,11-34-76,1 0-1,0 0 1,1 0-1,0 1 0,0-1 1,0 0-1,1 0 1,0 1-1,1-1 0,0 0 1,0 0-1,1 0 1,0 0-1,0 0 0,1 0 1,0 0-1,1-1 1,-1 1-1,1-1 0,7 9 1,-8-15-6,0 1-1,0-1 1,1 1 0,-1-1 0,0 0 0,1 0-1,-1 0 1,1-1 0,-1 1 0,1-1 0,-1 0-1,5 0 1,-3-1 1,0 0 1,-1 0-1,1 0 0,0-1 1,-1 0-1,1 0 0,-1 0 1,0 0-1,0-1 0,1 1 1,-2-1-1,1 0 0,5-5 0,4-5-5,-1 0-1,11-16 0,-22 27-3,18-24 29,-2 0 0,-2-1 0,0-1 0,19-54 0,27-124-6,-43 126 111,-4-1-1,-3-1 1,-5 0 0,-2 0-1,-4-1 1,-13-93 0,12 172-5,-14 27 191,7-6-277,1 0 0,1 0 1,1 0-1,0 1 0,2 0 0,-3 20 1,3 1 96,2 73 0,4-80-89,0 0 0,3 0-1,0-1 1,2 0 0,1 0-1,22 48 1,-20-57-37,1 0 1,0 0-1,2-2 1,0 1-1,2-2 0,0 0 1,1-1-1,0 0 1,23 16-1,-23-22-14,1 0-1,0-1 1,0-1-1,1-1 1,0-1-1,1 0 0,0-2 1,0 0-1,0-1 1,1-1-1,0-1 1,37 1-1,-51-5 6,1 0 0,0 0 0,0 0 0,-1-1-1,1 0 1,-1-1 0,1 1 0,-1-1-1,0-1 1,0 0 0,-1 0 0,11-7 0,-8 4-3,-1-1 1,0 0 0,0-1 0,-1 0 0,0 0 0,-1 0 0,0-1-1,5-10 1,-3 2-9,0-1 0,-1 1 0,-1-2 0,-1 1 0,-1 0 0,-1-1 0,0 0 0,-1 0 0,-2-31 0,-6 12-22,6 36 10,-4 5 0,1 0 20,-1 0 0,1 0-1,-1 1 1,1-1 0,0 1 0,0 0-1,0 0 1,-3 5 0,2 0-5,1-1 1,-1 1 0,2 0-1,-1 0 1,1 0-1,0 0 1,1 0 0,0 1-1,0-1 1,1 16-1,1-11 11,0-1 0,0 1 0,1 0-1,1-1 1,0 1 0,7 17 0,-6-22-14,1 1 0,0-1 0,0 0 1,0 0-1,1-1 0,1 1 0,-1-1 1,1-1-1,0 1 0,0-1 0,1-1 1,0 1-1,12 6 0,-15-10 1,0 1 1,1-1-1,-1 0 0,1 0 0,-1-1 0,1 1 1,0-1-1,-1 0 0,1-1 0,0 1 1,0-1-1,0-1 0,0 1 0,-1-1 0,1 0 1,0 0-1,0 0 0,-1-1 0,1 0 1,-1 0-1,0-1 0,1 1 0,6-6 0,-4 1 9,1 0-1,-1-1 0,0 0 0,0 0 1,-1-1-1,0 0 0,-1 0 0,0-1 1,-1 0-1,7-14 0,0-6 12,-1-2 0,9-39-1,-10 13-2,-2 0 0,-3-1 0,-5-116 0,-1 83 35,1 89 164,0 6-171,-1 8-39,0 1 0,1-1 1,0 1-1,1 0 0,3 19 1,17 60-44,-19-85 32,8 29-651,2-1 0,2 0 1,1 0-1,1-2 0,2 0 0,34 47 1,-20-45-2694,2-3-1458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29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39 109 4796,'0'-40'1153,"-4"23"-41,-5 2-336,-1 4 836,1-1-1308,2-2-88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30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1 675 4828,'3'-3'232,"1"-1"-1,1 1 0,-1 0 1,0 0-1,1 0 0,-1 0 0,1 1 1,7-3-1,23-12 672,18-15-80,3 3 0,0 2 0,114-38 0,190-30-493,-298 81-187,1111-252-2865,-932 212-49,-20 8-330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44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3592,'63'-6'3115,"-2"1"-2239,-46 3-714,0 1 0,0 0-1,17 2 1,19-1 8,103 3 132,-96 2-3425,-36-8 528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45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2908,'0'0'1974,"3"0"-1666,19 8-1,-1-2-1,44 6 1,34 5-180,-59-9-917,0-2 0,54 2 0,-65-8-93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46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15 2604,'-31'5'653,"24"-4"1181,26-1-1418,168 1 161,-91-2-502,-6-1-100,115-16-1,-202 18 12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46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1352,'54'0'208,"-19"0"-332,-12 0-368,-1 0 164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50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13 3608,'-1'0'41,"1"0"1,-1 1-1,1-1 0,-1 0 0,1 1 0,0-1 0,-1 0 0,1 1 0,-1-1 1,1 0-1,0 1 0,-1-1 0,1 1 0,0-1 0,-1 1 0,1-1 0,0 1 1,0-1-1,-1 1 0,1-1 0,0 1 0,0 0 0,0-1 0,0 1 0,0-1 1,0 1-1,0-1 0,0 1 0,0-1 0,0 1 0,0 0 0,0-1 0,0 1 1,0-1-1,1 1 0,-1-1 0,0 1 0,0-1 0,1 1 0,-1-1 0,0 1 1,1-1-1,-1 1 0,0-1 0,1 0 0,-1 1 0,1-1 0,-1 1 0,1-1 1,-1 0-1,1 1 0,3 3 2547,-3-6-2370,8-26 1414,-8 27-1611,0 1 1,-1-1-1,1 0 0,0 0 1,-1 1-1,1-1 0,0 0 1,0 1-1,0-1 1,0 0-1,-1 1 0,1-1 1,0 1-1,0 0 0,0-1 1,0 1-1,0 0 0,0 0 1,0-1-1,0 1 0,1 0 1,-1 0-1,0 0 1,0 0-1,0 0 0,0 1 1,0-1-1,1 0 0,1 3-11,0 0 0,0-1-1,0 1 1,-1 0 0,1 0 0,-1 1-1,0-1 1,3 7 0,1-1-9,-4-7 1,1 0 0,-1 1 0,0-1 0,1-1 1,0 1-1,-1 0 0,1-1 0,0 1 0,0-1 0,0 0 0,0 0 0,0 0 0,4 1 1,46 6 69,-30-5-375,-22-3 133,0 0 0,0 0 0,0 0 0,0 0 0,0 0 0,0 0 0,0 0 0,0-1 0,0 1 0,0 0 0,0-1 0,0 1 0,-1 0 0,1-1 0,0 1 0,0-1-1,1 0 1,2-2-777,18-6-2753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52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2984,'0'0'4720,"3"0"-4371,26-5 264,-26 5 575,-5 2-1174,-8 24-5,9-23 16,2 4-72,-2-5-77,1 0 1,0 0-1,0-1 1,0 1-1,0 0 1,0 0 0,1 0-1,-1-1 1,0 1-1,1 0 1,-1-1 0,1 1-1,0 0 1,1 1-1,9 2-2084,4 1-603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25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3908,'1'1'175,"-1"1"-1,1 0 1,-1 0 0,1-1-1,0 1 1,0 0-1,0-1 1,0 1-1,0-1 1,0 1-1,0-1 1,1 0 0,-1 1-1,0-1 1,1 0-1,-1 0 1,1 0-1,-1 0 1,1 0-1,0 0 1,-1 0 0,1 0-1,0-1 1,0 1-1,2 0 1,-3-1-305,1 1 148,-11 28 352,-3 79 131,11-105-425,1 0-8,0 2-14,-1 0 0,1 0 1,-1 0-1,-1 0 1,1 0-1,-1 0 0,0 0 1,0 0-1,-5 8 1,6-11 216,6-3-278,15-2-99,-13 3 75,1-1 0,-1 0-1,0-1 1,1 0 0,9-4-1,-3 1-209,0-1 0,-1-1 0,0-1 0,19-13 0,-25 15-334,0 0-1,1 1 1,-1 0 0,1 0 0,12-4 0,15-4-1649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54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224 555 8081,'3'-21'2373,"-4"20"-2208,0 1 1,1 0-1,-1 0 0,0-1 0,0 1 0,1 0 0,-1 0 1,0 0-1,0 0 0,1 0 0,-1 0 0,0 0 0,0 0 1,0 0-1,1 1 0,-1-1 0,0 0 0,1 0 0,-1 1 1,0-1-1,1 0 0,-2 1 0,-12 1 5839,13-11-5381,0 0 0,1 0 0,0 0 0,1-1 0,0 1-1,1 0 1,-1 0 0,7-16 0,2 0 294,22-40-1,-32 65-910,29-53 482,-2-1-1,-2-1 1,-3-1-1,19-72 1,-41 126-430,-3 2 7,-4 2-27,0 0-1,0 0 1,0 1-1,1 0 0,-1 0 1,1 0-1,-1 1 0,1 0 1,0 0-1,1 1 0,-1-1 1,1 1-1,-8 10 0,-7 10 168,-32 51 0,38-55-122,-1 2 16,1 1 0,1 1 0,1 0-1,1 0 1,-14 52 0,22-62-88,0 1-1,1-1 1,1 0-1,0 1 1,1-1-1,1 1 1,0-1-1,1 0 1,1 0-1,1 0 1,0 0-1,8 20 1,11 12-180,2 0 0,2-2 0,2 0 0,53 60-1,55 85-682,-131-179 800,1 0-1,-2 0 1,6 17 0,-9-24 36,-1 1 0,0 0 0,0 0 0,0 0 0,-1 0 0,0 0 0,0 0 0,0 0 0,0 0 0,-1 0 0,-2 8 0,1-6 27,-1-1-1,0 1 1,-1-1-1,1 0 1,-1 0 0,-1 0-1,1-1 1,-1 1 0,0-1-1,0 0 1,0-1-1,0 1 1,-1-1 0,0 0-1,0 0 1,0-1-1,-1 0 1,1 0 0,-1 0-1,-10 2 1,-18 6-173,-1-1 0,0-1 0,-1-3 0,0-1 1,0-1-1,-67-3 0,101-1-73,1 0 0,0 0 0,-1-1 1,1 1-1,0 0 0,-1-1 0,1 0 0,0 1 0,0-1 0,0 0 1,-1 0-1,1 0 0,0-1 0,0 1 0,1 0 0,-1-1 0,0 1 1,0-1-1,1 0 0,-1 0 0,1 1 0,-1-1 0,-1-3 0,3 3-155,-1 0 0,1 0-1,-1-1 1,1 1-1,0 0 1,0 0 0,0 0-1,0 0 1,0 0-1,1-1 1,-1 1-1,1 0 1,-1 0 0,1 0-1,0 0 1,0 0-1,0 0 1,0 0-1,0 1 1,0-1 0,0 0-1,1 0 1,-1 1-1,0-1 1,4-2 0,24-19-9839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28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16 4648,'-40'-3'2111,"36"3"-432,23-5-409,2 1-827,1 2 0,-1 1 0,1 0-1,41 5 1,-20-1-221,1036 63 1099,-72-3-1155,-810-52-123,720 34 23,1-35 75,-664-19-120,-161 7-1451,-89 1-68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29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537 56 4680,'7'-10'453,"0"1"190,-2-1 2564,-11-4-1827,-2 2-85,7 11-1249,-1 1-1,0 0 1,1 1 0,-1-1 0,1 0 0,-1 0 0,0 1 0,1-1 0,-1 1 0,1-1 0,-1 1 0,-1 1-1,-8 3 34,1 1 0,0 0 0,0 1 0,1 0 0,0 1 0,-14 14 0,-47 59 83,59-67-130,-7 9 6,1 0 0,1 1 0,1 1 0,2 1 0,0 0 0,2 0 1,-16 55-1,23-66-26,1 1 0,0 0-1,1 0 1,1-1 0,1 1 0,0 1 0,1-2 0,0 1 0,2 0 0,0 0 0,0 0 0,2-1 0,0 0 0,0 0 0,14 24 0,14 13 16,2-1 0,3-2 0,2-2 0,51 48 0,-9-4-26,-74-81 2,0 1 1,-1 0 0,0 0-1,-1 1 1,-1 0 0,1 0-1,3 16 1,-7-23-5,-1-1 0,-1 1 1,1 0-1,-1 0 0,0-1 1,0 1-1,0 0 0,0 0 0,-1-1 1,0 1-1,0 0 0,0-1 1,-1 1-1,1-1 0,-1 1 0,-4 7 1,2-7-3,0 0 0,0-1 0,0 1 0,-1-1 0,1 1 0,-1-1 0,0-1 0,0 1 0,0-1 0,-1 0 0,1 0 0,-11 4 0,-12 2-52,-1 0 0,1-2 0,-1-1-1,-1-1 1,1-1 0,-49-1 0,21-6-2057,0-2 0,-83-17 0,94 13-1848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29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4476,'54'-8'1061,"-29"5"-289,4-3-144,-1 6-160,17 9-100,-10-1-52,0 7-136,-1 2-260,-2-3-380,6 3-1776,-6 6-273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29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406 441 3780,'-16'38'405,"-3"8"625,-29 50 0,-69 105 2460,75-131-2568,4 2 0,-34 91 0,60-134-680,2 0 0,1 1 1,2 1-1,-6 50 0,11-65-113,1 1-1,1-1 1,1 0-1,0 1 1,1-1-1,1 0 1,0 0-1,1 0 1,1-1-1,11 26 1,-14-38-77,0 1-1,0-1 1,0 1 0,0-1 0,0 0-1,1 0 1,0 0 0,0 0-1,0 0 1,0-1 0,0 1 0,0-1-1,0 0 1,1 0 0,-1 0-1,1 0 1,6 1 0,-5-2-8,1 0-1,0 0 1,0 0 0,0-1-1,0 0 1,0 0 0,0-1 0,0 1-1,-1-1 1,11-4 0,0 0 29,0-1 0,-1-1 1,0-1-1,-1 0 0,0-1 1,0 0-1,20-19 0,-13 8-28,-1-2-1,-1 0 1,-1-1-1,-1-1 1,-1-1-1,-1 0 0,-1-1 1,-2-1-1,0 0 1,-2 0-1,9-36 1,-8 14-29,-2 1 1,-2-1-1,-3-1 0,-1 1 1,-7-94-1,-5 61-18,-3 0-1,-4 1 1,-3 0-1,-4 2 1,-61-144-1,78 210-120,-1 0-1,0 0 1,-1 0 0,0 1-1,-1 1 1,0-1 0,-1 1-1,-11-9 1,17 16-173,0 1-1,0 0 1,0 1-1,0-1 1,0 1-1,0-1 1,-1 1-1,1 1 1,-1-1-1,0 0 1,1 1-1,-1 0 1,0 0-1,0 1 1,0-1-1,1 1 1,-1 0-1,0 1 1,0-1-1,0 1 1,0 0 0,1 0-1,-1 0 1,0 0-1,1 1 1,-7 3-1,-22 14-5345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29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40 9849,'-16'-11'1264,"3"0"528,-3 2-1172,0 0 424,-3 12-1332,3 3-784,0 3-2760,4-1-2561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32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350 116 2564,'0'0'5658,"-4"0"-5579,-36 0 1048,39-1-1096,0 0 0,0-1 0,0 1-1,0-1 1,1 1 0,-1-1 0,0 1-1,1-1 1,-1 1 0,1-1 0,0 1 0,0-1-1,-1 1 1,1-1 0,0 0 0,1-2 0,3-2 8,1 1 0,0 0 0,1 0 0,-1 0 0,1 1 0,0-1 1,0 1-1,0 1 0,1-1 0,0 1 0,-1 0 0,1 1 1,14-4-1,12-2 32,58-5 0,-70 11-39,-2 0-32,0 0 1,0 2 0,0 0-1,31 5 1,-43-4-7,0 0 1,0 1-1,0 0 1,0 0-1,-1 0 1,1 1-1,-1 0 1,0 1-1,0-1 1,0 1-1,0 0 1,-1 0-1,1 1 1,-1 0-1,6 7 1,-10-9 4,-1 0 0,1 0 0,-1 0 0,0 0 1,0 0-1,0 0 0,0-1 0,0 1 0,-1 0 0,1 0 0,-1 0 0,-1 4 0,2-6 0,-3 6-4,0 0 1,0 0 0,-1 0-1,1 0 1,-1-1 0,-1 1 0,1-1-1,-12 11 1,-48 40 19,63-56-16,-26 21-8,-49 37 19,68-53-8,-1 1 0,1 0 0,-9 11 0,15-16-19,4-1 15,0-1 0,0 0 0,0 1 0,-1 0 0,1-1 0,0 1 0,0 0 1,0 0-1,-1 0 0,1 0 0,-1 1 0,1-1 0,1 2 0,0-1-7,-1 1 0,1-2 0,-1 1 1,1 0-1,0 0 0,0-1 0,0 1 0,0-1 0,5 2 1,5 0 9,0 1-1,-1 0 1,1 1 0,-1 1 0,0 0 0,0 1 0,-1 0 0,0 1 0,0 0 0,0 0 0,-1 1 0,-1 1 0,0 0 0,15 19 0,-3-2 42,-9-10-24,-11-15-18,0 0 1,0 0-1,0 1 0,0-1 0,-1 0 0,1 1 0,-1-1 0,1 1 0,-1-1 0,0 0 1,0 1-1,0-1 0,0 1 0,0-1 0,-1 1 0,1-1 0,-1 1 0,1-1 0,-1 0 1,0 1-1,0-1 0,0 0 0,0 0 0,-3 4 0,1-3 9,-1 0-1,1-1 1,-1 1-1,0 0 1,1-1-1,-1 0 1,0 0-1,-1 0 1,1 0 0,0-1-1,0 0 1,-1 0-1,-6 1 1,-26 4-1,-2-2 1,1-2 0,-42-2 0,-120-17 439,102 7-219,68 7-221,-126-16 8,154 19-122,0 0 0,0-1 0,1 1 1,-1-1-1,0 1 0,1-1 1,-1 0-1,1 1 0,-1-1 0,1 0 1,-1 0-1,1 0 0,-1 0 0,1 0 1,0 0-1,0-1 0,0 1 0,-1 0 1,1-1-1,-1-2 0,-8-16-2456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35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720 53 3908,'0'0'833,"-3"-2"-95,-47-32 1358,45 31-2014,0 1 0,0 0 0,0 0 0,-1 0 0,1 1-1,-1 0 1,1 0 0,-1 0 0,-6 1 0,11 0-56,-21-1 206,0 1 0,1 1 0,-1 1 0,0 1 0,1 1 0,0 0 0,0 2 0,0 1 0,-34 15 0,12 0 315,2 1 0,0 2 0,-50 41 1,77-55-466,1 0 0,1 0 0,-1 1 0,2 1 0,0 0 0,0 0 0,1 1 0,1 0 0,-10 21 0,16-26-60,0-1 0,0 1-1,0 0 1,1 0 0,1 0 0,-1 0 0,1 1 0,1-1 0,0 0 0,0 0 0,1 1 0,0-1 0,1 0 0,0 0 0,0 0 0,1 0-1,0 0 1,8 14 0,0-4-1,1 0-1,1 0 0,0-1 0,2-1 1,0 0-1,27 23 0,115 81-40,-150-115 14,180 135-157,-183-138 161,-1 0-1,1 0 1,-1 0-1,0 1 1,0-1-1,0 1 1,-1-1-1,1 1 1,-1 0 0,0 0-1,0 0 1,0 0-1,0 1 1,-1-1-1,0 0 1,0 1 0,0-1-1,0 1 1,-1-1-1,1 1 1,-1-1-1,-1 7 1,0-6 0,0 0 1,-1 0-1,0 0 1,0 0-1,0 0 1,0-1-1,-1 1 1,0 0-1,0-1 0,0 0 1,0 0-1,-1 0 1,0 0-1,1 0 1,-1-1-1,-1 0 1,1 0-1,-9 5 1,-6 3-1,-2-1 0,0-1 1,0-1-1,0-1 0,-1-1 1,0 0-1,-42 4 0,59-10 9,0 0 0,0 0 0,0 0 0,0-1 0,0 1 0,1-1 0,-1 0 0,0-1 0,0 1 0,1-1 0,-5-2 0,6 2-8,1 1 1,0 0-1,0-1 0,0 0 1,0 0-1,0 1 0,1-1 1,-1 0-1,0-1 1,1 1-1,0 0 0,-1 0 1,1 0-1,0-1 1,0 1-1,0-1 0,1 1 1,-1-1-1,1 1 0,-1-1 1,1 1-1,0-1 1,0-4-1,1-20 6,2 0 0,0 0 0,2 0 0,1 0 0,2 0 0,11-28-1,76-154 22,-70 159-1,56-104-71,122-173 0,-193 313 87,0 1 0,0 0 0,14-13 0,10 1-1324,-29 22 513,0 1 0,-1 0 1,1 0-1,0 1 0,1-1 0,5 0 0,4 0-3819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35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588 0 5196,'0'0'4450,"-1"3"-3674,-14 28-91,-1-1 0,-1 0-1,-2-1 1,-1-2-1,-23 27 1,-17 24 150,2 6-400,3 3 0,5 1 0,-43 105-1,62-113-687,2 2 0,5 1 0,-28 172 0,49-222-1851,2 42-1,1-51-1556,0-1-1577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36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3 3364,'24'-2'447,"0"2"-1,-1 0 0,1 2 1,0 0-1,-1 2 0,1 0 0,41 15 1,-46-13-364,-1 1-1,-1 1 1,1 1 0,-1 0-1,-1 1 1,0 1 0,0 0 0,-1 2-1,0-1 1,14 18 0,-24-25-60,-1 1 1,1 0-1,-1 0 1,-1 0-1,1 1 0,-1-1 1,0 1-1,-1 0 1,1-1-1,-1 1 1,-1 0-1,1 0 1,-1 1-1,-1-1 1,1 0-1,-1 0 0,-1 9 1,0-7 20,-1-1 1,-1 1-1,1 0 0,-2-1 1,1 1-1,-1-1 1,0 0-1,-1 0 0,1-1 1,-2 1-1,1-1 0,-1 0 1,-9 8-1,-7 6 169,-2-1 0,0-1 0,-2-1 0,-30 17 0,-114 49 308,3-1-262,157-77-341,1 0 0,0 0 0,0 1 0,-8 10 0,-11 15-3850,26-29 525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36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92 5725,'-44'-11'4736,"40"-9"-4064,1 2 912,-6 4-1568,2-3-512,-8 11-596,2 1-2200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54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69 11973,'-3'-13'798,"1"8"-93,1-1 0,0 0 0,0 0 0,1 0 0,0 0 0,1-15 4581,-3 23-3543,-1 1-1411,0 0 0,1 1 0,-1-1 0,1 0 0,0 1 0,0 0 0,0-1 0,0 1 0,1 0 0,-1 0 0,1 0 0,-1 7 0,-4 58 1005,3-21-373,-11 63 397,-16 242-1781,31-243-2180,-1 13-2723,-1-43-3452,1-32-3131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38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16 179 4720,'-13'-26'1121,"10"21"-161,4 1-76,7-27 647,-7 28-853,3-9 433,-2 7-925,0 0 0,0 1 0,1-1 0,-1 1 0,1-1 0,1 1 0,-1 0 0,0 0 0,1 0 1,0 1-1,0-1 0,0 1 0,0 0 0,6-3 0,0 0-53,1 1 0,0 0 0,0 1 0,24-7 0,-26 10-118,1-1 0,-1 2 1,1-1-1,0 1 0,-1 1 0,1 0 1,-1 0-1,1 1 0,-1 0 1,1 0-1,-1 1 0,0 1 1,0 0-1,-1 0 0,1 0 0,-1 1 1,0 0-1,0 1 0,0 0 1,6 7-1,-8-8-16,0 0 0,-1 1 0,1 0 0,-1 0 0,-1 1 0,1-1 0,-1 1 0,0 0 1,-1 0-1,0 0 0,0 1 0,0-1 0,-1 1 0,0-1 0,0 1 0,-1 0 0,0 0 0,-1 0 0,0 0 0,0 0 0,0-1 0,-1 1 1,0 0-1,-5 15 0,-3 1 0,-1 0 0,-2-1 0,0 0 0,-17 23 1,-69 81-7,-7 14 36,85-113-40,-9 17 138,28-43-116,6-2 4,10 0 5,0-1 0,0-1 0,-1 0 0,1-1-1,0 0 1,27-11 0,110-60-766,-17 8-1765,-63 37-1018,8 3-1759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42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318 6 1872,'1'1'290,"0"0"0,0-1 0,0 1 0,0 0 0,0-1 0,0 1 0,0-1 1,0 1-1,0-1 0,1 0 0,-1 1 0,0-1 0,0 0 0,0 0 0,1 0 0,-1 0 0,0 0 0,0 0 0,1 0 0,-1 0 0,0 0 0,0 0 0,0-1 0,3 0 0,4-1-1392,-6 2 2905,-33-9 786,28 11-2753,-10 6 202,0 1-1,0 1 1,1 0-1,0 1 1,1 0 0,1 1-1,-12 15 1,-63 100 163,67-98-162,2 1 0,2 1 0,0 0 1,-10 37-1,19-50-21,0 0 0,1 1 0,1 0 0,1 0 0,1-1 0,0 1 1,2 0-1,0 0 0,4 21 0,-3-31-10,1 0 0,0 0 1,0-1-1,1 1 0,0-1 1,0 0-1,1 0 0,0 0 0,1-1 1,-1 1-1,2-1 0,9 8 1,-11-10-1,1 0-1,0-1 1,0 1 0,1-2 0,-1 1 0,1-1 0,0 0 0,0 0 0,0 0 0,0-1 0,0 0-1,1-1 1,-1 0 0,1 0 0,-1 0 0,10-1 0,-10-2-13,0 0 0,0 0 0,0 0 0,-1-1 0,1 0 0,-1 0 1,0-1-1,1 1 0,-2-1 0,1-1 0,0 1 0,-1-1 0,0 0 0,0-1 0,0 1 0,-1-1 0,0 0 1,0 0-1,0 0 0,-1 0 0,4-10 0,-6 14 3,-1 0 1,0 0-1,0 0 0,0-1 1,0 1-1,0 0 0,0 0 1,-1 0-1,1 0 1,-1-1-1,1 1 0,-1 0 1,0 0-1,0 0 0,0 0 1,0 0-1,0 0 0,0 1 1,-1-1-1,1 0 1,-1 1-1,1-1 0,-1 0 1,-2-1-1,-4-4 0,-1 1 0,0 0 0,-15-7 0,21 11 0,-6-2 4,0 0 1,1 1-1,-1 0 0,-1 0 0,1 1 1,0 0-1,0 1 0,-11-1 0,-8 2-512,-38 4-1,18 0-1605,22 0-908,11 6-1062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43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380 11 4452,'-15'-11'1718,"14"18"1593,2-5-3184,-1 1 1,1-1-1,-1 1 1,0-1-1,0 1 1,0-1-1,0 1 1,-1-1-1,1 1 0,0-1 1,-2 5-1,-84 177 2123,55-110-1707,-104 272 463,114-278-934,0-5-319,3 1 1,3 0-1,-7 69 1,16-79-585,-2 31-4174,10-65-70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43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1 4192,'28'13'194,"5"1"335,-1 1 1,0 3-1,-1 0 0,41 33 1,-59-40-450,-1 1 0,0 1 1,-1 0-1,0 1 0,-1 0 1,-1 0-1,0 1 1,-1 0-1,-1 1 0,0 0 1,-1 0-1,6 26 0,-11-34-30,0 0-1,-1 0 0,0 0 1,0 0-1,-1 0 0,0 0 1,-1 0-1,0-1 0,0 1 0,0 0 1,-1-1-1,0 1 0,-1-1 1,1 0-1,-7 8 0,1-2 72,-1 1 0,0-2 0,-1 0 0,-1 0 0,1-1 1,-19 13-1,-9 2 85,-71 34 0,77-43-207,0 0-1,1 2 0,-56 44 0,68-47-389,15-14-72,1 1 0,0 0 0,0 0-1,0 0 1,1 1 0,-1 0-1,-4 6 1,3 8-2575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43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58 5673,'-16'-18'3940,"10"4"-3508,0 3-156,-7 2-988,4 3-2128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47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346 1 4300,'15'0'5112,"-23"8"287,3-3-6854,3-4 2538,0 1-1058,-64 46 126,64-46 1575,11-12-1532,-7 10-122,-1-1 0,0 1 0,0-1 0,0 0 0,0 0 0,0 1 0,0-1 0,0 0-1,0 0 1,-1 0 0,1 0 0,0 0 0,1-2 0,-1-1-216,7-13 786,-2 15-101,0 11-326,-4-4-177,-1 1 1,0-1-1,0 1 0,0 0 0,0-1 0,-1 1 0,0 0 0,0-1 0,-1 7 1,-12 52 354,12-58-346,-36 153 748,-57 233 95,11-39-592,80-341-288,-55 248 77,21-71 27,36-186-129,5-4-390,3-1 103,-1 0-1,1 0 1,0 0-1,-1-1 1,0 0 0,0 0-1,0 0 1,0-1-1,0 0 1,0 0 0,-1-1-1,7-6 1,23-34-6764,-14 27-345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50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71 2864,'23'-37'1443,"-14"47"-260,-1-1 618,-13-19-1106,-13-31 540,17 39-1157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51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619 96 3916,'-27'-14'1180,"22"11"-125,13-6 496,-7 8-1404,-1 1 1,1 0-1,0-1 0,-1 1 0,1 0 1,-1-1-1,1 1 0,-1-1 0,1 1 1,-1-1-1,1 1 0,-1-1 1,1 1-1,-1-1 0,0 0 0,1 1 1,-1-1-1,0 1 0,1-1 0,-1 0 1,0 1-1,0-1 0,0 0 0,0 0 1,-2-28 948,2 26 509,-1 1-1055,-5-16 353,-4 14 455,7 5-1184,0 1 1,0-1-1,0 1 1,1 0-1,-1 0 1,0 0-1,1 0 1,-4 3-1,-1 1-353,-43 38 731,1 2 0,2 3 0,2 1 1,2 2-1,-41 68 0,70-99-481,-13 20 109,2 0-1,-31 72 0,32-56-62,3 1 0,2 2-1,-19 107 1,34-138-104,2-1 0,0 0-1,2 1 1,0-1 0,2 0 0,2 0-1,0 0 1,2 0 0,1 0-1,17 41 1,-18-56-11,1 0 0,0 0 0,1-1 0,0 0 0,1 0 0,0-1 0,1 0 0,0-1 0,1 0 0,0-1 0,1 0 0,0-1 0,0 0 0,1-1 0,20 9 0,-26-14-3,0-1 0,0 1 0,0-2 0,1 1 0,-1-1-1,0 0 1,0-1 0,0 1 0,0-2 0,1 1 0,-1-1 0,-1 0 0,1 0 0,0-1 0,0 0-1,-1 0 1,0 0 0,1-1 0,-1 0 0,-1 0 0,1-1 0,8-8 0,-1-2-6,0 0 0,-1-1-1,-1-1 1,0 0 0,-2 0 0,0-1 0,0 0 0,-2 0 0,0-1 0,-1 0 0,-2-1-1,1 1 1,-2-1 0,-1 0 0,0 0 0,-2 0 0,-3-39 0,1 51-112,0-1 0,-1 1-1,1 0 1,-2 0 0,1 1 0,-1-1 0,-1 1 0,1-1 0,-1 2 0,0-1-1,-1 0 1,1 1 0,-2 0 0,1 0 0,0 1 0,-1-1 0,0 2 0,0-1-1,-1 1 1,1 0 0,-1 0 0,0 1 0,-15-5 0,9 5-445,-69-14-2975,28 16-1994,19 8-1683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51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69 6997,'0'0'960,"-13"-6"-220,4-2 452,-1-4-820,4-5-144,-10 14-220,6-5-720,-6-1-2188,4 4-1001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54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7297 437 1888,'-10'-4'126,"3"1"22,0 0-1,-1 1 1,0-1 0,1 2 0,-16-3-1,9 2 18,-1-1 0,1-1 0,1 0 0,-1-1 0,-15-7 0,1 1 30,-125-44 55,-209-46 1,-172 1-155,-103 27 120,441 54-119,-62 0 9,0 11 0,-299 28 0,257 12-1,-458 109 1,-625 282 581,1220-363-596,3 8 0,-216 125 1,309-150 6,2 2 1,2 4 0,3 2 0,1 3 0,-78 94 0,54-45 37,5 5 1,-98 176-1,134-207-36,4 0 1,-49 147-1,74-182-66,2 1 0,2 0 1,2 0-1,2 1 0,2 0 0,1 0 1,7 61-1,6-26 59,4-1 0,3-1 0,4-1 0,52 123-1,-13-66 178,128 201-1,-142-265-206,3-1 0,3-3 0,3-3 0,3-2 1,2-2-1,124 89 0,-34-47 1,3-6 0,182 80 0,-84-64 33,422 124-1,-645-225-91,370 106 41,6-25-1,164-13 9,-455-69-1,0-5 0,0-4 0,116-18 0,-149 7-40,-1-4 1,-1-3-1,0-3 1,-2-4-1,-1-3 1,-1-3-1,138-83 1,-35-6-29,288-257 0,-370 292-13,167-155 65,-185 163-17,82-106 0,-140 157-17,-1-1-1,-2-1 1,0-1-1,-2 0 1,-1-1 0,-2 0-1,13-52 1,-19 58-14,-1 0 1,-1 0-1,-2 0 1,0-1-1,-2 1 1,-1 0-1,0-1 1,-2 1-1,-1 0 1,-12-40-1,4 31-11,-2 0-1,-1 1 1,-1 1-1,-2 0 0,-1 1 1,-2 1-1,-1 1 1,-1 1-1,-1 1 0,-1 1 1,-2 1-1,0 1 1,-2 2-1,-1 1 0,0 1 1,-51-24-1,74 40-277,0 0 1,0 1-1,-1 0 0,0 1 0,1-1 0,-1 1 0,0 1 1,0 0-1,0 0 0,0 0 0,0 1 0,-12 1 1,-5 9-2722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54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3 10609,'-1'3'2085,"-2"6"-861,1 0 0,-1 0 1,2 1-1,-1-1 0,1 10 0,1-1-155,0 0 0,4 19 0,4 8 41,15 52 0,-17-80-1080,0 0 0,0-1-1,2 1 1,0-1-1,1-1 1,1 0 0,0 0-1,1-1 1,13 14-1,-23-26-52,1 0 0,0 1 0,0-1 0,0 0 0,1-1 0,-1 1 0,0 0-1,1-1 1,-1 1 0,1-1 0,0 0 0,-1 1 0,1-1 0,0-1 0,0 1-1,0 0 1,-1-1 0,1 1 0,0-1 0,5 0 0,-4-1 7,-1 0 0,1 0 0,-1 0-1,1 0 1,-1-1 0,0 1 0,1-1 0,-1 0 0,0 0 0,0 0 0,0 0-1,-1-1 1,1 1 0,3-5 0,0 0 24,-1 0 0,0 0 0,0 0 0,0-1 0,-1 0-1,-1 0 1,1 0 0,-1 0 0,0-1 0,-1 1 0,0-1 0,1-17 0,-3 17 76,-1-1 1,0 1-1,0 0 1,-1-1-1,-1 1 1,1 0-1,-1 0 1,-1 0-1,0 1 1,0-1-1,-1 1 1,0 0 0,-10-12-1,-5-3 270,-1 0-1,-46-35 1,0-1-52,26 27-2806,39 30 652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55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2827 219 3584,'12'-41'2051,"-12"36"-1929,1 1 0,0-1 0,0 1 0,1 0 1,-1-1-1,1 1 0,0 0 0,0 0 0,3-5 0,2 1-29,0 0 1,0 1-1,1 0 0,0 0 1,0 0-1,1 1 0,-1 0 1,1 1-1,1 0 0,-1 0 1,18-5-1,2 0-20,0 2-1,54-7 1,-7 6 14,139 3 0,77 25-71,-145-2-48,0 8 0,186 55 0,-277-63 56,79 35 0,-111-40-36,0 0 0,-2 1 0,1 1 0,-2 2 0,33 28 0,-43-33 25,-1 1-1,-1 0 1,0 0-1,-1 1 1,0 0 0,-1 0-1,0 1 1,-1 0 0,-1 0-1,0 0 1,-1 1-1,0 0 1,-2-1 0,1 1-1,-2 1 1,0-1-1,-1 0 1,-2 18 0,-4 25 39,-3-1 1,-3 0-1,-27 79 0,24-83-26,-189 552 321,146-466-283,-6-2 1,-101 158 0,-381 463 123,461-647-205,-751 1002 78,531-751-87,241-297 13,-3-3-1,-2-3 1,-91 58-1,108-85 28,-2-4 0,0-1 0,-2-3 0,0-2 0,-2-3 0,0-2 0,-1-3 0,0-2 1,-1-3-1,-1-3 0,-74-1 0,53-8 2,0-3 0,0-3-1,0-4 1,1-4 0,1-3 0,1-4 0,-131-58 0,165 61-18,2-2-1,0-1 0,1-3 1,1-1-1,-37-36 1,55 44 0,2-2 0,1 0 1,0-1-1,2-1 0,0-1 0,2-1 1,1 0-1,1-1 0,-15-41 1,17 31-7,1-1 1,2 0-1,2-1 1,1 0-1,2 0 1,2 0-1,5-72 1,3 58 0,3 1 1,2 1-1,1 0 0,4 0 0,25-58 1,-4 29-7,3 2 0,72-105 0,121-122-40,113-75-78,-88 100 33,-151 160 35,281-311-15,24 24-148,-308 317 210,4 4-1,3 6 1,4 4 0,3 5-1,207-90 1,-251 132 41,1 3-1,1 3 1,131-22-1,-152 37-222,1 3 0,-1 3 0,1 1 0,0 4 0,-1 1-1,59 14 1,26 16-2682,-76-12 1223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56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12 652 4616,'-11'-7'1022,"19"12"6514,11 0-6353,-8-3-1027,0 0-1,0-1 1,0 0-1,0-1 0,0-1 1,0 0-1,20-4 1,-9 2-38,252-35 273,-1-13 0,409-131 0,-303 49-1356,52-18-1883,-233 83-2219,-114 41 39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56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473 0 5841,'0'0'2322,"-1"5"-1368,-7 30-113,-1-1 1,-2 0-1,-2 0 1,-24 48-1,13-30-390,-254 649 1261,256-631-2309,3 0 0,-9 74 0,6 48-3824,22-154 1658,8-6-765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56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332 16 4080,'1'-1'131,"0"0"-1,-1 0 0,1-1 1,0 1-1,0 0 0,1 0 1,-1 1-1,0-1 0,0 0 1,0 0-1,1 1 0,-1-1 1,0 0-1,0 1 0,1-1 1,-1 1-1,1 0 0,-1-1 0,0 1 1,1 0-1,-1 0 0,1 0 1,1 0-1,0 0 10,0 1 0,0 0 0,-1 0-1,1 0 1,0 0 0,0 0 0,-1 1 0,1-1-1,-1 1 1,5 3 0,0 1 42,-1 0 1,0 0-1,-1 0 1,1 1-1,-1-1 1,-1 1-1,8 14 1,-6-4 15,0 0 0,-1 0 1,0 0-1,-2 1 1,0 0-1,-1-1 0,-1 1 1,0 0-1,-2 0 1,0 0-1,-1 0 0,0-1 1,-2 1-1,0-1 1,-8 23-1,-1-9-57,0 0 0,-2-1 1,-2-1-1,0 0 0,-2-1 0,-1-1 0,-29 31 0,-13 9-123,-157 188-2207,216-251 1623,-4 4-1,7-2-3369,8 11-349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56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61 127 5549,'0'0'1352,"-9"-12"-148,-4 1 728,10-4-1228,-3 1 220,-4 0-644,-3-3-288,10-3-3972,0-3-993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57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436 187 6317,'0'-12'416,"0"0"0,0 0 0,-3-13 0,2 13 284,1 7-475,0 1 0,1 0 0,-1 0 0,1 0 1,0 0-1,0 0 0,3-6 0,-2 6-61,-1 0-1,0 0 1,0 0 0,0-1 0,0 1-1,-1 0 1,1-7 0,-1 10-125,-1-1 0,1 1 0,-1-1-1,1 1 1,-1-1 0,1 1 0,-1-1 0,0 1 0,0-1 0,0 1 0,0 0-1,0 0 1,0-1 0,0 1 0,0 0 0,0 0 0,-1 0 0,1 0 0,0 0-1,-1 1 1,1-1 0,-1 0 0,1 0 0,-4 0 0,1 0-7,1 0 0,-1 0 0,0 0 0,0 1-1,0-1 1,0 1 0,0 0 0,0 0 0,0 1 0,0-1 0,0 1 0,0 0 0,1 0 0,-8 3 0,-2 1 5,1 1 1,1 0 0,-13 8 0,-19 15 49,1 1 1,-43 39-1,70-55-75,1 1-1,0 1 1,1 0 0,1 0-1,0 1 1,1 1-1,1 0 1,-9 23 0,18-38-12,0 1 0,0-1 0,0 1 0,1 0 0,0-1 0,-1 1 0,1 0 0,1-1 0,-1 1 0,0-1 0,1 1 0,0 0 1,0-1-1,0 1 0,0-1 0,0 0 0,1 1 0,0-1 0,-1 0 0,1 0 0,0 0 0,1 0 0,-1 0 0,0 0 0,1-1 1,0 1-1,0-1 0,3 3 0,3 2-5,0-1 0,0-1 0,0 1 0,0-1 1,1-1-1,0 0 0,0 0 0,15 3 0,98 16-65,-51-11 32,115 34 0,-169-38-95,1 1 0,-1 1 1,-1 0-1,0 2 1,0 0-1,-1 0 0,17 19 1,-31-29-288,9 3-459,-10-5 832,0 1-1,0 0 0,0-1 0,0 1 1,0-1-1,0 1 0,0-1 0,0 1 0,0-1 1,0 0-1,0 1 0,0-1 0,0 0 1,1 0-1,1 0 0,29 0-206,1 0-1,0 3 1,-1 0 0,1 3-1,47 13 1,-77-18-74,0-3-1477,10-4-52,3 2-92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58.0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7276 236 2972,'-343'-68'1409,"267"53"-1007,-552-88 1862,326 72-1722,-455 12-1,555 30-436,1 9-1,-232 52 1,92 17-8,3 14 0,-473 213 0,-583 425 119,754-321-180,495-312 46,5 7-1,-152 160 1,262-242-14,0 1-1,2 1 0,2 1 1,1 2-1,-25 51 0,43-74-46,0 0 0,1 1 0,0 0 0,2 0 0,0 0 0,0 0 0,2 1 0,0-1 0,1 1 0,1-1 0,0 1-1,1 0 1,1-1 0,0 1 0,2-1 0,-1 0 0,9 21 0,-1-15 17,0 0 1,2-1-1,0 0 1,1-1-1,1-1 0,1 0 1,34 31-1,-2-9 35,100 65-1,-31-34-40,4-6-1,247 97 1,281 41 86,-205-96-195,896 95 0,-917-171-102,1-19 0,0-18 0,519-72 0,734-226-1618,-848 100-1759,-559 127 2085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3:14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0 109 1608,'3'-1'471,"-2"0"-386,1 1 1,-1-1 0,1 1-1,-1-1 1,1 1 0,0-1-1,-1 1 1,1 0 0,-1 0-1,1 0 1,0 0-1,-1 0 1,1 0 0,0 0-1,-1 1 1,1-1 0,-1 0-1,1 1 1,-1 0 0,1-1-1,-1 1 1,1 0-1,-1 0 1,1-1 0,-1 1-1,0 0 1,1 1 0,-1-1-1,0 0 1,0 0-1,2 3 1,-1-2-49,2-1-1,207 36 8,-66-20-50,171 3 78,-113-8-80,-174-10 8,-14-1 10,0 0 1,1-1-1,18-2 1,-13-1-23,2 0-13,-1 0 0,26-9-1,35-9-14,-59 16 34,-1 2 0,48-2 0,-37 3 8,-3 1 18,5-4 9,-34 4-29,23-9 2,1 0 71,-1-2 1,-1 0-1,36-24 0,-58 34-56,-1 1-18,0 1 1,0-1-1,-1 0 0,1 0 0,0 1 0,0-1 1,0 0-1,0 1 0,0-1 0,0 1 1,0-1-1,0 1 0,0-1 0,0 1 0,0 0 1,0-1-1,0 1 0,2 0 0,11-5 13,8-10-17,-20 14 48,16-10-64,-8 6 18,-8 3 9,22-5 54,-21 6-410,-5 0-1078,-9-6 860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3:15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261 0 2424,'23'7'2948,"30"30"-2838,-36-26-63,0 0 1,37 16 0,15 10 6,-67-36-54,-1 0 0,1 0 0,0 0 0,-1 0 1,1 0-1,-1 0 0,0 0 0,1 1 0,-1-1 0,0 0 0,0 1 0,1-1 0,-1 1 0,-1 0 0,1-1 0,0 1 0,0 0 1,0-1-1,-1 1 0,1 0 0,-1 0 0,0-1 0,1 1 0,-1 0 0,0 0 0,0 0 0,0 0 0,0-1 0,0 1 0,-1 0 0,1 0 1,0 0-1,-1 0 0,0-1 0,1 1 0,-1 0 0,0-1 0,0 1 0,0 0 0,0-1 0,0 1 0,-2 1 0,-4 5-5,0-1 0,-1 0-1,0 0 1,-1 0-1,-13 8 1,16-11 24,-54 40-6,2 3-1,2 2 1,-53 60-1,93-93-1,9-8-197,-1-1 1,0 0-1,0-1 0,-1 1 1,0-1-1,0-1 1,0 0-1,-1 0 1,0-1-1,-18 6 0,2-7-518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3:16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0 2392,'-26'3'609,"21"-3"740,-17 0-732,8 4 1197,29 1-1503,35 4-394,116 17 329,57 8-130,911 60-41,4-98-18,-1015-6-5,0-5-1,204-54 0,-297 59-113,-28 9-170,-5 2-1256,-13 7-72,-3 3 229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54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1 15941,'-2'0'200,"0"0"-1,1 0 0,-1 0 1,1 0-1,-1 0 0,1 0 1,-1 1-1,0-1 0,1 1 1,-1-1-1,1 1 0,0-1 1,-1 1-1,1 0 0,-1 0 1,1-1-1,0 1 0,0 0 1,-1 0-1,1 1 0,0-1 1,0 0-1,0 0 0,0 0 1,0 1-1,1-1 0,-1 1 1,0-1-1,1 0 0,-1 1 1,0-1-1,1 1 0,0-1 1,-1 3-1,-1 7 700,0 0 0,1 1 0,0 20 0,1-19-522,-13 244 5035,-35 124-5064,34-294-3995,-7 156 0,21-225 2407,1 0-1,0-1 1,5 21 0,10 23-7691,1-20 450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3:17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87 3020,'24'9'550,"-19"-7"836,0-2-1080,310 16 661,-46-1-817,-6-7-56,351 4 62,-1-32-149,-427 4 166,235-51 0,-410 65-524,-1-1-1,0 0 1,-1-1 0,1 0-1,-1-1 1,15-9-1,-9 4-1186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3:34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 2172,'24'3'666,"-40"-13"316,14 9 351,6 11-1324,-1 0 4,0 1 1,1 14-1,-2-18-65,-2-5 82,12 30 46,16 54-66,-27-84 42,22 38-15,-18-28-90,-4-9 258,2-4-86,28-5-40,0-2 0,-1-2-1,0 0 1,38-20 0,6-2-97,41-26-230,-24 11-1899,-50 32 1524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3:37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0 2100,'-48'0'440,"49"1"-391,1-1 0,-1 0 0,0 1 0,0-1 0,0 1 0,0-1 1,0 1-1,0 0 0,0 0 0,0-1 0,0 1 0,0 0 0,0 0 0,0 0 1,0 0-1,-1 0 0,1 0 0,0 0 0,-1 0 0,1 0 0,-1 0 1,1 1-1,-1-1 0,1 0 0,-1 0 0,0 0 0,0 1 0,0-1 1,0 2-1,-2 14-3,1-14-40,1 0 16,0 28 69,0-28-93,-1-1 69,-7 27-61,8-26-22,0 1 13,0 29 38,0-30-21,0 0 11,1 2 8,0 0-1,0 0 1,1 0 0,0-1-1,-1 1 1,2 0 0,-1-1 0,0 0-1,4 5 1,-4-7-7,0 0 0,-1 0 0,1 0 0,1 0 0,-1-1 0,0 1 0,0-1 0,0 1 0,1-1 0,-1 0-1,1 0 1,-1 0 0,1 0 0,0 0 0,-1-1 0,1 1 0,0-1 0,-1 0 0,5 0 0,8-1 6,1-1-1,-1-1 1,0 0 0,-1-1-1,1 0 1,-1-2 0,27-12-1,-30 12-27,8-2-256,0-2 0,-1 0-1,0-1 1,-1-1 0,-1 0 0,24-23 0,-28 23-407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3:50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2936,'0'0'6226,"0"4"-6212,3 14 118,1-1 0,1 1 0,7 17 0,-11-32-86,1-1 82,0 0-112,9 24-30,-10-22 29,1-2 50,3 6 55,-4-6-89,1 0 1,-1-1-1,0 1 1,1 0 0,-1 0-1,1-1 1,-1 1 0,1-1-1,0 1 1,0-1-1,3 2 1,3-1 18,1 0 0,-1 0 0,1-1 1,-1-1-1,1 1 0,0-1 0,-1-1 0,18-2 0,-26 3-49,4-1 44,0 3-63,0-1-1,0 0 0,0 0 1,0 0-1,0 0 0,6-1 1,-6 1 31,-1 0 53,1-1-51,89-6-38,-1-3 0,91-21 0,-43 6 232,-3 0-197,217-24-78,-317 41 541,-20 2-1228,-1 3-3758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3:51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0 115 2944,'0'0'4723,"11"9"-4578,-10-8-140,1 0 0,-1 0 0,0 1 0,0-1 0,0 1 0,0-1 0,0 1 0,0-1 0,0 1 0,0 0 0,0-1 0,-1 1 0,1 0 0,-1 0 0,1-1 0,-1 1 0,0 0 0,0 0 0,0 0 0,0-1 0,0 1 0,0 4 0,0-2-12,0-1 48,5 17-5,-4-15-44,0 0 13,0 1 0,1 0 0,-1-1 0,1 1 0,0-1 0,1 1 0,-1-1 1,1 0-1,0 0 0,7 9 0,-7-12-1,1 0 0,-1 0 0,0 0 1,1 0-1,-1-1 0,1 1 0,0-1 1,-1 0-1,1 0 0,0 0 0,6 0 0,-6 0 18,11 1 15,0 0-1,1-1 0,-1-1 0,21-2 0,-1-2 14,-14 3-36,-1-2 1,35-8-1,24-2-134,58-27 203,119-37-223,-12 3 170,-229 69-1,3-1 19,1 1-1,22-4 1,0 0-85,-37 8 25,-3 1 6,0-1 9,-1 1 1,1-1 0,0 1 0,0-1 0,0 1-1,-1 0 1,1-1 0,0 1 0,0 0 0,0-1-1,0 1 1,0 0 0,0 0 0,0 0 0,0 0 0,0 0-1,1 0 1,16-5-2603,-12-2 1088,3-4 176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3:51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9 868,'-25'-8'-300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55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40 9893,'7'-8'990,"18"-16"131,-6 16 5009,-15 10-5885,0 0 0,1 0 0,-1 1 0,0 0 0,0-1 0,0 1 0,-1 1 0,6 4 0,-3-3-47,0 1-118,0 0-1,-1 1 0,1-1 1,-1 1-1,0 0 1,-1 1-1,0-1 0,5 13 1,-2-3 35,-1 0-1,6 34 1,-10-42-90,-2 0 0,1 0 0,-1-1 0,-1 1 0,1 0 0,-1-1 0,-1 1 0,0 0 0,0-1 0,-1 0 0,0 1 0,0-1-1,-1 0 1,0-1 0,0 1 0,-1-1 0,-5 8 0,-7 6 42,-1-1 1,-1-1-1,0 0 0,-26 17 0,-17 22-922,59-55-397,28-17-16038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55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1 121 7417,'43'-13'4919,"87"-14"0,-87 19-2880,81-23 0,-121 29-1938,0 1 1,0-1-1,0 1 0,0-1 1,0 0-1,-1 0 1,1-1-1,-1 1 1,0 0-1,1-1 1,-1 0-1,2-3 1,2-2 118,-4 6 28,-13 3 78,-1 0 1,1 1-1,-1 0 1,1 1-1,0 0 0,0 1 1,0 0-1,1 0 0,-1 2 1,1-1-1,-13 10 1,8-4-76,0 1 1,0 0 0,2 1-1,-1 0 1,2 1 0,-16 21 0,25-29-344,-1 0 0,0 0-1,1 0 1,0 0 0,1 0 0,-1 1 0,1-1 0,0 1 0,1-1 0,0 1 0,0 0 0,0 0 0,1-1 0,0 1 0,0 0-1,0 0 1,1 0 0,0-1 0,1 1 0,0 0 0,0-1 0,0 1 0,0-1 0,1 0 0,0 0 0,1 0 0,-1 0 0,1 0 0,0-1-1,9 10 1,-2-4-727,1-1 0,0 0 1,0-1-1,1 0 0,0-1 0,0 0 0,20 8 0,-10-7-979,1-1 1,0 0 0,42 6-1,-50-12 1037,-1-1 0,1-1 0,-1 0 1,19-3-1,4-1 564,-32 4 371,0-1 0,1-1 0,-1 1 0,0-1 0,0 0 0,0-1 0,-1 1 0,1-1 0,-1 0 0,1-1 0,-1 1 0,0-1 0,0 0 0,7-8 0,-4 4 499,-1-1 0,0 1 0,0-1 0,-1-1 0,0 0 0,-1 1 0,5-13-1,15-71 1257,-24 91-2289,0 0 1,-1 0-1,1 1 1,-1-1-1,0 0 1,0 0-1,1 1 1,-1-1-1,0 0 1,0 0-1,-1 0 1,1 1-1,0-1 1,-1 0-1,1 0 1,-1 1-1,1-1 1,-1 0-1,0 1 1,0-1-1,0 0 1,0 1-1,-2-3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2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0 9549,'0'0'2175,"0"3"-214,-1 12-162,0 0 1,-2-1 0,-5 22-1,2-16-45,-3 36 1,-18 179 3220,4-35-3954,20-168-2106,2 0 1,5 55-1,-2-66-1252,2-1 1,11 37 0,-6-26-4149,-2-2-4171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1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136 495 11225,'-3'20'9956,"-12"3"-5692,12-20-4130,1 0 0,-1 0 1,1 0-1,0 1 0,0-1 0,0 1 0,0-1 1,1 1-1,0 0 0,-2 4 0,-18 91 478,-35 195 2600,47-229-2538,3 0 0,3 101 0,4-142-674,2 1 0,0-2 0,1 1 0,11 30 0,-13-45 0,2 0 0,-1 0 0,2-1 0,-1 1 0,1-1 0,0 0 0,0 0 0,1-1 0,0 0 0,1 0 0,0 0 0,0 0 0,12 7 0,-15-11-29,1-1 0,-1 0 1,1 0-1,0 0 0,0-1 0,0 0 0,0 1 0,0-2 1,0 1-1,0-1 0,0 1 0,0-1 0,6-1 0,-3 0-58,1-1 0,-1 1 0,0-1 0,1-1-1,-1 0 1,15-7 0,-8 1-97,0-1-1,-1 0 1,0-1 0,-1 0-1,0-1 1,-1-1 0,12-15-1,-6 5-267,-1-2 0,-1 0 0,18-39-1,-22 39 290,-2 0-1,-2-1 1,0 0-1,-1-1 1,-2 1-1,0-1 1,-2-1-1,-1 1 1,-2 0-1,0-1 1,-2 1-1,-1 0 1,-1 0-1,-1 0 1,-1 1-1,-2-1 1,0 1-1,-2 1 1,-1 0-1,-1 0 0,-1 1 1,-1 1-1,-24-31 1,-19-13 918,-91-83 0,89 97-29,58 52-711,0 0-1,0 0 0,0 0 1,0 0-1,0 0 1,0 0-1,0-1 1,1 1-1,-1 0 1,0-1-1,1 1 1,-1 0-1,1-1 1,-1 1-1,1-1 0,0 1 1,0-1-1,-1 1 1,1-1-1,0 1 1,1-1-1,-1 1 1,0-1-1,0 1 1,0 0-1,1-1 0,-1 1 1,1-1-1,-1 1 1,1 0-1,0-1 1,-1 1-1,1 0 1,0-1-1,0 1 1,2-2-1,3-4 20,0 0 0,0 0 1,1 0-1,7-5 0,-13 11-26,15-10 30,0 0-1,1 1 0,0 1 1,0 1-1,1 1 0,21-7 1,1 0-13,462-149 107,-480 157-94,-1 0 0,1 2 0,0 0 0,0 2 0,30-1 0,-46 4 23,0-1 1,1 1-1,-1 1 0,0-1 1,0 1-1,0 0 0,0 0 0,0 1 1,0-1-1,0 1 0,-1 1 0,1-1 1,-1 1-1,0 0 0,0 0 1,-1 0-1,1 1 0,-1 0 0,0 0 1,0 0-1,-1 0 0,1 1 0,2 6 1,1 3 157,-1 0 1,0 0-1,-1 1 0,-1 0 1,-1-1-1,0 1 1,1 26-1,-7 120 1002,2-148-1163,-50 473 90,-26-1-171,53-338 18,-8 72 5,-5 242 0,35-321 0,7 1 0,40 256 0,-43-389-1,29 128-186,-27-124 119,1 0 0,0 0 1,1 0-1,0-1 0,1 0 0,0-1 1,17 21-1,-21-28-28,0 0 0,1-1 0,-1 0 1,1 0-1,-1 0 0,1 0 0,0-1 0,0 1 0,0-1 1,0 0-1,0 0 0,1 0 0,-1-1 0,1 1 0,-1-1 1,1 0-1,-1-1 0,1 1 0,0-1 0,-1 0 0,1 0 1,0 0-1,-1-1 0,1 1 0,0-1 0,-1 0 0,1-1 1,-1 1-1,0-1 0,1 0 0,-1 0 0,5-3 0,1-2-78,-1 0-1,0 0 0,0-1 1,0 0-1,-1-1 0,-1 0 1,1 0-1,-1 0 0,-1-1 1,0 0-1,9-20 0,-9 13 60,-1-1 0,0 1 0,-1-1 0,-1-1 0,-1 1 0,0 0 0,-2-1 0,-1-20 0,-2-1-49,-2-1 0,-11-42-1,3 36 128,-2 1 0,-2 0 1,-2 2-1,-3 0 0,-28-44 0,23 40 148,-69-109 470,-26-48 143,107 175-626,1 0-1,2-1 1,1-1-1,-14-64 1,22 83-97,1 1-1,1-1 1,0 0 0,0 0-1,2 0 1,-1 0 0,2 0-1,-1 0 1,2 1 0,0-1-1,0 1 1,1-1 0,1 1-1,0 0 1,1 1 0,0-1-1,0 1 1,1 0 0,1 1-1,0 0 1,18-18 0,-2 7-233,1 2 1,1 1 0,0 1-1,2 1 1,0 1-1,0 1 1,1 2 0,1 1-1,33-8 1,41-5-2079,140-15-1,-176 30-1858,108 0-1,-61 16-4520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2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39 137 11881,'-19'0'2224,"0"0"-332,28-14-207,4 3-445,3-1-312,15-5-172,1 8-176,13 4-196,5-1-376,11-5-356,9 2-564,3 3-640,6 1-400,-3-1-201,4-8-2067,2 2-3237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3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7 9181,'-7'-6'8798,"-2"7"-3666,-9 16-2388,-11 31-2977,20-31 254,2 0 0,0 1 0,1 0-1,1 0 1,1 0 0,0 1-1,1 0 1,2 0 0,-1-1 0,2 1-1,1 0 1,3 23 0,-1-24-501,1 0 1,1 0-1,0-1 1,2 1-1,0-1 1,0-1-1,2 1 1,0-1-1,1-1 1,1 1-1,0-2 1,20 22-1,-24-30 261,-1 0-1,1 0 0,0-1 0,0 0 0,1 0 0,0-1 1,-1 1-1,1-2 0,1 1 0,-1-1 0,0-1 0,1 1 0,0-1 1,-1-1-1,1 0 0,0 0 0,0 0 0,12-2 0,-12 0 315,0 0 1,0-1-1,0-1 0,0 1 0,-1-1 0,1-1 0,0 0 0,-1 0 0,0 0 0,0-1 0,9-7 0,-11 7 303,1 0-1,-1 0 1,0-1 0,0 1-1,-1-1 1,0 0-1,0-1 1,0 1 0,0-1-1,-1 0 1,-1 0-1,1-1 1,-1 1 0,0-1-1,-1 0 1,0 1-1,0-1 1,0 0 0,0-15-1,-8-31 578,5 51-1682,1 1-1344,0-1 1086,-1 1 0,1-1 1,-1 1-1,1-1 0,-1 1 1,0-1-1,0 1 0,0 0 1,-3-4-1,-5-4-9195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7:05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516 73 6089,'-11'-13'6993,"15"4"-3487,24-5-1714,-14 8-660,-11 5 310,17-8-256,-17 5 3307,-5 2-4336,0 0-1,0 1 1,0-1-1,-1 1 1,1-1-1,-1 1 1,1 0-1,-1 0 1,1 0-1,-1 0 1,0 1 0,1-1-1,-6 0 1,-40 6 883,27 1-865,0 0 0,1 1 0,-1 1 0,2 1 1,-1 1-1,1 0 0,1 2 0,-18 14 0,-14 13 488,-66 68 0,100-91-663,1 0 0,0 2 0,1-1 0,1 2 0,0-1 0,-11 27 0,21-39 0,0 1 0,0 0 0,1 0 0,0 0 0,0 0 0,1 0 0,0 0 0,0 1 0,1-1 0,0 0 0,0 0 0,0 1 0,1-1 0,0 0 0,1 0 0,0 0 0,0 0 0,0 0 0,1 0 0,0-1 0,0 1 0,1-1 0,4 8 0,3-1 0,1 0 0,0-1 0,0 0 0,1-1 0,1-1 0,0 0 0,0 0 0,1-2 0,25 12 0,6-1 0,1-2 0,52 12 0,11-2-1594,1-6-1,1-4 1,1-5-1,139-3 1,-231-9 323,0-2 1,35-6-1,-43 5-1379,0-1 0,23-9 0,-3-2-7399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7:05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7 11669,'-2'-1'197,"1"1"1,-1-1-1,0 1 0,1 0 0,-1 0 0,0 0 1,1 0-1,-1 0 0,0 0 0,1 0 1,-1 1-1,0-1 0,1 0 0,-1 1 0,0 0 1,-1 0-1,-4 2 1012,6-3-883,-1 0-1,0-1 1,0 1 0,1 0 0,-1-1-1,1 1 1,-1-1 0,0 0 0,1 1-1,-1-1 1,1 0 0,-1 0-1,-4-3 4908,10 4-4209,473 21 1908,-259-8-3175,147 8-1635,-248-5-594,-113-16 1098,13 18-9362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7:05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14 11129,'0'-1'315,"0"1"0,0-1-1,0 0 1,0 1 0,-1-1-1,1 0 1,0 1 0,0-1 0,-1 1-1,1-1 1,-1 1 0,1-1 0,0 0-1,-1 1 1,1-1 0,-1 1 0,1 0-1,-1-1 1,1 1 0,-1-1 0,0 1-1,1 0 1,-1-1 0,1 1 0,-1 0-1,-1 0 1,1-1 13,-1 1 0,1 0-1,-1 0 1,1 1 0,0-1-1,-1 0 1,1 0 0,-1 1-1,1-1 1,-1 1 0,1-1-1,-2 2 1,0 0 73,-1 0-1,1 0 1,0 0 0,0 0-1,0 1 1,0 0 0,0-1-1,0 1 1,1 0-1,-1 0 1,-1 4 0,-2 6-104,1 0 0,0 0 0,1 1 1,0-1-1,-2 20 0,-4 74 1560,6-44-1425,2-24-2059,3-1 1,0 0-1,9 44 0,1 16-2642,-6-55-2889,3 2-4691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7:05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 10917,'22'-17'5757,"0"28"-5945,10 12-901,-6 0-643,2 6-2216,4 11-2785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7:06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50 9549,'0'0'4950,"-3"-4"-2273,-13-12 3316,15 17-5795,-1 0 0,1 0 0,0 0 0,-1 0 0,1-1 0,0 1-1,-1 0 1,1-1 0,-1 1 0,1-1 0,-3 1 0,3-1-131,0 0-1,0 1 1,0-1 0,0 0 0,0 0 0,0 1 0,0-1 0,0 1 0,0-1 0,0 1-1,0-1 1,0 1 0,0-1 0,1 1 0,-1 0 0,0 0 0,0-1 0,1 1 0,-1 0-1,1 0 1,-1 0 0,0 0 0,1 0 0,0 0 0,-1-1 0,1 1 0,-1 2-1,-2 10 317,0 0 0,1 0-1,0 0 1,1 24-1,-11 122 574,12-155-910,16 18 106,-13-24-145,1 0 1,-1 0 0,0 0-1,0 0 1,0-1 0,0 1-1,0-1 1,0 0 0,4-5 0,-2 1-3,66-70 26,-40 42 96,1 2 0,58-48-1,-78 71-38,1 1 0,1 0 0,-1 1 0,2 1 0,28-11 0,-35 15-17,0 2 0,0-1 0,0 1 0,0 0 0,1 0 1,-1 1-1,0 1 0,0-1 0,0 1 0,0 0 0,0 1 0,0 0 1,12 5-1,-10-3-47,0 0 1,0 2-1,0-1 1,-1 1-1,0 1 1,0-1-1,-1 1 0,1 1 1,10 13-1,-7-6-14,-1 0-1,-1 0 0,0 2 1,-1-1-1,8 21 0,-4-3-33,-2 1-1,-2-1 1,-1 1 0,-2 1-1,3 47 1,-6-56-861,0 0 1,2-1-1,9 29 1,-7-31-4215,17 35 1,-24-59 4974,0 0-1,0 0 1,0 0-1,0 1 1,0-1-1,0 0 1,0 0-1,0 0 1,0 0 0,0 0-1,0 1 1,0-1-1,1 0 1,-1 0-1,0 0 1,0 0-1,0 0 1,0 0 0,0 0-1,0 0 1,0 1-1,0-1 1,1 0-1,-1 0 1,0 0-1,0 0 1,0 0 0,0 0-1,0 0 1,1 0-1,-1 0 1,0 0-1,0 0 1,0 0-1,0 0 1,0 0 0,1 0-1,-1 0 1,0 0-1,0 0 1,0 0-1,0 0 1,0 0-1,0 0 1,1 0 0,-1 0-1,0 0 1,0-1-1,19-3-9712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7:06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12765,'-9'60'2256,"6"-37"281,-7 20-209,-6-6-312,7 6-296,-1-3-288,4 11-336,0 3-212,-1 6-155,1-5-157,6 8-340,9-1-888,-2 7-509,-10-9-831,-1-3-1000,4 0-3433,0 0-5912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7:06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1 175 9745,'25'-5'2838,"1"2"-1,39 0 1,-42 3-2249,-1-2 1,1 0-1,37-9 0,-49 8-467,4 0 52,-1-2 0,0 0 1,25-12-1,-35 15-133,-1 0 0,1 0-1,-1-1 1,1 0 0,-1 0-1,0 1 1,0-2 0,0 1-1,-1 0 1,1-1 0,-1 1 0,0-1-1,0 1 1,0-1 0,0 0-1,-1 0 1,1 0 0,0-6-1,-1 4 156,-1 0 0,0 0-1,0 0 1,-1 0-1,-1-10 1,2 16-185,0 0 0,0 0 0,0 0 1,0 0-1,0-1 0,0 1 0,0 0 1,-1 0-1,1 0 0,0 0 0,0 0 1,0 0-1,0 0 0,0-1 0,0 1 0,0 0 1,0 0-1,0 0 0,0 0 0,0 0 1,0 0-1,0 0 0,0 0 0,-1 0 1,1 0-1,0 0 0,0-1 0,0 1 0,0 0 1,0 0-1,0 0 0,0 0 0,-1 0 1,1 0-1,0 0 0,0 0 0,0 0 1,0 0-1,0 0 0,0 0 0,0 0 0,-1 0 1,1 0-1,0 0 0,0 0 0,0 0 1,0 0-1,0 0 0,0 1 0,0-1 1,-1 0-1,1 0 0,0 0 0,0 0 0,0 0 1,0 0-1,0 0 0,-9 3 165,0 0 0,0 1 0,1 0 0,-1 0 0,1 1 0,0 0 0,1 0 0,-1 1 0,1 0 0,0 0-1,0 1 1,1 0 0,0 0 0,0 1 0,1-1 0,0 1 0,0 0 0,1 1 0,0-1 0,0 1 0,1 0 0,0 0 0,0 0 0,1 0-1,1 0 1,-1 1 0,2-1 0,-1 0 0,1 1 0,2 12 0,-1-12-235,0 0 0,1 0 0,0-1-1,1 1 1,0-1 0,1 1 0,0-1 0,0 0 0,1-1 0,0 1-1,0-1 1,1 0 0,0 0 0,1 0 0,-1-1 0,2 0-1,11 9 1,-7-7-679,1-1-1,-1-1 1,2 1-1,-1-2 1,22 8-1,-28-12 81,1 0 0,-1 0 0,1-1 0,-1 0 0,1 0 0,-1-1 0,1 0 0,0 0 0,-1-1 0,1 0-1,-1 0 1,1-1 0,7-3 0,22-9-3978,-9-3-2521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7:07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 9757,'10'-21'1896,"-9"20"-1787,0 1 0,-1 0 1,1-1-1,0 1 0,0 0 0,-1 0 0,1-1 1,0 1-1,0 0 0,0 0 0,-1 0 0,1 0 1,0 0-1,0 0 0,0 0 0,0 0 0,-1 1 1,1-1-1,0 0 0,0 0 0,-1 1 0,1-1 1,0 0-1,1 2 0,-2-2 155,6 2-43,0 1 0,0-1 0,-1 1-1,1 1 1,-1-1 0,0 1 0,0 0-1,0 0 1,0 1 0,-1-1 0,0 1-1,0 0 1,4 7 0,8 7 212,4 5-274,-1 2-1,-1 0 1,-1 1 0,-2 0 0,-1 1-1,-1 1 1,-1 0 0,-2 1 0,0 1-1,-3-1 1,0 1 0,-2 0-1,-1 1 1,-1 36 0,-17 69 903,14-130-929,-2 4 668,2-13-753,0 1 1,0-1-1,0 0 1,0 0-1,0 0 1,0 0-1,1 1 1,-1-1-1,0 0 0,1 0 1,1-2-1,1-6 76,4-18-37,1 0-1,1 1 1,1 0 0,2 0-1,1 1 1,16-26 0,12-10-1902,58-67-1,-74 100-968,0 2 0,33-28 0,2 6-6109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2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0 11993,'-1'2'8770,"-7"10"-8071,1 1 1,1 0 0,0 0 0,0 0 0,2 1-1,0-1 1,0 1 0,-2 17 0,-5 19 386,-60 234 2232,17-62-2179,26-118-1067,-42 184 13,63-247-84,2 0 0,2 0 0,1 0 0,2 0 0,6 43 0,-5-70-48,2 0-1,0 0 1,0 0-1,1-1 1,1 0-1,0 1 1,1-2-1,12 22 1,-13-28 9,-1 0-1,1 0 1,0-1 0,1 0 0,-1 0-1,1 0 1,0 0 0,1-1 0,-1 0-1,1 0 1,-1-1 0,1 0 0,0 0 0,0-1-1,0 0 1,1 0 0,11 1 0,8 0-246,0-2 0,0 0 1,0-2-1,0-1 0,0-2 1,28-6-1,155-52-1164,120-71 742,-231 91 1831,-87 37-851,1 0 0,0 1 0,0 0 0,0 1 0,0 1 0,22-2 1,-31 4-202,0-1 0,-1 2 0,1-1 0,0 0 1,-1 1-1,1 0 0,0-1 0,-1 1 1,1 1-1,-1-1 0,1 1 0,-1-1 0,1 1 1,-1 0-1,0 0 0,0 0 0,0 1 1,0-1-1,-1 1 0,1-1 0,-1 1 0,1 0 1,-1 0-1,0 0 0,0 0 0,0 1 1,0-1-1,1 5 0,2 9-108,0-1 0,-1 1-1,-1 0 1,0 0 0,-1 0 0,-1 25-1,-1-30-767,-1 0-1,-1 1 0,-6 22 0,6-27-227,0-1 0,-1-1 0,0 1 1,-1 0-1,1-1 0,-1 1 0,-6 6 0,-2 7-5814,10 1-4296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7:08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34 11957,'-1'-1'-24,"-1"1"354,1-1 1,-1 1 0,0-1-1,0 0 1,1 0-1,-1 1 1,1-1-1,-1-1 1,1 1 0,-1 0-1,1 0 1,0 0-1,-1-1 1,1 1-1,0-1 1,0 1 0,0-1-1,-1-2 1,1 4-235,1-1 0,0 1 1,0-1-1,-1 0 1,1 1-1,-1-1 0,1 1 1,-1-1-1,1 1 1,0-1-1,-1 1 0,0 0 1,1-1-1,-1 1 1,1 0-1,-1-1 0,1 1 1,-1 0-1,0-1 1,1 1-1,-1 0 0,0 0 1,1 0-1,-1 0 1,0 0-1,1 0 1,-1 0-1,0 0 0,1 0 1,-1 0-1,-1 0 0,-1 1 151,1 0-1,-1 0 0,0 1 1,1-1-1,-1 1 0,1-1 0,0 1 1,-3 2-1,-39 42 2027,28-23-1893,0 1 1,1 0 0,2 1 0,0 1-1,2 0 1,1 0 0,1 1 0,1 1-1,1-1 1,2 1 0,0 0 0,0 46-1,5-61-341,0 1 0,1 0-1,0-1 1,1 1-1,1-1 1,0 0 0,1 0-1,0 0 1,1 0-1,0 0 1,1-1 0,1 0-1,0 0 1,1-1-1,16 20 1,-21-29-75,0 1 0,1-1 0,-1 0 0,1 0 1,-1 0-1,1 0 0,0-1 0,0 0 0,-1 0 0,1 0 0,0 0 0,0 0 1,0-1-1,0 1 0,8-2 0,-3 1-36,1-1-1,-1 0 1,1-1 0,-1 0 0,10-3-1,-4-1-59,-1-1 0,0 0 0,-1-1 0,1-1 0,-2 0 0,1 0-1,-1-1 1,-1-1 0,11-12 0,14-19-493,35-55 0,-56 77 477,16-40-363,-30 58 467,-16 14 106,9-6-23,0 0-1,1 1 0,0-1 1,1 1-1,-1 1 1,1-1-1,1 1 1,-1-1-1,1 1 0,1 0 1,-1 0-1,2 0 1,-1 0-1,1 1 1,0-1-1,0 0 0,1 1 1,1 9-1,0-14-51,-1 0 0,1 1 0,0-1-1,0 1 1,1-1 0,0 0 0,-1 0-1,1 0 1,0 0 0,1 0 0,-1 0-1,1-1 1,0 1 0,0-1 0,0 0 0,0 1-1,7 3 1,-4-2-159,1-2 0,1 1 1,-1-1-1,0 0 0,1-1 0,-1 1 0,1-2 0,14 3 0,-5-2-235,0 0-1,1-2 0,-1 0 1,0-1-1,0 0 1,1-2-1,29-7 0,-37 7 275,1-1 0,-1 0 0,1-1 0,-1 0 0,-1 0 0,1-1 0,-1-1 0,0 0 0,0 0-1,-1 0 1,0-1 0,13-16 0,-6 2 242,0-1 0,-2-1-1,-1 0 1,0 0-1,-2-1 1,-1-1 0,-1 0-1,-1 0 1,-1 0-1,-1-1 1,1-32 0,-4 43 195,-2 12-231,1 0 0,0 0 0,-1 0 0,0 0 0,0 1 0,0-1 0,0 0 0,-1 0 0,0 0 0,1 1 0,-3-6 1,3 9-52,0-1 0,0 1 0,0 0 0,0 0 0,0 0 0,0-1 0,0 1 0,0 0 0,-1 0 0,1-1 0,0 1 0,0 0 0,0 0 0,0 0 0,0-1 0,-1 1 0,1 0 0,0 0 0,0 0 0,0 0 0,-1 0 0,1-1 0,0 1 0,0 0 0,-1 0 0,1 0 0,0 0 0,0 0 0,0 0 0,-1 0 1,1 0-1,0 0 0,0 0 0,-1 0 0,1 0 0,0 0 0,0 0 0,-1 0 0,1 0 0,0 0 0,0 0 0,-1 0 0,1 0 0,0 0 0,0 0 0,-1 1 0,1-1 0,0 0 0,0 0 0,0 0 0,-1 0 0,1 0 0,0 1 0,-12 19 846,-6 33 111,3 5-367,-66 303 756,46-138-5098,35-221 3440,1-6-5,6-25-149,2 0 1,23-51-1,-25 66 382,0 1 0,1 0-1,0 0 1,1 1-1,1 0 1,0 1 0,0-1-1,13-9 1,-20 19 72,1-1 0,-1 1 0,1 0 1,0 0-1,0 0 0,0 1 1,0-1-1,0 1 0,0 0 0,0 0 1,0 0-1,0 1 0,0-1 0,1 1 1,-1 0-1,0 1 0,0-1 0,1 0 1,6 3-1,-9-2 8,1 0 1,-1 0-1,0 0 1,1 0-1,-1 1 1,0-1 0,0 1-1,0-1 1,0 1-1,0 0 1,-1 0-1,1 0 1,0 0-1,-1 0 1,0 0-1,1 0 1,-1 0-1,0 1 1,0-1-1,0 0 1,0 1-1,-1-1 1,1 1-1,-1-1 1,1 1-1,-1-1 1,0 1-1,0-1 1,0 1 0,0 0-1,0-1 1,-1 1-1,1-1 1,-2 5-1,-3 6 30,1 0 0,-2 0-1,0 0 1,0 0 0,-1-1-1,-1 0 1,0-1 0,-13 14 0,17-20-37,-1-1 1,-1 0 0,1-1 0,0 1 0,-1-1-1,0 0 1,0 0 0,0-1 0,0 0 0,-9 2-1,-4 3-17,16-7-81,0 0 0,1 0 1,-1 0-1,0 0 0,0-1 1,0 1-1,1-1 0,-1 1 0,0-1 1,1 0-1,-1 0 0,1-1 1,-1 1-1,1 0 0,-4-3 0,4 1-220,0 0-1,0 0 0,1-1 0,-1 1 0,1 0 0,0-1 1,-1 0-1,2 1 0,-1-1 0,0 0 0,0-6 1,0 4-525,1 5 355,0-1 0,0 0 1,-1 1-1,1-1 1,0 0-1,0 1 0,1-1 1,-1 0-1,0 0 1,0 1-1,2-3 0,11-20-8695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7:08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0 12481,'-26'31'4378,"22"-26"-3872,-1 0 0,1 0 0,-1 0 0,1 1 0,1 0-1,-1 0 1,1 0 0,-3 8 0,-37 101 2865,23-65-2972,2 1 0,-12 56 0,22-63-1178,-5 25-1734,-1-23-3876,10-28 1154,5 2-2845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7:08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 8237,'41'-4'1972,"1"2"0,54 4 1,32-1-2426,-118-2 156,-1 0 1,1 0 0,-1-1 0,1-1-1,-1 1 1,0-2 0,0 1 0,16-9-1,-23 10 169,8-15-7794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12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0 5785,'13'8'317,"-5"-3"2249,-29-9 11645,12 47-13335,2-20-679,-15 70 181,-6 31-1157,18-35-4428,10-50 92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13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27 4244,'8'-8'3278,"-20"10"131,2 0 1115,2-1 3396,20-24-5322,-20 63-1348,0-5-1040,2 0 0,2 1 1,1-1-1,2 39 0,4-33-890,0-16-937,-2-1-1,0 1 0,-2 0 0,-4 30 1,-3 2-4756,6 7-3776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15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3 5561,'3'13'2233,"-9"-16"598,-16-8 3224,-10 9-4164,29 2-1136,0 1-107,2 0-583,0 0 1,0-1 0,0 1-1,0-1 1,0 1 0,0 0-1,0 0 1,0 0 0,0-1-1,0 1 1,0 0 0,1 0-1,-1 0 1,0 1-1,1-1-12,-1-1 0,1 1-1,0-1 1,0 1-1,0-1 1,0 1-1,0-1 1,0 1 0,0-1-1,0 1 1,1-1-1,-1 0 1,0 1-1,0-1 1,0 1 0,0-1-1,1 1 1,-1-1-1,0 0 1,0 1-1,1-1 1,-1 1 0,0-1-1,1 1 1,3 2 44,0-1 1,0 1 0,0-1-1,1 1 1,-1-1-1,6 1 1,21 6-29,0-1 0,0-1 0,0-2 0,1-2 0,41 0 0,-2 1-63,386 24-744,88 8-1275,-473-27 1820,0 3 1,77 24-1,-104-25 247,54 6 0,-69-12-16,186 15 753,-203-19-725,49 2 477,76-4 0,-39-5-438,169-16 118,-185 19-208,-63 3-422,-24-2-40,0 1-1,1-1 1,-1 0 0,1 1 0,-1-2-1,1 1 1,-6-5 0,-4-2-1856,-1 0-2791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16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15 8069,'-1'0'87,"1"0"-1,0 0 1,-1 0 0,1 0 0,0 0 0,0-1 0,-1 1-1,1 0 1,0 0 0,-1 0 0,1 0 0,0 0 0,0-1-1,-1 1 1,1 0 0,0 0 0,0-1 0,0 1 0,-1 0-1,1 0 1,0-1 0,0 1 0,0 0 0,0 0 0,0-1-1,0 1 1,-1 0 0,1-1 0,0 1 0,0 0 0,0-1-1,0 1 1,0 0 0,0-1 0,0 1 0,0 0 0,0 0 0,0-1-1,1 1 1,-1 0 0,0-1 0,0 1 0,0 0 0,0-1-1,6-2 6790,-5 5-6122,5 10-329,1 0 0,1 0 1,0-1-1,17 19 0,45 39 218,27 20-240,83 81-84,-168-155-354,-1-1 0,0 2 0,-1-1 0,11 25 0,-19-35 25,-1-1 0,0 0 0,0 1 0,0-1 0,-1 1 0,1-1 0,-1 1 0,0-1 0,0 1 0,-1-1 0,0 1 0,1-1 0,-1 1-1,-1-1 1,1 0 0,-1 0 0,0 1 0,0-1 0,0 0 0,0-1 0,0 1 0,-1 0 0,0-1 0,0 1 0,0-1 0,0 0 0,-1 0 0,1 0 0,-5 3 0,-12 6-189,-1-1 1,0 0-1,-1-2 1,-22 7-1,-96 23-1671,95-28 1056,-225 38-7985,170-35 1638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16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32 4684,'44'-31'6372,"-27"42"-4383,-16-10-1936,0-1 1,0 1 0,0-1 0,0 1-1,0 0 1,0-1 0,0 1 0,0 0-1,0 0 1,0 0 0,-1-1 0,1 1-1,0 0 1,-1 0 0,1 0 0,0 0-1,-1 0 1,0 0 0,1 0 0,-1 1-1,1-1 1,-1 0 0,0 0 0,0 0-1,0 0 1,0 0 0,0 1 0,0 1-1,1 20 463,0 0-1,-2 0 0,-1 0 0,-1 0 0,-7 28 0,-39 113 819,3-9-620,35-113-546,1-2 44,-7 55 0,16-84-174,0-1 0,1 1-1,0-1 1,0 1 0,1 0 0,1-1-1,0 1 1,0-1 0,1 0-1,5 14 1,-3-17-20,-1 1 0,1-1 0,1 0 0,-1 0 0,1-1 0,0 1 0,1-1 0,-1 0 0,1-1 0,0 0 0,1 0 1,-1 0-1,1-1 0,0 0 0,0-1 0,0 0 0,11 3 0,14 2-19,0-1 0,0-1 0,37 1 0,335-6-1891,-336-3 1216,154-16-3069,-76-1-3111,-101 14 1939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17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26 8101,'-14'-10'4699,"22"2"700,-1 1-5688,-6 7 374,1 0-1,-1 0 0,0 0 1,0 0-1,0 0 0,1 0 0,-1 0 1,0 0-1,0 0 0,0 1 1,0-1-1,1 0 0,-1 1 1,0-1-1,0 1 0,2 1 1,-2-2 89,11 4-79,-1 0-1,0 1 1,-1 0 0,1 1-1,-1 0 1,0 0 0,-1 1 0,1 1-1,-1-1 1,-1 1 0,1 1-1,-1 0 1,-1 0 0,0 1 0,0-1-1,-1 1 1,0 1 0,-1-1-1,0 1 1,-1 0 0,0 0 0,0 1-1,-2-1 1,1 1 0,-1 0-1,-1-1 1,0 1 0,-1 0 0,0 0-1,-1 0 1,0 0 0,-4 19-1,-1-9-40,0 1 0,-1 0 0,-1-1 0,-13 23-1,16-33-54,4-10 106,15-16-134,6-12-27,-1 0 0,-2-2 0,15-29 0,-11 21-23,33-41 0,-46 67 55,-7 9 25,0 1 0,0 0 0,0 0 0,0-1 0,0 1 0,0 0-1,0 0 1,0 0 0,0 0 0,-1 0 0,1 0 0,0 1 0,0-1 0,0 0 0,0 0 0,0 1 0,0-1 0,0 0 0,-1 1 0,2 0 0,-1-1 1,5 3-1,0-1 0,0 1 0,-1 0 0,1 1 0,-1-1 0,0 1 0,0 0 1,0 1-1,0-1 0,-1 1 0,0 0 0,0 0 0,0 0 0,5 9 0,-2-4-6,0 0 1,16 15-1,-8-13-404,1 0 1,-1-2 0,2 0-1,-1 0 1,1-2 0,22 8-1,61 16-8181,-47-18 418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17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83 8225,'-19'-2'1888,"25"-13"-336,-3 1 1692,10 5-2904,0 4-452,0-4-776,-1 1-740,4-4-2048,-3 4-2285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3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9553,'0'0'2272,"26"6"-2444,-2 0-672,-7 9-2364,16 12-1409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0:55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1 290 5569,'-1'0'79,"1"0"1,0 0 0,0 0 0,0 0 0,0 1 0,0-1-1,0 0 1,0 0 0,0 0 0,0 1 0,0-1 0,0 0 0,0 0-1,0 0 1,1 1 0,-1-1 0,0 0 0,0 0 0,0 0 0,0 1-1,0-1 1,0 0 0,0 0 0,0 0 0,1 0 0,-1 0-1,0 1 1,0-1 0,0 0 0,0 0 0,1 0 0,-1 0 0,0 0-1,0 0 1,0 0 0,0 0 0,1 0 0,-1 0 0,0 1 0,0-1-1,0 0 1,1 0 0,-1 0 0,0 0 0,0 0 0,0 0-1,1-1 1,-1 1 0,0 0 0,0 0 0,0 0 0,1 0 0,13-8 5540,-13 7-5127,1 0-1,-1 0 1,0 0 0,1 1 0,-1-1 0,1 0 0,-1 0 0,1 1-1,-1-1 1,1 1 0,-1 0 0,3-1 0,8 32 168,27 69 760,15 27 1717,-54-125-3061,1 0-1,0 0 1,0 0 0,0-1 0,0 1-1,0 0 1,0 0 0,0-1 0,1 1-1,-1 0 1,1-1 0,-1 1 0,1-1-1,-1 0 1,1 0 0,0 0 0,0 1 0,0-1-1,0-1 1,2 2 0,1-1 5,-1 0 1,0 0 0,1-1-1,-1 0 1,0 1 0,1-2-1,-1 1 1,1 0-1,5-2 1,8-3 141,0-1-1,0 0 1,26-14 0,-42 19-189,48-25 113,-1-3-1,-1-1 1,45-39 0,120-117-2985,-135 115 145,-25 14-750,-7 7-5389,-29 38-1390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0:56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13 232 6969,'-13'-28'11045,"31"38"-9352,-2 1-1271,-2 1 0,1 1 0,-2 0 0,17 19 0,44 66 953,-53-70-684,1 0 0,1-1 1,1-2-1,54 45 0,-72-65-549,1-1-1,0 0 1,0 0 0,0 0 0,1-1 0,-1 0 0,1 0-1,-1-1 1,1 0 0,0 0 0,0-1 0,11 1 0,-7-2-43,0-1 1,-1 0-1,1 0 1,0-2-1,-1 1 1,1-1-1,17-8 1,6-6-128,0-2 1,-1-1 0,60-49 0,-77 56-164,48-35-1780,-3-4 0,81-84 0,-113 102 587,81-82-7120,-36 53-1699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1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1832 0 4336,'0'0'2263,"2"2"-1782,-1-1-1,1 1 1,-1 0-1,0-1 1,0 1-1,1 0 1,-1 0-1,0 0 0,0-1 1,0 4-1,-2-3-238,0 0-58,-1 0-1,1 0 1,-1 0-1,0 0 1,0 0-1,0 0 0,0-1 1,-3 3 637,4-1-319,1 4-289,-1 0 0,1 1 0,0-1 0,1 0 0,0 0 0,0 0 0,4 12 0,4 34 689,-15 244 683,3-225-1385,-26 169 130,23-205-349,3-9 79,0 41 1,-4-49-105,4-16-106,6-13 54,-3 10 84,0 0 0,-1 0 0,1 0 1,0 0-1,0 0 0,0 0 0,0 0 1,0 0-1,-1 0 0,1 0 0,0 0 1,0 0-1,0 0 0,0 0 0,-1 0 1,1 0-1,0 0 0,0 0 0,0-1 0,0 1 1,0 0-1,0 0 0,-1 0 0,1 0 1,0 0-1,0 0 0,0 0 0,0-1 1,0 1-1,0 0 0,0 0 0,0 0 1,0 0-1,0 0 0,0-1 0,0 1 0,-1 0 1,1 0-1,0 0 0,0 0 0,0 0 1,0-1-1,0 1 0,0 0 0,0 0 1,1 0-1,-1 0 0,0-1 0,0 1 1,0 0-1,0 0 0,0 0 0,0 0 0,0 0 1,0-1-1,0 1 0,0 0 0,0 0 1,-16 12-93,2-1 0,0-2 84,12-7-27,-2-2-12,-33 2-79,22-1 119,0 0 1,-25-2-1,-118-16-53,-531-47 345,653 62-273,-371 2-135,395 1 81,-220 7-3401,225-9 3056,0-1 1,0 1-1,0-1 0,0 0 0,0 0 0,-12-7 0,16 8 81,1-1-361,-16-8 188,14 4-4868,6-8 3197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2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20 5637,'0'0'2963,"8"-12"-494,0 5 6254,-9 25-7981,0-1-1,-2 1 1,0-1-1,-9 30 1,-32 70 833,12-33-822,-22 88-1037,-9 29-6486,41-143 720,3 6-3690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2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 11873,'-10'-3'8754,"25"10"-6642,20 10-1168,194 138 270,-210-140-1679,12 5-1470,40 21 0,0-5-5311,-58-29 4976,21 10-5792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2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343 0 10949,'-3'26'2464,"-25"-29"-320,-4 3-191,13 11-145,-3 9-492,-1 3-192,4 3-252,-3 5-140,-3 4-196,-1 5-536,-2 0-404,2 5-972,1 1-1056,0 0-3425,6 2-4988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3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12873,'3'-4'972,"1"-1"0,0 0-1,0 1 1,0 0 0,1 0 0,0 0-1,-1 1 1,1-1 0,7-2 0,2-3 765,-12 8-1630,-1 0 0,1 1-1,-1-1 1,1 1 0,-1-1 0,1 1-1,-1 0 1,1 0 0,-1 0-1,1 0 1,-1 0 0,1 0 0,-1 0-1,1 0 1,-1 1 0,3 0 0,2 0 168,21 2 113,1 2 0,-1 0 0,0 2 0,-1 2 0,43 18 0,10 3-1049,72 26-2809,-44-15-1361,3-5-5032,-75-27 2926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3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655 69 8605,'-77'-37'2380,"65"28"-128,-1 3-124,-12-2-51,-1-1-109,1 12-276,-20 3-272,14 5-312,-11 9-176,4 3-156,0 6-164,0 2-316,9 9-852,-12-3-632,0 3-1040,-4 6-72,1 5-3633,0 7-5124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3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8085,'0'0'3228,"9"-14"-2796,1 3-740,-7-4-8145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8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7349,'-1'15'5815,"9"-18"1755,0-2-8552,-7 4 1656,2 0-142,31-7-242,0 2-1,1 1 1,41-1 0,-2 1-866,124-12-4165,-63 8-2569,-63 6 804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3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23 129 9209,'-15'-28'7380,"10"-15"-1775,2 11-2614,4 31-2860,-1-1 0,1 1 0,-1-1 0,1 1 0,0-1 0,0 1 0,-1-1 0,1 1 1,0 0-1,1 0 0,-1-1 0,0 1 0,0 0 0,0 0 0,1 0 0,-1 0 0,0 1 0,3-2 0,-1 1-71,-1 1 1,1 0-1,0 0 0,-1 0 0,1 0 1,-1 0-1,1 1 0,-1-1 0,1 1 0,-1 0 1,1-1-1,-1 1 0,1 0 0,-1 1 1,0-1-1,0 0 0,0 1 0,1-1 0,-1 1 1,-1 0-1,1-1 0,2 4 0,6 5 123,0 2 0,13 18-1,-20-24-131,19 28 155,-3 1-1,23 55 0,-23-48-20,34 58 0,-52-97-181,1 0-1,1 0 0,-1 0 0,0-1 1,1 1-1,0 0 0,-1-1 0,1 0 1,0 0-1,0 0 0,0 0 0,0 0 1,1 0-1,-1-1 0,0 0 0,1 1 1,-1-1-1,1 0 0,0-1 0,-1 1 1,1-1-1,-1 0 0,1 0 0,0 0 1,-1 0-1,1 0 0,0-1 0,6-1 1,8-4 2,0-1-1,-1 0 1,0-1 0,26-16 0,-2 1-20,-25 15 7,1 1 1,1 1-1,-1 0 1,1 1 0,0 1-1,0 0 1,1 2-1,-1 0 1,0 1-1,1 1 1,33 4-1,-7 5 0,84 28-1,-101-27-78,1 0 1,0-2 0,0-2-1,0 0 1,1-2-1,43 0 1,-62-5 46,0 0 0,0-1-1,0 0 1,0-1 0,0 0 0,-1-1 0,1 0-1,-1-1 1,0 0 0,-1-1 0,13-9-1,-16 11 80,-1 0-1,0 0 0,0-1 0,0 0 0,-1 0 0,0 0 0,1-1 1,-2 1-1,1-1 0,-1 0 0,0 0 0,0 0 0,-1 0 0,1-1 0,-1 1 1,-1-1-1,1 0 0,-1 1 0,0-10 0,-2 15 35,0-1-1,-1 1 1,1 0-1,0 0 1,-1 0-1,1 0 1,0 0 0,-1 0-1,1 0 1,-1 1-1,0-1 1,1 0-1,-1 1 1,0 0 0,1-1-1,-1 1 1,-2 0-1,0 1-29,0 0 0,-1 1 0,1 0 0,0 0-1,0 0 1,-1 0 0,2 1 0,-1-1 0,0 1 0,0 0-1,1 0 1,0 1 0,0-1 0,-4 5 0,-3 4 58,1 1 0,1-1 1,-8 15-1,13-21-157,0 1-1,1-1 1,0 0-1,0 1 1,1 0-1,-1 0 1,1-1 0,1 1-1,-1 0 1,1 0-1,0 0 1,1 0 0,0-1-1,0 1 1,0 0-1,1 0 1,0-1-1,0 1 1,1-1 0,0 0-1,0 0 1,0 0-1,1 0 1,0 0 0,0-1-1,0 1 1,1-1-1,0 0 1,0-1-1,0 1 1,0-1 0,10 6-1,8 0-932,1 0 0,-1-2 0,1 0-1,0-2 1,1-1 0,30 3 0,154 1-7156,-130-10 3053,-4-1-2711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8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44 8153,'-4'-8'806,"-1"-3"207,4 2 7402,-10 0-6406,2 3-537,20 9-820,8 3-1070,1-1 0,0 0 0,0-2 0,33 1-1,-5 1-1316,52-1-3664,-53-4 1515,10 3-2543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8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8429,'2'-3'778,"0"-1"0,1 1-1,-1 0 1,1 0 0,-1 1 0,1-1 0,0 0 0,0 1 0,1 0 0,5-4 0,14-2 2383,6 2-3660,20-2-728,56 0 0,-45 4-272,103-2-5763,-114 6 1813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9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81 4600,'-16'-20'7609,"3"11"-6717,-3 4 1420,32-4-2156,0 0-448,13 4-536,-4 2-536,7-9-2432,19 4-2509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9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3 4008,'10'16'690,"-8"-10"429,-10-16 469,6 8-1377,0 0 1974,2 1-2049,-1 0 1,0 0-1,0 0 1,0 1-1,0-1 1,-1 0-1,1 1 1,0-1-1,0 0 1,0 1-1,0-1 1,-1 1-1,1 0 1,0-1-1,-1 1 1,0 0-1,-9-1 7094,-13 7-6194,35-1 55,51 0-653,-56-4-668,211 6-3320,-27-2-4412,-100 0 772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0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33 126 7185,'-32'-34'7828,"38"19"-6359,-3 4 1439,7-1-2344,3-2-140,2 8-320,1-2-344,16 5-556,19-6-640,-10 7-441,4-7-775,-1 6-1248,10 6-2697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0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69 6189,'0'0'5044,"-10"-12"-3928,1 4 1092,25 2-1740,-4-3-60,7 7-284,4-4-328,5 0-356,26-2-300,-16 2-264,4 3-532,5 0-1640,4 6-1577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0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55 5340,'-3'-1'1581,"-55"-20"4307,55 20-4249,52-8-2786,0 1 1,92-1-1,-62 5-1411,-33 3 113,-3 1-576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0.6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65 5304,'17'-22'4139,"-7"1"-3105,-9 18-747,2 2-56,2-2-280,1 1 1,0-1-1,0 1 0,0 0 0,0 1 1,0-1-1,0 1 0,0 1 1,1-1-1,-1 1 0,0 0 0,0 0 1,0 1-1,12 2 0,3 0-1749,1-1-1,37-1 0,-31-1-85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0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57 4772,'-2'-11'2410,"3"6"3104,5 0-5531,1 1 0,0 0 0,0 0-1,0 0 1,0 1 0,1 0 0,-1 0-1,1 1 1,0 0 0,0 0-1,0 1 1,8 0 0,22-2-823,49 4 1,-36 1 462,-16-3-163,1 2-1,-1 1 0,0 2 0,34 9 1,-68-13 445,-1 0 0,1 0 0,0 0 0,-1 0 0,1 0 0,0 0 0,-1 0 0,1-1 0,0 1 0,-1 0 0,1 0-1,-1 0 1,1-1 0,-1 1 0,1 0 0,0-1 0,-1 1 0,1-1 0,-1 1 0,1 0 0,-1-1 0,0 1 0,1-1 0,0 0 0,0 0-316,9-7-1531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6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1022 127 8989,'18'-22'2114,"-14"18"1743,-8 4-3357,0 0 0,1 0 0,-1 0 0,0 0 0,0-1 0,1 0 0,-1 0-1,0 0 1,1 0 0,-1 0 0,1-1 0,0 1 0,-1-1 0,1 0 0,0 0 0,-5-4 0,6 4-143,-1 0-1,0 0 1,0 1 0,0-1 0,0 1 0,0 0 0,-1 0-1,-2-1 1,-20-9 1182,20 5-1216,0 1 0,-1 0 1,0 0-1,0 1 0,0 0 1,0 0-1,-1 0 0,1 1 1,-1 1-1,0-1 1,0 1-1,0 0 0,-15-1 1,2 2-317,-1 0 1,1 1 0,-27 4 0,-31 5-8,-143 38 0,180-35 0,0 2 0,2 1 0,-1 3 0,2 1 0,1 1 0,-45 33 0,76-47 0,-1 0 0,1 0 0,1 1 0,-1 0 0,1 0 0,1 1 0,-7 10 0,11-16 0,-1 0 0,1 0 0,0 0 0,0 1 0,0-1 0,1 0 0,-1 1 0,1-1 0,-1 1 0,1-1 0,0 1 0,0-1 0,0 0 0,0 1 0,0-1 0,0 1 0,1-1 0,-1 1 0,1-1 0,0 1 0,-1-1 0,1 0 0,0 0 0,1 1 0,-1-1 0,0 0 0,1 0 0,-1 0 0,1 0 0,-1 0 0,3 1 0,6 6 0,1-2 0,-1 1 0,2-1 0,-1-1 0,0 0 0,1-1 0,0 0 0,0-1 0,1 0 0,-1-1 0,1 0 0,0-1 0,0 0 0,0-1 0,0-1 0,0 0 0,0-1 0,-1 0 0,1-1 0,21-5 0,-18 3 0,-1-1 0,1-1 0,-1 0 0,-1-1 0,1 0 0,-1-1 0,-1-1 0,1 0 0,-2-1 0,1-1 0,-1 0 0,-1 0 0,0-1 0,0 0 0,-1-1 0,11-20 0,-6 6 0,12-21 0,41-56 0,-60 92 0,-8 11 0,0 1 0,0 0 0,0 0 0,0 0 0,0-1 0,0 1 0,0 0 0,0 0 0,0 0 0,0-1 0,0 1 0,0 0 0,1 0 0,-1 0 0,0-1 0,0 1 0,0 0 0,0 0 0,0 0 0,0 0 0,1 0 0,-1-1 0,0 1 0,0 0 0,0 0 0,0 0 0,1 0 0,-1 0 0,0 0 0,0 0 0,0 0 0,1 0 0,-1 0 0,0 0 0,0-1 0,0 1 0,1 0 0,-1 0 0,0 0 0,0 1 0,0-1 0,1 0 0,-1 0 0,0 0 0,0 0 0,0 0 0,0 0 0,1 0 0,-1 0 0,0 0 0,0 0 0,0 0 0,1 1 0,-1-1 0,0 0 0,0 0 0,0 0 0,0 0 0,0 0 0,0 1 0,1-1 0,3 12 0,-4-10 0,66 259 0,-51-199 0,-5-29-1531,1-1-1,27 52 1,-32-71 879,1 1-3387,0-1 0,14 19 0,1-7-8381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3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81 10785,'0'-21'7317,"-17"18"-6077,-3 0 2000,6-12-3380,1 3-736,6 0-6913,1-3-3004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7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17 12229,'0'0'4419,"-2"-2"-2273,1 1-1892,-9-12 3675,17 16-260,16 10-2801,22 9 252,-31-17-881,0 2-1,-1 0 1,0 0-1,0 1 1,-1 0 0,22 20-1,-26-20-176,-1 0 0,0 0 0,-1 0 0,0 1 0,0 0-1,-1 0 1,0 1 0,-1 0 0,1-1 0,-2 1 0,3 12 0,-3-9-32,-2 0 1,0 0 0,0 0-1,-1-1 1,-1 1 0,0 0 0,0 0-1,-7 24 1,-3-2 6,-2 0 0,0 0 0,-3-2 0,-26 44 0,6-32-48,34-42 128,3-7-138,4-9-17,0 1 1,1 0 0,1 0-1,0 1 1,0-1-1,1 1 1,14-14 0,73-71-80,-71 73 104,2-2 100,44-33 1,-58 50 139,0 0 0,1 0 1,0 2-1,1-1 1,27-8-1,-37 15-224,0-1 1,0 1-1,0-1 0,0 1 1,0 0-1,0 0 0,0 1 1,0-1-1,0 1 0,0 0 1,-1 0-1,1 0 0,0 1 1,0-1-1,-1 1 0,1 0 1,-1 0-1,1 0 0,-1 0 1,0 1-1,0-1 0,0 1 1,4 5-1,3 4-6,0 0 0,-1 1-1,0 0 1,12 25 0,12 32-49,-20-39-98,2 0 1,1-2 0,22 31 0,-32-52 46,0 0 1,1 0-1,0-1 1,0 0 0,1 0-1,0-1 1,0 0 0,1 0-1,-1-1 1,1 0 0,1-1-1,-1 1 1,0-2-1,17 5 1,-4-4-2117,0-1 1,24 1-1,17-3-6149,-1-1-4206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8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 11313,'10'-77'13184,"-10"74"-11045,-1-3-1511,1-13 2209,2 17-1388,4 12-463,0 6-947,0 1 0,-1 0 0,-1 0 0,-1 0 0,0 0 0,0 31 0,5 29-81,-3-30 42,-1 1 0,-6 88 0,-1-64 0,1-24 34,2 103-299,-2-95-1995,1-8-2491,5 0-5159,5-17-2721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8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0 163 14277,'0'0'9493,"22"-8"-8077,26-1-324,12 3-252,10-2-247,16-1-521,19-2-701,-1-3-319,4-1-656,-3-2-848,-3-6-384,2 0-2917,-5 3-4824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9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201 157 5160,'-16'-34'13816,"17"33"-13745,-1 0 0,0 1 0,1-1 0,-1 0 0,0 1 0,1-1 0,-1 0 0,1 1-1,-1-1 1,1 0 0,-1 1 0,1-1 0,-1 1 0,1-1 0,0 1 0,-1 0 0,2-1 0,-1 0 79,-1 1 0,1 0 0,-1-1 0,1 1 0,-1 0 0,1-1 0,-1 1 0,1-1 0,-1 1 0,1-1 0,-1 1 0,0-1 0,1 1 0,-1-1 0,0 1 0,1-1 0,-1 1 0,0-1 0,0 0 0,1 1 0,-1-2 0,-1-6 408,-1 0 1,0 0 0,-1 0-1,1 1 1,-1-1-1,-1 1 1,1 0-1,-10-13 1,12 18 384,-25-14 1262,-38 417-1166,13-196-1039,23-103 0,28-102 0,0 0 0,0 0 0,0 1 0,0-1 0,0 0 0,0 0 0,0 1 0,0-1 0,0 0 0,0 0 0,0 1 0,0-1 0,0 0 0,0 1 0,0-1 0,0 0 0,0 0 0,0 1 0,0-1 0,0 0 0,1 0 0,-1 1 0,0-1 0,0 0 0,0 0 0,0 0 0,1 1 0,-1-1 0,0 0 0,0 0 0,0 0 0,1 0 0,-1 1 0,0-1 0,0 0 0,1 0 0,-1 0 0,0 0 0,0 0 0,1 0 0,-1 0 0,0 0 0,0 0 0,1 0 0,-1 0 0,0 0 0,0 0 0,1 0 0,-1 0 0,0 0 0,1 0 0,-1 0 0,0 0 0,0 0 0,1 0 0,-1 0 0,0-1 0,0 1 0,1 0 0,19-9 0,-16 7 0,35-14 0,1 3 0,0 0 0,1 3 0,0 2 0,0 1 0,1 2 0,0 2 0,0 2 0,42 4 0,-69-2 0,0 1 0,-1 0 0,1 2 0,-1-1 0,27 12 0,-38-14 0,0 0 0,0 1 0,0-1 0,0 1 0,0-1 0,-1 1 0,1 0 0,0 0 0,-1 0 0,0 1 0,0-1 0,0 1 0,0-1 0,0 1 0,0-1 0,0 1 0,-1 0 0,1 0 0,-1 0 0,0 0 0,0 0 0,0 0 0,0 0 0,-1 0 0,1 1 0,-1-1 0,0 0 0,0 0 0,0 1 0,0-1 0,-1 0 0,1 0 0,-2 5 0,0-3 0,0 0 0,-1 0 0,0 0 0,0 0 0,0-1 0,0 1 0,-1-1 0,0 1 0,0-1 0,0 0 0,0-1 0,-1 1 0,-4 2 0,-12 8 0,-35 16 0,55-29 0,-58 25-769,-1-3 0,-111 27 0,94-29-21,48-18-4067,6-5-5070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9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53 10873,'-29'-13'4800,"26"12"-2553,0 0-230,-24-11 966,25 10-1983,-7 13 542,8-9-1485,0 0-1,0-1 0,0 1 0,1 0 0,-1 0 0,0 0 1,1 0-1,0 0 0,-1 0 0,1 0 0,0-1 1,0 1-1,0 0 0,0 0 0,1 0 0,-1 0 1,0 0-1,1 0 0,-1 0 0,1 0 0,0 0 1,0-1-1,0 1 0,0 0 0,0-1 0,2 3 1,2 5 20,0-1 1,1 0 0,13 14 0,-7-11-181,0-1 0,0 0 0,1-1 0,1-1 0,25 13 0,77 24-1241,-87-34 1027,-24-9 261,1 0 0,-1-1 0,1 1 1,-1-1-1,1 0 0,0-1 1,-1 1-1,1-1 0,0 0 0,0-1 1,-1 1-1,1-1 0,8-2 1,-11 2 107,-1-1 0,1 1 0,0 0 0,-1-1 0,0 0 0,1 1 0,-1-1 0,0 0 0,0 0 0,0 0 0,0-1 0,0 1 0,0 0 0,-1-1 0,1 1 0,-1-1 0,0 0 1,1 1-1,-1-1 0,-1 0 0,1 0 0,0 0 0,-1 0 0,1 1 0,-1-1 0,0-4 0,-3-138 5180,7 94-3673,-4 51-1554,0 0 1,0-1-1,0 1 1,0 0-1,0 0 0,1 0 1,-1 0-1,0 0 1,0 0-1,0 0 1,0 0-1,0-1 1,0 1-1,0 0 1,0 0-1,0 0 1,0 0-1,1 0 1,-1 0-1,0 0 1,0 0-1,0 0 1,0 0-1,0 0 0,0 0 1,0 0-1,1 0 1,-1 0-1,0 0 1,0 0-1,0 0 1,0 0-1,0 0 1,0 0-1,1 0 1,-1 0-1,0 0 1,0 0-1,0 0 1,0 0-1,0 0 1,0 0-1,0 0 1,1 0-1,-1 0 0,0 0 1,0 0-1,0 0 1,0 0-1,0 0 1,0 1-1,0-1 1,0 0-1,0 0 1,1 0-1,-1 0 1,0 0-1,0 0 1,0 0-1,0 1 1,0-1-1,9 13 80,5 19-170,-1 11 85,-1 1 0,-3 1 0,-2-1 0,3 71 0,-9-62 0,-1 0 0,-3 0 0,-11 62 0,-49 152 0,55-239 0,-1-1 0,-2 1 0,-1-2 0,-1 0 0,-1 0 0,-1-2 0,-30 39 0,43-61 0,0 1 0,-1-1 0,1 0 0,-1 1 0,1-1 0,-1 0 0,0-1 0,1 1 0,-1 0 0,0-1 0,0 0 0,0 1 0,0-1 0,-1 0 0,-3 0 0,5-1 0,0 0 0,-1 0 0,1 0 0,-1 0 0,1-1 0,0 1 0,-1-1 0,1 1 0,0-1 0,0 0 0,-1 0 0,1 0 0,0 0 0,0-1 0,0 1 0,-3-3 0,1 0 0,1 0 0,-1 0 0,1 0 0,0 0 0,0-1 0,0 0 0,0 1 0,1-1 0,0 0 0,0 0 0,0-1 0,1 1 0,-1 0 0,1-1 0,1 1 0,-1-10 0,2-8-111,2 0 1,0 0-1,1 0 0,2 0 1,0 1-1,1 0 1,2 0-1,0 1 0,1 0 1,14-20-1,3-2-493,2 2 0,1 0 0,59-57 0,-54 64-1627,1 2 0,59-40 0,30-3-6822,-49 34-1351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9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5 10621,'5'-5'1835,"-4"9"-1243,-8 6 5527,3-9-5835,0 0 1,1 1-1,-1-1 1,0 1-1,0 0 0,1 0 1,-1 0-1,1 0 1,0 0-1,0 1 0,0 0 1,0-1-1,0 1 0,0 0 1,1 0-1,-1 1 1,1-1-1,0 1 0,0-1 1,0 1-1,1-1 1,-3 8-1,-3 10 737,0 1 0,-6 42 1,11-51-799,-10 63 481,3 2 0,2 113 0,14-76-3527,8 0-3339,-5-75-991,2-7-4832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40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3 176 13765,'-1'-2'2144,"1"1"-2045,0 1 0,0-1-1,-1 1 1,1-1 0,0 1 0,0-1 0,0 1 0,0-1 0,0 1 0,0-1-1,0 1 1,0-1 0,0 1 0,0-1 0,0 1 0,0-1 0,0 1 0,1-1-1,-1 1 1,0-1 0,0 1 0,0 0 0,1-1 0,-1 1 0,0-1 0,1 1-1,-1 0 1,0-1 0,1 0 0,19-8 1921,-12 8-1640,0-1 0,0 1 0,0 1-1,12 0 1,285 16-1405,70-22-6336,-314 1 6853,-1-4 0,1-1 0,-1-4 0,63-22 0,-106 29 2030,-1-1 0,0 0 0,27-19 0,-43 25-1261,-1 1 0,1-1 0,0 0 0,-1 1 0,1-1 0,-1 1 0,0-1 0,1 1 0,-1-1 0,0 1 0,0-1 0,0 1 0,0 0 0,0 0 0,-2-2 0,0 1-48,0 1-1,0 0 1,-1 0-1,1 1 1,0-1 0,0 1-1,0-1 1,-1 1-1,1 0 1,0 0-1,0 1 1,0-1 0,-1 1-1,1-1 1,0 1-1,0 0 1,0 0 0,0 1-1,0-1 1,0 0-1,0 1 1,1 0 0,-1 0-1,0 0 1,-3 4-1,-5 2 489,1 2 0,0-1-1,1 2 1,-15 19 0,14-15-599,1-1 1,1 1 0,0 1-1,1-1 1,1 1-1,0 0 1,1 1-1,1 0 1,1-1-1,-3 29 1,6-33-73,0 0-1,0 1 1,1-1 0,1 0 0,0 0-1,1 0 1,0 0 0,0-1 0,2 1-1,-1-1 1,1 0 0,1 0 0,0-1 0,1 1-1,13 16 1,-9-16-387,0 0 0,1-1 0,0 0 0,1-1 0,0-1 0,0 0 0,1 0 0,0-1 0,0-1 0,30 9 0,9-2-2937,96 12 1,-148-25 3255,89 9-7240,7-5-4675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40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37 14693,'-28'-37'13530,"44"40"-12454,3 0-220,19 0-352,25 5-516,-9 4-696,7-4-788,5 4-701,10-1-991,1 6-3609,-8 9-6480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40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32 152 11369,'-19'23'2512,"13"-40"129,-1 6-169,23-1-584,-3 4-480,12-1-224,26-5-368,-3 2-832,12 1-340,7-3-624,2-4-804,5 1-628,5 3-3177,0-3-4580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40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189 299 11493,'-4'2'460,"-1"0"-1,1-1 1,-1 0 0,0 0-1,1 0 1,-1 0-1,0-1 1,0 0 0,1 0-1,-7 0 1,7 0-104,0 0 0,1 0 0,-1 0 0,0 1-1,1 0 1,-1 0 0,1 0 0,-1 0 0,1 0 0,-1 1 0,1 0 0,0 0 0,0-1 0,0 2 0,0-1-1,0 0 1,0 1 0,1-1 0,-1 1 0,1 0 0,-1 0 0,1 0 0,0 0 0,0 0 0,-2 6 0,-4 8 757,1 1 1,0 0 0,-6 32 0,12-45-909,-4 19 37,1 0 0,1 0 0,1 0-1,2 0 1,2 28 0,-1-34-136,1 0 1,1 0 0,1 0-1,1-1 1,0 1 0,1-1-1,12 23 1,-13-31-107,0-1 0,0 0 0,1 0 0,0 0 0,1-1 0,0 0 0,0 0 0,0-1 0,14 10 0,-17-14 0,0 1 0,1-1 0,-1 0 0,1 0 0,-1-1 0,1 1 0,0-1 0,0 0 0,0 0 0,0-1 0,0 1 0,0-1 0,0 0 0,-1-1 0,1 1 0,0-1 0,0 0 0,0 0 0,0 0 0,-1-1 0,7-2 0,-1-1 0,0-1 0,0 0 0,-1 0 0,0 0 0,0-2 0,0 1 0,-1-1 0,0 0 0,-1 0 0,7-11 0,-3 4 0,-1-1 0,-1-1 0,-1 0 0,0 0 0,8-28 0,-7 8 0,-1 0 0,-2-1 0,-1 1 0,-2-1 0,-2-56 0,-3 51 0,-2 0 0,-13-60 0,13 85 0,-1 1 0,-1 0 0,0 0 0,-1 0 0,-1 1 0,-1 0 0,0 0 0,-16-19 0,22 31 6,-1-1 0,0 2 0,0-1 0,0 0 0,0 1 0,0 0-1,-1 0 1,-9-5 0,12 7-17,0 0-1,-1 1 1,1-1-1,0 0 0,-1 1 1,1 0-1,0-1 1,0 1-1,-1 0 0,1 0 1,0 0-1,-1 1 1,1-1-1,0 0 0,-1 1 1,1 0-1,0-1 1,0 1-1,-1 0 0,1 0 1,0 0-1,-3 3 1,0 0-356,1-1 1,0 2 0,0-1-1,0 0 1,0 1 0,1 0 0,0 0-1,0 0 1,0 0 0,0 0-1,1 1 1,0-1 0,0 1-1,1 0 1,-3 10 0,3-6-932,0 0-1,1 0 1,0 1 0,0-1 0,1 0-1,1 0 1,-1 0 0,6 14 0,13 30-10727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5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366 1 15301,'-30'0'5121,"9"3"-2773,5 3-36,-8 0-396,1 0-355,-1 0-265,-19 12-228,13-3-248,0 3-192,-7 6-560,7 4-620,9-4-916,11-9-724,-3 3-1017,0 15-127,26 3-3077,7 3-5872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41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64 15877,'-34'-9'3121,"37"-8"-517,3 3 2848,4 2-4387,-1 1-141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02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31966,'0'5333'0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05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78 27680,'11262'0'0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07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0 10333,'-2'0'378,"1"1"1,0-1-1,0 1 1,-1-1-1,1 1 0,0-1 1,0 1-1,0 0 1,0-1-1,-1 1 0,1 0 1,0 0-1,1 0 1,-1 0-1,0 0 0,0 0 1,-1 2-1,2-2-222,-1 1 1,1-1-1,0 0 0,-1 0 0,1 1 1,0-1-1,0 0 0,0 1 0,0-1 1,0 0-1,0 0 0,0 1 0,1-1 1,-1 0-1,1 2 0,1 3 26,1 0 1,0-1-1,1 1 0,-1-1 0,1 1 1,4 4-1,18 17 193,1-1 0,2-1 1,0-2-1,2-1 0,49 28 0,-32-20-208,59 47-1,-101-72-176,0 1 0,0 0-1,0 1 1,-1-1 0,1 1 0,4 9-1,-8-12 17,0-1 0,-1 1 0,1 0-1,-1-1 1,1 1 0,-1 0 0,-1 0-1,1 0 1,0 0 0,-1 0-1,0 0 1,0 0 0,0 0 0,0 0-1,-2 7 1,-2 0-13,-1 1 0,1-1 0,-2 1 0,0-1 0,0-1 0,-1 1 0,0-1 0,-1 0-1,-16 15 1,-10 7 34,-49 35-1,35-30 10,-81 59-1262,40-39-3638,62-38-708,11-4-3324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12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8533,'0'0'18080,"2"3"-17385,6 14-453,1 0 1,1-1 0,0-1-1,1 0 1,1 0 0,0-1-1,15 13 1,108 87-671,-113-96 18,154 107-7882,-151-109 5782,9 1-5164,-15-9 723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12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579 32 10637,'-35'-9'2564,"9"-2"-144,4-1 225,0 12-297,-29 12 1420,3-1-2380,13 9-332,-3 3-203,-6 8-121,-1 6-216,7 6-336,-3-3-668,9 9-712,4-3-525,-4-6-915,10 8 60,12 4-3493,1-7-5344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12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0 9793,'-8'27'2637,"4"-25"1359,-8-9-3061,0 2 9586,9 9-10089,0 1 0,1 0 0,-1 0 0,1 0 0,0 0 0,1 0 0,-1 1 0,1-1 0,0 1 0,0 7 0,-2 60-3451,3-62 1621,-4 9-3827,1-7 3580,6 28-5268,11 0-4537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08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458 26 6685,'-1'-3'1905,"-1"-3"-2246,-5-9 6090,6 15-5614,1-1 1,-1 1-1,1 0 1,-1 0-1,1 0 1,-1 0-1,1 0 1,-1 0-1,1-1 1,-1 1-1,1 0 1,-1 0-1,1 0 1,-1 1-1,1-1 1,0 0-1,-1 0 1,1 0-1,-1 0 1,1 0-1,-1 1 1,1-1-1,-1 0 1,1 0-1,0 1 0,-1-1 1,1 0-1,-1 0 1,1 1-1,0-1 1,0 1-1,-1-1 1,0 1-1,-16 13 715,-2 0 0,0-2 0,-34 17 0,-22 14-193,43-19-664,0 2 1,-52 54 0,-1 17-6633,74-80 1582,7 7-2905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09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8793,'51'6'2388,"-19"14"-268,0-6-108,-4-3-299,-12-5-217,6 14-248,20 11-164,-11-5-64,8 6-324,-8 5-108,7 3-120,-6 3-220,6 0-416,-3 5-632,3-2-660,10 2-860,-4 4-3377,7 2-4748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13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12 11469,'0'1'246,"0"-1"1,0 1-1,0-1 1,0 1-1,-1 0 0,1-1 1,0 1-1,0-1 0,-1 1 1,1 0-1,0-1 1,-1 1-1,1-1 0,-1 1 1,1-1-1,0 1 1,-1-1-1,1 0 0,-1 1 1,1-1-1,-1 1 0,0-1 1,1 0-1,-2 1 1,-2-15 5830,3 6-7300,0 5 1929,6 5-205,26 9-283,1 2 1,-2 1 0,0 2-1,34 23 1,-6 4-2602,-5 6-3308,-35-34 395,11 9-3133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5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1 331 13849,'15'-32'2060,"14"-41"-1,-25 63-1609,1 1-1,0 0 0,1 0 1,-1 1-1,2-1 0,-1 1 1,1 1-1,0-1 0,1 1 0,0 0 1,0 1-1,0 0 0,1 0 1,14-7-1,5 0 91,0 0 0,0 1 0,51-12 0,-26 11-117,0 2 1,73-4-1,-96 13-309,0 2-1,0 1 1,0 1 0,0 1-1,54 15 1,-73-15-98,-1 0 1,0 1-1,-1 0 1,1 1-1,-1 0 1,0 0-1,0 1 0,0 0 1,-1 1-1,0 0 1,9 10-1,-12-11-5,0 0-1,-1 0 1,0 1 0,0 0-1,-1-1 1,0 1 0,0 1 0,-1-1-1,1 0 1,-2 1 0,1-1-1,-1 1 1,0-1 0,-1 1-1,1-1 1,-3 14 0,-1 0-24,0 0 0,-2 1 1,-1-2-1,-1 1 0,0-1 1,-2 0-1,0 0 0,-15 22 0,-18 22-181,-49 59 1,33-49 23,55-69 157,-16 20-99,1 0-1,1 1 1,1 1 0,-18 42-1,31-62 99,1 0-1,-1 1 1,1-1-1,1 1 0,-1-1 1,2 1-1,-1-1 0,1 1 1,0 0-1,0-1 0,1 1 1,0-1-1,0 1 1,1-1-1,0 1 0,0-1 1,1 0-1,0 0 0,0 0 1,1 0-1,-1 0 0,1-1 1,10 11-1,11 8-55,2-1 0,0-1 0,2-1 0,0-2-1,35 18 1,-14-6 38,35 18-39,-46-28 5,-1 1 1,-1 2 0,-1 2-1,42 40 1,-73-61 64,0-1 1,0 1-1,0 0 1,-1 1-1,0-1 0,-1 1 1,1 0-1,-1 0 1,3 12-1,-5-15 2,0-1 0,0 1 1,-1 0-1,1 0 0,-1 0 0,0 0 0,-1 0 1,1 0-1,-1-1 0,1 1 0,-1 0 0,0 0 1,-1 0-1,1-1 0,-1 1 0,1-1 0,-1 1 1,0-1-1,0 0 0,-1 0 0,-2 4 0,-4 2-2,-1 0-1,-1-1 0,1 0 0,-1 0 1,0-2-1,-1 1 0,0-1 0,-13 5 0,-109 33-8,109-37 24,-68 19-101,-80 26-422,64-10-3194,106-41 651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13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289 1 9769,'0'0'2100,"-22"17"-260,-3-6-212,3 6-267,-13 9-257,12-3-260,1 3-184,-3 5-152,3-2-376,6 5-688,-7 0-1072,-5 3-1069,9 3-1663,12 6-3361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14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8805,'0'-2'239,"0"0"0,0 0 0,0 0-1,1 1 1,-1-1 0,0 0 0,1 0 0,0 1 0,-1-1 0,1 0 0,0 0 0,0 1 0,0-1 0,0 1-1,0-1 1,0 1 0,5-4 4593,-4 7-3867,9 8-570,0 0 1,0-1-1,1-1 1,1 1-1,23 10 1,-19-10-284,0 1 1,-1 0-1,21 17 1,-26-17-51,-1 0 0,0 1 0,0-1 0,-1 2-1,-1-1 1,8 15 0,-13-21-36,-1 0 1,1 1-1,-1-1 0,0 1 0,-1 0 1,1 0-1,-1 0 0,0-1 0,-1 1 1,0 0-1,0 0 0,0 0 0,0 0 0,-1 0 1,0 0-1,0 0 0,-3 7 0,1-6 25,0-1-1,-1 0 0,0 0 0,0-1 0,0 1 1,-1-1-1,0 0 0,0 0 0,0 0 0,-9 5 1,7-4-108,0 0 0,0 0 0,1 1 1,-8 10-1,13-16-246,5-1-111,159-36-5305,-64 16 1917,-33 6 349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14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137 100 7729,'19'-11'1896,"-38"14"-752,3 2 1152,3-16-1128,0 2-32,1-2-172,2 2-347,-3 1 39,1-1-124,2 1-156,-3-1-384,1-2-2072,-1-1-245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16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2097 19057,'6347'-2096'0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23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77 294 4956,'4'-5'1051,"8"-12"14037,-12 16-15067,-1 1 0,1-1 0,0 1 1,-1-1-1,1 1 0,-1-1 0,1 1 1,-1 0-1,1-1 0,-1 1 0,1 0 1,-1-1-1,1 1 0,-1 0 0,1 0 1,-1 0-1,1-1 0,-1 1 0,1 0 1,-1 0-1,0 0 0,1 0 0,-1 0 1,0 0-1,0 0 34,0 0 0,0 0 0,0 0 0,0 0 0,0-1 0,0 1 0,0 0 0,0-1 0,0 1 0,0 0 0,1-1 0,-1 1 1,0-1-1,0 0 0,0 1 0,1-1 0,-2 0 0,-24-54 436,25 52-425,0-1-23,-10-58 227,10 60-196,0-1 14,-20-55 1088,21 56 645,0 5-1337,1 14 114,0-1 1,8 31-1,2 21 158,-9 4 146,-11 113 0,1 8-368,8-170-482,2 0-1,5 28 1,-7-47-43,1 0 1,0 0-1,0 0 0,0 0 1,1 0-1,-1 0 0,1 0 1,0 0-1,0-1 0,1 1 1,-1-1-1,1 1 0,-1-1 1,1 0-1,0 0 1,0 0-1,1-1 0,4 4 1,-5-5-12,1 0 0,-1 0 0,1 0 0,0 0 1,-1-1-1,1 1 0,0-1 0,-1 0 0,1 0 1,0-1-1,0 1 0,-1-1 0,6-1 0,47-18 42,-26 4-30,0-1 0,39-30 1,-38 25-36,50-28 0,-71 45 39,1 0 1,1 0 0,-1 1-1,0 1 1,1 0-1,0 0 1,0 1 0,23 0-1,-22 3-13,0 0-1,0 1 0,0 1 1,0 1-1,0 0 0,-1 0 1,1 1-1,-1 1 1,18 10-1,-25-13 7,127 78 115,-91-54-70,1-1 0,51 22 0,-86-45-52,-1 0 0,1-1 0,-1 0 0,1 0 0,0-1 0,0 0 0,0 0 0,0-1 0,0 0 0,0 0 0,0 0 0,0-1 0,0 0 0,-1 0 0,1-1 0,0 0 0,-1 0 0,1-1 0,-1 1 0,8-6 0,-7 3 0,0 0 0,0 0 0,0-1 0,-1 0 0,0-1 0,0 1 0,-1-1 0,1 0 0,-2-1 0,1 1 0,-1-1 0,0 0 0,-1 0 0,1 0 0,1-11 0,4-19 0,-1-1 0,-2 0 0,-2 0 0,-2-1 0,-4-67 0,-3 54 0,-3-1 0,-1 1 0,-29-86 0,35 129-209,0 1 0,-1 0 0,-1 0 0,0 0 1,0 1-1,0-1 0,-1 1 0,0 1 0,-1-1 0,0 1 0,0 0 0,-1 0 0,1 1 0,-1 0 1,-10-5-1,15 9-160,-1 1 1,1 0-1,0 0 1,-1 0-1,1 0 1,-1 1-1,1 0 1,-1-1-1,1 1 1,0 0-1,-1 0 1,1 1-1,-7 1 1,-35 12-3401,39-11 2651,-1 0 0,1 1 1,1-1-1,-1 1 0,-6 5 1,-18 22-9690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0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35 4908,'14'10'1514,"-16"-11"-366,0-1-413,0 1 0,0 0 0,0 0 0,0 0 0,-1 1 0,1-1 0,0 0 0,0 1-1,-4-1 1,16-9 565,2-4 466,11 5-817,-20 8 893,-2 3-1621,5 12 2,-1 1 1,-1-1 0,0 1 0,-1 0 0,-1 0 0,1 17 0,-5 95 885,1-116-1002,1 0 1,1 0-1,0 0 1,0 0-1,1 0 1,0 0-1,1 0 1,0-1 0,1 1-1,0-1 1,0 0-1,8 12 1,-3-10-6,-1 0 0,2 0 0,0-1 1,0-1-1,1 1 0,0-2 1,0 0-1,17 10 0,6 0-14,1-1 1,1-2-1,0-2 0,1-1 1,1-2-1,42 7 0,368 47 15,5-33-680,-423-30 516,667 31-993,-659-32 760,42-3 0,-40-3-3269,-1-4-4718,-15 4-1323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1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13 7613,'0'0'261,"0"-1"0,0 0 0,0 1 1,0-1-1,1 1 0,-1-1 0,0 0 1,0 1-1,1-1 0,-1 1 0,1-1 1,-1 1-1,0-1 0,1 1 0,-1-1 1,1 1-1,-1 0 0,1-1 0,-1 1 1,1 0-1,-1-1 0,1 1 0,-1 0 1,1-1-1,-1 1 0,1 0 0,0 0 1,-1 0-1,2 0 0,12 13 10894,-8-5-10043,3 1-3945,0-1 2864,0 0 1,1 0-1,0-1 1,0-1-1,0 1 1,1-2-1,0 1 1,1-1-1,-1-1 1,1 0-1,0-1 0,18 3 1,13-1-223,-29-3 135,1 0 0,27 0 0,-38-3 49,0 1-1,0 0 1,0-1-1,0 0 0,0 0 1,-1 0-1,1-1 0,0 1 1,-1-1-1,1 0 0,-1 0 1,1 0-1,-1 0 1,0-1-1,4-3 0,-4 1 81,0 0 0,0 0 0,-1 0 0,1 0 0,-1-1 0,0 1 0,-1-1 0,2-9 0,5-13 1059,-7 26 1385,0 24-2092,0-9-329,3 34 83,-2-1 0,-2 0 0,-8 63 0,-7-17-121,-4 0 0,-48 140 0,34-143-171,-4-2-1,-87 151 1,109-213 118,-29 43-94,40-63 98,1-1-1,-1 0 1,0 0 0,1 0-1,-2 0 1,1-1 0,0 0-1,-1 0 1,0 0-1,1 0 1,-9 3 0,12-6-2,0 0-1,1 0 1,-1 0 0,0 0 0,0 0-1,1 0 1,-1 0 0,0 0 0,0 0-1,0 0 1,1 0 0,-1 0 0,0-1-1,0 1 1,1 0 0,-1-1 0,0 1 0,1 0-1,-1-1 1,0 1 0,1-1 0,-1 1-1,0-1 1,1 1 0,-1-1 0,1 0-1,-1 1 1,1-1 0,0 0 0,-1 1-1,1-1 1,-1 0 0,1 1 0,0-1 0,0 0-1,0 0 1,-1 1 0,1-1 0,0 0-1,0-1 1,-2-42 137,6 8-133,1 1 0,2 0 0,2 1 0,23-62 0,-3 28-221,50-86 0,-57 116-369,2 2 1,1 0-1,2 2 0,2 1 1,44-40-1,-40 45-1964,1 1-1,72-43 1,-61 45-3590,-3 1-3913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1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7121,'13'-9'1288,"-1"1"516,7 5-1404,0-6-388,4 12-288,-4 0-484,6 0-2848,7-3 611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1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78 8657,'-15'6'584,"7"-3"34,1 1 0,-1 0 0,1 0 0,-1 0 0,1 1 0,-9 8 6950,63-15-6598,-1-1-1,1-3 1,60-15 0,14-12-3562,-1-4-5587,-109 34 7102,39-12-8487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1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25 9557,'23'-12'5774,"-34"1"-4546,2 9 9500,6 3-10689,0-1 0,1 0 0,-1 1-1,0 0 1,1 0 0,-1 0 0,1 0 0,-1 0 0,1 0-1,-1 1 1,1-1 0,0 1 0,0 0 0,0-1 0,0 1-1,0 0 1,0 0 0,0 0 0,0 1 0,1-1-1,-1 0 1,1 1 0,0-1 0,0 1 0,0-1 0,0 1-1,0-1 1,0 1 0,1 0 0,-1 0 0,1-1-1,0 1 1,0 0 0,0 3 0,-7 56 243,3-34-228,1 1 0,2 0 1,0 0-1,5 33 0,3-37-43,0-24-19,-5-1 2,1 0 4,0 1 0,0-1 1,0 0-1,0-1 0,0 1 0,0 0 0,-1-1 1,1 0-1,0 1 0,0-1 0,-1 0 0,1-1 0,0 1 1,-1 0-1,1-1 0,-1 1 0,1-1 0,-1 0 1,3-3-1,47-47 19,-33 32-53,-6 7 29,0 1 0,1 0 0,16-9 0,-26 19 1,-1-1-1,1 1 1,1 0 0,-1 1 0,0-1-1,0 1 1,0-1 0,1 1 0,-1 1-1,1-1 1,-1 0 0,1 1 0,-1 0 0,1 0-1,-1 1 1,1-1 0,4 2 0,0 1 6,-1 0 1,1 0 0,-1 1-1,1 1 1,-1-1 0,-1 1-1,1 1 1,9 8-1,3 5-16,25 30 0,-24-25-14,-19-21 29,0-1 0,0 1 0,-1 0 0,1-1 0,0 1 0,-1 0 0,0 0-1,1 3 1,0-3 5,-1 0 23,1-4-5,10-8 5,0-1 0,0 0 0,18-22 0,-25 26-21,12-13 53,1 0 1,1 1 0,28-21 0,-42 35-24,0 0 0,1 1 1,0 0-1,-1 0 0,1 0 0,0 1 1,0-1-1,1 1 0,-1 1 1,0-1-1,1 1 0,-1 0 0,1 1 1,-1 0-1,1 0 0,-1 0 1,1 1-1,-1-1 0,8 3 0,-10-1-15,0 0-1,0 0 0,0 1 0,0-1 0,0 1 0,0 0 0,-1 0 1,1 0-1,-1 0 0,0 1 0,0-1 0,0 1 0,4 7 0,0 2-54,0 0 0,0 0-1,4 16 1,0-2-1403,17 31 0,-6-15-2631,-5-1-4554,-12-23-3040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6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642 841 13633,'-83'-72'4677,"77"68"-4278,-1 0 0,0 0 0,0 0 0,0 1 0,0 1 0,-1-1 0,1 1-1,-1 0 1,1 1 0,-1 0 0,1 0 0,-1 0 0,0 1 0,0 0 0,1 1 0,-1 0-1,0 0 1,1 0 0,-11 4 0,-1 1 62,1 0 0,0 1 0,1 0 0,-1 2-1,1 0 1,-31 23 0,23-12-132,0 2-1,1 1 1,1 1-1,1 0 1,-27 40-1,39-48-258,0-1 0,1 2 0,1-1-1,0 1 1,2 0 0,-1 1 0,2-1 0,1 1 0,0 0-1,1 1 1,-1 24 0,5-34-74,-1 0 1,2 1-1,-1-1 0,1 0 1,0 0-1,1-1 0,0 1 1,1-1-1,0 1 0,0-1 0,0 0 1,1 0-1,1-1 0,9 12 1,-11-14-37,1 0 0,-1-1 0,1 0 0,0 0 0,0-1 0,0 1 0,1-1 0,-1 0 0,1-1 0,0 1 0,-1-1 0,1 0 0,0 0 0,0-1 0,1 0 1,-1 0-1,0 0 0,0-1 0,1 0 0,-1 0 0,0-1 0,11-2 0,-6 1 8,-1-1 1,1 0-1,-1-1 1,0-1-1,-1 1 1,1-1-1,-1-1 1,0 0 0,0 0-1,0-1 1,-1 0-1,0-1 1,-1 1-1,1-2 1,-1 1-1,-1-1 1,10-16-1,26-55-83,-3-2 1,48-146-1,17-166 5,-44 151 260,4-4 755,-57 231-107,0 32-284,-3 15-497,0 0 0,-3 1-1,0 0 1,-5 33 0,1 22-29,38 739-8909,-22-719 1111,6-8-5242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2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16 12637,'-1'0'353,"1"0"0,-1-1-1,0 1 1,1 0 0,-1-1 0,0 1-1,1-1 1,-1 1 0,1-1 0,-1 1 0,1-1-1,-1 1 1,1-1 0,-1 0 0,1 1-1,-1-1 1,1 1 0,0-1 0,0 0-1,-1 0 1,1 1 0,0-1 0,0 0-1,0 1 1,0-1 0,-1-1 0,20 7 1672,33 22-2065,-37-13 153,-1 1 1,0 1-1,-1 0 1,-1 1-1,-1 0 1,0 0-1,-1 2 1,-1-1-1,10 30 1,-17-42-107,-1 1 0,0 0 1,0 0-1,0 0 0,-1 0 0,0 0 1,0 0-1,-1-1 0,-1 12 1,-4 3-41,-13 35 1,13-39-22,3-9 43,0 0 1,-1 0 0,1 0-1,-1 0 1,-1-1 0,0 0 0,0 0-1,-9 11 1,12-17 21,-13-9-1,14 7-8,0 1 0,1-1 0,-1 1-1,0-1 1,1 0 0,-1 0 0,0 1-1,1-1 1,-1 0 0,1 0 0,-1 0-1,1 1 1,0-1 0,-1 0-1,1 0 1,0 0 0,0 0 0,0 0-1,-1 0 1,1 0 0,0 0 0,0 0-1,0 0 1,1 0 0,-1 1 0,0-1-1,0 0 1,0 0 0,1 0 0,-1 0-1,0 0 1,1 0 0,-1 0 0,1 0-1,22-40 15,-13 25-17,-9 13-3,13-24 61,24-33 0,-33 52 23,2 1-1,-1-1 1,1 1-1,0 1 1,0-1-1,1 1 1,0 1-1,9-6 1,33-18 1147,-49 29-1195,0 0 1,-1 0-1,1 0 1,0 0 0,0 1-1,0-1 1,0 0-1,-1 0 1,1 0 0,0 1-1,0-1 1,-1 0 0,1 1-1,0-1 1,0 1-1,-1-1 1,1 1 0,0-1-1,-1 1 1,1-1 0,-1 1-1,2 1 1,-1-1 81,3 2-29,-1 0 0,0 0-1,0 1 1,-1-1 0,1 0 0,-1 1 0,1 0 0,-1-1 0,0 1 0,-1 0 0,3 6 0,13 54 402,-2-7-487,13-5-1373,18 16-4818,-44-66 5694,1 2-839,-1 0 0,1-1 0,0 1 0,1-1 0,-1 0 0,5 4 0,20 12-7930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26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 2992,'19'-5'2256,"-4"-4"-1935,-2-2 295,13 5-400,-4-3-44,13 7-36,25-1-112,0 8 88,13 7-32,16 5-112,3 3-292,13-6-704,13 6-617,12 9 733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29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0 8033,'0'0'18215,"0"4"-17386,-1 23 92,0-1 0,-9 39-1,-1 16-3643,-4 15-10642,6-60 2598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0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46 10721,'0'0'2031,"-2"-2"-136,-15-22 4617,26 12-5204,-9 12-1271,1-1 0,0 0-1,-1 1 1,1-1 0,0 1-1,-1-1 1,1 1-1,0-1 1,0 1 0,0-1-1,0 1 1,-1 0 0,1 0-1,0-1 1,0 1-1,0 0 1,0 0 0,0 0-1,0 0 1,0 0 0,0 0-1,0 0 1,1 1-1,30 9 509,22 24-15,-41-25-445,-1 1 0,0 0-1,-1 1 1,0 1 0,0 0 0,-1 0 0,-1 1-1,0 0 1,-1 1 0,11 25 0,-14-27-40,-1 0 0,0 1 0,-1 0 0,0 0 0,-1 0 0,-1 0 0,0 0 0,-1 0 0,0 0 0,-1 0 0,0 0 0,-1 0 0,-5 16 0,-8 15 53,-2-1-1,-33 61 0,7-14 73,42-88-111,3-1-56,1 1-1,0-1 0,0 0 1,0 0-1,0-1 1,0 1-1,0-1 1,0 1-1,3-1 1,21-17-23,-19 11 20,21-15-126,0-2 1,40-41-1,162-218-314,-218 265 437,42-39 438,-53 54 42,1 31 1169,-1 10-1113,-17 66 330,7-64-777,2 0 1,3 0 0,0 1 0,5 48-1,0-77-533,1 0 0,1 0 0,0 0 0,1 0 0,0-1 0,1 0 0,0 0 0,1 0 0,0-1 0,1 0 0,0 0 0,1-1 0,0 0 0,1 0 0,0-1 0,0 0 0,17 10 0,-22-16 80,1-1 0,-1 1 0,1-1 0,-1 0 0,1 0-1,0-1 1,-1 0 0,1 0 0,0 0 0,0-1 0,12 0 0,-5-1-212,0 0 1,0-2-1,23-6 1,-16 2 333,0-2 1,0 0-1,0-1 1,20-15-1,27-14 7909,-60 70-5066,-21 29-1932,13-52-1414,0 1 0,0-1 0,-1 0 0,0 0 0,-1 0 0,0-1 0,-8 15 0,-3 10-5672,8-2-3209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1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82 10813,'-9'6'6829,"29"-7"1819,-1-1-9814,614-32 4157,-415 18-3053,-10 1-620,-72 0-2630,-177 11-7847,19 8 1243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1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 12381,'0'0'8985,"-19"8"-6289,7 4-256,5 8-459,1 3-361,6 11-320,-6 20-256,2-11-724,1 6-320,0-4 0,6 7-824,4-1-1324,-4 1-881,-10 2-1259,1 6-2345,3 12-6228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2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4 12041,'-1'0'243,"1"0"1,-1-1-1,0 1 0,1-1 1,-1 1-1,0 0 0,1 0 0,-1-1 1,0 1-1,1 0 0,-1 0 0,0 0 1,0 0-1,1 0 0,-1 0 1,0 0-1,0 0 0,1 0 0,-1 0 1,-1 0-1,1 15 6594,2 2-6775,-2 65 2404,2 93-96,3-82-1864,-7 100 0,12-139-775,-5-54 176,16-3 49,-1 1 0,1 1-1,0 1 1,0 1 0,0 0 0,0 2 0,31 7 0,-18 1-16,34 10 31,86 17-1,-147-37 38,0 0 0,1-1 0,-1 1 0,0-1 0,1-1 0,-1 1 0,0-1 0,1 0-1,-1 0 1,0-1 0,0 0 0,0 0 0,0 0 0,7-5 0,-8 4 24,-1 0 0,0-1 0,0 1 0,-1-1 0,1 0 0,-1 0 0,1 0 0,-1 0 0,0 0 0,-1-1 0,1 1-1,-1-1 1,0 0 0,0 0 0,0 0 0,-1 0 0,2-9 0,-1-3 61,-1 0 0,0 0 0,-1 0 0,0-1 0,-2 1-1,0 0 1,-8-30 0,-35-174-166,44 211-527,0 0-1,0 1 1,1-1 0,0 0 0,2-11 0,-2 20 519,1-4-2073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2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8257,'5'0'589,"-1"0"-1,1 0 1,0 0 0,-1 1 0,1 0-1,-1 0 1,1 0 0,-1 0 0,1 1 0,-1 0-1,0 0 1,1 0 0,-1 0 0,0 1-1,0-1 1,-1 1 0,1 0 0,-1 0-1,1 1 1,-1-1 0,4 6 0,-1-2-202,-1-1 1,0 1-1,0 0 1,-1 0-1,1 1 0,-2-1 1,1 1-1,-1 0 1,0 0-1,-1 0 1,3 15-1,-4-15-242,-1 0 0,0 0 1,-1 0-1,1 0 0,-2 0 0,1 0 0,-1-1 0,0 1 1,-1-1-1,1 1 0,-2-1 0,1 0 0,-1 0 1,0 0-1,0-1 0,-1 1 0,0-1 0,0 0 0,-11 9 1,6-6 512,15-14 221,22-16-1066,11-1-2661,79-32-1,-8 12-5282,-94 36 6355,58-22-9749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2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17 11881,'-8'12'2972,"8"-23"592,2-7-21,8 34-667,-1-4-1985,4 16-514,-1 0 1,-1 1-1,-2 0 0,-1 1 1,-1 0-1,-2 0 1,0 1-1,-3-1 0,-1 60 1,-4-55-296,-1-1 0,-2 0-1,-2 0 1,-1 0 0,-1-1 0,-26 56 0,3-5 34,31-81-105,16-20-21,78-113-146,-72 97 69,1 0 0,2 2 0,1 1 0,50-48 0,-71 75 85,1 0 0,-1 0 0,1 0 0,0 1 0,0-1 0,0 1 0,0 0 0,0 0 0,1 1 0,-1-1 1,9-1-1,-11 3 17,1 0 0,-1 1 0,0-1 0,0 0 0,1 1 0,-1 0 0,0-1 0,0 1 0,1 0 0,-1 0 0,0 0 0,0 1 0,0-1 0,0 0 0,-1 1 0,1-1 0,0 1 0,-1 0 0,1-1 0,-1 1 1,1 0-1,-1 0 0,0 0 0,2 3 0,13 25 169,-2 1 0,14 39 0,17 37 11,-41-98-202,4 6-395,0 1 1,1-1 0,14 18 0,-19-28 15,1 0 1,-1-1-1,1 0 1,0 0 0,0 0-1,1 0 1,-1-1-1,1 0 1,0 0 0,-1-1-1,1 1 1,11 2 0,16 2-2719,22 0-5909,-4-4 36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3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11641,'0'0'10566,"3"2"-9142,-1 0-1303,17 15 782,0 1-1,-1 0 0,21 29 1,-35-41-842,0 0 0,0 1 1,0-1-1,-1 1 1,0 0-1,0 0 0,-1 0 1,0 0-1,0 0 1,-1 0-1,1 1 0,-2-1 1,1 1-1,-1-1 1,0 1-1,-2 12 0,-5 5 47,-1 0 0,-1 0 0,-1-1 0,-1 0 0,-1-1 0,-24 34 0,34-53 34,9 10 71,-6-13-216,0 0-1,-1 0 1,1 0-1,0-1 1,0 1-1,-1 0 1,1-1-1,0 1 1,0 0-1,0-1 1,0 1-1,0-1 1,0 1-1,0-1 1,0 0-1,0 0 1,0 1-1,0-1 1,1 0-1,-1 0 1,0 0-1,0 0 1,0 0-1,0 0 1,0 0-1,0 0 1,2-1-1,37-12-444,-27 9 219,52-21-3747,77-41 0,-135 62 3522,57-22-6126,8 5-4191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1:54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0 230 11169,'31'-51'1676,"-5"12"-332,-2 18-212,16-1-300,7 4-143,10-6-189,10 6-372,13 3-516,7 0-433,4 9-547,-1 6-544,-6 6-1860,-10 9-2453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6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34 13749,'-37'-34'11606,"37"39"-9458,1 40-759,0 2 549,-7 54-1,-33 569-1937,39-576-2572,15 107 1,-9-161 1291,2-1 0,1-1 0,2 1 0,1-2 0,25 52 0,-7-40-5293,3-8-3814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3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203 141 12089,'-50'-26'2624,"34"18"221,-3-4-369,0 1-404,-7-1-340,4 4-284,6-4-344,0 4 441,7-1-1017,-1 1-336,32-4-1833,-3 1-275,26 8-1080,28 9-3533,-13-1-6060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4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26 155 12377,'-26'-9'2212,"36"-8"-363,-7 0-357,0-3-360,10 6-260,-1 2-232,7 1-300,16-9-640,0 11-444,3 1-716,16 2-504,-3-3-873,-3 6-1099,3 6-2753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4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97 7205,'-16'6'5436,"16"-26"-4904,0 0 200,12 6-548,1 2-156,0-2-500,3 5-224,-4 1-3868,4 2-837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4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69 12025,'-10'17'2344,"23"-28"2677,-16-9-3861,3 0 612,9 8-1180,-2 1 352,9 5-1088,3 3-228,-4 1-10037,8 2 460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4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3384,'16'0'-16,"-22"-17"-988,3 5 292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42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23 102 7821,'0'0'11727,"10"-9"-11299,-4 1 9147,-41 8-8931,32 0 1691,21-8-2098,8 0-237,0 1 0,0 2 0,0 0 0,1 2 0,32 0 0,-4-1 0,57-7-64,300-15-1914,-339 24-620,24 0-2646,-33 8-1746,7 12-5919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42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42 183 12149,'-31'-23'2724,"21"12"7133,29 2-8441,25 1-163,-2-1-445,5 0-388,20-2-576,3 0-864,6-1-473,3-8-983,4-3-804,6 0-2717,3 9-5224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43.2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34 15413,'-15'-26'13594,"13"29"-11665,-2 4-1793,0 0 0,1 0 0,0 0 0,1 1 0,-1 0 0,1-1 0,1 1 0,-2 11 0,-1 72 424,3-58-513,7 287-47,-4-275 0,2 0 0,3 0 0,1 0 0,2-1 0,2 0 0,1-1 0,27 55 0,-36-90 0,0 0 0,0 0 0,1-1 0,0 0 0,0 0 0,8 8 0,-11-13 0,1 1 0,0-1 0,0 0 0,0 1 0,0-1 0,0-1 0,1 1 0,-1 0 0,0-1 0,1 0 0,0 0 0,-1 0 0,1 0 0,-1 0 0,1-1 0,0 1 0,0-1 0,4 0 0,2-2 0,1 0 0,-1-1 0,0 0 0,0 0 0,0-1 0,0-1 0,-1 1 0,0-2 0,0 1 0,0-1 0,0-1 0,-1 1 0,0-1 0,-1-1 0,1 1 0,8-14 0,3-4 0,-1-1 0,-2 0 0,0-2 0,17-43 0,-19 34 0,-2-1 0,-1 0 0,-2-1 0,7-63 0,-9 17 0,-6-89 0,-1 149 0,-2 0 0,0 0 0,-10-41 0,10 59 0,-1-1 0,0 1 0,0 0 0,0 0 0,-1 0 0,-8-12 0,9 16 0,0 0 0,0 0 0,0 0 0,0 0 0,0 0 0,0 1 0,-1 0 0,1-1 0,-1 1 0,0 1 0,1-1 0,-1 0 0,-8-1 0,9 3-63,-1-1 0,1 1-1,0 0 1,-1 0 0,1 0 0,-1 0 0,1 1-1,0 0 1,-1-1 0,1 1 0,0 0 0,-1 1-1,1-1 1,0 0 0,-4 4 0,-5 2-782,1 2-1,-17 14 1,10-8-410,2-2-481,7-6-39,1 0 0,-1 0 0,1 1 0,1 0 0,-13 16 0,-2 25-10820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43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69 15177,'-19'3'3161,"13"-18"-509,3-2 4973,-4 3-6781,4 0-636,-13 8-3709,0 0 1909,-6 12-19998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46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5 4816,'-1'-1'157,"0"1"0,0-1 0,0 1 0,0 0 0,0-1-1,0 1 1,0 0 0,0-1 0,0 1 0,0 0 0,0 0-1,0 0 1,0 0 0,0 0 0,0 0 0,1 0 0,-1 0-1,0 1 1,0-1 0,0 0 0,0 0 0,0 1 0,0-1-1,0 1 1,-1 0 0,1 0 249,0 0 0,1 0 0,-1 0 0,1 0 0,-1 0 0,1 0 0,-1 0 0,1 0 0,0 0 0,-1 1 0,1-1 0,0 0 0,0 0 0,0 0 0,0 0 0,0 2 0,16 10 818,-6-7-1090,1-1 1,0 1 0,0-2-1,1 1 1,-1-2 0,17 4-1,17 5 54,67 24 128,171 50 90,153 11-446,569 52 0,454-40-2877,-1385-105 2675,462 20-1345,-1-41-46,-522 15 1389,43-5-471,-21-6-3937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6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306 100 10541,'5'-9'688,"1"-1"0,1 1 0,-1-1 0,1 2 0,1-1 0,10-8 1,-15 14-422,1 0 1,-1 0 0,1 1-1,0-1 1,0 1 0,0 0-1,0 0 1,0 1 0,0-1-1,1 1 1,-1 0 0,0 0-1,1 0 1,-1 1 0,1 0-1,-1-1 1,1 2 0,-1-1 0,8 1-1,-2 2-93,0 0 0,0 0 0,-1 1 0,1 1 0,-1-1 0,0 1 0,0 1 0,-1 0 0,1 0 0,-1 1 0,0 0 0,-1 0 0,0 0 0,0 1 0,-1 1 0,0-1 0,0 1 1,-1 0-1,0 0 0,0 0 0,-1 1 0,-1-1 0,1 1 0,-2 0 0,1 0 0,-1 1 0,-1-1 0,0 0 0,0 1 0,-1-1 0,0 1 0,-1-1 0,0 0 0,-5 19 0,-1-8-39,-1-1 0,0 0 1,-2 0-1,0-1 0,-1 0 1,-1-1-1,-1 0 1,0-1-1,-1-1 0,-19 18 1,-19 12 215,-108 72 1,-22 19-1108,165-122 363,5-5-454,1 0 0,0 1 0,0 0 1,-16 24-1,26-34 565,0 0 0,1 0 0,-1-1 0,1 1 0,-1 0 0,1 1 0,-1-1 1,1 0-1,0 0 0,-1 0 0,1 0 0,0 0 0,0 0 0,0 0 0,0 0 0,0 1 0,0-1 0,0 0 1,0 0-1,0 0 0,0 0 0,1 0 0,-1 0 0,1 0 0,-1 0 0,0 0 0,1 0 0,0 0 0,-1 0 0,1 0 1,0 0-1,-1 0 0,1 0 0,2 1 0,21 24-10478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47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15 5344,'-9'-14'2553,"34"14"-5102,29 5 185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5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14 175 10929,'0'0'4594,"-10"-11"259,10 11-4767,0-1 1,-1 1-1,1 0 1,0 0-1,0-1 1,-1 1 0,1 0-1,0-1 1,0 1-1,-1 0 1,1-1-1,0 1 1,0 0-1,0-1 1,0 1 0,-1-1-1,1 1 1,0 0-1,0-1 1,0 1-1,0-1 1,0 1-1,0 0 1,0-1 0,0 1-1,0-1 1,0 1-1,0 0 1,0-1-1,1 1 1,-1 0-1,0-1 1,0 1 0,0-1-1,0 1 1,1 0-1,-1-1 1,42-12 869,0 3 0,0 1 0,66-6 0,-62 10-656,391-32-388,-185 19-2741,0-10-4221,-181 18 1300,-8 5-3338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5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566 20 11789,'-23'-6'873,"14"3"-57,1 0-1,-1 1 1,0 0-1,0 0 1,0 1-1,0 1 1,0-1-1,-13 2 1,17 1-283,1 0-1,0-1 1,0 1 0,0 1 0,0-1 0,0 1 0,1-1-1,-1 1 1,1 0 0,-1 0 0,1 1 0,0-1 0,1 1-1,-1-1 1,-3 7 0,-5 9 730,-15 37-1,23-47-848,-80 203 954,10 5-4436,-30 53-4740,55-152 309,6-7-3976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6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76 161 6145,'-13'-8'9430,"6"-2"-3582,6 8-5476,0 0 1,1 0-1,-1 0 0,1 0 1,-1 1-1,1-1 0,0 0 1,0 0-1,0 0 0,0-3 0,1-2-399,1 0 0,-1 1-1,1-1 1,1 1-1,3-9 1,-5 13 612,0-1 728,-13-28-369,9 35-900,0 0 0,0 0 1,1 0-1,-1 0 0,1 0 0,0 0 1,0 1-1,1-1 0,-1 1 0,1-1 0,-1 7 1,-13 122 726,7-78-632,3 1-1,2 62 1,4-92-87,7 36-1,-7-55-42,1 1 0,0 0-1,0-1 1,1 1 0,0-1-1,1 0 1,-1 0 0,9 12-1,-9-17-8,0 1 0,0-1 0,0 0 0,0 0 0,0 0 0,0 0 0,1-1 0,-1 1 0,0-1 0,1 0 0,-1 0 0,1 0 0,0 0 0,-1-1 0,1 1 0,0-1 0,-1 0 0,1 0 0,0 0 0,-1-1 0,1 1 0,0-1 0,4-1 0,11-3-37,-1-1-1,34-14 0,-50 19 32,142-73-527,-101 51 344,-41 22 182,-1 0-1,1 0 1,-1 1-1,1-1 1,0 1 0,-1-1-1,1 1 1,0 0 0,-1 0-1,1-1 1,0 1-1,-1 0 1,1 0 0,0 1-1,-1-1 1,1 0-1,-1 1 1,1-1 0,0 1-1,-1-1 1,1 1-1,-1-1 1,1 1 0,-1 0-1,1 0 1,-1 0 0,0 0-1,0 0 1,1 0-1,-1 0 1,0 1 0,0-1-1,0 0 1,1 3-1,1-2 7,-1 1-1,1 0 0,0-1 1,-1 0-1,1 0 0,0 1 1,1-2-1,-1 1 0,4 1 1,1-1 3,0 0 0,0-1 0,1 0 0,-1 0 1,1-1-1,-1 0 0,0 0 0,1-1 0,-1-1 1,0 1-1,1-1 0,-1 0 0,9-5 1,-2 1-4,0 0 1,0-2-1,-1 0 1,0 0-1,25-21 1,-33 24 3,1-2 0,-1 1 1,0-1-1,-1 0 1,0 0-1,0 0 1,0-1-1,-1 0 0,0 0 1,-1 0-1,1 0 1,-2 0-1,1-1 0,-1 0 1,0 1-1,-1-1 1,0 0-1,-1 0 0,0 0 1,0 1-1,-2-17 1,-4-4-99,0 1 0,-2-1 0,-1 1 1,-1 1-1,-19-36 0,-1-15-5518,28 75 2543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9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461 139 5781,'0'0'2912,"-1"-3"-1529,-4-70 5665,4 70-6867,1 0-1,0 0 1,-1 1 0,0-1 0,1 1 0,-1-1 0,0 0 0,0 1 0,-2-4 0,0 1 200,2 2 868,-3-5-9,4 7-1122,0 0-1,0 1 0,0-1 0,0 0 0,-1 1 0,1-1 0,0 0 1,0 1-1,-1-1 0,1 0 0,0 1 0,-1-1 0,1 0 1,0 1-1,-1-1 0,1 1 0,-1-1 0,1 1 0,-1-1 1,1 1-1,-1-1 0,0 1 0,1 0 0,-1-1 0,1 1 0,-1 0 1,0-1-1,-1 1 0,-2 2 54,-1 0 1,0 0-1,1 1 1,-1 0-1,1 0 1,0 0-1,0 0 1,0 1-1,0 0 1,0-1-1,1 1 1,0 1-1,0-1 1,0 0-1,0 1 1,1-1-1,0 1 1,0 0-1,0 0 1,-2 9-1,-98 353 2737,47-154-1851,-77 190-1057,118-360 0,9-30 0,3-15 0,2-12 0,2 3 0,0 0 0,1 0 0,1 0 0,0 1 0,0-1 0,1 1 0,1 0 0,-1 0 0,2 1 0,-1-1 0,1 2 0,14-15 0,-6 8 0,1 0 0,1 2 0,-1 0 0,2 1 0,0 0 0,21-9 0,-15 11 0,1 1 0,0 1 0,0 1 0,1 1 0,45-4 0,-18 6 0,80 5 0,-93 1 0,-1 2 0,0 1 0,0 2 0,-1 2 0,41 15 0,-68-21-1,-1 1-1,0 0 1,0 0 0,0 2 0,-1-1-1,0 1 1,0 0 0,0 1-1,-1 0 1,0 0 0,0 1 0,9 11-1,-16-17 2,-1-1 1,1 1-1,-1 0 0,1 0 0,-1 0 0,1-1 0,-1 1 0,0 0 0,0 0 1,0 0-1,0 0 0,0 0 0,0 0 0,-1-1 0,1 1 0,-1 0 0,1 0 1,-1 0-1,0-1 0,0 1 0,1 0 0,-1-1 0,-2 3 0,-24 31-16,21-30 4,0 0 1,0 0-1,-1-1 0,1 1 1,-15 5-1,-41 15 20,-1-2 0,-1-3 0,-103 17 1,-111 10-880,137-32-2072,2-8-4970,117-6 1097,3 3-4357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15 4980,'-3'11'1489,"1"-13"660,1-21 5289,11 32-4721,-8-7-2530,0 0 0,-1 0 0,1 0 0,-1 1 0,1-1 0,-1 1 0,0-1 0,0 1 0,0-1-1,0 1 1,0 0 0,0 0 0,-1-1 0,0 1 0,1 0 0,-1 0 0,0 3 0,-1 4 371,0 1 0,0-1 0,-5 17 0,-13 52 1542,-26 89 358,-48 156-2396,69-214-4541,4 1-5358,11-59-1853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40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0 138 6929,'0'0'1658,"2"-3"-99,4-5-1192,-1 1-1,1 0 1,0 0-1,0 1 1,1 0-1,-1 0 0,2 0 1,-1 1-1,0 0 1,1 1-1,0-1 1,0 2-1,13-6 1,15-3 336,68-14 1,-79 21-566,0 2 1,0 0 0,0 2 0,1 0-1,-1 2 1,0 1 0,0 1 0,32 7-1,-45-7-109,0 0-1,0 1 1,-1 0-1,0 1 1,0 0-1,0 1 1,-1 0-1,0 1 1,0 0-1,0 0 1,-1 1-1,0 1 0,0-1 1,-1 1-1,-1 1 1,1-1-1,-1 1 1,-1 1-1,7 12 1,-5-5-18,-1 0 0,0 1 0,-1-1 0,-1 1 0,3 27 0,-7-41-18,-1 0 0,1 1 0,-2-1-1,1 0 1,0 0 0,-1 0 0,0 0 0,0 1 0,-1-1 0,1 0 0,-1-1 0,0 1-1,-1 0 1,1-1 0,-1 1 0,0-1 0,0 1 0,0-1 0,0 0 0,-1-1 0,0 1-1,0-1 1,0 1 0,0-1 0,-8 4 0,-3 1-189,-1 0 1,0-2-1,0 0 1,-1-1-1,1-1 0,-34 5 1,-109 1-2509,106-9 1342,-23-1-2551,0-5-2138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47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3948,'9'-26'632,"10"29"-480,-3 0-508,-3 2-1036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51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245 212 9973,'5'-16'469,"3"-28"6823,-7 38-6198,-1 0 0,0 0 0,-1-1 0,0 1 1,1 0-1,-6-14 5206,-3 46-4883,-23 84-999,-32 101-85,53-183-333,-77 230 0,75-212 0,2 0 0,2 1 0,-4 80 0,13-113 0,0-1 0,0 1 0,2-1 0,-1 1 0,2-1 0,0 0 0,0 0 0,1 0 0,1-1 0,8 17 0,-9-22 0,0-1 0,1 0 0,-1 0 0,1 0 0,0-1 0,1 0 0,-1 0 0,1 0 0,0 0 0,0-1 0,0 0 0,1-1 0,-1 1 0,1-1 0,0 0 0,0-1 0,0 0 0,1 0 0,-1 0 0,10 0 0,14-1 0,0-2 0,0-1 0,0-1 0,0-2 0,58-16 0,10-10 0,93-43 0,-119 43 0,2 3 0,0 3 0,83-15 0,-145 38 0,1 0 0,0 0 0,-1 2 0,1-1 0,0 2 0,-1 0 0,1 0 0,0 2 0,-1-1 0,0 2 0,0 0 0,0 0 0,0 1 0,0 1 0,-1 0 0,0 1 0,0 0 0,18 15 0,28 32 0,-30-28 0,0-1 0,42 28 0,-60-46 0,0-1 0,0-1 0,1 0 0,-1-1 0,1 0 0,0 0 0,0-1 0,0 0 0,1-1 0,-1-1 0,0 0 0,13 0 0,-7-2 0,0 0 0,1-2 0,-2 0 0,1-1 0,0 0 0,-1-1 0,0-1 0,0-1 0,0 0 0,-1-1 0,17-12 0,-15 7 0,-1 0 0,0-1 0,-1 0 0,-1-1 0,0-1 0,-1 0 0,-1-1 0,16-28 0,-14 19 0,-2-1 0,-1 0 0,-1 0 0,-2-1 0,0-1 0,-2 1 0,-1-1 0,-2 0 0,0 0 0,-2 0 0,-1 0 0,-2-1 0,-7-42 0,2 36-20,-3 0 1,0 1-1,-2 1 1,-2 0-1,-1 1 1,-2 0-1,-1 1 0,-1 1 1,-2 1-1,-26-30 1,32 43-32,-1 1 0,-1 0 0,0 1 0,-1 0 0,-1 2 1,0 0-1,0 1 0,-1 1 0,-1 1 0,0 1 0,0 1 0,-1 0 1,0 2-1,0 0 0,-1 2 0,1 1 0,-27-2 0,20 6-1353,1 0 0,-1 2-1,1 1 1,-54 16 0,77-19 895,-1 1-1,0 1 1,1-1-1,-1 1 1,1 0 0,0 1-1,0-1 1,-6 6 0,-15 21-5329,5 10-5371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53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91 7653,'3'8'9654,"6"-7"-5789,17-10-4551,-9 1 1541,43-4-272,0 2 1,111-4 0,-41 4-207,387-21 177,-502 30-527,30-1-146,2 0 214,47 3 0,-82-1-328,1 2 0,-1 0 0,1 0 0,-1 1 0,0 1 0,0 0 0,-1 1 1,19 9-1,-27-12-1311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6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0 12321,'-20'76'2372,"3"-34"-123,14 0-57,0 3-372,-7 7-208,0 2-308,0 9-260,6 7-220,4 8-308,4 3-704,2 4-428,-2-4-608,-4-2-852,-4-7-584,4-3-3137,7-5-4912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53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6 8385,'11'-5'7785,"-22"5"-5128,8 0-2393,0 1-1,0 0 1,0-1-1,0 1 0,0 0 1,0 1-1,1-1 1,-1 0-1,0 1 1,1-1-1,-5 4 1,-5 12 1045,1 0 0,0 0 0,-8 22 0,-36 108 866,42-108-1840,8-21-709,0 0 1,1 1 0,0 0 0,2 0-1,-1 25 1,5 4-3871,5 3-4573,4 3-2633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58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 8333,'26'-17'1688,"-20"14"-7,-6 0-1325,0 0 0,0 1 1,0-1-1,1 0 0,-1 1 1,1-1-1,0 1 0,0-1 1,0 0-1,0 1 0,0 0 0,1-1 1,-1 1-1,1 0 0,0 0 1,-1 0-1,1 0 0,2-2 1,1 0 23,-1 1 1,1 0 0,0 0 0,-1 1-1,1-1 1,1 1 0,-1 0-1,7-2 1,-7 4-208,0-1-1,0 0 1,0 1 0,0 0 0,0 0-1,0 1 1,0-1 0,0 1-1,0 0 1,0 0 0,0 1 0,-1-1-1,1 1 1,0 0 0,-1 1-1,0-1 1,1 1 0,-1-1-1,0 2 1,0-1 0,-1 0 0,7 7-1,3 4 249,-1 0-1,-1 1 1,0 1-1,15 28 1,-17-27-236,-1 0 0,-1 1 0,0 0 0,-1 0 1,-1 1-1,-1-1 0,-1 1 0,2 35 0,-5-29-95,-2 0-1,0 1 1,-2-1-1,-1 0 1,-1-1-1,-1 1 1,-10 24-1,-35 82 168,31-84-179,-1-1 1,-33 49-1,21-39-55,-13 30 210,44-83-182,7-6-25,38-40-13,71-94-1,-51 57-25,342-387-392,-364 423 352,-19 20-4,1 1 0,34-27 0,-55 49 61,0 0 0,1 0 0,-1 0-1,0 0 1,1 0 0,-1 1 0,1-1-1,-1 1 1,1-1 0,0 1 0,-1 0-1,1-1 1,0 1 0,-1 0 0,1 0-1,-1 0 1,1 0 0,0 0 0,-1 1-1,1-1 1,0 0 0,-1 1 0,1-1-1,-1 1 1,1 0 0,-1-1 0,1 1-1,-1 0 1,0 0 0,1 0 0,-1 0-1,0 0 1,0 0 0,0 1 0,0-1-1,0 0 1,0 0 0,0 1-1,0-1 1,0 1 0,0-1 0,-1 1-1,1-1 1,-1 1 0,1-1 0,-1 1-1,1-1 1,-1 1 0,0 0 0,0-1-1,0 4 1,-6 31 258,-1 0-1,-15 43 1,-7 36 562,26-99-757,0 0-1,2 1 1,0-1 0,1 1-1,2 16 1,-2-26-66,2-1 0,-1 1 1,1-1-1,0 0 0,0 1 0,1-1 0,0 0 0,0 0 1,0-1-1,1 1 0,0-1 0,7 9 0,-3-6 1,0-1 1,1 0-1,0 0 0,0 0 0,1-1 0,19 9 1,-1-4-34,1-1 1,1-1-1,-1-2 0,51 6 1,75-1-3717,174-8-1,-229-6 1017,-1 0-1515,-28 0-1516,1-1-3665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58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10773,'0'0'8725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00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1 212 9113,'0'0'4175,"10"-9"-711,-3 3-3035,2 0 0,-1 1 1,0-1-1,1 2 0,0-1 1,0 1-1,1 1 0,12-4 1,84-14 417,-58 13-419,763-100 1187,-746 101-1505,-15 1-105,0 2 1,0 2-1,81 7 0,-128-5-109,0 1-1,0 0 1,0 0-1,0 0 0,0 1 1,0-1-1,0 1 1,0-1-1,-1 1 0,1 0 1,3 3-1,4 3-923,-34 1-3796,-11 6-428,5 0-3042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00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229 16 8953,'2'-16'3182,"-12"24"2003,-5 16-13,10-9-4457,1 12 747,2 0 0,2 50 1,-2 19 166,-8-23-1682,-4-2 0,-44 135 0,42-154-1271,-31 81-4696,22-63-1144,2-4-4408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00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569 35 8081,'4'-4'473,"2"0"0,-1 0 0,0 0 0,1 1 0,0 0 0,-1 0 0,1 0 0,9-2 0,-10 4 1416,21 13 2532,-23-6-4138,-1-1 0,0 1 0,0 0-1,0 0 1,-1 0 0,0 0 0,0 0-1,0 0 1,-1 0 0,0 0 0,-1 0-1,0 9 1,-7 21 574,0 0 0,-3 0-1,-1-2 1,-32 66 0,28-63-482,-120 257 1449,70-136-1233,64-155-564,1 1-1,0 0 1,0-1-1,0 1 1,0 0-1,1-1 1,-1 6-1,1-8-17,0 0 0,0 0 0,0 0 0,1 0 0,-1 0 0,0 0-1,1 0 1,-1 1 0,0-1 0,1 0 0,-1 0 0,1 0 0,0 0 0,-1-1 0,1 1-1,0 0 1,1 1 0,0 0-1,1-1 0,0 0 0,0 0-1,0 0 1,0 0 0,0 0 0,0-1 0,0 1-1,0-1 1,0 0 0,0 0 0,0 0 0,0 0-1,0-1 1,0 1 0,5-2 0,130-32 90,11-1-87,-128 31-12,-1 2-1,1 1 1,0 1-1,-1 0 0,35 6 1,-41-3-1,0 0 1,0 1 0,0 1 0,-1 0-1,1 1 1,-1 0 0,0 1 0,-1 0-1,0 1 1,0 1 0,-1 0 0,0 0-1,0 1 1,-1 1 0,0 0-1,-1 0 1,0 1 0,-1 0 0,7 14-1,-13-20 3,-1 0-1,1 0 1,-1 0-1,-1 1 1,1-1-1,-1 0 1,0 1-1,-1-1 1,1 0-1,-1 1 1,0-1-1,-1 0 1,1 0-1,-1 0 1,-1 0-1,1 0 1,-1-1-1,0 1 1,-4 5-1,1-3 2,-1-1-1,0 0 1,0 0 0,-1-1-1,0 0 1,0 0-1,0-1 1,0 0-1,-1 0 1,0-1-1,0 0 1,0-1-1,-17 5 1,-4-1-13,-1-1 0,-62 3-1,-25-6-1489,-154-15-1,14-20-5454,171 21 480,14 9-4080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01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0 106 12721,'32'-34'2192,"6"14"-275,-6 3-273,0 5-324,3 1-340,6 2-184,3 6-148,4 3-200,3 0-352,0 3-508,-4 0-544,-2 6-840,-4-1-452,-3 4-2889,-9 5-4092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01.2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 9233,'23'0'2852,"-33"-11"-196,1 2 2305,21 1-3141,4 2-320,13 3-296,-1 0-244,10 3-316,29 0-780,-16-2-440,0-4-600,3 3-680,0 3-556,3-6-3441,6 1-4984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01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420 212 4620,'-11'4'2563,"-16"-3"11555,12-3-13525,14 2-1078,-1 0 731,0 0 0,0 0 0,0 0 0,0 0 0,1 0 0,-1 0-1,0 1 1,0-1 0,0 1 0,1-1 0,-1 1 0,0 0 0,0-1 0,1 1 0,-1 0-1,1 0 1,-1 0 0,1 1 0,-1-1 0,1 0 0,0 0 0,-3 4 0,-17 34 1719,17-32-1828,-17 43 551,1 1 1,-23 104 0,2 110 845,38-234-1534,2 0 0,1 0 0,1-1 0,2 1 0,1 0 0,9 36 0,-12-63 0,0-1 0,0 0 0,0 0 0,0 0 0,0 0 0,1 0 0,-1 0 0,1 0 0,0 0 0,0 0 0,0-1 0,0 1 0,0-1 0,1 0 0,-1 1 0,1-1 0,0 0 0,-1-1 0,5 3 0,-4-3 0,1 0 0,-1 0 0,1-1 0,-1 1 0,0-1 0,1 0 0,-1 0 0,1 0 0,-1-1 0,0 1 0,1-1 0,-1 0 0,0 0 0,1 0 0,4-2 0,6-4 0,-1-1 0,0 0 0,0-1 0,-1 0 0,0-1 0,20-21 0,-14 10 0,-1 0 0,-1-2 0,-1 0 0,0-1 0,16-39 0,-14 23 0,-3-1 0,19-78 0,-27 84 2,-1 0 0,-2 0 0,-1 0 0,-2-1 0,-1 1 0,-7-42-1,5 56-6,-1 0-1,-1 1 1,-1-1-1,-1 1 0,-1 1 1,0-1-1,-2 1 0,0 1 1,-1 0-1,0 0 1,-24-25-1,25 33-351,0 0 1,-1 1-1,-1 1 0,1 0 1,-1 0-1,-1 2 0,1-1 1,-1 1-1,0 1 1,-1 0-1,1 1 0,-27-4 1,20 5-1178,0 1 1,0 1-1,0 1 1,0 1-1,0 1 1,0 0-1,0 2 1,-27 7-1,-27 18-9757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02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561 201 6113,'1'-3'153,"1"1"95,0-1 0,-1 0 1,1 1-1,-1-1 0,1 0 1,-1 0-1,0 0 1,0 0-1,-1 0 0,1 0 1,0 0-1,-1 0 0,0 0 1,0-6-1,0 6 68,0-1 0,1 1 0,-1 0 0,1 0 0,0-1 0,-1 1 0,2 0 0,-1 0 0,0 0 0,1 0 0,-1 0 0,3-4 0,-1 4 136,-1-1-1,0 0 1,0 0-1,0 0 1,-1 0-1,1 0 1,-1-1-1,1-4 1,-2-1 1130,1-1 1,-1 1-1,-3-21 1,-9 48 751,-7 25-889,2 1 1,-16 63-1,17-51-688,-182 507-123,-39 135-421,176-414-4395,55-235 2514,2 1-1,1 0 0,10 94 1,9-57-5450,10-12-4691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7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428 8 10929,'-11'-2'696,"8"0"-485,0 1 0,0 1 0,0-1 0,0 0 0,0 1 0,-1 0-1,1-1 1,0 1 0,0 1 0,0-1 0,-1 0 0,1 1-1,0-1 1,0 1 0,0 0 0,0 0 0,0 1 0,0-1 0,0 0-1,1 1 1,-6 3 0,-17 17 522,0 1-1,2 0 1,0 2-1,2 1 1,1 1-1,-28 48 1,-90 169-1641,134-236 756,0 0 0,1 0 0,-5 15 0,5-13 64,4-8 98,0 0 0,0 0 0,0 0 0,0 0 0,0 0 0,0 0 0,0 0 0,1 0 0,-1 0 0,0-1 0,1 1 0,0-1 0,2 3 0,-3-3 17,0 0 0,1-1 1,-1 1-1,0-1 0,0 1 1,0-1-1,0 1 0,0-1 0,1 1 1,-1-1-1,0 0 0,0 0 0,1 0 1,-1 0-1,0 0 0,0 0 1,1 0-1,1 0 0,1 0 74,20 2 124,0 2 0,0 0 0,0 2 0,-1 0 0,0 2 0,-1 1 0,0 0 0,0 2 0,36 23 0,-26-13-180,0-1-1,2-1 1,0-3 0,69 25-1,-93-38-51,1 0-1,-1-1 1,1 0-1,0-1 1,0 0 0,0 0-1,0-1 1,0-1-1,0 0 1,-1 0 0,1-1-1,0-1 1,-1 0-1,1 0 1,-1-1 0,0 0-1,13-7 1,8-8 75,-1-2-1,-1 0 1,46-45 0,-55 48 27,12-15 237,-25 25-252,0 0 0,0 1 0,1 0 0,11-9 0,-16 15-51,0-1-1,1 0 0,-1 0 0,1 1 1,-1 0-1,1 0 0,0 0 0,-1 0 1,1 1-1,0-1 0,-1 1 0,1 0 1,0 0-1,0 0 0,-1 0 0,5 2 1,4 1-5,-1 1 0,0 0 1,0 1-1,0 0 0,0 1 1,10 7-1,38 19 78,-46-27-124,1 0 1,-1-1-1,1-1 0,0 0 0,0 0 0,1-2 0,-1 0 0,0 0 0,25-3 1,5-1 36,-1 2 0,1 3 0,45 6 0,-61-5 15,25 3 27,-14-1 35,49 1 1,-75-6-106,-1-1-1,1 0 1,-1-1-1,1 0 0,-1-1 1,0-1-1,0 0 1,13-6-1,4-3-95,-20 10 98,-1-1 0,1 0 0,-1 0 0,0-1 0,0 0 0,-1 0 0,1-1 0,9-10 0,0-3 434,0-1 0,-2 0 0,-1-2 0,0 1-1,16-37 1,-29 55 41,-1 7-309,-1 5-430,0 0 0,1 1-1,0-1 1,0 1 0,1-1 0,1 0 0,-1 0 0,2 1 0,-1-1 0,1 0 0,0-1-1,1 1 1,0 0 0,1-1 0,5 8 0,-2-4-783,1-1-1,1-1 1,-1 0 0,2 0-1,-1-1 1,1 0 0,1 0-1,0-2 1,21 12 0,-3-4-2498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05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 4100,'0'0'9893,"4"-1"-9422,150-22 1749,97-10-1667,-183 26-503,198-10 321,-15 21 515,199-5 510,39-10-624,-337 12-597,244-8 745,-247 3-759,-56 3-113,97 8 22,-113-2-46,69 4-4,245 9-12,203-29 346,-471 10-222,114 2-7,256 31-62,-293-21-34,204 20-7,30 23-39,-286-33 10,29 3-15,211 26 43,141-12-3,-116-11 27,-372-24-37,395 37-15,-130-11-33,64 8 88,104 51-25,-133-32-16,-210-37 24,218 28-43,96 15-21,-161-6 59,90 13-89,-248-51 71,156 15-14,-186-25 21,-17-2 44,123-4 1,-62-6 20,14-1 18,92-9 4,-211 13-95,-23 1-4,1 0 0,-1-1 0,0 0 0,17-4 0,-22 3 1,0 1 0,1 1-1,-1 0 1,1 0 0,12 1-1,-18-1 0,0 0-1,1 0 1,-1-1-1,0 1 1,0-1-1,1 0 1,-1 1-1,0-1 0,0 0 1,0 0-1,3-3 1,1 1-4,-3 2 0,31-9 77,-10-4-73,-22 13 4,17-9-56,-15 8 4459,-10 11-4332,0 0 0,0 0 0,1 0 0,0 1 0,1 0 0,0 0 0,-3 14 0,-14 33 219,-46 116 796,10-21-303,-41 82 234,78-184-789,3 0-1,2 2 1,-16 96 0,8-34-59,14-62-176,7-37 0,0 1 0,-1-1 0,-1 0 0,-1 0 0,-11 26 0,2-11 0,2 2 0,-12 44 0,2-7 0,9-26 0,-10 64 0,4-13 0,-25 72 0,22-98 0,-33 119 0,48-159 0,-13 32 0,9-29 0,2-13 0,7-14 0,-1 0 0,1 1 0,0 0 0,1-1 0,-1 1 0,1 0 0,0 0 0,0 0 0,0 8 0,-5 32 0,5-37 0,5 34 0,-4-34 0,7 25 0,-1-15 0,-4-5-77,-8-11-210,-8-10-1262,13 7 1232,-7-6-847,-1 0 1,1-1 0,-14-17-1,4 4-2374,-5-2-3289,-7-7-5707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06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83 1616,'8'6'-1632,"-5"-9"2782,-9-17 5418,-2-9-899,-24 4-4697,29 23-980,0 0 1,-1 1-1,1-1 0,-1 1 0,0 0 0,1 0 0,-1 0 0,0 1 0,1 0 1,-7-1-1,8 1-195,-17 0-285,-5 1-1147,-25 7 8839,35-6-6850,12-1-294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08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21 5785,'16'-7'443,"-1"1"625,-1-1 8688,-4 42-8206,-7-6-809,0-1 0,-3 43 0,-2-34-359,-1 0 0,-2-1 1,-10 38-1,-27 53 276,22-74-502,3 0 0,2 1-1,2 0 1,-5 61 0,13-68 0,-17 65-1,18-96-137,4-14 48,0 18-73,0-18 11,0 0 0,0 0 0,0-1 0,0 1 0,0 0 0,0 0 0,1 0 0,-1 0 0,1 0 0,-1 0 0,1 0 0,0-1 0,0 1-1,0 0 1,0 0 0,0-1 0,2 3 0,-2-2 58,3-1 37,5 0-69,-2 1 44,-1-1 0,1 0 0,0-1 0,11 0 1,157-10 400,-139 9-423,430 22 501,-204-3-231,318-4 127,-68-4-151,-273-5-217,-149-5-83,695-17 133,-119 11 774,-242 10-298,706-25 994,-783 18-1090,391-14 261,35-65-592,-249 8-48,144 33-120,-600 38 40,650-5 101,-524 23-319,-119-7 118,-1-3 1,116-8-1,-21-8 21,0 7 0,-1 8 0,184 27 0,-236-17 16,0-4-1,159-9 1,29-36-5,-87 8-59,-78 19 55,220 17-1,-324-8 45,3 1-25,0-3 0,61-7 0,-70 5 20,1 2 0,34 3-1,-16-1 0,21 7-44,-52-5 97,63 12-12,-77-15-76,0 0 11,67-8 20,-67 7-55,20 2-9,-4 2-70,1 0 1,-1 2-1,0 0 1,33 14 0,-29-10 30,1-1 1,25 5 0,-11-8 39,-35-4 41,24-10-6485,-27 7 5853,0-1 1,-1 1-1,0 0 0,0 0 0,1-1 1,-1 1-1,0 0 0,-1 0 0,1 0 1,0 0-1,-1 0 0,1 1 0,-1-1 0,1 0 1,-4-1-1,-18-6-10340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10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0 338 4272,'0'0'5353,"3"0"-4420,43 10 752,-27-6-1125,1 0 0,20 1 0,51 0-257,0-4 0,1-4 0,93-15 0,-135 10-399,-1-3-1,0-2 0,-1-1 1,0-3-1,-1-2 0,46-27 1,-33 14-399,72-28 0,-116 54 466,1 1 0,0 0 0,0 1 0,0 1 0,0 1 0,0 1 0,0 0 0,1 1 0,-1 1 0,27 5 0,-38-6 14,0 1 0,0 0 0,0-1 0,0 0-1,0-1 1,0 1 0,10-3 0,-15 3-21,1 0 0,-1-1 0,0 1 0,0 0-1,0 0 1,0-1 0,0 1 0,1 0 0,-1-1 0,0 1-1,0-1 1,0 0 0,0 1 0,0-1 0,0 0 0,0 1-1,0-1 1,-1 0 0,1 0 0,0 0 0,0 0-1,-1 0 1,1 0 0,-1 0 0,1 0 0,0 0 0,-1 0-1,0 0 1,1 0 0,-1-1 0,1-1 0,-2 1-11,0 0 0,0 0 0,0 0 0,0 0 1,0 0-1,0 0 0,0 0 0,0 0 0,-1 1 0,1-1 0,-1 0 1,1 1-1,-1-1 0,0 1 0,0 0 0,1 0 0,-1 0 1,-2-2-1,-7-2-19,1 0 0,0 1 0,-1-1 0,0 2-1,0 0 1,-14-3 0,-71-4-151,51 7 241,24 2-50,-1 0 0,-36 6 0,-11-1-101,50-2 148,0 0 1,1 1-1,-25 7 1,-22 4-95,-164 30 64,-54 20-134,270-61 52,0 2 1,1-1-1,-1 1 0,1 1 0,0 0 1,0 1-1,1 0 0,0 1 0,0 0 0,1 1 1,0 0-1,-17 20 0,20-20-731,0 0-1,-1-1 1,0 0 0,-12 10-1,5-9-883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10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 4388,'-1'-1'878,"8"0"1737,13 0 1340,-4 2-3557,-1 0 0,0-1 0,1 0 1,19-4-1,17-1 134,698 10 1606,1 51-1919,-468-32-77,-111-10-132,1074 77 129,-1033-77-145,423 18 19,-538-29-40,161-2-387,-253-1 243,0 0 1,0 0-1,1-1 1,-1 0-1,0 0 1,0 0-1,0-1 1,0 0-1,0 0 1,0-1-1,9-5 1,-14 8 115,-1-1 0,1 1 0,-1-1 0,1 1 0,-1-1 0,0 1 0,1-1 0,-1 1 0,1-1 0,-1 1 0,0-1 0,0 1 0,1-1 1,-1 0-1,0 1 0,0-1 0,0 1 0,1-1 0,-1 0 0,0 1 0,0-1 0,0 0 0,0 1 0,0-1 0,0 0 0,-1 1 0,1-1 0,0 0 1,0 1-1,0-1 0,-1 1 0,1-1 0,0 0 0,0 1 0,-1-1 0,1 1 0,-1-1 0,1 1 0,0-1 0,-1 1 0,1-1 0,-1 1 0,1 0 0,-1-1 1,1 1-1,-1 0 0,0-1 0,1 1 0,-1 0 0,-36-21-3592,-3 7-1502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11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20 4272,'-4'-4'-526,"-6"-11"6263,18 20-4778,-2-1-823,0-1-1,0 0 0,1 0 0,-1-1 0,1 0 1,-1 0-1,1-1 0,0 0 0,0 0 1,11 0-1,5 2 62,713 91 1334,3-45-2899,-319-52-161,-4-37-3051,-283 17 1383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15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92 8445,'3'-14'1576,"-15"3"-184,-4 2 876,19-11-1324,3 3 472,4 6-931,-1 2-89,20 9-969,22 9-787,79 33-10645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11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134 182 9121,'2'-1'221,"-1"0"0,1 0 1,0-1-1,-1 1 0,1 0 0,-1-1 1,1 1-1,-1-1 0,0 1 0,1-1 1,-1 1-1,0-1 0,0 0 0,0 0 1,0 0-1,-1 0 0,1 1 0,0-1 1,-1 0-1,1 0 0,-1 0 0,0 0 1,0 0-1,0-1 0,0 1 0,0 0 1,0 0-1,0 0 0,-1 0 0,1 0 1,-1 0-1,0-2 0,-2-6 1629,1 0 0,0 0 0,1 0-1,0 0 1,0-1 0,1 1 0,1-11 0,5-1-304,-6 22-1546,0-1 0,0 1 0,0 0 0,0 0 0,0-1 0,0 1 0,0 0 0,0 0 0,0-1 0,0 1 0,1 0 0,-1 0 0,0-1 0,0 1 0,0 0 0,0 0 0,0-1 0,0 1 0,1 0 0,-1 0 0,0 0 0,0-1 0,0 1 0,0 0 0,1 0 0,-1 0 0,0 0 0,0 0 0,1-1 0,-1 1 0,0 0 0,0 0 0,1 0 0,-1 0 0,0 0 0,0 0 0,1 0 0,-1 0 0,0 0 0,0 0 0,1 0 0,-1 0 0,0 0 0,0 0 0,1 0 0,-1 0 0,0 0 0,0 0 0,1 0 0,-1 0 0,0 1 0,0-1 0,1 0 0,-1 0 0,0 0 0,0 0 0,0 0 0,1 1 0,4 7 0,-1 0 0,0 0 0,0 0 0,-1 1 0,0 0 0,0-1 0,-1 1 0,0 0 0,0 10 0,0 11 0,-2 34 0,-1-22 0,-2 29 0,-22 119 0,0-10 0,18 81 0,7-218 0,-4-26 0,-4-17 0,-4-13 0,10 7 0,0-1 0,0 0 0,1 0 0,-1 0 0,2 0 0,-1 0 0,1 0 0,0 0 0,0 0 0,1 0 0,0 0 0,0 0 0,1 0 0,0 0 0,0 0 0,1 1 0,-1-1 0,1 1 0,1 0 0,-1 0 0,6-7 0,-1 2 0,0 0 0,1 1 0,0 0 0,1 1 0,0 0 0,0 1 0,1 0 0,0 0 0,0 1 0,22-10 0,0 6 0,1 1 0,0 1 0,0 2 0,0 2 0,1 1 0,0 2 0,0 1 0,40 4 0,-46 0 0,-1 1 0,0 1 0,41 13 0,-54-13 0,0 0 0,-1 2 0,0-1 0,0 2 0,0 0 0,-1 0 0,22 20 0,-30-23 0,0 1 0,0-1 0,-1 1 0,0 0 0,0 0 0,0 1 0,0-1 0,-1 1 0,0 0 0,-1 0 0,0 0 0,0 0 0,0 0 0,-1 0 0,0 0 0,0 1 0,-1-1 0,0 1 0,0-1 0,0 0 0,-1 1 0,-1-1 0,1 0 0,-1 0 0,0 0 0,-1 0 0,-3 7 0,0 1 0,-1-1 0,-1 0 0,-1 0 0,0 0 0,0-2 0,-2 1 0,1-1 0,-1 0 0,-1-1 0,0-1 0,-19 13 0,6-8 0,0-2 0,0-1 0,-1-1 0,0-1 0,-1-2 0,0 0 0,-53 6 0,33-8 0,-1-3 0,0-2 0,-87-9 0,108 5-1215,1-2-1,-1 0 1,-37-13-1,56 15 505,0 0 0,0-1-1,0 1 1,1-1-1,-1-1 1,1 0 0,0 0-1,0 0 1,1-1-1,0 0 1,-1 0-1,2 0 1,-1-1 0,-8-14-1,6 1-13538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12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395 1 15005,'-1'0'295,"0"0"1,1 1-1,-1-1 0,0 0 0,0 1 0,1-1 0,-1 0 0,0 1 0,1-1 0,-1 1 0,1-1 0,-1 1 0,1-1 1,-1 1-1,1 0 0,-1-1 0,1 1 0,-1-1 0,1 1 0,-1 0 0,1 0 0,0-1 0,-1 2 0,1-1-72,0 1 0,0-1 0,1 0 0,-1 0 0,0 0 0,0 1 0,1-1 0,-1 0 0,1 0 0,-1 0 0,1 0 0,-1 0 0,1 0 0,0 0 0,0 0 0,-1 0 0,2 1 0,10 9 326,1-1 1,0 0-1,1 0 1,0-2-1,0 0 0,28 12 1,-10-5-116,29 17 194,-38-18-574,1 0 0,0-2 0,1-1 0,1-2-1,0 0 1,43 9 0,-60-17-53,-1-1-1,1 1 0,0-2 0,0 1 1,0-1-1,-1-1 0,1 1 1,0-1-1,-1-1 0,0 0 1,1 0-1,-1 0 0,0-1 0,-1 0 1,1-1-1,-1 0 0,0 0 1,0-1-1,0 1 0,-1-1 0,0-1 1,0 1-1,0-1 0,-1 0 1,0-1-1,-1 1 0,1-1 1,4-12-1,8-17 686,22-35 0,-38 72-686,-1-1 0,0 1 0,0 0 0,0-1 0,1 1 0,-1 0 0,0-1 0,0 1 0,1 0 0,-1 0 0,0-1 0,1 1 0,-1 0 0,0 0 0,1 0 0,-1-1 0,0 1 0,1 0 0,-1 0 0,0 0 0,1 0 0,-1 0 0,1 0 0,-1 0 0,0 0 0,1 0 0,-1 0 0,1 0 0,-1 0 0,0 0 0,1 0 0,-1 0 0,0 0 0,1 0 0,-1 0 0,0 1 0,1-1 0,-1 0 0,0 0 0,1 0 0,-1 1 0,0-1 0,1 0 0,-1 0 0,0 1 0,1-1 0,-1 0 0,0 1 0,9 12 0,-9-13 0,3 9 0,0 1 0,-1-1 0,0 0 0,0 1 0,-1-1 0,-1 1 0,0 0 0,-1 17 0,0 14 0,5 34 0,1 86 0,-3-84 0,-5 188 0,-46 213 0,36-403 0,-3-1 0,-4-1 0,-2 0 0,-43 90 0,47-127 0,-3-1 0,0-1 0,-2-1 0,-2-1 0,-1-1 0,-1-1 0,-2-1 0,0-2 0,-40 28 0,31-28 0,-1-2 0,-1-2 0,-1-1 0,-1-2 0,0-2 0,-2-2 0,-78 18 0,107-31 0,1 0 0,-1-2 0,1 0 0,-1 0 0,1-1 0,-1-1 0,1-1 0,-21-4 0,29 5 0,1-1 0,0 0 0,-1 1 0,1-2 0,0 1 0,0-1 0,0 0 0,0 0 0,1 0 0,-1 0 0,1-1 0,0 0 0,0 0 0,0 0 0,0 0 0,1-1 0,0 0 0,0 1 0,0-1 0,0 0 0,1 0 0,0-1 0,0 1 0,-2-9 0,2 0 0,1 0 0,1-1 0,0 1 0,0-1 0,2 1 0,-1-1 0,2 1 0,0 0 0,1 0 0,9-24 0,10-16 0,37-65 0,-58 116 0,54-96-537,5 2 1,3 3-1,5 3 1,92-94-1,-100 124-85,2 2 1,2 4 0,3 2-1,2 3 1,3 4-1,89-44 1,-108 66-3097,0 2 0,75-19 1,-12 13-7880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12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0 152 15345,'83'-51'1949,"-32"25"-425,-7 9-340,7 0-208,3 5-236,6 7-348,16-4-868,13 3-1008,13-2-1028,12 8-2721,10 14-4188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7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88 10085,'0'0'1208,"-20"-9"212,3 3 1680,4-3-1663,3-3 703,-4 3-1396,4-3 212,4 0-4120,-1-6-2169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12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45 414 16542,'-44'-17'3892,"60"12"-400,9-13-340,1-2-475,2-2-509,20-1-1324,9-3-844,16 0 0,13-2 0,9 2 0,0-3 0,10-2 0,3 5 0,-6-5-2592,-10-12-1077,3 11 61,0 24-3141,-9 5-6416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16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48 204 10709,'-15'-11'1187,"-18"-16"13454,59 23-11832,447-60-9,-259 41-2179,271-47-8114,-469 68 5950,0 0 1,24 1 0,6 5-4517,3 1-5545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16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603 127 14297,'1'-3'388,"0"-1"0,0 1 0,0-1 0,0 0 0,0 0 0,-1 1 0,0-1 0,0 0 0,-1-7 0,-12-25 7027,11 32-6877,1 1-1,-1-1 0,0 0 1,-1 1-1,1 0 0,-1-1 0,1 1 1,-6-5-1,5 7-419,1 0 1,0-1-1,0 1 0,0 0 1,-1 0-1,1 1 0,-1-1 1,1 0-1,-1 1 0,1-1 1,-1 1-1,1 0 0,-1 0 1,1 0-1,-1 0 0,1 0 1,-1 1-1,-2 0 0,-15 4-104,1 1 1,0 1-1,1 0 0,0 2 0,0 0 0,0 1 1,-26 20-1,-106 97-37,116-95 23,-46 57 0,68-73 0,0 0 0,2 0 0,0 1 0,0 0 0,2 1 0,-9 24 0,16-39 0,0 0 0,1 0 0,-1 0 0,1 1 0,-1-1 0,1 0 0,0 0 0,0 0 0,1 0 0,-1 1 0,0-1 0,1 0 0,0 0 0,0 0 0,0 0 0,0 0 0,0 0 0,4 4 0,-3-2 0,-1-3 0,1 1 0,-1-1 0,1 0 0,0 1 0,0-1 0,0 0 0,0 0 0,0 0 0,0-1 0,1 1 0,-1 0 0,0-1 0,1 0 0,0 1 0,-1-1 0,1 0 0,0 0 0,-1 0 0,1-1 0,0 1 0,0-1 0,3 1 0,4-1 0,1 0 0,-1-1 0,1 0 0,12-3 0,-17 3 0,32-8 0,-1-1 0,0-2 0,-1-2 0,37-19 0,25-10 0,-86 38 0,-1 1 0,0 1 0,1 0 0,-1 0 0,1 1 0,0 1 0,0 0 0,0 0 0,0 1 0,22 3 0,-25-1 0,0 1 0,0-1 0,-1 2 0,1-1 0,-1 1 0,0 0 0,0 1 0,0-1 0,-1 2 0,1-1 0,-1 1 0,-1 0 0,1 1 0,9 11 0,69 98-5500,-64-83-3254,-2 1-6775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16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16518,'39'-7'3169,"-32"5"-2538,-1 0-1,0 1 1,1 0 0,0 0 0,-1 1 0,1 0 0,-1 0-1,1 0 1,0 1 0,8 2 0,7 4-184,0 2 0,-1 0 0,0 1 0,-1 2 0,0 0 0,-1 1 0,32 27 0,-26-17 66,-2 0 0,0 2 0,-1 0 0,34 55 0,-42-56-513,-1 0 0,-1 1 0,-1 0 0,-2 1 0,0 0 0,-2 0 0,-1 1 0,3 28 0,-7-35 0,-1 0 0,-1 0 0,0 0 0,-2 0 0,0 0 0,-1-1 0,-1 1 0,-1-1 0,-1 1 0,-1-2 0,-14 31 0,17-42 0,-1 0 0,1 0 0,-1 0 0,0-1 0,-10 9 0,14-14 0,0 0 0,0 0 0,0 1 0,-1-1 0,1 0 0,0 0 0,-1 0 0,1 0 0,-1 0 0,1-1 0,-1 1 0,1 0 0,-1-1 0,0 1 0,1-1 0,-1 1 0,0-1 0,1 0 0,-1 0 0,0 0 0,0 0 0,1 0 0,-1 0 0,0 0 0,1-1 0,-1 1 0,0-1 0,1 1 0,-1-1 0,1 1 0,-3-2 0,4 1 0,-1 0 0,0 0 0,0 0 0,0-1 0,1 1 0,-1 0 0,1 0 0,-1-1 0,1 1 0,0 0 0,-1-1 0,1 1 0,0 0 0,0-1 0,0 1 0,0-1 0,0 1 0,0 0 0,0-1 0,0 1 0,1 0 0,0-3 0,12-34 0,-11 31 0,11-23 0,2 0 0,0 1 0,32-44 0,68-70 0,-97 122 0,1 1 0,1 1 0,1 0 0,0 2 0,31-19 0,-49 34 0,1 1 0,-1 0 0,0 0 0,1 0 0,-1 1 0,1-1 0,-1 1 0,0-1 0,1 1 0,-1 1 0,1-1 0,-1 0 0,1 1 0,-1-1 0,1 1 0,-1 0 0,0 0 0,1 1 0,-1-1 0,0 1 0,0 0 0,5 3 0,-7-4 0,3 2 0,-1 0 0,0 0 0,0 1 0,0-1 0,0 1 0,0 0 0,-1 0 0,1 0 0,-1 0 0,0 1 0,-1-1 0,1 0 0,-1 1 0,0-1 0,0 1 0,1 6 0,0 1 0,3 13 0,-1 1 0,-1 0 0,-1 39 0,-2-46 0,0 1 0,1-1 0,1 1 0,1-1 0,0 0 0,2 0 0,8 22 0,-11-37-13,0-1-1,0 1 1,0-1-1,1 0 1,-1 0 0,1 0-1,0 0 1,0 0-1,0-1 1,1 1 0,-1-1-1,1 0 1,-1 0 0,1 0-1,-1 0 1,1-1-1,6 2 1,4 1-368,0-1-1,-1 0 1,1-1-1,16 0 1,114-2-13080,-62-2-713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18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15 151 7933,'-14'2'18013,"26"-13"-14428,9 0-3060,0 1-1,1 1 1,0 1 0,0 1-1,39-6 1,-32 6-475,87-17-119,161-13-1,-13 22-5285,-156 17 51,-36 3-1224,19 4-5891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18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38 16458,'-6'-1'358,"-22"-8"2522,27 8-2696,1 1 1,-1-1-1,1 1 0,-1-1 0,1 0 0,0 0 0,-1 1 0,1-1 0,0 0 1,-1 0-1,1 1 0,0-1 0,0 0 0,0 0 0,-1 1 0,1-1 0,0 0 1,0 0-1,0 0 0,0 0 0,1 1 0,-1-1 0,0 0 0,0 0 0,0 0 1,1 1-1,-1-1 0,3-5 7057,-4 10-6640,-15 47-572,-2 0 1,-34 67 0,-10 24-46,61-140 16,-19 49 0,3 0 0,-12 60 0,25-93 0,2-1 0,0 1 0,1-1 0,1 1 0,1 0 0,0-1 0,2 1 0,0-1 0,0 0 0,11 29 0,-7-29 1,1 0 1,0-1-1,1 0 1,1 0-1,0-1 1,2 0-1,-1-1 1,25 22-1,-15-18 1,0-1 1,2-1-1,0-1 0,0-1 0,33 14 0,0-6-28,1-2-1,1-3 1,0-2-1,102 12 1,15-14-2060,-133-13 6,1-2-1,45-8 0,15-7-5882,-1 0-5423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22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0 9285,'-3'1'1193,"1"1"1,-1-1-1,1 0 1,-1-1-1,1 1 0,-1 0 1,0-1-1,1 0 1,-1 1-1,1-1 1,-5 0-1,-7-4-408,12 3 650,0 2-1066,0 0 0,0 0 0,1 0 0,-1 1 1,0-1-1,1 0 0,-1 1 0,1-1 0,0 1 0,-1-1 0,1 1 1,-1 3-1,17 51 510,-10-34-563,1 0 0,1-1-1,13 30 1,-10-31-316,1 1 0,1-1 0,1-1 0,1 0 0,1-1 0,0-1 0,1 0 0,1-1 0,0 0 0,1-2 0,1 0 0,0-1 0,1-1 0,0-1 0,1-1 0,26 10 0,-19-11-104,1-1 0,0-1 1,0-1-1,1-1 0,-1-2 0,1-1 0,0-2 1,0 0-1,53-9 0,-67 6 64,-1-1-1,0 0 1,0 0 0,-1-2-1,1 0 1,-1 0 0,-1-1 0,1-1-1,-1 0 1,0-1 0,-1-1-1,0 0 1,-1 0 0,0-1 0,0-1-1,-1 0 1,-1 0 0,0-1-1,-1 0 1,10-20 0,48-142 1855,-58 151-1746,-3 14-69,-2 11 0,-1 11 0,-2-10 0,1 25 0,-2 0 0,0 0 0,-10 48 0,1-2 0,-34 267 0,27-241 0,-44 140 0,-18-20 0,-179 354 0,188-439 0,-6-2 0,-5-4 0,-166 197 0,243-321 0,-5 8 0,-2-1 0,0 0 0,-14 10 0,25-20 0,-1 0 0,0-1 0,1 1 0,-1 0 0,0-1 0,0 1 0,0-1 0,1 1 0,-1-1 0,0 1 0,0-1 0,0 0 0,0 0 0,0 1 0,0-1 0,0 0 0,0 0 0,0 0 0,0 0 0,0 0 0,0 0 0,0 0 0,1 0 0,-1 0 0,0 0 0,0-1 0,0 1 0,0 0 0,0-1 0,0 1 0,0-1 0,0 1 0,1-1 0,-1 1 0,0-1 0,0 0 0,1 1 0,-1-1 0,0 0 0,1 1 0,-1-1 0,1 0 0,-1 0 0,1 0 0,-1 1 0,0-3 0,0-1 0,-1 0 0,1-1 0,0 1 0,1-1 0,-1 0 0,1 1 0,0-1 0,0 0 0,0-4 0,7-32 0,1 1 0,2 0 0,1 0 0,3 2 0,1-1 0,37-66 0,11-2 0,78-98 0,-88 136-680,4 1 0,104-95-1,-60 75-1298,116-77 0,-177 138-1384,47-23 1,116-48-13697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22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 14209,'54'-31'1848,"-9"2"-155,-17 6-545,10 3-292,0 0-184,10 3-304,3 0-672,12 3-912,7 2-880,0 10-2981,3 13-4040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22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153 327 10869,'-96'42'2448,"65"-53"116,5 5 6933,52-14-8045,28-5-163,12 5-461,10-3-328,13-6-596,16-5-1012,-6-6-589,-1-12-1143,16 7-96,4 13-3217,-1 1-5480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24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35 129 12777,'-29'-7'2095,"23"6"4311,35-10-2145,-23 9-3702,48-11 340,1 1 1,71-4-1,-79 10-638,351-29-764,-131 21-2985,-136 7 337,-3 3-3932,-6 4-4765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45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1 448 12709,'4'-22'1051,"1"-1"0,1 1 1,0 0-1,2 0 0,1 1 0,0 0 0,2 1 0,0 0 1,21-27-1,-20 34-656,1 0 1,0 0 0,0 2-1,1-1 1,1 2 0,26-15-1,-3 5 236,67-25-1,-76 35-453,0 1 0,0 1 1,1 2-1,0 1 0,1 1 0,48 0 0,-65 5-125,0 0-1,0 1 1,0 0-1,0 1 1,0 1 0,-1 0-1,15 7 1,-20-7-23,1 1-1,-1 0 1,-1 0 0,1 0 0,-1 1 0,0 0 0,0 1 0,0-1-1,-1 1 1,0 1 0,8 12 0,-9-10-8,-1-1 0,0 1 0,0 0 0,-1 0 0,-1 0 0,1 1-1,-2-1 1,1 1 0,-2-1 0,1 1 0,-1-1 0,-1 1 0,0-1 0,-1 0 0,-3 14 0,-3 8 26,-2 0 0,-1-1 0,-23 46 0,3-17 12,-3-1-1,-76 98 0,-103 92 54,146-174-75,-53 49 4,11-14 0,108-109-53,0 0-1,0 0 0,0 0 1,0 0-1,0 0 0,0 0 0,0 0 1,1 0-1,-1 0 0,0 1 0,1-1 1,-1 0-1,1 1 0,0-1 1,-1 0-1,1 0 0,0 1 0,0-1 1,0 3-1,0-3-12,1 0 1,-1-1 0,0 1-1,1 0 1,-1 0-1,1-1 1,0 1-1,-1-1 1,1 1-1,-1 0 1,1-1-1,0 1 1,0-1-1,-1 1 1,1-1-1,0 0 1,0 1 0,0-1-1,-1 0 1,1 1-1,0-1 1,1 0-1,4 1-128,0 0 0,0-1 0,0 0 0,0 0 0,0 0 0,0-1 1,7-1-1,32-11-1347,-1-2 0,0-1 1,-1-3-1,-1-2 1,-1-1-1,50-36 1,-38 18-4135,-7-3-3390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25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862 113 7157,'29'-26'8464,"-33"25"-6839,-2 1-1419,0-1 505,1 0-1,-1 1 0,0-2 1,0 1-1,1-1 1,-1 0-1,-5-2 0,-19-17 2187,23 16-2329,1 0 0,-1 1 1,0 0-1,0 0 0,-1 0 1,1 1-1,-1 0 1,0 0-1,1 1 0,-17-2 1,-11 2-501,1 2 0,-1 1 1,1 2-1,-1 1 0,-48 13 1,38-5-51,0 2 0,1 2 1,-64 32-1,85-35-18,0 0 0,1 2 0,-30 24 0,43-31 0,1 0 0,0 0 0,1 0 0,0 1 0,0 0 0,1 0 0,0 1 0,0 0 0,1 0 0,-6 16 0,10-22 0,0-1 0,0 1 0,0 0 0,1 0 0,-1-1 1,1 1-1,0 0 0,0 0 0,0 0 0,1 0 0,-1-1 0,1 1 0,0 0 0,0-1 0,0 1 0,0 0 1,1-1-1,-1 1 0,1-1 0,0 0 0,0 0 0,0 1 0,1-1 0,-1-1 0,1 1 0,0 0 0,0-1 1,-1 1-1,2-1 0,-1 0 0,0 0 0,0 0 0,1 0 0,4 1 0,5 3-2,0-2 1,0 0-1,0 0 0,0-2 0,1 1 1,-1-2-1,1 1 0,16-2 0,-9-2 2,0-1 0,-1 0 0,1-2-1,-1 0 1,0-2 0,-1 0 0,0-1 0,0-1-1,0 0 1,-1-2 0,-1 0 0,0-1-1,23-20 1,10-15 5,-2-1 1,71-95-1,-110 132-5,0-1 0,1 2 0,0-1 0,1 1 0,0 1 0,1 0 0,18-11 0,-29 19 0,0 1 0,0-1 0,-1 1 0,1 0 0,0-1 0,0 1 0,0 0 0,0 0 0,0-1 0,0 1 0,0 0 0,0 0 0,0 0 0,0 0 0,0 0 0,0 0 0,0 1 0,0-1 0,0 0 0,0 0 0,0 1 0,0-1 0,0 0 0,-1 1 0,1-1 0,1 2 0,0-1 0,0 1 0,0 0 0,-1 0 0,1 0 0,-1 0 0,1 0 0,-1 1 0,0-1 0,0 0 0,1 4 0,2 6 0,0 1 0,-2-1 0,3 16 0,-5-26 0,14 96-2691,-5-1 1,-5 160 0,-8-195-5424,9-1-5484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25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51 344 18174,'-42'19'2865,"33"-15"5883,20-5-8260,-1 0 0,0-1 0,0 0 0,11-3 0,19-4 52,1080-131-540,-610 83 0,494-74 0,-933 122-488,94 0 0,-167 9-49,0 0 0,0 1 0,-1-1 0,1 1 0,0-1 0,0 1 0,0 0 0,0 0 0,-3 2 0,-27 21-2370,26-19 1782,-25 24-6145,-6-1-4865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25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0 14965,'-24'15'2848,"20"-13"-218,3 2-1774,1 0 0,-1-1 1,0 1-1,0-1 1,0 0-1,0 1 1,-3 3-1,-6 24 1411,-56 242 599,41-183-2526,15-57-340,5-19 0,1 1 0,0-1 0,-2 22 0,8-14 0,-2-20 0,1-1 0,0 0 0,-1 0 0,1 0 0,-1 0 0,1 0 0,0 0 0,0 0 0,0 0 0,0 0 0,0 0 0,0 0 0,0-1 0,0 1 0,0 0 0,0-1 0,0 1 0,0-1 0,0 1 0,0-1 0,1 1 0,-1-1 0,0 0 0,0 0 0,1 1 0,-1-1 0,0 0 0,0 0 0,1 0 0,-1-1 0,0 1 0,0 0 0,1 0 0,1-1 0,5-2 0,0 0 0,0 0 0,-1 0 0,9-6 0,-6 4 0,292-128 0,-253 116 0,0 2 0,2 2 0,-1 2 0,69-5 0,-67 13 0,0 1 0,63 7 0,-98-3 0,1 0 0,-1 1 0,0 1 0,0 1 0,0 0 0,0 1 0,-1 1 0,0 1 0,0 0 0,18 13 0,-32-19 0,1 0 0,0 1 0,-1-1 0,1 0 0,-1 1 0,0 0 0,0-1 0,0 1 0,0 0 0,-1 0 0,1 0 0,-1 0 0,1 1 0,-1-1 0,0 0 0,-1 0 0,1 1 0,0-1 0,-1 1 0,0-1 0,0 1 0,0-1 0,0 0 0,0 1 0,-1-1 0,1 1 0,-1-1 0,0 0 0,0 0 0,-1 1 0,1-1 0,0 0 0,-1 0 0,-3 5 0,0-1 0,-1 0 0,0 0 0,0-1 0,0 0 0,0 0 0,-1-1 0,0 1 0,0-2 0,-1 1 0,1-1 0,-15 6 0,-3 0 0,-1 0 0,-39 7 0,-34 5-1853,0-4 1,-180 8-1,230-26-172,-96 5-8032,66 5-2086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28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 0 9165,'0'0'9553,"0"4"-7822,-14 235 6010,8-78-5489,-123 1250 73,123-1364-2436,-18 191-2758,21-184 1645,3 0 0,8 75 0,-5-111-216,0 0-1,7 19 1,10 8-5221,10-8-5488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29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 8705,'16'-21'1824,"-13"17"1117,-3 2-2826,0 1 0,0-1 0,1 1 0,-1-1 0,0 1 1,1 0-1,-1-1 0,1 1 0,-1 0 0,1 0 0,0-1 0,0 1 0,0 0 0,-1 0 1,1 0-1,0 0 0,0 0 0,0 0 0,1 0 0,-1 0 0,0 0 0,0 0 0,0 1 0,1-1 1,-1 1-1,3-2 0,38-7 343,-38 8-331,109-9 389,0 5 0,128 11 0,-133-2-384,1762 103-1393,-828-37 157,-601-44 849,919 46 138,-886-52 1048,-430-18-837,100 9 277,-141-11-284,16-2 140,-3 1 224,-29 1 871,7 1-1160,0-1 0,0 1 0,0 0 0,0 1 0,-8 3 0,7 0-57,1 0 1,0 1-1,0-1 0,0 2 0,1-1 1,0 0-1,0 1 0,0 0 0,1 0 1,-6 16-1,-3 8 332,-10 42-1,22-71-419,-311 1039 5766,224-750-5303,-52 180 9,1 91-253,71-278-203,45-183-9,-74 250-18,22-129 8,69-202-193,1 0 0,0 0 0,-2 36 0,1-3-1182,5-50 813,-5-6-6179,5 2 5905,-1 0 0,0-1 1,0 1-1,1-1 0,-1 1 1,0-1-1,1 1 0,0-1 1,-3-4-1,-3-15-8299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30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82 5028,'3'-4'703,"-1"-1"0,1 0 0,-1 0 0,1 0 0,-2 0 0,1 0-1,0 0 1,-1 0 0,0-1 0,1-9 0,-2 14-500,1-1 1,-1 1 0,1 0-1,0 1 1,-1-1-1,1 0 1,0 0-1,0 0 1,-1 0-1,1 0 1,0 1 0,0-1-1,0 0 1,0 1-1,0-1 1,0 1-1,0-1 1,0 1 0,0 0-1,1-1 1,-1 1-1,0 0 1,0 0-1,2-1 1,14 19 1359,28 46 1408,-40-55-2696,-1-1 0,0 1 1,0-1-1,-1 1 0,0 0 1,0 0-1,-1 1 0,-1-1 1,1 0-1,-1 15 0,1 4 288,5 52 437,-4 0 0,-4 0 0,-17 130 0,-68 235 382,42-266-1058,5-27 31,-25 205 0,61-329-338,1 0 0,2 0-1,1 0 1,1 0-1,2-1 1,0 1 0,13 39-1,-12-52-29,0 0-1,1-1 0,1 0 0,0 0 0,1-1 1,1 0-1,0 0 0,0-1 0,1 0 0,1-1 1,0 0-1,1 0 0,0-1 0,23 15 0,-5-9-47,-1-1-1,2-2 0,0-1 1,1-1-1,0-1 0,0-2 1,36 4-1,-20-7 17,1-2 1,-1-2-1,1-2 1,61-10-1,810-112-890,390-15-1230,6 48 598,-1000 70 1432,733-75-431,-917 72 539,-2-6-1,0-5 0,207-85 0,-235 83 48,118-24 0,-75 22-177,-137 36-142,1-1-1,-1 0 0,0 0 0,0-1 0,11-7 0,-17 10 61,-1 0 0,1-1-1,-1 1 1,0 0 0,1 0-1,-1-1 1,0 1 0,0-1-1,0 1 1,0-1 0,0 1 0,0-1-1,1-3 1,-2 4-140,0-1 1,0 1 0,0 0-1,0-1 1,0 1-1,0 0 1,0-1-1,-1 1 1,1-1-1,0 1 1,-1 0-1,1 0 1,-1-1-1,0 1 1,1 0 0,-1 0-1,0 0 1,0-1-1,1 1 1,-3-2-1,-14-11-9544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31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65 9097,'-1'-2'372,"1"1"0,0-1 1,0 0-1,0 0 0,0 0 1,0 1-1,0-1 0,0 0 0,0 1 1,1-1-1,-1 0 0,1 0 1,-1 1-1,1-1 0,0 1 1,0-1-1,0 1 0,0-1 0,0 1 1,2-3-1,-1 2 3,1-1 1,0 1-1,0 0 0,0 0 1,0 0-1,0 1 0,0-1 1,1 1-1,5-2 0,2 1-64,0-1-1,0 2 0,0 0 0,0 0 1,17 2-1,-2 2-51,-1 2-1,0 1 1,0 0 0,-1 2-1,1 1 1,-2 1 0,0 1-1,0 1 1,-1 1 0,0 1-1,-1 1 1,-1 1-1,0 1 1,21 23 0,-31-29-215,-1 1-1,0 0 1,-1 0 0,0 1-1,-1 0 1,-1 0 0,0 1 0,0 0-1,-2 0 1,0 0 0,0 0 0,-1 1-1,-1 0 1,0-1 0,-1 1 0,-1 0-1,-1 0 1,0 0 0,0-1 0,-1 1-1,-1 0 1,-1-1 0,0 0 0,-1 0-1,-10 22 1,-4-2 20,-1-1-1,-48 61 1,-63 50 165,125-138-201,-17 21 174,22-25-49,5-3-136,0 1-1,0-1 1,-1 0 0,1-1-1,0 1 1,-1-1 0,1 1-1,-1-1 1,1 0 0,5-5-1,0 2 7,21-15-6,-1-2 0,-1 0-1,-1-2 1,26-29 0,90-117 34,-106 124-41,24-43 143,-46 65 259,0 1 0,2 1 1,36-39-1,-51 59 371,-1 5 67,1 29-742,-1-1 1,-1 1-1,-1-1 0,-7 36 1,3-22-65,0 55 1,6-73-44,1 0 0,1 0 0,1 0 0,2 0 0,1 0 0,18 47 0,-19-61-3,1 0-1,0 0 1,0 0 0,1-1-1,1 0 1,0-1 0,1 0 0,0 0-1,0-1 1,1 0 0,1-1-1,0 0 1,0-1 0,21 11 0,-4-7-900,0-1-1,1-1 1,0-1 0,40 6 0,-9-6-5760,78 0-1,-37-6-5257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34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76 3816,'0'0'5355,"-3"0"-4791,0 1-379,0-1 0,0 1 1,0-1-1,0 1 0,0 0 0,0 0 1,-5 3 2066,6-3-1983,-27 9 6058,26-11-5869,2 1-531,0-1 204,-1 0-1,1 0 1,0 1-1,-1-1 1,1 1-1,0-1 0,-1 1 1,1 0-1,-1 0 1,1-1-1,-1 1 1,1 0-1,0 0 1,-1 0-1,1 0 1,-1 1-1,1-1 1,-1 0-1,1 1 1,0-1-1,-1 1 1,1-1-1,0 1 1,-1 0-1,1-1 1,0 1-1,0 0 1,-1 0-1,1 0 0,0 0 1,0 0-1,-1 2 1,-4 2 309,1-1 0,-1 0 0,0-1 0,0 1 0,-8 2 0,-19 12 1544,33-18-1948,0 0 0,-1 0 1,1 1-1,0-1 0,-1 0 0,1 0 1,0 0-1,-1 1 0,1-1 1,0 0-1,0 0 0,-1 1 0,1-1 1,0 0-1,0 0 0,0 1 0,-1-1 1,1 0-1,0 1 0,0-1 1,0 0-1,0 1 0,0-1 0,0 1 1,-1-1-1,1 0 0,0 1 1,0-1-1,0 0 0,0 1 0,0-1 1,0 1-1,1-1 0,11 7 521,32 1-256,-34-7-161,47 4 159,1-2 0,61-5 1,117-18 21,-128 8-218,588-93-439,-682 102-255,-1-1 1,0 0-1,0-1 1,13-6-1,-27 9-31,0 1 1,-1 0-1,1-1 0,-1 1 0,1 0 0,-1 0 0,1 0 0,-1 0 1,0 1-1,1-1 0,-1 0 0,0 1 0,-2-1 0,-16 5-6182,0 4-4161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36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586 173 5961,'-2'0'114,"1"-1"1,-1 1-1,1 0 1,-1 0-1,1-1 1,-1 1-1,1-1 1,0 0-1,-1 1 1,1-1-1,0 0 1,-1 0-1,1 0 1,-1-1-1,2 1 82,1 0 1,0 0-1,0 0 0,0 0 1,0 0-1,0 0 0,0 0 1,0 0-1,0 0 0,0 0 1,0 0-1,0 1 0,0-1 1,3-1-1,-3 1 242,1-1 1,0 0-1,0 0 0,-1 0 0,1-1 1,-1 1-1,1 0 0,1-4 1,9-13 1525,-9 16-1452,1-1 0,0 0-1,-1 0 1,0 0 0,0-1-1,0 1 1,0-1 0,-1 1-1,4-9 1,3-8 2333,-9 17-2632,-1 1-1,1 0 0,-1 0 0,0 0 1,0 0-1,-1 0 0,1 0 1,-1 0-1,-2-3 0,0 6-111,0-1 0,1 1 0,-1 0 0,0 0 0,0 0 0,0 0 1,0 1-1,0 0 0,0 0 0,1 0 0,-6 2 0,0-1 88,-24 10 483,-1 2 0,2 1 0,0 1 0,1 2 0,-37 27 0,41-28-332,-28 20-173,-67 57 0,106-81-162,1 1-1,1 0 1,1 1 0,0 1-1,1 0 1,0 1 0,2 0-1,-16 33 1,23-43-5,1 1 0,0-1 0,0 1 0,0 0 0,1-1 0,0 1 0,1 0 0,0 0 0,0 0 0,1 0 0,-1 0 0,2-1 0,-1 1 0,5 11 0,-2-8 0,1 0 0,1 0 0,-1 0 0,2-1 0,0 0 0,0 0 0,1-1 0,14 14 0,3-1 0,2-1 0,1-1 0,0-1 0,1-2 0,56 25 0,-14-13-3281,130 34-1,80-1-8133,-279-62 11358,90 18-11691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36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108 385 12341,'-14'1'1053,"-37"1"621,33-5 1907,-1-3 3545,19 6-7085,0 0 0,-1 0 0,1 0-1,0 0 1,0 0 0,0 0 0,-1 0 0,1 0 0,0 0-1,0 0 1,0 0 0,-1 0 0,1 0 0,0 0 0,0-1-1,0 1 1,0 0 0,-1 0 0,1 0 0,0 0 0,0 0-1,0-1 1,0 1 0,0 0 0,-1 0 0,1 0 0,0 0-1,0-1 1,0 1 0,0 0 0,0 0 0,0 0 0,0-1-1,0 1 1,0 0 0,0 0 0,0 0 0,0-1 0,0 1-1,0 0 1,0 0 0,0 0 0,0-1 0,0 1 0,0 0 0,0 0-1,0 0 1,0-1 0,0 1 0,0 0 0,0 0 0,0 0-1,1-1 1,-1 1 0,0 0 0,0 0 0,0 0 0,0 0-1,0 0 1,1-1 0,19-9 1158,33-8-125,72-10-123,191-18 0,-134 22-625,747-112-1114,-882 130 747,282-52-492,-279 43-205,-47 14-303,-7-2-2379,-2-2 2410,3 2 462,1 1 1,-1 0-1,0 0 1,0 0-1,0 1 1,0-1 0,-5-2-1,5 4-155,1-1 0,0 1-1,-1 0 1,1 0 0,0 0 0,-1 0 0,1 0-1,0 0 1,-5 1 0,-28 7-10097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46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0 12061,'-22'0'7303,"21"3"-4885,-3 46 2765,6 26-2175,0 5-1237,-9 75-1259,-49 273-1,5-81-4774,45-274 1988,4 1 0,12 130 0,-6-171-1267,10 36 0,17 24-8069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36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274 0 13609,'1'3'2075,"0"0"-1610,0 0-1,0 1 0,0-1 1,0 1-1,-1-1 1,0 1-1,0-1 1,0 1-1,0-1 1,0 0-1,0 1 0,-2 3 1,-15 48 2147,1-6-637,12-32-1549,-1 0 1,-1 0-1,-1 0 1,-8 16-1,-3 6 93,0 2-96,-49 95 696,45-98-930,8-16-58,1 1-1,1 0 1,1 1 0,2 0-1,-14 48 1,23-71-127,0 0 0,0-1 0,0 1-1,-1 0 1,1 0 0,1 0 0,-1 0 0,0-1 0,0 1 0,0 0 0,0 0-1,0 0 1,1-1 0,-1 1 0,0 0 0,1 0 0,-1-1 0,1 1 0,-1 0-1,1-1 1,-1 1 0,1 0 0,-1-1 0,1 1 0,-1-1 0,1 1 0,0-1-1,1 1 1,0 1 6,1-1 1,0 0-1,0-1 0,0 1 0,0 0 0,0-1 0,0 1 0,5-1 0,10-1 30,1-1 0,21-4 0,-26 4-20,54-8 36,306-28 240,-150 46-89,-184-4-215,-1 3 1,0 1-1,60 22 1,-92-28 12,1 1 0,-1 0 1,0 1-1,0 0 0,-1 0 1,1 0-1,-1 1 0,0 0 0,0 0 1,7 7-1,-12-9-6,1-1 0,0 1 1,-1-1-1,1 1 0,-1 0 1,0 0-1,0 0 0,0 0 0,0 0 1,0 0-1,-1 0 0,0 0 1,1 0-1,-1 0 0,0 0 1,0 0-1,-1 0 0,1 0 0,-1 0 1,1 0-1,-1 0 0,0 0 1,0 0-1,0-1 0,-1 1 0,1 0 1,-1-1-1,1 1 0,-3 2 1,-4 5-1,0 0 0,-1-1 0,0 0 0,-1 0 0,1-1 0,-2 0 0,1-1 1,-1 0-1,0-1 0,-1 0 0,-13 5 0,-21 6-166,-71 18 1,111-34 140,-237 47-2129,162-39-614,-84-2-1,73-3-997,22-1-2711,2-7-4613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37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6 10573,'29'-5'1989,"-23"4"-165,-9 4-84,-4 14-769,0 0 0,1 0 0,0 0 0,1 0 0,1 1 0,-1 18 0,1-15-370,-17 190 3524,16-133-3033,-17 546 1214,-5 63-586,-54 44-2748,76-690 856,-15 90-2307,-1 8-2652,14-47-3775,9-31-3161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38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966 807 7697,'-9'-21'638,"6"17"-443,1-1 0,0 0 0,0 0-1,0 0 1,1 0 0,0 0 0,0 0-1,0 0 1,0 0 0,1 0-1,0 0 1,0-1 0,2-8 0,0 5 24,1-1-1,1 0 1,-1 1 0,2 0 0,-1 0 0,1 0 0,1 0-1,-1 1 1,1 0 0,1 0 0,0 0 0,0 1 0,0 0-1,17-11 1,8-5 89,1 2-1,55-26 0,25-5-32,2 6 0,168-45 1,251-29-112,641-38-20,-1154 156-131,29-3-31,-1 2 0,64 4 0,-100 0 51,0 0 0,0 1 0,0 1 0,0 0-1,0 1 1,-1 0 0,1 1 0,-1 0 0,0 1 0,-1 0-1,1 1 1,-1 0 0,16 14 0,-17-10 41,-1 0 0,0 0 1,-1 1-1,0 0 0,-1 0 0,11 25 1,25 86 728,-40-114-749,17 61 549,-4 0 0,14 140 1,-14 148 787,-17-114-63,-11 0 1,-76 419 0,10-301 290,-139 394 0,123-476-1119,-176 546 415,267-816-911,-52 196 116,51-182-107,1 0-1,0 1 0,2 0 0,1-1 0,1 1 0,6 40 0,-5-52-18,-1 0-1,0 0 0,-1 1 1,-1-1-1,0 0 0,-1 0 0,0 0 1,-1 0-1,0 0 0,-1 0 1,-1-1-1,0 0 0,-1 0 1,0 0-1,-14 21 0,12-21-72,1 1 0,0 0 0,1 0 0,0 0 0,2 1 0,-6 19 0,10-25 29,0-1 0,0 0 1,1 1-1,0-1 0,0 0 0,4 13 1,-1-1-20,-3-16 36,4 11-39,-4 2-4,-2-14 74,0 0 0,0 0 0,-1 0 0,1 0 0,0 0 0,-1 0 0,0-1 0,1 1 0,-1-1 0,0 1 0,0-1 0,0 0 0,0 1 0,0-1 0,0 0 0,0 0 0,0 0 0,0-1 0,-4 2 0,-52 9 20,32-8-10,-6 2-12,-1-2 0,-60-2 0,-72-14 35,109 8-26,-622-85 93,291 33 152,-819-58 492,1160 113-846,-137-8-517,63 8-2699,117 2 1158,22-9-7799,16 0-974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40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172 180 4856,'0'0'8311,"-3"1"-6823,-134 20 12965,109-15-12906,25-5-398,29-13-186,-2 4-963,0 1 0,1 1 0,0 1 0,33-2 0,-8 0 0,542-64 0,-556 67 0,526-75 0,-554 77 38,-21 4 1,-26 7-423,27-1-658,-7 3-1706,8-8-4461,30 12-11268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40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44 12705,'-24'-36'2422,"19"29"4617,2 7-6659,1 1 0,-1 0-1,0-1 1,1 1 0,-1 0 0,0 0-1,1 1 1,0-1 0,-1 0 0,1 1-1,0 0 1,-1-1 0,1 1 0,0 0 0,0 0-1,1 0 1,-3 4 0,-27 40 1543,28-40-1560,-94 188 1116,87-174-1479,0 0 0,1 1 0,1 0 0,1 1 0,0 0 0,2 0 0,1 0 0,-2 34 0,5-45 0,1 0 0,1 1 0,0-1 0,0 0 0,1 0 0,1 0 0,0 0 0,0 0 0,1-1 0,0 1 0,1-1 0,0 0 0,1-1 0,0 1 0,1-1 0,0 0 0,0-1 0,17 16 0,-9-12 0,1 0 0,1-2 0,0 1 0,1-2 0,0-1 0,0 0 0,0-1 0,27 6 0,9-1 0,96 9 0,-61-15 0,0-5 0,1-3 0,128-20 0,-164 13 0,65-22 0,-109 29-103,-1-1 1,0-1-1,0 0 1,-1 0-1,1 0 1,11-9-1,-20 12 90,1 1-164,1-1 1,-1 0-1,0 0 1,0 0 0,0 0-1,0 0 1,0 0-1,-1 0 1,1 0 0,0 0-1,0 0 1,-1 0-1,1-1 1,0 1-1,-1 0 1,0 0 0,1-1-1,-1 1 1,0 0-1,1-1 1,-1 1 0,0 0-1,0-1 1,0 1-1,0-1 1,0 1 0,-1 0-1,1-1 1,0 1-1,-1 0 1,1-1 0,-1 1-1,1 0 1,-1 0-1,1-1 1,-2 0 0,0-2-820,-1 1 0,1 0 0,-1-1 0,0 1 0,0 0 0,0 0 0,0 0 0,0 1 0,-1-1 0,-4-2 0,-17-1-10573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41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1209 7597,'-3'-7'2300,"8"13"-302,6 7 5635,-14-13-5836,-22-2 2561,46-3-122,7 0-4007,827-232 2131,-601 159-2101,1330-387-259,-1499 440 0,306-95 0,-16-32 0,-349 140 0,-2 1 0,0-1 0,-1-1 0,-1-1 0,31-25 0,-27 15-146,-21 20-534,0 2 239,-3 2-1813,23 0-24008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42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17 207 8777,'1'-3'635,"-1"0"0,1 0-1,0-1 1,-1 1 0,1 0 0,-1 0 0,0-1 0,0 1 0,-1 0-1,1-1 1,-1 1 0,1 0 0,-1 0 0,0 0 0,0 0 0,0 0-1,-3-5 1,-6-21 6441,33 38-5878,-13-4-1052,0 1 1,-1 0-1,1 1 0,-2 0 1,1 0-1,-1 0 1,0 1-1,0 1 0,-1-1 1,11 19-1,-1 0 36,-1 1 0,19 48-1,-20-35-75,-2 0 0,8 50 0,-15-66-94,18 57 88,-17-69-23,-4-9-50,-3-4-25,0 1 1,1-1-1,-1 0 0,0 1 1,0-1-1,1 1 0,-1-1 1,0 1-1,1-1 0,-1 0 1,1 1-1,-1-1 0,0 0 1,1 1-1,-1-1 1,1 0-1,-1 0 0,1 1 1,-1-1-1,1 0 0,-1 0 1,1 0-1,-1 0 0,1 0 1,-1 0-1,1 0 0,-1 0 1,1 0-1,-1 0 0,1 0 1,-1 0-1,1 0 1,0 0-1,-1 0 0,1 0 1,-1 0-1,1-1 0,-1 1 1,0 0-1,1 0 0,-1-1 1,1 1-1,-1 0 0,1-1 1,-1 1-1,0-1 0,1 1 1,-1 0-1,0-1 1,1 1-1,-1-1 0,0 1 1,1-1-1,0 0 8,13-15-1,1 1 0,-2-2 0,0 0 0,-1 0 0,-1-1 0,17-36 0,21-33 112,-42 76-105,25-37 194,63-72 1,-93 118-199,0-1 0,1 1 1,-1 0-1,1 0 0,0 0 0,-1 0 0,1 0 1,0 1-1,0-1 0,0 1 0,0 0 1,1 0-1,-1 0 0,0 0 0,0 0 0,1 1 1,5-1-1,-4 2 0,0 0-1,0-1 1,0 2 0,0-1 0,0 0-1,0 1 1,0 0 0,0 0 0,-1 1-1,7 4 1,6 5 28,-1 2 0,0 0 0,-1 1 1,18 22-1,-31-34-31,17 19 27,-1 2 1,-1 0-1,27 51 1,-39-64-18,6 3 18,12 11 35,-10-12-63,-13-12-9,1-1 0,-1 1 0,1-1 0,-1 1 0,1-1 0,0 1 0,-1-1 0,1 1 0,-1-1 0,1 0 0,0 1 0,-1-1 0,1 0 0,0 0 0,0 0 0,-1 1 0,1-1 0,1 0 0,-1-1 0,1 0 0,0 0 0,-1 0 0,1 0 0,0 0 0,-1-1 0,1 1 0,-1 0 0,0-1 0,1 1 0,-1-1 0,0 0 0,2-3 0,15-29 0,-16 29 0,27-52 0,3 0 0,50-68 0,-64 102 0,0 0 0,2 1 0,0 1 0,1 1 0,2 1 0,0 1 0,40-24 0,-49 34 0,0 2 0,0 0 0,1 0 0,0 1 0,0 1 0,1 1 0,-1 0 0,1 1 0,-1 0 0,1 2 0,0 0 0,0 0 0,-1 1 0,1 1 0,-1 1 0,1 1 0,-1 0 0,21 8 0,-14-3 0,-1 2 0,0 0 0,0 1 0,-2 1 0,1 1 0,-1 1 0,-1 0 0,-1 2 0,0 0 0,-2 0 0,23 33 0,1 6-1672,26 24-5133,-50-63 4760,1 0 0,1-1 0,1-1 0,0-1 0,30 18 0,-14-17-6991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42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34 198 11053,'1'-5'419,"0"1"0,0-1 0,-1 1-1,1-1 1,-1 1 0,0-1 0,-1 1 0,1-1 0,-1 1-1,0-1 1,0 1 0,0 0 0,-1-1 0,0 1 0,1 0-1,-1 0 1,-1 0 0,1 0 0,-5-6 0,5 6 307,0 0-1,0-1 1,0 1 0,1-1 0,0 1 0,0-1-1,0 1 1,0-1 0,1 0 0,0 1 0,0-1-1,1-9 1,0 0 1444,2-8-8274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47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78 2944,'0'-1'174,"1"0"0,-1 0 1,0-1-1,1 1 0,-1 0 0,0-1 0,0 1 0,0 0 0,0-1 0,0 1 0,0 0 1,0 0-1,0-1 0,-1 1 0,1 0 0,0-1 0,-1 1 0,1 0 0,-1 0 0,0 0 1,1 0-1,-1-1 0,-1 0 0,-2-5-450,3 5 581,-1 0-48,-2-2-173,-1 1-1,1-1 1,-1 1-1,0 0 1,0 0-1,0 1 1,0 0-1,-7-3 1,10 5 1274,-17-3 46,8 0 5722,23 3-2860,1 1-5924,383 53 2416,-94-8-3101,16-14-5507,-151-5-388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49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705 245 9009,'2'-5'582,"0"0"-1,-1 0 1,0 0 0,0 0 0,0 0-1,-1 0 1,0 0 0,0-1 0,0 1 0,0 0-1,-1 0 1,0 0 0,0 0 0,0 0-1,-1 0 1,0 0 0,0 0 0,0 0 0,0 1-1,-1-1 1,0 1 0,0 0 0,-4-5-1,-20-37 2133,23 38-1786,0 0 1,0 1 0,-1-1 0,-10-12-1,12 18-775,0-1-1,0 1 1,0 0-1,0-1 1,0 1-1,0 1 0,-1-1 1,1 0-1,-1 1 1,1 0-1,-1 0 0,1 0 1,-1 0-1,0 0 1,-5 0-1,0 1-152,0 1 0,0 0 0,0 0 0,0 0 0,0 1 0,0 1 0,1-1 0,-1 2 0,1-1 0,-12 7 0,-13 9 0,-36 27 0,51-33 0,-22 15 0,1 2 0,2 1 0,1 2 0,1 1 0,2 2 0,-34 48 0,60-74 0,1 1 0,0-1 0,0 1 0,1 0 0,1 0 0,0 0 0,0 1 0,-2 19 0,5-26 0,1 1 0,0 0 0,0 0 0,0 0 0,1-1 0,0 1 0,0 0 0,0 0 0,1-1 0,0 1 0,0-1 0,0 0 0,1 1 0,0-1 0,0 0 0,0 0 0,1-1 0,-1 1 0,7 5 0,-1-2 0,1 0 0,-1-1 0,1 0 0,1-1 0,-1 0 0,1-1 0,0 0 0,0-1 0,0 0 0,1 0 0,0-1 0,-1-1 0,1 0 0,0-1 0,0 0 0,0-1 0,21-2 0,-8 0 0,-1-2 0,-1 0 0,1-2 0,-1 0 0,0-2 0,0 0 0,40-22 0,-37 13 0,0-1 0,36-33 0,-33 27 0,37-25 0,-8 11 0,-34 30 0,-18 11 0,-4 0 0,0-2 0,0 0 0,-1 1 0,1-1 0,-1 1 0,0-1 0,1 1 0,-1 0 0,0 0 0,0 0 0,0-1 0,0 1 0,0 0 0,-1 0 0,1 0 0,-1 0 0,1 0 0,-1 0 0,0 1 0,1-1 0,-1 0 0,0 0 0,-1 4 0,5 24 0,6 8-241,-6-21-472,0 0 0,1 0 0,0 0 0,2-1 0,0 0 0,1 0 1,0-1-1,15 21 0,1-6-7829,3 2-6042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46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14137,'0'0'8214,"-1"2"-5963,-1 5-1320,-1 0 0,1 0 0,0 1 0,1-1 0,-2 12 0,2 7 6,4 41-1,0-29-347,5 196-776,6 109 865,-5-243-3906,30 139-1,-18-170-1445,-2-27-1839,1 0-6000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49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47 16033,'-7'-6'332,"4"4"73,1 0 0,-1 0 0,1 0 1,0-1-1,0 1 0,0-1 0,-4-5 0,11 3 2072,15 3 515,15-3 2441,-31 4-5172,1 0 0,0 0 0,0 1 0,0-1 0,-1 1 1,7 0-1,7 3-219,0 0 0,0 1 1,0 1-1,-1 1 0,0 0 1,0 1-1,0 1 0,-1 0 1,21 15-1,-10-4-41,-1 2 1,0 0 0,-2 1-1,32 38 1,-42-43-2,0 2 0,-1 0 0,-1 0 0,-1 1 0,-1 1 0,-1-1 0,0 2 0,-2-1 0,-1 1 0,0 0 0,-1 1 0,-2-1 0,0 1 0,-2 0 0,0 0 0,-2 0 0,0-1 0,-1 1 0,-2 0 0,0-1 0,-1 0 0,-13 33 0,-23 54 0,30-94 0,3-18 0,1-14 0,8 13 0,-1-1 0,1 1 0,0-1 0,0 1 0,0 0 0,1-1 0,0 1 0,0 0 0,0 0 0,2-4 0,31-39 0,-29 39 0,48-62 0,118-117 0,-170 185 0,1-1 0,-1 1 0,1-1 0,0 1 0,0 0 0,0 0 0,0 0 0,0 1 0,0-1 0,0 1 0,1 0 0,-1-1 0,0 1 0,1 1 0,-1-1 0,1 0 0,-1 1 0,1 0 0,-1 0 0,1 0 0,-1 0 0,1 1 0,0-1 0,-1 1 0,0 0 0,1 0 0,-1 0 0,0 0 0,1 1 0,-1 0 0,5 2 0,2 4 0,-1 1 0,0 0 0,0 0 0,0 1 0,-1 0 0,-1 0 0,10 17 0,2 4-5,0-2-1,2 0 1,2-1-1,0-2 1,42 38-1,-56-57-438,1-1 0,0 0 0,1 0 0,-1-1 0,18 6 0,59 13-7896,-51-16 3278,38 11-8622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1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477 138 11549,'-6'-8'-19,"-9"-15"3079,-24-28 0,34 46-1931,0-1 1,-1 1-1,1 0 1,-1 0-1,0 0 1,-1 1-1,1 0 1,-1 0-1,-13-5 1,16 8-978,-1 0 1,0 0 0,1 1 0,-1 0 0,0 0-1,1 0 1,-1 0 0,0 1 0,1 0 0,-1 0-1,1 0 1,-1 0 0,1 1 0,-1 0 0,-7 4-1,-1 1 193,1 1-1,0 0 1,-20 18-1,13-7-344,1 1 0,0 0 0,2 1 0,0 1 0,2 1 0,0 0 0,1 1 0,2 0 0,0 1 0,2 0 0,1 1 0,0 0 0,2 0 0,2 0 0,0 1 0,1 0 0,2 0 0,1 0 0,1-1 0,1 1 0,1 0 0,2 0 0,0-1 0,2 0 0,12 30 0,-9-32-42,1 0 0,1-2 0,1 1 0,1-2 0,21 26 0,-25-36-103,1 0 1,0 0 0,1-1 0,0 0-1,1-1 1,0-1 0,1 0 0,-1-1-1,30 11 1,-20-11-1819,1-1 0,1-2 0,-1 0 0,1-1 0,40-2 0,-31 0-1554,60 4-9276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1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27 15249,'-67'-18'3157,"45"10"7272,44 8-9389,20 0-220,2 14-376,16 0-688,10 4-976,10 2-808,-1-3-969,3 3-59,7 11-3333,0 1-5832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1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70 170 11253,'-45'-6'2532,"20"-17"5585,38 12-6293,-1-7-384,14 10-360,34-6-640,0 5-1084,10-5-516,3-3-1056,4-3-672,2 2-2993,-3 7-5032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2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1 10801,'0'0'4606,"-3"2"-2728,-3 1-1359,1 1 0,0 0 0,0 1 0,0-1 1,1 1-1,0 0 0,0 0 0,0 0 0,-5 10 0,-25 60 1818,17-35-1440,2-5-590,2 0 1,2 1-1,1 0 1,1 0-1,3 1 1,1 1-1,1-1 1,2 1-1,5 52 1,-2-80-287,0 1 0,1-1 1,0 0-1,1 0 1,0-1-1,0 1 1,1 0-1,0-1 0,1 0 1,0 0-1,1 0 1,0-1-1,0 0 0,0 0 1,1 0-1,15 12 1,-19-19-17,-1 1 0,1-1 1,0 0-1,-1 0 1,1 0-1,0 0 0,0 0 1,0-1-1,0 1 1,0-1-1,0 0 0,0 0 1,0 0-1,0 0 0,4-1 1,39-10 25,-44 10-28,8-3-1,0 0 1,0-1-1,-1 0 0,0-1 0,0 0 0,-1 0 0,1-1 0,-1 0 0,-1-1 0,13-14 1,-1-3 91,-1-1 0,20-36 0,-26 38 47,-1 0 0,0-1 0,-2 1-1,-1-2 1,-1 1 0,-1-1 0,-1-1 0,-1 1-1,-2-1 1,-1 1 0,0-1 0,-2 1-1,-2-1 1,-9-46 0,9 62-121,0 0 1,-1 1-1,-1-1 0,0 1 1,0 0-1,-1 0 0,-13-18 1,18 27-130,0-1 0,0 1 0,0 0 1,0-1-1,0 1 0,-1 0 0,1 0 1,0 0-1,-1 0 0,1 0 0,0 0 0,-1 0 1,1 0-1,-1 1 0,1-1 0,-1 1 1,0-1-1,1 1 0,-1-1 0,0 1 1,1 0-1,-1 0 0,0 0 0,1 0 1,-1 0-1,0 0 0,1 0 0,-1 1 1,0-1-1,-2 1 0,2 1-175,1-1 0,0 0 0,-1 0 0,1 1-1,0-1 1,0 1 0,0-1 0,0 1 0,0-1 0,0 1 0,0 0 0,1 0-1,-1-1 1,0 1 0,1 0 0,0 0 0,-1 0 0,1-1 0,0 1 0,0 0-1,0 0 1,0 0 0,0 0 0,1 0 0,-1-1 0,0 1 0,2 3 0,16 42-6426,11 2-4119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2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84 13553,'-13'-35'2252,"10"18"-595,0 3 1015,-19 5-7513,6 1 405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49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18 17850,'0'0'177,"-1"-1"1,1 0 0,0 1 0,-1-1-1,1 0 1,0 1 0,0-1-1,0 0 1,0 0 0,-1 1 0,1-1-1,0 0 1,0 0 0,0 1 0,1-1-1,-1 0 1,0 1 0,0-2 0,9-2 3513,-8 5-3421,0-1 0,0 0 0,0 1 0,0-1 0,0 0 0,0 1 0,0-1 0,0 1 0,0 0 0,-1-1-1,1 1 1,0 0 0,0-1 0,-1 1 0,1 0 0,0 0 0,-1 0 0,1-1 0,-1 1 0,1 0 0,-1 0 0,1 0 0,-1 0 0,0 0-1,1 0 1,-1 1 0,6 49-54,25 374 129,-19-75-345,-7-238 0,13 28-2417,-4-43-676,-6-48-2289,4-19-1187,8 0-5753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0.0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69 16341,'-60'-31'13902,"88"25"-12410,20 0-460,-4 1-1032,13 5 0,16 0 0,16 0-368,7-3-1624,12 0-724,-4-3-837,7 1-3539,7 2-6970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0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192 86 11261,'-7'-13'1564,"-14"-30"1025,16 28 1997,3 1 3857,-7 37-5902,3-1-2235,1 0-1,1 1 1,1-1-1,0 25 1,-3 30-51,-15 132-255,-60 320 0,67-451 0,10-38 0,4-39 0,0 0 0,0 0 0,0-1 0,-1 1 0,1 0 0,0-1 0,0 1 0,0-1 0,0 1 0,0 0 0,1-1 0,-1 1 0,0 0 0,0-1 0,0 1 0,0-1 0,1 1 0,-1 0 0,0-1 0,1 1 0,-1-1 0,1 1 0,1 0 0,1 0 0,-1-1 0,1 1 0,-1-1 0,1 0 0,-1 0 0,1 0 0,-1 0 0,1 0 0,-1 0 0,1-1 0,2 0 0,31-9 0,-10 1 0,48-24 0,7-3 0,-44 24 0,0 1 0,1 1 0,0 2 0,45-2 0,-68 8 0,0 2 0,1 0 0,-1 1 0,1 0 0,-1 1 0,0 1 0,0 1 0,0 0 0,0 1 0,-1 0 0,0 1 0,0 1 0,18 11 0,-27-15 0,0 1 0,0 0 0,0 1 0,-1-1 0,1 1 0,-1 0 0,0 0 0,0 1 0,-1-1 0,1 1 0,-1-1 0,-1 1 0,1 0 0,-1 0 0,0 0 0,0 1 0,-1-1 0,1 0 0,-2 1 0,1-1 0,-1 1 0,0-1 0,-1 13 0,0-11 0,-1 1 0,0-1 0,-1 0 0,1 0 0,-1 0 0,-1 0 0,0 0 0,0-1 0,0 0 0,-1 0 0,0 0 0,0 0 0,-1-1 0,0 0 0,0 0 0,0 0 0,-13 8 0,2-4 0,-2 0 0,1-1 0,-1-1 0,0-1 0,-1-1 0,-39 8 0,22-8 0,-1-2 0,-70-2 0,108-2-1,-58-5-3670,55 5 3041,0-1-1,-1 0 1,1 0 0,0 0-1,0 0 1,0 0-1,0-1 1,0 1 0,0-1-1,1 1 1,-1-1 0,0 0-1,1-1 1,0 1-1,-3-3 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0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 16369,'-8'13'2473,"8"-13"-2346,0 1 0,-1-1-1,1 0 1,0 1-1,0-1 1,-1 0 0,1 0-1,0 1 1,-1-1-1,1 0 1,0 0 0,-1 0-1,1 0 1,0 1-1,-1-1 1,1 0 0,-1 0-1,1 0 1,0 0-1,-1 0 1,1 0-1,-1 0 1,1 0 0,0 0-1,-1 0 1,1 0-1,0 0 1,-1 0 0,1-1-1,-1 1 1,1 0-1,0 0 1,-1 0 0,1 0-1,0-1 1,-1 1-1,1 0 1,0 0 0,-1-1-1,3 3 318,0 1-1,-1 0 1,1 0-1,-1 0 1,0-1-1,0 1 1,0 0-1,0 0 1,0 4-1,4 9 559,0 3-621,2 1-1,0-2 1,0 1-1,2-1 0,0 0 1,2-1-1,0 0 1,21 26-1,-17-29-380,0 1 0,2-2 0,-1 0 0,2-1 0,0-1 0,35 17 0,-46-25 0,1 0 0,-1 0 0,1-1 0,0 0 0,0 0 0,0-1 0,0 0 0,0 0 0,0-1 0,0 0 0,0 0 0,0-1 0,0 0 0,0 0 0,0-1 0,0 0 0,0-1 0,-1 0 0,1 0 0,-1 0 0,8-6 0,4-3 0,-1-1 0,0-1 0,-1-1 0,23-27 0,-21 14 0,-19 28 0,0 0 0,0-1 0,0 1 0,0 0 0,0 0 0,0-1 0,0 1 0,1 0 0,-1 0 0,0 0 0,0-1 0,0 1 0,0 0 0,0 0 0,0 0 0,0 0 0,0-1 0,1 1 0,-1 0 0,0 0 0,0 0 0,0 0 0,0-1 0,0 1 0,1 0 0,-1 0 0,0 0 0,0 0 0,0 0 0,1 0 0,-1 0 0,0 0 0,0 0 0,0 0 0,1 0 0,-1-1 0,0 1 0,0 0 0,1 0 0,-1 0 0,0 1 0,0-1 0,0 0 0,1 0 0,-1 0 0,0 0 0,0 0 0,0 0 0,1 0 0,-1 0 0,0 0 0,0 0 0,0 0 0,0 1 0,1-1 0,-1 0 0,0 0 0,0 0 0,0 0 0,0 1 0,0-1 0,1 0 0,-1 0 0,0 0 0,0 1 0,0-1 0,0 0 0,3 15 0,-3-14 0,15 139 0,-6 201 0,-9-341 0,-2 65 0,-3-1 0,-3-1 0,-2 1 0,-4-1 0,-2-1 0,-42 107 0,29-102 0,-3-1 0,-2-2 0,-4-1 0,-2-2 0,-83 96 0,92-122 0,-67 56 0,85-81 0,0 1 0,-1-2 0,0 0 0,-1-1 0,0 0 0,0-1 0,0-1 0,-24 6 0,38-11 0,0-1 0,0 0 0,0 1 0,0-1 0,0 0 0,-1 0 0,1 0 0,0 1 0,0-1 0,0-1 0,-1 1 0,1 0 0,0 0 0,0 0 0,0-1 0,0 1 0,0 0 0,-1-1 0,1 1 0,0-1 0,0 1 0,0-1 0,0 0 0,0 1 0,1-1 0,-1 0 0,0 0 0,0 0 0,0 0 0,1 0 0,-1 0 0,0 0 0,1 0 0,-1 0 0,1 0 0,-1 0 0,1 0 0,-1-2 0,0-1 0,1 0 0,0 0 0,0 0 0,0 0 0,0 0 0,1-1 0,-1 2 0,1-1 0,0 0 0,2-5 0,8-16 0,0 0 0,2 1 0,31-45 0,62-67 0,-91 117 0,260-278 0,-256 277 0,88-80-3063,3 4 0,216-142-1,-226 177-4650,-2 12-5165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46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1 375 12189,'0'0'5087,"4"-1"-3889,27-4-468,0 2-1,-1 1 0,40 3 0,44-3-201,-55-2-353,184-24 262,-216 23-398,1-2 0,-2-1 0,1-1 0,-1-1-1,0-1 1,39-25 0,-54 29 43,-1 0 0,-1-1 0,1-1 0,-2 0-1,14-15 1,-18 18 155,1 0 0,-2 0 1,1 0-1,0 0 0,-1 0 0,0-1 0,-1 0 0,0 1 0,0-1 0,0 0 1,1-9-1,-2 1 393,1-27 936,-2 40-1427,0 0 0,-1 0 0,1 0 0,0 0 0,-1 0 0,1 0 0,-1 0-1,1 0 1,-1 0 0,0 0 0,0 0 0,0 1 0,0-1 0,0 0 0,-2-1 0,3 2-114,-1 1 1,0-1 0,1 1 0,-1-1-1,0 1 1,1-1 0,-1 1-1,0 0 1,0-1 0,1 1-1,-1 0 1,0 0 0,0-1-1,0 1 1,1 0 0,-1 0 0,0 0-1,0 0 1,0 0 0,1 0-1,-1 0 1,0 1 0,0-1-1,0 0 1,0 1 0,-20 15 697,15-8-519,1 1 0,-1-1 1,-6 17-1,-3 13-204,1 0 0,-15 73 0,-3 85 0,17-95 0,1-13-1439,4 0 0,3 172-1,8-248-387,0-1-1,1 1 0,0-1 1,1 0-1,0 1 0,8 18 0,13 9-10843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1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11 13389,'-37'-9'3539,"30"8"6005,4 12-7914,-6 41 421,6-34-1179,0 1-1,-12 35 0,-3-2-871,2 0 0,2 2 0,-10 87 0,11-38-205,2-31-1100,0 86 0,11-130-526,1 49-9062,5-26-3351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1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69 17414,'-32'-11'3600,"48"2"-480,3-2-644,10 2-567,25 0-381,0 7-312,15 2-328,8-6-580,12 3-856,12 0-1048,1 3-532,-1-3-925,-2 0-1183,15 3-1957,13 9-5528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09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63 4948,'0'0'8653,"-2"-1"-7607,1 0-954,0 1 0,1-1 0,-1 1 0,0-1 0,1 1 0,-1-1 0,1 1 0,-1-1 0,1 1 0,-1-1 0,1 0 0,-1 1 0,1-1 0,-1 0 0,1 1 0,0-1 0,0 0 0,-1 0 0,1 1 0,0-1 0,0 0 0,0 0 0,0 0 0,0 1 0,0-1 0,0 0 0,0 0-1,0 0 1,0 1 0,0-1 0,0 0 0,0 0 0,1 0 0,1-1 10,0 0 0,0 1 0,0-1 0,0 1 0,0-1-1,0 1 1,1 0 0,-1 0 0,0 0 0,1 0 0,-1 0 0,4 0-1,35-7 218,0 2-1,0 2 0,81 1 0,-63 3-156,595 13 200,-111 0-6781,-460-12 1959,-9 1-2572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09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5553,'4'0'437,"0"-1"1,1 0 0,-2 0 0,1 0 0,0-1 0,0 1 0,0-1 0,-1 0 0,5-2 0,-4 1-245,1 1 0,0 1 0,0-1 0,0 1 1,0 0-1,1 0 0,-1 0 0,0 1 0,0 0 0,0 0 1,1 0-1,6 1 0,5 0 36,166 12 549,183 38 0,-95-10-957,329 26-2889,-408-56 199,-122-8 1222,49 5-1834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09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4388,'32'-9'1028,"3"21"-407,3-12-5,3 3-120,13 5-100,19 1-272,16-1-400,13-2-636,15 0-1001,16 0 329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48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5 298 3732,'0'0'2339,"0"-4"-1709,-2-4-975,-1-7 3093,3 14-2707,0 1-1,0 0 1,1 0 0,-1-1-1,0 1 1,0 0 0,0 0 0,0-1-1,1 1 1,-1 0 0,0 0-1,0 0 1,1-1 0,-1 1-1,0 0 1,0 0 0,1 0-1,-1 0 1,0 0 0,0 0-1,1-1 1,-1 1 0,0 0 0,1 0-1,-1 0 1,0 0 0,1 0-1,-1 0 1,0 0 0,0 0-1,1 0 1,-1 0 0,0 1-1,1-1 1,-1 0 0,0 0-1,0 0 1,1 0 0,-1 0 0,0 0-1,0 1 1,1-1 0,-1 0-1,0 0 1,0 0 0,0 1-1,1-1 1,-1 0 0,18 7 176,0-1 1,0-1-1,1 0 1,0-2-1,30 3 1,-29-4-141,117 7 288,258-16 0,-282 2-304,1367-83 180,-646 34-145,1597-63-420,-1549 94-2243,-558 14-687,-65 0-1225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48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 4340,'2'-2'1110,"4"-3"-811,-1 1-1,1 0 0,0 1 1,0 0-1,1 0 0,-1 0 1,13-3-1,55-11 668,-47 12-689,47-7 221,146-5 0,81 21-189,-196-1-224,1035 50-235,-364-12-1102,-2-25-2505,-537-18 1430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48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6 2936,'-12'-6'1660,"21"18"-1820,-3-4-1120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01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0 329 13017,'6'-1'1836,"166"-26"2796,-38 4-3098,699-42 885,-497 46-2121,507-47-639,-121 9-103,180-2-2,-838 53 332,-30 3-547,-1 1 0,63 4 0,-93-2-1114,-16 5-3853,4 0 3403,-29 8-5571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02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47 12117,'-34'-5'3654,"37"3"-2069,13-5-1119,0 0-1,0 1 0,0 1 1,1 1-1,-1 1 1,1 0-1,20-1 0,129 5 598,-147 0-926,1141 89 1439,-591-39-1887,-500-45 261,916 71-712,0-26-106,-933-51 372,71-10-1,-123 10 457,0 0 1,0-1-1,0 1 0,1 0 0,-1 0 1,0 0-1,0 0 0,0 0 0,0-1 1,0 1-1,1 0 0,-1 0 0,0 0 1,0 0-1,0-1 0,0 1 0,0 0 1,0 0-1,0-1 0,0 1 0,0 0 1,0 0-1,0 0 0,0-1 0,0 1 1,0 0-1,0 0 0,0-1 0,0 1 0,0 0 1,0 0-1,0 0 0,0-1 0,0 1 1,0 0-1,0 0 0,0 0 0,0-1 1,-1 1-1,1 0 0,0 0 0,0 0 1,0 0-1,0-1 0,-1 1 0,-5-10-660,2 7 209,1 0 1,-1 0 0,0 1-1,0-1 1,0 1 0,-1-1 0,1 2-1,0-1 1,-1 0 0,1 1-1,-1 0 1,0 0 0,1 0-1,-8 0 1,-41-3-7513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47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274 346 14749,'0'0'8096,"0"4"-6659,2 4-1203,1-1 1,-1 1-1,1-1 1,1 0-1,-1 1 1,1-2 0,0 1-1,1 0 1,-1-1-1,1 0 1,1 0 0,5 5-1,14 13 326,41 29 0,-38-32-612,2-1-1,0-2 1,1-1-1,0-1 0,2-2 1,-1-1-1,50 13 1,-76-25 33,-1 1 0,1-1 0,-1-1 1,1 1-1,0-1 0,-1 0 0,1 0 1,0-1-1,-1 1 0,1-1 0,-1-1 1,1 1-1,-1-1 0,0 0 0,1 0 1,-1 0-1,0-1 0,0 0 0,8-6 1,-8 4 39,0 0 0,0-1 0,0 0 1,0 0-1,-1-1 0,0 1 0,-1-1 1,1 1-1,-1-1 0,0-1 0,-1 1 1,0 0-1,2-13 0,34-206 4552,-37 204-4353,-21 261-210,-59 270 1,55-403-11,-5-1 0,-4-1 0,-4-2 0,-5-2 0,-69 120 0,69-149 0,-95 121 0,118-169 0,-1-1 0,-1-1 0,-1-1 0,-1 0 0,-1-2 0,0-1 0,-1 0 0,-42 18 0,61-32 0,0-1 0,0 0 0,0 0 0,-1 0 0,1-1 0,-1 0 0,1 0 0,-1-1 0,-12 0 0,17 0 0,-1 0 0,1-1 0,0 0 0,-1 1 0,1-1 0,0 0 0,-1 0 0,1 0 0,0 0 0,0-1 0,0 1 0,0 0 0,0-1 0,0 0 0,0 1 0,1-1 0,-1 0 0,0 0 0,1 0 0,0 0 0,-1 0 0,1 0 0,0 0 0,0-1 0,0 1 0,0 0 0,1-1 0,-2-3 0,1-3 0,1 1 0,0-1 0,0 1 0,0-1 0,1 1 0,0 0 0,1-1 0,0 1 0,0 0 0,1 0 0,0 0 0,7-13 0,8-13 0,36-48 0,-36 55 0,258-340-185,-185 250-15,190-226-1190,45-59 170,-233 276 1174,98-175 1,-147 220 1200,44-116 1,-92 208-980,2 1 0,-1 0 1,0 23-1,0-9-106,-4 107-70,-3 32 0,9-152 0,-42 320 0,-87 351 0,113-603-239,-11 80-1377,26-142 1259,1 1-1,1-1 1,1 1 0,0-1-1,2 1 1,5 22 0,-8-40-91,1 0 0,-1 0 0,1-1 0,0 1 0,-1 0 0,1 0 1,0-1-1,0 1 0,0 0 0,0-1 0,3 4 0,9 3-6218,-13-8 6569,17 11-13192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6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8 7797,'9'-6'14301,"-26"5"-5770,6 2-11064,10 0 2635,-1 0-1,1 0 1,-1 0 0,1 1-1,-1-1 1,1 1-1,0-1 1,-1 1 0,1-1-1,0 1 1,0 0 0,0-1-1,0 1 1,0 2 0,0 6-26,0 0 1,1 0 0,1 0 0,0 0 0,0 0-1,0 0 1,2 0 0,-1 0 0,1-1-1,7 17 1,-2-12-94,0 0-1,0 0 1,1 0 0,1-1-1,0-1 1,15 14 0,-5-6-243,2-2 1,1-1 0,0 0 0,1-2 0,0 0-1,2-2 1,37 14 0,-57-24 220,0-1 1,0 0-1,1 0 1,-1 0-1,1-1 1,0 0-1,-1-1 1,1 1-1,0-1 1,-1 0-1,1-1 1,0 0 0,-1 0-1,1 0 1,-1-1-1,1 0 1,-1 0-1,9-5 1,-7 2 68,-1-1 0,1 1 0,-2-1 0,1-1 0,-1 1 0,0-1 0,0 0 0,0-1 0,-1 1 0,-1-1 0,1 0 0,6-16 0,12-37 516,-18 44-267,1 0-1,1 0 1,1 0 0,1 1-1,18-28 1,-24 41-168,0 0-37,0-1 1,0 1-1,-1 0 0,1-1 1,-1 1-1,0-1 0,0 0 1,0 0-1,-1 0 0,2-5 0,13 13 205,-14-3-269,0 0 0,-1 0 0,1 0 0,-1 0 1,0 0-1,1 1 0,-1-1 0,0 0 1,1 1-1,-1-1 0,0 1 0,0-1 0,0 1 1,-1 0-1,1-1 0,0 1 0,-1 0 1,1 0-1,0 2 0,6 38 37,-6-32-35,3 50 100,-2 1 1,-3-1 0,-2 0-1,-17 89 1,4-73-369,-4-1 0,-2-1 0,-62 136 0,74-188 189,0 3-7,-2 0 0,-28 46 0,38-69 1076,4-20-882,1-1 1,1 1-1,1 0 1,0 0-1,1 0 1,16-33-1,-8 19-65,0 0-448,0 1-1,2 1 1,2 0 0,0 1-1,2 1 1,1 1-1,48-47 1,-36 42-1371,-8 7-1471,35-26 0,-50 44 1641,0 0 1,0 1-1,0 1 0,15-6 0,36-6-8839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6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 11637,'48'-23'1472,"-29"9"-292,9 8-260,1 0-480,3 9-816,19 6-740,-29-4-608,16 7-1908,19 11-2185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7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 9789,'10'-15'6729,"3"10"-5233,2-4-328,8 3-324,18-2-336,-6-4-532,9 1-732,7 0-932,-3-7-801,3 4-2043,6 6-3529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7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19 8533,'0'-1'598,"-1"0"1,1 0 0,0 0-1,0 0 1,0 0-1,0 0 1,-1 0 0,1 0-1,-1 0 1,1 0-1,-1 1 1,1-1-1,-1 0 1,1 0 0,-1 0-1,0 0 1,1 1-1,-3-2 1,-1 17 1923,3-6-2483,1-1 1,0 1 0,3 17 0,1-14 102,0 1-36,-1-1-1,1 1 1,-2-1 0,0 1-1,0 15 1,-2-14-14,1 14-5,-1 0-1,-2 0 0,0-1 0,-2 1 1,-11 39-1,3-19-11,11-45 627,8 7-254,0 1-302,-2-12-110,-1-1 1,0 0 0,1 0-1,-1-1 1,0 1-1,7-7 1,0 1 19,29-19 63,-25 16-67,1 0 1,0 1 0,1 1-1,23-10 1,-36 17-51,0 1 0,1 0 0,-1 0 0,0 0 1,1 0-1,-1 1 0,1-1 0,-1 1 0,1 0 0,0 1 0,-1-1 0,0 1 1,1 0-1,-1 0 0,1 0 0,-1 0 0,0 1 0,0 0 0,0 0 1,0 0-1,0 0 0,0 1 0,4 3 0,80 81 5,-79-67 341,-4-13 1304,12-16-817,54-48-145,-41 32-444,0 1 1,52-30-1,-76 50-227,1 1 0,0 0 0,0 1 0,0-1-1,0 1 1,0 0 0,0 1 0,0 0 0,1 0 0,-1 1 0,1 0 0,13 1-1,-16 0-17,0 0 0,1 1 0,-2-1 0,1 1 0,0 0 0,0 0 0,0 1 0,-1-1 0,1 1 0,-1 0-1,0 0 1,0 1 0,0-1 0,-1 1 0,1 0 0,-1 0 0,0 0 0,5 8 0,4 8-705,-1 0 0,16 43 0,-25-55-59,1 0 1,-1 0 0,-1 1 0,0-1 0,0 0 0,0 1-1,-1-1 1,-1 1 0,1-1 0,-1 1 0,-4 12-1,-3 9-5500,1 13-3854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7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9909,'0'0'5999,"2"1"-4599,14 10-956,-1 0 1,0 1-1,0 1 1,-2 0-1,0 1 1,0 1-1,-1 0 1,-1 0-1,16 30 1,-18-28-381,-1-1 1,-1 1-1,-1 0 1,-1 1 0,0 0-1,-1-1 1,-1 1-1,0 1 1,-1-1-1,-2 0 1,0 1 0,0-1-1,-5 20 1,1-18 5,-1 1 0,-2-2 0,0 1 0,-9 19 0,15-37 124,9-24-132,1 3-50,2 0-1,0 1 0,1 0 0,1 1 0,1 0 0,0 1 0,1 0 0,23-17 0,-37 31-11,1 1 0,0-1 0,-1 1-1,1-1 1,0 1 0,0 0 0,0-1-1,0 1 1,1 0 0,-1 0 0,0 1-1,0-1 1,0 0 0,1 1-1,-1-1 1,0 1 0,1 0 0,-1 0-1,0 0 1,1 0 0,-1 0 0,0 0-1,1 1 1,-1-1 0,0 1 0,1 0-1,-1 0 1,0-1 0,0 1 0,0 1-1,0-1 1,0 0 0,0 0-1,0 1 1,0-1 0,-1 1 0,1 0-1,1 1 1,3 5-13,0 0 1,-1 0-1,0 1 0,0 0 1,-1 0-1,-1 0 0,4 11 0,-1 1-1047,-1 1-1,3 36 1,0-2-7314,-2-34-338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8.0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0 10913,'10'20'9621,"-14"6"-8889,1 23-124,0-6 16,-3 5-256,-1 6-112,1 6-216,-29 98-2832,22-113 460,-3-2-3041,7 0-4308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8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10837,'3'23'4136,"10"-34"-2639,3-1-265,12 12-276,23-5-404,-7 2-548,14 0-740,8 0-664,1 0-513,0 0-2479,6 3-3397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8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44 7285,'0'-3'1391,"1"-1"1,-1 0-1,-1 1 1,1-1-1,0 1 1,-1-1-1,0 1 1,-1-4 0,0-1-1672,-19 15 3524,7 2-2655,0-1 0,1 2-1,1 0 1,-1 0-1,2 1 1,-1 1 0,2 0-1,-16 21 1,6-2-66,1 0 0,-27 60 1,38-73-926,2 0 1,1 1 0,0 0-1,1 0 1,1 0 0,0 23-1,2-26-1144,1 1 0,5 31-1,-3-37 10,1-1 0,0 1-1,0-1 1,1 0-1,5 11 1,12 11-8447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8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64 8093,'-9'-32'1920,"12"18"-292,3-3 3137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32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5008,'5'12'2048,"-3"-9"31,-1-1-62,3 2-1446,1 0 0,-1 0 0,1 0 0,0-1 0,0 1 0,0-1 0,1 0-1,-1 0 1,1-1 0,-1 0 0,12 3 0,8 1 62,40 3-1,-29-4 54,812 108 2263,-345-47-2551,104 3-200,-254-32-230,-44-11-1059,-109-20-3110,-197-6 3694,0 0 1,1 0-1,-1 0 1,0 0-1,0 0 0,0-1 1,1 1-1,-1-1 0,0 0 1,0 0-1,0 0 1,0 0-1,0-1 0,3-2 1,11-7-7086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1:54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 8645,'4'-18'2684,"-4"0"1504,10-3-2559,10-12-161,3 9-552,17-4-164,14-2-196,10 0-244,9-3-496,11 0-696,6 0-820,1 0-965,3 5-1919,10 13-3569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47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81 13009,'-1'-2'193,"0"0"0,0 0-1,0 0 1,1 0 0,-1 0 0,1 0-1,0 0 1,0 0 0,0-1 0,0 1-1,0 0 1,0 0 0,0 0-1,1 0 1,-1-1 0,1 1 0,-1 0-1,1 0 1,0 0 0,0 0 0,0 0-1,0 1 1,0-1 0,0 0-1,1 0 1,-1 1 0,0-1 0,1 0-1,0 1 1,-1 0 0,1-1 0,0 1-1,3-2 1,-1 1 54,0 0 0,0 0 0,0 0 0,0 1 0,1 0 0,-1-1 0,1 2 0,-1-1 0,1 0 1,-1 1-1,1 0 0,-1 0 0,1 0 0,-1 1 0,5 0 0,0 1-128,-1 1 0,1 0 1,-1 1-1,0-1 0,0 1 0,0 1 1,-1 0-1,1 0 0,-1 0 0,-1 1 1,1 0-1,-1 0 0,0 1 0,0 0 1,0 0-1,-1 0 0,-1 0 1,1 1-1,-1 0 0,0 0 0,-1 0 1,0 1-1,0-1 0,2 12 0,-3-6-36,0 0-1,-1 0 1,0 0-1,-1 0 1,0 0-1,-1 0 1,-1-1-1,0 1 1,-1 0-1,-1-1 1,0 0-1,-1 1 1,0-1-1,-12 21 1,-29 35 213,28-42-142,1 0 0,-21 43 0,38-70-153,0 0 0,0 0 0,0 1-1,0-1 1,0 0 0,0 0 0,0 0 0,-1 0 0,1 0 0,0 0-1,0 0 1,0 1 0,0-1 0,0 0 0,0 0 0,0 0 0,0 0-1,0 0 1,0 1 0,0-1 0,0 0 0,0 0 0,0 0 0,0 0 0,0 0-1,0 0 1,0 1 0,0-1 0,0 0 0,0 0 0,0 0 0,1 0-1,-1 0 1,0 0 0,0 0 0,0 1 0,0-1 0,0 0 0,0 0-1,0 0 1,0 0 0,0 0 0,1 0 0,-1 0 0,0 0 0,0 0 0,0 0-1,0 0 1,0 0 0,0 0 0,1 0 0,-1 1 0,0-1 0,0 0-1,0 0 1,0 0 0,0 0 0,0 0 0,1 0 0,-1-1 0,12 4-48,0-1-1,0 0 1,0-1 0,1 0 0,-1-1 0,0-1 0,0 0 0,1 0 0,-1-1 0,0-1 0,0 0 0,22-9 0,15-8-619,74-42 0,-115 57 599,19-10-174,0-1 0,-1-2 0,43-37 0,-58 44 210,0 0 0,0-1 0,-2 0 0,1 0 1,-2-1-1,1 0 0,-2-1 0,0 0 0,8-21 1,-14 32 64,-1 1 1,1-1 0,-1 1-1,1-1 1,-1 0 0,0 0-1,0 1 1,0-1 0,0 0-1,-1 1 1,1-1 0,-1 0-1,1 1 1,-1-1 0,0 1 0,0-1-1,0 1 1,0-1 0,-1 1-1,1 0 1,-1-1 0,1 1-1,-1 0 1,0 0 0,0 0-1,0 1 1,0-1 0,-3-2-1,1 1 54,-1 0-1,-1 0 1,1 0 0,0 0-1,-1 1 1,1 0-1,-1 0 1,0 1-1,1-1 1,-1 1-1,-8 0 1,-1 1 68,1 1 1,0 0-1,-1 2 1,1-1-1,0 2 1,0 0-1,1 0 1,-1 1-1,1 1 1,0 0-1,0 1 1,1 0-1,0 1 0,0 1 1,-19 18-1,23-20-95,0 1 0,1 0 0,0 0-1,1 1 1,-1 0 0,2 0-1,-1 0 1,1 1 0,1 0-1,0 0 1,0 0 0,1 0 0,0 1-1,1-1 1,0 1 0,1 0-1,0 0 1,0 0 0,1-1-1,1 1 1,3 19 0,-2-18-156,1 0 1,0 0 0,1 0-1,0 0 1,1 0-1,0-1 1,1 0 0,0 0-1,1 0 1,0-1-1,0 0 1,17 16-1,0-6-1082,0-1 0,52 30 0,-61-41 377,1 0 0,1-1 0,-1-1 0,1 0-1,0-2 1,29 5 0,-23-5-170,-13-2 352,0-1 0,1 1 0,-1-1-1,0-1 1,0 0 0,0-1 0,0 0 0,0 0 0,0-1 0,12-3 0,-12 0 350,0 0 0,0 0 0,0-1 1,-1 0-1,0-1 0,0 0 0,-1 0 0,1-1 1,-2 0-1,1 0 0,-1-1 0,0 0 0,-1 0 1,0-1-1,-1 0 0,7-14 0,2-14 947,-2-1-1,-1 0 1,7-51 0,3-10 2082,-13 69-1706,-5 14-205,1 1-1,1 0 1,0 0-1,15-30 1,-19 44-769,0 0 1,1 1-1,-1-1 1,1 0-1,-1 1 1,1-1-1,-1 1 1,1-1-1,0 1 1,0 0-1,0 0 1,0-1-1,0 1 1,0 1-1,0-1 1,0 0-1,0 0 1,0 1-1,0-1 1,1 1-1,-1 0 1,0 0-1,0 0 1,0 0-1,1 0 1,-1 0-1,0 0 1,0 1-1,0-1 1,1 1-1,-1 0 0,0 0 1,0-1-1,0 1 1,0 0-1,0 1 1,-1-1-1,1 0 1,3 3-1,5 7 100,0 0-1,-1 0 0,0 1 0,-1 0 0,0 1 1,-1 0-1,0 0 0,-1 0 0,-1 1 0,0 0 1,-1 0-1,0 1 0,3 25 0,-2 7 84,-3-1 0,-1 1-1,-6 53 1,2-68-73,-1 0 0,-2 0 0,-2-1 1,0 0-1,-2 0 0,-2 0 0,0-2 0,-28 48 0,38-74-58,0 1 0,-1 0-1,1-1 1,-1 0 0,0 1 0,0-1-1,0-1 1,-5 5 0,10-29 425,2 2-502,2-1 0,0 1 1,1 0-1,1 1 0,14-25 0,63-93-1043,-52 86 203,18-29-1678,64-73 0,-82 115-2437,67-59-1,-31 43-5523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32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60 5076,'-13'1'381,"9"0"-18,0-1-1,0 1 1,0-1 0,0 0 0,0 0-1,0 0 1,0 0 0,0-1-1,0 0 1,0 0 0,0 0 0,0 0-1,0 0 1,0-1 0,1 0-1,-7-4 1,9 5-222,1 0 0,0 0-1,-1 0 1,1-1 0,0 1-1,0 0 1,0 0 0,0-1 0,0 1-1,1 0 1,-1 0 0,0 0 0,1-1-1,-1 1 1,0 0 0,1 0 0,-1 0-1,1 0 1,0 0 0,-1 0-1,1 0 1,0 0 0,0 0 0,0-1-1,5-1-25,-1 1-1,1 0 0,0 0 1,-1 1-1,1-1 0,0 1 0,0 0 1,0 1-1,0 0 0,7 0 1,4-1 62,69-2 373,105 11 1,87 22-758,-216-22 15,392 48-2462,-152-18-3423,-186-21 514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51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19 3776,'-11'-13'946,"10"8"1650,24 8 3323,16 4-6156,435 59 867,-272-32-1297,469 69-5629,-499-78 2613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51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41 172 4748,'-41'-17'1321,"54"6"-369,15-9-120,-5 3-104,2 2-132,7 1-72,19 3-136,12-4-104,13 4-32,19 2-56,7 1-44,16-1-180,12 6-252,6 3-328,-2-5-604,-1-1-1368,0 9-701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51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3604,'41'3'992,"-9"2"-164,19 7-183,-10-9-157,4 0-108,12 5-72,19 1-400,7-1-308,18-2-1581,17 8 193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54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89 4232,'1'0'165,"0"0"1,0-1-1,0 1 0,0 0 0,0-1 0,0 1 0,0 0 0,-1-1 0,1 1 0,0-1 0,0 0 0,0 1 0,0-1 0,-1 0 0,1 1 0,0-1 0,-1 0 1,1 0-1,-1 1 0,1-1 0,-1 0 0,1-1 0,6-25 2627,-6 22-2418,-1 1-1,1 0 0,0-1 1,1 1-1,-1 0 1,1 0-1,4-8 1,-6 12-309,0-1 0,0 1 0,0 0 0,0 0 0,0-1 0,0 1 0,0 0 0,1 0 0,-1-1 1,0 1-1,0 0 0,0 0 0,1 0 0,-1-1 0,0 1 0,0 0 0,1 0 0,-1 0 0,0 0 1,0-1-1,1 1 0,-1 0 0,0 0 0,0 0 0,1 0 0,-1 0 0,0 0 0,1 0 0,-1 0 1,0 0-1,0 0 0,1 0 0,-1 0 0,0 0 0,1 0 0,3 11 729,-2 26-636,-2-32 49,-3 50 317,-3-1 0,-16 72 0,9-58-248,-78 329 687,45-218-899,-22 194 0,60-299-698,3 0 0,7 85 1,1-112-721,14 58 0,-8-68-693,1-1-1,17 39 1,3-13-4468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55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429 40 3148,'-3'-3'234,"0"0"0,-1 1 1,1 0-1,-1-1 0,1 1 0,-1 0 0,0 1 0,0-1 0,0 1 0,0-1 0,0 1 0,0 0 0,-1 1 0,-4-1 0,-2-1 24,8 1-34,0 0-17,-20-8 133,20 8 1140,17 4-930,60 15 157,2-4 1,137 7 0,-157-16-529,2451 168 1822,-1380-109-1855,-851-52-112,878 64-20,-1065-63-44,-2 4 1,0 4-1,-2 4 0,151 64 0,-153-54 40,3-4 0,0-3 0,2-4-1,153 20 1,-183-40 17,99-7 0,-120 1-44,63-12 1,-97 13 5,17-2 15,-2 1-4,-14 2 18,-2-1 19,25-7-69,-25 8 8,2 0-7,33 0 59,-33 0 11,-6-2-3,-7-6 74,0 1 0,-1 1 0,0 0 0,0 0 0,0 1 0,-12-5 0,20 9-109,0 1 37,1 0-36,0 1 1,-1 0-1,1 0 0,0 0 1,0 0-1,0 0 1,-1 0-1,1 0 1,0 0-1,1 0 1,-1 1-1,0-1 1,0 0-1,0 0 0,1 1 1,-2 2-1,-11 28 111,12-28-87,-99 301 1644,51-148-685,-117 452 751,88-300-1267,-149 501 164,217-775-610,-127 441 103,95-344 54,38-117-165,-1-7 21,-6-27-35,8 12-49,2 3 44,-1 1 1,1 0-1,-1 0 0,1 0 0,-1 0 1,0 0-1,0 0 0,0 0 1,-1 0-1,1 1 0,-1-1 1,1 1-1,-1 0 0,0 0 1,0 0-1,0 0 0,0 0 0,0 1 1,-1-1-1,1 1 0,0 0 1,-7-2-1,-58-9-15,-1 3 1,-136-1-1,74 6-42,-1542-136-1481,915 67 1375,-500-27 108,-5 48-1035,792 55-496,355-1-249,-191 28 0,275-25-637,-42 14 0,51-9-2271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02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297 0 13897,'-1'2'225,"-1"0"0,1-1 0,0 1 1,-1 0-1,0-1 0,1 1 0,-1-1 0,0 0 0,1 1 0,-1-1 0,0 0 0,0 0 0,0 0 0,0-1 0,0 1 0,0 0 0,0-1 0,-3 1 1,2 0 57,-1 0 0,1 0 1,-1 0-1,1 1 1,0-1-1,0 1 1,-1 0-1,1 0 0,-4 4 1,-5 9 746,0 2 0,1 0-1,0 0 1,2 0 0,0 2 0,1-1 0,-9 32 0,2-9-6,-12 33-524,3 1-1,4 1 0,3 1 0,-13 150 0,29-201-499,1-1 0,1 1 0,1-1 0,1 0 0,1 0 0,1 0 0,2 0 0,0-1 0,17 36 0,-15-42 0,0-1 0,2 0 0,0 0 0,0-1 0,2 0 0,0-1 0,1-1 0,0 0 0,1-1 0,1 0 0,0-2 0,28 17 0,-18-15-634,1 0 0,1-2 0,0-1 1,47 10-1,-41-14-736,0-1-1,1-2 1,0-1 0,-1-2-1,1-1 1,0-2 0,-1-1 0,0-2-1,0-1 1,0-2 0,38-15 0,-2-4-8801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03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48 226 11337,'-22'-37'1832,"10"20"-324,-1-3-260,16-3-263,0 0-185,19 0-172,16-5-572,10 10-624,9 7-656,10-3-265,0 5-535,-4 6-1776,1 12-2505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03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13 129 8629,'-13'8'4436,"26"-19"-3428,-1 2-144,30 1-152,28-6-132,-4 5-456,17-2-504,12-1-336,4-5-540,5 3-64,-8 2-504,-1-2-1392,-3 8-1441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03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505 6 7165,'-9'-1'-403,"-7"-1"2761,0 0 0,-1 1 0,-22 2 0,20 2-1722,0 1-1,0 1 1,1 0-1,0 1 1,0 1-1,0 1 1,1 1-1,0 0 1,1 1-1,-16 13 1,10-7-276,-4 1 8,2 2-1,0 1 0,1 0 0,-39 47 1,60-64-362,0 0 0,0 0 0,1 0 0,0 0 0,-1 0 0,1 0 0,0 0 0,1 0 0,-1 1 0,0-1 0,1 7 1,-1 0-82,1-8 58,0-1 0,0 1 0,0-1 0,0 1 0,1-1-1,-1 1 1,0-1 0,1 1 0,0-1 0,-1 1 0,1-1 0,0 1-1,-1-1 1,1 0 0,0 0 0,0 1 0,0-1 0,0 0 0,0 0-1,1 0 1,-1 0 0,0 0 0,2 1 0,26 13-211,-25-14 220,1 0 0,-1 0-1,0 0 1,0-1 0,0 1 0,7-1-1,-8-1 15,-1 1-1,1 0 0,-1 0 1,1 0-1,-1 0 0,0 1 0,1-1 1,-1 1-1,1-1 0,-1 1 0,0 0 1,1 0-1,-1 0 0,0 0 1,0 0-1,0 1 0,0-1 0,3 4 1,-2-2 30,-1 0-1,0 1 1,0-1 0,0 1 0,0-1 0,0 1 0,-1 0 0,0-1 0,0 1 0,0 0 0,0 0-1,0 8 1,-1 53 341,0-56-354,-7 81 250,-1 36 300,8-108-335,2 43 957,-1-60-1170,0-1 0,0 1 1,-1 0-1,1-1 1,0 1-1,0-1 0,0 0 1,0 1-1,0-1 1,0 0-1,0 1 0,0-1 1,0 0-1,0 0 1,0 0-1,0 0 0,0 0 1,1 0-1,-1 0 35,2 1-33,1-1 0,-1 0 0,0 0 0,0 0 0,1 0 0,-1-1 0,0 1 0,0-1 1,1 0-1,-1 0 0,0 0 0,0 0 0,5-3 0,40-27-48,-27 16-189,12-7-1470,-1-2 1,-1-1 0,30-32 0,-52 47 53,1 1 0,1-1 0,0 1 0,0 1 0,21-12 0,24-8-7536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48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46 13445,'-3'-16'1058,"-3"-14"8950,25 41-5919,-13-5-3776,-1 0-1,-1 0 1,1 1 0,-1-1-1,0 1 1,-1 0 0,1 0 0,-1 1-1,-1-1 1,1 0 0,-1 1-1,1 9 1,2 3-266,10 39-24,-3 1 0,5 78 0,-4 124-37,-12-240 14,-3 243 59,-1-133-340,15 159 0,5-210-4426,-16-79 4248,-1 0 0,1 0 1,0 0-1,0-1 1,-1 1-1,1 0 0,0-1 1,1 1-1,-1 0 1,0-1-1,0 1 0,3 1 1,-3-2 82,-1-1 1,1 1-1,0-1 1,-1 0-1,1 1 1,0-1-1,-1 0 1,1 1-1,0-1 1,-1 0 0,1 0-1,0 0 1,0 0-1,-1 0 1,1 0-1,0 0 1,0 0-1,-1 0 1,2 0-1,14-13-10725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04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1 383 14001,'19'0'6978,"-18"2"-4854,13 39-916,-2 0 0,-2 1 0,-1 0 0,-2 0 0,-3 1 0,-1 0 0,-2 43 0,-3-51-1208,1 66 0,1-90 0,1 0 0,1 0 0,0 0 0,0-1 0,1 1 0,7 17 0,-7-23 0,0-1 0,1 0 0,-1 0 0,1 0 0,0 0 0,0 0 0,0-1 0,1 0 0,-1 0 0,1 0 0,6 3 0,-4-2 0,-3-3-68,0 1 0,0-1 1,1 0-1,-1 0 0,0-1 0,1 1 1,-1-1-1,1 0 0,-1 0 0,0 0 1,1-1-1,-1 1 0,0-1 0,1 0 0,-1-1 1,0 1-1,7-4 0,-4 3-137,6-3-97,-1-1 0,1 0 0,-1 0 1,-1-1-1,1-1 0,-1 0 1,-1 0-1,1-1 0,-1-1 1,-1 0-1,0 0 0,0 0 1,9-16-1,-13 17 199,0 1 1,0-1 0,-1 0 0,0 0-1,0-1 1,-1 1 0,0-1-1,-1 0 1,0 0 0,-1 0-1,0 0 1,0 0 0,-1 0-1,0 0 1,-1 0 0,0 0-1,-1 0 1,-4-16 0,-3 3 304,-1 0 0,-1 1 0,0 0 0,-2 0 0,-1 2 0,-1-1 0,-24-25 0,26 33 17,4 3 42,1 1 0,-1-1 0,-11-19 0,18 27-234,1 0 0,0 0-1,0 0 1,0 0 0,0-1 0,0 1 0,1 0 0,-1 0 0,1-1-1,-1 1 1,1 0 0,0 0 0,0-1 0,0 1 0,0 0-1,0-1 1,0 1 0,1 0 0,-1 0 0,1-1 0,0 1 0,0 0-1,0 0 1,0 0 0,0 0 0,0 0 0,2-2 0,1-2-14,2 1 0,-1 0 1,1 0-1,-1 0 1,1 1-1,1 0 0,-1 0 1,13-5-1,62-19-342,-39 16-2,221-86-1848,-227 82 2185,0-2 0,-2-2 1,0-1-1,-1-1 0,31-29 0,-39 18 946,-20 22-158,-11 15 1592,-4 12-2080,1 0 0,0 0-1,1 1 1,1 0-1,1 0 1,0 0 0,-5 31-1,5-26-238,-14 73-67,-8 101 0,0 2 0,-6 5 0,8 0 0,10 2 0,16 336 0,5-479 0,2 1 0,28 113 0,-30-156 0,2 0 0,0 0 0,1-1 0,1 0 0,0 0 0,2-1 0,0 0 0,1-1 0,1 0 0,1-1 0,0-1 0,20 18 0,-31-31-54,0 0 0,0 0 1,1 0-1,-1 0 0,1-1 0,-1 1 0,1-1 1,0 0-1,-1 0 0,1 0 0,0-1 0,7 1 1,-10-1 26,1 0 1,-1 0-1,0 0 0,1-1 1,-1 1-1,1 0 1,-1-1-1,0 1 1,1-1-1,-1 1 1,0-1-1,1 1 1,-1-1-1,0 0 1,0 0-1,0 0 0,0 0 1,0 0-1,0 0 1,0 0-1,0 0 1,0 0-1,0 0 1,0 0-1,-1-1 1,1 1-1,0 0 1,-1-1-1,1 1 0,-1 0 1,0-1-1,1 1 1,-1 0-1,0-1 1,0-2-1,-1-3-46,0-1-1,-1 1 1,0-1-1,-1 1 1,1 0-1,-1 0 1,-1 0-1,1 1 0,-1-1 1,-7-8-1,-18-23-26,-2 2 0,-1 0-1,-2 2 1,-40-30 0,-6-7 552,51 43-203,-94-93 1098,105 101-1167,1 0 1,1-2 0,1 0-1,-16-31 1,27 45-185,0 0 0,1 0 0,0 0 0,1-1 0,0 1 0,0-1 0,1 0 0,0 1 0,0-1 0,1 0 0,0 0 0,1 1 0,0-1 0,0 0 1,1 1-1,3-10 0,-1 6-186,2-1 1,0 1-1,0 0 1,1 0-1,0 1 1,1 0-1,0 0 1,1 1-1,16-15 1,24-19-1933,1 3 0,76-47 1,39-7-7110,-37 32-2980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04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637 18 8901,'14'7'2531,"-18"-11"728,-24-11 1046,21 13-3826,0 1 0,-1 0-1,1 0 1,0 1-1,-1 0 1,1 0-1,0 1 1,-1-1 0,1 2-1,0-1 1,-9 4-1,-11 4 616,-39 19-1,35-13-667,1 2-1,1 2 1,0 0-1,1 2 0,1 1 1,-36 38-1,6 5-2674,-69 99 0,125-163 2141,0 1 1,0-1-1,0 0 1,0 1 0,0-1-1,1 1 1,-1-1-1,1 1 1,-1-1 0,1 1-1,-1 0 1,1-1-1,0 1 1,-1-1 0,1 1-1,0 0 1,0-1-1,1 1 1,-1 2 0,1-3 93,-1 0 1,0-1 0,1 1 0,0 0-1,-1-1 1,1 1 0,-1 0-1,1-1 1,0 1 0,-1-1 0,1 1-1,0-1 1,0 1 0,-1-1-1,1 0 1,0 1 0,0-1 0,0 0-1,0 0 1,-1 0 0,1 1 0,0-1-1,0 0 1,0 0 0,0 0-1,0 0 1,0 0 0,-1-1 0,1 1-1,0 0 1,0 0 0,1-1-1,56-18 257,-44 13 48,1 1 1,29-7 0,-39 11-245,0 1 0,1 0-1,-1-1 1,0 1 0,1 1 0,-1-1 0,0 1 0,1 0 0,-1 1 0,0-1 0,0 1 0,8 3 0,9 7-137,-1 0 1,0 2-1,21 18 0,8 16-2973,-43-40 956,0 1-1,-1 0 0,10 17 0,-5 5-7602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04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1024 12333,'1'-24'1626,"1"1"-1,1 0 1,1 0-1,1 0 1,1 0 0,1 1-1,16-36 1,64-97 2286,12-25-1182,-59 91-2468,-5-2 1,40-155-1,-65 203-262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09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1537 6333,'-5'-8'851,"-3"-6"9,5 4 5931,9-7-2053,-6 16-4491,1 0 0,0 0-1,-1 0 1,1-1 0,-1 1 0,0 0-1,1 0 1,-1-1 0,0 1 0,0 0 0,1-1-1,-1 1 1,0 0 0,-1-1 0,1-1-1,-1-5 217,0 0 0,0 0 0,1 0 0,0 0 0,0 0 0,1 0 0,0 1 0,0-1 0,1 0 0,0 0 0,1 1 0,-1-1-1,7-10 1,6-10-61,1 1 0,21-28 1,-27 41-103,36-57-72,-3-2 0,-3-1 0,37-99 0,61-245-240,-120 350 82,19-136 1,-36 192-49,0 0 0,-1 1-1,-1-1 1,1 0 0,-5-18 0,5 28-19,-1-1 0,1 1-1,-1-1 1,0 1-1,0 0 1,0-1-1,0 1 1,0 0 0,0-1-1,-1 1 1,1 0-1,-1 0 1,0 0 0,1 0-1,-1 1 1,0-1-1,0 0 1,0 1 0,0-1-1,0 1 1,-1 0-1,1 0 1,0-1 0,-1 2-1,1-1 1,0 0-1,-1 0 1,1 1 0,-1-1-1,0 1 1,1 0-1,-5 0 1,3 0-3,-1 1 0,1 0 0,-1 0 0,1 0 0,0 1 0,-1 0 0,1 0 0,0 0 0,0 0 0,0 0 0,0 1 0,1-1 0,-1 1 0,1 0 0,0 1 0,-1-1 0,1 0 0,1 1 0,-1 0 0,0-1 0,1 1 0,0 0 0,0 0 0,0 1 0,1-1 0,-1 0 0,0 6 0,-2 4 0,0 0 0,2 1 0,0 0 0,0-1 0,1 1 0,1 0 0,3 22 0,2-8 0,0 0 0,3-1 0,0 1 0,2-1 0,0-1 0,18 32 0,101 149 0,-91-152 0,-1 2 0,47 104 0,-78-147 0,-1 0 0,0 1 0,-1-1 0,-1 1 0,0 0 0,-2 0 0,1 0 0,-3 30 0,0-36 0,-1 1 0,0 0 0,0 0 0,-1-1 0,-1 1 0,1-1 0,-2 0 0,0 0 0,0 0 0,0-1 0,-1 0 0,-1 0 0,-13 15 0,-1-4 0,-1-2 0,0-1 0,-1-1 0,0-1 0,-2-1 0,1 0 0,-2-2 0,-29 9 0,-18 3 0,-129 25 0,85-32 0,114-16-263,1-1-1,-1 0 1,1 1 0,-1-1 0,1 0-1,-1-1 1,1 1 0,-1 0-1,1-1 1,-1 1 0,1-1-1,0 0 1,-1 0 0,1 0 0,0 0-1,-1 0 1,-3-3 0,6 3-41,-1 0 1,0 0 0,1 0-1,-1 0 1,1 0-1,0 0 1,-1 0 0,1-1-1,0 1 1,0 0-1,0 0 1,0 0 0,0 0-1,0-1 1,0 1-1,0 0 1,0 0 0,0 0-1,1 0 1,-1 0-1,0-1 1,1 1 0,-1 0-1,1 0 1,-1 0-1,1 0 1,0 0 0,-1 0-1,1 0 1,0 1-1,0-1 1,0 0 0,0 0-1,1 0 1,36-37-14122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09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30 14133,'8'-19'3022,"-10"15"483,-13-1-1903,14 4-1372,1 1 1,-1 0-1,0 0 1,0 0-1,0-1 0,0 1 1,0 0-1,0 0 0,0 0 1,0 1-1,1-1 0,-1 0 1,0 0-1,0 0 1,0 1-1,0-1 0,0 0 1,1 1-1,-1-1 0,0 0 1,0 1-1,0-1 1,1 1-1,-1 0 0,-1 1 1,0 0 93,1 0-1,-1 1 1,0-1 0,1 1 0,0-1 0,0 1 0,0 0-1,-2 4 1,0 8 117,0 0 0,-1 23 0,4-29-250,-10 64-138,-31 113 0,2-18-72,18-62-105,7-39-580,2 0 0,-4 115 0,13-138-2981,2 20-9280,8-45 2068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09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77 272 18658,'-16'-6'1093,"7"2"-5,0 1 0,0 0-1,0 0 1,-15-1 5437,29 4-4726,36-2-1664,0-1 0,53-11 1,87-28-155,-57 12-27,657-106-10397,-666 122 6319,-39 8-1403,2 4-4162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10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61 15509,'-17'-3'652,"-10"-1"1025,-1-2-1,-26-9 1,53 15-1288,1 0 0,-1 0 1,0 0-1,0-1 1,1 1-1,-1 0 1,0-1-1,1 1 1,-1 0-1,0-1 0,1 1 1,-1-1-1,1 1 1,-1-1-1,1 1 1,-1-1-1,1 1 1,-1-1-1,1 0 0,0 1 1,-1-1-1,1 0 1,8-9 1840,21 0-2005,-14 8-184,0 1 0,0 1 0,0 1 0,30 4 0,60 18-81,-98-21 39,13 3 1,1 1 0,-1 1 0,-1 1 0,1 1 0,-1 1 0,-1 0 0,0 2 0,0 0 0,17 16 0,-28-22 0,1 1 0,-1 1 0,-1-1 0,1 1 0,-1 0 0,-1 1 0,1-1 0,-1 1 0,-1 0 0,0 0 0,0 1 0,-1-1 0,0 1 0,0 0 0,-1 0 0,-1 0 0,0 0 0,0 0 0,-1 0 0,0 0 0,-2 11 0,-2-2 0,0 0 0,-2 0 0,0-1 0,-1 0 0,-1 0 0,-1-1 0,0 0 0,-1 0 0,-1-1 0,0-1 0,-1 0 0,-16 15 0,-2 0 0,-2-2 0,-1-1 0,0-1 0,-53 29 0,54-40 0,31-14 0,0-1 0,0 1 0,0-1 0,-1 1 0,1-1 0,0 1 0,0-1 0,0 0 0,0 0 0,-1 0 0,1 0 0,0 0 0,0 0 0,0 0 0,0 0 0,-1 0 0,1 0 0,-1-1 0,-3-7 0,5 7 0,0-2 0,-1 1 0,1 0 0,0 0 0,-1 0 0,1 0 0,0-1 0,0 1 0,1 0 0,-1 0 0,0 0 0,1 0 0,-1 0 0,1 0 0,0-1 0,0 1 0,0 1 0,0-1 0,0 0 0,0 0 0,3-3 0,34-38 0,-26 31 0,69-78 33,88-84-243,-106 121-1876,93-59 0,80-23-6584,-211 124 5446,37-12-1,23-1-7090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10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594 55 13065,'-14'-5'956,"11"4"-708,1 1 0,-1-1 0,1 0 1,-1 0-1,1 0 0,0-1 1,-1 1-1,1-1 0,0 1 0,0-1 1,0 0-1,0 1 0,0-1 1,0 0-1,1 0 0,-1 0 0,-1-3 1,2 3 24,-1 0 1,0 0 0,1 1 0,-1-1 0,0 1-1,0-1 1,0 1 0,0 0 0,0 0-1,0 0 1,0 0 0,0 0 0,0 0-1,-1 1 1,1-1 0,0 1 0,-1-1-1,1 1 1,0 0 0,-1 0 0,1 0-1,0 0 1,-1 1 0,-3 0 0,-7 1 755,0 0 1,-24 7 0,19-2-719,0 0 1,0 2-1,1 0 1,0 0-1,1 2 1,0 0 0,-20 18-1,-90 101 1541,124-129-1852,-103 126-1106,101-123 950,0 0 1,1 0-1,0 0 1,0 0 0,0 1-1,1-1 1,-1 1-1,1 0 1,-3 9-1,8-12 98,-1-1 1,1 1-1,-1-1 1,1 0-1,0 0 0,-1 0 1,1 0-1,0 0 1,0 0-1,0-1 0,3 1 1,63-7-173,-55 3 260,1 2 1,-1 0-1,1 0 0,-1 1 0,1 1 0,16 3 1,43 15 94,-54-12-137,1-1 1,0-1-1,0-1 1,1-1-1,-1-1 0,0-1 1,40-2-1,-39-3-72,0 0 0,0-2 0,-1 0 0,0-1 0,0-2 0,-1 0 0,38-23 0,-22 7 1017,0-2 0,-2-1 0,33-36 0,-19 22-655,-48 42-278,1-1 0,-1 1 0,0 0 0,0 0 0,0 0 0,0-1 0,1 1 0,-1 0 0,0 0 0,0 0 0,1 0 0,-1 0 0,0-1 0,0 1 0,1 0 0,-1 0 0,0 0 0,0 0 0,1 0 0,-1 0 0,0 0 0,0 0 0,1 0 0,-1 0 0,0 0 0,1 0 0,-1 0 0,0 0 0,0 0 0,1 0 0,-1 1 0,0-1 0,0 0 0,1 0 0,-1 0 0,0 0 0,0 0 0,0 1 0,1-1 0,-1 0 0,0 0 0,0 0 0,0 1 0,0-1 0,1 0 0,-1 0 0,0 0 0,0 1 0,0-1 0,0 0 0,0 0 0,0 1 0,0-1 0,1 1 0,0 12 0,-1-12 0,0 17-865,-1 0 0,-3 22 0,2-24-1265,1 0 0,0 27 1,2-36 1440,0-1 1,0 0 0,0 0 0,1 0-1,-1 0 1,2 0 0,-1-1 0,1 1 0,0-1-1,6 10 1,12 14-12540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10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14085,'22'-20'1884,"-13"6"-367,7 22-341,0 4-516,6-4-556,20 12-876,-11 0-916,11 9-3321,-7-3-3964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11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737 42 11293,'-45'15'1928,"34"-12"-1141,0 0 1,0 0-1,0 1 1,1 1-1,0 0 0,0 0 1,0 1-1,1 0 1,-1 1-1,1 0 1,-10 10-1,-6 15-582,0 2-1,2 0 1,2 2 0,-19 40 0,36-68-489,1 1 0,0-1 0,0 1 0,1 0 0,0 0 1,-1 17-1,3-23 242,-1-1-1,1 0 1,0 1 0,0-1 0,0 0 0,0 0-1,1 1 1,-1-1 0,1 0 0,-1 0 0,1 1 0,0-1-1,0 0 1,0 0 0,0 0 0,0 0 0,0 0-1,1 0 1,-1 0 0,1-1 0,-1 1 0,1 0-1,-1-1 1,1 1 0,0-1 0,0 0 0,0 0-1,0 1 1,0-1 0,0 0 0,0-1 0,3 2 0,-1-1 338,0-1 1,0 0-1,0 1 1,0-1-1,0-1 1,0 1-1,0-1 1,0 1-1,0-1 1,0 0-1,0-1 1,0 1-1,0-1 1,-1 0-1,1 1 1,-1-2-1,1 1 1,-1 0-1,0-1 1,7-5 3241,-3 41-2337,-10-18-1115,1-1 1,-2 0-1,0 0 0,-9 21 1,-6 17-222,9-16-144,-2-1-1,-2 0 1,-1-1 0,-2-1-1,-1-1 1,-1 0 0,-33 39-1,38-53 224,-1-2 0,-1 0 0,0-1 0,-1-1 0,-1 0 0,0-1 0,-1-1 0,0-1 0,-1 0 0,0-2 0,-1 0-1,0-2 1,-33 9 0,52-16 67,-1 1 0,1-1-1,0 0 1,0 0 0,0 0-1,0 0 1,0 0-1,0 0 1,0-1 0,0 1-1,-1-1 1,1 1 0,0-1-1,0 0 1,1 0 0,-1 0-1,-3-1 1,5 1-7,-1 0 0,0 0 1,0 0-1,1 0 0,-1 0 1,1 0-1,-1 0 0,1 0 0,-1 0 1,1 0-1,0 0 0,-1 0 0,1 0 1,0 0-1,0 0 0,0-1 1,0 1-1,0 0 0,0 0 0,0 0 1,0 0-1,0-1 0,1 1 0,-1 0 1,0 0-1,1 0 0,-1 0 0,1 0 1,-1 0-1,1 0 0,-1 0 1,1 0-1,0 0 0,0 0 0,1-1 1,6-8-6,1-1 0,0 1 0,0 1 1,1 0-1,20-14 0,67-38-108,-59 39-3,269-146-1165,-74 42 242,80-72 18,-272 167 1112,-2-2-1,-1-1 1,-2-2-1,-1-1 1,37-53-1,-66 82 73,-1 0 0,1-1 1,-2 0-1,1 0 0,-1 0 0,-1-1 0,0 1 0,0-1 1,-1 0-1,0 1 0,0-1 0,-1 0 0,-1 0 1,0 0-1,-1-13 0,0 23-123,-1 1 0,1-1 1,0 0-1,-1 1 0,1-1 0,0 0 1,-1 1-1,1 0 0,0-1 0,0 1 0,-1 0 1,1 0-1,0-1 0,-2 3 0,-2 1 2,1 1 0,-1 0 0,1 0-1,0 1 1,0-1 0,0 1-1,1 0 1,0 0 0,0 0 0,1 0-1,-3 10 1,-3 12 74,-6 38 0,10-44-87,-1 11-485,1-1 0,2 1 0,1 0 0,2 0 0,1 0 0,1 0 0,2-1 0,15 58 0,-19-88 418,-1 0 0,1 0 0,-1 0 0,1 0 0,-1 0 0,1-1 0,0 1-1,0 0 1,0 0 0,0-1 0,0 1 0,0 0 0,1-1 0,-1 1 0,1-1 0,-1 1 0,1-1 0,-1 0 0,1 0 0,0 0 0,-1 0-1,1 0 1,0 0 0,0 0 0,0 0 0,0-1 0,0 1 0,0-1 0,0 1 0,0-1 0,0 0 0,0 0 0,0 0 0,0 0 0,0 0 0,3-1-1,7-2 128,-1-1 0,1 0 0,-1-1 0,0 0 0,14-9 0,12-6 749,-25 15-599,0 0 0,1 1-1,14-4 1,-21 7-177,0 1 1,0-1 0,1 1 0,-1 0-1,0 1 1,0-1 0,0 1-1,0 0 1,11 4 0,70 32 348,-63-26-458,0-1 0,0 0 0,1-2 0,29 6 1,-38-12-243,-1 0 0,1-1 0,0-1 0,0 0 1,-1-1-1,20-4 0,-24 3 181,-1-1 0,0-1 1,1 1-1,-1-1 0,-1-1 0,1 0 1,-1 0-1,0-1 0,0 0 0,10-10 1,-14 11 149,0-1 1,0 1 0,-1-1 0,0 0 0,0 0-1,-1-1 1,1 1 0,-2-1 0,5-10 0,14-71 1605,-11 39-285,-4 28-638,0-4 604,1 0-1,10-24 0,-17 48-1332,0 0 0,1 0 0,-1 1 0,1-1 0,-1 0 0,1 0 0,-1 0 0,1 1 0,0-1 0,-1 0 0,1 1 0,0-1 0,-1 0 0,1 1 0,1-2 0,0 2 0,-1 0 0,1 0 0,-1-1 0,0 1 0,1 0 0,-1 1 0,0-1 0,1 0 0,-1 0 0,0 0 0,1 1 0,-1-1 0,0 1 0,1-1 0,-1 1 0,0 0 0,0-1 0,0 1 0,0 0 0,1 0 0,-1 0 0,0 0 0,0 0 0,-1 0 0,1 0 0,0 0 0,0 0 0,1 2 0,17 39 0,-15-33 0,-2-1 6,0-1-1,0 1 1,0 0 0,-1 0 0,0-1-1,-1 1 1,0 0 0,0 0 0,-2 15-1,1 29-364,3 0-3804,-2-29-249,1-1-3557,2-2-4968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48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38 10949,'9'-9'508,"-8"6"-315,1 1-1,0 0 0,0 0 1,1 0-1,-1 0 0,0 0 1,1 0-1,-1 1 0,1-1 1,-1 1-1,1 0 0,0-1 1,0 1-1,-1 1 0,1-1 1,0 0-1,0 1 0,0-1 1,0 1-1,0 0 0,0 0 0,5 0 1,11 5 439,0 1 1,-1 1 0,0 0-1,0 1 1,30 18-1,-11-1 14,52 42-1,-71-51-483,0 1 1,-1 0-1,-1 2 1,17 24-1,-25-32-109,-1 0-1,-1 1 0,0 0 1,0 0-1,-1 0 0,-1 0 1,0 1-1,-1 0 0,2 17 1,-4-24-37,-1-1 1,0 1 0,0 0 0,-1-1-1,1 1 1,-1-1 0,-1 1-1,1-1 1,-1 0 0,0 1-1,0-1 1,0 0 0,-6 8 0,3-6 8,-1 1 1,1-2 0,-2 1 0,1-1 0,-1 1 0,0-2 0,-14 10-1,1-4 25,-1 0 0,0-1 0,-1-2 0,0 0-1,-39 8 1,15-5 74,-89 7 1,124-17-299,0-1 0,0 0 0,0 0 0,0-1-1,0-1 1,0 1 0,0-2 0,0 0 0,0 0 0,1-1 0,0 0 0,0-1 0,-18-11 0,27 16-41,0-1 0,0 0 0,0 0 0,0 0 0,0 0 0,0 0 1,0 0-1,0 0 0,1 0 0,-1 0 0,0 0 0,1-1 0,-1 1 0,1 0 0,-1 0 0,1-1 1,0 1-1,-1 0 0,1-1 0,0 1 0,0 0 0,0-1 0,0 1 0,0 0 0,0-1 0,0 1 1,1 0-1,-1-1 0,0 1 0,1 0 0,-1 0 0,1-1 0,0 0 0,1-4-906,12-37-8321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11.7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66 18078,'38'6'3272,"-22"3"1996,19-9-3387,16 0-397,-7-6-648,10 0-736,13-2-724,9-4-928,10-5-673,9 3-1107,7 0-3501,9 11-6536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12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310 51 11913,'-10'-33'2553,"9"32"-2226,1 0-1,0 0 1,-1 0 0,0 0 0,1 0-1,-1 0 1,0 0 0,1 0-1,-1 1 1,0-1 0,0 0 0,0 0-1,1 1 1,-1-1 0,0 0 0,0 1-1,0-1 1,0 1 0,0 0-1,0-1 1,-1 1 0,1 0 0,0-1-1,0 1 1,0 0 0,0 0-1,-2 0 1,-36 201 6367,16-66-5064,-55 203-749,-50 309-950,125-623-182,1 1-1,1 0 1,2 1-1,0-1 0,2 0 1,0-1-1,10 35 1,-9-48 29,0 1 1,1-1-1,0 1 1,0-1-1,2-1 1,-1 1-1,1-1 1,1-1-1,0 1 1,0-1-1,1 0 1,0-1-1,0 0 1,1 0-1,0-1 1,21 11-1,-14-10 15,0-1-1,1 0 1,-1-2-1,1 0 1,0 0-1,1-2 1,-1 0-1,33 0 0,-25-4 23,1-1-1,-1-1 1,1-1-1,-1-2 0,39-12 1,-19 0 222,0-2-1,-2-2 1,0-2 0,-2-1 0,0-3 0,41-35 0,-43 26 1022,52-59-1,-60 59 564,73-63-1,-103 98-1589,0 1 1,0 0-1,-1-1 1,1 1-1,0 0 1,0 0-1,0 0 1,0 0-1,1 0 1,-1 0-1,0 1 0,0-1 1,0 1-1,1-1 1,-1 1-1,0 0 1,0 0-1,1 0 1,-1 0-1,0 0 1,3 1-1,-2 0 39,-1 1 0,1-1 0,-1 0-1,0 1 1,1 0 0,-1-1-1,0 1 1,0 0 0,0 0 0,0 0-1,-1 1 1,1-1 0,-1 0 0,3 5-1,2 7 207,0 0-1,-1 0 1,-1 1-1,6 28 1,1 30-1243,13 59-3786,-20-118 4122,0 0-1,1 0 1,1-1 0,0 1-1,1-1 1,17 24 0,-22-34-481,1 1 0,0-1 1,0 1-1,1-1 1,-1 0-1,1 0 0,-1-1 1,7 4-1,20 13-8546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12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4000,'76'-20'724,"-60"15"-848,10 8-1200,15 5 1032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13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9097,'18'-12'911,"-10"5"-34,1 2 0,0-1 0,13-5 1,10-1 5492,-27 14-1927,-12 7-2439,5-8-1909,0 1 0,0 0-1,0 0 1,1 0 0,-1 0-1,0 0 1,1 0 0,0 0-1,-1 1 1,1-1-1,0 1 1,0-1 0,1 1-1,-1-1 1,0 1 0,1-1-1,-1 1 1,1-1 0,0 4-1,1-2-20,-1 0 0,1 0 0,0-1-1,0 1 1,0 0 0,1-1 0,-1 1 0,1-1 0,0 1-1,0-1 1,4 5 0,2 1-22,0 0-1,0-1 1,1 0 0,0-1 0,0 0-1,1-1 1,16 9 0,39 27-22,-62-40-15,0 0 0,0-1 1,-1 1-1,1 1 0,-1-1 1,1 0-1,-1 1 0,3 3 1,14 12-29,-8-11-22,0-1 1,1-1-1,-1 0 0,2 0 0,-1-1 1,0-1-1,15 3 0,1-2-300,1-1 0,32 0 0,-47-3 226,1-1 1,-1 0-1,0-1 0,1-1 0,-1 0 1,0-1-1,-1 0 0,17-8 0,-23 9 129,0-1 1,-1 0-1,1 0 0,-1-1 0,0 1 0,0-1 1,0-1-1,-1 1 0,0-1 0,0 0 1,0 0-1,-1-1 0,1 1 0,-2-1 0,1 0 1,4-12-1,7-34 1448,12-66 0,-27 117-1426,1 0 49,-1 0 0,0 0 0,1 0 0,-1 0-1,0 0 1,0-1 0,0 1 0,-1 0 0,1 0 0,0 0 0,-1 0-1,1 0 1,-1 0 0,0 0 0,0 0 0,0 0 0,0 0-1,-2-4 1,2 5-32,-19 11 181,17-8-240,-1 1 0,1 0 0,0-1 0,0 1 0,0 1 0,0-1 0,1 0 0,-1 1 0,1-1 0,0 1 0,-3 6 0,-12 42 0,13-38 0,-1 0-381,1 1 0,0 1 0,1-1 1,1 0-1,1 1 0,0-1 0,1 1 0,0-1 0,4 20 1,-3-26 93,2-1 0,-1 1 0,1-1 0,0 0 0,1 0 1,0 0-1,0-1 0,1 1 0,0-1 0,0 0 0,1-1 0,0 1 1,0-1-1,0 0 0,1 0 0,12 8 0,-5-6-453,1 0-1,0-1 0,0 0 1,0-1-1,0-1 1,1 0-1,0-1 0,0-1 1,24 2-1,-14-4 314,0 0 1,0-2-1,0-1 0,0-1 0,30-8 0,-16-1 1727,-1-2-1,-1-2 1,0-1-1,-1-2 1,42-29-1,-76 46-1592,0-1-1,-1 1 1,1-1 0,-1 1 0,1-1-1,-1 0 1,0 0 0,0 0-1,0 0 1,-1 0 0,3-5 0,2-3-2767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24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25541,'0'4641'0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29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21116,'6242'-35'0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30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10 6509,'8'-10'4430,"-7"17"3526,0 8-3171,3-4-6100,5 4 2262,1 1 1,0-2 0,15 18-1,-16-23-775,1 1 0,0-1 0,0-1 0,1 0 1,0 0-1,1-1 0,-1-1 0,22 9 0,166 48 658,-130-45-750,81 34 0,-144-49-83,0-1 1,0 1-1,0 0 0,-1 0 1,1 1-1,-1 0 0,1 0 1,-1 0-1,-1 0 0,1 1 1,0 0-1,-1 0 0,5 8 1,-8-11-4,0 1 1,0-1 0,-1 1-1,1-1 1,-1 1 0,1-1-1,-1 1 1,0 0 0,0-1-1,0 1 1,0-1 0,-1 1-1,1-1 1,-1 1 0,1-1-1,-1 1 1,-2 4 0,-21 40 7,20-40 7,-8 12 6,-1 0 0,-1-1 0,-1 0 0,0-1 0,-28 23 0,-96 67 2,75-60-47,-231 174-1163,147-111-2372,2 0-6121,90-66-1535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37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4404 0 30502,'-4403'3178'0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39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61 6129,'-3'-10'-1105,"-2"-7"5598,-6-16 9059,10 35-12965,-3 9-151,1 1 0,0-1 0,0 1 0,-1 13 0,-6 29 328,-9 8-54,-2 0 1,-3-1-1,-60 110 0,81-166-659,1-1-1,0 1 1,0 0-1,0 0 1,0 0-1,1 0 1,-2 9-1,3-11 149,2-2-124,2 1-67,0-1 0,0 0 1,0 0-1,0 0 0,0-1 0,0 1 1,1-1-1,-1 0 0,0 0 1,0-1-1,0 1 0,1-1 0,-1 0 1,4-1-1,10-5 1,34-15 0,-7 2-22,509-160-4985,-176 81-6992,-230 64 1714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41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888 17 3316,'0'0'9482,"-3"0"-9077,-21 5 443,22-4 1162,-1-2-1351,-24-6 202,-1 1-1,0 2 1,0 1 0,-1 1-1,-34 3 1,-148 18 283,-60 25-709,154-11-3868,63-17-5051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48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78 12969,'15'-54'5875,"-15"53"-5647,0 0 0,1 0 0,-1-1 1,1 1-1,-1 0 0,1 0 1,0 0-1,-1 0 0,1 0 0,0 0 1,0 0-1,-1 0 0,1 0 0,0 0 1,0 0-1,0 0 0,0 1 0,1-1 1,-1 0-1,0 1 0,0-1 0,0 1 1,0-1-1,1 1 0,-1-1 0,0 1 1,0 0-1,1 0 0,-1 0 0,0 0 1,1 0-1,-1 0 0,0 0 0,0 0 1,3 1-1,1 0 170,0 1 0,0 0 0,0 0 0,0 1 1,0 0-1,5 3 0,-5-3-251,4 4 29,0 0 0,-1 0 1,1 1-1,-1 0 0,-1 0 0,0 1 0,0 0 0,0 1 0,6 12 0,1 6 161,-1 0 0,10 31 0,-11-23-359,-2 1-1,9 67 1,-3 80-263,4 27-482,-16-183-83,1 7-765,2 0-1,18 61 0,-20-85 629,-1 0-1,2-1 1,-1 1-1,15 18 0,-15-23-80,0 0 0,1 0 0,0 0 0,1 0 0,-1-1 0,1 0 0,14 8-1,22 3-8415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42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27 638 4132,'0'0'4288,"-2"-1"-2818,-5-1-1015,-9-5 1992,16 7-2389,0-1-1,-1 1 1,1 0 0,0-1 0,0 1-1,0-1 1,0 1 0,0-1 0,-1 1 0,1-1-1,0 1 1,0-1 0,0 1 0,0 0-1,0-1 1,0 1 0,0-1 0,1 1-1,-1-1 1,0 1 0,0-1 0,0 1-1,0 0 1,1-1 0,-1 1 0,0-1 0,0 1-1,1 0 1,-1-1 0,0 1 0,0 0-1,1-1 1,-1 1 0,1 0 0,0-1-1,37-46 2982,-19 23-2136,1 0 1,33-28 0,-15 16-357,-1-1 0,63-81 0,-4-24-2613,-70 89-350,4-4-4668,-12 35-628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44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46 12817,'-2'-3'2076,"-1"-1"-1205,0 0 0,-1 0 0,0 0 0,1 0 0,-1 1 0,-1-1-1,1 1 1,0 0 0,-1 1 0,-8-5 0,10 6 418,-3 4-301,5-3-880,-1 1-1,1-1 0,0 1 0,0-1 0,0 1 1,0-1-1,-1 1 0,1 0 0,0-1 0,0 1 0,0 0 1,0 0-1,1 0 0,-1 0 0,0 0 0,0 0 0,0 0 1,1 0-1,-1 0 0,1 0 0,-1 0 0,1 1 1,-1-1-1,1 0 0,0 0 0,-1 1 0,1-1 0,0 0 1,0 0-1,0 1 0,0-1 0,0 0 0,0 0 0,0 1 1,1 1-1,1 15 29,1 1-1,1 0 1,0-1 0,2 1 0,0-1 0,1-1 0,0 1-1,2-1 1,12 19 0,16 20 263,55 63 1,-87-113-399,82 89-2847,-52-62-301,0-3 0,2 0 0,2-3 0,62 35 0,-61-42-8055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44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1026 3 15621,'-64'0'3129,"36"-3"-261,-17 9 20,7 2-396,-6 7-439,-1 5-381,-6 3-300,-2 5-700,-5 6-672,1 6 0,0 6 0,0 0 0,-13 5-1892,-9-5-1536,-7 11-401,-3 15-3119,-16 5-6738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26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6 3680,'0'0'13818,"-3"-1"-13050,-4 0-511,-1-1-1,1 1 1,-1 1-1,0-1 0,0 2 1,1-1-1,-1 1 0,0 0 1,1 0-1,-1 1 1,1 0-1,-1 0 0,1 1 1,-13 7-1,2-2-135,0 2 0,1 0 0,1 1 0,-25 21 0,32-24-353,0 1-1,0-1 1,1 2 0,1-1 0,0 1 0,-6 11 0,9-14-1076,1 0 0,0 0 0,1 0-1,-1 1 1,1-1 0,-1 9 0,0 5-7643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26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5509,'10'40'8164,"-8"-37"-7710,1 0 0,0 0-1,0 0 1,0-1-1,1 1 1,-1-1 0,1 1-1,6 2 1,-4-1 66,120 59 2256,-93-44-3206,0 1 0,32 28 0,-42-28-3741,31 35 0,-14-8-4265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45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8441,'0'0'9349,"-2"1"-9065,1 0 0,-1 0 0,1 0 1,-1 0-1,1 1 0,0-1 0,-1 0 1,1 1-1,0-1 0,0 1 1,0-1-1,0 1 0,0 2 0,19 58 838,-10-30-826,3 0 0,27 62 0,-27-74-244,1 5-30,22 30-1,-29-48-39,0 0-1,1-1 1,0 1-1,0-1 0,1 0 1,-1-1-1,1 0 0,11 7 1,-16-11 11,3 3-8,1 0-1,1-1 1,-1 0-1,1 1 1,-1-2-1,1 1 0,0-1 1,0 0-1,0-1 1,0 1-1,0-2 1,0 1-1,0-1 1,0 0-1,8-1 0,-6-1 13,-3 1 0,1 0 0,-1-1 0,0 0-1,0 0 1,0-1 0,-1 1-1,1-1 1,-1 0 0,1-1-1,-1 0 1,5-4 0,9-7 20,-1-1 1,0-1 0,-1-1-1,28-38 1,-31 31-23,-12 19 5,1 0 0,0 1 0,0-1 0,0 1 1,1-1-1,0 1 0,0 0 0,0 1 0,1-1 0,-1 1 0,8-5 0,-11 9-2,1-1 1,-1 1-1,1 0 0,-1 0 1,1 0-1,-1 0 1,1 0-1,-1 0 1,1 0-1,-1 1 0,1-1 1,-1 1-1,1-1 1,-1 1-1,0-1 0,1 1 1,-1 0-1,0 0 1,1 0-1,-1-1 0,0 1 1,0 0-1,0 0 1,0 1-1,0-1 1,0 0-1,0 0 0,0 1 1,0-1-1,0 3 1,5 5-4,0 1 1,-1 0-1,4 11 0,4 21 3,-2 1 0,-2 0 0,6 71 0,-13-92 1,7 95 13,-6 1 0,-5 0 0,-4-1 0,-27 136-1,30-229 37,-1 0-1,-1 0 0,-1 0 0,-1-1 1,-2 0-1,-15 32 0,22-53 41,0 1 0,1-1 0,-1 1 1,0-1-1,0 0 0,0 0 0,-1 0 0,1 0 0,0-1 0,-1 1 0,1 0 0,-5 1 1,6-3-54,0 1 1,0-1-1,0 0 1,0 1 0,0-1-1,0 0 1,0 0 0,0 0-1,-1 0 1,1 0 0,0 0-1,0 0 1,0 0 0,0 0-1,0-1 1,0 1-1,0 0 1,0-1 0,0 1-1,0-1 1,0 1 0,0-1-1,0 1 1,0-1 0,0 0-1,1 1 1,-1-1 0,0 0-1,0 0 1,1 0-1,-1 1 1,0-1 0,1 0-1,-1-1 1,-2-4 20,1 0-1,0 0 1,1 0 0,0-1-1,-1 1 1,2 0-1,-1 0 1,1-1 0,0 1-1,0 0 1,1-1-1,0 1 1,0 0 0,1 0-1,-1 0 1,1 0 0,5-10-1,4-9-16,1 0 0,26-39 0,5 0-1356,95-105-1,0 28-3822,-117 121 1990,33-22 0,22-7-7108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46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60 402 4228,'-11'-14'1590,"8"7"386,1 1 0,0-1 0,0 0 0,-1-14 0,1 9-188,2 9 384,-3-4-226,-1-5-884,-2 8 3428,5 4-4413,-1 0 0,1-1 0,-1 1 0,1 0 0,0 0 0,-1-1 0,1 1 0,0-1 0,0 1 0,-1-1 0,1 0 0,0 1 0,0-1 0,-2-1 0,3 1-50,0 1 1,0 0 0,0-1-1,-1 1 1,1-1-1,0 1 1,0 0 0,0-1-1,0 1 1,0-1-1,0 1 1,0-1 0,0 1-1,0 0 1,1-1-1,-1 1 1,0-1 0,0 1-1,0 0 1,0-1-1,0 1 1,1 0-1,-1-1 1,0 1 0,0 0-1,1-1 1,-1 1-1,0 0 1,1-1 0,-1 1-1,7-6 134,0 1 1,0 0-1,14-7 0,-18 10-177,22-10 154,0 1 0,0 0 1,31-7-1,3-1-4,147-49 79,220-41 0,-422 108-216,0 0 0,0 0-1,-1 1 1,1-1 0,0 1 0,1 0-1,-1 0 1,0 1 0,-1-1 0,1 1-1,0 0 1,6 2 0,-9-2 1,1 0 0,0 0 1,-1 0-1,0 0 0,1 0 0,-1 0 1,0 0-1,1 0 0,-1 1 0,0-1 1,0 1-1,0-1 0,0 1 0,0-1 1,0 1-1,-1-1 0,1 1 0,-1 0 1,1-1-1,0 3 0,-1 1 0,0 1-1,0 0 1,0-1 0,-1 1-1,0-1 1,0 1 0,0-1-1,0 1 1,-1-1 0,0 1-1,0-1 1,-1 0 0,0 0-1,-6 9 1,-147 181-10,105-137 8,-81 121 1,125-166 2,0 0 0,1 0 0,0 0 0,-3 15-1,8-26 4,0 0 0,1 1-1,0-1 1,-1 0-1,1 0 1,0 0-1,0 0 1,0 0-1,1 0 1,-1 0-1,0 0 1,1 0-1,-1 0 1,1 0-1,0 0 1,-1 0-1,1 0 1,0 0-1,0-1 1,1 1-1,-1 0 1,0-1-1,0 1 1,1 0 0,-1-1-1,1 0 1,-1 1-1,1-1 1,3 2-1,-1-1-8,1 1 0,0-1 0,0 0 1,0 0-1,0 0 0,1-1 0,-1 0 0,0 0 0,11 0 0,16-1-271,1-2 0,0-1-1,34-8 1,96-30-1552,-67 10-1836,144-69 1,-117 45-2944,8 3-4270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49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623 43 5008,'1'-1'485,"1"1"-1,-1-1 0,0 0 0,0 0 0,1 0 0,-1 0 1,0 0-1,0 0 0,0 0 0,0 0 0,0 0 0,0 0 0,-1-1 1,1 1-1,0 0 0,0-1 0,-1 1 0,1 0 0,-1-1 1,1 1-1,-1-1 0,0 1 0,0-1 0,0 1 0,0-3 0,2-6 3793,-12 30-3139,-17 23-442,-1-1 0,-2-1 0,-38 39 0,-10 15-476,-58 69-1750,-6-5-3638,123-137 4055,-38 46-4769,8 1-3456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49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1 138 4816,'0'0'12479,"1"-3"-11406,4-4-552,-4 5-453,-1 1-1,1-1 0,0 0 0,0 1 0,0 0 0,0-1 0,1 1 1,-1 0-1,0-1 0,0 1 0,1 0 0,-1 0 0,1 0 1,-1 0-1,1 0 0,-1 1 0,1-1 0,0 0 0,-1 1 0,1-1 1,0 1-1,3-1 0,66-7 594,125 1 0,-97 6-483,339-1 145,-30 0-227,-242-2-119,1483-60-407,-1569 55 812,-50 5-1925,-26 3-1430,-10 1-2141,-13 2 1173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50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648 95 4916,'-11'-22'1305,"9"18"2636,-1-16-1323,-10-29 5481,3 64-6467,-5 16-297,-12 35 0,3-5-372,-119 291 1208,134-330-2143,-46 104-2797,-116 198 0,56-146-6881,65-90-521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49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534 27 10049,'-3'-22'2387,"3"18"-243,-4 4-266,-14 3-936,0 0 1,0 1 0,0 1 0,1 1 0,0 0 0,-22 12 0,16-5-215,1 1 0,1 0 0,-40 35-1,31-19-654,1 1 0,1 2 0,1 0 0,2 2 0,-26 50 0,-12 27-1544,62-109 1350,20-21 135,-9 9 181,11-15 445,-18 19-506,1 1 0,-1 0 0,1 0 1,0 0-1,0 0 0,0 1 0,7-4 0,-8 5-102,0 1 1,0 0-1,0 0 0,0 1 1,0-1-1,0 1 0,0-1 1,0 1-1,0 0 0,1 0 1,-1 0-1,0 1 0,0-1 1,0 1-1,0 0 0,0 0 1,4 1-1,37 16-352,-1 2 0,55 34 0,17 9-3298,-64-37 702,8 3-5101,-25-12-807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51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55 8005,'-24'-17'2038,"20"14"-218,7 4 37,7 1-1155,1 0 1,0-1-1,-1 0 1,1-1-1,13-1 0,-18 1-614,917 26 2349,-377-2-2157,1590-55-588,-1941 20 599,199-37 0,-391 47-277,-23 2-2405,-10 5-1018,29-6 3083,0 0 0,0 1 0,0-1 1,0 1-1,1-1 0,-1 1 0,0-1 0,0 1 1,0 0-1,1-1 0,-1 1 0,0 0 0,0 0 1,1 0-1,-1-1 0,0 3 0,1 13-6378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55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17 10693,'0'0'3600,"-17"-13"-295,8 10 5436,7 3-8663,0 1 1,1-1-1,-1 1 0,0 0 1,0-1-1,0 1 1,0 0-1,1 0 0,-1 0 1,0 0-1,1 1 0,-1-1 1,1 0-1,-1 1 0,1-1 1,0 1-1,-1-1 0,0 4 1,-1 1 77,1 0-1,0 0 1,1 0 0,-1 1 0,1 7 0,1-14-156,-32 268 855,19-157-780,-5 30 176,17-139-44,12 4 352,-11-6-546,1 1-1,-1-1 1,1 1-1,0-1 1,-1 0-1,1 1 1,-1-1-1,1 0 1,0 1-1,-1-1 1,1 0-1,0 0 1,-1 1-1,1-1 1,0 0-1,-1 0 1,1 0-1,0 0 1,0 0-1,5-2 55,-1-1-1,1 1 1,-1-1 0,0 0-1,0 0 1,8-8-1,-1 2 46,32-24 295,74-75-1,-2 0 10,-88 85-416,2-3 0,1 1 0,2 2 0,0 1 0,69-35 0,-97 56 0,0-1 0,0 1 0,0 0 0,0 0 0,0 1 0,0-1 0,1 1 0,-1 0 0,0 1 0,0-1 0,0 1 0,0 0 0,0 0 0,0 1 0,0-1 0,0 1 0,5 3 0,-3-1 0,0 0 0,0 0 0,-1 0 0,0 1 0,1 0 0,-1 1 0,-1-1 0,1 1 0,-1 0 0,5 8 0,1 5 0,-1 0 0,-1 1 0,-1 0 0,-1 0 0,0 1 0,4 24 0,16 133 0,-25-162 0,9 84-1382,23 168-8187,-23-220 2352,10-1-4398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55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12 13225,'11'-7'1418,"-11"3"760,-16 4 1988,5 0-3416,9 1-463,1 0 0,-1 1 0,1-1 0,-1 0 0,1 1 0,-1-1 1,1 1-1,0 0 0,0 0 0,-1-1 0,1 1 0,1 0 0,-1 0 1,0 0-1,0 2 0,-1 0 324,-2 4-63,1 1 0,-1-1 0,2 1-1,-1 0 1,0 9 0,-2 6 106,-44 245 1154,40-171-4427,9-2-4624,0-92 6318,1-1 0,-1 1 0,-1-1-1,1 1 1,0-1 0,-1 1 0,0-1 0,1 1-1,-1-1 1,-2 5 0,-4 12-8743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56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0 124 8161,'0'0'1921,"1"-2"-1461,0 0 1,0 1 0,0-1 0,0 1 0,0 0-1,1-1 1,-1 1 0,0 0 0,1 0 0,-1-1-1,0 1 1,1 0 0,0 0 0,1 0 0,169 5 1555,88-2-1503,-211-4-497,0-3 0,0-2 0,62-16 1,34-28 1017,-125 43-629,16-4 200,-33 11-476,4 81 133,-9-55-219,-1 32 49,2 1-1,9 87 1,1-62 30,-8-80-56,2-3-32,0 0-1,1-1 0,-1 0 0,0 1 1,0-1-1,0 0 0,0-1 1,0 1-1,0 0 0,0-1 0,0 0 1,0 0-1,-1 0 0,1 0 0,3-4 1,33-42 198,-24 28-79,-4 5 121,1 1 0,1 0 0,25-21 0,-35 32-219,0 1-1,0-1 1,0 1-1,0 0 1,1 0-1,-1 0 1,1 0-1,-1 1 1,1 0-1,0-1 1,0 1-1,0 1 1,-1-1 0,1 0-1,0 1 1,0 0-1,0 0 1,0 0-1,0 0 1,0 1-1,0 0 1,0-1-1,-1 1 1,7 3-1,-7-2-19,1 1 0,0 0 0,-1 0 0,0 0 1,1 0-1,-1 0 0,0 1 0,-1-1 0,1 1 0,-1 0 0,1 0 0,-1 0 0,0 0 0,2 7 0,1 6-123,0 1 1,3 18 0,2 36-2034,-1-10-1975,2-20-2436,1-7-3905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56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551 678 9321,'-1'-8'790,"0"0"0,0 1 1,-1-1-1,0 1 0,0 0 0,0-1 1,-1 1-1,0 0 0,-1 0 1,0 1-1,0-1 0,0 1 0,-9-10 1,9 11-504,0 1 1,0-1 0,-1 1 0,1 0-1,-1 0 1,0 1 0,0-1 0,0 1-1,-1 0 1,1 0 0,-1 1 0,0 0 0,0 0-1,0 0 1,1 1 0,-2-1 0,-6 1-1,-2 2-85,0 0 0,0 1-1,0 1 1,0 0-1,0 2 1,1-1-1,0 2 1,0 0 0,0 0-1,1 1 1,-1 1-1,2 0 1,-1 1 0,1 0-1,-19 20 1,13-9-73,0 0 0,1 1 0,1 0 0,1 1 0,1 1 0,1 1 0,2-1 0,-12 33 0,19-44-96,0-1 0,1 1-1,1 0 1,0 1 0,0-1-1,1 0 1,1 0 0,0 1-1,1-1 1,0 0 0,1 0-1,4 15 1,-5-22-28,1 0-1,0 0 1,0 0-1,1 0 1,-1 0 0,1-1-1,0 1 1,0-1-1,1 1 1,-1-1 0,1 0-1,0-1 1,0 1-1,0-1 1,1 1 0,-1-1-1,1-1 1,0 1-1,0-1 1,0 1 0,0-1-1,0-1 1,0 1 0,0-1-1,1 0 1,-1 0-1,1 0 1,-1-1 0,8 0-1,-2 0-4,0-1 0,0 0 0,0-1 0,0 0 0,0-1-1,-1 0 1,1-1 0,-1 0 0,0 0 0,13-8 0,-8 2 0,0 0 0,-1-1 1,-1-1-1,0 0 0,21-24 0,-3-7 1,-2 0 0,-1-2 0,27-61-1,-5-10-11,61-209 0,-106 309 9,70-276-149,-74 289 134,-7 251 27,1 78 44,8-252-44,3-1 1,22 102-1,-26-162-7,2 0-1,-1 0 0,2-1 1,-1 0-1,2 1 1,0-2-1,8 13 1,-12-20-3,0-1 1,1 0 0,0 0-1,0 0 1,0 0 0,0-1-1,0 1 1,0-1 0,1 1-1,-1-1 1,1 0 0,0-1 0,-1 1-1,1-1 1,0 1 0,0-1-1,0 0 1,0-1 0,0 1-1,0-1 1,0 0 0,0 0-1,0 0 1,0 0 0,0-1-1,5 0 1,1-2-5,1 0 0,-1 0 0,0-1 0,0-1-1,-1 1 1,1-2 0,-1 1 0,12-10 0,8-9-3,28-30-1,-1 0 36,18-10 95,-73 64-116,1 0 1,0 0-1,-1 0 0,1 0 1,0 0-1,0 0 1,-1 1-1,1-1 0,0 0 1,-1 1-1,1 0 1,-1-1-1,1 1 0,-1 0 1,1-1-1,-1 1 1,1 0-1,1 2 0,-1 0 3,-1-1 0,0 0-1,1 1 1,-1-1-1,0 1 1,-1-1 0,1 1-1,0-1 1,-1 1-1,0 0 1,1-1-1,-1 1 1,0 4 0,-3 38-91,1-32 13,1 16-1802,3 56 0,10-33-3058,-9-43 2960,0-1 0,1 0-1,0 0 1,5 8 0,9 7-7222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57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9233,'19'-17'5032,"-3"23"-5320,3-1-696,0 4-884,16 11-1424,-10 6-1557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58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8941,'16'12'12006,"-15"-8"-11610,42 206 1126,-31-176-1426,-12-33-96,0-1 1,0 0 0,0 0-1,0 0 1,0 0-1,0 0 1,0 0-1,0 0 1,0 1 0,0-1-1,1 0 1,-1 0-1,0 0 1,0 0-1,0 0 1,0 0 0,0 0-1,0 0 1,0 0-1,0 0 1,0 1 0,0-1-1,0 0 1,1 0-1,-1 0 1,0 0-1,0 0 1,0 0 0,0 0-1,0 0 1,0 0-1,0 0 1,0 0-1,1 0 1,-1 0 0,0 0-1,0 0 1,0 0-1,0 0 1,0 0 0,0 0-1,0 0 1,0 0-1,1 0 1,-1 0-1,0 0 1,0 0 0,0 0-1,0 0 1,0-1-1,0 1 1,0 0 0,0 0-1,0 0 1,1 0-1,-1 0 1,0 0-1,0 0 1,0 0 0,0 0-1,0-1 1,15-5 78,-11 4-79,1 0 0,0-1 0,-1 1-1,0-1 1,1 0 0,-1 0 0,0 0 0,-1 0-1,1-1 1,4-4 0,24-31-43,61-54 0,-91 91 42,0 0 0,0 0 0,1 0 0,-1 1 0,0-1 0,0 1-1,1 0 1,-1-1 0,1 1 0,-1 0 0,1 0 0,0 1 0,-1-1 0,1 1 0,0-1 0,-1 1 0,1 0-1,0 0 1,0 0 0,3 0 0,-2 2 0,-1-1-1,1 0 0,-1 1 1,1-1-1,-1 1 1,0 0-1,0 0 1,0 0-1,0 1 0,0-1 1,-1 1-1,1 0 1,3 4-1,0 2-17,0 0 0,-1 0 0,0 0 0,0 1 0,-1 0 0,0 0 0,-1 0 0,0 0 0,-1 0 0,2 12 0,-4-17 13,1-1 0,1 1-1,-1 0 1,1-1 0,-1 1 0,1-1-1,3 5 1,-4-8-8,2-2-2,51-48 101,-42 36-64,1 1 0,0 0 0,24-15 0,-32 25-19,0-1 1,0 0-1,0 1 0,0 0 1,0 0-1,0 1 1,1 0-1,-1-1 1,1 2-1,-1-1 0,1 1 1,-1 0-1,1 0 1,-1 0-1,11 2 0,0 3 2,-1 0 0,0 0 0,0 2 0,-1-1 0,0 2 0,21 14 0,0 4 11,37 34-1,-71-59-11,0-1-1,0 1 1,0-1 0,0 1-1,1-1 1,-1 1 0,0-1-1,0 0 1,0 1 0,0-1-1,1 0 1,-1 0 0,0 0-1,0 0 1,0 0 0,1 0-1,0 0 1,3 0-1,0 0-1,0 0 0,-1 0 0,1 0 0,-1 0 0,1-1 0,0 0 0,-1 0 0,1 0 0,-1-1 1,0 1-1,1-1 0,-1 0 0,0 0 0,7-5 0,3-4 0,-1 1-1,21-25 1,1 0-16,15-17 70,-33 33-29,36-31 0,-50 47 67,-5 7-122,-5 12 12,1-3 24,1 0 0,0 0 0,-3 16 0,7-26-33,1 1 0,-1-1 0,1 1 0,0-1 0,0 0 0,0 1 0,0-1 0,0 1 0,1-1 0,-1 1 0,1-1 1,0 0-1,0 1 0,1-1 0,-1 0 0,1 0 0,-1 0 0,3 4 0,-2-5-53,0-1 1,1 1-1,-1 0 1,0-1-1,1 1 0,-1-1 1,1 0-1,-1 0 0,1 0 1,-1 0-1,1 0 0,0-1 1,0 1-1,-1-1 0,6 1 1,45-1-1008,-47-1 948,4 1 48,-1 0-1,1-1 1,-1-1 0,1 0 0,-1 0 0,1 0-1,-1-1 1,0-1 0,0 0 0,-1 0 0,1 0-1,-1-1 1,10-7 0,27-29 953,-35 30-322,2 1 0,-1 0 0,24-16 0,-33 26-522,0-1 1,0 0-1,0 1 0,0-1 0,0 1 1,0 0-1,1 0 0,-1 0 1,0 0-1,0 0 0,0 0 0,0 0 1,0 1-1,0-1 0,0 1 1,0 0-1,0-1 0,0 1 0,0 0 1,2 2-1,0-1 1,-1 0-1,1 0 1,-1 1 0,0-1-1,0 1 1,0 0-1,0-1 1,-1 1 0,5 7-1,-2-3 1,1 1-1,-1-2 0,1 1 0,0 0 1,1-1-1,0 0 0,9 6 0,1 2 12,-16-13-30,0 1 1,-1-1-1,1 0 0,1-1 0,-1 1 0,0 0 0,0 0 0,0 0 0,0-1 0,1 1 0,-1 0 0,0-1 1,0 0-1,1 1 0,-1-1 0,0 1 0,1-1 0,-1 0 0,1 0 0,-1 0 0,0 0 0,2 0 0,4-1 2,-1 1 0,1-1-1,-1-1 1,1 1 0,-1-1-1,0 0 1,0 0 0,0-1-1,10-5 1,51-38 32,-23 14 9,-44 32-42,21-14 103,-1 2-1,1 0 1,24-8 0,-38 17-92,0 1 0,0 0 0,1 1 1,-1-1-1,0 1 0,1 1 0,-1-1 1,1 1-1,-1 0 0,0 1 0,1 0 0,-1 0 1,0 1-1,10 3 0,50 24-168,-64-28 119,0 0-1,0-1 0,0 0 0,0 0 0,0 0 0,0 0 0,0 0 0,0 0 0,1-1 0,-1 1 0,4-3 0,-5 3-12,7-2-25,-1-1 1,1 0 0,-1-1-1,1 1 1,-1-1 0,0-1-1,-1 0 1,12-9 0,0-3 11,27-30 0,-32 31 12,7-5 39,38-29 0,-58 49 13,0 0 2,0 0 1,0 0-1,0 0 0,1 0 1,-1 0-1,0 0 1,0 0-1,1 0 1,-1 0-1,1 1 0,-1-1 1,0 1-1,1-1 1,-1 1-1,1 0 1,-1-1-1,1 1 0,0 0 1,-1 0-1,1 0 1,-1 0-1,1 0 1,-1 0-1,1 1 1,-1-1-1,1 0 0,-1 1 1,1-1-1,-1 1 1,1 0-1,-1-1 1,0 1-1,1 0 0,-1 0 1,0 0-1,0 0 1,1 0-1,-1 0 1,0 0-1,0 0 0,0 0 1,-1 1-1,1-1 1,1 3-1,1 0-3,-1 1-1,0 0 0,0 0 0,-1 0 1,0 0-1,0 1 0,0-1 1,0 0-1,-1 0 0,1 1 1,-2 10-1,-9 20-950,8-29 451,0-1 0,0 0 1,1 1-1,0 0 0,0-1 0,0 10 0,2-13-164,-1 0-1,1 0 0,-1 0 0,1 0 0,0 0 0,0 0 0,0 0 0,1 0 0,-1 0 0,4 4 0,7 10-6787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58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17 103 10329,'-3'-14'2408,"-4"0"1481,4-9-2429,3 3 1172,-3 3-2220,3 2-384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4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0 183 4900,'2'0'97,"-1"-1"0,0 1 0,0 0-1,1-1 1,-1 1 0,0 0 0,0-1 0,0 1-1,0-1 1,1 0 0,-1 1 0,0-1-1,0 0 1,0 0 0,0 0 0,-1 0-1,1 0 1,0 0 0,0 0 0,0 0-1,-1 0 1,1 0 0,-1 0 0,1 0-1,-1 0 1,1-1 0,-1 1 0,0 0 0,1 0-1,-1 0 1,0-3 0,0 1 341,0-1-1,-1 0 1,1 0 0,-1 1-1,0-1 1,0 0 0,-1 1 0,1-1-1,-1 1 1,-2-5 0,3 6 605,3-1-258,-1 0 0,1 0 0,-1 0 0,0-1 0,0 1 0,0 0 0,0-6 0,0 5-249,-1 1 0,0-1 0,1 1-1,-1-1 1,-1 0 0,1 1 0,0-1 0,-1 1-1,0-1 1,0 1 0,0-1 0,0 1 0,-5-8 4386,9 208-4459,-5-133-392,3 1-1,3-1 0,20 105 0,-23-163-70,33 115 0,-29-105 0,1 0 0,1-1 0,1 1 0,1-1 0,12 18 0,-19-31 0,0 1 0,0-1 0,0 0 0,0 1 0,0-1 0,1 0 0,-1 0 0,0 0 0,1 0 0,0-1 0,-1 1 0,1-1 0,0 0 0,0 0 0,0 1 0,0-2 0,0 1 0,0 0 0,0-1 0,0 1 0,0-1 0,0 0 0,6-1 0,1-1 0,-1 0 0,1-2 0,-1 1 0,1-1 0,-1 0 0,9-7 0,-10 6 0,0 1 0,0 0 0,1 0 0,0 0 0,-1 1 0,1 0 0,0 1 0,19-2 0,15 4-19,67-8-1,-96 6 15,0-1-1,-1 0 1,1-1 0,-1-1-1,0 0 1,0-1-1,0 0 1,-1 0 0,12-10-1,-7 2 9,-1 0 0,0-1 0,-1-1 0,0-1 0,-2 0 0,0-1 0,-1 0 0,-1-1 0,0 0 0,-2-1 0,0 0 0,8-27 0,-8 15 4,-1 0 0,-1-1-1,-2 0 1,-1 0 0,-1-1 0,-3 1-1,-3-41 1,2 30-850,2 36 351,-1-1 1,0 0-1,-1 0 1,1 0 0,-2 0-1,1 0 1,-1 1 0,-1-1-1,-6-15 1,-8 10-4477,4 12-1438,-6 12-6246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4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17474,'15'6'11465,"-5"17"-9229,0-1-644,-7 7-1592,3 14 0,-6 28 0,3-31 0,0 0 0,-6 3 0,0 0 0,6-3 0,0 0-2212,-6 0-1981,3 0-3519,3-6-7954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49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7621,'1'-3'1813,"1"1"-1605,-1 0 0,1-1 0,0 1 0,-1 0 0,1 0 1,0 0-1,0 0 0,1 1 0,-1-1 0,0 1 0,0-1 0,1 1 0,-1 0 0,1-1 0,-1 1 0,1 1 0,0-1 0,-1 0 0,1 1 0,0-1 0,-1 1 0,1 0 0,0 0 0,0 0 1,-1 0-1,1 0 0,0 0 0,0 1 0,-1 0 0,1-1 0,0 1 0,-1 0 0,1 0 0,-1 1 0,1-1 0,-1 0 0,4 4 0,7 4 361,-1 0-1,-1 0 1,0 2-1,0-1 1,15 20-1,4 13 542,-23-32-718,0-1-1,1 0 1,16 17-1,-20-24-316,0 0 0,1 0 0,-1 0-1,1 0 1,-1-1 0,1 0 0,0 0 0,0 0-1,0 0 1,0-1 0,0 0 0,10 1 0,22 2-15,-1 2 1,60 16 0,-79-17-28,-1 1 0,1 1 1,-1 1-1,-1 0 0,1 1 1,-1 0-1,25 22 0,30 24 172,-69-55-196,0 0 0,0 0 1,0 0-1,1 0 0,-1 0 1,0 0-1,0 0 0,0 0 0,0-1 1,0 1-1,0 0 0,-1-1 0,1 1 1,0-1-1,0 1 0,0-1 0,0 1 1,1-2-1,0 1 12,5-3 72,0-1 1,0 1-1,-1-1 0,1-1 0,-1 1 0,0-1 0,-1 0 0,1 0 1,-1-1-1,5-9 0,1-2 482,-1-2-1,9-27 1,4 3 910,-20 38-1147,0 1 1,0-1-1,0 0 0,0 0 0,2-9 1,-5 12 238,-2 5-68,-1 0-482,-4 2-12,1 0 1,-1 1 0,1 0-1,0 0 1,0 0-1,1 1 1,0 0-1,-6 9 1,5-7-9,1 2 0,0-1 0,1 1-1,0-1 1,0 1 0,1 0 0,1 1 0,-1-1 0,2 0-1,-1 1 1,1 10 0,2-13-33,-1-1 1,1 1-1,0-1 0,1 1 1,0-1-1,0 0 1,1 0-1,-1 0 0,2 0 1,-1 0-1,1-1 0,0 1 1,0-1-1,1 0 1,9 10-1,-3-6-1060,0-1-1,1 0 1,0-1 0,20 11-1,59 25-9426,-76-37 7878,40 16-8240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4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70 246 10549,'-3'0'196,"1"-1"0,-1 0 0,1 1-1,-1-1 1,0 0 0,1 0 0,-1-1 0,1 1 0,0-1 0,0 1 0,-1-1-1,1 0 1,0 1 0,-3-5 0,3 3 213,0-1 0,1 0 0,-1 0 0,1 0 0,0 0-1,0 0 1,-1-7 0,-2-10 1071,-2-2 503,5 20-1670,-1-1 0,1 0 0,0 0 0,0 0 0,0 0-1,1 0 1,-1 0 0,1 0 0,0 0 0,0 0 0,0 0 0,1 0 0,-1 0 0,1 1 0,0-1 0,0 0-1,1 0 1,-1 0 0,1 1 0,-1-1 0,1 1 0,3-5 0,-2 4-168,0 0 0,0 1 0,0-1 0,1 1 0,-1-1 0,1 1 0,0 0 0,0 1 0,0-1 1,0 1-1,0-1 0,0 1 0,1 0 0,-1 1 0,1-1 0,-1 1 0,1 0 0,0 0 0,0 0 0,-1 1 0,1 0 0,0 0 0,6 0 0,3 2-14,-1 0 0,1 0 0,0 1 0,-1 1 0,1 0 0,-1 1 0,0 0 0,0 1 0,-1 1 0,0 0 0,0 0-1,0 2 1,16 15 0,-10-6-127,-1 0-1,-1 2 0,0 0 1,-2 1-1,-1 0 0,0 1 1,-2 1-1,0-1 0,-2 2 1,0 0-1,-2 0 0,8 40 1,-11-31-5,0 1 0,-3 0 0,0 0 0,-3 0 0,0 0 0,-3 0 0,0-1 0,-20 62 0,-31 53 1,31-87 0,24-52 0,10-14 0,10-14 0,51-83 0,93-180 0,-98 161 0,-64 119 0,1 0 0,-1-1 0,1 1 0,-1 0 0,1 0 0,0 0 0,0 0 0,0 0 0,0 1 0,4-4 0,-6 5 0,1 0 0,-1 0 0,1 0 0,-1 0 0,1-1 0,-1 1 0,1 0 0,-1 0 0,1 0 0,-1 0 0,1 0 0,-1 0 0,1 0 0,0 1 0,-1-1 0,1 0 0,-1 0 0,1 0 0,-1 0 0,1 1 0,-1-1 0,0 0 0,1 1 0,-1-1 0,1 0 0,-1 1 0,1-1 0,-1 0 0,0 1 0,1-1 0,-1 1 0,0-1 0,1 1 0,-1-1 0,0 0 0,0 1 0,0-1 0,1 1 0,-1-1 0,0 1 0,0 0 0,0-1 0,0 1 0,0-1 0,0 1 0,0-1 0,0 1 0,0-1 0,0 1 0,17 137 0,11 53 0,-23-170 0,1 0 0,1-1 0,0 0 0,2 0 0,0 0 0,23 34 0,-20-38-290,0-1 0,1-1 0,0 0 0,1 0 0,0-2 0,2 0 0,-1 0 0,1-2 1,1 0-1,0 0 0,0-2 0,0 0 0,1-1 0,36 8 0,45 9-5393,-29-11-923,26 0-6539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5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71 228 12157,'-17'-14'3741,"1"0"0,-22-24-1,39 37-3555,-1 0-1,1-1 0,-1 1 0,1 0 0,-1 0 0,1 0 0,-1 0 0,1-1 0,0 1 0,0 0 1,0 0-1,-1 1 0,1-1 0,0 0 0,0 0 0,0 0 0,2-1 0,-1 1 170,6-6-41,1 1 0,0 0 1,1 0-1,-1 1 0,1 0 0,0 1 0,0 0 0,20-4 0,95-13 809,-73 14-829,498-45-1278,-273 44-2556,-1 7-4286,-227 3 1732,-19 3-3753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5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44 15101,'-9'-43'6445,"6"57"-3669,-4 6 1357,1-5-2637,3-1-256,3 14-236,-4 27-432,4-4-572,0 3 0,4 6 0,8 9-1408,-2-3-664,-4-1-825,-3 1-963,4 3-2785,2-4-6256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6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0 13405,'0'0'3889,"-1"4"-1961,-9 38 116,2 0 0,2 1 0,-1 62 0,11 138-1080,-1-175-527,6 57-499,-9-122 62,0-1-1,0 1 1,0 0 0,1-1-1,-1 1 1,1 0-1,-1-1 1,1 1-1,0-1 1,0 1-1,0-1 1,1 1 0,-1-1-1,1 0 1,-1 0-1,1 0 1,0 1-1,-1-2 1,1 1-1,0 0 1,0 0 0,1-1-1,3 3 1,4 1-8,0-1 0,0 0 0,0-1 0,21 4 0,2 2 6,31 9-32,169 40-1319,-208-54 1179,0-1 0,-1-1 0,1-1-1,0-1 1,0-2 0,-1 0 0,39-9-1,-57 10 276,0-1-1,0 1 0,0-1 0,0 0 0,0-1 1,0 0-1,0 0 0,-1 0 0,1 0 0,-1-1 1,0 0-1,0 0 0,0-1 0,-1 1 0,0-1 0,0 0 1,0 0-1,0 0 0,-1-1 0,1 1 0,-2-1 1,1 0-1,0 0 0,-1 0 0,0 0 0,-1 0 1,1 0-1,0-13 0,-1 5 147,-1 1 0,0 0-1,-1-1 1,0 1 0,-6-26 0,-26-68 1637,9 33-1292,11 21-1134,-9-66 1,22 117 261,-1 1 0,1-1 1,0 0-1,0 0 0,0 0 1,0 0-1,1 1 1,-1-1-1,0 0 0,1 0 1,0 0-1,-1 1 1,1-1-1,0 0 0,0 1 1,0-1-1,0 1 1,0-1-1,0 1 0,0-1 1,0 1-1,1 0 0,1-2 1,-2 2-284,1 0 0,-1 0 0,1 1 0,0-1 0,-1 0 0,1 1 0,0-1 0,-1 1 0,1 0 0,0 0 0,-1 0 0,1-1 1,0 2-1,0-1 0,-1 0 0,3 1 0,29 8-11856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6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7421,'-1'1'119,"0"0"0,0-1 0,0 1 0,0 1 1,1-1-1,-1 0 0,0 0 0,1 0 0,-1 0 1,1 0-1,-1 1 0,1-1 0,-1 0 0,1 0 1,0 1-1,0-1 0,0 0 0,0 1 0,0-1 0,0 0 1,0 1-1,0-1 0,1 2 0,14 34 3944,-12-32-3622,-1 0 1,1 0 0,-1 0 0,0 0 0,0 1 0,1 7 0,-1 8 778,-1 0 0,0 1 0,-5 40 0,2-49-884,2 0 1,-1 0-1,2 1 0,0-1 0,3 16 0,-1-12 168,-1 1-1,-1 23 1,-9 10 891,5-39-148,1 1-1,0 0 0,1 15 1,25-32-706,-6-2-541,-1 0 0,0-2 0,21-12 0,30-13 0,9 6-1320,42-18-3158,-112 42 4083,65-29-4687,-22 15-1146,11 4-6052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7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42 246 10977,'-18'-15'2402,"17"14"-2093,0-1 0,1 1-1,0-1 1,-1 0 0,1 1-1,0-1 1,0 0 0,0 1 0,0-1-1,0 0 1,0 1 0,1-1-1,-1 0 1,1 1 0,-1-1-1,1 1 1,1-3 0,-2 3 53,16-29 5785,-18 27-5641,-37-43 5930,49 38-6056,-8 6-380,1 0 0,-1 0 0,1-1 0,-1 1 0,0-1 0,0 1 0,0-1 0,0 0 0,0 1 0,-1-1 0,1 0 0,-1 0 0,0 0 0,0-1 0,0 1 0,0 0 0,0-6 0,-1 9 0,7-33 0,-4 27 0,5-9 0,-6 15 0,-1-1 0,1 1 0,-1-1 0,1 1 0,-1 0 0,1 0 0,-1 0 0,1 0 0,0 0 0,-1 0 0,1 0 0,-1 0 0,1 0 0,-1 1 0,1-1 0,-1 1 0,1-1 0,-1 1 0,1 0 0,-1-1 0,0 1 0,1 0 0,-1 0 0,0 0 0,0 0 0,1 0 0,-1 0 0,0 1 0,0-1 0,0 0 0,0 0 0,1 3 0,2 2 0,0 1 0,0-1 0,-1 0 0,0 1 0,0 0 0,2 9 0,0 13 0,-2 0 0,-1 0 0,-1 1 0,-1-1 0,-8 50 0,3-22 0,-27 220 0,30-258 0,2-8 0,4-11 0,4-10 0,-7 10 0,8-15 0,-1 0 0,-1-1 0,0 0 0,-1 0 0,7-31 0,7-15 0,-1 10 0,2 2 0,3 0 0,2 2 0,61-87 0,-75 121 0,2 0 0,-1 0 0,2 1 0,0 1 0,17-11 0,-30 22 0,0 0 0,0 0 0,0 0 0,0 0 0,0 1 0,0-1 0,0 1 0,0 0 0,0-1 0,0 1 0,1 0 0,-1 0 0,0 0 0,0 0 0,0 1 0,0-1 0,0 1 0,0-1 0,0 1 0,0 0 0,2 1 0,1 0 0,0 0 0,-1 1 0,1 0 0,-1 0 0,0 0 0,5 5 0,-4-2 0,1 1 0,-1 1 0,0-1 0,0 1 0,-1 0 0,0 0 0,-1 0 0,0 0 0,0 1 0,2 11 0,2 14 0,3 43 0,-8-64 0,9 163 0,-13 197 0,2-364-457,0-1-1,0 0 1,0 1 0,1-1-1,1 1 1,-1-1 0,1 0 0,1 0-1,0 0 1,0 0 0,8 14-1,-7-16-272,1 0 0,0-1 1,0 1-1,0-1 0,1 0 0,-1-1 0,1 1 0,0-1 0,1 0 0,-1-1 0,1 0 0,-1 0 0,1 0 0,10 2 0,34 8-12616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7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64 16582,'0'-1'331,"-1"0"0,1-1 1,0 1-1,-1 0 0,1 0 1,0 0-1,0 0 0,0 0 1,0 0-1,0-1 1,0 1-1,0 0 0,0 0 1,1 0-1,-1 0 0,0 0 1,1 0-1,-1-1 0,1 1 1,-1 0-1,1 0 1,-1 0-1,2-1 0,0 0-36,0 0 0,0 1 0,0-1 0,0 1 0,0-1 0,0 1 0,1 0 0,-1 0 0,0-1 0,3 1 0,7-3 151,0 2-1,0-1 0,18 0 1,236-4 1793,1 17-4715,-107-3-217,-87-4 762,54 2-2495,-42-7-4427,-63 2 416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7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204 3 12601,'-3'-1'442,"-1"0"1,1 1-1,0 0 0,0-1 0,-1 2 1,1-1-1,0 0 0,0 0 0,-1 1 1,1 0-1,0 0 0,0 0 0,0 0 1,0 0-1,0 0 0,0 1 0,0 0 1,1-1-1,-1 1 0,0 0 0,1 0 1,-1 1-1,1-1 0,0 0 0,0 1 1,0-1-1,0 1 0,0 0 0,1 0 0,-1 0 1,-1 3-1,-5 12 1046,1 1 1,0-1-1,-8 40 1,13-48-1440,-11 42-38,2-5-11,-6 48 0,11-54-151,-4 26-2382,2 1 0,3 101 1,6-113-5754,-8-3-5462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8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61 16814,'-29'0'2716,"19"-12"1284,17-5-2568,2 6-392,7 8-808,3-3-808,13 3-704,22-5-1232,-6 8-24,9 14-3221,3-3-4832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8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1 149 11029,'41'-52'2324,"-22"47"-340,-3-15-367,16-9-369,-19 26-272,15-8-368,23-6-632,-7 11-796,1 0-832,-1 6-513,1 3-2215,9 6-3381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0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482 52 9309,'0'-3'674,"1"-1"1,-1 0 0,0 1-1,-1-1 1,1 1 0,-1-1-1,1 0 1,-1 1-1,0-1 1,0 1 0,-5-9 4934,3 13-3488,-3 2-1679,1 0 1,0 0 0,0 0-1,0 1 1,0-1 0,1 1-1,-1 0 1,1 1 0,0-1-1,-5 8 1,-35 59 2009,29-46-1837,-70 122-429,-119 283-1,190-394-185,3 0 0,0 0 0,2 1 0,2 0 0,2 1 0,-2 45 0,7-64 0,1 1 0,0-1 0,2 0 0,0 0 0,1-1 0,0 1 0,2-1 0,0 0 0,2 0 0,-1-1 0,2 0 0,1 0 0,0-1 0,14 18 0,-2-10 8,2-1-1,0-2 1,1 0 0,1-2 0,1 0-1,1-2 1,0-1 0,58 23 0,-13-12-124,1-2 0,120 23 0,146-7-4019,-113-30-5481,-29-6-6138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8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4 183 10345,'25'-20'6165,"-28"-5"-4349,-3-1-440,2 9-172,1 0 708,6-3-1252,1-3 168,-4 6-1004,0-1-292,-19 18-20210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9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0 8733,'-63'12'3260,"40"-12"-2456,1-6 1860,47 9-2624,-2 0-164,5-3-280,4 2-488,3-2-356,25 0-2488,-6-2-2377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9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10 192 13693,'0'-43'2148,"3"29"-311,-9-6-405,0 3-344,18 6-300,8 2-476,-1-11-752,22-3-976,-3 3-1016,3 9-2593,4 8-3976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9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53 178 7537,'0'-2'149,"0"1"1,0 0 0,0 0-1,0 0 1,0 0 0,0-1 0,0 1-1,0 0 1,0 0 0,1 0-1,-1 0 1,0 0 0,1 0-1,-1-1 1,1 1 0,0 0 0,-1 0-1,1 0 1,0 0 0,-1 1-1,1-1 1,0 0 0,0 0-1,0 0 1,0 1 0,0-1 0,0 0-1,0 1 1,0-1 0,0 1-1,0-1 1,0 1 0,0-1-1,2 1 1,4-4 934,-4 2 805,1-16 1712,-1 6 3269,-11 23-3281,-4 19-3053,1 0 1,2 1 0,1 1-1,-7 51 1,5-27-262,2-13-275,3 1 0,-1 85 0,7-100 0,2 0 0,0 0 0,2 0 0,1-1 0,14 41 0,-18-62 0,1-1 0,0 1 0,1 0 0,-1-1 0,1 1 0,1-1 0,-1 0 0,1-1 0,0 1 0,0-1 0,1 0 0,-1 0 0,1 0 0,0-1 0,1 0 0,-1 0 0,1-1 0,0 0 0,-1 0 0,1 0 0,9 1 0,-4-1 0,2-1 0,-1-1 0,0 0 0,0-1 0,0 0 0,0-1 0,0 0 0,0-1 0,0-1 0,0 0 0,13-5 0,101-46 0,-98 39 0,1 2 0,1 0 0,0 3 0,45-10 0,-65 19 0,1 0 0,-1 1 0,1 1 0,-1 0 0,1 0 0,-1 1 0,0 0 0,1 1 0,15 7 0,-13-6 0,54 21 0,24 9 0,-81-31 0,0-1 0,0 0 0,0 0 0,0-1 0,1-1 0,17-1 0,-17 0 0,-1-1 0,0-1 0,0 0 0,0 0 0,-1-1 0,1-1 0,-1 1 0,0-2 0,0 1 0,-1-2 0,1 1 0,-1-1 0,-1 0 0,1-1 0,-1 0 0,-1 0 0,1-1 0,-2 0 0,1-1 0,-1 1 0,0-1 0,-1 0 0,0 0 0,5-19 0,-3 5 0,-2 0 0,0 0 0,-2-1 0,-1 0 0,0 0 0,-2 1 0,-1-1 0,-1 0 0,-8-40 0,-9-16 0,-42-118 0,53 176-707,-13-35-5371,19 54 5469,0 1 0,1 0 0,-1 0 1,0 1-1,0-1 0,0 0 1,-1 0-1,1 1 0,-1 0 0,0-1 1,1 1-1,-1 0 0,0 0 1,-5-2-1,-7-2-13258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0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49 147 7765,'12'-6'2417,"-17"4"293,4 1-2406,0 1-1,0 0 1,-1 0-1,1-1 0,0 1 1,0-1-1,0 1 0,0-1 1,0 0-1,0 1 0,0-1 1,0 0-1,0 0 1,0 0-1,0 1 0,1-1 1,-1 0-1,0 0 0,0-2 1,-1-2 400,0 1 0,0-1 0,0 1 0,0 0 0,-1 0 0,1-1 0,-1 2 0,0-1 0,-5-5 0,6 7 673,-1-17 970,3 19-2331,-1-1 0,1 1-1,0 0 1,0 0 0,0-1 0,0 1-1,0 0 1,-1 0 0,1-1-1,0 1 1,0 0 0,0 0 0,0-1-1,0 1 1,0 0 0,0-1 0,0 1-1,0 0 1,0 0 0,0-1 0,0 1-1,0 0 1,0-1 0,0 1 0,1 0-1,-1 0 1,0-1 0,0 1 0,0 0-1,0 0 1,0-1 0,1 1 0,-1 0-1,0 0 1,0 0 0,0-1-1,1 1 1,-1 0 0,0 0 0,0 0-1,1 0 1,-1 0 0,0-1 0,0 1-1,1 0 1,-1 0 0,0 0 0,1 0-1,14 11 999,17 29 244,-31-39-1258,38 70 0,35 88 0,-23-25 0,-53-145 0,0 1 0,0-1 0,1 0 0,1 0 0,0 0 0,0 0 0,1 0 0,0 0 0,1 0 0,0 0 0,1 1 0,0-1 0,6-11 0,-1 2 0,1 0 0,2 0 0,0 0 0,0 1 0,2 1 0,19-22 0,-17 23 0,1 1 0,0 1 0,1 0 0,1 2 0,0 0 0,30-17 0,-42 27 0,0 0 0,0 0 0,1 0 0,-1 1 0,1 0 0,-1 1 0,1-1 0,-1 1 0,1 0 0,0 1 0,0-1 0,0 2 0,-1-1 0,1 1 0,0 0 0,0 0 0,-1 0 0,1 1 0,-1 0 0,1 1 0,-1-1 0,0 1 0,0 1 0,0-1 0,9 7 0,-7-2 0,0 0 0,0 1 0,-1 0 0,0 0 0,0 1 0,-1-1 0,0 1 0,-1 1 0,0-1 0,-1 1 0,0 0 0,-1 0 0,0 0 0,0 0 0,1 23 0,-2-9 0,-1 0 0,-2 1 0,0-1 0,-2 0 0,0 0 0,-10 32 0,8-43-811,0 1 1,-12 23-1,-20 28-5066,-2 3-2185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1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36 136 12597,'-21'-55'3214,"11"16"2358,9 36-3865,-2-31 1911,3 31-2797,3 3-114,2-1-576,-1 1 1,1-1 0,0 1-1,-1 0 1,1 1-1,0-1 1,-1 1 0,1 0-1,-1 0 1,1 0-1,7 4 1,1 2 100,-1 0 1,22 17-1,-14-7-98,0 0 0,-1 1 0,-1 1 0,0 0 0,-2 2 0,0 0 0,-2 0 0,0 2 0,-1-1 0,-1 2 0,-2 0 0,12 37 0,-16-41-137,-1 1 0,-1 0 0,0 0 0,-2 1 0,-1-1 0,0 0 0,-1 1 1,-2-1-1,0 0 0,-1 0 0,-2 0 0,0 0 0,-1 0 0,-1-1 0,-15 32 0,-7-3-411,-61 81 0,65-97 137,23-30 138,16-17-395,-6 8 482,39-39-91,-1-2 0,-2-3-1,-3-1 1,60-96 0,-33 40 132,21-37 562,-81 129-221,1 1 0,1 0 0,0 0 0,1 1 0,14-13 0,-25 26-322,0 0 0,0 0 0,0 0 0,0 0 0,0 0 0,0 0 0,0 1 0,0-1 0,0 0 0,0 0 0,0 0 0,0 0 0,0 0 0,0 0 0,0 0 0,0 0 1,0 0-1,0 1 0,0-1 0,0 0 0,0 0 0,0 0 0,0 0 0,0 0 0,0 0 0,0 0 0,0 0 0,0 0 0,0 0 0,1 1 0,-1-1 0,0 0 0,0 0 0,0 0 0,0 0 0,0 0 0,0 0 0,0 0 0,0 0 0,0 0 0,0 0 0,1 0 0,-1 0 0,0 0 0,0 0 0,0 0 0,0 0 1,0 0-1,0 0 0,0 0 0,0 0 0,0 0 0,1 0 0,-1 0 0,0 0 0,0 0 0,0 0 0,0 0 0,0 0 0,0 0 0,7 46 21,-2 1-1,-2 0 1,-6 79-1,0 14-46,4-96 18,4 77 0,-3-105 0,1 1 0,0-1 0,1-1 0,0 1 0,9 18 0,-11-29-321,1-1 0,-1 0 0,1 0 1,0 0-1,0 0 0,0-1 0,1 1 0,-1-1 0,1 0 0,0 0 0,0 0 1,0 0-1,0-1 0,1 0 0,-1 0 0,0 0 0,8 2 0,3 0-1894,-1-1-1,0 0 1,1-1 0,20-1-1,7 0-10714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1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38 13049,'0'-3'2125,"6"-25"7786,-9 28-8912,1 0-966,-23 7 1788,24-7-1737,0 0 1,0 1 0,0-1-1,0 1 1,0-1-1,0 1 1,0-1-1,1 1 1,-1 0 0,0-1-1,0 1 1,1 0-1,-1 0 1,0 0-1,1-1 1,-1 1 0,1 0-1,-1 0 1,1 0-1,-1 0 1,1 0-1,-1 0 1,1 0 0,0 0-1,0 2 1,-3-1 237,-1 2-212,-9 10 1170,16-10-637,10-2-368,-10-2-275,1 1 0,-1-1 0,0 1 0,0 0 0,1 0 0,-1 0 0,0 1 0,0-1 0,0 1 0,0 0 0,0-1 0,-1 1 0,1 0 0,-1 1 0,1-1 0,-1 0 0,0 1 0,3 2 0,1 4 0,0-1 0,-1 0 0,0 1 0,7 17 0,-4-8 0,-2 1 0,0-1 0,-1 1 0,-1 0 0,-1 1 0,-1-1 0,0 0 0,-2 1 0,0-1 0,-5 37 0,0-11 0,5-45 0,0 0 0,0-1 0,0 1 0,0 0 0,-1 0 0,1 0 0,0 0 0,0 0 0,0 0 0,0 0 0,-1 0 0,1 0 0,0 0 0,0-1 0,0 1 0,-1 0 0,1 0 0,0 0 0,0 0 0,0 0 0,0 0 0,-1 0 0,1 1 0,0-1 0,0 0 0,0 0 0,-1 0 0,1 0 0,0 0 0,0 0 0,0 0 0,0 0 0,-1 0 0,1 0 0,0 1 0,0-1 0,0 0 0,0 0 0,0 0 0,-1 0 0,1 0 0,0 1 0,0-1 0,0 0 0,-6-19 0,9 1 0,0 1 0,1 0 0,1 0 0,0 0 0,1 1 0,1-1 0,11-18 0,-10 18 0,3-1 0,0-1 0,2 2 0,0-1 0,0 2 0,2 0 0,0 1 0,1 0 0,0 1 0,1 1 0,1 0 0,0 2 0,0 0 0,1 1 0,1 0 0,0 2 0,0 1 0,0 0 0,1 1 0,26-3 0,-36 8 0,1 0 0,-1 1 0,0 1 0,1 0 0,-1 0 0,0 1 0,0 1 0,1 0 0,-2 0 0,1 1 0,0 0 0,-1 1 0,0 0 0,0 1 0,0 0 0,-1 1 0,0-1 0,0 2 0,-1 0 0,0 0 0,0 0 0,0 1 0,-1 0 0,-1 0 0,0 1 0,0 0 0,-1 0 0,0 0 0,0 1 0,-2-1 0,1 1 0,-1 0 0,3 21 0,-4-15 0,1 0 0,-2 1 0,-1-1 0,0 1 0,-1-1 0,-1 1 0,0-1 0,-1 0 0,-1 0 0,-9 23 0,-49 130-2627,61-169 2446,0 2-553,0 0-1,1 0 0,-1 0 0,0-1 0,1 1 1,0 0-1,0 0 0,0 5 0,7 73-19627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2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23 15897,'-35'-22'10977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4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391 46 4028,'-10'-10'3520,"-7"5"12162,8 5-11894,-5 1-7421,-69-18 3644,65 17 52,14 0 87,1-1-57,-10-3 725,-1 1 1,-26-2 0,31 4-883,5 1 486,1 0-58,-29 2 385,29-2 176,-15 1-451,11 0-304,1 0 1,-1 1-1,1 0 0,-11 5 0,15-6-126,-1 0-39,-20 15 1148,-2-29-687,43 10-438,0 0 0,0 1-1,0 1 1,0 1 0,18 1 0,-9 0 13,401-13 254,-391 15-390,-33-3 38,-3 3-694,0 0 378,0 0 0,1 0 1,-1-1-1,1 1 0,-1 0 0,1-1 1,0 0-1,3 4 0,3 5-2101,-5-7 1640,1 1-597,4 14-18638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4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38 11253,'-3'-2'415,"1"0"-1,-1 1 1,1-1-1,0 0 1,0 0 0,-1 0-1,1-1 1,1 1-1,-4-4 1,1-8 8920,-8 40-3144,-32 150-4492,27-102-1556,-43 208-143,58-272-87,-15 60-3993,11-43-1952,-3 54 0,8-35-7520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1.5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64 158 7081,'6'-11'1954,"-7"1"5375,-9 5-1863,-4 3-3392,13 0-1231,-28-26 5329,17 19-5937,10 8 1254,3 4-1374,9 18-114,-1 2 1,-1-1-1,-1 1 1,-1 0-1,-1 1 1,2 38-1,4 8-2,-7-25 1,-1 0 0,-3 1 0,-1-1 0,-9 55 0,0 11 0,8-79 0,4-26 0,2-2 0,-4-3 0,0 0 0,1 0 0,-1-1 0,0 1 0,1 0 0,-1-1 0,1 1 0,-1 0 0,1-1 0,-1 1 0,1-1 0,-1 1 0,1-1 0,0 1 0,-1-1 0,1 1 0,0-1 0,-1 0 0,1 1 0,0-1 0,0 0 0,-1 0 0,1 1 0,0-1 0,0 0 0,0 0 0,-1 0 0,1 0 0,0 0 0,0 0 0,-1 0 0,1 0 0,0 0 0,0-1 0,0 1 0,-1 0 0,1 0 0,0-1 0,-1 1 0,1 0 0,0-1 0,0 1 0,-1-1 0,1 1 0,0-2 0,38-30 0,-34 27 0,67-71 0,120-164 0,-45 50 0,-108 144 0,88-79 0,-112 113 0,0 0 0,0 0 0,2 2 0,-1 0 0,20-8 0,-31 15 0,0 1 0,0 0 0,0 1 0,0-1 0,0 1 0,1 0 0,-1 0 0,0 1 0,1 0 0,-1 0 0,0 0 0,1 0 0,-1 1 0,0 0 0,0 0 0,1 0 0,-1 1 0,0 0 0,0 0 0,-1 0 0,1 0 0,0 1 0,5 4 0,-1 1 0,-1 0 0,-1 0 0,1 1 0,-2 0 0,1 1 0,-1-1 0,0 1 0,-1 1 0,-1-1 0,7 20 0,2 13 0,9 59 0,-21-100 0,39 380 0,-16-102 0,-15-217 0,2-1 0,28 85 0,-32-128-833,0 0 0,2-1 0,14 23 0,-17-31-597,1 0 0,0 0 0,1-1 0,0 0 0,0 0 1,19 14-1,19 2-15012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4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 14757,'-7'4'1009,"-3"2"150,2-5 4308,8 4-3413,20 119 2585,4 28-2269,-22-120-2245,15 277 1062,-15-260-1187,0-20 0,-2 0 0,-3 30 0,3-58 0,0-1 0,-1 0 0,1 0 0,0 1 0,0-1 0,0 0 0,0 0 0,0 1 0,-1-1 0,1 0 0,0 1 0,0-1 0,0 0 0,0 1 0,0-1 0,0 0 0,0 0 0,0 1 0,0-1 0,0 0 0,0 1 0,1-1 0,-1 0 0,0 0 0,0 1 0,0-1 0,0 0 0,0 1 0,0-1 0,1 0 0,-1 0 0,0 0 0,0 1 0,0-1 0,1 0 0,-1 0 0,0 0 0,0 1 0,1-1 0,-1 0 0,0 0 0,0 0 0,1 0 0,-1 0 0,0 1 0,1-1 0,-1 0 0,0 0 0,0 0 0,1 0 0,-1 0 0,0 0 0,1 0 0,-1 0 0,0 0 0,1 0 0,-1 0 0,1-1 0,12-9 0,-11 9 0,9-6 0,1 0 0,0 0 0,1 2 0,-1-1 0,1 2 0,0 0 0,0 0 0,1 1 0,-1 1 0,1 0 0,-1 1 0,1 0 0,0 1 0,0 1 0,-1 0 0,1 1 0,25 6 0,-20-2 0,1 0 0,-1 1 0,0 1 0,0 0 0,-1 2 0,0 0 0,-1 1 0,0 1 0,-1 0 0,0 1 0,20 23 0,-33-33 0,0-1 0,-1 1 0,1 0 0,-1 0 0,0 0 0,0 1 0,0-1 0,0 0 0,0 1 0,-1-1 0,0 1 0,1 0 0,-1-1 0,-1 1 0,1 0 0,0 0 0,-1 0 0,0 0 0,0-1 0,0 1 0,0 0 0,-1 0 0,1 0 0,-1 0 0,0-1 0,0 1 0,-2 3 0,-1 0-3,0 0 0,-1-1 0,1 1 0,-1-1 0,0 0 0,-1-1 0,0 1-1,1-1 1,-2 0 0,1-1 0,-8 5 0,3-3-12,0-1 0,0-1-1,-1 1 1,0-2 0,0 1-1,-17 1 1,-9-2-86,-1-1 0,0-2-1,-59-7 1,75 4-631,0-1-1,0 0 0,1-2 1,-1-1-1,-27-12 0,0-7-4002,5-6-3541,22 11-3551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5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0 140 13269,'0'-48'2452,"16"25"-243,-3 3-309,2 3-380,1 5-316,19-5-248,-19 14-248,22 3-640,26 6-380,-17 0-592,4 8-792,3 3-620,3 9-3365,-6 5-4712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5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77 135 12233,'-48'0'2408,"19"-15"6853,29-5-7861,0 3-320,16 6-336,19-4-563,-3 7-774,3-4-643,6 7-800,10-1-532,-3-5-536,-1 2-2177,4 3-4224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5.4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43 273 9869,'4'-6'-1131,"1"-8"13135,-14 17-10069,6-1-1742,1-1 1,0 1 0,0-1-1,0 1 1,1 0-1,-1 0 1,0 0 0,1 0-1,-1 0 1,1 1-1,0-1 1,0 0 0,0 0-1,0 1 1,0-1 0,0 1-1,0 3 1,-9 50 1459,9-44-1179,-2 19-76,2 0 0,1 0 0,1 1 0,2-1 0,1 0 0,1 0 0,2-1-1,1 0 1,12 30 0,-14-46-338,0-1-1,1-1 1,0 1-1,16 19 1,-21-29-47,0-1-1,1 1 1,0 0 0,0-1 0,0 0 0,0 1 0,0-1 0,0 0-1,0-1 1,6 3 0,-8-4-10,1 1 0,0-1 0,0 1-1,0-1 1,0 0 0,0 0 0,0 0 0,0 0 0,0 0 0,0-1-1,0 1 1,0-1 0,0 1 0,0-1 0,-1 0 0,1 1 0,0-1-1,0 0 1,-1 0 0,4-3 0,1-1-3,-1 0 0,0-1 0,0 0 0,0 0 0,0 0 0,-1-1 0,0 0 0,-1 1 0,1-1 0,-1-1 0,-1 1 0,1 0 0,-1-1 0,-1 1 0,1-1 0,0-12 0,0-12 0,-1 1 0,-7-56 0,-32-138 0,26 167 0,-36-153-5639,42 192 3529,3 11-832,1 1-5121,4 19-2966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5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32 198 9497,'13'-20'2612,"-20"0"-388,1 3-328,3-3-319,0-3-213,3 6-464,-4 0 380,1-3-1808,-3 3-1008,0 2-944,-1 4-2469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8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31 180 12741,'-4'-29'1105,"3"22"-590,0 0 0,0 0-1,0 1 1,-1-1-1,0 1 1,0-1 0,-1 1-1,-6-11 1,9 16-307,-1 0 1,1 0 0,-1 0-1,1 0 1,-1 0-1,1 0 1,-1-1 0,1 1-1,0 0 1,0 0 0,0 0-1,-1-1 1,1 1-1,0 0 1,1 0 0,-1 0-1,0-1 1,0 1 0,0 0-1,2-2 1,0-15 8111,20 34-6783,-17-11-1531,0 1 0,-1 0 0,1 0-1,-1 0 1,0 1 0,-1-1-1,0 1 1,0 0 0,0 0 0,2 11-1,3 15-10,4 35-1,-9-50 5,13 131 1,-4 200 0,-8-129 0,-5-81 0,-1-85 0,2 1 0,10 72 0,-10-124 0,1-1 0,-1 0 0,1 1 0,0-1 0,-1 1 0,1-1 0,0 0 0,1 1 0,-1-1 0,0 0 0,1 0 0,-1 0 0,1 0 0,-1 0 0,1 0 0,0-1 0,0 1 0,0 0 0,0-1 0,0 0 0,0 1 0,0-1 0,1 0 0,-1 0 0,0 0 0,1 0 0,-1-1 0,1 1 0,-1-1 0,1 1 0,-1-1 0,1 0 0,3 0 0,6-1 0,-1 0 0,1-1 0,0 0 0,-1 0 0,16-7 0,-4 1 0,0-2 0,-1 0 0,0-2 0,33-23 0,76-67 0,-72 53 0,-21 18 0,2 2 0,1 1 0,0 2 0,2 3 0,69-29 0,-94 46 0,-1 0 0,1 1 0,0 1 0,0 0 0,0 2 0,1 0 0,-1 1 0,0 1 0,1 0 0,-1 2 0,1 0 0,-1 1 0,0 1 0,0 1 0,-1 0 0,1 1 0,29 16 0,3 8 0,-3 2 0,71 61 0,-5-2 0,-105-85 0,-1-1 0,1 0 0,0 0 0,1-1 0,-1 1 0,1-2 0,0 1 0,0-2 0,0 1 0,1-1 0,17 2 0,-20-4 0,1-1 0,0 0 0,0 0 0,-1 0 0,1-1 0,-1 0 0,1-1 0,-1 1 0,0-1 0,0-1 0,0 0 0,0 0 0,-1 0 0,12-10 0,-6 3 0,-1 0 0,0-1 0,0 0 0,-1-1 0,-1 0 0,0-1 0,-1 0 0,0 0 0,9-27 0,-5 8 0,-2-1 0,-2 0 0,7-49 0,-11 43 0,-2 0 0,-1 0 0,-3 0 0,-10-71 0,-1 48 0,-1 1 0,-29-74 0,30 100 0,-2 1 0,-1 0 0,-32-49 0,37 69 0,0-1 0,-1 2 0,-1-1 0,0 2 0,-1 0 0,0 0 0,-1 2 0,-32-20 0,37 26-542,1 0 1,-1 1-1,0 1 1,-1 0-1,-10-2 1,11 3-827,0 0 0,0 1 1,-1 1-1,1-1 0,0 2 1,-1-1-1,1 2 1,-20 4-1,-12 14-12857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9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24 6741,'0'0'13602,"-10"-8"-11010,9 8-2547,1 0-1,0-1 1,0 1 0,-1 0 0,1 0 0,0 0 0,0 0 0,-1 0-1,1 0 1,0 0 0,0-1 0,0 1 0,-1 0 0,1 0 0,0 0-1,0 0 1,0-1 0,-1 1 0,1 0 0,0 0 0,0-1 0,0 1-1,0 0 1,0 0 0,-1-1 0,1 1 0,0 0 0,0 0 0,0-1-1,0 1 1,0 0 0,0 0 0,0-1 0,0 1 0,0 0 0,0-1-1,0 1 1,0 0 0,0 0 0,0-1 0,1 1 0,-1-1 0,77-3 553,1 2 0,139 16 0,-98-4-1116,481 13-3551,-572-22 882,-60 2-2293,14-1 2835,-17 1-5130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9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12 7605,'24'-12'17781,"-34"25"-13334,9-12-4313,1 0 1,0 1 0,-1-1 0,1 0-1,0 0 1,0 0 0,0 0 0,0 0-1,0 0 1,0 1 0,0-1 0,0 0-1,0 0 1,1 0 0,-1 0 0,0 0-1,1 2 1,0 1 155,0 12-250,-2-1 0,0 1 0,-1 0 0,0 0 0,-6 19 0,2-8-61,-2 6-2204,-18 46 0,17-55-788,0 1 0,2 0 1,-6 41-1,9-20-10269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21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62 9629,'-16'-24'2338,"13"19"1899,-14-6 39,9 7 165,-10-6-2622,18 9-1771,0 1-1,0 0 0,0 0 1,0-1-1,0 1 0,0 0 0,1 0 1,-1-1-1,0 1 0,0 0 1,0 0-1,0-1 0,0 1 0,1 0 1,-1 0-1,0 0 0,0-1 1,0 1-1,1 0 0,-1 0 0,0 0 1,0 0-1,1 0 0,-1-1 1,0 1-1,0 0 0,1 0 1,-1 0-1,0 0 0,0 0 0,1 0 1,-1 0-1,0 0 0,1 0 1,-1 0-1,0 0 0,1 0 0,6-1 297,-1 1 0,1 0-1,0 0 1,13 2-1,9 4-186,0 2 0,0 1 0,-1 1 0,0 2 0,-1 1 0,0 0 0,-1 2 0,-1 2 0,-1 0 0,0 1 0,-1 1 0,-1 2 0,-1 0 0,0 1 0,22 33 0,-36-45-157,0 0 0,-1 1 0,0 0 0,-1 0 0,0 1 0,-1 0 0,0-1 0,-1 1 0,0 1 0,-1-1 0,0 0 0,-1 0 0,-1 1 0,0-1 0,0 1 0,-1-1 0,-1 0 0,0 1 0,0-1 0,-6 13 0,-8 19 0,-3 0 0,-1-1 0,-3-1 0,-45 64 0,47-69 0,15-24 0,9-8 0,10-9 0,-11 3 0,7-2 0,0-1 0,-1 0 0,1 0 0,-1-1 0,0 0 0,14-11 0,43-45 0,-17 16 0,355-361 0,-389 391 0,13-8 0,-27 23 0,0 0 0,1-1 0,-1 1 0,0 0 0,0 0 0,0-1 0,1 1 0,-1 0 0,0 0 0,1-1 0,-1 1 0,0 0 0,0 0 0,1 0 0,-1-1 0,0 1 0,1 0 0,-1 0 0,0 0 0,1 0 0,-1 0 0,0 0 0,1 0 0,-1 0 0,0 0 0,1 0 0,-1 0 0,1 0 0,-1 0 0,0 0 0,1 0 0,-1 0 0,0 0 0,1 0 0,-1 1 0,0-1 0,1 0 0,-1 0 0,0 0 0,0 0 0,1 1 0,-1-1 0,0 0 0,0 0 0,1 1 0,-1-1 0,0 0 0,0 1 0,0-1 0,1 0 0,-1 1 0,0-1 0,0 1 0,0 16 0,0-15 0,-3 23 0,-1 1 0,-1-1 0,-11 35 0,7-31 0,2 0 0,-5 34 0,10-36 0,1 0 0,0 0 0,3-1 0,0 1 0,1 0 0,2-1 0,13 47 0,-13-59 0,1 0 0,0 0 0,1 0 0,0-1 0,1 0 0,0 0 0,1-1 0,1 0 0,0-1 0,0 0 0,1 0 0,0-1 0,1-1 0,1 0 0,17 10 0,-6-7-164,2 0 0,0-2 0,0-1 0,0-1 0,1-1 1,0-2-1,33 3 0,-22-5-641,-1-3 0,0 0 0,1-3 0,67-13 0,-8-3-8016,2 1-6805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21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152 107 11217,'-9'2'813,"1"0"0,-1-1 0,0 0 0,0-1 0,1 0 0,-1 0 1,-12-2-1,-25-3 2545,22 3-827,47 3 3431,1012-16-4263,-978 12-1905,23-2-431,-1-2-1,126-30 0,-202 37 363,0-1-1,0 1 1,-1-1-1,1 0 1,0 0-1,0 0 0,0-1 1,-1 1-1,4-3 1,-6 3-14,1 0 1,-1 0-1,0-1 1,0 1-1,0 0 1,1 0 0,-1 0-1,-1 0 1,1 0-1,0-1 1,0 1-1,0 0 1,0 0-1,-1 0 1,1 0 0,-1 0-1,1 0 1,-1 0-1,1 0 1,-1 0-1,0-1 1,-23 2-16780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2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798 1296 8657,'8'-20'962,"-6"16"-683,-1 0-1,1 0 0,-1 0 1,0 0-1,0 0 0,0 0 1,-1 0-1,1 0 0,-1 0 1,0 0-1,0-1 0,0 1 1,-2-7-1,-4-18 1886,0 1 0,-17-44 0,18 58-1329,-1 0 0,-1 0 0,0 1 0,-1-1 0,0 2 0,-1-1 0,-11-10 0,17 20-669,-1 0-1,1 0 1,-1 0 0,0 1 0,0-1 0,0 1-1,0 0 1,0 0 0,0 1 0,-1-1 0,1 1-1,-1 0 1,1 0 0,-1 1 0,1-1 0,-1 1-1,1 0 1,-1 0 0,1 0 0,-1 1 0,0 0 0,1-1-1,0 2 1,-1-1 0,1 0 0,-7 4 0,-3 2 54,-1 0 0,1 1 1,1 0-1,-1 1 1,2 1-1,-17 15 1,-27 33-207,3 3 1,2 3 0,-58 94 0,-15 49-15,108-176 0,2 0 0,1 1 0,2 0 0,1 1 0,-6 35 0,14-60 0,1 0 0,0 0 0,1 0 0,0 0 0,0 0 0,1 0 0,0 0 0,1 0 0,-1 0 0,1-1 0,1 1 0,0 0 0,0-1 0,0 0 0,1 0 0,0 0 0,5 8 0,-4-10 0,-1 0 0,1-1 0,0 1 0,0-1 0,1 0 0,-1 0 0,1-1 0,0 1 0,0-1 0,0-1 0,0 1 0,0-1 0,1 0 0,-1 0 0,1-1 0,-1 0 0,1 0 0,0-1 0,-1 1 0,1-1 0,7-2 0,6 0-76,-1-2 0,0 0-1,0-2 1,0 0 0,-1 0 0,0-2-1,29-17 1,-11 4-192,-2-2 0,52-46 1,-30 18-25,-4-3 1,-1-2-1,52-77 1,-35 31-41,68-134-1,-89 138 457,-3-3 0,-5-1 0,-5-2-1,-4-2 1,-4 0 0,-6-2-1,-4 0 1,2-114 0,-16 200 71,-2 0 0,-1 0-1,-3-23 1,4 44-171,0 0 0,0 0-1,-1 0 1,1 0 0,0 0-1,-1 0 1,1 0 0,-1 0 0,1 0-1,-1 0 1,1 0 0,-1 0-1,0 0 1,1 0 0,-1 0 0,0 0-1,0 1 1,0-1 0,0 0-1,0 0 1,0 1 0,0-1 0,0 1-1,0-1 1,0 1 0,0 0-1,0-1 1,0 1 0,0 0 0,0-1-1,0 1 1,0 0 0,-1 0-1,1 0 1,-2 1 0,0-1 13,0 1 1,0-1-1,0 1 1,0 0-1,0 0 1,0 0-1,1 1 1,-1-1-1,0 1 1,-2 2-1,-2 3-29,2 0 0,-1 1-1,1-1 1,0 1 0,1 0 0,0 1-1,0-1 1,1 1 0,0 0-1,-3 15 1,-8 30-8,3 0 0,2 1 0,-2 65 0,11 168 0,32 110 0,-24-343 0,3 0 0,3-2 0,1 1 0,3-2 0,29 59 0,-37-91 0,1 0 1,1 0-1,1-1 0,1-1 0,0 0 1,1-1-1,1 0 0,18 14 1,-28-26-3,0-1 0,0 0 0,1 0 0,-1 0 0,1 0 0,0-1 0,0 0 1,0-1-1,1 0 0,-1 0 0,0 0 0,1-1 0,-1 0 0,1 0 0,0-1 1,-1 0-1,1 0 0,-1-1 0,1 0 0,0-1 0,-1 1 0,0-1 0,1-1 1,-1 1-1,0-1 0,0-1 0,7-4 0,0-1 1,-1 0-1,-1-1 1,1-1-1,-2 0 1,1 0 0,13-20-1,52-83 57,-58 84-50,-19 30-5,0-1 0,0 1 0,1-1 0,-1 1 0,0-1 0,0 1 0,1-1 0,-1 1 0,0-1 0,0 1 0,1-1 0,-1 1 0,0 0 0,1-1 0,-1 1 0,1 0 0,-1-1 0,1 1 0,-1 0 0,1-1 0,-1 1 0,1 0 0,-1 0 0,1 0 0,-1-1 0,1 1 0,-1 0 0,1 0 0,-1 0 0,1 0 0,-1 0 0,1 0 0,-1 0 0,1 0 0,-1 0 0,1 0 0,0 1 0,4 5 0,-4-4 0,0 0 0,0-1 0,0 1 0,0 0 0,0 0 0,-1 0 0,1-1 0,0 1 0,-1 0 0,1 0 0,-1 0 0,0 0 0,0 0 0,0 0 0,0 4 0,-5 34 0,1-19 0,1 22-185,2 0-1,1-1 1,3 1-1,9 54 1,7-43-9050,1-45-10386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22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19 17502,'-12'-12'3438,"3"5"4570,14 26-4286,6 26-3697,-1 0 0,-2 0 0,2 80 0,-8-92-28,4 53 3,-8 143 0,0-190-710,-2-1 1,-2 0-1,-2-1 0,-23 71 1,-39 83-11904,32-95-1009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23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44 11333,'-3'-3'390,"1"0"-1,-1 0 1,1-1-1,0 1 1,0-1 0,-3-5-1,-1-5 5171,-14 22-2164,17-6-3165,0 1 0,1-1 0,-1 1 0,0 0 0,1 0 0,0-1 0,0 2 0,0-1 0,0 0 0,0 0 0,0 1 0,-1 5 0,-13 51 1846,10-34-1362,-69 398 2630,52-261-2734,15-110-611,-10 55 0,18-107 0,0 0 0,0 0 0,-1 0 0,1 0 0,0-1 0,0 1 0,0 0 0,0 0 0,0 0 0,0 0 0,0 0 0,0 0 0,0 0 0,0-1 0,1 1 0,-1 0 0,0 0 0,1 1 0,1-1 0,-1-1 0,1 1 0,-1-1 0,0 0 0,1 1 0,-1-1 0,1 0 0,-1 0 0,1 0 0,-1 0 0,1 0 0,-1-1 0,0 1 0,1 0 0,-1-1 0,1 1 0,-1-1 0,0 1 0,2-2 0,28-13 0,41-32 0,-27 16 0,2 2 0,55-24 0,-86 46 0,0 1 0,1 0 0,-1 1 0,1 1 0,0 1 0,1 0 0,-1 1 0,1 1 0,-1 1 0,32 3 0,-37-1 0,-1 0 0,1 1 0,-1 0 0,0 1 0,0 1 0,0 0 0,-1 0 0,0 1 0,1 0 0,-2 0 0,1 1 0,-1 1 0,16 17 0,-19-19 0,0 1 0,-1 1 0,0-1 0,0 1 0,-1 0 0,0 0 0,0 0 0,-1 0 0,0 1 0,-1 0 0,0-1 0,0 1 0,0 0 0,-1 0 0,-1 0 0,0 0 0,0 0 0,-3 17 0,1-12 0,-2-1 0,1 0 0,-2 0 0,0-1 0,0 1 0,-1-1 0,-1 0 0,0-1 0,0 1 0,-1-1 0,-1-1 0,0 0 0,-12 11 0,8-10 0,0-1 0,0 0 0,-1-1 0,0-1 0,-1 0 0,0 0 0,0-2 0,0 0 0,-1-1 0,-24 5 0,3-3-580,1-2 1,-1-1-1,-1-2 1,1-2-1,0-1 1,0-2-1,-58-11 1,49-3-3872,15 4-4720,11 7-2354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23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 13661,'13'-9'2308,"0"-8"-539,2 3-353,8 8-336,-1 3-224,10 3-228,22 0-252,-10 0-620,4 0-756,2 0-884,11 9-801,-4 2-2087,0 6-3753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23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55 138 11277,'-54'-9'8349,"76"-2"-6861,0 0-304,10 2-280,28-5-764,-2 5-476,5-2-688,4-1-1048,-1-13-780,4 5-2185,13 14-4000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24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169 153 13345,'0'-1'193,"-1"0"1,0 0-1,0 0 0,0 0 0,0 0 1,0 0-1,0 0 0,0 1 0,0-1 1,0 0-1,-1 0 0,1 1 0,0-1 0,0 1 1,-1-1-1,1 1 0,0 0 0,-1-1 1,1 1-1,0 0 0,-1 0 0,-2 0 1,2 1 177,-1-1 1,0 1 0,0 0-1,1 0 1,-1 0 0,0 0-1,1 1 1,-1-1 0,1 1-1,-4 2 1,-1 2 453,0 0 0,1 1 0,0-1 0,0 1 0,1 0 0,-8 14 0,3 0-389,1 0 0,1 1-1,1 1 1,1-1 0,1 1-1,-4 43 1,6-21 252,3 1 0,6 70 0,-3-89-688,0-1 0,1 1 0,2-1 0,1 0 0,1 0 0,1 0 0,1-2 0,15 28 0,-23-49 0,0 0 0,0 1 0,0-2 0,0 1 0,1 0 0,-1 0 0,1-1 0,-1 1 0,1-1 0,0 0 0,0 0 0,0 0 0,0 0 0,1 0 0,-1-1 0,0 1 0,1-1 0,-1 0 0,1 0 0,-1 0 0,1-1 0,-1 1 0,1-1 0,0 0 0,-1 0 0,1 0 0,0 0 0,-1-1 0,1 0 0,-1 1 0,1-1 0,3-2 0,2-1 0,-1 0 0,0 0 0,0-1 0,-1 0 0,1-1 0,-1 0 0,0 0 0,-1 0 0,1-1 0,-1 0 0,8-12 0,-2-1 0,-1 0 0,0-1 0,-2 0 0,0-1 0,-2 0 0,0 0 0,-2 0 0,0-1 0,-1 0 0,-2 0 0,0 0 0,-1 0 0,-2-1 0,0 1 0,-2 0 0,-8-36 0,5 31 0,-3-1 0,0 1 0,-1 0 0,-2 1 0,-1 0 0,-1 1 0,-1 1 0,-2 0 0,0 1 0,-2 1 0,0 0 0,-35-30 0,46 46-409,0 0 0,0 0 0,-1 1 1,0 1-1,0-1 0,0 1 0,-1 1 0,-18-7 0,27 11 245,1 0-1,-1 0 1,0-1 0,0 1-1,1 0 1,-1 0-1,0 0 1,0 0 0,1 0-1,-1 0 1,0 0-1,0 0 1,1 0-1,-1 0 1,0 1 0,0-1-1,1 0 1,-1 0-1,0 1 1,1-1 0,-1 0-1,0 1 1,1-1-1,-1 1 1,0-1-1,1 1 1,-1-1 0,1 1-1,-1-1 1,1 1-1,-1 0 1,1-1 0,0 1-1,-1 0 1,1-1-1,-1 2 1,1 0-352,0 0 1,0 0-1,0 0 0,0 0 1,0 0-1,0 0 0,1 0 1,-1 0-1,1-1 0,-1 1 1,1 0-1,0 0 0,0 0 1,0-1-1,1 3 0,26 27-11253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24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76 143 14141,'-6'-54'2721,"-10"39"-241,3-2 1100,1 12-2308,-1-4-128,7-11-5404,-4-3 1732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35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2074 298 2608,'-29'-2'96,"-200"-10"798,-498-23 1055,534 15-828,-330-80 0,379 49 313,108 37-367,0 0-1,0 2 1,-43-7 0,41 7 608,34 12-479,10-1-607,28-2-99,0 1 1,0 2-1,65 7 0,-14 0-183,840 10 644,-655-17-805,129 1-6,5124 62 1192,-2342 74-826,-10 71-300,-3105-203-210,529 35-135,-4-26-352,-111-27-378,-4-34-2602,-317 16-585,-100 19-99,-5 2-2175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38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20 10149,'4'-20'2059,"-9"38"925,-9 41 960,-11 134 1158,-7 94-2566,27-234-2219,3 0 0,7 81 1,-2-103-215,1-1 0,2 0 0,1 0 1,1-1-1,22 51 0,-20-60-39,1-1-1,1 0 0,21 26 1,-30-42-57,-1 0 1,1 0-1,0 0 1,0 0-1,0 0 1,1-1-1,-1 1 1,1-1-1,-1 0 1,1 0 0,0 0-1,0-1 1,0 1-1,0-1 1,0 0-1,0 0 1,0 0-1,0-1 1,0 1-1,0-1 1,0 0 0,1 0-1,-1-1 1,0 1-1,0-1 1,0 0-1,8-3 1,1-1 17,-1-1 0,1 0 0,-1-1 0,0-1 0,-1 1 0,17-17 0,10-11 172,-26 23-70,0 0 0,1 1 0,0 1 0,15-10 0,-24 17-104,1 1 0,0 0 1,0 0-1,0 0 1,0 0-1,0 1 1,0 0-1,1 0 0,-1 0 1,0 1-1,1 0 1,-1 0-1,0 0 0,1 1 1,-1-1-1,0 1 1,6 2-1,12 6 15,0 1-1,-1 1 0,0 1 1,-1 1-1,22 17 1,57 33 6,-71-48-38,0-2 0,1-1 1,1-1-1,0-1 0,63 11 0,-82-19 23,1-1 0,-1 0 0,0-1 0,1-1 0,-1 1 0,1-2 0,-1 0-1,0 0 1,0-1 0,0-1 0,0 0 0,-1-1 0,0 0 0,1 0-1,-2-1 1,1-1 0,-1 0 0,16-13 0,-16 9 23,0 0-1,-1 0 1,0-1 0,-1 0-1,0-1 1,-1 1 0,-1-2-1,0 1 1,-1-1 0,0 1 0,-1-1-1,0-1 1,-1 1 0,-1 0-1,1-23 1,-3-17 220,-1 1 0,-17-100-1,11 105-239,-1-5-312,-8-91-2241,15 130 2141,1-1-1,1 1 0,0 0 1,1 0-1,0 0 0,1 1 1,9-25-1,-11 36-225,0 0-1,0 0 1,0 0-1,0 0 1,0 0 0,0 1-1,1-1 1,-1 0-1,1 1 1,-1-1-1,1 0 1,0 1 0,0 0-1,-1-1 1,4 0-1,-1-1-968,16-8-11084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38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13 152 14773,'-6'-26'2657,"2"0"-337,1 3-488,10 6-264,-1 0-308,16 3-268,-3 2-380,22 7-824,26-1-456,-10 3-624,10 0-852,0 6-668,9 11-2817,-3 18-4644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38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52 298 10349,'-29'-15'7869,"16"-2"-5649,4 3-388,22-3-348,9-15-380,6 9-156,11-2-392,15 2-888,15 0-348,8-6-604,2-2-1088,10 8-240,6 6-3073,-6 8-4728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2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11925,'0'0'1684,"9"-5"-344,1-7 853,-1 35-2761,10 11-1033,0 4-2727,7 2-3333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1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855 75 6689,'-22'4'1268,"0"0"1,1-1-1,-35 0 1,-27 5 1661,80-7-400,-5-9-1466,7 7-1017,1 1 0,-1 0 0,0-1 0,0 1 0,1-1-1,-1 1 1,0-1 0,1 1 0,-1-1 0,0 0 0,1 1 0,-1-1 0,1 0 0,-1 1 0,1-1 0,0 0 0,-1-1 0,-2-5 217,1 0 0,-1 0 0,0 0 0,-1 0 0,0 1 0,0 0 0,-5-7 0,-2-2 137,10 12 221,-18 10-177,15-5-399,0 0 1,0 0-1,1 0 0,-1 1 1,1-1-1,0 1 0,0 0 0,0 0 1,0 0-1,0 1 0,1-1 1,-1 1-1,1-1 0,-3 6 1,-2 7 250,0 0 1,-4 18-1,10-32-264,-116 388 4738,88-273-3161,-18 166-1,-15 168-1164,-9 98-445,45-338 0,-15 160 0,-3 43 0,-1 18 0,37-301 0,12 171 0,55 193 0,-5-204 0,15 78 0,-55-299 0,-14-69 0,0-1 0,0 1 0,1 0 0,-1 0 0,0 0 0,1 0 0,-1 0 0,0-1 0,1 1 0,-1 0 0,1 0 0,-1-1 0,1 1 0,-1 0 0,1-1 0,0 1 0,0 0 0,2 0 0,-1-1 0,0 0 0,0 0 0,0 0 0,0-1 0,0 1 0,1 0 0,-1-1 0,0 0 0,0 1 0,0-1 0,0 0 0,0 0 0,-1 0 0,1 0 0,0 0 0,0-1 0,1-1 0,34-29 0,0-17 0,-26 33 0,0 1 0,1 1 0,17-17 0,119-85-2318,-15 0-4777,-35 45-611,11-2-4958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1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45 181 6101,'-10'-20'2868,"-2"5"-1504,2-2-40,4 3 4,-1 3 1280,11-9-1555,-1 2-201,13 4-160,15-3-156,11 6-84,15 5-140,16 3-188,19 0-816,16-5-1136,19 5-3221,13 8-4012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2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566 309 6229,'6'-13'362,"0"0"0,1 0 0,1 1 0,0 0 0,0 0 1,2 1-1,-1 0 0,1 1 0,1 0 0,0 0 1,0 1-1,1 1 0,13-8 0,-3 6-162,1 0 0,0 2 0,1 0 1,25-4-1,103-12 256,-98 16-311,168-16 289,301 5 0,-475 17 245,49-9 0,-53 5 1593,47-1-1,-88 7-751,-12 32-184,3-13-732,1 1 1,1 0-1,1 1 1,-1 21-1,-2 12 168,-8 103 1143,10 260 0,5-106-835,-84 612-216,-91-10-191,-36-79-673,164-686 0,-28 119 0,66-237 0,5-15 0,0-1 0,0 1 0,1 0 0,1 0 0,1 0 0,2 25 0,3 3 0,4-8 0,0 2 0,-4-5 0,4 5 0,-6-17 0,-3-2 0,-1-16 0,0-1 0,0 1 0,0-1 0,0 1 0,-1-1 0,1 1 0,0-1 0,-1 0 0,1 0 0,-1 0 0,1 0 0,-1 0 0,0 0 0,0 0 0,1-1 0,-3 2 0,-34 7 0,-447 61-727,120-23-374,251-27 548,-129 40 0,117-24-4190,121-35 3724,1 0 0,0 0 0,0 0 0,0 0 0,0 1 0,0 0 0,0 0 0,0 0 0,0 0 0,-5 5 0,-7 7-9878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3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18 8377,'2'-4'2848,"-10"-9"8119,-6 26-10241,2 2-1,-1-1 1,2 2 0,0-1-1,1 2 1,-14 29-1,2 4 64,-17 60-1,32-88-622,-3 10 119,-9 42 0,17-66-254,1 0-1,0 1 1,1-1 0,0 0 0,0 1-1,0-1 1,1 0 0,1 1 0,-1-1-1,5 12 1,-4-15-24,1-1 0,0 1 0,0 0 0,0-1 0,0 1 0,1-1 0,0 0 0,-1 0-1,2 0 1,-1-1 0,0 1 0,1-1 0,-1 0 0,8 3 0,8 3-8,0 0 0,29 7 1,-7-2 10,19 7-7,80 18 0,-114-33-3,0-2 0,1 0 0,0-2 0,-1-1 0,46-5-1,-62 3 17,0-1-1,-1 0 0,1-1 1,0 0-1,-1-1 0,0 0 0,0 0 1,0-1-1,0 0 0,-1-1 0,13-11 1,-16 12 40,-1 0 1,0-1 0,0 1-1,-1-1 1,0 0 0,0 0-1,0-1 1,-1 0-1,1 1 1,-2-1 0,1 0-1,-1 0 1,0 0 0,-1-1-1,1 1 1,-1 0 0,-1-1-1,0-7 1,-1-15 190,-2 0 1,-2 0-1,-10-37 1,-3-27-3016,18 93 2366,0-1 0,0 1 0,1 0 0,-1 0 0,1-1 1,-1 1-1,1 0 0,-1-1 0,1 1 0,0 0 0,-1 0 0,1 0 0,0 0 0,0 0 0,0 0 0,0 0 0,0 0 0,0 0 0,0 0 0,1 1 0,-1-1 0,2 0 0,13 11-6274,18 19-3940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3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0 14321,'0'0'5465,"-3"14"-3349,-3 4-384,6 4-340,0 4-296,0 3-260,0 22-211,3-14-581,0 6-969,0 0-743,-28 34-7849,6-22-3016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4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8 9613,'10'-7'2327,"-16"10"-203,1-1-1398,-1 1 0,1-1-1,0 1 1,-1-1 0,-6 1-1,8-2-423,0 0-1,0 0 0,-1 0 0,1 1 0,0 0 0,0-1 1,0 2-1,0-1 0,1 0 0,-1 1 0,1 0 0,-1-1 1,1 2-1,0-1 0,0 0 0,0 0 0,1 1 1,-1 0-1,1-1 0,0 1 0,-3 7 0,-1 1-16,1 0-1,1 0 1,0 1-1,1 0 1,0 0-1,-2 16 1,5-19-201,-1 0-1,1 0 1,1-1 0,0 1 0,0 0 0,1 0-1,0-1 1,1 1 0,0-1 0,0 0 0,1 0-1,0 0 1,1 0 0,10 14 0,-11-18-102,-1 0-1,1-1 1,1 0 0,-1 0-1,0 0 1,1-1 0,0 0-1,0 0 1,0 0 0,0 0-1,0-1 1,1 1 0,-1-1 0,1-1-1,0 1 1,-1-1 0,1 0-1,0 0 1,0-1 0,-1 0-1,1 0 1,0 0 0,0-1-1,0 1 1,-1-1 0,8-3 0,4-1-24,0-1 1,-1 0-1,0-1 1,0-1-1,-1-1 1,1 0-1,-2-1 1,15-13-1,-23 19 31,0-1 0,0 1-1,0 0 1,1 0 0,-1 0 0,1 1-1,0 0 1,0 1 0,0-1 0,1 1-1,-1 1 1,0-1 0,10 0 0,9 2 13,-1 0 0,43 7 0,29 0 61,-87-7-54,-1 0-1,1-1 0,0 0 1,-1-1-1,1 0 0,-1-1 1,15-5-1,-21 6-16,0 1-1,-1 0 1,1-1 0,-1 0-1,1 1 1,-1-1 0,0 0-1,1-1 1,-1 1 0,0 0 0,0 0-1,-1-1 1,1 1 0,0-1-1,-1 0 1,0 0 0,1 1-1,0-6 1,-1 2 70,1 0 0,-2 0 0,1 0 0,-1 0 1,0 0-1,0 0 0,-1 0 0,1 0 0,-3-6 0,0-1-545,-1 1 0,0-1 0,-1 1 0,0-1 0,-1 2 0,-1-1 0,0 1 0,-8-11 0,32 28-20053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4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87 13265,'-5'-24'1020,"4"18"-505,0 0 0,0 0 0,0 0 0,1 0 0,0 0-1,0-1 1,2-9 0,-2 13 1570,4 3-391,-1 1-1471,1 0 0,0 0-1,0 0 1,-1 0 0,1 0 0,-1 1-1,1 0 1,-1-1 0,0 1-1,1 1 1,-1-1 0,0 0 0,0 1-1,-1 0 1,1-1 0,3 6-1,-2-2-47,0 0 0,-1 0-1,0 0 1,0 1 0,-1-1 0,1 1-1,-2-1 1,3 13 0,-2-1-31,-1 1 0,0-1 1,-2 0-1,0 0 0,-1 1 1,-6 26-1,-8 10 223,-3-1 0,-26 54 0,-19 52 1799,64-160-2148,1 1 0,0 0-1,-1 0 1,1-1 0,0 1 0,-1 0 0,1-1 0,0 1-1,0 0 1,0-1 0,0 1 0,-1-1 0,1 0 0,0 1 0,0-1-1,0 0 1,0 1 0,0-1 0,0 0 0,0 0 0,0 0-1,0 0 1,1 0 0,-1 0-3,14 0-145,0 0 1,0-1-1,0-1 1,0 0-1,0-1 1,18-7-1,20-2-995,40-9-1252,34-7-3023,-41 19-2160,-4 10-4349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4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8833,'0'0'4208,"1"4"-2265,10 83 4391,-2 5-3336,-7-70-2614,2 0 0,1 0 0,0 0 0,2-1 1,0 0-1,17 32 0,-18-40-302,1-1 0,1 1 0,0-1 1,0-1-1,1 0 0,0 0 0,1 0 0,1-1 0,0-1 0,0 0 0,14 9 1,-18-14-60,0 0 1,1-1-1,0 0 1,0 0-1,0-1 1,0 1 0,0-2-1,0 1 1,1-1-1,-1 0 1,0-1-1,1 0 1,-1-1-1,10-1 1,-8 0-11,0-1 0,1 0 1,-2-1-1,1 0 0,0-1 0,-1 0 0,0 0 0,0-1 1,16-13-1,-4-1-7,-2-1-1,0-1 1,-1-1 0,-1 0-1,-1-1 1,-1-1 0,14-33-1,-20 39-189,5-11 291,28-44 1,-34 63-1098,0 0 0,1 0 0,17-15 0,-24 26 490,1 0 1,-1-1 0,0 1 0,1 1 0,-1-1-1,0 0 1,1 0 0,-1 1 0,0 0 0,1-1-1,-1 1 1,0 0 0,0 0 0,4 2 0,2 8-4985,-2 0-3152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5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9385,'4'1'459,"-1"0"1,1 0 0,-1 1-1,1-1 1,-1 1-1,0 0 1,0 0-1,1 0 1,-1 0-1,-1 1 1,1-1-1,0 1 1,-1 0 0,1 0-1,-1 0 1,0 0-1,0 0 1,0 0-1,0 0 1,-1 1-1,3 4 1,0 4 252,0 1-1,-1 0 1,0 0-1,2 21 1,-1 30 1178,-6 84 1,2 34-635,1-164-1176,-1-1 30,1 1-1,1-1 1,1 0 0,9 32 0,-11-47-104,-1 1 1,1-1-1,0 0 1,0 0-1,0 0 1,0 1-1,1-1 1,-1 0-1,0 0 1,1-1-1,0 1 1,-1 0-1,1 0 1,0-1-1,0 1 1,0-1-1,0 0 1,0 1-1,0-1 1,0 0-1,0 0 1,1 0-1,-1-1 1,0 1-1,1 0 1,-1-1-1,0 0 1,1 1-1,-1-1 1,1 0-1,-1 0 1,1 0-1,-1-1 1,0 1-1,1-1 1,-1 1-1,0-1 1,1 0-1,-1 0 1,0 0-1,0 0 1,0 0-1,4-2 1,4-3 4,-1 0 0,1-1 0,-1 0 0,0 0 0,-1-1 0,9-10 0,47-60-6,-28 32-7,-25 33-1,1 1-1,0 0 1,1 1-1,0 0 0,1 1 1,0 1-1,1 0 1,0 1-1,0 0 0,1 2 1,27-9-1,-1 4-24,2 3-1,-1 1 1,58-1-1,-93 7 22,9 1 1,0-1-1,1-1 1,-1 0 0,0-2 0,0 1-1,0-2 1,-1-1 0,20-8 0,-2-3-5,-32 16 9,1 0-1,-1 0 1,0 0-1,1-1 1,-1 1-1,0-1 1,0 1-1,0-1 1,0 0 0,0 0-1,0 0 1,0 0-1,-1 0 1,1 0-1,-1 0 1,1-1 0,-1 1-1,0 0 1,0-1-1,1-4 1,-2 3 6,1 0 1,-2 0-1,1-1 0,0 1 1,-1 0-1,0 0 1,0 0-1,0-1 0,0 1 1,-3-5-1,-26-57-12,-6-19-4098,25 61-462,5 15-2600,13 19-2849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6.2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4 9013,'-8'-4'2573,"12"9"-1457,7 3 2345,-5-6 2430,34-4-3684,-39 2-2134,0 1 1,-1-1-1,1 1 0,0 0 1,0 0-1,-1-1 0,1 1 1,-1 0-1,1 0 0,-1 0 1,1 0-1,-1-1 0,1 1 1,-1 0-1,0 0 0,0 0 1,1 0-1,-1 0 0,0 0 1,0 1-1,0-1 74,4 12 170,-2-1-1,1 1 0,-2 0 1,1-1-1,-2 1 0,0 0 1,0 0-1,-4 19 0,-3 10 203,-15 45 0,21-84-378,7 15 104,-5-17-241,0 0 1,-1 0-1,1 0 1,0 0 0,0 0-1,-1 0 1,1 0-1,0-1 1,0 1-1,0 0 1,0 0-1,0-1 1,1 1-1,-1 0 1,0-1 0,0 1-1,0-1 1,0 0-1,1 1 1,-1-1-1,0 0 1,0 0-1,1 0 1,-1 1 0,0-1-1,1-1 1,-1 1-1,0 0 1,0 0-1,1 0 1,-1-1-1,0 1 1,0-1 0,2 0-1,49-22 42,-51 22-40,101-61 122,-76 44-55,0 2-1,1 0 0,0 2 1,2 1-1,41-14 0,-65 26-62,0 0-1,-1 1 0,1-1 1,0 1-1,0 0 0,0 0 1,-1 0-1,1 0 0,0 1 1,0 0-1,-1 0 0,1 1 1,-1-1-1,1 1 0,-1 0 1,7 3-1,-1 2-262,0 1-1,0 0 1,0 1 0,12 14 0,21 18-2009,29 6-2718,-22-21-3085,-46-23 6929,25 13-9322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1:55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610 125 8593,'-1'-7'642,"0"1"1,-1-1-1,0 1 1,0 0-1,0 0 0,-1 0 1,0 0-1,0 0 1,0 1-1,-1-1 1,0 1-1,0 0 0,0 0 1,-1 0-1,-5-4 1,4 5-208,0 1 0,0 0 0,0 0 0,0 0 0,0 0 0,-1 1 0,1 0 0,-1 1 0,0-1 0,1 1 0,-1 0 0,0 1 1,0 0-1,-13 1 0,-2 2-98,1 0 0,0 1 0,0 2 0,0 0 0,0 1 0,1 1 0,-22 12 0,6 0-12,0 2 0,-58 47 0,81-58-316,1 1 0,-18 19-1,26-25-82,-1 0 0,1 0 0,0 0 0,0 1 0,0-1 0,1 1 0,0 0 0,-2 8 0,5-13 20,0 1 1,-1-1 0,1 1 0,1-1 0,-1 1-1,0-1 1,1 1 0,-1-1 0,1 0 0,0 1-1,0-1 1,0 0 0,0 0 0,0 1-1,0-1 1,0 0 0,1 0 0,-1 0 0,1 0-1,0-1 1,0 1 0,-1 0 0,1-1 0,3 2-1,1 2-178,0-1 0,1 0-1,-1 0 1,1-1-1,0 0 1,11 3 0,-8-4 104,-1 0 0,1-1 0,-1 0 0,1 0 0,0-1 0,-1-1 0,1 0 0,-1 0 0,1-1-1,11-3 1,12-5-150,47-23 0,-28 12 89,-28 10 182,-15 7 3,-1 0 1,1 1-1,14-4 1,-20 6 25,0 1 0,0 0-1,0 0 1,0-1 0,0 2 0,-1-1 0,1 0 0,0 1-1,0-1 1,0 1 0,0 0 0,0 0 0,-1 0 0,1 0-1,4 3 1,2 2 67,1 1-1,-2 1 1,1-1-1,-1 1 0,0 1 1,0-1-1,-1 1 1,7 13-1,5 10 56,18 43 0,-2-3 104,-4-4-188,-21-46-53,0 0 0,1 0 0,14 20 0,-7-9 87,-12-19-87,-4-11 22,3-5-17,3-2-15,0-1 1,-1 0 0,1 0-1,-1 0 1,0-1 0,0 0-1,-1-1 1,0 0 0,6-7 0,8-15-111,19-33 1,2-5-116,-26 45 199,65-85-265,-70 95 269,0 2 0,1-1 1,0 1-1,1 1 1,0 0-1,0 1 1,14-7-1,-22 13 14,0 0 0,1 0 0,-1 0 1,0 1-1,1 0 0,-1 0 0,1 0 0,-1 1 0,1-1 0,-1 1 0,1 0 0,-1 0 0,1 1 0,-1-1 0,7 3 1,-8-2 21,0 0 0,0 0 0,0 1 0,-1 0 0,1-1 1,0 1-1,-1 0 0,0 0 0,1 0 0,-1 0 0,0 1 1,0-1-1,0 1 0,0-1 0,-1 1 0,1 0 0,-1 0 1,0-1-1,1 1 0,-1 0 0,0 0 0,-1 0 0,2 6 1,2 43 206,-3-41-165,-1 1 0,1-1 0,1 0 0,4 14 0,-5-21-57,0-1-1,1 1 1,-1-1-1,1 0 0,0 0 1,0 0-1,0 0 0,0 0 1,1 0-1,-1 0 1,1-1-1,0 1 0,0-1 1,0 0-1,0 0 1,0 0-1,5 2 0,0 0-69,0-1 0,1-1-1,0 0 1,0 0-1,0 0 1,-1-1 0,1-1-1,17 0 1,71-11-632,-89 9 676,19-3-86,-1-2 1,0-1-1,0-1 1,0-1 0,39-22-1,-59 29 204,-1 0 1,-1-1-1,1 1 1,0-1-1,-1 0 0,0 0 1,0-1-1,4-5 0,-6 7 313,14-7 420,-10 7-36,0 17-377,1 19-81,-5-21-311,1 0-1,0 0 0,0 0 1,8 14-1,-10-23-57,1 1-1,0-1 0,0-1 0,0 1 1,0 0-1,0 0 0,1-1 1,-1 1-1,1-1 0,0 0 1,0 0-1,0 0 0,0 0 0,0 0 1,0-1-1,0 1 0,0-1 1,1 0-1,5 2 0,5 0-120,1-1 1,0 0-1,0-1 0,-1 0 0,1-1 0,0-1 0,16-2 1,-20 0 135,0 0 1,0 0 0,-1-1 0,1-1-1,-1 1 1,0-2 0,0 1 0,-1-1-1,1-1 1,8-8 0,-1 0-30,0-1 1,-1 0 0,16-21-1,-25 27 40,0 0 0,-1-1 0,0 1 0,0-1 0,-1 0-1,-1-1 1,6-20 0,-8 27 10,-1 0-1,0-1 1,-1 1-1,1-1 1,-1 1 0,0-1-1,-1-5 1,1 10 8,0 0 1,-1 0-1,1 0 1,-1 0-1,1-1 1,-1 1 0,1 0-1,-1 0 1,1 0-1,-1 0 1,0 1-1,1-1 1,-1 0 0,0 0-1,0 0 1,0 0-1,0 1 1,0-1-1,0 1 1,0-1 0,0 0-1,0 1 1,0 0-1,0-1 1,0 1-1,0 0 1,-1-1 0,1 1-1,0 0 1,0 0-1,0 0 1,0 0-1,0 0 1,-1 0 0,1 0-1,0 0 1,0 1-1,-2-1 1,-5 3 22,0-1 0,0 1 0,0 0 0,-12 7 0,5-3 8,-7 4 9,-1 2-1,1 1 1,1 0-1,1 2 1,0 0-1,1 1 1,0 1-1,-19 26 1,33-38-77,1 0 0,0 1 0,0-1 0,-6 14 0,6-12-29,5-6 25,-1 1 0,1-1 0,0 0 0,0 1 0,0-1 0,0 0 0,0 0 0,0 0 0,0 0 0,1 0 0,-1 0 0,0 0 0,3 1 0,3-1-225,14-8 40,1 0 0,-2-1 0,1-1 0,-1-1 0,36-22-1,-21 8 58,0-2 1,37-35-1,-7 14-58,-47 34 304,-16 11-44,1 1 0,-1-1 0,1 0 1,0 1-1,-1 0 0,1 0 1,0 0-1,-1 0 0,1 0 1,0 0-1,3 1 0,-3 0 37,1-1 157,7 6 265,-8-5-292,-1 0-1,1 0 1,-1 0-1,1-1 0,0 1 1,0-1-1,-1 1 1,1-1-1,0 0 0,0 0 1,-1-1-1,1 1 1,0 0-1,2-2 0,-2 2 959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3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7 246 13737,'0'-2'104,"0"-77"4641,-6 55 4579,13 36-8145,-3-4-1005,0 0 1,0 0-1,0 0 1,-1 1 0,-1 0-1,1-1 1,1 18-1,2 69 378,-2-21-273,-2-52-215,12 75 212,-13-88-265,2-1-1,-1 1 1,1-1 0,0 0-1,1 1 1,0-1 0,0-1 0,7 10-1,-10-15-9,1 0 0,-1-1 0,1 1 0,0-1 0,-1 0 0,1 1 0,0-1 0,0 0 0,0 0 0,0 0 0,0 0 1,0-1-1,0 1 0,0 0 0,0-1 0,0 1 0,1-1 0,-1 0 0,0 0 0,0 0 0,0 0 0,0 0 0,1-1 0,-1 1 0,0 0 0,0-1 0,0 0 0,0 1 0,0-1 0,0 0 0,0 0 0,0 0 0,2-2 0,4-2 1,0 0 0,-1-1 0,0 0 0,0 0 0,11-13 1,17-25 13,39-66 1,-27 37-43,-45 70 21,0 1 0,0-1 0,0 1 0,0 0 0,0 0-1,0 0 1,1 0 0,-1 0 0,1 1 0,-1-1 0,1 1 0,0-1 0,0 1 0,-1 0 0,1 0 0,0 0 0,0 0 0,0 1 0,0-1-1,0 1 1,0 0 0,0 0 0,0 0 0,0 0 0,0 0 0,0 1 0,0-1 0,0 1 0,0 0 0,0 0 0,0 0 0,3 2-1,8 4-3,-1 0 0,1 1-1,-1 1 1,20 17-1,-30-24 6,23 21-56,-1 2 0,-1 0 1,40 55-1,-58-70 49,-5-9 9,-1 1-1,1-1 1,-1 0-1,1 0 1,0 0-1,0 0 1,-1-1-1,1 1 1,0 0 0,0 0-1,0 0 1,0-1-1,0 1 1,0 0-1,1 0 1,-1-1 1,1-1 0,-1 1 1,0 0-1,1-1 1,-1 1-1,0-1 0,1 1 1,-1-1-1,0 0 0,0 0 1,0 1-1,0-1 1,0 0-1,0 0 0,0 0 1,0 0-1,1-2 1,29-39 50,-26 34-54,1-1 0,-1 2 0,1-1 0,0 1 0,11-9 0,-11 10 3,1 1 1,0 0-1,0 1 0,1 0 0,-1 0 1,1 0-1,0 1 0,0 0 0,0 1 1,1 0-1,-1 0 0,1 0 0,-1 1 0,1 1 1,14 0-1,-4 2 5,0 1 1,0 0-1,0 2 1,-1 0-1,1 1 0,17 9 1,-24-10 14,0-1 1,0-1 0,0 0-1,1-1 1,-1 0 0,1 0-1,-1-2 1,1 1-1,-1-2 1,1 0 0,0 0-1,-1-1 1,0 0-1,1-1 1,21-9 0,0-3-60,0-2 0,-1-1 0,-1-2 0,32-25 1,-15 6-88,66-67 0,-34 29-25,-79 74 121,-2 7 4,-1-1 32,0 1 0,0-1 0,0 0 0,0 0-1,-1 0 1,1 0 0,-4 5 0,-1 4 26,-4 11-65,2 1-1,0 0 1,2 0-1,0 1 1,2-1-1,-2 32 1,6-53 11,-1 0 0,1-1 0,1 1 0,-1 0-1,0 0 1,1 0 0,-1 0 0,1 0 0,0 0 0,0-1 0,0 1 0,0 0 0,0-1 0,1 1 0,-1-1 0,1 1 0,0-1 0,3 4 0,-2-3-20,0-1 1,1 0-1,-1 1 1,0-1-1,1-1 1,0 1-1,-1 0 1,1-1 0,0 0-1,0 0 1,0 0-1,5 0 1,3 0-43,-1-1 0,1 0 0,-1-1 0,1 0 0,-1-1-1,1 0 1,-1 0 0,20-9 0,-11 2-4,-1 0 0,0-2-1,0 0 1,29-25-1,59-63 67,-104 96 34,39-31 64,-40 34-71,-1 0 0,1 0 1,0 0-1,-1 0 0,1 0 0,0 0 1,-1 1-1,1-1 0,0 0 1,-1 1-1,1-1 0,0 1 1,-1 0-1,1 0 0,-1-1 0,1 1 1,1 2-1,-1-2 0,42 30 104,5 2-59,-36-26-48,0-1 0,1 0-1,-1-1 1,1-1-1,1 0 1,-1-1 0,0 0-1,1-1 1,0-1 0,-1 0-1,1-1 1,0 0-1,-1-2 1,27-5 0,-34 5 22,1-1 1,0-1-1,-1 1 1,1-1-1,-1-1 1,0 1-1,0-1 1,-1-1-1,0 1 1,8-9 0,5-7 295,24-35 1,-9 4 78,-26 38-274,0 1 0,1 0 0,1 0 1,0 1-1,0 0 0,1 1 0,16-12 0,-25 22-100,1 1 1,-1 0-1,1-1 0,-1 1 0,1 0 0,0 1 0,-1-1 0,1 0 1,-1 1-1,1 0 0,-1-1 0,5 3 0,-3 0-3,0-1 0,0 1-1,0 1 1,0-1 0,-1 0 0,1 1-1,-1 0 1,0 0 0,0 0 0,-1 0 0,1 0-1,-1 1 1,4 8 0,2 9 77,9 37 0,-12-39-107,-2-9 15,10 33 56,-3 0 1,10 86-1,-19-116-62,-1 0 1,-1 0-1,0 0 0,0 0 0,-1 0 1,-1 0-1,-1 0 0,0 0 0,0-1 0,-2 0 1,0 0-1,0 0 0,-13 19 0,8-18-16,0 1-1,-1-1 0,-1-1 1,0 0-1,-19 14 1,24-22-285,1 1 0,-1-1 0,0-1 1,-1 0-1,1 0 0,-1 0 0,1-1 0,-1 0 1,0-1-1,0 0 0,-1 0 0,-12 0 1,17-2-248,1 0 0,0-1 1,-1 1-1,1-1 1,0 0-1,0-1 0,0 1 1,0-1-1,0 1 1,0-1-1,0 0 0,0-1 1,1 1-1,-7-6 0,8 3-5883,5-12-4128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6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1 152 9753,'12'-11'6392,"-2"0"-4855,-1-1 1447,1-5-2420,0 0-156,-1 3-276,1-1-648,-4-5-952,-3 6-1028,3-6-11810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8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18 15549,'-14'-1'798,"11"0"-520,-1 1 0,0-1 1,1 1-1,-1 0 0,1 0 0,-1 0 1,1 1-1,-1-1 0,1 1 0,-1 0 0,1 0 1,-1 0-1,1 1 0,0-1 0,-4 2 1,-1 2 1401,-2-1 1,1-1 0,0 1 0,-1-2-1,-14 3 1,14-2-505,15-19-1211,10-8-3941,-14 22 3348,1 1-1,0 0 0,0 0 1,-1 0-1,1 0 0,0 0 1,0 0-1,0 1 0,0-1 1,0 1-1,0-1 0,0 1 1,0 0-1,0-1 0,0 1 1,0 0-1,3 1 0,24-1-13119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9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75 12025,'-101'-40'20063,"100"40"-20058,1 0 1,-1 0 0,1 0 0,-1 0 0,0 0 0,1 0 0,-1-1 0,1 1 0,-1 0-1,1 0 1,-1-1 0,1 1 0,0 0 0,-1 0 0,1-1 0,-1 1 0,1-1-1,0 1 1,-1 0 0,1-1 0,0 1 0,-1-1 0,1 1 0,0-1 0,-1 1 0,1-1-1,0 1 1,0-1 0,0 1 0,0-1 0,0 1 0,-1-1 0,1 1 0,0-1-1,0 1 1,0-1 0,0 1 0,0-1 0,1 1 0,-1-1 0,0 0 0,0 1 0,0-1-1,0 1 1,1-1 0,-1 1 0,0-1 0,0 1 0,1 0 0,-1-1 0,0 1 0,1-1-1,-1 1 1,0 0 0,1-1 0,-1 1 0,1-1 0,2 0 25,-1-1-1,1 1 1,-1-1 0,1 1 0,0 0-1,0 0 1,-1 0 0,1 1 0,0-1-1,4 0 1,1 2-31,0-1 0,0 2 0,0-1 0,0 1 0,0 0 0,12 5 0,-3-2 0,6 3 0,0 0 0,-1 1 0,0 2 0,-1 0 0,0 1 0,-1 1 0,0 1 0,-1 1 0,-1 0 0,19 21 0,-27-25 0,-1-1 0,0 2 0,-1-1 0,0 1 0,-1 0 0,0 1 0,-1 0 0,0 0 0,-1 0 0,-1 1 0,0-1 0,-1 1 0,0 0 0,-1 0 0,-1 0 0,0 0 0,-1 1 0,-2 17 0,-2-9 0,-2 1 0,0-1 0,-2 0 0,0-1 0,-2 0 0,0 0 0,-1-1 0,-2 0 0,0-1 0,-18 22 0,-22 20 0,-96 88 0,88-104 0,60-45 0,-1 0 0,0 1 0,1-1 0,-1 0 0,0 0 0,0 0 0,0-1 0,0 1 0,0 0 0,-4 0 0,-2-6 0,6 4 0,1 0 0,0 0 0,0 0 0,0 1 0,0-1 0,0 0 0,0 0 0,1 0 0,-1 0 0,0 0 0,0 0 0,1 0 0,-1 0 0,1 0 0,-1-1 0,1 1 0,0 0 0,-1 0 0,1 0 0,0-1 0,0 1 0,0 0 0,-1 0 0,2-1 0,-1 1 0,0 0 0,0 0 0,0 0 0,0-1 0,1 1 0,-1 0 0,1-2 0,17-45 0,-14 40 0,15-30 0,3 1 0,1 0 0,51-62 0,-42 58 0,103-125-739,175-166-1,-308 331 728,4-5 11,0 0 1,0 1 0,1 0-1,7-5 1,-13 9 28,0 1 1,0-1-1,0 0 1,0 1-1,0-1 1,1 1-1,-1-1 1,0 1 0,0 0-1,1-1 1,-1 1-1,0 0 1,0 0-1,1 0 1,-1 0-1,0 0 1,0 0-1,1 0 1,-1 0-1,0 1 1,0-1-1,1 0 1,-1 1-1,0-1 1,0 1-1,0-1 1,0 1-1,0 0 1,0-1-1,0 1 1,0 0-1,0 0 1,0 0-1,1 1 1,1 5 24,0-1 0,-1 0 0,0 1 1,0 0-1,-1-1 0,0 1 1,0 0-1,0 10 0,0-1-37,9 102-16,7 51 0,-8-118-81,1-2 1,3 1-1,1-1 1,3-1-1,2-1 1,2 0-1,32 50 1,-39-75-44,1-1 0,1-1-1,1 0 1,1-2 0,1 0 0,36 28 0,-38-34-5,1-1 0,1-1-1,0-1 1,0 0 0,1-1 0,0-1 0,0-1 0,0-1 0,26 3 0,9-3-3238,76-1 0,-5-9-4577,-4-4-4357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1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20 175 11753,'-19'-5'2148,"25"-13"-312,0-2-239,-3 3-281,-3-3-324,13 3-132,16-9-224,-1 9-148,14 6-152,2-1-240,7 4-544,6 5-796,3 6-628,4 3-713,-4 5-2063,-3 18-3629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1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90 320 10929,'-51'17'2420,"41"-31"-248,-2 0 41,2-3-93,4 2-404,6-5-304,6-8-236,23 2-256,9 0-580,22 1-788,10-7-616,6-5-1044,13 3-260,6 8-3413,7 3-4884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2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1221 226 9509,'-162'-60'3147,"-95"-12"2216,169 51-4605,-152-25 343,208 43-1055,0-2 0,-33-9 0,62 13-80,6 0-140,0 0 171,-1 1 1,1-1-1,0 1 1,0 0 0,0-1-1,0 1 1,-1 1-1,1-1 1,0 0-1,0 1 1,0-1-1,0 1 1,-1 0 0,6 2-1,-7-1 40,1-1-1,-1 1 1,0 0-1,1 0 1,-1 0-1,0 0 1,0 0-1,0 0 1,-1 0-1,1 1 1,0-1-1,-1 0 1,0 0-1,1 0 1,-1 1-1,0-1 1,0 0-1,0 0 1,0 1-1,-1 3 1,-32 219 2143,9-90-622,15-76-933,-55 431 3107,-16 238-1860,-20 217 390,73-351-2262,21-368 0,-28 273 0,8-251 0,25-245 0,1 0 0,0-1 0,0 1 0,0 0 0,0 0 0,0-1 0,0 1 0,1 0 0,-1 0 0,1-1 0,0 1 0,0 0 0,0-1 0,0 1 0,0-1 0,3 5 0,-2-6 0,0 1 0,0 0 0,-1-1 0,1 0 0,0 1 0,0-1 0,0 0 0,1 0 0,-1 0 0,0 0 0,0 0 0,1-1 0,-1 1 0,0-1 0,5 1 0,6-1 0,0-1 0,0 0 0,0 0 0,0-2 0,20-5 0,-14 3 0,786-154 0,-779 155-101,17-3-1325,0-1-1,-1-1 0,0-3 1,61-26-1,-59 19-3680,-14 6-1133,5-3-4962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2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938 540 7977,'-4'-9'511,"0"-1"0,1 1 0,0-1 1,1 0-1,-2-19 0,4 24-237,1-1 1,-1 0-1,1 1 0,0-1 0,0 0 1,1 1-1,-1-1 0,1 1 1,1 0-1,-1 0 0,1 0 1,4-8-1,6-3 86,0 0 0,0 1 0,2 0 0,0 1 0,0 0 0,1 2 0,1 0 0,0 0 0,21-9 0,22-8 83,92-33 0,-60 31-259,129-25 0,96 3-475,-297 50 236,0 1 0,38 0 0,-32 2 33,18 6-96,-40-6 216,-1 0-191,35-3 522,-31 20 278,-4-8-514,-1 0 0,-1-1-1,1 1 1,-1 0 0,-1-1-1,0 1 1,0 0 0,-1 0 0,-3 15-1,2-8 133,-8 52 1429,-27 87 1,5-23-393,25-96-1064,-100 531 3039,15 355-1337,90-856-2000,-30 548 0,-45-8 0,65-555 0,-27 70 0,-1 6 0,36-112 0,1-1 0,1 1 0,0-1 0,1 1 0,1 0 0,0 0 0,5 27 0,2-17 0,-4-20 0,-3-5 0,0 1 0,1 0 0,-1 0 0,1 0 0,-1 0 0,1 0 0,-1 0 0,0 0 0,0 0 0,1 0 0,-1 0 0,0 0 0,0 0 0,0 0 0,0 0 0,-1 1 0,0-1 0,0 1 0,0-1 0,0 0 0,0 0 0,0 0 0,-1 0 0,1 0 0,-1 0 0,1 0 0,0 0 0,-1 0 0,0-1 0,1 1 0,-1-1 0,1 1 0,-1-1 0,0 1 0,1-1 0,-1 0 0,-2 0 0,-43 0 0,-221-19-648,-174-7-2081,327 25 1430,-213 26-1,281-17-243,0 3 0,1 1 0,-52 22 0,-49 35-6622,68-22-1305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3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0 7753,'-44'9'3704,"47"-8"-3306,-1-1 0,1 1 0,0 0 0,-1 1 0,1-1 0,-1 0 0,1 1 0,-1-1 0,0 1 0,3 2 0,-2 0-150,1 1 0,-1-1 1,0 1-1,-1-1 0,1 1 0,-1 0 0,0 0 1,2 8-1,10 47 995,-12-48-997,2 13-23,-1 0 0,-1 1 0,-2-1-1,0 0 1,-2 1 0,0-1 0,-2 0 0,-1 0 0,-1 0 0,-1-1 0,-14 33 0,-4-3 60,-1-2 1,-3 0 0,-65 85-1,92-135-277,-10 19 398,13-20-390,1-1 1,-1 1-1,0-1 1,0 0-1,0 0 1,1 0-1,-1 1 1,0-1-1,0 0 0,0-1 1,1 1-1,-1 0 1,0 0-1,0 0 1,0-1-1,1 1 1,-1-1-1,0 1 1,0-1-1,1 0 1,24-8 7,-1-1 0,0-2 0,0-1 0,-2 0 0,23-18 1,-16 12 405,62-31 0,-38 24 1325,-53 26-1706,0 0 1,0 0-1,1 0 0,-1-1 1,0 1-1,0 0 0,0 1 1,0-1-1,0 0 0,0 0 1,0 0-1,0 1 0,0-1 1,0 0-1,0 1 1,0-1-1,0 1 0,0-1 1,0 1-1,1 0 0,1 1 113,1 0-57,1 0 1,-1 0 0,0 0 0,-1 1 0,1 0 0,0-1 0,-1 1 0,1 0 0,-1 1-1,0-1 1,0 0 0,5 8 0,-1 2 125,-1 0-1,9 24 1,-11-27-445,-1 0 1,1 0 0,1 0-1,0-1 1,1 1-1,-1-1 1,11 12-1,-8-14-503,0 1-1,1-2 1,-1 1-1,1-1 1,1 0 0,9 4-1,36 11-8107,-20-9-2615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3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9 9121,'0'0'2936,"-29"-3"-240,0-3 2965,17 12-3421,-4 0 1248,6 2-2275,-2 1-237,-1 2-204,3 3-232,-2 6-656,2 0-1160,4 6-1065,-16 8-1579,6-5-2577,19 14-6012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4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10961,'22'17'1866,"-18"-15"-1441,0 0-1,0 1 1,-1 0 0,1 0-1,-1 0 1,0 0-1,0 0 1,0 1-1,0-1 1,2 5 0,-2-1-135,1-1 0,0 0 1,1 0-1,-1-1 0,1 1 0,0-1 1,7 6-1,22 25 516,-22-20-584,-1 1 0,-1 1 0,-1 0 0,-1 0 0,0 1 1,9 33-1,-16-41-148,0 1 1,0 0 0,-1 0-1,-1-1 1,0 1-1,0 0 1,-1-1 0,-7 22-1,7-26-35,-1 6 312,-1 0-1,0 0 1,-10 21 0,62-92 765,3 2 0,84-70 1,-131 123-929,-1 0-53,1 0 0,-1 0-1,0 0 1,1 1 0,-1 0-1,1 0 1,0 0 0,0 0-1,0 0 1,7-1 0,-9 3-96,0 0 1,0 0-1,0 0 1,0 0-1,0 0 1,0 0-1,0 1 1,0-1-1,0 1 0,0 0 1,0 0-1,-1-1 1,1 1-1,0 0 1,0 0-1,-1 1 1,1-1-1,-1 0 0,1 0 1,-1 1-1,1-1 1,-1 1-1,0-1 1,0 1-1,0 0 1,2 3-1,32 59 240,-23-39-1031,2-1 1,26 36-1,-23-40-1051,0-2 0,31 26 0,13 3-7173,-20-18-2057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4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58 11105,'-9'-7'88,"9"7"178,-1 0 0,0-1-1,0 1 1,1 0 0,-1-1 0,1 1 0,-1 0-1,0-1 1,1 1 0,-1-1 0,1 1 0,-1-1-1,1 1 1,-1-1 0,1 1 0,-1-1-1,1 0 1,0 1 0,-1-1 0,1 1 0,0-1-1,0 0 1,-1 0 0,1 1 0,0-1 0,0 0-1,0 1 1,0-1 0,0 0 0,0 0-1,0 1 1,0-1 0,0 0 0,0 1 0,0-1-1,0 0 1,1 1 0,-1-1 0,0 0-1,0 1 1,1-2 0,-1 2-231,0 0 0,0 0 0,1 0 0,-1 0 0,0 0 0,0-1 0,0 1 0,0 0-1,0 0 1,0 0 0,1 0 0,-1 0 0,0 0 0,0 0 0,0 0 0,0 0 0,1 0 0,-1 0 0,0 0 0,0-1 0,0 1 0,0 0 0,1 0 0,-1 0-1,0 0 1,0 0 0,0 1 0,0-1 0,0 0 0,1 0 0,-1 0 0,0 0 0,0 0 0,0 0 0,0 0 0,1 0 0,-1 0 0,0 0 0,0 0 0,0 0 0,0 1-1,0-1 1,1 0 0,7 11 967,10 29 68,-6-13-421,5 5-86,57 125 1254,-66-136-1661,-1 0 1,-1 1 0,0-1 0,-2 2-1,3 36 1,-7-32-55,-2 1-1,0-1 1,-2 0-1,0 0 1,-2-1 0,-1 1-1,-11 25 1,17-49-31,25-17-19,53-44-55,8-5-4,-76 57 6,17-11-25,2 1 0,41-19 0,-59 32 21,0-1-1,-1 1 1,1 1-1,0 0 1,1 0-1,-1 1 1,0 0-1,0 1 1,1 0 0,-1 0-1,0 2 1,11 1-1,-12 0 12,0 0 0,1 0 0,-1 1 0,-1 0 0,1 1 0,-1 0 0,1 0 0,-2 1 0,1 0 0,11 11 0,-5-1 39,0 0 1,-1 0 0,0 1 0,9 20 0,-11-19 37,1 0 0,0-1 0,1-1 1,23 23-1,-35-38-81,0-1 0,0 1-1,0-1 1,-1 0 0,1 1 0,0-1 0,1 0-1,-1 0 1,0 1 0,0-1 0,0 0 0,0 0 0,0 0-1,0 0 1,0 0 0,0-1 0,0 1 0,1 0 0,3-1 7,3 0-6,-1 0-1,1 0 1,0-1-1,-1 0 1,1 0 0,-1-1-1,0 0 1,0 0 0,0-1-1,0 0 1,0 0 0,-1 0-1,1-1 1,8-9 0,9-10-8,-1 0 1,22-31 0,-31 36-1,14-18-18,-2-2 1,-2 0-1,25-56 1,47-135-65,-76 179 57,-12 29 28,-3 9-13,0 0 0,1 1 0,7-14 0,-11 24-3,-4 4-21,0 0 48,0 0-1,1 1 1,-1-1 0,0 1-1,1 0 1,0-1 0,0 1-1,-1 4 1,-13 63-25,14-67-5,1 17-39,1 40 12,0 15 5,-3 1 1,-16 104-1,14-158-32,-1 0 0,-1 0 0,-1-1 0,0 0 0,-2 0 0,0 0 0,-2-2-1,0 1 1,-1-1 0,-1-1 0,0 0 0,-27 27 0,31-38-18,-1 1 1,1-2-1,-1 1 1,0-1-1,-1 0 0,1-1 1,-1-1-1,0 1 0,0-2 1,-1 0-1,1 0 0,-20 2 1,18-4-506,-1 0-1,1-1 1,0-1 0,0 0-1,0 0 1,-21-6 0,32 6 316,0 0 0,0 0 0,0 1 0,1-1 0,-1 0 0,0-1 0,1 1 0,-1 0 0,1 0 0,-1-1 0,1 1 0,0-1 1,-3-2-1,4 3-41,-1 0 0,1 1 1,0-1-1,-1 0 0,1 0 1,0 1-1,-1-1 0,1 0 1,0 0-1,0 0 1,0 0-1,0 0 0,0 1 1,0-1-1,0 0 0,0 0 1,0 0-1,0 0 0,1 1 1,-1-1-1,0 0 0,1 0 1,-1 0-1,16-14-9600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4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40 13293,'-1'-3'555,"0"1"-1,-1-1 1,1 1-1,-1 0 1,1-1-1,-1 1 1,0 0-1,0 0 0,0 0 1,0 0-1,0 0 1,-1 1-1,1-1 1,-4-1-1,-4-4 5795,14 10-6021,0-1 0,0 0 0,0 0 0,1 0 0,-1 0 0,6 1 0,30 6-638,-1-3 0,1-1 0,42 0 0,-14-1-4338,-2 3-4380,-30 1-3327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5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11397,'41'-9'14184,"-43"27"-11908,2-17-2195,-1 1-1,1 0 1,0-1 0,0 1 0,-1 0 0,1-1 0,0 1 0,1 0-1,-1-1 1,0 1 0,0 0 0,1 0 0,-1-1 0,1 1 0,-1-1 0,2 4-1,4 5 170,-2 0 0,1 1 0,-1 0 0,-1 0 0,0 0 0,-1 0 0,0 0 0,1 21 0,-3-5-10,-1-1 1,-8 42-1,4-48-111,3-7 152,16-25-126,10-18-155,36-58 0,-44 61 0,1 0 0,1 2 0,2 1 0,28-30 0,-45 52 0,-1 0 0,0 0 0,0 0 0,0 1 0,0-1 0,1 0 0,-1 1 0,1-1 0,-1 1 0,1 0 0,3-1 0,-5 2 0,0 0 0,1 0 0,-1 0 0,1 0 0,-1 1 0,0-1 0,1 0 0,-1 1 0,0-1 0,1 1 0,-1 0 0,0-1 0,0 1 0,1 0 0,-1 0 0,0-1 0,0 1 0,0 0 0,0 0 0,0 0 0,0 1 0,0-1 0,-1 0 0,1 0 0,0 0 0,0 1 0,-1-1 0,1 0 0,-1 0 0,1 1 0,-1 2 0,9 23 0,-1 2 0,-1-1 0,3 31 0,10 109 0,0-12 0,-15-129 0,0-23 0,-2-3 0,-3-1 0,0 0 0,1 1 0,-1-1 0,1 0 0,-1 1 0,1-1 0,-1 1 0,1-1 0,-1 0 0,1 1 0,-1-1 0,1 0 0,-1 0 0,1 1 0,0-1 0,-1 0 0,1 0 0,-1 0 0,1 0 0,0 0 0,0 0 0,2-1 0,-1-1 0,0 0 0,0 0 0,1 0 0,-1 0 0,-1 0 0,1 0 0,0-1 0,0 1 0,2-6 0,15-30 0,-2-5-261,-15 34 71,1 0 1,1 0-1,0 1 0,0-1 0,0 1 0,1 0 0,0 1 0,7-9 0,12-14-3197,-21 26 2487,1-1-1,-1 0 1,1 1 0,0 0 0,9-7 0,-9 6-282,3-1-544,1 2-5140,5 0-2385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6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 10953,'10'-4'286,"10"-4"1057,-1 1 1,1 1 0,38-6 0,-21 5 996,-30 5-1744,0 0 0,0 1-1,0 0 1,1 0 0,-1 0 0,13 2 0,-17-1-406,0 1 0,0 0 0,-1 0 0,1 0 0,0 1 0,0-1 0,-1 0 0,1 1 0,-1 0 0,0 0-1,1-1 1,-1 1 0,0 1 0,0-1 0,0 0 0,0 0 0,0 1 0,-1-1 0,1 1 0,-1 0 0,2 2 0,3 9 69,-1 1 1,0-1-1,-1 1 1,0 0-1,-1 0 1,-1 0-1,1 28 1,-10 115 2408,0-60-1949,5-63-719,0 27 0,6 65 0,-4-127 0,0-1 0,0 1 0,0 0 0,0 0 0,0 0 0,0-1 0,1 1 0,-1 0 0,0 0 0,0 0 0,0 0 0,0 0 0,0 0 0,1-1 0,-1 1 0,0 0 0,0 0 0,0 0 0,1 0 0,-1 0 0,0 0 0,0 0 0,0 0 0,1 0 0,-1 0 0,0 0 0,0 0 0,0 0 0,1 0 0,-1 0 0,0 0 0,0 0 0,0 0 0,1 0 0,-1 0 0,0 0 0,0 0 0,0 0 0,1 1 0,-1-1 0,0 0 0,0 0 0,0 0 0,0 0 0,0 0 0,1 0 0,-1 1 0,0-1 0,0 0 0,0 0 0,0 0 0,0 1 0,0-1 0,0 0 0,0 0 0,1 0 0,-1 1 0,9-18 0,36-145 0,-37 137 0,2-10 0,3 1 0,0 0 0,21-36 0,-23 50 0,-2 4 0,1 1 0,17-24 0,-24 36 0,0 0 0,0 0 0,0 0 0,0 0 0,0 0 0,1 1 0,-1-1 0,1 1 0,0 0 0,0 0 0,-1 1 0,1-1 0,0 1 0,1-1 0,-1 1 0,6 0 0,-7 1 0,0 0 0,0 1 0,0 0 0,1-1 0,-1 1 0,0 0 0,0 0 0,0 1 0,-1-1 0,1 1 0,0-1 0,0 1 0,-1 0 0,1 0 0,-1 0 0,0 0 0,1 1 0,-1-1 0,0 1 0,3 5 0,4 6 0,0 0 0,11 26 0,-16-30 0,38 94 0,-28-68 0,1 0 0,32 56 0,-44-88-280,0 1 0,0-1 0,0 0-1,1 0 1,0 0 0,0 0 0,0-1 0,0 0 0,0 0-1,1 0 1,-1 0 0,1 0 0,0-1 0,0 0 0,0 0 0,0 0-1,0-1 1,0 0 0,0 0 0,1 0 0,-1 0 0,7-1-1,7-1-1986,0-1 0,1-1 0,-1-1 0,33-10-1,-50 13 2074,45-11-11615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6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0 11401,'-2'1'703,"0"0"1,0 1-1,0-1 0,0 0 1,0 1-1,1-1 0,-1 1 1,0 0-1,1-1 1,-2 3-1,-12 25 2318,-1 39-3232,10-37 990,2-17-663,0 1 0,-1-1 0,-12 21 0,16-33 232,14-23 575,0-3-126,-12 19-618,1 1-1,0-1 0,1 1 0,-1-1 1,1 1-1,0 0 0,0 0 1,1 0-1,-1 1 0,1-1 1,-1 1-1,9-6 0,-5 6-75,0 0 1,1 0-1,0 0 0,0 1 0,0 0 0,0 0 1,0 1-1,0 0 0,0 0 0,0 1 0,12 1 1,11 3-446,52 12 0,-28-5-763,286 58-11165,-272-55 13581,-66-14-225,29-10-7922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8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52 4992,'10'-5'12526,"-18"12"-10113,-28 22-3373,30-22 1014,3-5-30,1 0 0,-1 0-1,1 0 1,0 1 0,0-1 0,0 1-1,1 0 1,-1-1 0,0 1 0,1 0 0,0 0-1,0 0 1,0 0 0,-1 3 0,4-10-26,-1 3 1,0 1 0,0-1 0,0 1 1,0-1-1,0 0 0,0 1 0,0-1 0,0 0 0,-1 0 1,1 0-1,0 1 0,0-1 0,-1 0 0,1 0 1,0 0-1,-1 0 0,1 0 0,-1 0 0,0-1 0,1 1 1,-1-1-1,4-5-10,0 1 0,-1-1-1,0 0 1,0 0 0,-1 0 0,0-1 0,0 1 0,0 0 0,-1-1-1,-1 0 1,1 1 0,-2-14 0,-18 30 74,17-8-68,1 0 0,-1 0-1,0 1 1,0-1 0,1 0 0,-1 1 0,1-1 0,-1 1 0,1 0 0,0 0 0,0-1 0,-1 1 0,1 0-1,1 0 1,-1 0 0,0 0 0,-1 4 0,-1 36 48,3-39-30,0-1-9,0-1-1,1 0 0,-1 0 0,0 0 1,1 0-1,-1 0 0,1 0 0,-1 0 0,1-1 1,0 1-1,-1 0 0,1 0 0,0 0 0,0 0 1,-1-1-1,1 1 0,0 0 0,0-1 1,0 1-1,0-1 0,0 1 0,0-1 0,2 1 1,21 6 75,-21-7-74,0 0 0,0 0 0,0 0 0,0 0-1,0-1 1,0 0 0,0 1 0,0-1 0,-1 0 0,1-1 0,0 1-1,0 0 1,-1-1 0,1 1 0,0-1 0,3-4 0,11-5 25,-14 10-5,-2-2-24,0-7 42,2-5-353,-2 28-137,-1-11 372,0-1 0,1 1-1,-1-1 1,0 0-1,0 1 1,1-1-1,-1 0 1,1 1 0,-1-1-1,1 0 1,-1 0-1,1 1 1,0-1-1,0 0 1,-1 0 0,1 0-1,0 0 1,0 0-1,0 0 1,0 0-1,1 0 1,-1 0 0,0-1-1,0 1 1,0 0-1,1-1 1,1 2-1,2-1-125,0 0-1,0 1 1,0-2-1,0 1 1,0-1 0,6 1-1,-8-1-112,-16-15-451,8 11 658,0-1-76,0 1 0,0 0 1,0 0-1,-1 0 0,1 1 0,-10-5 0,-13-1-4122,3 3-1244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02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 6957,'0'0'12631,"2"-1"-11987,6-4-441,-1 2-1,1-1 1,-1 1 0,1 0-1,0 1 1,0 0 0,1 0 0,11-1-1,-16 3-182,16-3-51,139-19-866,-52 18-7915,-56 7-540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02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77 198 11749,'-7'7'402,"-22"17"1579,27-23-1761,1-1-1,-1 1 1,0 0-1,0-1 1,1 1-1,-1-1 1,0 0 0,0 1-1,1-1 1,-1 0-1,0 0 1,0 0-1,0 0 1,1-1-1,-1 1 1,0 0-1,0-1 1,1 1-1,-3-2 1,4 2-74,0 0 0,0 0 0,-1 0 0,1 0 0,0 0 0,0 0 0,-2-1 2044,2 1-2044,0 0 0,0 0 0,0-1 0,0 1 0,0 0 0,0 0 0,0 0 0,0 0 0,0 0 0,0-1 0,0 1 0,0 0 0,0 0 0,0 0 0,0 0 0,0 0 0,0-1 0,0 1 0,0 0 0,0 0 0,1-2 2044,-1 2-2044,0 0 0,0 0 0,0 0 0,1 0 0,-1 0 0,16-8 2132,29-5-3575,-40 11 2026,235-68-3486,-5-5-4204,-128 44 505,-2 7-3963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06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43 5328,'-16'14'5214,"18"-16"-3632,3-3-144,-3 3-811,0 0 1,0 0-1,-1 0 0,1 0 1,0 0-1,-1 0 0,1 0 0,-1 0 1,0-1-1,0 1 0,0 0 1,0-1-1,0 1 0,-1-1 0,1 1 1,-1-1-1,1 0 0,-1 1 0,0-5 1,0 9-442,-1 0 0,1 0 0,0 0 0,-1-1 0,1 1 0,-1 0 0,0 0 0,0-1-1,0 1 1,-1 2 0,-8 17 546,2 70 950,7-59-1096,-8 39 0,-3 9-87,-1 68-61,8-75-407,3 1-1,10 79 0,-9-146-30,2 0 0,-1 0 0,1 0 0,0 0 0,0 0 0,1 0 0,0 0 0,0 0 0,1 0 0,0-1 0,0 0 0,1 1 0,6 8 0,9 2 0,-16-17 0,0 1 0,-1 0 0,1 0 0,0-1 0,-1 0 0,1 0 0,0 1 0,0-1 0,-1-1 0,1 1 0,0 0 0,-1-1 0,1 1 0,0-1 0,-1 0 0,1 0 0,-1 0 0,1 0 0,2-2 0,5-3 0,0-1 0,0 0 0,8-9 0,-13 12 0,66-67 0,-58 56 0,0 1 0,1 0 0,0 0 0,2 2 0,-1 0 0,35-20 0,-45 30 0,-1 1 0,1-1 0,0 1 0,0 0 0,0 0 0,0 1 0,1-1 0,-1 1 0,0 0 0,0 1 0,0-1 0,0 1 0,0 0 0,0 0 0,0 1 0,0-1 0,-1 1 0,10 5 0,4 3 0,0 2 0,-1 0 0,21 18 0,-8-6 0,-17-14 0,0-1 0,0-1 0,1 0 0,0 0 0,1-2 0,25 9 0,-31-13 0,0 0 0,1 0 0,-1-1 0,1 0 0,-1-1 0,1 0 0,-1-1 0,1 0 0,-1 0 0,0-1 0,0 0 0,14-6 0,-10 3 0,0 0 0,-1-2 0,0 0 0,0 0 0,0-1 0,-1 0 0,-1-1 0,1 0 0,-1-1 0,-1 0 0,0 0 0,14-22 0,-14 18 0,-1-1 0,-1-1 0,0 1 0,-1-1 0,0 0 0,-1-1 0,-1 1 0,-1-1 0,0 0 0,0-29 0,-3 13-28,-2-1-1,-1 0 1,-2 0-1,-1 1 1,-1 0-1,-2 0 1,-2 1-1,-20-45 1,23 61-1201,-1 0 0,-16-20-1,8 17-3105,-5 1-4454,4 4-3926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06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18 172 10965,'-1'0'166,"0"0"-1,0 0 1,1 0 0,-1 0 0,0 0-1,1 0 1,-1 0 0,0-1 0,1 1-1,-1 0 1,0-1 0,1 1 0,-1 0-1,0-1 1,1 1 0,-1 0 0,1-1-1,-1 1 1,1-1 0,-1 1-1,1-1 1,-1 0 0,1 1 0,-1-1-1,1 1 1,0-1 0,-1-1 0,1 1 87,0-1 1,0 0 0,0 1-1,1-1 1,-1 1-1,0-1 1,1 1 0,-1-1-1,1 1 1,0-1 0,0 1-1,-1 0 1,3-3-1,0-1 98,1 0 1,0 0-1,1 1 0,-1-1 0,1 1 0,0 0 0,0 0 0,0 1 0,0-1 0,1 1 0,0 0 0,-1 1 0,13-5 0,5 1-107,1 0 0,31-3-1,-27 5 198,152-21-508,322-4-1,-438 30-1111,-5 1-3754,-62 18-2929,3 0-288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06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0 11797,'-2'2'2262,"-9"5"-130,1 1 0,-1 1 0,-10 12 0,13-13-1475,1 2 1,0-1 0,0 1 0,1 0 0,0 0 0,1 1 0,-5 13 0,-4 18 73,2 1 1,1 1-1,3-1 1,-4 60-1,7-7-3226,7 0-4052,2-52-759,4 21-4869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4.6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4 120 11881,'-3'-48'1860,"9"25"-424,-3 3 821,10 6-1741,-4-1-764,10 30-14470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07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53 11197,'0'-1'256,"0"0"-1,0-1 1,0 1-1,0 0 1,0-1-1,0 1 1,0 0 0,0 0-1,-1-1 1,1 1-1,0 0 1,-1 0 0,1 0-1,-1-1 1,0 1-1,1 0 1,-1 0-1,0 0 1,1 0 0,-1 0-1,0 0 1,0 0-1,0 0 1,0 0-1,0 1 1,0-1 0,0 0-1,0 1 1,0-1-1,-2 0 1,-7-6 3819,0-2-1531,6 5-845,17 13-1022,24 21-85,-25-16-465,-1 0 1,0 1 0,-1 1-1,-1-1 1,0 2-1,-1-1 1,10 31 0,-15-33-88,1 0 1,-2 0 0,0 0-1,0 1 1,-2-1 0,0 0 0,0 1-1,-1-1 1,-1 1 0,-5 19-1,11-42-27,1 0 0,0 0 0,0 0-1,1 0 1,0 1 0,0 0 0,13-11-1,-17 16-1,7-6 197,1 1-1,0 0 1,1 0-1,-1 1 1,15-6 0,-24 12-185,0-1 0,0 1 0,0 0 0,0 0 0,0 0 0,0 0 0,0 0 0,0 0 0,0 1 0,0-1 0,0 0 1,-1 0-1,1 1 0,0-1 0,0 0 0,0 1 0,0-1 0,0 1 0,1 1 0,1-1 50,2 2-35,0-1-1,0 1 0,-1-1 0,1 1 1,-1 1-1,0-1 0,1 1 0,-2-1 1,1 1-1,0 0 0,-1 0 1,0 1-1,0-1 0,0 1 0,3 7 1,0-2-259,0-1 0,0-1 1,0 1-1,10 10 1,-10-14-339,1 0 1,-1 0 0,0 0 0,1-1 0,0 0-1,0 0 1,1-1 0,-1 0 0,1 0 0,-1-1-1,12 3 1,-3-3-1252,0 0 1,-1-1-1,1-1 0,32-3 0,-21 0-2607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07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86 9809,'-28'-11'1088,"12"8"6257,6-9-6261,4-2 1872,15 6-3024,1-1-584,3-5-3048,-4-1-1613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08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31 6053,'10'-29'9586,"-14"29"-8111,2-1-1174,0 1 0,0 0-1,0 0 1,0 0 0,0 0-1,-1 0 1,1 0 0,0 1-1,0-1 1,0 1 0,0-1-1,0 1 1,0 0 0,0 0-1,0 0 1,-2 1 0,3-1-191,0 0 1,0 0 0,0 1 0,0-1 0,0 0 0,1 0 0,-1 1 0,0-1 0,1 0 0,-1 1 0,1-1-1,0 1 1,-1-1 0,1 1 0,0-1 0,0 1 0,0-1 0,0 1 0,0-1 0,0 1 0,0-1 0,0 1-1,1-1 1,-1 1 0,1-1 0,-1 0 0,2 3 0,9 22 678,0-1 0,20 30 0,-16-29-113,23 52 0,-21-33-125,14 62 0,-28-90-484,0 0 1,-1 1-1,-1-1 1,0 0-1,-2 1 1,0-1-1,-4 21 0,0-14-7,-1 0 0,-2-1 0,0 0 0,-21 40 0,-56 75 156,84-136-211,18-15 45,17-19-60,-1-2 0,51-69 0,8-8 0,-44 57 17,-24 25-14,1 2 0,0 1 0,51-38 0,-71 60 9,0 1 0,0 0 0,0 0-1,1 1 1,0 0 0,-1 0 0,1 0 0,0 0 0,8 0 0,-11 2 10,1-1 1,-1 1 0,0 0-1,1 1 1,-1-1 0,0 1 0,1-1-1,-1 1 1,0 0 0,0 0-1,0 1 1,0-1 0,0 1-1,0-1 1,0 1 0,0 0-1,-1 0 1,1 0 0,3 4 0,5 7 67,-1-1 0,-1 1 0,0 1 0,0 0 0,7 19 1,30 82 563,-19-43-476,-17-48-238,-2-3-298,0-1-1,2 0 0,16 26 0,-22-40 262,-1-1 0,1 0 0,1-1 0,-1 1 1,1-1-1,-1 0 0,1 0 0,0 0 0,1 0 0,-1-1 0,1 0 1,-1 0-1,1-1 0,0 0 0,0 0 0,10 2 0,-1-2-519,1 0 0,-1-2-1,1 0 1,-1 0 0,0-1-1,1-1 1,-1-1 0,0 0-1,0-1 1,0-1 0,-1 0-1,1-1 1,-1-1-1,0 0 1,15-11 0,6-6-348,0-3 0,-2-1 0,-1-1 0,31-37 1,-41 40 1533,-1 0 1,25-46 0,-28 33-228,-15 32-347,-1 0-1,1 1 1,0 0-1,1-1 1,4-5 0,-8 9-161,1 1 0,-1-1 0,0 1 0,0 0-1,0-1 1,0 1 0,0-1 0,-1 1 0,1-1 0,-1 1 0,0 0 0,-1-5 0,1 4-537,-5-14-3320,0 2-2408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27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407 38 7841,'9'-7'2035,"-24"8"8928,12-4-9948,0 0 1,0 0-1,-1 0 1,1 1-1,-1-1 1,0 1-1,-4-2 1,-14-4-176,19 8 1975,4 2-2685,2 0-109,1 1-19,6 19-6,-7-18 4,3 25 0,-2 8 0,-1-5 0,-1 30 0,-3 0 0,-10 75 0,3-52 0,0 47 0,-3 33 0,9-141 0,-4 32 0,-18 76 0,10-80 0,3 1 0,1 1 0,4-1 0,-1 86 0,4-21 0,1-75 0,4 56 0,3-7 0,-4-1 0,-4 1 0,-18 113 0,17-176 0,1-8 0,0-1 0,2 1 0,0 0 0,3 24 0,-1-24 0,-1 1 0,-4 40 0,1-36 0,2 37 0,-1 118 0,-2-60 0,3-102 0,-1 1 0,-8 34 0,-3 23 0,8-35 0,-2 0 0,-13 45 0,5-24 0,3 30 0,9-62 0,1 7 0,6 76 0,0-50 0,-1 4 0,3 365 0,-8-319 0,-9 124 0,9-191 0,2-33 0,0 1 0,-2-1 0,-3 20 0,-10 67 0,13-78 0,0 0 0,-2-1 0,-1 1 0,0-1 0,-13 30 0,8-25 0,7 4 0,-6 14 0,2 0 0,5-39 0,1 26 0,2-25 0,-5 28 0,1-19 0,2-13 0,0 0 0,1 0 0,-1 0 0,1 0 0,0 0 0,0 0 0,0 0 0,0 0 0,0 0 0,2 6 0,-1-3 0,0 1 0,-1 0 0,0-1 0,-1 1 0,1-1 0,-1 1 0,0-1 0,-1 1 0,-3 9 0,-2 15 0,3-8 0,-7 96 0,9-112 0,6 26 0,-2-28 0,1 22 0,-5 3 0,1-74-583,1-46-3618,0 80 3149,2 1 0,-1-1 0,1 1 0,0-1 0,1 1 0,0 0 0,7-12 0,6-14-15531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28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1 407 3452,'26'0'609,"-11"0"17589,-12-4-17647,13-17 7078,1 29-7297,0 1 1,1-2 0,0 0-1,0-2 1,1 0-1,20 3 1,30-4-333,0-3 0,75-9 0,-68 4 0,1070-103 0,-260 17 0,667 24 0,-906 77 0,255 1 0,-883-12 0,1-2 0,-1-1 0,0 0 0,0-1 0,-1-2 0,1 1 0,-1-2 0,0-1 0,-1 0 0,28-17 0,45-20 0,-76 36 0,0 0 0,0 1 0,1 0 0,21-7 0,-33 12-32,-2 3-8,0-1 0,0 0 0,-1 1 0,1-1 0,0 1-1,0-1 1,0 1 0,0-1 0,0 1 0,0 0 0,1-1 0,-1 1 0,0 0 0,0 0-1,0 0 1,0 0 0,0 0 0,0 0 0,2 0 0,-23 2-1794,14-1 1079,-1 0 0,1 0 0,0-1 0,-13-1 0,-7-4-1166,8 2-1143,1 1-1,-21-1 1,-18 6-9162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31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3974 4580,'0'0'2771,"-1"-2"-2135,1 0-584,-1 1 0,1-1 0,-1 1 0,1 0 0,-1 0 1,1 0-1,-1-1 0,1 1 0,0 0 1,0 0-1,0-1 0,0 1 0,0 0 1,0-1-1,0 1 0,0 0 0,0 0 0,0-1 1,1 1-1,-1 0 0,1 0 0,-1 0 1,1-1-1,-1 1 0,1 0 0,0 0 1,-1 0-1,1 0 0,0 0 0,0 0 0,0 0 1,0 0-1,0 1 0,0-1 0,0 0 1,0 0-1,0 1 0,0-1 0,2 0 1,-1 0 302,-1-1-242,1 0 0,0 1 0,0-1 0,0 1 0,0-1 1,0 1-1,0 0 0,1 0 0,2-1 0,3-2 3180,74-45-510,-76 45-2655,-1 1 0,1 0 0,-1-1 0,0 0 0,9-8 0,18-13 259,-9 11-146,15-7-182,-21 15 88,-1-2 0,1 0 0,16-12 1,17-9 39,105-34 147,-27 13-9,33-17 474,70-33 113,-143 59-725,-49 24-78,0-2-1,65-43 1,-90 54-104,-1-1-1,1 2 1,18-8 0,-15 8 1,1-1 0,15-11 0,48-29 44,23-15 67,-61 33-56,114-91 117,-32 22-113,-62 50-34,171-160 324,-230 206-343,294-289 588,-233 238-669,73-45 1,-68 51 57,62-56-1,-80 62 36,1 3 0,62-34 1,-63 41-66,72-42 90,205-89-1,-25 36-219,-174 59 231,-37 17-74,-16 8 15,83-61-1,-145 94-11,110-84 3,-91 68-12,41-38 0,-8 5 7,-11 13 18,145-108 31,105-44 100,-261 171-166,2 1 0,94-38 1,14-7-24,28-8 67,-60 30-13,164-77-30,-270 118-95,0-1 0,0 0-1,24-18 1,-39 25-610,-4 0 384,0 0-1,0 0 1,0 0 0,-1 1-1,1-1 1,0 1-1,-1-1 1,1 1-1,-1 0 1,1 0-1,-1 0 1,0 0-1,0 0 1,1 0-1,-5 1 1,-1 0-761,0 0 0,0 1 1,1 0-1,-14 4 0,20-5 979,-59 14-8412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32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0 346 4004,'0'0'12194,"2"-2"-11165,0-2-797,0 0 0,1 1 1,0-1-1,-1 1 0,2 0 0,-1-1 1,0 1-1,0 1 0,1-1 0,0 0 1,6-2-1,48-23 512,-48 23-647,195-76 600,-44 18-2448,-6-8-3829,-96 41 1101,1 6-2279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32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21 197 5909,'0'0'6165,"-2"-1"-5276,0 1-829,1-1 0,0 1 1,0-1-1,0 1 1,0-1-1,0 1 1,1-1-1,-1 0 1,0 0-1,0 1 0,0-1 1,0 0-1,1 0 1,-1 0-1,0 0 1,1 0-1,-1 0 1,1 0-1,-1 0 0,1 0 1,-1 0-1,1 0 1,0 0-1,0 0 1,-1 0-1,1 0 0,0 0 1,0-1-1,0 1 1,0 0-1,0 0 1,1 0-1,-1 0 1,0 0-1,0 0 0,1-1 1,-1 1-1,1 0 1,-1 0-1,1 0 1,-1 0-1,1 0 1,0 1-1,-1-1 0,1 0 1,0 0-1,0 0 1,-1 0-1,2 0 1,5-4-130,0 0 1,0 0 0,1 1 0,-1 0 0,14-4-1,97-44-2675,-39 13-1894,-25 11-571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32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33 197 4500,'-3'0'1199,"-23"-5"777,23 5 497,20-22-825,-11 16-1577,0 0 1,1 1-1,-1-1 1,1 2-1,0-1 1,1 1-1,-1 0 0,9-3 1,67-23-437,-69 25 211,84-31-1388,-33 4-2217,-28 12 124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33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7 192 6765,'-6'-6'1640,"15"-5"1232,-6-3-1960,4-3-188,2 2-140,1-2-128,12 3-96,10-12-240,-4 12-412,1-6-464,-4 0-468,7 8-2340,-13 7-2049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5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48 215 13905,'-3'0'459,"-25"3"4653,27-3-4878,0 1 0,0-1 0,0 1 0,0-1 0,0 1 0,1-1 1,-1 1-1,0-1 0,0 1 0,1 0 0,-1-1 0,0 1 0,1 0 0,-1-1 0,0 1 0,1 0 0,-1 0 0,1 0 0,0 0 0,-1 0 0,1 0 0,0-1 0,-1 1 0,1 0 0,0 0 1,0 0-1,0 0 0,0 0 0,0 1 0,0 41 1558,7 48 0,-5-75-1409,1 0 1,1 0 0,0 0-1,1-1 1,1 1-1,10 20 1,-14-34-384,-1 0 0,1 1 0,0-1 0,-1 0 0,1 0 1,0 0-1,0 0 0,0-1 0,0 1 0,1 0 0,-1-1 0,0 1 0,1-1 0,-1 0 0,1 0 0,-1 0 1,1 0-1,0 0 0,-1-1 0,1 1 0,0-1 0,0 0 0,-1 0 0,1 0 0,0 0 0,0 0 0,-1 0 1,1-1-1,0 1 0,-1-1 0,1 0 0,0 0 0,3-2 0,4-1-2,-1 0 1,0-1-1,-1 0 0,1-1 1,-1 0-1,0 0 0,-1 0 1,9-9-1,-6 2-29,0 0 0,-1 0 0,0-1 0,-1 0 0,10-25 0,24-80-55,-29 79 93,-3 1 36,-9 32-48,0 0 1,1 0-1,0 1 0,0-1 0,1 0 0,-1 1 1,1-1-1,1 1 0,-1 0 0,1 0 0,6-7 1,1-4-98,-8 11-384,4 16 233,-5-4 216,-1 0 0,0 0-1,0 0 1,-1 0 0,1 0 0,-2 0 0,1 1 0,0-1 0,-4 12-1,1 16 25,3-24-36,0 0-1,1 0 0,0 0 1,1 0-1,0 0 0,0-1 1,1 1-1,0-1 0,1 0 1,5 11-1,-6-17 30,-1 0 1,1 0-1,-1 0 0,1 0 1,0 0-1,0-1 0,0 1 1,6 2-1,-4-2 15,-3-2-1,1-1-1,0-1 1,-1 1-1,1 0 1,-1 0-1,1-1 1,-1 0 0,1 1-1,-1-1 1,0 0-1,5-3 1,-2 1 0,1 0 0,-1-1 0,0 0 0,0 0 0,0-1 0,-1 1 0,1-1 0,-1 0 0,0 0 0,-1 0 0,1-1 1,-1 1-1,0-1 0,0 0 0,-1 0 0,0 0 0,2-6 0,2-14-26,0-1 0,2-48 1,-2 16-305,4 25-2244,-10 31 1358,10 9-9583,-7-3 8578,10 8-7862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34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169 189 5529,'-8'-6'2528,"-13"-7"12675,15 10-13687,2 0-3973,1 4 2612,1 0 1,1 0 0,-1 0-1,0 0 1,0 0-1,0 0 1,0 0 0,1 1-1,-1-1 1,-2 3 0,2-2 128,-1 1-125,-3 1 102,0 1 0,1 0 0,-1 0 0,1 0 1,-6 9-1,6-5-35,0 0-1,1 1 1,0-1 0,0 1-1,-3 17 1,-18 74 846,23-92-993,0 0 1,0 0 0,1 1 0,0-1 0,1 1 0,0-1 0,0 0 0,3 19-1,0-10 5,-2-10-56,0 0 1,1 0 0,0 0-1,0 0 1,1 0-1,0 0 1,0-1 0,1 0-1,0 1 1,0-1 0,0-1-1,1 1 1,0-1 0,8 9-1,-5-9-17,0 1-1,1-1 1,-1 0-1,1-1 1,1 0 0,-1-1-1,0 0 1,1 0-1,0-1 1,12 3-1,0-2-40,0-2-1,-1 0 0,1-1 0,0-1 0,0-1 0,0-1 1,0-1-1,0-1 0,41-13 0,-41 10 0,1-2-1,-2-1 1,1 0 0,-1-2 0,-1 0-1,24-19 1,-35 23 23,0 0 0,0 0 1,-1-1-1,-1 0 0,0 0 0,0-1 1,0 1-1,-1-2 0,-1 1 0,0-1 1,0 1-1,-1-1 0,-1-1 0,5-19 1,-6 15-6,-1 0 0,-1 0 0,0 0 0,-1 0 0,0 0 0,-2 0 0,0 0 0,0 0 0,-2 1 0,0-1 0,-1 1 0,0 1 0,-1-1 0,-1 1 0,0 0 0,-1 1 0,0 0 0,-1 0 0,0 1 0,-2 0 0,1 1 0,-1 0 0,-1 1 0,1 1 0,-2 0 0,1 0 0,-1 1 0,-1 1 0,1 0 0,-24-6 0,26 10-354,0 0 0,0 0 0,0 2-1,0-1 1,-23 2 0,27 0-419,1 1 0,0 0 0,0 1 0,-12 4 0,14-5-401,0 1 0,1 1 1,0-1-1,-1 1 0,1-1 0,0 1 0,-6 6 1,-6 10-8971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35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3 9681,'10'-3'15527,"-20"6"-12734,-9 3-4783,11-1 3940,-42 106-2204,48-107-218,-1 0 1,1 0 0,-1 0 0,0 0 0,0-1 0,0 1 0,-1-1 0,1 0 0,-6 4 0,-18 18-8806,17-6-1458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35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182 110 5653,'-23'20'6886,"2"-20"-3969,17 0-2583,0 0 0,0 0 0,0 0 0,0 1 0,0-1-1,0 1 1,0 0 0,0 0 0,1 1 0,-1-1 0,0 1 0,1 0 0,-1-1-1,1 2 1,-1-1 0,-5 5 0,6-2-124,-1-1 1,1 1-1,0 0 0,1-1 0,-1 1 1,1 0-1,0 1 0,0-1 0,1 0 1,-1 1-1,1-1 0,0 6 1,-1 11 336,1-1 1,2 35 0,1-7-119,-2-42-382,0 0 0,1 0 0,0 0 0,0 0 0,0-1 0,1 1 0,0 0 0,1-1 1,-1 1-1,1-1 0,0 0 0,8 10 0,-9-12-35,1-1 0,0 0 0,0 0 0,0 0 0,0-1 0,1 1 0,-1-1 0,1 0 0,-1 0 0,1 0 0,0 0 0,0 0 0,0-1 0,0 0 0,0 0 0,0 0 0,0 0 0,0-1 0,1 0 0,-1 1 0,0-1 0,8-2 0,-4 1-10,1 0 0,-1 0 0,0-1 1,0 0-1,1-1 0,-2 0 0,1 0 0,0-1 1,-1 0-1,1 0 0,-1-1 0,-1 0 1,1 0-1,0-1 0,-1 1 0,0-2 0,-1 1 1,1 0-1,-1-1 0,-1 0 0,1 0 0,-1-1 1,0 1-1,5-16 0,-6 12-16,0-1-1,0 0 1,-1 1-1,-1-1 1,0 0 0,0-1-1,-2 1 1,1 0-1,-1 0 1,-1 0-1,0 1 1,-1-1 0,0 0-1,-1 1 1,0-1-1,-1 1 1,0 1-1,-13-21 1,11 21-143,0 0 0,-1 0 0,0 0 0,0 1 0,-1 0 0,0 1 1,-1 0-1,0 1 0,0 0 0,-1 0 0,1 1 0,-1 0 0,-1 1 0,1 0 0,-1 1 0,0 1 0,0-1 0,-13 0 0,19 3-283,1 1 0,-1 0 0,1 0 0,0 1-1,-1 0 1,1 0 0,-6 2 0,-17 11-7353,12 2-1534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35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9833,'9'-4'11334,"3"9"-6643,15 18-5029,-8-6 1648,174 135 1325,-167-129-2505,-2 2-1,-1 0 1,0 1 0,-2 1-1,19 34 1,-35-52-164,-1 1-1,0-1 1,0 1 0,-1 0-1,0 0 1,-1 1 0,0-1 0,-1 0-1,0 1 1,0-1 0,-1 1-1,-1-1 1,0 1 0,-3 14 0,2-14-269,-1 0 1,-1 0-1,1-1 0,-1 0 1,-1 0-1,0 0 1,-1 0-1,0-1 1,0 1-1,-1-1 1,0-1-1,0 0 1,-13 12-1,-102 64-5282,44-32-945,-5 4-3864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36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0 7361,'-20'15'5204,"18"-14"-4931,0 0 0,0 1 0,0-1 0,0 0 1,0 1-1,0 0 0,0 0 0,0-1 0,1 1 0,-1 0 1,0 0-1,1 0 0,0 1 0,0-1 0,0 0 0,0 0 0,-1 4 1,-22 64 3518,15-50-2945,2 1 0,1 0 0,-4 23 0,1 27 259,4 1 0,3-1-1,2 1 1,4-1 0,18 93-1,-17-135-1125,2 0 0,0-1-1,3 0 1,0 0 0,1-1 0,2-1-1,1 0 1,1-1 0,1 0 0,1-1-1,1-1 1,1-1 0,1 0 0,1-1-1,1-2 1,1 0 0,0-1 0,49 27-1,-35-28-887,1-1 0,0-1 0,1-2 0,53 9 0,166 12-10228,-108-23-1115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42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64 11109,'-2'-4'2394,"0"-3"-1019,-1 0 0,0 1 0,-1-1 0,0 1 0,0 0 0,0 0 0,-8-8 6082,11 17-6458,-55 203-12,23-79-791,9-33-196,3 0 0,4 2 0,5 1 0,0 140 0,13-197 0,1 1 0,3-1 0,1 0 0,16 51 0,-18-75 0,2 0 0,0 0 0,0-1 0,1 0 0,1 0 0,1-1 0,0 0 0,1-1 0,0 1 0,1-2 0,1 0 0,0 0 0,14 10 0,-19-17 0,0-1 0,0 0 0,1-1 0,-1 0 0,1 0 0,0 0 0,0-1 0,0 0 0,0-1 0,0 0 0,0 0 0,0 0 0,1-1 0,-1-1 0,0 1 0,0-1 0,0-1 0,13-3 0,8-4 0,1-2 0,-1-1 0,41-25 0,-35 18 0,-3 3 0,-10 3 0,2 2 0,39-14 0,-54 22 0,0 1 0,1 0 0,-1 1 0,0 0 0,1 0 0,-1 1 0,1 0 0,-1 1 0,1 0 0,17 4 0,-3 4 0,1 1 0,-2 1 0,1 1 0,-2 1 0,1 1 0,31 27 0,43 26 0,-79-57 0,46 25 0,-58-33 0,0 0 0,1 0 0,-1 0 0,0 0 0,0-1 0,1-1 0,-1 1 0,1-1 0,9 0 0,-5-2 0,0 1 0,-1-2 0,1 0 0,-1 0 0,1-1 0,-1 0 0,0 0 0,-1-1 0,1-1 0,-1 1 0,0-2 0,0 1 0,-1-1 0,0-1 0,0 1 0,-1-1 0,8-11 0,3-6 0,-2 0 0,0-1 0,-2-1 0,-1-1 0,-1 0 0,-2-1 0,9-33 0,-1-15 0,13-122 0,11-428-479,-41 617-411,-1 0-1,-1 0 1,-2-16 0,3 22 333,-1 1-1,0-1 1,0 1 0,-1 0 0,1-1 0,-1 1 0,0 0-1,0 0 1,0 0 0,0 0 0,-4-4 0,4 6 157,2 0 2,-1 0 0,1 1 0,-1-1 0,0 0 0,1 1 0,-1-1 0,0 1 0,0-1 0,1 1 0,-1-1 0,0 1 0,0-1 0,0 1 0,0 0 0,1 0 0,-2-1 0,-19 11-11493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43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149 246 12453,'-12'-4'1199,"0"-1"0,-20-11-1,-4-3 2349,28 15-3182,3 2 228,0 0 0,0-1 1,0 0-1,0 0 0,-9-7 0,14 9-518,-1 0 0,0 0 1,0 0-1,0 0 0,1 0 0,-1 0 0,0 0 0,1 0 0,-1 0 0,1-1 0,-1 1 0,1 0 0,0 0 0,-1-1 0,1 1 0,0 0 0,0-1 0,0 1 0,0 0 0,0 0 0,0-1 0,0 1 0,1 0 0,-1 0 0,0-1 0,1 1 0,-1 0 0,1 0 0,-1 0 0,1-1 0,0 1 0,-1 0 0,3-2 0,1-2 31,0 0-1,1 1 1,-1-1-1,1 1 1,0 0-1,1 0 1,-1 0-1,1 1 1,-1 0-1,1 0 1,0 0 0,11-2-1,11-3 171,46-7 1,-52 11-177,366-38 660,1 31-1034,-20 19-1716,-352-7 1753,0 0 1,0 1-1,0 0 0,0 2 1,-1 0-1,1 1 0,-1 0 1,0 1-1,24 14 1,-39-19 95,1 0 0,-1 0 0,1 0 0,-1 0 0,1 0 0,-1 1 0,0-1 0,0 0 1,0 1-1,0-1 0,0 1 0,0-1 0,0 1 0,0 0 0,0-1 0,-1 1 0,1 0 1,-1 0-1,1-1 0,-1 1 0,0 0 0,0 0 0,0 0 0,0 0 0,0-1 1,0 1-1,0 0 0,-1 0 0,1 0 0,0-1 0,-2 4 0,-1 2-1187,-1 0 0,0 0-1,0-1 1,0 0 0,-9 11 0,-12 10-7436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43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26 5304,'0'-2'1633,"-3"-10"886,-2 0 7337,-4 13-2848,-5 15-7671,8-7 1297,0 0-1,1 0 1,-7 19 0,-8 13 559,8-17-615,1 1 1,1 0-1,-10 39 1,-13 83-1978,25-102-523,2-11-1377,2 1 0,1 35 1,2-34-675,-4 38-7552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43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8 124 8277,'-1'-2'218,"0"-1"1,0 1 0,0-1-1,0 1 1,0-1 0,1 1-1,0-1 1,-1 0 0,1 1-1,0-1 1,0 0 0,0 1-1,0-1 1,1 0 0,-1 1-1,1-1 1,0 1-1,1-5 1,0 3 1725,23-21 2618,-20 20-4059,0 0 0,1 0 0,-1 0-1,1 1 1,0 0 0,7-4 0,-10 7-373,-1 0 0,1 0 0,0 0 0,-1 1 0,1-1 0,0 1 0,-1-1 0,1 1 0,0 0 1,0 0-1,-1 0 0,1 1 0,0-1 0,-1 0 0,1 1 0,0 0 0,-1 0 0,1 0 0,4 2 0,2 3 21,0 0 0,0 0-1,0 1 1,-1 0 0,0 0-1,-1 1 1,0 0 0,0 1-1,0-1 1,-1 1 0,-1 1-1,1-1 1,-2 1-1,1 0 1,3 12 0,-1-1-71,-1 0 0,-2 0-1,0 1 1,0 0 0,-2 0 0,-2 38 0,-3-33-42,-1-1 0,-1 1 0,-1-1 0,-14 33 0,9-25 3,-22 38 19,32-69-41,13-25-152,4-4 95,2-6-22,2 1 0,2 1-1,36-40 1,-53 65 121,-3 4-13,0 0 1,-1 0-1,1-1 0,-1 1 1,0-1-1,1 1 1,-1-1-1,0 1 0,0-1 1,0 0-1,0 1 1,1-3-1,17 18 799,-15-11-743,0 1 1,0-1-1,0 1 1,0 0-1,0 1 1,-1-1-1,0 1 1,0-1-1,5 11 1,17 52 463,-6-15-192,0-12-807,43 69 0,-49-91-1229,26 28 0,-25-31-653,2-1-1,20 15 1,9 0-4359,13 4-4002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44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1 189 11501,'9'-62'2152,"1"39"-368,2 6-275,14-12-225,-17 20-340,20-5-200,18-3-244,-2 8-484,-1 4-764,10 2-536,4 3-708,-8 14-2825,-2 3-3792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6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20 11469,'0'-1'322,"0"1"1,0-1-1,0 0 1,0 0-1,0 0 0,0 0 1,0 0-1,-1 0 1,1 1-1,0-1 0,-1 0 1,1 0-1,-1 0 0,1 1 1,-1-1-1,1 0 1,-1 1-1,1-1 0,-1 0 1,1 1-1,-1-1 1,0 1-1,0-1 0,1 1 1,-2-1-1,-12 2 4716,2 4-5364,9-3 587,0 0 1,0 0-1,1 1 1,-1-1-1,1 0 0,0 1 1,0 0-1,-1-1 1,2 1-1,-1 0 0,0 0 1,1 0-1,-1 0 1,-1 5-1,-12 50 1318,7-23-1036,0 2-294,-5 56 0,12-80-994,1-1 0,0 0 0,3 16 0,-2-22-130,1 0-1,-1 0 0,1 0 1,0 0-1,1 0 1,-1 0-1,6 8 0,3-2-5949,4-7-4485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44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0 161 10909,'16'-6'7921,"-3"-8"-6857,-1-3-204,23 11-248,22-8-332,-15 2-524,9-2-716,-1-3-940,7-3-665,4 0-2103,9 0-3657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44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 32 13029,'-2'-2'441,"-1"-1"-1,0 1 1,1 0-1,-1-1 1,0 1-1,0 1 1,-1-1-1,1 0 1,0 1-1,0 0 1,-1 0-1,1 0 1,-1 0-1,1 0 0,-1 0 1,1 1-1,-1 0 1,1 0-1,-1 0 1,-4 1-1,4 0-71,0 1 0,-1-1 0,1 1 0,0 0 0,0 1 0,0-1 0,1 1 0,-1-1 0,0 1 0,1 0 0,0 1 0,0-1 0,0 1 0,0-1 0,-2 5 0,-5 8 84,0-1 0,2 2 0,0-1 1,0 1-1,-5 24 0,1 3 479,-6 45 1,8 5-933,3 74 0,6-142 0,1 1 0,1-1 0,2 0 0,0 0 0,2-1 0,9 32 0,-11-48 0,1 10 0,2-1 0,1 0 0,0 0 0,1-1 0,1 1 0,0-2 0,2 0 0,0 0 0,13 15 0,-18-25 0,0 0 0,0 0 0,0-1 0,1 0 0,0 0 0,0 0 0,0-1 0,0 0 0,1-1 0,0 1 0,-1-1 0,1-1 0,1 0 0,-1 0 0,0 0 0,0-1 0,1 0 0,-1-1 0,0 0 0,1 0 0,-1-1 0,0 0 0,11-3 0,-5 0 0,0-1 0,-1 0 0,0-1 0,0 0 0,0-2 0,0 1 0,-1-1 0,-1-1 0,1 0 0,-2-1 0,1 0 0,-1-1 0,-1 0 0,0 0 0,0-1 0,10-19 0,-2 0 0,-1-1 0,-2-1 0,-1 0 0,-1-1 0,10-55 0,-16 59 0,-1-1 0,-2 1 0,-2-1 0,0 1 0,-2-1 0,-1 0 0,-10-44 0,7 52 0,-1 1 0,-1 0 0,-1 0 0,0 1 0,-2 0 0,-1 0 0,0 1 0,-2 1 0,0 0 0,-25-27 0,29 37-254,-1 0 1,-1 1-1,0 0 1,0 1-1,0 0 1,-1 0-1,0 2 1,-16-6-1,23 9 70,0 0 0,0 1-1,0 0 1,0 0-1,0 1 1,0-1-1,0 1 1,-1 0 0,1 0-1,-8 2 1,10-1 94,0 0 0,1 0 0,-1 0 0,0 0 0,1 1 0,-1-1 0,1 1 0,0-1 0,0 1 0,-1 0 0,1 0 0,0 0 0,0 0 0,1 0 0,-1 0 1,0 1-1,1-1 0,-1 1 0,1-1 0,-2 5 0,2-4-788,-1 0 0,1 1-1,0 0 1,0-1 0,0 1 0,0 0 0,1-1 0,0 1 0,-1 0-1,1 0 1,1 0 0,0 6 0,10 36-11290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44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71 15481,'-32'-11'3169,"48"2"-421,-7-2-524,1-6 992,2 5-2127,1 1 15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45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40 9529,'-49'5'4484,"60"-5"-2107,45-3 1613,-12 1-4828,802-23 4142,2 39-2632,-512-6-374,1076 20 253,1858 47-360,-2387-42-271,591 15-8,-5-72 76,-1391 20-24,42-2-213,-1-4-1,151-33 0,-259 40 111,63-19-678,-70 21 588,0-1 1,0 1 0,0-1-1,-1 0 1,1-1 0,0 1-1,-1-1 1,0 0 0,0 1-1,0-1 1,0-1 0,0 1-1,5-7 1,-8 8-55,1 1 0,-1-1 0,1 1 0,-1-1 0,1 1 0,-1-1 0,0 1 1,1-1-1,-1 0 0,0 1 0,0-1 0,0 0 0,-1 1 0,1-1 0,0 1 0,-1-1 0,1 0 1,-1 1-1,1-1 0,-1 1 0,-1-3 0,-1 0-1003,0 0 0,0 1 0,0-1 1,-1 1-1,1 0 0,-6-4 0,5 4 55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47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3884,'204'0'388,"-119"-9"-724,23 3-812,19 3 332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56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69 5493,'-2'-5'343,"1"4"-230,1 0 0,-1 0 0,1 0 0,-1 0 0,1 0 0,0-1-1,-1 1 1,1 0 0,0 0 0,0 0 0,0 0 0,0-1 0,0 1 0,0 0 0,0 0 0,0 0-1,0-1 1,0 1 0,1 0 0,-1 0 0,0 0 0,1 0 0,-1 0 0,4-4 5716,-7-22-1877,0 22-1254,-1 17-1508,2 2-608,1 1 0,1 26 0,0 2 74,-26 129 1546,2-22-1128,22-133-992,-18 231 826,19-204-800,2 0-1,2 0 1,14 71 0,-13-99-256,1-1-1,0 1 1,1-1 0,1-1-1,0 1 1,1-1 0,1 0-1,0-1 1,1 0 0,0-1-1,1 0 1,0 0 0,1-1-1,0-1 1,1 0 0,0 0-1,1-1 1,0-1 0,0-1-1,1 0 1,19 7 0,-9-5-657,1-2-1,-1 0 1,1-2 0,1 0 0,31 0 0,-29-4-1146,0-1-1,0-2 0,-1 0 0,45-11 1,-7-6-6527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56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0 174 10453,'3'-31'1580,"10"20"1224,-6-7-1708,2-2-207,10 3-205,13-3-188,6 6-96,6 3-284,7-1-384,6 4-632,1-1-477,2 6-371,3 3-2348,7 3-3049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56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1 177 5348,'16'-8'1297,"16"-10"-329,-1-2-188,7 3-8,7-3-560,6 0-432,9-5-860,13-1-1240,13 3-453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56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0 7649,'-25'15'668,"16"-10"-232,0 1 1,1 0 0,-1 1-1,1-1 1,-12 14-1,1-1 869,0 2 0,1 0 0,-26 41 0,37-49-1153,1-1 0,0 1-1,1 0 1,0 1 0,1-1 0,1 1 0,0 0 0,1 0-1,-1 19 1,2-10-119,-1 6-303,2 0 1,0 1-1,5 30 1,-4-57 187,3-3 85,0 0-5,-1 0 0,1 0 1,0-1-1,0 1 1,-1-1-1,1 0 1,0 0-1,-1 0 1,1 0-1,-1-1 1,1 0-1,-1 1 1,0-1-1,0-1 1,0 1-1,0 0 1,0-1-1,0 1 1,0-1-1,3-4 1,8-6 72,-7 5 9,2 1 0,-1 1 0,1-1 0,0 1 1,17-8-1,-20 12-26,0 0-1,-1 1 1,1-1 0,0 1 0,0 0-1,0 0 1,0 1 0,0 0 0,0 0 0,0 1-1,0-1 1,7 3 0,-2-1 7,0 1 0,0 1 0,-1 0 0,0 0 1,0 1-1,0 1 0,0-1 0,-1 1 0,0 1 0,0 0 0,-1 0 1,9 10-1,-3-3 60,0 1 1,-1 1-1,0 0 1,-2 1 0,0 0-1,0 0 1,-2 1-1,0 1 1,-1 0-1,-1 0 1,8 38 0,-5-28 314,-8-25-323,-1 0 0,1 0 0,-1 1 0,0-1 0,0 0 0,0 6 0,19-19-147,-14 7-270,0-1-1,0 0 1,0-1 0,0 1-1,0-1 1,-1 0 0,0-1-1,0 1 1,6-8 0,37-51-5253,-35 44 2972,16-21-4462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57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4 7041,'-8'-1'569,"-1"-1"194,1 2 3376,8 21-3241,-1-3-653,-1 1 0,0 0 0,-1-1-1,-10 31 1,-31 69 299,42-113-475,-10 20 663,11-22 125,8-15-123,11-16-18,-9 13-152,1 0 0,21-25 0,-28 37-495,-1 0 1,0 1-1,1 0 1,0-1-1,-1 1 1,1 0-1,0 0 1,0 0-1,0 1 1,1-1-1,-1 1 0,0 0 1,0 0-1,1 0 1,-1 0-1,1 0 1,-1 1-1,1 0 1,-1-1-1,5 2 1,3 0-4,0 2 0,0-1 0,0 2 0,-1-1 0,1 2 0,-1-1 0,0 1 0,0 1 0,0 0 0,-1 0 0,0 1 0,0 0 0,-1 0 0,1 1 0,-2 0 0,1 1 0,-1 0 0,6 11 0,57 69-1460,-17-36-7899,-31-33 273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6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20 10241,'-4'-20'5172,"14"35"-4576,3-1-640,-10 12-668,6 17-524,1 2-1084,-1-2-1120,1 6-1833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57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78 14497,'42'-6'1776,"-23"-11"-355,0 6-317,0 2-264,3 1-200,0 2-496,26-6-656,-10 10-968,3-4-801,7 6-2451,0 11-3701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57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16 312 11637,'-16'-2'2136,"19"-16"-236,4 4-163,-1-12-385,4 4-344,5-1-224,14-12-240,-4 10-328,4-4-568,6-2-888,3-1-912,0 4-3061,7 2-4160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58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385 107 8449,'1'-1'171,"0"0"1,-1 1-1,1-1 1,0 0-1,-1 0 1,1 0-1,0 0 0,-1 0 1,1 0-1,-1 0 1,0 0-1,1 0 1,-1 0-1,0 0 1,1 0-1,-1 0 1,0 0-1,0 0 0,0 0 1,0-1-1,0 1 1,-1-2-1,-6-30 4838,0 9-2484,7 22-2175,0 1 0,0-1 0,0 1 0,0-1 0,-1 0 0,1 1 0,-1-1 0,1 1 0,-1-1 1,0 1-1,1-1 0,-1 1 0,0 0 0,-1-2 0,2 3-191,-1 0 1,1 0-1,-1 0 1,1 0-1,0 0 0,-1 0 1,1 0-1,-1 0 1,1 0-1,0 0 0,-1 0 1,1 1-1,0-1 1,-1 0-1,1 0 0,0 0 1,-1 1-1,1-1 1,0 0-1,-1 0 0,1 1 1,0-1-1,0 0 1,-1 1-1,1-1 0,0 0 1,0 1-1,-1-1 1,1 0-1,0 1 0,0-1 1,0 1-1,-10 22 3035,4-2-4141,-85 362 1030,19-120-83,8-69 0,-38 137 0,93-283-2268,3 65-8763,22-121-5453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58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96 7185,'-27'-10'2623,"27"10"-2451,-1-1-1,1 1 1,0-1 0,-1 1 0,1-1 0,0 1 0,-1-1 0,1 0 0,0 1 0,-1-1 0,1 1 0,0-1 0,0 0 0,0 1 0,0-1 0,0 0 0,0 1 0,0-1 0,0 1 0,0-1-1,0 0 1,0 1 0,0-1 0,0 0 0,0 1 0,1-2 0,3-12 1801,-10-3 1838,1 4-2291,6 7 2302,1 5-3681,-1-1-25,0 1 0,1-1 0,-1 1 0,1 0 0,-1-1 0,1 1 1,-1 0-1,1 0 0,0 0 0,0 0 0,-1 1 0,1-1 0,0 0 0,0 1 1,0-1-1,0 1 0,0 0 0,0 0 0,0-1 0,0 1 0,0 0 1,-1 1-1,1-1 0,0 0 0,0 1 0,0-1 0,0 1 0,0-1 0,0 1 1,2 1-1,20 9 136,0 0 0,-2 2 0,1 1 1,-1 1-1,-1 0 0,-1 2 0,34 34 0,116 153 1181,127 243-1433,-178-222-328,39 64-1206,-144-268-525,0-1 1,20 21 0,-27-33-316,1-1 1,-1-1 0,1 1 0,13 7 0,-3-6-7507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59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0 400 10809,'26'6'4404,"-17"-23"-2551,10-3-125,10 0-156,22 3-184,18-3-284,27 3-284,28-9-140,25 0-192,22-5-296,23 5-436,9-5-248,3-1-476,4 1-708,-4-1-732,-2 1-3321,-14 2-4808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1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36 8697,'14'1'7761,"-20"4"-2448,0 0-5140,1-2 1384,7-2-776,-1 0-668,1 1 0,-1-1 0,0 0 1,0 0-1,1 0 0,-1 1 1,0-1-1,0 1 0,-1-1 0,1 1 1,0-1-1,0 1 0,-1-1 1,1 1-1,-1 0 0,1-1 1,-1 1-1,0 0 0,1-1 0,-1 1 1,0 0-1,0-1 0,0 1 1,-1 0-1,1 2 0,-3 6 181,1 0-1,-1 0 1,-7 14-1,-3 13 299,7-12-273,1 1-1,1-1 1,0 48-1,6-72-270,0 1-34,0 0-1,1-1 1,-1 1-1,1-1 1,-1 0 0,1 1-1,0-1 1,0 0-1,4 1 1,2-6-9,-1-1-1,0 1 1,0-1 0,0 0 0,-1-1-1,0 0 1,0 0 0,9-10 0,49-67 31,-14 16 178,-36 48 113,1 2-1,1 0 0,0 0 1,1 2-1,37-24 0,-51 36-322,0 1 0,1 0-1,-1 0 1,1 0-1,0 0 1,0 1-1,0 0 1,0 0 0,-1 0-1,1 1 1,0-1-1,0 1 1,0 1 0,0-1-1,0 1 1,0-1-1,6 3 1,-5-1-3,1 1 1,-1 0-1,0 0 0,0 1 1,0 0-1,-1 0 0,1 0 1,-1 1-1,0-1 0,0 1 1,4 7-1,3 3-3,-1 1 0,-1 1 0,-1 0 0,0 1 0,-2-1 0,1 1 0,7 33 0,-10-29-3,-3-8-204,2 0 1,-1 0-1,2-1 1,11 24 0,-13-31-790,0 0 1,-1 0-1,1 1 1,-1-1-1,2 14 1,-2-14-824,-1 1 1,1-1-1,0 0 0,0 0 0,6 11 1,13 16-10007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2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41 137 7501,'-37'-4'2149,"36"3"-2062,1 1 1,0 0 0,0-1 0,-1 1-1,1 0 1,0-1 0,0 1 0,0 0-1,-1-1 1,1 1 0,0 0 0,0-1-1,0 1 1,0-1 0,0 1 0,0 0-1,0-1 1,0 1 0,0 0 0,0-1 0,0 1-1,0-1 1,0 1 0,0 0 0,0-1-1,0 1 1,1 0 0,-1-1 0,0 1-1,0 0 1,0-1 0,0 1 0,1 0-1,-1-1 1,0 1 0,0 0 0,1-1-1,-1 1 1,1 0 0,11-18 2399,0 3-1540,-9 11-778,1-1 0,-1 1 0,1 0 0,0 0 0,0 1-1,0-1 1,0 1 0,1 0 0,5-3 0,7-2-468,0 1 0,0 0 0,0 2 1,1 0-1,0 1 0,0 0 0,24 0 0,-26 3-1064,0 1 0,0 0-1,0 2 1,0 0 0,18 5 0,-12-2-3366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3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92 5845,'-36'53'3064,"34"-51"-2345,-17 8 2179,17-6-797,16-8-1176,165-75-2080,-70 28-4623,-44 25 143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3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16 135 6989,'-1'0'153,"0"0"1,0-1-1,0 0 1,0 1-1,0-1 1,0 1-1,1-1 1,-1 0-1,0 1 1,0-1-1,1 0 1,-1 0-1,1 0 1,-1 0 0,1 0-1,-1 1 1,1-1-1,-1 0 1,1 0-1,0 0 1,-1 0-1,1 0 1,0-2-1,8-22 2912,-5 20-3012,0-2 429,0 1 0,0 0 0,1 0 0,-1 0-1,1 0 1,1 1 0,-1-1 0,1 1 0,0 0 0,8-6-1,-9 9-420,0 0 0,0 0 0,0 0-1,0 1 1,0-1 0,0 1-1,0 0 1,1 0 0,-1 0 0,0 1-1,1 0 1,-1 0 0,0 0 0,1 0-1,-1 0 1,0 1 0,1 0-1,3 1 1,6 2-62,-1 1 0,0 0-1,-1 0 1,1 2 0,-1-1 0,0 2-1,-1-1 1,0 2 0,0-1-1,0 2 1,-1-1 0,-1 1 0,0 1-1,0-1 1,-1 2 0,0-1 0,6 15-1,-8-16-3,-1 1-1,-1 0 1,0 0-1,0 0 0,-1 0 1,-1 0-1,0 1 0,0-1 1,-1 1-1,-1 0 1,0-1-1,0 1 0,-1 0 1,-1-1-1,0 1 1,0-1-1,-1 0 0,-1 0 1,0 0-1,-10 20 1,-7 3-759,-49 59 0,4-5-1113,64-86-752,6-1-1742,14 4-2345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3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 7713,'0'0'5508,"0"-20"-6228,0 3-492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6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198 211 11333,'-1'1'322,"0"0"0,0 0-1,0 0 1,0 0 0,0 0 0,0-1 0,0 1-1,0 0 1,-1-1 0,1 1 0,0 0 0,-1-1-1,1 1 1,0-1 0,-1 0 0,1 1 0,0-1-1,-1 0 1,1 0 0,-1 0 0,-1 0 0,0 0 133,0 0 0,0 0 1,0 1-1,0-1 0,0 1 0,0 0 1,0 0-1,1 0 0,-1 0 1,0 1-1,-3 1 0,-5 7-41,1 1 1,-1 0-1,2 0 0,-1 1 0,2 0 0,-1 1 0,2 0 0,0 0 1,0 1-1,2 0 0,-8 22 0,7-11 146,0 0 0,2 0 1,0 1-1,2-1 0,1 1 0,2 28 0,1-39-560,0-1 0,8 27 0,-8-37 0,0 1 0,0-1 0,0 1 0,1-1 0,0 0 0,0 0 0,0 0 0,0-1 0,0 1 0,1-1 0,0 1 0,0-1 0,0 0 0,0-1 0,0 1 0,0-1 0,1 0 0,-1 0 0,1 0 0,4 1 0,0 0 0,0-1 0,0 0 0,0 0 0,0-1 0,1-1 0,-1 1 0,0-2 0,18-1 0,-17-1 0,-1 1 0,1-2 0,-1 1 0,1-1 0,-1-1 0,0 0 0,-1 0 0,1-1 0,-1 0 0,0 0 0,0-1 0,-1 0 0,0 0 0,0 0 0,-1-1 0,0-1 0,0 1 0,-1-1 0,0 1 0,4-13 0,2-5 0,-1-1 0,-1-1 0,-2 1 0,0-1 0,4-52 0,-8 40 0,-1 1 0,-6-64 0,1 80 0,0 1 0,-2 0 0,0 0 0,-1 0 0,-18-39 0,22 57-246,0 1 0,0 0 1,0 0-1,0 0 0,0 0 0,-1 0 0,0 1 1,1-1-1,-1 1 0,0 0 0,0-1 0,-1 1 1,1 1-1,0-1 0,0 0 0,-1 1 0,1 0 1,-1-1-1,0 2 0,1-1 0,-1 0 0,0 1 1,1-1-1,-1 1 0,0 0 0,0 0 0,1 1 1,-7 0-1,1 1-816,1 0 1,-1 0 0,1 0-1,0 1 1,0 1-1,0-1 1,0 1 0,0 1-1,1-1 1,-12 11-1,-6 10-9917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3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 9421,'16'-23'5404,"-19"46"-3924,3 2-315,-7-2-117,1 20-272,6-3-164,6 3-116,1 3-108,-1 2-276,0 1-564,1 11-688,2 0-700,-9 0-1093,-3 0-1251,3-6-3185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4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4876,'-1'0'159,"1"0"-1,-1 0 0,1 0 0,-1 0 1,1 0-1,-1 0 0,0 0 0,1 0 1,-1 0-1,1 0 0,-1 0 0,1 0 1,-1 0-1,1 1 0,-1-1 0,0 0 1,1 0-1,-1 0 0,1 1 1,-1-1-1,1 0 0,0 1 0,-1-1 1,1 1-1,-1-1 0,1 0 0,-1 2 1,6 12 5583,1-3-6203,6 32 2644,-10-33-1916,0-1 0,1 1 1,5 13-1,3 1 80,1 0 1,27 37-1,-33-53-352,0 0-1,1 0 0,0-1 0,1 0 0,0 0 1,0-1-1,0 0 0,1 0 0,0-1 1,16 7-1,-19-9-25,1-1 0,0 0 0,-1 0 0,1 0 1,0-1-1,0 0 0,0-1 0,0 1 0,0-1 0,11-2 1,-13 1 32,-1 0 0,1 0 0,-1 0 0,1-1 0,-1 0 0,1 0 0,-1 0-1,0-1 1,0 1 0,0-1 0,0 0 0,-1 0 0,1 0 0,-1-1 0,1 1 0,4-8 0,5-9 382,0 0 0,-2 0-1,0-1 1,10-29 0,-17 13 656,-4 34-748,-2 6-29,-4 13-156,1-1 1,0 1-1,1 0 1,1 0-1,-2 19 0,-2 85-434,6-96 52,-4 55-1371,1-13-1312,4 0-3426,3-15-1714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4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0 9273,'28'6'1944,"-31"8"-100,0 3-60,-4 9-183,1-3-277,-3 5-332,-1 21-168,4-12-192,-4 9-112,1 2-112,2 4-116,1 5-428,0 3-724,-1 3-856,-9-9-653,-3 6-2431,10 0-3773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4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3299 1 8829,'-7'0'336,"-1"1"0,1-1 0,-1 2 0,1-1 0,-1 1 0,1 0 0,0 0 0,0 1 0,-11 6 0,-2 3 1201,-34 27 0,52-37-1481,-370 281 5330,236-182-4604,-228 126 1,-175 33-1500,-215 50-3836,-6 2-4054,546-220 3198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4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11841,'8'-27'1676,"-6"28"-1505,-1-1 0,0 1 0,0-1 0,0 1 0,1 0 0,-1-1 0,0 1 0,0 0 0,0 0 0,0 0 0,0 0 0,0 0 0,-1 0 0,1 0 0,1 2 0,-1-2 113,122 118 4013,80 40-2662,-43-35-1071,-137-105-555,324 270-723,-16 19-7529,-291-264 3878,-1-1-2371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5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994 1 6617,'-273'111'1164,"159"-59"-256,3 2-176,-3 6-236,-4-3-1048,-9 12-2204,-9 19-869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5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40 7225,'0'0'1864,"-15"-20"-2416,-1 0-1924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7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26 190 11401,'-26'-12'1820,"32"-5"-248,1 3-256,6 2-175,-1 4-241,10-7-232,23-2-112,-4 0-168,10 6-316,6-4-428,10 1-664,3 0-612,-7 2-525,7 1-2067,0 11-3237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7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48 272 8705,'0'0'2392,"-16"-3"-128,0 1-256,10-10-303,-4 1-313,20-6-212,9-9-388,9 3-228,17-6-364,12-2-756,13-3-1144,16-1-316,21 10-2981,17 2-3952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8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41 164 12041,'0'-4'425,"0"1"1,0-1-1,0 1 0,-1-1 1,0 1-1,0-1 1,0 1-1,0-1 0,0 1 1,-1 0-1,1 0 0,-1 0 1,0 0-1,0 0 0,0 0 1,0 0-1,-1 0 0,1 1 1,-1-1-1,1 1 0,-1 0 1,-6-4 8485,11 41-7888,7 45 0,-1-23-612,4 59-411,18 141 0,-20-206 0,1 0 0,35 96 0,-44-140 0,1 0 0,0 0 0,1-1 0,0 1 0,0 0 0,0-1 0,1 0 0,0 0 0,0-1 0,8 7 0,-10-9 0,1-1 0,-1 0 0,1 0 0,-1-1 0,1 1 0,0-1 0,0 0 0,0 0 0,0 0 0,0 0 0,0 0 0,0-1 0,0 0 0,0 0 0,0 0 0,0-1 0,0 1 0,0-1 0,0 0 0,0 0 0,4-2 0,90-36 0,-78 29 0,1 0 0,0 2 0,0 1 0,1 0 0,0 2 0,0 0 0,40-2 0,-39 7 0,0 0 0,0 2 0,0 1 0,-1 1 0,1 1 0,41 15 0,-28-6 0,1-2 0,1-1 0,60 9 0,-76-17 0,1-1 0,-1-2 0,0 0 0,0-1 0,1-1 0,-1-2 0,37-9 0,-32 5 0,0-1 0,-1-1 0,0-1 0,-1-2 0,-1 0 0,0-2 0,31-23 0,-46 29 0,1 1 0,-2-1 0,1 0 0,-1-1 0,0 0 0,-1-1 0,0 1 0,-1-1 0,0-1 0,-1 1 0,0-1 0,-1 0 0,0 0 0,-1 0 0,0 0 0,-1-1 0,0 1 0,-1-21 0,-2 6 0,-2 1 0,0 0 0,-2 0 0,-1 1 0,-1-1 0,-1 1 0,-1 1 0,-2 0 0,0 0 0,-21-32 0,14 28 0,-1 0 0,-2 1 0,-1 1 0,-1 1 0,-1 1 0,-1 1 0,-44-31 0,54 44-317,0 1 0,-1 1 0,0 0 0,0 1 0,-29-8 0,42 14-189,0 0-1,0 1 0,0 0 0,0 0 1,0 0-1,0 0 0,-1 0 0,1 1 0,0-1 1,0 1-1,-3 1 0,4-2-17,1 1 0,0-1 1,0 1-1,0-1 0,-1 1 0,1 0 0,0 0 0,0-1 1,0 1-1,0 0 0,0 0 0,0 0 0,1 0 0,-1 0 1,-1 1-1,2 0-594,0 0-1,-1-1 1,1 1 0,0 0 0,0-1 0,0 1-1,1 0 1,-1-1 0,0 1 0,0 0-1,2 2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86 11453,'-42'-63'8245,"40"60"-5853,3 3-2203,-1 0 1,1-1-1,0 1 0,0 0 1,-1-1-1,1 1 1,-1 0-1,1-1 0,0 1 1,-1-1-1,1 1 0,-1-1 1,1 1-1,-1-1 0,1 0 1,-1 1-1,1-1 0,-1 1 1,0-1-1,1 0 0,-1 0 1,0 1-1,0-1 1,1 0-1,3-6 1208,2 19-171,6 37-454,-1 1 0,-3 0 0,2 66 0,-5-58-540,1 36-232,-4-50 0,1 0 0,19 82 0,-22-123 0,0-1 0,1 0 0,-1 1 0,1-1 0,0 0 0,-1 0 0,1 1 0,0-1 0,1 0 0,-1 0 0,0 0 0,1 0 0,-1 0 0,1 0 0,-1-1 0,1 1 0,0 0 0,0-1 0,0 1 0,0-1 0,0 0 0,0 0 0,0 0 0,0 0 0,0 0 0,3 1 0,-1-2 0,0-1 0,0 1 0,0-1 0,0 0 0,-1 0 0,1 0 0,0-1 0,-1 1 0,1-1 0,-1 0 0,0 0 0,0 0 0,1 0 0,-1 0 0,4-5 0,196-182 0,-185 170 0,116-119 0,-109 115 0,1 2 0,0 0 0,49-28 0,-70 46 0,1 0 0,-1 0 0,1 1 0,0 0 0,0 0 0,0 0 0,0 0 0,0 1 0,0 0 0,0 1 0,0-1 0,1 1 0,-1 0 0,0 1 0,0-1 0,0 1 0,0 0 0,0 1 0,8 2 0,-7 0 0,1 0 0,-1 1 0,-1-1 0,1 1 0,-1 0 0,0 1 0,0 0 0,0 0 0,-1 0 0,0 1 0,0-1 0,0 1 0,6 14 0,-2 0 0,0 0 0,-1 1 0,-1 0 0,-2 0 0,0 0 0,-1 1 0,2 42 0,-5-7 0,-14 110 0,12-141-1381,0-1 0,1 1 1,7 39-1,-3-22-455,-4-30-817,0 8-5503,10-7-3459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8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81 248 13941,'-2'-2'137,"-7"-1"984,1-1 1,0 0 0,0-1 0,1 0 0,-1 0 0,1-1 0,0 0-1,-8-8 1,15 13-1032,0 0-1,-1 0 1,1 0-1,0 0 1,0 0-1,0 0 1,0 0-1,0 0 1,0 0 0,0 0-1,0 0 1,0 0-1,0 0 1,0 0-1,1 0 1,-1 0-1,0 0 1,1 0-1,-1 0 1,1 0-1,-1 0 1,1 0-1,0 0 1,-1 0-1,1 1 1,0-1 0,-1 0-1,1 0 1,0 1-1,0-1 1,0 1-1,0-1 1,0 1-1,0-1 1,1 0-1,36-20 753,5 6-295,1 3 0,0 1-1,70-7 1,-62 10-335,593-56 110,-527 56-626,-100 7 227,7-1-293,0 0-1,1 2 1,28 3-1,-52-2 208,1 0 0,-1 0-1,0-1 1,1 2 0,-1-1 0,0 0-1,0 0 1,0 1 0,0-1 0,0 1-1,2 1 1,-3-2 29,-21 13-3202,-52 26-8154,61-29 2296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8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72 9445,'29'-31'2485,"-24"25"2107,-15-18 398,6 17-3765,3 4 2282,-8 20 104,6-6-3334,1 0 0,0 1 0,0-1 0,2 0-1,-1 1 1,3 15 0,-2-13-82,1 0 0,-2 0-1,0 0 1,-5 25 0,-9 25-195,3 0 0,3 0 0,-2 100 0,11-156-25,-1 103-4176,2-85 1669,1 1 0,1-1 0,1 0 0,10 33 0,2-8-10365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9.3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14 121 7757,'1'-2'515,"0"-1"0,0 1 1,1-1-1,-1 1 0,-1-1 0,1 0 1,0 1-1,-1-1 0,1 0 1,-1 1-1,0-1 0,0 0 1,0 0-1,0 1 0,-1-4 0,-1 0 867,0 0-1,0 0 0,0 1 0,-1-1 0,-3-5 1,2 4 1502,5 5-2648,1-1 0,-1 0-1,1 1 1,0-1 0,0 1-1,0 0 1,0 0 0,0-1 0,0 1-1,4-2 1,-4 4-170,0 0 1,1 0-1,-1 0 1,1 0-1,-1 1 0,0-1 1,1 0-1,-1 1 1,0 0-1,1 0 0,-1-1 1,0 1-1,0 0 1,0 1-1,0-1 0,0 0 1,0 1-1,2 1 1,35 33 476,-33-30-462,3 4 10,-1 1 0,0 0-1,0 0 1,-1 1 0,-1 0-1,0 1 1,-1-1 0,6 21-1,-3-9-23,-2 1-1,-1 0 1,2 29-1,-7-31-60,-1 0 0,0 0 0,-2 0 0,0-1 0,-12 38 0,4-14-9,-7 19 3,18-65 0,0 0 0,-1 0 0,1 0 0,0 1 0,0-1 0,0 0 0,0 0 0,0 1 0,0-1 0,0 0 0,0 0 0,-1 1 0,1-1 0,0 0 0,0 0 0,0 1 0,0-1 0,0 0 0,0 0 0,0 1 0,0-1 0,1 0 0,-1 0 0,0 0 0,0 1 0,0-1 0,0 0 0,0 0 0,0 1 0,0-1 0,0 0 0,1 0 0,-1 0 0,0 1 0,0-1 0,0 0 0,0 0 0,1 0 0,-1 0 0,0 0 0,0 1 0,1-1 0,-1 0 0,12-6 0,9-13 0,128-161-474,-39 43 194,-108 135 431,1 3 129,0 1-267,-1-1 0,1 0 1,-1 1-1,1-1 0,-1 1 1,0 0-1,0 0 0,0 0 1,0 0-1,0 0 0,0 0 1,0 1-1,-1-1 0,1 1 1,-1-1-1,1 1 0,0 3 1,1 4 2,-1 1 1,0-1 0,0 1-1,0 12 1,-1 12-16,2-1 1,2 0-1,1 0 0,18 56 1,-21-81-4,0 0 1,1-1 0,0 0-1,1 0 1,0 0-1,0 0 1,0-1-1,1 0 1,0 0 0,1 0-1,-1-1 1,1 0-1,1 0 1,-1-1-1,1 0 1,0 0 0,0-1-1,0 0 1,0 0-1,1-1 1,0 0-1,0-1 1,11 3 0,0-2-835,1-1 1,39-1 0,-32-3-2707,46-10-1,-17 0-4009,6 1-5061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12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29 326 12913,'-22'-23'2164,"19"-5"-335,3 2-169,-4 0-220,4 0-164,13 4-228,13-16-296,5 13-84,11-1-232,8 6-488,4 0-264,7 0-512,18 3-740,4 8-732,9 9-3397,-7 3-4744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12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3 197 10653,'-3'-40'5865,"22"37"-4441,3 3-356,4-8-248,28-4-184,-7-2-292,4-3-532,13-3-488,2 3-812,1-3-584,9-3-2737,0 0-3784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13.2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89 268 10009,'6'10'2191,"-11"-14"25,-6-6 388,9 10-2250,1 1 1,-1-1-1,1 0 0,-1 1 0,1-1 0,0 1 1,-1 0-1,1-1 0,0 1 0,0 0 1,-1 0-1,1 0 0,0 0 0,0 0 0,0 0 1,0 0-1,0 0 0,-1 2 0,-4 12 409,0-1 0,1 1-1,1 0 1,0 1 0,1-1-1,-1 17 1,-2 7 339,0 0-838,1 1 0,2 0 0,1 0 1,3 0-1,6 54 0,-3-71-174,0 0 0,1 0 0,1 0 0,2-1 0,0 0 0,1 0 1,1-1-1,1 0 0,1-1 0,20 27 0,-26-40-90,0 0 0,0-1 0,1 0 0,-1 0 0,1-1 0,0 0 0,1 0 0,0-1 0,-1 1 0,1-2 0,0 1 0,1-1 0,-1 0 0,14 2 0,-16-4 0,0-1 0,0 1 0,0-1 0,1-1 0,-1 1 0,0-1 0,0 0 0,0 0 0,0-1 0,0 0 0,0 0 0,0 0 0,-1-1 0,1 0 0,-1 0 0,1 0 0,-1-1 0,0 1 0,0-1 0,-1 0 0,7-8 0,-2 1 0,-1 0 0,0-1 0,-1 0 0,0-1 0,-1 0 0,0 0 0,-1 0 0,0 0 0,-1-1 0,-1 0 0,3-26 0,-2-4 0,-2 0 0,-6-68 0,-1 55-67,-3 1-1,-2 1 1,-22-72 0,20 88-80,-2 1 1,-2 1 0,-2 0-1,-1 1 1,-33-47 0,47 76-259,-1 0 1,0 0 0,0 1 0,-1-1-1,1 1 1,-2 1 0,1-1 0,0 1-1,-1 0 1,-14-6 0,16 9-175,1 0 0,-1 1 0,1 0 0,-1 0 0,1 0 0,-1 0 0,-8 1 0,9 0-317,0 1 1,0-1-1,-1 1 1,1 1-1,0-1 1,0 1-1,1 0 1,-9 4-1,-19 18-10601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13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39 201 15757,'-22'-40'3001,"12"22"-661,4-2-400,9 0-360,0 3-288,7 6-356,-4-1-263,7-5-505,22-6-2257,-10 12-387,-6 8-132,0-3-3477,0 4-5360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34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655 104 6825,'-2'-2'390,"1"0"0,-1-1 0,1 1 0,-1 0 1,0 0-1,0 0 0,0 0 0,0 0 1,0 0-1,0 1 0,-1-1 0,1 1 0,-5-3 1,4 3-113,0-1 0,0 0 0,0 0 0,0 0 1,0 0-1,1 0 0,-1 0 0,-1-4 0,1 4-106,0 0 0,0-1-1,0 1 1,0 0 0,0 1-1,0-1 1,-1 0 0,1 1-1,-5-2 1,-1 0 92,-4-3-89,-1 1-1,0 0 0,-1 1 1,1 1-1,-1 0 1,1 1-1,-1 1 0,0 0 1,0 0-1,1 2 1,-16 2-1,27-3-161,-26 4 166,23-2-130,2-2 479,-6 7-349,9-7-158,1 1 0,-1-1 0,0 0 0,0 0 0,1 0 1,-1 1-1,0-1 0,1 0 0,-1 1 0,0-1 0,1 1 0,-1-1 1,1 1-1,-1-1 0,1 1 0,-1-1 0,1 1 0,-1-1 1,1 1-1,-1 0 0,1-1 0,0 1 0,-1 0 0,1-1 0,0 2 1,12 79 854,0-15-370,-8-53-370,-1 0 1,-1 0 0,0 1 0,0 24 0,-18 102 845,-48 202 1,36-207-318,-19 77 382,-33 187 289,59-257-1066,-27 267 240,40-237-246,16 201-1,-3 94 671,-23-232-634,8-143-147,4 149 0,10-147-108,9 112 59,-7-166-55,0 0 1,3 0 0,14 40 0,42 100 207,-60-169-218,0 0 1,0-1-1,2 0 0,8 11 1,13 23 81,-18-26-85,1 1 1,1-2-1,0 0 1,17 17-1,-25-30-34,1 0 1,0-1-1,0 0 0,0 0 0,0 0 0,1-1 1,-1 1-1,1-1 0,-1-1 0,1 1 0,0-1 1,11 1-1,2 0-13,0-1-1,36-3 1,301-48 142,-265 30-627,166-59-1,-224 67-217,-1-2-1,0-1 0,36-24 1,-56 31-347,0-2-1,-1 1 1,21-22 0,-25 22-596,0-1 0,0 1 0,-1-1 0,0-1 1,8-18-1,0-11-8842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35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7101,'0'0'5181,"1"4"-3648,9 104 3911,-3 60-2927,-3-57-1606,13 52-186,-17-161-716,1 0 0,-1-1 0,1 1 0,-1 0 0,1-1 0,0 1 0,-1 0 0,1-1 0,0 1 0,0-1 0,0 1 0,0-1 0,1 1 0,-1-1 0,0 0 0,1 0 0,-1 0 0,1 0 0,-1 0 0,1 0 0,-1 0 0,1 0 0,0 0 0,-1-1 0,1 1 0,0-1 0,3 1 0,6 1-14,0 0 0,0-1-1,18 0 1,-10-1 40,45 7-40,-1 2 0,86 25-1,-108-24 23,-27-7-12,3 2 3,0-1 1,0 0 0,1-2-1,-1 0 1,1 0 0,0-2-1,27-3 1,-36 2 97,1-1 1,-1 0-1,1 0 1,-1-1 0,0 0-1,0-1 1,0 0-1,-1-1 1,1 1-1,-1-2 1,0 1-1,0-1 1,-1 0-1,9-10 1,-12 11 5,-1 0 0,0 0 1,-1 0-1,1 0 0,-1 0 0,0 0 1,0-1-1,-1 1 0,1-1 0,-1 0 1,-1 1-1,1-1 0,-1-6 0,0-8 110,-1 0 0,-5-22 0,5 37-194,-8-45 263,-29-82 0,0-5-3051,19 74-2790,13 43-949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36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73 11025,'1'-1'346,"1"-1"-1,0 1 1,0-1 0,0 1 0,-1-1-1,1 1 1,-1-1 0,1 0 0,-1 0-1,0 1 1,0-1 0,0 0 0,0 0-1,0 0 1,0-1 0,0 1 0,-1 0-1,1 0 1,-1 0 0,1-1 0,-1 1-1,0 0 1,0 0 0,0 0 0,0-1-1,-1 1 1,1 0 0,0 0 0,-2-5 6473,-6 4-6280,6 2-505,1 0 0,-1 0-1,0 0 1,0 1 0,1-1 0,-1 1 0,0-1-1,0 1 1,0 0 0,0-1 0,1 1 0,-4 0-1,-2 9 64,1 0 0,-1 0 0,-5 11 0,-20 22 68,29-38-223,1 0-1,0-1 1,0 1 0,0 0-1,0 0 1,1 1 0,-1-1-1,1 0 1,0 0-1,0 1 1,1-1 0,-1 0-1,1 1 1,0-1 0,0 1-1,1-1 1,-1 0 0,1 1-1,0-1 1,0 0 0,0 0-1,4 8 1,-3-7-1506,1 0-1,-1 1 1,0-1 0,0 1-1,-1-1 1,2 12 0,-2-9-385,8 43-10228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7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653 53 15697,'9'-47'6005,"-4"42"-2443,6 5-2842,-10 0-141,1 0-419,0 0 1,0 0-1,-1 0 0,1 0 1,0 0-1,0 0 0,-1 1 1,1-1-1,0 0 0,0 1 1,-1 0-1,1-1 0,-1 1 1,1 0-1,-1 0 0,1 0 1,-1 0-1,1 0 0,-1 0 1,2 3-1,24 33 1252,-20-25-1064,10 16-205,-2 1 0,-1 0 0,-1 1 0,-1 1 0,12 55 0,-10-21-33,8 119-1,-20-103-109,-3-1 0,-4 1 0,-3-1 0,-3-1 0,-5 1 0,-2-2 0,-57 149 0,18-92 0,-5-3 0,-7-3 0,-126 180 0,48-122 40,28-40-246,36-47-4472,81-98 4281,0 1 1,1 0-1,-1 0 0,1 0 0,-1 0 0,1 1 1,0-1-1,0 0 0,0 1 0,1-1 0,-1 0 1,1 1-1,-1 4 0,8 24-6094,11 4-6402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36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78 106 5665,'-1'1'29,"-3"18"2327,8-26 1065,3-9 6646,-7 20-9590,1 1 0,-1 0 0,0-1 0,-1 1 0,1-1 1,-2 7-1,-29 87 1781,19-66-1864,2 0 0,1 1 0,2 0-1,-4 37 1,10-56-322,0 0 0,1-1 0,1 1 0,0 0 0,1 0 0,5 21 0,-6-34-66,-1 1 1,1-1-1,0 0 0,-1 1 0,1-1 0,0 1 0,0-1 0,0 0 0,0 1 0,0-1 0,0 0 0,0 0 0,0 0 0,0 0 1,1 0-1,-1 0 0,0 0 0,1-1 0,-1 1 0,2 1 0,1-1 1,-1-1-1,0 1 1,1-1 0,-1 1-1,0-1 1,1 0 0,-1 0-1,0 0 1,5-2 0,7-1 3,-1-1 0,0 0 0,20-10 0,-25 10-5,17-7-11,0 1 1,1 1-1,0 2 1,1 1-1,0 0 1,-1 3-1,50-2 1,-33 6-31,-21 0 40,0-1-1,-1 0 0,37-7 1,-55 6-5,0 0 1,-1 0 0,1-1-1,0 1 1,-1-1 0,0 0-1,1 0 1,-1 0 0,0 0-1,0 0 1,0-1 0,0 1-1,0-1 1,-1 0 0,5-5-1,-4 3 2,0-1-1,0 0 0,0 0 0,-1 0 0,0 0 0,0 0 0,0-1 0,0-9 0,0-9-1,-1 1 1,-2-1-1,-5-45 0,5 63 0,-2-27-658,3-53 0,1 27-3630,-5 2-6586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37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 10849,'0'1'277,"1"-1"1,-1 1-1,1 0 1,-1 0-1,1 0 1,0-1-1,-1 1 0,1 0 1,0-1-1,0 1 1,0-1-1,-1 1 1,1-1-1,0 1 0,0-1 1,0 1-1,0-1 1,0 0-1,0 1 1,0-1-1,0 0 0,0 0 1,0 0-1,0 0 1,0 0-1,0 0 1,0 0-1,0 0 0,0 0 1,0-1-1,0 1 1,-1 0-1,1-1 1,0 1-1,0 0 0,0-1 1,1 0-1,3-1-996,-4 3 799,0 0 1,-1 0 0,1 0-1,0 0 1,0 0-1,0 0 1,-1 0-1,1 0 1,-1 0-1,1 0 1,-1 0-1,1 0 1,-1 0-1,0 0 1,1 2-1,-1-2 83,4 5-37,-2 0 0,1 0 1,-1 0-1,0 0 0,0 0 0,0 1 1,-1-1-1,0 0 0,0 1 1,-1-1-1,0 1 0,0-1 1,-2 13-1,-2 10 244,-1-1 0,-1 0 0,-2 0 0,-1 0 0,-1-1-1,-25 49 1,9-26 744,25-46-519,3-2-391,0 0-221,0 0 0,1 0 0,-1 0 0,1-1 0,-1 1 1,1-1-1,0 1 0,-1-1 0,1 0 0,0 0 0,0 0 0,0-1 0,0 1 0,0-1 0,0 0 0,0 1 0,0-1 0,0 0 0,0-1 0,4 0 0,9-1-512,0-2 1,26-8-1,-8 2-487,-2 2-298,62-15-3644,-34 14-1829,-9 8-2605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38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24 6929,'22'-23'8228,"-15"30"-5325,-7-7-2749,1 1-1,-1-1 1,1 0-1,-1 1 1,1-1 0,0 1-1,-1-1 1,1 1-1,-1-1 1,0 1 0,1-1-1,-1 1 1,1-1-1,-1 1 1,0-1 0,1 1-1,-1 0 1,0-1-1,0 1 1,0-1 0,1 1-1,-1 0 1,0-1-1,0 1 1,0 0 0,0-1-1,0 2 1,-20 104 5193,-11 79-3165,30-171-2071,-1 13 77,0 0 1,4 45-1,-2-66-168,1 0 0,0-1-1,0 1 1,0 0 0,0-1 0,1 1 0,0-1 0,0 1 0,1-1 0,-1 0 0,1 0-1,1 0 1,-1-1 0,0 1 0,1-1 0,0 1 0,0-1 0,0 0 0,6 3 0,-7-5-21,0-1 0,0 0 0,0 0 0,1 0 0,-1-1 0,0 1 0,1-1 0,-1 0 0,0 1 0,1-1 0,-1-1 0,1 1 0,-1-1 0,0 1 0,1-1 0,-1 0 0,0 0 0,0 0 0,0-1 0,4-1 1,11-7-4,-1 0 1,23-17-1,-9 6 11,-6 6-29,0 2 1,1 1-1,0 1 1,1 1-1,0 1 1,29-5-1,-52 14 29,-1-1-1,1 0 0,-1 0 0,1 0 0,-1-1 0,1 1 0,-1-1 1,0 1-1,0-1 0,0 0 0,0-1 0,0 1 0,0 0 0,-1-1 0,1 0 1,3-4-1,-3 2-5,-1 0 0,1 0 1,-1 0-1,0-1 0,0 1 1,0-1-1,-1 1 0,0-1 1,1-9-1,-2-6 13,0 0-1,-1 0 1,-2 0-1,-7-33 1,9 48-37,-2-4-266,1 0 0,0-1 1,1 1-1,0-1 0,0 1 0,1-1 0,0 1 1,1-1-1,2-11 0,0 11-135,2-7-4621,-4 17 4449,0 0 1,-1 0-1,1 1 0,0-1 0,0 0 0,-1 0 0,1 0 0,0 1 0,0-1 1,0 0-1,0 1 0,0-1 0,0 1 0,2-1 0,10-5-10077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38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261 48 9765,'9'-26'11188,"-10"24"-9412,-5-7-942,0-2 3210,10 20-2209,3 6-1609,5 7-157,-2 0 0,0 2 0,-1-1 0,6 30 0,-5-13-124,-6-25 47,0 1 1,-1-1-1,-1 1 0,1 21 0,-4-32 0,1 0-1,-1 0 0,1 0 0,-1 0 0,-1-1 0,1 1 0,-1 0 1,0-1-1,0 1 0,0-1 0,0 1 0,-1-1 0,0 0 1,0 0-1,0 0 0,0 0 0,-1-1 0,-4 5 0,-11 6-881,1 0 0,-2-1 0,0-1 0,-37 15 0,30-16-2874,-45 12 1,34-11-2042,2 7-3180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0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6873,'0'0'3772,"16"-8"-4052,0 5-452,3 3-2116,19 0-953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0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29 103 7117,'-29'3'5532,"39"-15"-4204,2 4 544,4-7-1263,0-2-297,-3 6-680,-1 2-693,-2-5-587,3 3-2308,6 2-2797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0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 4680,'-10'37'5386,"-21"-20"-485,27-14-4477,-1 0 0,1 1 0,0 0 0,1-1 0,-1 1 0,1 0 0,-1 1 0,1-1-1,0 1 1,1-1 0,-1 1 0,1 0 0,0 0 0,-2 8 0,-2 9 498,1-1 1,-2 28 0,3-14-326,2-14-386,1 1 1,2-1-1,0 1 0,1-1 0,1 0 1,8 28-1,-2-8 8,-7-24-166,1-1-1,1 1 1,0-1-1,1 0 1,1 0-1,1-1 1,10 19-1,-14-31-47,-1 0-1,1 0 0,0 0 1,0-1-1,1 1 1,-1-1-1,0 0 1,1 0-1,-1 0 0,1-1 1,0 1-1,0-1 1,-1 0-1,1 0 1,0 0-1,0-1 0,0 1 1,0-1-1,7 0 1,10-1 9,0-1 0,33-7 1,-28 5-19,178-41 69,-188 41-60,-1-1 0,0 0 0,-1-2-1,1 0 1,-1 0 0,0-1 0,-1-1 0,21-17 0,-27 20-4,-1-1-1,-1 1 1,1-1 0,-1 0 0,0-1-1,0 1 1,-1-1 0,0 0 0,-1 0-1,1 0 1,-2-1 0,1 1 0,-1-1-1,0 1 1,-1-1 0,0 0-1,0-13 1,-1 9-105,-1 0 0,0 1 0,-1-1 0,0 1-1,-1-1 1,-1 1 0,0 0 0,0 0 0,-1 0 0,-13-21 0,-13-10-4393,-6 5-5268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1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7353,'0'0'2147,"1"-2"-162,14-21 9509,-13 24-11152,1 1-290,-2-1-19,1-1 1,-1 1-1,1 0 1,-1 0 0,0 0-1,1 0 1,-1 0-1,0 0 1,0 1 0,0-1-1,0 0 1,0 1-1,0-1 1,0 1 0,0-1-1,0 1 1,-1-1-1,1 1 1,0-1 0,-1 1-1,0 0 1,1-1-1,-1 4 1,1 7 68,0 0 0,1-1 0,4 18 1,0-5-5,-6-21-71,1-1-17,-1-1 4,0 0 0,1 0 0,-1 0 0,0 0 0,0 0 0,1-1 0,-1 1-1,1 0 1,-1 0 0,1 0 0,-1-1 0,1 1 0,-1 0 0,1-1 0,-1 1 0,1-1 0,0 1 0,-1 0 0,1-1 0,0 1 0,0-1 0,0 0 0,1 1 0,-1-2 50,0 1 1,1-1 0,-1 0 0,0 0 0,0 0 0,0 0-1,0-1 1,0 1 0,0 0 0,0 0 0,0-1 0,1-2-1,0 2 1008,9-5-77,-11 6-960,1 0 1,-1 1 0,1-1-1,-1 0 1,1 1 0,0-1-1,-1 1 1,1-1 0,0 1-1,-1-1 1,1 1-1,0-1 1,0 1 0,-1 0-1,1-1 1,0 1 0,0 0-1,0 0 1,0 0-1,-1-1 1,1 1 0,0 0-1,1 0 1,15 3 141,1 0 0,-1 1 0,0 1 0,0 0 0,0 1 0,23 12 0,6 2-2864,-42-18 893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2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1191 512 5837,'21'-36'1436,"-19"33"-1082,0 0 0,0-1 0,-1 1 0,0 0 0,0-1 0,1 1-1,-2-1 1,2-6 0,-2 8-267,0 0 0,1 0 0,-1 0 0,1 0 0,-1 0 0,1 0 0,0 0 0,0 0 0,0 0 0,0 0 0,0 1 0,0-1 0,0 0 0,1 1 0,-1-1 0,1 1 0,-1-1 0,3-1 0,17-13 306,0 0 0,2 1-1,0 2 1,0 0 0,1 1-1,43-13 1,162-41 380,-223 65-753,618-120 727,-248 54-25,-160 33 599,-208 32-1203,-1 1-1,1 1 1,-1-1-1,13 2 1,-18 0-90,-1-1 0,0 0-1,1 0 1,-1 1 0,0-1 0,0 1-1,1-1 1,-1 1 0,0 0 0,0-1-1,0 1 1,0 0 0,0 0 0,0 0-1,0 0 1,0 0 0,0 0 0,0 0-1,0 0 1,-1 0 0,1 0 0,0 0 0,-1 0-1,1 1 1,-1-1 0,1 0 0,-1 1-1,0-1 1,1 2 0,1 19 328,-1 0 0,-2 1 1,-3 28-1,0 15 329,4 64 662,7 1 0,26 148 0,73 253 1380,23 166-295,-100-466-1700,-1 245-1,-33-191-673,-56 377 0,-114 273-44,-25-138-14,128-523 0,-66 357 0,107-426 0,-26 216 0,41-233 0,-31 286 0,46-468 0,-7 31 0,1-33 0,-4-16 0,0-10 0,1-2 0,1 1 0,0-1 0,2 0 0,-6-37 0,0 7 0,-5-25 0,-22-72 0,34 133 0,-1 1 0,0 0 0,-1 0 0,0 1 0,-1 0 0,-18-22 0,18 28 0,1 2 0,-1-1 0,0 1 0,-1 0 0,1 1 0,-1 0 0,-1 0 0,1 1 0,-1 1 0,0 0 0,0 0 0,0 1 0,-13-2 0,-21-2 0,0 2 0,-47 1 0,39 2 0,-349-6 0,22 0 0,338 6-27,-382-20-2461,2-25-1222,371 40 2038,-18-4-2294,25 1-1624,-5-9-6740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3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1897 223 5477,'-37'-10'540,"-21"-7"1512,-104-14 0,-522-47 3250,647 72-4826,-1-1 0,2-2 0,-1-1 0,-61-27 0,88 32-232,-28-7 808,37 12-1012,0 0 0,-1 0 0,1 0 0,-1 0 0,1 0 0,-1 0-1,1 0 1,0 1 0,-1-1 0,1 1 0,0-1 0,-1 1 0,1-1-1,0 1 1,-1 0 0,1-1 0,0 1 0,0 0 0,0 0 0,0 0-1,0 0 1,0 0 0,0 0 0,-2 3 0,-2 5 140,0 1 1,1 0-1,0 0 0,0 0 1,1 0-1,0 1 0,1-1 1,0 1-1,0 15 1,2 103 906,1-111-851,5 93 849,2 161 961,-85 626 1642,-62-5-2244,133-859-1411,-59 354 262,-96 594 140,37 4-116,88-357-187,34-551-109,8 294 21,1-277-44,5-1 0,31 126 0,-29-171 0,2 0 0,2-1 0,2 0 0,2-2 0,56 86 0,-57-104 0,1-1 0,1-2 0,1 0 0,1-1 0,41 28 0,-41-35 0,0-2 0,1 0 0,1-2 0,0-1 0,0-1 0,57 13 0,-69-19 0,0 0 0,0 1 0,0 0 0,-1 1 0,0 1 0,-1 0 0,0 1 0,16 14 0,-14-6 0,8-1 0,-9-10 0,-13-5 0,1 0 0,-1 0 0,1 0 0,0 0 0,-1-1 0,1 1 0,0-1 0,0 1 0,-1-1 0,1 0 0,0 0 0,0 1 0,-1-1 0,1 0 0,0-1 0,0 1 0,0 0 0,-1 0 0,1-1 0,3 0 0,3-2 0,19-3 0,0-1 0,0-2 0,30-13 0,2-2 0,842-363-1031,-697 279-1489,-176 90 599,28-25 0,-34 24-3283,31-36-1,-28 23-6776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7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 15593,'0'0'11986,"-23"2"-19995,1 1 2188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5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46 7533,'-1'-2'318,"1"0"0,-1 0 0,1-1 1,0 1-1,-1 0 0,1 0 0,0-1 1,0 1-1,1 0 0,-1 0 0,1-5 0,0 6-95,1 0 0,-1 0 0,0-1 0,0 1 0,1 0 0,-1 0 0,0 0 0,1 1 0,-1-1 0,1 0 0,0 0 0,-1 1-1,1-1 1,2 0 0,-2 0 2520,3 2-1658,8 1-579,-9-1-385,0-1 0,0 1 0,0 0 0,0 0 0,0 0 0,0 0 0,-1 1 0,1-1 0,0 1 0,-1 0 0,1 0 0,-1 1 0,6 4 0,3 5-12,0 1 0,-1 0 0,-1 1 1,0 0-1,-1 1 0,0 0 1,-1 0-1,-1 1 0,0 0 0,-2 0 1,1 1-1,-2-1 0,0 1 1,-1 0-1,-1 0 0,-1 1 0,0-1 1,-1 0-1,-1 0 0,-1 0 0,-5 26 1,-57 169 187,58-195-272,5-14-6,-1 1-1,1 0 1,0 0-1,0 1 1,0-1-1,1 0 0,-1 0 1,1 0-1,0 7 1,1-10-19,-1 0 0,0-1 0,0 1 0,1-1 0,-1 1 1,0-1-1,0 1 0,1-1 0,-1 1 0,1-1 0,-1 1 1,0-1-1,1 1 0,-1-1 0,1 0 0,-1 1 0,1-1 1,-1 0-1,1 1 0,0-1 0,-1 0 0,1 0 0,-1 0 0,1 1 1,26-4 51,-2-8-40,-1 0-1,0-2 0,-1-1 1,0 0-1,26-23 1,-18 13-8,221-162 360,-249 183-278,0 1-1,0 0 1,1 0-1,-1 0 1,1 1 0,-1-1-1,1 1 1,-1 0 0,1 0-1,0 0 1,0 0 0,0 0-1,3 1 1,-5 0-33,0 1 0,-1-1 0,1 0-1,-1 1 1,1 0 0,-1-1 0,1 1 0,-1 0 0,1 0 0,-1 0 0,0 0 0,1 0-1,-1 0 1,0 0 0,0 0 0,0 1 0,0-1 0,0 0 0,0 1 0,0-1-1,0 0 1,-1 1 0,1-1 0,-1 1 0,1 0 0,-1-1 0,1 1 0,-1-1-1,0 1 1,0 2 0,6 24 157,0 0 0,1 0 0,13 28 0,-15-44-627,1 0-1,1 0 0,0 0 1,1-1-1,0 0 1,0 0-1,1-1 0,18 16 1,-3-8-3075,35 21-1,-31-20-831,20 12-5430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5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2144,'0'0'4087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6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32 7345,'5'-2'836,"-1"1"1,1-1 0,-1 0-1,1-1 1,-1 1-1,0-1 1,0 0 0,0 0-1,8-8 4351,-18 31-3198,2-8-1569,-1-1-1,0-1 1,0 1-1,-1-1 0,-1 0 1,1 0-1,-16 16 1,-8 13 344,20-25-800,0 1-1,2 0 0,0 1 0,0 0 0,-8 26 1,-4 4-1915,16-39 1213,0 1 0,0 0 0,1-1 0,0 1-1,1 0 1,-3 13 0,3 36-5305,2 5-3762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6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8961,'0'0'2069,"3"-2"-148,24-7 1331,-25 8-1950,2 2-248,3 1-880,0 1-1,0-1 1,0 2-1,-1-1 1,1 1 0,-1 0-1,0 0 1,0 0-1,0 1 1,-1 0 0,0 0-1,0 0 1,0 1-1,0 0 1,-1 0 0,0 0-1,0 1 1,-1-1-1,1 1 1,3 12-1,-3-6-103,0 0-1,-1 1 1,-1-1-1,0 1 1,0 0-1,-2 0 1,0-1-1,0 1 1,-1 0-1,-5 22 1,-44 196 208,51-231-275,-1 0 0,1 0 0,-1 0 0,1 0 0,0 0 0,0 0 0,-1 0 0,1 0 0,0 0 0,0-1 0,0 1 0,0 0 0,0-1 0,0 1 0,0 0 0,0-1 0,0 1 0,0-1 0,1 0 0,-1 1 0,0-1 0,2 0 0,4 0 0,0-1 0,0 0 0,-1-1-1,1 0 1,-1 0 0,0 0 0,1-1-1,10-6 1,51-36 37,-51 34-18,237-155 142,-252 164-137,1 0-1,0 0 1,0 1 0,0-1-1,0 1 1,0 0 0,0-1-1,0 1 1,0 1 0,0-1-1,0 0 1,1 1 0,-1-1-1,0 1 1,0 0 0,1 0 0,-1 1-1,0-1 1,0 1 0,1-1-1,-1 1 1,0 0 0,0 0-1,0 0 1,0 1 0,0-1-1,0 1 1,3 2 0,0 1 27,-1 1 1,0-1-1,0 1 1,-1 1-1,1-1 1,-1 1-1,0-1 1,-1 1-1,0 0 1,4 12-1,5 15-200,2 0 0,28 51 0,-11-39-3287,7 0-4621,-17-23-1977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7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11 10701,'1'-1'459,"0"0"0,1 0-1,-1 0 1,1 0 0,-1 0 0,0 1 0,1-1 0,0 0-1,-1 1 1,1-1 0,-1 1 0,1 0 0,0-1 0,-1 1-1,4 0 1,-2 0-257,-1 0 0,1 1 0,-1-1-1,1 1 1,-1 0 0,1 0 0,-1 0 0,1 0-1,2 1 1,0 2-98,1 0-1,-1 0 1,0 0-1,0 0 1,-1 1 0,8 9-1,-8-8-31,-1 0 0,0-1 0,0 1 0,-1 1-1,0-1 1,0 0 0,0 0 0,-1 1 0,0-1 0,0 1-1,0-1 1,-1 1 0,0-1 0,-1 1 0,1-1 0,-1 1-1,-3 10 1,-1 4 10,-2 0 0,0-1 0,-2 0 0,-10 20-1,2-13 90,0-1-1,-2-1 1,0-1-1,-39 38 1,17-20 349,40-41-510,1-1 0,-1 1 0,0 0 0,0 0 0,1 0-1,-1 0 1,1 0 0,-1 0 0,0 0 0,1 0 0,0 0 0,-1 0-1,1 0 1,0 0 0,-1 0 0,1 0 0,0 1 0,0-1-4,0 0 1,1-1 0,-1 1-1,0-1 1,0 1 0,1-1-1,-1 1 1,0-1 0,1 1-1,-1-1 1,0 0 0,1 1-1,-1-1 1,1 1-1,-1-1 1,1 0 0,-1 1-1,1-1 1,-1 0 0,1 0-1,-1 1 1,1-1 0,0 0-1,4 1-1,1 0 0,-1 0 0,0 0-1,1-1 1,-1 0 0,0 0 0,6-2 0,33-5-1014,-1-3 0,49-17 1,39-9-7700,-64 26-810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8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39 7917,'-1'0'94,"0"0"1,1 0 0,-1 0 0,0 0-1,1 0 1,-1 0 0,0 0-1,1 0 1,-1-1 0,0 1 0,1 0-1,-1-1 1,1 1 0,-1 0-1,1-1 1,-1 1 0,0 0 0,1-1-1,0 1 1,-1-1 0,1 1-1,-1-1 1,1 1 0,-1-1-1,1 0 1,0 1 0,0-1 0,-1-1-1,17-7 3334,-3 2-2113,-9 5-1025,1 0 0,0 1 1,0-1-1,0 1 0,-1 0 0,1 0 0,0 0 1,0 1-1,0 0 0,0 0 0,0 0 0,0 1 1,0-1-1,0 1 0,0 0 0,0 1 0,0-1 1,6 4-1,0 0-143,-1 0 0,0 0 0,0 1 0,0 1 1,-1 0-1,11 10 0,-14-11-83,0 1-1,0-1 1,0 1-1,-1 0 1,0 1-1,-1-1 1,0 1 0,0 0-1,0 0 1,-1 0-1,0 0 1,-1 1-1,0-1 1,0 1 0,-1 0-1,1 15 1,-3 4 23,-1-1 0,-2 0 0,-1 0 0,-8 27 0,9-37-78,-36 97 190,40-113-195,0 0 0,0 0 0,0 0 0,0 1-1,0-1 1,0 0 0,0 0 0,0 0 0,0 1 0,1-1-1,-1 0 1,1 0 0,-1 0 0,1 0 0,-1 0 0,1 0-1,-1 0 1,1 0 0,0 0 0,0 0 0,0 0 0,-1 0-1,1 0 1,0-1 0,0 1 0,0 0 0,0-1 0,0 1-1,0 0 1,0-1 0,1 1 0,-1-1 0,0 0 0,0 1-1,0-1 1,0 0 0,1 0 0,-1 0 0,0 0 0,0 0-1,0 0 1,1 0 0,1 0 0,12-5-12,1 1-1,-1-2 1,0 0 0,-1-1 0,0 0-1,25-17 1,-37 22 7,41-28 147,-1-2 0,47-46 0,-54 46 460,-27 24-253,1 1 0,0 0 0,18-10 0,-25 16-286,0 0-1,-1 0 1,1 0-1,0 0 1,0 0 0,0 1-1,-1-1 1,1 1 0,0-1-1,0 1 1,0 0 0,0 0-1,0 0 1,0 0 0,0 0-1,0 0 1,0 0-1,0 1 1,0-1 0,0 1-1,0-1 1,-1 1 0,1 0-1,0 0 1,0 0 0,-1 0-1,1 0 1,2 1 0,3 7 117,0 1 1,0-1 0,9 18 0,-10-17-182,-1-1-1,1 0 1,13 15 0,-6-13-470,0 0 1,0 0-1,1-2 1,0 0-1,1 0 1,19 7-1,32 9-3782,0-6-4370,-25-8-1186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8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8693,'5'-10'733,"-3"8"-434,-1 0-1,0 0 1,0 0 0,0 0 0,0 0 0,0 0-1,-1 0 1,1 0 0,0 0 0,-1-5 0,32-13 4972,-28 21-4545,14 1-311,0 1-1,0 1 0,-1 1 0,20 7 0,-29-9-354,-1 1-1,1-1 0,-1 2 0,0-1 1,0 1-1,-1 0 0,1 0 0,-1 1 1,0 0-1,-1 0 0,9 12 1,-11-12-175,-1 0 0,0 0-1,0 1 1,0-1 0,-1 0 0,0 1 0,0-1 0,-1 1 0,0-1 0,0 0 0,0 1 0,-1-1 0,0 1 0,0-1 0,-3 9 0,3-13-365,0 0 0,0-1 0,0 1 0,0 0 0,0 0 0,0 0 0,-1-1 0,1 1 0,-1 0 0,-3 2 0,1 0-2854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8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1 106 13529,'38'-32'1736,"-29"15"-311,1 6-305,-1 2-276,4-2-440,0 5-636,3-2-956,-1 2-645,8 3-2779,-1 0-3597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8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76 5969,'-16'1'3018,"31"-5"1712,11-5-4042,78-28 863,-29 12-916,-72 25-601,0-1-1,0 1 1,1-1 0,-1 1-1,0 0 1,0 0 0,0 1-1,4 0 1,21-1-1704,-18 11-4261,2-2-378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9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33 168 7201,'-9'-6'841,"-8"-8"5118,14-8-2417,2 13-2344,0 0 1,0 0 0,1 0-1,1-12 1,-1 18-1007,0 0 0,1 1 0,-1-1 0,1 1 0,0-1 1,0 0-1,0 1 0,0 0 0,1-1 0,-1 1 0,1 0 0,-1 0 1,1-1-1,0 1 0,-1 0 0,1 1 0,0-1 0,5-3 0,-4 3-75,1-1-1,-1 1 0,1 0 0,0 0 0,0 0 1,0 0-1,0 1 0,0-1 0,1 1 0,-1 0 0,0 1 1,0-1-1,1 1 0,-1 0 0,1 0 0,-1 0 1,0 0-1,1 1 0,-1 0 0,0 0 0,0 0 0,0 0 1,0 1-1,1-1 0,-2 1 0,1 0 0,0 0 1,0 1-1,-1-1 0,5 5 0,-3-2-55,-1 1-1,0 0 1,0-1-1,-1 1 1,1 1 0,-1-1-1,-1 0 1,1 1-1,-1 0 1,0-1 0,-1 1-1,1 0 1,-2 0-1,1 0 1,-1 0-1,0 0 1,-1 11 0,-2 14 235,-1-1 0,-11 46 0,-30 110-296,36-145 0,10-33 0,3-9 0,4-9 0,-7 8 0,14-19 0,-1 0 0,-1 0 0,17-36 0,-18 31 0,2 0 0,28-38 0,-31 49 0,3 4 0,-11 9 0,0 1 0,0 0 0,0 0 0,0 0 0,0 0 0,0 1 0,0-1 0,0 1 0,0 0 0,0-1 0,0 1 0,-1 1 0,1-1 0,0 0 0,-1 1 0,1-1 0,-1 1 0,4 3 0,6 5 0,0 1 0,14 16 0,-4-4 0,-6-6-601,0-2 0,1 0 0,1-2 0,0 1 0,1-2 0,1-1 0,0 0 0,39 14 0,-10-12-3383,7-4-5427,-5-4-1568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1:55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638 108 10345,'-3'-7'657,"-1"0"1,1 1-1,-2-1 1,1 1-1,-1 0 1,1 0-1,-2 0 1,1 1-1,-1-1 1,1 2-1,-1-1 1,-1 0-1,1 1 1,-1 0-1,0 1 1,1 0-1,-2 0 1,-8-3-1,7 5-186,-4-2 50,1 1 1,0 1-1,0 0 0,-1 0 0,1 1 0,-1 1 0,-22 4 0,18 0-284,0 0 1,0 1-1,1 1 0,0 1 1,0 0-1,1 1 0,0 1 1,-20 17-1,15-10-87,2 1-1,0 0 1,1 1 0,1 1-1,-20 32 1,20-26-86,-41 74 127,51-88-178,0 1 0,1 0 1,1 1-1,1-1 0,0 1 1,-2 17-1,5-28-15,0 0 1,0-1-1,1 1 1,-1 0 0,1 0-1,-1-1 1,1 1-1,2 4 1,-2-4-4,0-2 3,0-1 0,0 1 0,1-1 0,-1 1 0,0-1 0,0 0 0,0 1 0,0-1 0,1 0 0,-1 0 0,0 0 0,0 0 0,0 0 0,1 0 0,-1 0 0,0 0 0,2-1 0,-1 1-2,3 0 3,1-1 1,0 0-1,-1 0 1,1 0-1,-1-1 1,0 0-1,1 0 1,-1 0-1,0 0 1,6-5-1,48-36 19,-21 13-43,-24 20 11,1 1-1,0 0 0,32-14 1,-39 21 15,0-1 0,0 1 0,1 0 0,-1 1 0,0 0 0,1 0 0,-1 1 0,1 0 0,-1 1-1,1-1 1,8 3 0,1 2 31,1 0-1,0 2 1,-1 0-1,-1 1 0,1 1 1,17 11-1,95 75-572,-5-3-4483,-123-91 4594,-1 0 0,1 0 0,0 0 0,0 0 0,0 0 1,0-1-1,0 1 0,1 0 0,-1-1 0,0 0 0,0 0 0,0 1 1,0-1-1,0 0 0,1-1 0,-1 1 0,4-1 0,10-1-4396,10 1-5022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26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32 9177,'-2'-2'7048,"-30"-21"4446,18 17-11421,12 6 1781,-1 0-1718,0 1 1,0-1-1,1 1 1,-1-1-1,0 1 0,0 0 1,1 0-1,-1 0 0,1 1 1,-5 2-1,4-2-84,0 1-1,0 0 0,0 0 1,1 0-1,-1 0 0,1 0 0,0 0 1,0 1-1,0-1 0,0 1 1,0-1-1,1 1 0,-1 0 1,1 0-1,0 0 0,1 0 1,-2 6-1,2-3 19,-1 0-1,1-1 1,1 1 0,-1 0 0,1 0-1,0-1 1,1 1 0,0 0-1,2 6 1,1-5-70,-1 0 0,1-1 0,1 0 0,-1 0 0,1 0 0,0-1 0,1 0 0,0 0 0,0 0 0,0-1 0,0 0 0,1 0 0,9 3 0,3 2 0,1-1 0,0 0 0,0-2 0,24 5 0,-16-6 0,-1-2 0,1-1 0,0-1 0,0-1 0,0-2 0,51-7 0,-63 5 0,1-1 0,-1 0 0,0-1 0,0-1 0,-1-1 0,0-1 0,0 0 0,0-1 0,-1 0 0,-1-2 0,27-22 0,-37 28 0,0 1 0,-1-1 0,1 0 0,-1 0 0,0-1 0,0 1 0,-1-1 0,1 1 0,-1-1 0,2-8 0,-1 3 0,10-47 0,-7 45 0,-5 12 0,-1 1 0,0 0 0,0-1 0,0 1 0,1 0 0,-1-1 0,0 1 0,0 0 0,0 0 0,1-1 0,-1 1 0,0 0 0,1 0 0,-1-1 0,0 1 0,1 0 0,-1 0 0,0 0 0,1 0 0,-1-1 0,0 1 0,1 0 0,-1 0 0,0 0 0,1 0 0,-1 0 0,0 0 0,1 0 0,-1 0 0,1 0 0,-1 0 0,0 0 0,1 0 0,-1 0 0,0 1 0,1-1 0,-1 0 0,0 0 0,1 0 0,-1 0 0,0 1 0,1-1 0,-1 0 0,0 0 0,1 1 0,-1-1 0,0 0 0,0 0 0,1 1 0,-1-1 0,0 1 0,9 15 0,-9-15 0,11 27 0,-1 0 0,-2 0 0,9 53 0,0 94 0,-26 693 0,-30-531 0,32-298 0,-3 0 0,-1-1 0,-2 0 0,-1 0 0,-2-2 0,-29 50 0,43-83 0,0 0 0,0 0 0,0 0 0,0 0 0,-1 0 0,1-1 0,-1 1 0,0-1 0,0 1 0,1-1 0,-2 0 0,1 0 0,0-1 0,0 1 0,0-1 0,-1 1 0,1-1 0,-1 0 0,1 0 0,-1 0 0,0-1 0,1 1 0,-1-1 0,1 0 0,-1 0 0,0 0 0,1-1 0,-1 1 0,0-1 0,1 0 0,-7-2 0,4 0 0,-1 0 0,1 0 0,1-1 0,-1 0 0,0 0 0,1 0 0,0-1 0,0 1 0,0-1 0,1 0 0,-1-1 0,1 1 0,0-1 0,1 0 0,0 0 0,-4-9 0,0-6 0,1 0 0,1 0 0,1-1 0,0 0 0,2 0 0,1 0 0,1 0 0,0 0 0,2 0 0,1 1 0,7-33 0,1 12 0,2-1 0,1 2 0,3 0 0,37-68 0,-27 64-858,2 2-1,2 1 1,1 1-1,3 2 1,41-37 0,-28 34-1004,2 1 0,2 3 0,97-54 0,-71 54-4663,-4 8-4135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9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2 9033,'2'-2'10248,"-14"17"-6957,-24 33-2794,34-46 436,-1-2-141,-2 0-1363,-14 2 4269,19-2-3629,0 0-1,0 0 1,-1 1-1,1-1 1,0 0-1,-1 1 1,1-1-1,0 0 1,0 1-1,0-1 1,0 0-1,-1 1 1,1-1-1,0 0 1,0 1-1,0-1 1,0 1-1,0-1 1,0 0-1,0 1 1,0-1-1,0 1 1,0-1-1,0 0 1,0 1-1,0-1 1,0 1-1,0-1 1,1 0-1,-1 1 1,0-1-1,0 0 1,0 1-1,0-1 1,1 0-1,-1 1 1,0-1-1,0 0 1,1 0-1,-1 1 1,0-1-1,1 0 1,-1 0-1,0 1 1,1-1-1,97 149 539,-77-113-412,-20-34-190,-1-1 1,1 0-1,0 1 0,-1-1 0,1 0 0,0 0 1,0 1-1,0-1 0,0 0 0,0 0 0,0 0 1,0 0-1,0 0 0,0 0 0,0-1 1,1 1-1,-1 0 0,0 0 0,1-1 0,-1 1 1,0-1-1,1 1 0,-1-1 0,1 0 0,-1 0 1,1 0-1,-1 1 0,0-1 0,1 0 0,-1-1 1,1 1-1,-1 0 0,1 0 0,-1-1 0,1 1 1,-1-1-1,0 1 0,1-1 0,-1 1 0,0-1 1,0 0-1,1 0 0,-1 1 0,0-1 0,2-2 1,1-1-11,1 1 0,-1-1 0,0 0 0,0 0 0,0-1 0,4-6 0,5-5-3,101-98 352,-100 102-294,1 0 1,0 1-1,1 1 0,0 0 0,1 1 1,21-8-1,-34 16-50,1 0 0,-1 0 0,0 0 0,1 0 0,-1 0 0,1 1 0,-1 0 0,1 0 0,-1 0 0,1 1 0,-1-1 0,1 1 0,-1 0 0,0 1 0,1-1 0,-1 1 0,0-1 0,0 1 0,0 1 0,0-1 0,0 0 0,-1 1 0,1 0 0,-1 0 0,1 0 0,-1 0 0,0 1 0,0-1 0,-1 1 0,1-1 0,-1 1 0,1 0 0,-1 0 0,-1 0 0,1 1 0,0-1 0,-1 0 0,0 1 0,1 4 0,1 16-1061,0 0 0,-1 0 0,-2 1 0,0-1 0,-2 0 0,-1 0 0,-1 1 0,-7 25 0,6-18-6542,6-3-5028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51.4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1505 223 5144,'-15'-55'3370,"15"53"-1776,3-18 856,-2 16-2331,1 1 1,-1 0-1,1-1 0,-1 1 1,1 0-1,0 0 0,0 1 1,0-1-1,1 0 0,-1 0 1,1 1-1,-1 0 0,1-1 1,0 1-1,0 0 0,0 0 1,0 1-1,4-3 0,8-2 192,0 0-1,26-7 0,-41 13-306,78-19 517,0 3-1,139-9 0,164 16 217,-372 9-704,5 0 69,-1 1 0,1 0 0,-1 0 0,25 7 0,-33-7-33,-1 1-1,0-1 0,0 1 0,0 0 1,0 0-1,0 0 0,0 1 0,-1-1 1,1 1-1,-1 0 0,0 0 0,1 0 1,-1 1-1,-1-1 0,1 1 0,0-1 1,-1 1-1,0 0 0,3 6 0,4 22 287,-1 1 0,-2 0 0,-1 0-1,1 47 1,-3-47-92,9 112 1311,-7 1-1,-18 199 0,-16-67-76,-56 457 1345,-35-6-1470,-204 632-1039,81-619-333,53-177 0,84-131 0,91-372 0,14-34 0,2-27 0,0 1 0,0 0 0,0 0 0,0 0 0,0 0 0,0 0 0,-1 0 0,1 0 0,-1 0 0,0 0 0,0 0 0,1 2 0,0 10 0,0 0 0,-1 0 0,0 1 0,-1-1 0,0 0 0,-7 24 0,-30 83 0,36-116 0,-47 103 0,-44 114 0,78-178 0,10-27 0,-1-1 0,-12 26 0,9-27 0,5-4 0,5 16 0,-1-21 0,1-4 0,-1-1 0,0 1 0,0 0 0,0 0 0,0 0 0,0 0 0,0 0 0,-1 0 0,1 0 0,-1 0 0,1 0 0,-1-1 0,0 1 0,-1 2 0,-10 28 0,11-28 0,1-3 0,0 0 0,-1 0 0,1 1 0,-1-1 0,1 0 0,-1 0 0,1 0 0,-1 0 0,0 0 0,0 0 0,0 0 0,1 0 0,-1 0 0,0-1 0,0 1 0,0 0 0,0 0 0,0-1 0,-2 1 0,-14 15 0,-15 12 0,-1-1 0,-46 28 0,70-48 0,0-1 0,-1-1 0,1 0 0,-1 0 0,-1-1 0,1 0 0,-1-1 0,1 0 0,-1 0 0,0-1 0,-12 0 0,11-1 0,-131 14-68,-161-4 1,181-17-1646,-53-1-3997,64 10-5248,84 0-309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59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1648 17 4444,'35'9'12204,"-33"-31"-11387,-1 18 2066,-8 11-995,3-2-1899,2-3 317,-3 18-56,1-3-137,4-14 8,-2-1-3,-51 77 968,23-34-443,27-42-555,1 1 0,0-1-1,0 1 1,0-1 0,0 1 0,1 0-1,0 0 1,-1 0 0,0 8 0,-5 11 303,-92 218 1973,-37 101-407,94-206-1298,25-75-296,-105 328 930,14-5-1293,98-344 0,-20 73 0,-20 56 0,32-103 0,-37 93 0,-69 110 0,-3-14 0,105-212 0,-4 10 0,-2 32 0,-34 86 0,41-102 0,6-13 0,-5-3 0,3 0 0,2 2 0,3 0 0,-7 57 0,-9 123 0,17-183 0,8-42 0,1 0 0,0 0 0,-2 22 0,3-18 0,-2 1 0,0 0 0,0-1 0,-2 0 0,0 0 0,-10 22 0,-1 2 0,9-14 0,-3 5 0,0 0 0,-29 55 0,10-12 0,-17-2 0,43-64 0,-11 17 0,-15 12 0,-8 14 0,21-26 0,9-4 0,4-16 60,-3 20-488,5-20-1584,2-7 532,0 0-1,0 1 0,0-1 0,0 0 0,1 1 1,-1-1-1,1 1 0,0 0 0,3-5 0,10-10-11114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01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2729 3772,'-7'-13'1235,"3"25"25,2 0 5578,-11-15-5382,3-4 297,20 6 2316,9 4-667,-12 0-4481,-3-3 1226,29-3 216,-1-1 0,1-1-1,-1-2 1,47-17 0,3 1 346,53-24 238,-108 37-728,43-23 401,-48 21-178,0 2-1,28-10 1,47-21 327,-43 17-618,-42 17-141,0 1 1,0 1-1,18-6 1,-10 5 22,0-2 1,-1 0 0,22-13-1,-18 9 103,34-13 0,1 1 172,-1-2-1,64-40 1,24-12-163,16-16 258,-103 57-159,320-164 425,-133 78-610,-68 25-83,189-140 1,-316 203-2,2 1 0,1 3 0,69-29 1,20-11 300,-70 29-135,88-57 20,71-71-122,-84 57-49,-123 98-7,2 0-1,0 1 1,39-14-1,-3 0 16,-13 9-4,63-19 0,-39 15 3,179-52-75,-190 58 76,-29 6 31,-1-1 0,-1-1 0,0-2 1,-1-1-1,30-22 0,-26 16-29,-10 7 0,-1-1 0,33-29 0,-53 40 0,20-17 0,7 1 0,-10 1 0,-16 17 0,6-3 0,4-2 0,-8 6 0,17-14 0,3-6 0,2 5 0,0 4 0,1 0 0,-3-4 0,-23 14 19,17-5-166,-18 7-784,-5-3-1466,-3-8 540,5 8 1408,-1 1-1,1 0 1,-1-1-1,0 1 0,0 0 1,-1 0-1,-2-3 1,4 6 149,0-1 1,0 0-1,0 1 0,0-1 1,0 1-1,0-1 0,0 1 1,0 0-1,0-1 0,0 1 1,0 0-1,0 0 0,0 0 1,0 0-1,0 0 0,-1 0 1,1 0-1,0 0 0,0 0 1,0 0-1,0 1 0,0-1 1,0 0-1,0 1 0,0-1 1,0 1-1,0-1 0,0 1 1,-1 1-1,-31 17-11584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03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5665,'9'-14'11299,"0"43"-8663,-10-20-2346,-1 0 0,2 0 0,-1 1 0,1-1 0,1 0 0,-1 1 0,2-1 0,-1 0 0,5 13 0,-5-19-147,30 7 510,-19-17-576,-9 5-27,1 0 0,-1 0 0,0 0 0,0 0-1,-1 0 1,1-1 0,0 1 0,-1-1 0,1 0 0,-1 1-1,0-1 1,0 0 0,3-6 0,11-21 677,-11 24-296,-7 17 792,-1 3-1174,3-11 1205,-4 11-1255,-23 65 24,20-60 21,6-15-47,3-6-7,11-11 27,-13 12-16,1-1-1,-1 1 1,1-1-1,-1 1 1,0-1-1,1 1 1,-1-1-1,0 1 1,0-1-1,0 1 0,0-1 1,0 0-1,-1 1 1,1-1-1,0 1 1,-1-1-1,0-1 1,-1-7-57,2 6 45,1-2 3,-9-20 18,-3 4-78,6 21-144,2 12-23,3-7 78,0 0 1,0 0-1,1 0 0,-1 0 1,1 1-1,0-1 1,1 4-1,0-4 233,-2-2-223,35 6-207,-32-8 433,8-8-265,30-14 48,-39 21 1173,-4 1-945,-16 5 21,16-2-34,30 3-59,-24-6-34,13 0-82,-16 0 89,0 0 0,0 1 0,0-1-1,0 0 1,0-1 0,0 1-1,-1 0 1,1 0 0,0 0 0,0 0-1,0-1 1,0 1 0,0 0-1,0-1 1,0 1 0,0-1-1,0 1 1,-1-1 0,1 0 0,0 1-1,0-1 1,-1 0 0,1 1-1,0-1 1,-1 0 0,1 0 0,-1 0-1,1 1 1,-1-1 0,1 0-1,-1 0 1,0 0 0,1 0 0,-1-2-1,3-4 19,-3 5-4,-1-1 1,0 1-1,0 0 0,1-1 0,-2 1 0,1 0 0,0 0 0,0 0 0,-1 0 0,1 0 0,-1 0 0,-2-2 0,3 3-4,0 0 0,0 0 0,0 0 0,0 0 0,0 0-1,0 0 1,0 0 0,-1 1 0,1-1 0,0 0 0,-1 1 0,1-1-1,0 1 1,-1 0 0,1-1 0,-1 1 0,1 0 0,0 0-1,-1 0 1,1 0 0,-1 0 0,1 0 0,-1 0 0,1 0 0,0 1-1,-1-1 1,1 1 0,-1-1 0,1 1 0,0-1 0,-3 2-1,-1 0 7,4 0 0,-1 0 0,1 0 0,-1-1 0,1 1 0,0 0 0,0 0 0,0 0-1,0 1 1,0-1 0,1 0 0,-2 4 0,2-4 8,-2 7 27,0 28 9,5-32-30,0-4-2,-1 0-13,0 0 0,1 1 0,-1-1 0,0 0 1,0 0-1,0 0 0,1 0 0,-1-1 0,0 1 0,1 0 0,-1-1 0,1 0 0,-1 0 0,0 1 0,1-2 1,-1 1-1,4 0 0,-1 0-3,-3-1-1,0 1 0,0-1 1,-1 0-1,1 0 0,0 0 1,-1 0-1,1 0 0,0 0 1,-1 0-1,1 0 0,-1 0 0,0-1 1,2-1-1,2-1 10,21-25-95,-25 28 82,-1 1-1,0-1 1,1 1-1,-1-1 1,0 0-1,1 1 1,-1-1-1,0 0 1,0 1-1,0-1 1,0 0-1,0 0 1,0 1-1,0-1 1,0 0-1,0 1 1,0-1-1,0 0 1,0 0-1,0 1 1,-1-1-1,1 0 1,0 1-1,0-1 1,-1 0-1,1 1 1,0-1-1,-1 1 1,1-1-1,-1 1 1,1-1-1,-1 1 1,1-1-1,-1 1 1,1-1-1,-1 1 1,0-1-1,1 1 1,-1 0-1,1-1 1,-1 1-1,0 0 1,1 0-1,-1-1 1,0 1-1,0 0 1,1 0-1,-1 0 1,0 0-1,1 0 1,-1 0-1,-1 0 1,-6 0 48,-1 0-1,1 1 1,0-1 0,0 2 0,0-1 0,0 1 0,0 0-1,0 1 1,0 0 0,1 0 0,-1 1 0,1-1 0,0 2 0,0-1-1,-6 6 1,19 10 12,-5-18-57,-1-1 0,1 1-1,-1-1 1,1 0 0,0 1 0,0-1 0,0 0 0,0 1 0,0-1-1,0 0 1,0 0 0,0 0 0,1 0 0,-1 0 0,0 0 0,0 0-1,1-1 1,-1 1 0,1 0 0,-1-1 0,1 1 0,-1-1 0,1 1-1,-1-1 1,3 0 0,5 3-21,-7-3 20,-1 0-1,0 1 1,1-1-1,-1 0 1,0 0 0,1 0-1,-1 0 1,0 0-1,1-1 1,-1 1-1,0 0 1,0-1-1,1 1 1,-1-1 0,0 1-1,0-1 1,0 1-1,1-1 1,-1 0-1,0 0 1,0 1-1,1-3 1,16-19 11,-17 19-4,-1 2 2,0 0-1,-1-1 1,0 1 0,1 0-1,-1 0 1,0 0 0,1 0 0,-1 0-1,0 0 1,0 0 0,0 0 0,0 0-1,0 0 1,-2-1 0,3 2 7,-12-12-221,-1 2 0,0-1 0,0 2 0,-1-1 0,-18-8-1,30 17-1127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04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0 9693,'0'0'13228,"-3"3"-11941,2-2-1185,-2 2 81,0 0 0,0 0 1,1 0-1,-1 1 0,1-1 1,0 1-1,-1-1 0,2 1 0,-1 0 1,0 0-1,1 0 0,0 0 1,-2 7-1,-8 70 1132,3-31-708,-1 66 1,8-96-477,0-17-118,1-1 0,0 0 0,0 1 0,0-1 0,0 1 0,0-1 0,0 1 0,1-1 0,-1 0 0,1 1 0,0-1 0,-1 1 0,1-1 0,0 0 0,1 0 0,-1 0 0,0 0 0,3 3 0,-3-4-11,0-1 0,0 1 0,0-1 0,0 1 0,0-1 0,0 0 0,0 0 1,0 1-1,0-1 0,0 0 0,0 0 0,0 0 0,0 0 0,0 0 0,0 0 0,1-1 0,0 1 0,1-1 3,13 2 2,0 0 1,-1 1-1,1 1 1,-1 0-1,21 7 0,72 35 3,-72-29 6,62 20 1,-88-33-3,1 0-1,-1-1 0,1-1 0,0 1 0,0-2 0,0 0 0,0 0 1,19-3-1,-23 1 35,0 0 1,-1 0-1,1 0 0,-1-1 1,0 0-1,1 0 1,-1-1-1,-1 0 1,1 0-1,0 0 0,-1-1 1,0 1-1,0-1 1,7-10-1,-8 10 47,1-1-1,-1 0 1,-1 0 0,1-1-1,-1 1 1,0-1 0,-1 1-1,1-1 1,-1 0-1,0 0 1,0-11 0,-1 9 9,-1-1 0,-1 1 0,0-1 0,0 1 1,-1 0-1,0-1 0,-7-16 0,-65-142-158,58 123-3095,15 39 1936,0 1 0,-1 0 0,0-1 0,0 1 1,0 0-1,-3-5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05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71 5280,'9'5'657,"8"7"14857,-67 26-12816,49-36-2408,0-2-258,-1 1 0,1-1 0,0 1 0,-1 0 0,1 0 0,0-1 0,0 1 0,0 0 0,0 0 0,0 0 0,0 0-1,0 0 1,0 0 0,-1 2 0,0-1 218,6-12-157,20-26-6,-23 34-90,0-1 7,4-30-17,-4 29 39,-36 7 74,32-3 680,6-3-748,1 0 0,0 0 0,0 0-1,0 1 1,1 0 0,6-4-1,-8 5-51,10-6 10,-10 6 6,-2 3 0,0 0 12,1 0-1,-1 0 1,1 0 0,-1 0-1,1 0 1,0 0 0,0-1-1,0 1 1,0-1 0,0 1-1,0-1 1,0 0-1,1 0 1,-1 0 0,4 1-1,9 3-1,-14-5-17,0 0 0,0 0 0,-1 0-1,1 0 1,0 0 0,0-1 0,-1 1-1,1 0 1,0 0 0,0-1 0,-1 1-1,1-1 1,-1 1 0,1 0 0,0-1-1,-1 1 1,1-1 0,-1 1 0,1-1-1,0-1 1,1 1-44,-2 1-33,1-1-1,-1 1 1,1 0-1,-1 0 1,1-1-1,-1 1 1,1 0-1,-1 0 1,1-1-1,-1 1 1,1-1 0,-1 1-1,0 0 1,1-1-1,-1 1 1,0-1-1,1 1 1,-1-1-1,0 1 1,0-1-1,1 1 1,-1-1 0,0 1-1,0-1 1,0 1-1,0-1 1,0 1-1,0-1 1,0 1-1,0-2 1,-12-11-1364,-5-4-2496,12 10-1847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06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15 10529,'-1'14'2607,"0"-18"1540,0-11-633,1 6-4042,19 15 1898,-7 0-1141,-1 1 0,1 0 0,-2 1 0,1 0 0,-1 1 0,0 0 0,-1 0-1,0 1 1,0 1 0,-1-1 0,-1 1 0,0 1 0,0-1 0,-1 1 0,-1 0-1,6 17 1,-9-18-14,-1 1 0,1-1-1,-2 1 1,0 0-1,0-1 1,-1 1 0,-4 18-1,-24 83 880,24-98-977,-24 60 396,19-51-321,0-1-1,-6 29 0,16-49 35,0 1-94,0-3-121,0 1-1,0-1 1,1 0 0,-1 1 0,0-1 0,0 1 0,1-1-1,-1 1 1,1-1 0,-1 0 0,1 1 0,0-1-1,-1 0 1,1 0 0,0 1 0,2 1 0,25-24 26,-1-1 0,-1-2 1,41-45-1,-62 63-36,131-139 285,-134 142-268,0 1-1,-1 0 0,1 0 0,0 0 0,0 1 0,1-1 0,-1 0 0,0 1 1,0-1-1,1 1 0,-1 0 0,1 0 0,0 0 0,-1 0 0,1 0 0,-1 0 0,1 1 1,3-1-1,-4 2 15,0-1 1,-1 0 0,1 1 0,0 0-1,0-1 1,0 1 0,-1 0 0,1 0-1,-1 0 1,1 0 0,0 0-1,-1 1 1,0-1 0,1 0 0,-1 1-1,0-1 1,0 1 0,1-1 0,0 4-1,5 9 167,-1 0-1,0 0 1,-1 1 0,-1 0-1,3 16 1,-2-10-127,27 124-72,17 60 0,-47-199-169,0-1 0,0 1 0,1-1 0,0 1-1,0-1 1,0 0 0,0-1 0,1 1 0,6 6 0,-4-6-404,0 0 1,0-1-1,0 0 1,1 0-1,0 0 0,-1-1 1,1 0-1,0-1 1,1 1-1,-1-1 0,8 1 1,3 0-966,1-2-1,-1 0 1,1-1 0,0 0 0,-1-2-1,1 0 1,19-6 0,7-1-7377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06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41 10937,'19'-12'9109,"-29"-2"-12517,1 0-1489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08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 4864,'0'0'16767,"15"-24"-15551,9 12-1018,-22 11-66,1 0-45,61-20 575,-61 20-310,45-18 229,-31 17-509,-1 0 1,1 2-1,-1 0 0,1 1 1,-1 1-1,0 0 0,27 8 1,-26-4 164,-1 1 0,1 1 0,-1 0 0,-1 1 0,20 16 0,-19-14-93,-1 1 1,0 1-1,-2 0 1,1 1-1,-1 0 1,-1 1 0,-1 1-1,16 27 1,-13-20-88,-9-15-49,0 1 1,0 0-1,-1 0 1,4 10-1,3 24 175,8 59 0,-18-96-120,2 53 505,-4-48-490,1-1 0,1 1 0,2 13 0,4 69 134,-3-71-201,5 54 46,-9-73-56,-1-2 50,1 0-1,0 0 0,-1 0 1,1 0-1,0 0 1,0 0-1,0 0 1,0 0-1,0 0 1,0-1-1,0 1 1,0 0-1,0 0 1,0 0-1,1 0 0,-1 0 1,1 1-1,1 11-2604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26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 14389,'35'-34'1993,"-22"11"-229,6 12-320,10-9-328,-14 17-204,20-6-164,22 3-584,-9 6-352,12-5-516,4 5-652,3 3-468,-4-1-649,1 10-2199,-4 8-3657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09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265 402 4564,'7'-4'14382,"-11"2"-12269,-6 0-4100,6 1 2307,0 0 0,0 1 0,0 0 0,0 0 0,0 0 0,0 0 0,0 1 0,0-1 0,1 1 0,-1 0 0,0 0 0,0 1 0,0-1 0,1 1 0,-1 0 0,1 0 0,-1 0 0,1 0 0,0 0 0,-4 4 0,-4 5 54,1 1 0,0 0-1,-17 25 1,22-30-130,-12 22 497,-18 38 1,21-40-353,6-9-180,1 1 0,0 0 0,1 0 0,2 1 0,-5 32 0,6-21 80,1 2 0,4 55 0,-1-73-248,2 0 1,-1 0-1,2 0 1,0-1-1,1 1 1,0-1 0,13 23-1,-14-30-36,0 0-1,0-1 0,1 1 0,0-1 1,0 0-1,0 0 0,1-1 0,0 0 1,0 0-1,0 0 0,1-1 1,0 0-1,0 0 0,0 0 0,0-1 1,11 3-1,-12-4-7,1-1 1,-1 0-1,1 0 0,-1-1 1,1 0-1,-1 0 0,1-1 1,-1 1-1,0-1 0,1-1 1,-1 1-1,7-4 0,-3 1-32,0-1-1,0 0 1,0 0 0,-1-1-1,0-1 1,12-10-1,4-8-152,-1-1-1,-1-2 1,26-38 0,-13 14-145,-1-1 1,43-91-1,-27 30 95,-33 69 175,-2-2 1,-2 0-1,-3-1 0,-1 0 0,4-66 0,-13 107 59,0-4-3,0 0 1,-1 0-1,0-1 0,-1 1 1,0 0-1,-1 0 0,0 1 1,-1-1-1,0 0 0,0 1 1,-8-16-1,8 20 4,-1 1-1,1-1 1,-1 1-1,0 0 1,0 0-1,0 0 1,-1 0-1,0 1 1,0 0-1,0 0 1,0 0 0,-1 1-1,1 0 1,-1 0-1,0 0 1,0 0-1,0 1 1,0 0-1,0 1 1,-12-2-1,5 1 7,-1 2 0,1 0 0,-1 0-1,1 1 1,-1 1 0,1 0 0,0 1-1,0 0 1,0 1 0,0 1-1,-17 8 1,14-4 13,1 0 0,-1 1-1,2 0 1,-1 1 0,1 1-1,1 0 1,0 1 0,-12 18-1,8-12 32,2 1-1,1 1 1,0 0-1,2 1 1,0 1-1,1 0 1,-8 27-1,15-38-2,0 1-1,1 0 0,1 0 0,0 0 0,0 1 1,1-1-1,1 0 0,0 1 0,1-1 1,3 16-1,-1-12 40,1 0 0,9 24 1,-10-34-63,0-1 1,0 0 0,1 1-1,0-1 1,0-1 0,1 1-1,-1 0 1,10 7-1,44 43 98,-25-42-116,-16-4 0,0 0 0,0-2-1,1 0 1,27 8-1,79 15-254,-121-30 235,110 15-1115,-37-7-333,-68-8 1039,0 0 1,0 0-1,0-1 0,0 0 1,0 0-1,0-1 0,0 0 1,0 0-1,0-1 0,13-5 1,15-12-9035,-18 6-1272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09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67 12145,'-29'-12'2164,"19"1"-380,-2-1-347,-1 1 943,7 0-2720,-4 2-1356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20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11933,'0'0'3837,"2"2"-2359,1 0-1240,0 0 0,0 1 0,0-1-1,0 1 1,0 0 0,-1 0 0,1 0 0,-1 0-1,0 1 1,0-1 0,0 0 0,-1 1 0,1 0-1,-1-1 1,0 1 0,0 0 0,0 0-1,0-1 1,-1 1 0,0 0 0,1 0 0,-2 6-1,2 29 611,-2 0-1,-2 0 0,-8 46 0,-15 167 718,26-245-1536,-4 58 183,2-1 1,4 1-1,14 95 0,-14-147-192,1-1 0,0 0 0,1 0 0,0 0 0,1-1 0,0 1 1,10 14-1,-12-21-27,0 0 0,1-1 0,0 1 1,0 0-1,1-1 0,-1 0 0,1 0 0,0-1 1,0 1-1,0-1 0,1 0 0,-1 0 1,1-1-1,-1 0 0,1 0 0,11 3 1,3-2-9,0-2 1,1 0 0,23-2 0,-17 1-32,38 2 0,108 32 68,-118-21-21,1-2-1,101 6 1,-141-16 36,1-2 0,-1 0 0,1 0 0,-1-2 0,0 0 0,0-1 0,0 0 1,0-2-1,-1 1 0,1-2 0,-2 0 0,1-1 0,-1-1 0,14-10 0,-12 5 83,0-1 0,-1 0-1,-1-1 1,-1 0 0,0-1 0,-2 0-1,1-1 1,-2-1 0,-1 0 0,0 0-1,-1-1 1,-1 0 0,5-24 0,-5 10-55,-1-1 0,-2 0 0,-1 0 0,-2 0 1,-1 0-1,-2-1 0,-7-40 0,-2-5-936,-4-26-2839,11 90-554,0 1 1,-8-19-1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20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42 154 9453,'-12'-12'1727,"8"9"-937,1-1-1,-1 1 0,1-1 0,0 0 0,0 0 1,-4-7-1,6 10-681,1-1 1,-1 1-1,1-1 1,0 1-1,-1 0 1,1-1-1,0 1 1,0-1-1,0 1 0,0 0 1,0-1-1,0 1 1,1-1-1,-1 1 1,0-1-1,1 1 1,-1 0-1,1-1 1,0 1-1,-1 0 1,1 0-1,0-1 1,0 1-1,-1 0 1,1 0-1,0 0 1,0 0-1,3-1 0,2-4 34,1 1-1,-1 1 1,1-1-1,1 1 1,-1 0-1,1 1 0,-1 0 1,1 0-1,0 1 1,9-2-1,19-3 193,37-2 0,-43 7-169,59-5 115,105 6 0,93 19-738,-195-11 28,-81-6 299,47 3-651,65 13 0,-108-14 263,0 0 1,-1 2-1,0-1 1,0 1-1,0 1 1,-1 1-1,0 0 1,0 1-1,21 16 1,-33-24 362,0 1 1,0 0-1,-1-1 0,1 1 1,0-1-1,-1 1 1,1 0-1,-1-1 1,1 1-1,-1 0 0,1 0 1,-1-1-1,1 1 1,-1 0-1,0 0 0,1 0 1,-1-1-1,0 1 1,0 0-1,0 0 1,0 0-1,0 0 0,0 0 1,0 0-1,0-1 1,0 1-1,0 0 1,0 0-1,0 0 0,-1 0 1,1 0-1,0-1 1,-1 1-1,1 0 1,0 0-1,-1 0 0,0 0 1,0 2-335,-14 26-5155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20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92 7381,'1'-8'582,"-2"6"-354,1 0 1,0 0-1,1-1 1,-1 1-1,0 0 1,1 0-1,-1 0 1,1-1-1,0 1 1,-1 0-1,1 0 1,0 0-1,1 0 0,-1 0 1,0 1-1,0-1 1,1 0-1,1-1 1,-3 2-136,1 1 1,0 0 0,-1-1-1,1 1 1,-1-1-1,1 1 1,-1-1 0,1 1-1,-1-1 1,0 0-1,1 1 1,-1-1 0,0 1-1,1-1 1,-1 0-1,0 1 1,0-1 0,1 0-1,-1 1 1,0-1-1,0 0 1,0 1 0,0-1-1,0 0 1,0 0-1,0 1 1,0-1 0,0 0-1,0 1 1,-1-1-1,1 0 1,0 1 0,0-1-1,-1 0 1,1 1-1,-1-2 1,-4-17 8329,-17 28-5828,20-8-2462,0 1-1,-1-1 1,1 1-1,0 0 1,0-1 0,1 1-1,-1 0 1,0 0-1,1 0 1,-1 1 0,1-1-1,-1 0 1,1 0-1,-1 4 1,-11 38 790,9-27-605,-23 78 462,-16 120 1,36-157-3619,1 96 0,11 25-8125,-7-85-990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21.6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9093,'0'0'10461,"2"1"-9572,10 3-496,0 0-1,0 1 0,-1 0 0,0 1 1,0 1-1,0 0 0,17 15 1,-23-18-288,6 4-70,-1 1-1,0 0 1,0 1 0,-1 1-1,0-1 1,-1 1 0,0 1 0,-1-1-1,0 1 1,9 23 0,-9-16 51,-1 0 1,-1 0-1,-1 1 0,-1 0 1,-1 0-1,1 36 1,-5-17 14,-2 0-1,-2-1 1,-1 0 0,-2 0-1,-1 0 1,-2-1 0,-21 43 0,-5-14-46,37-64-45,0 0 0,0 0 0,0 0 0,0 0 0,1 0 0,-1 0 0,1 0 1,-1 1-1,1-1 0,0 0 0,0 0 0,0 1 0,0-1 0,0 0 0,0 0 0,0 1 0,1-1 0,1 3 0,-1 2 9,1-6-12,-1-1 1,1 0-1,-1 0 1,1 0-1,-1 0 0,1 0 1,-1 0-1,1-1 0,-1 1 1,1 0-1,-1-1 1,1 1-1,1-2 0,0 2 5,7-4-1,0 0-1,0-1 0,-1 0 0,1 0 0,-1-1 1,0-1-1,-1 1 0,9-9 0,65-69-22,-60 59 15,106-128-3,-32 38 1387,-95 113-1316,0 1 0,0-1 1,0 1-1,0 0 0,0-1 1,0 1-1,1 0 0,-1 0 1,0 0-1,1 0 0,-1 0 1,1 0-1,-1 0 0,1 0 1,0 1-1,-1-1 0,1 1 0,0-1 1,0 1-1,3-1 0,-3 2 9,-1 0-1,1 0 0,0 1 1,-1-1-1,1 0 0,-1 1 1,1-1-1,-1 1 0,1-1 1,-1 1-1,0 0 0,0 0 1,0-1-1,0 1 0,0 0 1,0 0-1,-1 0 0,1 0 1,0 3-1,35 113 1447,-21-64-1370,2-2 0,25 52 0,-34-88-706,0-1 0,1 0 0,1 0 1,0-1-1,1 0 0,0-1 0,1-1 1,1 0-1,0 0 0,25 17 0,27 9-4400,-18-17-1082,21 3-6362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2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98 14133,'19'-40'1776,"0"23"-283,-3 6-393,-1 2-244,14 0-264,22 1-564,0 5-868,12 12-928,4 2-973,3 6-1471,9 6-3221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21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0 237 7189,'95'-57'1240,"-50"37"-240,6-3-84,-1 3-548,4-3-540,7-5-728,5-4-1952,14-2-953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22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51 7125,'-7'11'4145,"3"0"-3402,0-1 0,0 1 0,1 0 0,1 0 1,0 0-1,0 0 0,1 0 0,1 0 0,-1 1 0,2-1 1,1 13-1,-1 44 1395,-5-19-1061,2 1 0,3-1 0,1 1 0,14 76 0,-11-102-904,0-2 0,1 1 0,1-1 0,2 0 0,0 0 0,1-1 0,1 0 0,18 26 0,-28-46-163,0 1 0,0-1 0,1 1 0,-1-1 0,0 1 1,1-1-1,-1 0 0,1 0 0,-1 0 0,1 0 0,0 0 0,-1 0 0,1 0 0,0 0 0,0-1 0,-1 1 1,1-1-1,0 1 0,0-1 0,0 0 0,0 0 0,0 1 0,0-2 0,0 1 0,-1 0 0,1 0 0,0 0 1,0-1-1,0 1 0,0-1 0,2-1 0,-1 0-5,0 1-1,0-1 1,-1 0 0,1-1 0,-1 1 0,1 0-1,-1-1 1,0 1 0,0-1 0,0 0-1,0 0 1,0 0 0,-1 1 0,0-2 0,1 1-1,1-6 1,1-13 4,0-1 1,-1 0-1,-1 1 0,-2-1 0,-3-43 1,-27-116-53,26 161 43,-23-84-47,-3-17-6,28 106-686,0 0-1,1 0 1,0-1-1,1 1 1,4-27-1,-3 39 246,-1 0 1,1 0-1,0 0 0,1 0 0,-1 1 0,1-1 0,-1 0 0,4-4 1,-4 7 108,0 0 0,0-1 0,1 1 1,-1 0-1,0-1 0,1 1 0,-1 0 1,1 0-1,-1 0 0,1 0 0,-1 1 1,1-1-1,0 0 0,-1 1 0,1-1 1,0 1-1,0-1 0,-1 1 0,4 0 1,-1 0-1049,0 0 1,-1 1 0,1 0 0,0-1 0,-1 1 0,7 3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22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35 132 12217,'-12'-11'2280,"-4"-1"-359,13-5-345,-1 0 632,8 0-1592,2 0-520,10 0-3008,0 0-2445,-4 11-4304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26.8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35 383 12493,'-34'-3'2536,"37"-20"193,3 0-433,4 3-476,9-8-360,9 5-296,17 0-316,15 0-924,10-8-464,12-9-684,7-3-960,13 3-388,9 9-3021,7-1-4580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29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115 106 10345,'-20'21'12971,"10"5"-9233,2 32-3475,8-50 759,-36 411 1852,5-74-1320,29-321-1554,-3 44 0,2 1 0,9 93 0,-3-133 0,1-1 0,1 1 0,2-1 0,16 44 0,-22-69 0,0-1 0,0 1 0,0-1 0,1 1 0,-1-1 0,1 0 0,-1 0 0,1 0 0,0 0 0,0 0 0,0 0 0,0 0 0,0 0 0,1-1 0,-1 1 0,1-1 0,-1 0 0,1 1 0,3 0 0,-2-1 0,0-1 0,0 1 0,0-1 0,0 0 0,0 0 0,0 0 0,0-1 0,0 0 0,-1 1 0,1-1 0,8-3 0,2-3 0,0 0 0,0-1 0,0 0 0,-1-1 0,15-13 0,23-19 0,64-42 0,-94 71 0,0 0 0,1 2 0,0 0 0,1 1 0,0 2 0,36-8 0,-5 9 0,-1 2 0,1 2 0,-1 3 0,76 11 0,-57-5 0,112-2 0,-163-7 0,0 0 0,-1-1 0,1-2 0,-1 0 0,0-1 0,0 0 0,21-12 0,-29 12 0,-1 0 0,1-1 0,-1-1 0,0 0 0,-1 0 0,0-1 0,-1 0 0,1-1 0,-2 0 0,1 0 0,-1-1 0,8-15 0,-6 5 0,-2-1 0,0 0 0,-1 0 0,-1-1 0,-1 0 0,-1 0 0,-1 0 0,-1-1 0,-1 1 0,-1 0 0,-3-26 0,-7-32 0,-37-142 0,-105-247-857,151 467 303,0 0-1,0 0 1,-1 0-1,1 0 1,-1 0-1,0 0 1,0 1 0,-4-5-1,6 6 429,0 1-1,0 0 1,-1 0-1,1 0 0,0 0 1,0-1-1,0 1 1,-1 0-1,1 0 1,0 0-1,0 0 1,0 0-1,-1 0 1,1 0-1,0 0 1,0 0-1,-1 0 1,1 0-1,0 0 1,0 0-1,-1 0 1,1 0-1,0 0 1,0 0-1,0 0 0,-1 0 1,1 0-1,0 0 1,0 0-1,-1 0 1,1 0-1,0 0 1,0 0-1,0 1 1,-1-1-1,-2 16-6550,3 21-6027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29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0 100 18778,'0'0'152,"0"0"0,0 0 0,0 1-1,0-1 1,0 0 0,0 1 0,1-1 0,-1 0 0,0 0 0,0 1 0,0-1 0,0 0 0,0 0 0,0 0 0,1 1 0,-1-1 0,0 0 0,0 0-1,0 0 1,1 1 0,-1-1 0,0 0 0,0 0 0,0 0 0,1 0 0,-1 0 0,0 1 0,0-1 0,1 0 0,-1 0 0,0 0 0,0 0 0,1 0-1,-1 0 1,0 0 0,0 0 0,1 0 0,-1 0 0,0 0 0,1 0 0,-1 0 0,0 0 0,0 0 0,1 0 0,-1 0 0,0-1 0,1 1 56,-1-1 0,0 1 0,1-1 0,-1 1 0,0-1 0,0 1 0,0-1 0,1 1 0,-1-1 0,0 1 0,0-1 0,0 1 0,0-1 0,0 1 0,0-1 1,0 1-1,0-1 0,0 1 0,0-1 0,0 1 0,-1-1 0,1 0 0,0 1 0,0-1 0,0 1 0,-1-1 0,-7-20 679,9 15-576,0 2-278,2-20-33,0 20 0,0 0 0,-2 3-208,0-1 0,-1 0 1,1 1-1,0-1 0,0 1 0,-1-1 0,1 1 0,1-1 1,-1 1-1,0 0 0,0 0 0,0-1 0,1 1 0,-1 0 1,0 0-1,1 0 0,-1 0 0,1 1 0,-1-1 1,1 0-1,0 1 0,2-2 0,-3 3-403,0-1-1,1 0 0,-1 1 1,0-1-1,0 1 1,0-1-1,0 1 1,0 0-1,0-1 1,-1 1-1,1 0 1,0 0-1,0 0 1,0-1-1,-1 1 1,2 2-1,-1-2 75,11 16-13533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1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49 320 6917,'-2'-2'299,"0"1"0,1-1 0,-1 0 0,1 0 0,0 0 0,-1 0 0,1 0 0,0-1 0,0 1 0,0 0 0,0-1 1,1 1-1,-1 0 0,1-1 0,-1 1 0,1-1 0,0 1 0,0-1 0,0 1 0,0 0 0,1-1 0,-1 1 0,0-1 0,2-2 1,0-32 3019,-4 24-2233,-1 0 0,0 0-1,-6-18 1,-8-35 3209,16 61-3940,1 0 0,-1 0 0,1 1 0,0-1 0,1 0 0,-1 0 0,1 1 0,0-1 0,0 0 0,1 1 0,3-9 0,-4 12-314,0-1-1,0 0 0,0 1 1,1-1-1,-1 1 0,1-1 1,-1 1-1,1 0 0,-1 0 1,1-1-1,0 1 0,0 0 1,0 0-1,-1 1 0,1-1 1,0 0-1,0 1 0,0-1 1,0 1-1,0-1 0,0 1 1,0 0-1,0 0 0,0 0 1,0 0-1,1 1 0,-1-1 1,0 0-1,0 1 0,-1-1 1,4 2-1,7 2 176,0 0 0,-1 1 0,19 10 1,-29-14-217,26 16 0,-1 2 0,0 1 0,-2 0 0,0 2 0,-2 1 0,0 1 0,-2 0 0,35 55 0,-38-51 0,0 1 0,-2 1 0,-2 1 0,0 0 0,-2 0 0,-1 1 0,-2 1 0,-1 0 0,2 38 0,-7-42 0,-1-1 0,-2 0 0,-1 1 0,-1-1 0,-2 0 0,0 0 0,-2 0 0,-1-1 0,-1 0 0,-2 0 0,-14 27 0,-7 0 0,-2-1 0,-78 93 0,88-124 0,24-21 0,-1-1 0,1 1 0,0-1 0,0 0 0,0 1 0,-1-1 0,1 0 0,0 0 0,0 1 0,-1-1 0,1 0 0,0 0 0,0 1 0,-1-1 0,1 0 0,0 0 0,-1 1 0,1-1 0,0 0 0,-1 0 0,1 0 0,0 0 0,-1 0 0,1 0 0,-1 0 0,1 0 0,0 0 0,-1 0 0,1 0 0,-1 0 0,1 0 0,0 0 0,-1 0 0,1 0 0,0 0 0,-1 0 0,1 0 0,0 0 0,-1-1 0,3-8 0,-2 7 0,7-13 0,0 0 0,0 0 0,2 1 0,0-1 0,1 2 0,0 0 0,13-14 0,20-27 0,95-152 0,14-22 0,-147 221 0,32-37 0,-36 43 0,0 0 0,-1 0 0,1 1 0,0-1 0,0 1 0,-1-1 0,1 1 0,0-1 0,0 1 0,0-1 0,0 1 0,0 0 0,0 0 0,0-1 0,2 1 0,0 0 0,0 1 0,1 0 0,-1-1 0,0 1 0,1 1 0,-1-1 0,0 0 0,0 1 0,0-1 0,0 1 0,0 0 0,0 0 0,-1 0 0,1 1 0,-1-1 0,1 1 0,-1-1 0,0 1 0,0 0 0,0 0 0,0 0 0,2 5 0,4 8 0,-1 1 0,10 34 0,-14-44 0,1 9 0,9 26 0,32 75 0,-38-104 0,0 0 0,1-1 0,1 1 0,0-1 0,0-1 0,1 0 0,1 0 0,-1-1 0,18 12 0,4-1-690,1-2 0,1-1 0,0-2-1,1-1 1,1-2 0,0-2 0,1-1 0,44 6 0,45 1-4931,136 1 1,-257-18 5497,96 1-12085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1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53 250 11217,'-50'-70'11524,"50"67"-11235,-1 0 1,0 0-1,1 0 0,-1 0 1,1-1-1,0 1 1,0 0-1,0 0 0,1 0 1,-1-1-1,1 1 1,0 0-1,1-3 0,0 1-157,2-1 0,-1 1 0,1 0 0,0 0-1,0 0 1,0 0 0,0 1 0,1 0 0,0 0-1,0 0 1,0 0 0,0 1 0,6-3 0,5-3 17,1 1 0,0 1 0,22-6 1,-2 4-764,0 1 0,0 2 1,1 2-1,46 1 1,151 16-7519,-165-1 2307,-3 12-3401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2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29 155 14145,'-28'-14'11385,"41"2"-10137,12-5-267,16 6-245,13-1-452,19-2-868,13 0-681,12-3-767,7 2-972,13 4-3465,-1-6-5972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2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116 158 11957,'-24'-35'9293,"23"33"-7410,-2 2-1621,1 0 0,0 1 0,0 0 0,0-1 0,0 1 0,0 0 0,0 0 0,1 0 0,-1 0 1,0 0-1,0 0 0,1 1 0,-1-1 0,1 1 0,-1-1 0,1 1 0,-1-1 0,1 1 0,0 0 0,0 0 0,0 0 0,0 0 1,0-1-1,-1 4 0,-15 51 1503,16-50-1433,-11 57-168,3 1 0,3 0 1,2 0-1,3 0 0,16 126 0,-7-123-164,23 86 0,-8-54 0,-21-90 0,0 0 0,0 0 0,1 0 0,0 0 0,0-1 0,1 1 0,6 9 0,-9-16 0,0-1 0,0 1 0,1-1 0,-1 1 0,1-1 0,0 0 0,-1 0 0,1 0 0,0 0 0,-1 0 0,1 0 0,0 0 0,0 0 0,0-1 0,2 1 0,0 0 0,0-1 0,0 0 0,0 0 0,-1 0 0,1-1 0,0 0 0,0 1 0,-1-1 0,1 0 0,5-3 0,11-5 0,-1-2 0,-1 0 0,0-1 0,0-1 0,30-28 0,37-27 0,-75 61 0,0 1 0,1 0 0,0 1 0,1 0 0,-1 0 0,23-5 0,-14 7 0,-1 1 0,0 1 0,1 0 0,-1 2 0,0 0 0,23 4 0,116 31 0,-64-13 0,-63-16 0,0-1 0,1-2 0,0-1 0,0-1 0,39-4 0,-60 1 0,0-1 0,0 0 0,0-1 0,-1 0 0,0-1 0,1 0 0,-1 0 0,12-8 0,-16 8 0,0 0 0,0-1 0,-1 0 0,1 0 0,-1 0 0,-1 0 0,1-1 0,-1 0 0,0 0 0,0 0 0,0-1 0,-1 1 0,4-13 0,-3 4 0,0 1 0,-2 0 0,0-1 0,0 0 0,-1 0 0,-2-23 0,-15-91 0,13 108 0,-56-246 16,10 55-851,46 197-692,0 1 0,-1 0 0,-1 0 0,-7-17 0,1 10-6477,11 4-5321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3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35 296 15681,'-3'-1'224,"1"0"-1,0-1 0,-1 1 0,1-1 1,0 0-1,-1 1 0,1-1 0,0 0 0,0-1 1,1 1-1,-1 0 0,0 0 0,1-1 1,-1 1-1,1-1 0,-2-4 0,3 4 85,1-1 0,-1 1 0,1-1-1,0 1 1,0 0 0,0-1 0,0 1 0,1 0-1,-1 0 1,1 0 0,0 0 0,0 0 0,0 0-1,0 1 1,3-4 0,5-5 391,0 0 1,1 0-1,0 1 1,1 1-1,0 0 1,1 0-1,0 1 1,0 1-1,24-10 1,5 1-33,84-20 0,-40 18-731,1 4 0,93-4 0,55 19-3453,-222 0 2914,17 1-799,41 7 1,-25 6-2470,-40-12 2464,0 0 0,0 0 0,0 1 0,-1 0 1,6 5-1,4 4-8912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3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12 16337,'-45'-12'8645,"55"21"-6212,2 22 1659,1 6-2832,0 6-1260,0 0 0,-1 9 0,1 10 0,6 7 0,-6 0 0,3 8 0,-4-6-1352,1-14-2468,3 9 99,0 17-3303,-4-3-6842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3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92 13745,'-1'-8'581,"-1"-2"923,0 0 1,-1 0 0,0 1 0,-7-16-1,9 23 701,17-6 1325,-15 7-3446,1 0 0,-1 0 0,0 0 0,0 0 0,1 1 0,-1-1 0,0 0 0,1 1 0,-1-1 0,0 1-1,1 0 1,2-1 0,1 1 122,0 1-1,0 0 0,0 0 1,-1 1-1,1-1 1,0 1-1,0 0 0,-1 0 1,1 1-1,6 4 1,41 34 1117,-39-28-1302,-1 0 0,0 1 0,-1 0 1,0 1-1,-1 0 0,-1 1 0,0 0 0,-1 0 1,-1 1-1,0 0 0,-2 0 0,0 1 1,-1 0-1,0 0 0,-1 0 0,-2 0 0,0 0 1,0 0-1,-2 0 0,0 1 0,-1-1 1,-1 0-1,-10 31 0,-2-1-21,-2-2 0,-36 72 0,52-118 0,1 0 0,0 1 0,0-1 0,0 0 0,0 0 0,-1 0 0,1 0 0,0 1 0,0-1 0,0 0 0,0 0 0,0 0 0,-1 1 0,1-1 0,0 0 0,0 0 0,0 0 0,0 1 0,0-1 0,0 0 0,0 0 0,0 1 0,0-1 0,0 0 0,0 0 0,0 1 0,0-1 0,0 0 0,0 0 0,0 1 0,0-1 0,0 0 0,0 0 0,1 1 0,-1-1 0,0 0 0,0 0 0,0 0 0,0 1 0,1-1 0,9-5 0,12-12 0,14-19 0,37-49 0,-14 14 0,-37 46 0,7-11 0,3 2 0,55-47 0,-84 78 0,0 1 0,-1 0 0,1 0 0,0 0 0,1 1 0,-1-1 0,0 1 0,0 0 0,1 0 0,-1 0 0,0 0 0,1 0 0,-1 1 0,1 0 0,-1-1 0,1 1 0,-1 1 0,5-1 0,-4 2 0,1-1 0,-1 1 0,1-1 0,-1 1 0,0 1 0,0-1 0,0 0 0,0 1 0,-1 0 0,1 0 0,-1 0 0,4 4 0,4 6 0,-1 1 0,0 1 0,-1-1 0,0 1 0,-1 1 0,6 18 0,114 231 0,-124-256-329,0-1 1,1 0-1,0 0 0,0-1 1,0 1-1,1-1 1,0-1-1,1 1 0,0-1 1,0 0-1,0 0 0,0-1 1,1 0-1,0 0 1,0-1-1,0 0 0,1 0 1,12 3-1,83 27-11049,-47-19-783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5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36 220 12821,'0'-2'253,"-1"0"0,1-1 0,-1 1 0,0 0 0,0 0-1,1 0 1,-1-1 0,0 1 0,-1 0 0,1 0 0,0 0 0,-1 1 0,1-1-1,-1 0 1,1 0 0,-1 1 0,-2-3 0,3 4-72,0-1 1,0 0-1,0 0 1,1 1 0,-1-1-1,1 0 1,-1 0-1,0 0 1,1 0-1,0 0 1,-1 0-1,1 0 1,-1 0-1,1 0 1,0 0-1,0 0 1,0 0-1,0 0 1,0-2-1,-1-1 400,0 0-324,0 1 0,0-1 0,1 0 1,-1 1-1,1-1 0,0 1 0,0-1 0,0 0 0,1 1 1,-1-1-1,1 1 0,0-1 0,0 1 0,0-1 0,0 1 1,1 0-1,-1-1 0,3-2 0,-1 1-101,1 0 0,0 1 0,0 0 0,1-1 0,-1 2 0,1-1 1,0 0-1,0 1 0,0 0 0,6-3 0,7-2-260,0 2 1,0 0-1,1 1 1,0 0-1,0 2 0,19-2 1,20 2-2161,92 5 0,-14 14-3613,-80-2 384,1 8-3087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27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32 11505,'1'-1'123,"-1"1"1,1-1-1,-1 1 0,1-1 0,-1 1 0,1-1 1,-1 0-1,0 1 0,1-1 0,-1 1 1,0-1-1,1 0 0,-1 0 0,0 1 1,0-1-1,0 0 0,0 1 0,0-1 1,1 0-1,-2 0 0,1 1 0,0-1 0,0 0 1,0 0-1,0 1 0,0-2 0,-22-11 17581,22 17-17671,-1 0-1,0 0 1,0 0-1,0-1 1,0 1-1,-4 6 1,-3 12-30,5-6-3,1-1 0,1 0 0,0 1 0,1-1 0,0 1 0,2-1 0,0 1 0,0-1 0,6 16 0,-6-25 0,0 0 0,0-1 0,0 1 0,1-1 0,0 1 0,0-1 0,1 0 0,0 0 0,-1 0 0,2-1 0,5 6 0,-7-7 0,1-1 0,-1 0 0,1 0 0,0 0 0,0 0 0,-1-1 0,1 1 0,0-1 0,0 0 0,1 0 0,-1-1 0,0 1 0,0-1 0,0 0 0,0 0 0,1 0 0,-1-1 0,5 0 0,4-2 0,1-1 0,-1 0 0,0-1 0,-1 0 0,1-1 0,11-8 0,69-49 0,-40 25 0,-46 34 0,0 1 0,0 0 0,0 0 0,0 1 0,0 0 0,0 0 0,1 0 0,-1 1 0,1 1 0,-1-1 0,1 1 0,-1 0 0,1 1 0,13 2 0,-10 0 0,-1 0 0,1 1 0,-1 0 0,0 1 0,0 0 0,0 0 0,-1 1 0,0 1 0,0-1 0,11 12 0,0 1 0,-1 2 0,31 43 0,-42-49 0,-7-14 0,-1 0 0,0 0 0,0-1 0,1 1 0,-1 0 0,0-1 0,1 1 0,-1 0 0,1-1 0,-1 1 0,1 0 0,-1-1 0,1 1 0,-1-1 0,1 1 0,0-1 0,-1 1 0,1-1 0,0 0 0,-1 1 0,1-1 0,0 0 0,-1 1 0,1-1 0,0 0 0,1 0 0,5-5 0,-7 5 0,5-3 0,0-1 0,-1 1 0,1-1 0,-1-1 0,0 1 0,0 0 0,0-1 0,0 0 0,-1 0 0,0 0 0,3-7 0,11-14 0,-4 8 0,1 1 0,1 0 0,0 2 0,1-1 0,1 2 0,0 0 0,21-12 0,-33 24 0,0-1 0,-1 1 0,1 0 0,0 0 0,0 0 0,0 0 0,0 1 0,0 0 0,1 0 0,-1 1 0,0-1 0,0 1 0,1 0 0,-1 0 0,0 1 0,0 0 0,1 0 0,-1 0 0,0 0 0,0 1 0,0 0 0,0 0 0,-1 0 0,1 1 0,0 0 0,-1 0 0,0 0 0,1 0 0,-1 0 0,-1 1 0,7 7 0,0 6 0,0 0 0,-1 1 0,-1 0 0,-1 0 0,-1 1 0,8 36 0,-5-19-5328,23 58 0,-19-67-1951,15 8-4569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5.4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30 244 11857,'-10'8'2264,"-9"-16"-240,28-9-39,1 0-617,6-1-280,12-10-248,4 11-216,13 0-388,15-6-440,10 0-892,6-6-928,10 3 188,9 12-3225,7 0-4020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6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109 110 9613,'-4'-13'2521,"-1"-1"-1,-1 1 1,0-1 0,-10-16-1,12 23 1998,3 4-3079,-7-12-638,8 15-784,0 0 0,0 0 0,0 0 0,0 0 0,0 0 0,-1 0 0,1 1 0,0-1 0,0 0 0,0 0 0,0 0 0,0 0 0,0 0 0,0 0 0,0 0 0,0 0 1,0 0-1,0 0 0,0 0 0,0 0 0,0 0 0,0 0 0,0 0 0,0 0 0,0 0 0,-1 0 0,1 0 0,0 0 0,0 0 0,0 0 0,0 0 0,0 0 0,0 0 1,0 0-1,0 0 0,0 0 0,0 0 0,0 0 0,0 0 0,-1 0 0,1 0 0,0 0 0,0 0 0,0 0 0,0 0 0,0 0 0,0 0 0,0 0 0,0 0 0,0 0 0,0 0 1,0 0-1,0 0 0,0 0 0,0 0 0,0 0 0,0 0 0,0 0 0,0-1 0,-1 1 0,1 0 0,0 0 0,0 0 0,0 0 0,0 0 0,0 0 0,0 0 0,2 27 2180,0-7-1760,17 296-437,-46 382 0,-23-24-801,49-631-2515,6 57 0,11-10-5685,2-23-4348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7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95 5300,'3'-2'317,"-1"0"0,1-1 0,-1 1 0,0 0 0,0-1 0,0 1 0,0-1 0,-1 0-1,1 1 1,2-6 0,-3 5 2111,-4-31 2591,2 11-1444,1 20-1860,-3 9-267,-5 8-542,0 4-283,-1 1-1,2-1 1,1 1-1,0 1 1,-3 20 0,-11 108 1538,11-68-1343,-70 429 1175,21-169-6047,35-222 789,-5 23-7060,16-62-1632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7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139 280 10537,'1'-4'237,"0"-2"252,1 0 1,-1 0-1,1 1 1,0-1-1,0 0 1,1 1-1,3-8 1,-3 10 1322,-1-28 2598,-1 28-1546,-3 7-2579,0 0 0,1-1 0,-1 1 0,-1 0 0,1-1 0,-6 7 0,-7 10 145,-6 30 77,2 1-1,3 0 1,-16 80 0,16-61-270,7-27-152,1-1 1,3 1 0,2 0 0,2 66-1,2-102-80,-1 0-1,1 0 0,0 0 1,1 0-1,0-1 1,0 1-1,0-1 0,5 10 1,-6-14-5,1 0 0,-1 0 0,1 0 0,-1 0 0,1 0 0,-1 0 0,1-1 0,0 1 0,0 0 1,0-1-1,0 0 0,0 1 0,0-1 0,1 0 0,-1 0 0,0 0 0,1 0 0,-1-1 0,0 1 0,1-1 0,-1 1 0,1-1 0,-1 0 1,1 0-1,4 0 0,20-5-90,0-1 0,0-1 0,-1-1 0,36-16 0,-29 10-27,60-15 0,-82 28 102,1 0-1,0 1 1,0 0 0,0 0 0,0 1 0,-1 1 0,1 0 0,0 1 0,-1 0 0,0 1 0,19 8 0,-15-7 3,77 37-58,-68-29 97,1-2 0,0 0 0,36 9 1,-55-19-22,-1 0 0,1 0 0,-1-1 0,1 1 0,-1-1 1,1-1-1,0 1 0,-1-1 0,1 0 0,-1 0 1,0-1-1,1 1 0,-1-1 0,0 0 0,0-1 0,0 1 1,0-1-1,0 0 0,-1 0 0,1-1 0,-1 1 1,5-7-1,0 0 55,0-1 1,-1 0 0,0 0 0,-1-1 0,0 0 0,7-19-1,-7 16 16,-2-1-1,0 1 0,-1-1 1,0-1-1,-2 1 0,2-32 1,-2 27-24,-1-19 26,-1 1 0,-2-1 0,-10-60 0,-36-116-649,35 162 16,5 21 12,2 7-862,-14-40 0,17 58 652,-1 0 0,0 0 0,0 1 0,-1-1-1,0 1 1,0 0 0,0 0 0,-12-10 0,-3 3-5180,3 14-3484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8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46 10645,'-29'-46'15245,"19"63"-12065,0-3-1996,9-5-916,-1-1 0,1 1 0,1-1 0,0 1 0,0-1 0,0 1 0,4 15 0,1 15 101,-3 36-369,-3 1 0,-3 0 0,-22 115 0,-43 399-2562,65-508-2969,5-28-1785,4 11-7058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8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71 15113,'-30'-36'3171,"25"29"-302,6 4-90,1-7-1515,3-4 3434,-4 14-4621,-1 0 0,0 0-1,1 0 1,-1 0 0,1 0-1,-1 0 1,1 0 0,-1 0-1,1 0 1,-1 0 0,1 1-1,-1-1 1,0 0 0,1 0-1,-1 1 1,1-1 0,-1 0-1,0 0 1,1 1 0,-1-1-1,0 1 1,1-1 0,-1 0-1,0 1 1,0-1 0,1 0-1,-1 1 1,0-1 0,0 1-1,0-1 1,0 1 0,1-1-1,-1 1 1,0 0 0,5 10-48,1 0 0,-2 1 1,1 0-1,-2 0 0,0 0 1,0 0-1,1 21 0,0 94-67,-4-96 31,-3 72 7,-5 0 0,-4 0 0,-31 123 0,5-44-505,-19 77-2000,21-99-3616,32-129 1914,-1 45-1,8 6-8029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41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448 1 8605,'0'0'1963,"-1"3"-113,-19 79 4847,-22 44-1919,-1 5-2148,-83 293 1373,-48 172-3054,143-454-3593,21-47-1968,9-82 2858,1-1 0,1 0-1,0 0 1,0 0 0,6 21 0,8 11-8956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42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 8161,'9'-17'12502,"-8"16"-12346,1-1 0,-1 1 1,0-1-1,1 1 0,-1 0 0,1 0 1,0 0-1,-1 0 0,1 0 1,3-1-1,-3 2-103,0 1-1,0 0 1,0 0-1,0-1 1,0 1 0,-1 0-1,1 1 1,0-1-1,0 0 1,-1 0 0,1 1-1,2 2 1,22 25 203,-17-18-179,4 3 11,0 1 0,-1 0 0,-1 1 0,-1 0 0,0 1 0,-1 0 0,-1 0 0,0 1 0,7 27 0,-9-21-59,-1 1 0,-1 1 0,-1-1 1,-1 1-1,-1-1 0,-4 40 0,-2-32-3,-2-1 1,-1 0-1,-17 42 1,5-17 6,12-33-17,-1 0-1,-21 38 1,28-59-6,1 1 0,-1-1 0,1 1 0,0-1 0,0 1 0,0-1 1,0 7-1,5-11 14,6-3-22,-1-1 1,0 0-1,0 0 1,-1-1-1,1 0 1,-1 0-1,0-1 1,-1 0 0,0-1-1,0 1 1,10-17-1,8-13 4,28-58 1,-46 83 23,50-103-102,58-100 1590,-113 212-967,0 6-340,0 0 1,-1 0-1,0 0 1,0 1-1,0-1 0,0 0 1,0 5-1,-1-7-153,16 81 844,-7-31-341,2 0 1,23 67-1,-28-103-695,1 1-1,0-1 1,1 0-1,0-1 1,2 0 0,-1 0-1,2-1 1,0-1-1,0 1 1,1-2-1,22 17 1,-14-14-849,1-1 1,1-1-1,0 0 0,0-2 1,31 10-1,-23-12-2635,-1 0 1,31 2-1,-7-2-6215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43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597 21 5533,'1'-1'176,"0"1"0,0 0 0,0-1 0,-1 1 1,1 0-1,0-1 0,0 1 0,-1-1 0,1 0 1,0 1-1,-1-1 0,1 1 0,-1-1 1,1 0-1,-1 1 0,1-1 0,-1 0 0,1 0 1,-1 1-1,0-1 0,1 0 0,-1 0 0,0 0 1,0 1-1,0-3 0,-26 1 7825,14 6-6686,11-4-1267,1 0-1,-1 0 1,0 0 0,0 0-1,0 0 1,1 0 0,-1 1-1,0-1 1,0 0 0,1 0-1,-1 1 1,0-1 0,1 0-1,-1 1 1,0-1 0,1 1 0,-1-1-1,0 1 1,1-1 0,-1 1-1,1-1 1,-1 1 0,1 0-1,-1-1 1,1 1 0,-1 0-1,-11 37 1207,-62 194 4097,-52 117-1679,-69 178-2940,80-171-7935,92-262 2924,15-31-1650,7 7-5402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44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352 1 6765,'0'0'5135,"4"0"-3662,30 0 1243,-32 2-2369,0 0-1,0 0 1,0 0-1,0 0 0,-1 1 1,1-1-1,-1 1 0,0-1 1,2 4-1,-3-5-233,0 0 1,1 0-1,-1 0 0,0 0 0,0 0 1,1 0-1,-1 1 0,0-1 0,0 0 1,0 0-1,0 0 0,-1 0 1,1 0-1,0 0 0,0 0 0,-1 1 1,0 0-1,-1 5 313,-15 73 2581,-1-7-660,-179 674 1813,88-368-2925,87-296-4178,-11 89 0,29-142 1354,1 1-1,2 0 1,1-1 0,1 1-1,2 0 1,8 42-1,7-10-11181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28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66 13429,'-39'-46'2746,"30"37"949,-15-1 7983,39 14-11627,-1 1 0,0 0 0,0 1 0,0 1 0,-1 0 0,0 1 0,0 1 0,-1-1 0,0 2 0,-1 0 1,0 0-1,0 1 0,-1 1 0,10 15 0,-13-17-28,-1 0 1,0 0 0,-1 1 0,0 0 0,0 0 0,-1 0 0,-1 0 0,0 1-1,-1 0 1,0-1 0,0 1 0,-1 0 0,-1 0 0,0 0 0,-1 0-1,0 0 1,-1-1 0,-5 23 0,2-21-24,0 0 0,-1 0 0,-1 0 0,0 0 0,0-1 0,-16 19 0,-61 58 0,65-70 0,-7-1 0,19-14 0,7-4 0,0 0 0,0 0 0,0 0 0,0 0 0,0 1 0,0-1 0,0 0 0,0 0 0,-1 0 0,1 0 0,0 0 0,0 0 0,0 0 0,0 1 0,0-1 0,-1 0 0,1 0 0,0 0 0,0 0 0,0 0 0,0 0 0,0 0 0,-1 0 0,1 0 0,0 0 0,0 0 0,0 0 0,0 0 0,-1 0 0,1 0 0,0 0 0,0 0 0,0 0 0,0 0 0,-1 0 0,1 0 0,0 0 0,0 0 0,0 0 0,0 0 0,0-1 0,0 1 0,-1 0 0,1 0 0,0 0 0,0 0 0,0 0 0,0 0 0,0 0 0,0-1 0,0 1 0,-1 0 0,1 0 0,0 0 0,0 0 0,0 0 0,0-1 0,5-12 0,10-13 0,23-20-319,1 2 1,3 1-1,58-45 0,1-3-44,-95 86 454,0-1 0,0 1 0,1 0 0,0 1 0,-1 0 0,1 0 0,1 0 0,8-2 0,-14 5-63,0 0-1,1 0 0,-1 1 1,1-1-1,-1 1 0,1 0 0,-1 0 1,1 0-1,-1 0 0,1 0 1,-1 1-1,0-1 0,1 1 0,-1-1 1,1 1-1,-1 0 0,0 0 1,1 0-1,-1 0 0,0 0 0,0 1 1,0-1-1,0 1 0,0-1 1,0 1-1,-1 0 0,1 0 0,0-1 1,2 5-1,6 12-27,0 0 0,-1 1 0,11 32 0,15 32 0,-34-81-1,12 23-701,1-1-1,22 30 1,-30-47 381,0 0-1,1 0 1,0 0 0,0-1 0,0 0 0,1 0 0,0-1 0,0 0 0,1 0-1,-1-1 1,10 4 0,88 27-11227,-44-14-725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44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629 43 9065,'0'-1'502,"0"-1"1,1 0 0,-1 1-1,0-1 1,0 1 0,0-1-1,0 1 1,0-1 0,-1 1-1,1-1 1,0 1 0,-1-1-1,1 1 1,-1-1 0,1 1-1,-1-1 1,0 1 0,0 0-1,1 0 1,-1-1 0,0 1-1,-2-2 1,-2-3-787,4 4 1373,-1 5 143,-4 10-508,1-1 0,0 2 1,0-1-1,1 0 0,1 1 1,-2 21-1,-3 93 1560,6-62-1255,-11 82-807,-6-1-1,-7 0 1,-6-2-1,-7-2 1,-6-1-1,-92 201 1,10-87-4804,43-89-6736,38-70-2395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50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188 363 4492,'40'-24'1553,"-39"23"-1338,1 0 1,-1 0-1,1 0 0,-1 0 0,0 0 1,0-1-1,0 1 0,0-1 0,0 1 0,0 0 1,0-1-1,0 0 0,0 1 0,-1-1 1,1 1-1,0-1 0,-1 0 0,0 0 0,1-3 1,1-2 762,1-5 176,0 0-1,-1-1 0,-1 1 0,1-1 1,-2 1-1,0-1 0,0 1 1,-1-1-1,-1 1 0,-5-22 0,-3-39 4729,9 63-4880,-9-34 867,10 43-1869,0 1 0,0-1 0,0 0 0,0 1 0,-1-1 0,1 1 0,0-1 0,0 0 0,0 1 0,-1-1 0,1 1 0,0-1 0,-1 1 0,1-1 0,0 1 0,-1-1 0,1 1 0,-1-1 0,1 1 0,-1 0 0,1-1 0,-1 1 0,1 0 0,-1-1 0,1 1 0,-1 0 0,0-1 0,1 1 0,-1 0 0,1 0 0,-2 0 0,1 0 0,-1 1 0,1-1 0,0 1 0,0 0 0,-1-1 0,1 1 0,0 0 0,0 0 0,0 0 0,0 0 0,0 0 0,0 0 0,-1 2 0,-31 54 0,27-45 0,-21 47 0,3 1 0,3 0 0,-25 115 0,44-165 0,-34 177 0,34-169 0,1 0 0,0 0 0,2 0 0,0 0 0,1 0 0,0 0 0,2 0 0,7 23 0,-9-35 0,0 0 0,1 0 0,0-1 0,0 1 0,0-1 0,1 0 0,0 0 0,0 0 0,0-1 0,0 1 0,1-1 0,0 0 0,0 0 0,0 0 0,0-1 0,0 0 0,9 4 0,-6-5 0,0 1 0,0-1 0,0 0 0,1-1 0,-1 0 0,0 0 0,1-1 0,-1 0 0,1 0 0,-1-1 0,0-1 0,12-2 0,71-27 0,-73 23 0,0 1 0,0 1 0,1 1 0,0 0 0,0 2 0,27-3 0,-39 7 0,0-1 0,0 2 0,0-1 0,0 1 0,0 0 0,0 0 0,0 1 0,0 0 0,-1 0 0,12 8 0,6 5 0,31 29 0,-20-15 0,73 50 0,-104-77 0,1 0 0,-1-1 0,1 0 0,-1 0 0,1 0 0,0 0 0,0-1 0,0 1 0,0-1 0,0-1 0,0 1 0,0-1 0,0 0 0,0 0 0,0 0 0,8-2 0,-11 1 0,1 0 0,0 0 0,-1 0 0,1 0 0,-1 0 0,0-1 0,1 1 0,-1-1 0,0 0 0,0 1 0,0-1 0,0 0 0,0 0 0,0 0 0,-1-1 0,1 1 0,-1 0 0,0-1 0,1 1 0,-1-1 0,0 1 0,0-1 0,-1 0 0,1 1 0,0-1 0,-1 0 0,0 0 0,1 1 0,-1-1 0,-1-4 0,-1-20 0,-2 1 0,-1-1 0,0 1 0,-2 0 0,-12-27 0,-7-31 0,10 29 0,9 36 0,2 1 0,0 0 0,0-1 0,2 0 0,0 0 0,2 0 0,0-31 0,2 45-3,0 0 0,0 0 0,1 1 0,0-1 1,0 0-1,0 1 0,0-1 0,1 1 0,0 0 0,-1 0 0,2 0 0,-1 0 0,0 1 0,1-1 1,0 1-1,-1 0 0,2 0 0,-1 0 0,0 0 0,0 1 0,1 0 0,-1 0 0,1 0 0,0 0 1,-1 1-1,9-2 0,12-2-19,0 1 0,0 2 0,50 0 0,-60 2 21,21 0 6,-5-1 13,0 1 1,-1 2-1,1 1 0,36 8 0,-58-9-14,0 1 0,0 0-1,0 1 1,-1 0 0,0 0 0,0 0-1,0 1 1,0 1 0,-1-1 0,0 1-1,0 0 1,0 1 0,-1 0-1,0 0 1,0 0 0,-1 1 0,0-1-1,7 15 1,-7-9-4,1 0 0,-2 1 0,0-1 0,0 1 0,-1 0 0,-1 0 0,0 0 0,-1 0 0,-1 1 0,0-1 0,-1 0 0,-1 0 0,0 0 0,0 0 0,-2 0 0,0 0 0,-7 16 0,-38 86 0,44-101-93,4-12-485,1-16-3070,1-23-1504,5 10-3657,3 6-2694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51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143 109 10145,'-16'-54'9529,"15"52"-9204,0 1 1,0 0-1,0 0 1,-1-1 0,1 1-1,0 0 1,-1 1-1,1-1 1,-1 0-1,1 0 1,-1 1 0,1-1-1,-1 0 1,0 1-1,1 0 1,-1-1-1,0 1 1,1 0-1,-3 0 1,2 2-80,-1 1 48,0 0 0,0 0 0,1 1 1,0-1-1,-1 1 0,1-1 1,0 1-1,1 0 0,-1 0 0,0 0 1,1 0-1,-1 7 0,-51 402 2217,46-214-2511,4-68 0,2-110 0,0-5 0,0 0 0,1 0 0,1-1 0,5 28 0,-6-42 0,0-1 0,0 1 0,0 0 0,0-1 0,0 1 0,1 0 0,-1-1 0,0 1 0,1 0 0,-1-1 0,0 1 0,1-1 0,-1 1 0,1-1 0,-1 1 0,1-1 0,-1 1 0,1-1 0,-1 1 0,1-1 0,1 1 0,0-1 0,0 0 0,0 0 0,1 0 0,-1 0 0,0-1 0,1 1 0,-1-1 0,0 1 0,0-1 0,1 0 0,-1 0 0,0 0 0,0 0 0,0 0 0,0 0 0,0-1 0,2-1 0,1-1 0,0-1 0,0 1 0,-1-1 0,0 1 0,0-1 0,4-6 0,17-38 0,-2-1 0,30-98 0,-47 130 0,22-82 0,-4-1 0,13-138 0,-33 212 0,-1 0 0,-2-1 0,-1 1 0,-5-48 0,5 74 0,0-1 0,0 0 0,0 1 0,-1-1 0,1 1 0,0-1 0,-1 1 0,1-1 0,-1 1 0,0-1 0,0 1 0,1-1 0,-1 1 0,0 0 0,0-1 0,0 1 0,0 0 0,0 0 0,-1 0 0,1 0 0,0 0 0,-1 0 0,1 0 0,0 0 0,-1 1 0,1-1 0,-1 0 0,1 1 0,-1-1 0,1 1 0,-1 0 0,0-1 0,1 1 0,-1 0 0,1 0 0,-1 0 0,0 0 0,1 0 0,-1 0 0,1 1 0,-1-1 0,1 1 0,-4 0 0,1 1 0,-1 0 0,0 0 0,0 1 0,1-1 0,-1 1 0,1 0 0,0 1 0,0-1 0,0 1 0,0-1 0,1 1 0,-4 5 0,-4 8 0,1 1 0,0 0 0,1 0 0,1 1 0,1 0 0,1 1 0,1-1 0,0 1 0,1 0 0,2 1 0,0-1 0,1 0 0,1 1 0,0-1 0,2 1 0,1-1 0,7 29 0,-7-36-406,1-1 1,1 0-1,0 0 1,1 0-1,0 0 1,1-1-1,0 0 1,1 0-1,0-1 1,1 0-1,0 0 0,0-1 1,1-1-1,0 1 1,14 8-1,-9-8-543,0-1 0,1-1-1,0 0 1,0-1-1,0 0 1,1-1 0,-1-1-1,1-1 1,0 0 0,1-1-1,18-1 1,14-3-10953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51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26 1444,'-28'-26'-500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56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67 7333,'29'-6'1904,"-48"0"12,0 6 5589,22-17-6921,6 0-132,7 11-84,54-8-76,-38 14-728,0 0-608,3 0-516,3 0-321,-7 3-2607,27 5-3473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56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 8085,'0'0'5796,"10"-14"-4872,-1-1-340,10 12-596,13-8-708,3 5-616,6 1-2524,10-4-2617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57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402 49 5308,'17'-19'7056,"-18"1"-296,-2 9-7756,3 7 1823,-3 2-648,0 1 0,0-1 0,0 1 0,0-1-1,0 1 1,1 0 0,-1 1 0,0-1 0,1 0 0,-1 1 0,1-1 0,-1 1-1,-3 3 1,-30 32 554,21-20-157,-22 25-68,2 2 0,2 1-1,2 1 1,2 2 0,2 1 0,2 1 0,2 2 0,3 0-1,2 1 1,-19 93 0,34-127-474,1-1-1,1 0 1,0 1 0,2-1 0,0 1 0,1-1-1,0 0 1,2 0 0,0 0 0,1 0 0,1 0-1,1-1 1,0 0 0,18 28 0,-18-36-29,1 1 0,0-2 0,0 1 0,1-1 0,0 0 0,1-1 0,0 0 0,0 0 0,0-1 0,1 0 0,0-1 0,0 0 0,0-1 0,20 4 0,-22-6-3,1-1-1,-1 0 1,1-1 0,0 0-1,0 0 1,-1-1 0,1 0-1,0-1 1,-1 0 0,0-1-1,1 0 1,-1 0 0,15-9-1,-11 5-3,-2-1-1,1 0 1,-1-1-1,0 0 0,0 0 1,-1-2-1,-1 1 1,0-1-1,0-1 0,-1 1 1,-1-1-1,0-1 1,0 1-1,4-15 1,4-13-26,-1-1 0,-3 0 0,9-58 0,-11 28-174,0-103-1,-8 132-4,-1 23-36,-1 0 0,0 1 0,-1-1 0,-1 0 0,-1 1 0,-10-29 0,11 39-26,0-1 0,-1 1 1,0-1-1,-1 1 0,0 0 0,0 1 0,0-1 1,-1 1-1,0 0 0,-1 0 0,0 1 0,0 0 1,0 0-1,-16-9 0,12 10-1054,1 1 1,-1 0-1,0 0 0,0 1 1,-1 1-1,1 0 1,0 0-1,-18 0 0,9 7-6253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58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 5100,'0'0'5448,"-1"2"-5010,-8 10-2,1 0 0,1 1 0,0 0 1,1 1-1,-6 14 0,11-25-349,0 0 0,0 0 0,1 0-1,-1 0 1,0 1 0,1-1 0,0 0 0,0 0 0,0 0-1,0 0 1,0 0 0,1 1 0,-1-1 0,1 0-1,0 0 1,0 0 0,0 0 0,0 0 0,1 0-1,-1-1 1,1 1 0,-1 0 0,1-1 0,0 1-1,0-1 1,1 0 0,-1 1 0,0-1 0,1 0-1,-1 0 1,5 2 0,-2-1 14,-1-1-1,1 1 1,0-1 0,0 0-1,0-1 1,1 1-1,-1-1 1,0 0 0,1 0-1,-1-1 1,0 1 0,1-1-1,-1 0 1,1-1-1,-1 1 1,0-1 0,8-2-1,-3 0-23,-1-1 0,0 1-1,0-1 1,0-1-1,-1 0 1,1 0 0,-1 0-1,-1-1 1,1 0 0,-1-1-1,10-11 1,20-29-13,-35 45-199,-17-27-3201,13 29 2940,-1 0-1,1 0 0,0 0 0,-1 0 0,1 0 0,-1 0 0,1 1 1,0-1-1,-1 1 0,1 0 0,-3 1 0,0-1-982,-14 5-5201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58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1 0 296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4:17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48 4856,'0'0'4203,"-7"12"-2495,4-5-1326,0-1-1,0 1 1,0 0-1,1 0 1,-1 0-1,2 0 1,-1 0-1,1 0 1,0 0-1,1 1 1,-1-1-1,2 0 1,-1 0-1,1 1 1,2 9 0,2 9 252,16 57 481,-19-74-919,2 0 0,-1-1 0,1 1 0,0-1 0,0 0 0,10 13 0,-12-19 48,16-5 242,-14 2-445,-1 0 0,1 0 0,-1 0 0,0 0 0,1-1 0,-1 0 0,0 1 0,0-1 0,0 0-1,0-1 1,-1 1 0,1-1 0,-1 1 0,1-1 0,-1 0 0,0 1 0,0-1 0,0 0 0,0-1 0,-1 1 0,1 0 0,-1 0 0,0-1-1,0 1 1,1-5 0,0 1-14,0 0 0,0-1-1,-1 1 1,0 0 0,-1-1-1,1 1 1,-1-1 0,-1 1-1,1-1 1,-2 1 0,-3-15-1,-1 8-33,-1-1-1,-1 1 1,-1 1 0,0-1-1,-1 2 1,0-1-1,0 1 1,-17-13-1,18 17-615,-1 0 0,1 0 0,-2 1-1,1 0 1,-1 1 0,-18-7 0,7 9-4976,-10 6-3496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28.5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1 13665,'41'14'2899,"-40"-14"-2812,-1 0 1,0 0-1,1 1 1,-1-1-1,0 0 1,1 1-1,-1-1 1,0 0-1,0 1 1,1-1-1,-1 0 1,0 1-1,0-1 1,0 1-1,1-1 1,-1 0-1,0 1 1,0-1-1,0 1 1,0-1-1,0 1 1,0-1-1,0 0 1,0 1-1,0-1 1,0 1-1,0-1 1,0 1-1,-1-1 1,1 0-1,0 1 1,0-1-1,0 1 1,0-1-1,-1 0 1,1 1-1,0-1 1,0 0 0,-1 1-1,1-1 1,0 0-1,-1 1 1,1-1-1,-4 7 1518,9 14 1998,-3-18-3249,-1 0-1,0 0 1,0 0-1,-1 0 0,1 1 1,0-1-1,-1 0 0,0 0 1,0 6-1,-3 17 48,0 0 0,-2 0 1,-1 0-1,-1 0 0,-1-1 0,-1 0 1,-2-1-1,-25 45 0,-54 77-462,84-136-732,0 1 0,1 0 0,-6 19 1,5-8-3772,4 0-3537,1 1-5785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4:45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31721,'2340'3989'0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4:49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212 260 4212,'-14'-4'9301,"0"3"-4160,8 1-4686,0 0 1,1 1-1,-1-1 1,1 1 0,-1 1-1,1-1 1,-1 1-1,-7 3 1,10-4-177,-1 1-138,1 0-1,-1 0 1,0 1-1,0-1 1,1 1-1,-6 5 0,-7 5 141,-30 11 138,44-23-323,-21 5 196,19-5 284,21-12-217,144-98-88,99-59-174,-200 136-265,-58 31 172,1 0-27,23-6 55,-23 6-15,0 0-4,-1 1 221,1-1 0,-1 0-1,0 1 1,1-1 0,-1 1 0,0 0-1,1 0 1,-1 0 0,0 0-1,1 0 1,-1 0 0,1 1-1,-1-1 1,0 1 0,0-1-1,4 3 1,-1 0 120,0 0 0,-1 1 0,0-1 0,0 1 1,0 0-1,7 9 0,25 34-316,-23-28-39,2-1-1,30 31 0,-32-37 2,-1 1 0,21 28 0,22 29 0,-45-59-101,-8-8-662,-5-11-5116,-7-4 4226,5 6 121,-9-16-5939,-1 4-4913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4:54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5343 24976,'-195'65'0,"260"-261"0,-130 392 0,5472-5604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39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3 3300,'0'0'10031,"-4"0"-9593,-30-3 360,30 3 178,-22 34 342,14-18-1365,-26 36-26,23-10-6413,11-20-785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46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20 235 12105,'-19'-37'2044,"22"5"1221,3 4-2041,-2 8-300,2 0-184,0 3-172,-3-1-200,-3-4-852,0 2-68,4 0-16666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49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84 2404,'-9'0'320,"2"0"24,0 1 0,-1-1 0,1-1 0,-1 0 0,1 0 0,0 0 0,0-1-1,0 0 1,-1 0 0,2-1 0,-12-5 0,-38-17 2489,53 24-317,28-14-1543,-8 9-874,0 2 0,0 0 0,0 1-1,1 0 1,-1 1 0,25 1 0,631 19 803,3 53-1125,-504-50-125,499 62-5055,-312-35-406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4:18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366 239 13005,'-27'-16'3050,"22"12"2207,-2 13-985,-4 6-2486,7 1-903,2 1 0,0 0-1,0 0 1,3 30 0,-4 36 57,-25 105-901,-15 157-25,41-297-16,2 1 0,1 0 1,3 0-1,2 0 1,13 50-1,-15-87 2,-1-1 0,1 1 0,1-1 0,0 0 0,1-1 0,0 1 0,0-1 0,1 0 0,1-1 0,0 1 0,13 11 0,-16-16 0,0-1 0,1 0 0,-1 0 0,1-1 0,0 1 0,0-1 0,0-1 0,0 1 0,1-1 0,-1 0 0,1 0 0,-1-1 0,1 0 0,-1 0 0,1-1 0,0 0 0,0 0 0,-1 0 0,1-1 0,0 0 0,-1 0 0,8-3 0,-3 0 0,0-1 0,0 0 0,-1-1 0,0 0 0,0-1 0,0 0 0,-1 0 0,0-1 0,0-1 0,12-14 0,2-8 0,40-64 0,-38 50 0,-2-1 0,-2-1 0,-2-1 0,-2-1 0,17-83 0,-23 67 0,-2 0 0,-3 0 0,-4 0 0,-5-69 0,1 103-2,-2 0 0,-1 0 1,-2 0-1,-1 1 0,-1 0 0,-2 1 0,0 0 0,-2 0 1,-33-51-1,36 66 1,0 0 0,-1 1 1,-1 0-1,0 1 0,-1 0 0,-1 1 1,1 0-1,-23-12 0,24 17 2,0 0 0,-1 0 0,0 2 0,0-1-1,0 2 1,0 0 0,-1 0 0,1 1 0,-1 1 0,0 0 0,-23 2-1,15 2 2,0 1-1,0 1 0,1 1 0,0 1 0,0 1 1,0 1-1,1 0 0,0 2 0,1 0 1,0 1-1,1 1 0,0 1 0,1 0 0,-21 24 1,25-23-3,0 0 1,1 1 0,0 0 0,2 1 0,0 1-1,0-1 1,-7 24 0,12-27 0,1 0 0,0 0-1,1 0 1,1 0 0,0 0 0,1 0 0,1 1 0,0-1-1,1 0 1,4 23 0,-2-23-4,2-2 0,-1 1-1,1 0 1,1-1 0,0 0-1,1 0 1,1-1 0,-1 0 0,2 0-1,-1-1 1,1 0 0,1 0 0,0-1-1,19 13 1,-2-3-58,1-2-1,0 0 0,1-2 1,60 21-1,-35-18-812,1-4 0,0-1 0,1-3 0,0-2-1,108 0 1,-138-9-22,0-1 1,0-2-1,0 0 0,0-2 1,38-13-1,-26 4-4024,46-25 0,-30 10-4012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4:18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41 11861,'-19'-20'9305,"35"14"-8621,7-3-468,5 9-628,23-3-920,-10 1-896,4 4-3161,2 4-4332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4:18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17 115 12861,'-13'3'2656,"10"-17"4337,9 2-5545,7 1-300,19-1-416,25-2-928,-10 3-676,4-1-1084,-6-5-1004,2 6-2941,17 8-5068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4:19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526 59 11545,'1'-6'277,"0"4"-24,0-1-1,-1 1 1,1 0-1,-1-1 1,0 1-1,1-1 1,-1 1-1,0 0 1,-1-1-1,1 1 1,-1-5-1,0 6 44,-1-1 0,1 1 0,0-1 1,-1 1-1,1 0 0,0 0 0,-1 0 0,0 0 0,1 0 1,-1 0-1,0 0 0,1 0 0,-1 0 0,0 1 0,0-1 1,0 1-1,0 0 0,1-1 0,-4 1 0,-3-1 291,1 1 0,0 0 0,-1 0-1,1 1 1,0 0 0,0 0 0,0 1-1,-1-1 1,1 2 0,1-1 0,-1 1 0,0 0-1,1 0 1,-8 5 0,-12 10 653,-47 38 1,70-54-1129,-33 30-27,1 2 0,2 1 1,2 1-1,1 2 0,2 1 1,-45 81-1,71-117-85,0 1 0,1 0 0,-1 0 0,1 0 0,-1 0 0,1 1 0,1-1 0,-1 0 0,1 0 0,-1 1 0,1-1 0,0 0 0,1 0 0,-1 1 0,1-1 0,0 0 0,0 0 0,0 0 0,2 6 0,-1-8 0,-1 0 0,1 0 0,-1 0 0,1 0 0,-1 0 0,1 0 0,0 0 0,0-1 0,0 1 0,0-1 0,1 1 0,-1-1 0,0 0 0,0 0 0,1 0 0,-1 0 0,1 0 0,-1 0 0,1-1 0,-1 1 0,1-1 0,-1 0 0,1 0 0,0 0 0,-1 0 0,1 0 0,-1 0 0,1-1 0,-1 1 0,1-1 0,-1 0 0,4-1 0,16-7 0,0 0 0,0-2 0,-1-1 0,-1 0 0,22-18 0,53-31 0,-94 60 0,0 1 0,1-1 0,-1 0 0,0 1 0,0-1 0,1 1 0,-1-1 0,1 1 0,-1 0 0,0-1 0,1 1 0,-1 0 0,0 0 0,1 0 0,-1 0 0,1 0 0,-1 0 0,0 1 0,1-1 0,-1 0 0,1 1 0,-1-1 0,0 1 0,0-1 0,1 1 0,-1 0 0,0-1 0,0 1 0,0 0 0,0 0 0,0 0 0,0 0 0,0 0 0,0 0 0,0 0 0,0 0 0,0 1 0,1 1 0,1 5 0,0-1 0,0 1 0,-1-1 0,0 1 0,2 11 0,-4-16 0,7 53 19,-2 1 0,-3 78 0,1 34-335,-1-108-1416,1 17-3311,-3-69 3390,2-1 1,-1 1-1,1 0 0,1-1 0,-1 1 1,6 9-1,10 11-9527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28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15185,'0'0'7089,"22"-8"-5529,0 2-316,16 0-264,26 3-244,-4 3-440,10-3-692,9 3-396,-2-2-612,-1-1-720,0 3-600,7-3-3117,2 6-4984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4:19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 15301,'-8'15'965,"2"-6"168,1-1 0,0 1 0,1 0 1,0 1-1,0-1 0,1 1 0,0 0 0,1 0 1,-2 17-1,1 236 4036,3-261-5169,5 111 0,-4-103 0,1-1 0,0 1 0,0-1 0,1 0 0,0 0 0,0 0 0,1 0 0,0 0 0,8 11 0,-11-18 0,1 1 0,0-1 0,0 0 0,0 1 0,0-1 0,0 0 0,0 0 0,0 0 0,1-1 0,-1 1 0,1-1 0,0 1 0,-1-1 0,1 0 0,0 0 0,0 0 0,0 0 0,0 0 0,-1-1 0,1 1 0,0-1 0,0 0 0,0 0 0,0 0 0,0 0 0,0-1 0,0 1 0,0-1 0,0 1 0,0-1 0,0 0 0,0 0 0,-1-1 0,4-1 0,0 0 0,-1-1 0,1 0 0,-1 0 0,0-1 0,0 1 0,-1-1 0,1 0 0,-1 0 0,0-1 0,-1 1 0,1-1 0,-1 0 0,0 0 0,2-8 0,3-7 0,-1 0 0,-1-1 0,-2 1 0,0-1 0,-1 0 0,-1 0 0,-1-1 0,-1 1 0,-1 0 0,-1 0 0,-1 0 0,-6-24 0,5 28 0,-1-1 0,-1 1 0,-1 0 0,-1 0 0,0 0 0,-1 1 0,-1 1 0,-17-23 0,25 36-455,-1 1 0,1-1 0,-1 1 0,1 0 0,-1-1 0,0 1 0,0 1 0,0-1 0,0 0 0,0 1 0,-1-1 0,-3 0 0,6 2 9,0-1 1,0 1-1,0 0 0,0 0 1,-1 0-1,1 0 1,0 0-1,0 0 1,0 0-1,0 0 1,0 0-1,0 0 0,0 1 1,0-1-1,0 0 1,0 1-1,0-1 1,0 1-1,0-1 1,0 1-1,0 0 0,0-1 1,0 1-1,-1 1 1,2 10-12284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4:19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97 17462,'-26'-37'3752,"23"17"4801,3 0-6765,0 0-576,-29 23-9289,-6 0 829,23 17-7210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22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0 13969,'0'0'2205,"-13"7"1990,12-7-4047,0 1 1,1 0-1,-1 0 0,0-1 0,1 1 1,-1 0-1,0 0 0,1 0 0,-1 0 0,1 0 1,-1 0-1,1 0 0,0 0 0,-1 0 0,1 0 1,0 0-1,0 0 0,0 0 0,0 0 1,0 1-1,0-1 0,0 0 0,0 1 0,7 34 1383,-3-17-771,12 181 550,-9 1 0,-9 0 0,-8 0 0,-44 239 0,6-189-1335,-26 173-601,44-85-6621,31-286 3925,4-16-6047,-2-21 175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22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1105 6389,'0'0'5059,"0"-2"-3550,3-15 392,-2 12-1184,0 1-1,0-1 1,0 1-1,0-1 1,1 1-1,-1-1 1,4-5-1,-3 8-676,0-1 0,0 1-1,0 0 1,0-1-1,0 1 1,0 0-1,1 0 1,-1 1-1,5-3 1,38-19 186,2 2-1,0 2 1,1 2-1,67-15 1,210-26 5,-279 51-181,1474-190-492,6 38-53,161-18 620,-1160 98 639,-395 51-274,241-86 0,-253 56-188,-79 36-271,-37 20-57,-1 1-85,7-3 818,2 1-3534,-8 4-1980,-16 7-427,-11 5-3144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23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1 703 5344,'0'0'14043,"6"12"-12969,-4-10-1001,-1 0 0,1 0 0,-1 0 0,1 0 0,-1 0 0,1 0 0,0 0 0,0-1 0,0 1 0,0-1 0,0 0 0,1 1 1,-1-1-1,0 0 0,1 0 0,-1 0 0,0-1 0,5 2 0,49 2 387,-43-4-400,341-12 570,-197 2-518,2540-204-215,-2666 211 105,765-87-107,-561 52 359,311-91 0,-485 110-146,-1-2-1,-1-3 0,111-62 0,-154 75-144,-1 0-1,19-18 1,-31 25-4,0 3-25,-1 0 1,1 0 0,0 0-1,-1 0 1,1 0 0,0 1-1,0-1 1,-1 1-1,6-1 1,3 0-394,26-11-2998,-12-3-4076,-7 4-1069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24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2369 139 4660,'-1'-3'324,"-6"-21"224,6 23-458,1 1 1,0-1-1,0 1 1,0-1 0,0 1-1,0-1 1,0 1-1,0-1 1,0 1 0,0-1-1,0 1 1,0-1 0,0 1-1,0-1 1,0 1-1,1-1 1,-1 1 0,0-1-1,0 1 1,1-1 0,-1 1-1,0 0 1,0-1-1,1 1 1,-1-1 0,0 1-1,1 0 1,-1-1 0,1 1-1,-1 0 1,0 0-1,1-1 1,-1 1 0,1 0-1,-1 0 1,1 0-1,-1-1 1,1 1 0,-1 0-1,1 0 1,-1 0 0,2 0-1,-17-18 2248,12 11 2750,5 5-5031,0 0 0,0 1 1,0-1-1,0 0 0,0 1 1,0 0-1,0-1 1,0 1-1,1 0 0,-1 0 1,0 0-1,1 0 0,-1 1 1,1-1-1,-1 0 1,1 1-1,-1 0 0,1 0 1,-1 0-1,1 0 1,4 1-1,4 1-161,1 0 1,-1 1 0,19 8-1,-16-6-317,-12-4 178,-23-7-291,18 5 632,1 0 0,-1-1 0,1 1 0,0 0 0,0-1 0,0 1 0,0-1 0,0 0 1,0 0-1,0 0 0,1 0 0,-1 0 0,1 0 0,-1 0 0,1 0 0,0-1 0,0 1 1,0 0-1,0-1 0,0 1 0,0-1 0,1 1 0,-1-1 0,1-4 0,-4-8 432,-11 37 365,-7 19-93,-28 77 0,15-33-128,-279 571 2337,-237 228-2158,-352 291-5121,835-1096 2567,-3-4 0,-135 112 0,185-173 432,-38 20 0,56-32 1138,0-1-192,0 1 0,-1-1 0,1 0 0,-1 0 0,1 0 0,-1 0 0,1-1 0,-1 1 0,0-1 0,1 0 0,-1 0 0,0 0 0,0-1 0,1 1 0,-1-1 1,1 0-1,-1 0 0,1 0 0,-1 0 0,1-1 0,0 0 0,-1 1 0,-4-5 0,-11-6-3425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27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 6381,'0'0'3399,"0"-2"-1812,1-10-1889,-1 9 1459,1 0 1,0 0 0,0 0 0,0 0 0,0 0 0,0 0 0,0 1 0,3-4 0,6-8 9974,8 37-10983,-15-12-149,-1-1 0,0 1 0,-1 0 0,0 17 0,1 4 0,34 218 0,7 87 0,-27-205 0,-9-86 0,-2 0 0,-1 48 0,-6 192 0,4-251 0,6 40 0,0-6 0,17 129 0,-5-55 0,1-11 0,-13-92 0,-1 1 0,-2 0 0,-2 0 0,-3 59 0,-4-45 0,3-26 0,-7 34 0,-3-8 0,5-30 0,0 0 0,2 0 0,1 0 0,1 1 0,1-1 0,5 50 0,-1-56 0,-2-1 0,0 1 0,-1 0 0,-1-1 0,-4 28 0,-25 94 0,21-101 0,-13 31 0,20-65 0,1-1 0,-1 0 0,1 1 0,1-1 0,-1 0 0,1 1 0,-1-1 0,2 7 0,-1-6 0,0 0 0,0 0 0,-1 0 0,1 0 0,-1 0 0,0 0 0,-3 7 0,-8 27 0,10-33 0,-2 23 0,5 10 0,-5-4 0,4 11 0,0-46 0,0 0 0,0 1 0,0-1 0,0 0 0,0 1 0,0-1 0,0 0 0,0 1 0,0-1 0,1 0 0,-1 1 0,0-1 0,0 0 0,0 1 0,0-1 0,1 0 0,-1 0 0,0 1 0,0-1 0,1 0 0,-1 0 0,0 1 0,1-1 0,-1 0 0,0 0 0,1 0 0,-1 0 0,0 0 0,1 1 0,-1-1 0,0 0 0,1 0 0,-1 0 0,0 0 0,1 0 0,-1 0 0,0 0 0,1 0 0,-1 0 0,0 0 0,1 0 0,-1 0 0,0-1 0,1 1 0,-1 0 0,0 0 0,1 0 0,-1 0 0,0 0 0,0-1 0,1 1 0,-1 0 0,0 0 0,1-1 0,-1 1 0,10-13 0,-9 13 0,11-14-852,0 0 0,-1-1 0,0 0 0,16-33 0,20-69-9559,-34 82-4701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28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527 18 6677,'-1'-2'299,"0"1"1,-1-1 0,1 1-1,-1 0 1,1 0-1,-1-1 1,0 1 0,1 0-1,-1 0 1,0 0 0,0 1-1,0-1 1,0 0-1,0 1 1,0 0 0,0-1-1,0 1 1,0 0 0,0 0-1,0 0 1,0 0 0,0 0-1,0 0 1,0 1-1,0-1 1,0 1 0,0-1-1,-2 2 1,-10 2 319,1 0 1,-22 11-1,28-11-57,-21 9 156,0 2 1,1 0-1,1 2 0,-29 25 0,33-23-684,0 2 1,2 0-1,0 1 0,-24 36 0,10-13-1456,-10 16-2305,23-17-1864,9 0-2233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28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65 9213,'7'-8'958,"0"0"1,0 0-1,1 1 1,0 0-1,0 0 1,17-10-1,-22 16 692,1 0-1294,-1 1 0,1 0 0,-1 0 0,1 0 0,-1 0 0,1 0 0,-1 1-1,0-1 1,5 2 0,-2 1-177,0 0 0,0 1 0,0-1 0,0 1 0,-1 0 0,1 1 0,-1-1 0,0 1 0,0 0 0,5 8 0,42 63 841,-37-51-789,133 255-2744,-70-123-7179,-41-84 530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31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2669 64 4548,'0'0'4524,"12"-18"-3099,-5 13 3008,4 3-3519,-1-1-1,0 0 1,-1-1-1,15-6 4140,-35 3-4239,11 6-766,-1 0-1,0 0 1,0 0-1,0 0 0,0 1 1,0-1-1,0 0 1,0 1-1,0-1 1,0 0-1,0 1 0,0 0 1,0-1-1,0 1 1,-1-1-1,-1 1 1,-13 0 411,0 1 1,-30 6 0,18-3-110,-1076 124 5247,496-53-5393,7 52-296,360-51-3223,237-74 2922,1-1-1,0 0 0,-1 0 0,1 0 0,-1 0 1,1 0-1,-1-1 0,1 1 0,-1-1 1,1 0-1,-1 0 0,-4-1 0,-3-2-3844,26-2-952,-9 3 3874,41-11-9218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28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18 13125,'-4'-3'891,"-1"1"0,0-1 0,0 2 1,0-1-1,0 0 0,0 1 0,0 0 0,0 0 0,-10 0 0,12 1-551,-1 0 1,1 1-1,-1 0 0,1 0 0,0 0 1,-1 0-1,1 1 0,0-1 0,0 1 1,0 0-1,0 0 0,0 0 0,0 0 1,1 0-1,-1 1 0,-2 2 1,-14 16 137,1 1 1,1 1 0,1 1 0,1 0 0,-20 44-1,21-35-63,1 0 0,1 2 0,2 0-1,-7 41 1,15-62-415,1 0 0,1-1 0,0 1 0,0 0 0,1 0 0,1 0 0,1-1 0,4 18 0,-4-23 0,0 1 0,0-1 0,1 1 0,0-1 0,1 0 0,-1-1 0,1 1 0,1-1 0,0 0 0,0 0 0,0 0 0,1-1 0,11 9 0,-2-6-531,0 0 0,0-2 1,1 1-1,0-2 0,0 0 0,0-1 0,1-1 0,0-1 1,33 2-1,-17-3-1029,0-3 0,1-1 1,-1-1-1,45-10 0,-2-6-4055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31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62 264 3860,'-32'-19'2511,"29"18"-79,-16 1 225,11 3 6138,27 0-3715,-4-1-6724,83 4 2930,157-10 0,-186 1-1061,1477-102 22,-1208 77-638,932-75-520,-1225 100 879,60-6 32,115 7 1,-214 2-55,0 0-1,-1 1 1,1-1 0,0 1 0,-1 1 0,1-1 0,0 1 0,5 3 0,-11-5 24,1 0 0,-1 0 0,0 1 0,1-1 0,-1 0 0,0 0 0,1 1 0,-1-1-1,0 0 1,0 1 0,1-1 0,-1 0 0,0 1 0,0-1 0,0 0 0,1 1 0,-1-1 0,0 0 0,0 1 0,0-1 0,0 1 0,0-1 0,0 0 0,0 1 0,0-1 0,0 1 0,0-1 0,0 0-1,0 1 1,0-1 0,0 1 0,0-1 0,0 0 0,-1 1 0,0 1-117,-1 0 1,1 0-1,0-1 0,-1 1 1,0-1-1,1 1 0,-1-1 0,0 0 1,0 1-1,-3 0 0,-59 29-8918,24-7-1135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32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1228 98 4960,'-26'-12'1185,"25"12"-1118,0-1 0,1 1 1,-1 0-1,1-1 0,-1 1 0,0 0 0,1 0 0,-1 0 0,0-1 0,1 1 0,-1 0 0,0 0 1,1 0-1,-1 0 0,0 0 0,1 0 0,-1 1 0,0-1 0,1 0 0,-1 0 0,0 0 1,1 0-1,-1 1 0,1-1 0,-1 0 0,0 1 0,1-1 0,-1 1 0,1-1 0,-1 0 0,0 2 1,0-2 80,1 1 1,-1-1 0,1 1 0,-1-1 0,0 1 0,1-1 0,-1 1-1,0-1 1,0 0 0,1 1 0,-1-1 0,0 0 0,0 1-1,0-1 1,1 0 0,-3 0 0,-34 0 1402,33 0-728,-2-10 593,5 9-1102,0 1-1,0-1 1,0 0 0,1 0 0,-1 0 0,0 0-1,1 0 1,-1 0 0,0 0 0,1 0-1,-1-1 1,1 1 0,-1-2 0,-2-25 1121,3 25 81,0 0-515,-8-28 1081,7 28-1142,-10 16 1169,2 3-1573,0-1 0,1 2 0,1-1 0,1 1 0,0 0 0,-6 33 0,-8 22 390,-14 18-926,-71 138 0,-68 78 0,52-97 0,-108 170 0,47-83 0,125-183-1862,41-78 349,-1 0 1,-2-2-1,-37 51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33.3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6 123 6325,'-1'-2'384,"0"0"0,0-1 0,1 1 0,-1 0 0,1-1 0,-1 1-1,1 0 1,0-1 0,0 1 0,0 0 0,0-1 0,0 1 0,1 0 0,0-5 0,1 4 7,0 0 0,0 0 0,0 1-1,1-1 1,-1 1 0,1-1-1,-1 1 1,1 0 0,0 0-1,5-3 1,43-27 2348,-49 30-923,8-7-676,0 0-467,-7 7 319,-4 6 134,1 6-713,-1-1 1,2 1-1,0-1 1,0 1-1,0 0 1,1-1-1,1 0 1,0 1-1,0-1 1,7 12-1,9 17 589,24 37 0,-37-66-808,23 35 15,3 0 1,2-2 0,55 54-1,134 97 106,142 52-315,22-27 0,-357-202 0,180 99 0,856 478 0,-773-411 0,-230-138 0,-2 3 0,79 77 0,-125-107-53,0 0 0,0 1 0,19 34 0,-32-49 28,-20-32-893,14 18-5,1-1 1,0 1-1,0-1 1,0-22 0,0-3-3654,2 10-2563,0 0-5162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34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587 1 5256,'-124'97'10808,"67"-47"-8936,-54 62 0,61-57-1435,2 2-1,3 2 1,2 2 0,-36 70 0,53-59-219,25-70-211,0 0-1,1 0 1,-1 0-1,1 0 1,0 0 0,0 0-1,0 0 1,0 0 0,0 0-1,0 0 1,1 0-1,-1 0 1,1 0 0,-1 0-1,1 0 1,0 0-1,0 0 1,-1 0 0,1 0-1,1 0 1,-1-1-1,0 1 1,0-1 0,1 1-1,-1-1 1,4 3 0,-2-1 1,0-1 1,1 0 0,0 0-1,-1 0 1,1 0 0,0-1 0,0 1-1,0-1 1,0 0 0,0 0 0,0-1-1,6 1 1,29-3 15,0-2 0,0-1-1,-1-2 1,45-14 0,-36 9-24,146-37-78,152-35-1859,-241 63-2729,141-8 0,-130 24-3624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34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6 11233,'-2'-1'546,"1"0"0,-1 0-1,1 1 1,-1-1 0,1 1 0,0-1 0,-1 1 0,0 0-1,1-1 1,-1 1 0,1 0 0,-1 0 0,1 0-1,-1 0 1,0 0 0,1 1 0,-1-1 0,1 0 0,-1 1-1,-1 0 1,-11 15 5073,8 3-6874,-3 18 1842,1 1-1,3 0 1,1 1-1,2 62 0,2-84-501,1-1 0,2 0 0,-1 0 0,2 0 0,0-1-1,12 30 1,-13-38-67,0-1 1,1 1-1,-1-1 0,2 0 0,-1 0 1,1 0-1,0 0 0,0-1 0,0 0 1,1 0-1,0 0 0,0 0 0,0-1 1,0 0-1,1-1 0,-1 0 0,10 4 0,3-2-7,0-1 0,1-1-1,-1 0 1,1-2-1,-1 0 1,1-1-1,0-1 1,-1-1-1,1-1 1,30-8-1,12-6-190,113-50 0,-71 20-1622,103-67-1,-7-10-5506,-114 70 1547,14-8-5247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35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0 941 10189,'3'-1'2302,"10"-3"148,1 0-1,-1 1 1,26-3-1,-15 5-403,38 2 0,109 25-281,-134-19-840,414 89 1492,-379-83-2177,110 7 0,-144-19-205,-1-1 0,0-2 0,0-2 0,69-16-1,-94 17-30,-1-1-1,1 0 1,-1-1 0,-1 0-1,1 0 1,-1-2-1,0 1 1,0-1-1,0-1 1,-1 1 0,-1-2-1,1 1 1,-1-1-1,-1 0 1,1-1-1,-2 0 1,1 0 0,-1-1-1,-1 1 1,0-1-1,-1-1 1,0 1-1,0 0 1,-1-1 0,-1 0-1,0 0 1,0 0-1,-1 0 1,-1 0-1,-1-18 1,-4-13 4,-1 1 0,-2 0-1,-2 0 1,-2 1 0,-29-69 0,14 52-978,-2 2 0,-3 1 0,-47-63 0,73 110 486,-58-72-4038,13 34-4099,16 22-3188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35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328 42 7781,'-94'-36'2475,"86"35"-2086,1-1 1,-1 1 0,1 0-1,-1 1 1,1-1 0,-1 2-1,0-1 1,1 1 0,-1 0 0,1 1-1,0-1 1,-1 2 0,1-1-1,-11 6 1,-6 1 1447,18-7-1537,0 0 0,0 1 0,1 0 0,-1 0-1,1 1 1,0 0 0,0-1 0,0 2 0,0-1-1,1 0 1,-6 7 0,8-8-175,0 0-1,0 0 0,0 1 1,0-1-1,1 0 1,-1 0-1,1 1 1,0-1-1,0 1 1,0-1-1,1 1 1,-1 0-1,1-1 1,0 1-1,0-1 1,0 1-1,0 0 1,1-1-1,0 1 0,-1-1 1,1 1-1,2 4 1,2 3 59,1-1 0,0 1 0,1-1 0,0-1-1,0 1 1,1-1 0,0 0 0,1-1 0,17 14 0,4 0 157,63 34 0,-4-10 8,101 35 0,100 20-738,59 25-736,-323-116 996,42 24 1,-63-31 154,0 1 0,1-1 0,-1 1 0,0 0 0,-1 0 1,1 1-1,-1-1 0,0 1 0,0 0 0,0 0 1,-1 0-1,0 1 0,5 8 0,-8-11 11,1 0 1,-1 0-1,1 0 0,-1 0 0,0 0 0,0 0 1,0-1-1,-1 1 0,1 0 0,0 0 1,-1 0-1,0 0 0,0 0 0,0-1 1,0 1-1,0 0 0,-1-1 0,1 1 1,-1-1-1,0 0 0,-2 3 0,-4 5 104,-1-1 0,0 0 0,-16 11 0,-27 17 187,-2-2 1,-62 30-1,17-12-126,-106 71-1267,34-19-2243,134-83 2014,-5 2-3234,-42 33 0,17 1-6548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43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60 125 12857,'-2'-7'589,"1"6"-386,1-1-1,0 0 1,-1 1-1,1-1 1,-1 0-1,1 1 1,-1-1-1,0 1 0,0-1 1,1 1-1,-1-1 1,0 1-1,0 0 1,0 0-1,-1-1 1,1 1-1,0 0 1,0 0-1,-1 0 1,1 0-1,-1 0 1,-2-1-1,1 1 2166,1 2-1802,-1-1 0,1 1 0,-1 0 0,1 0 0,-1 0 0,1 0-1,0 0 1,-1 1 0,1-1 0,0 0 0,-3 4 0,29 384 4937,-24-385-5501,1 62-2,6 93 0,-5-137 0,1-1 0,1 0 0,1 0 0,1 0 0,10 23 0,-14-41 0,0 1 0,0-1 0,0 0 0,0 0 0,0 1 0,0-2 0,1 1 0,0 0 0,0 0 0,-1-1 0,1 0 0,1 1 0,-1-1 0,0 0 0,0-1 0,1 1 0,-1 0 0,1-1 0,0 0 0,-1 0 0,1 0 0,0 0 0,0-1 0,-1 1 0,1-1 0,4 0 0,10-1 0,0-1 0,-1-1 0,1 0 0,23-8 0,-6 2 0,11 1 0,0 3 0,72 0 0,51-5 0,-149 7 0,0-1 0,0 0 0,0-2 0,-1 0 0,0-1 0,23-12 0,-24 9 0,-2 0 0,1-1 0,-1-1 0,-1-1 0,0 0 0,-1 0 0,17-23 0,-22 26 0,-2-1 0,1-1 0,-2 1 0,0-1 0,0 0 0,-1-1 0,0 1 0,-1-1 0,-1 0 0,0 0 0,2-25 0,-4 8 13,-1 0 0,-2 0-1,-1 0 1,-10-43 0,-40-111-228,33 120-34,-14-23-10916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43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20 428 9173,'-19'-17'4394,"20"15"-3996,0 0-1,0 0 1,0-1 0,0 1-1,0-1 1,0 1-1,0 0 1,-1-1 0,1-3-1,3-12 700,1 11-689,-1 0 0,1 0 0,1 0 0,-1 1-1,1-1 1,0 1 0,1 1 0,-1-1 0,14-7 0,70-37 1501,-85 47-1812,80-36 811,1 4 0,153-41 0,-98 44-576,147-16 1,-234 42-739,61 1 0,-93 5-75,1 1 0,-1 2 0,1 0 0,-1 1 0,30 10 0,-49-13 211,0 0 1,0 0 0,-1 1-1,1-1 1,0 1 0,0 0-1,-1 0 1,1 0-1,-1 0 1,1 0 0,2 4-1,-3-3-306,0 0-1,-1 0 1,1 0-1,-1 0 0,0 1 1,0-1-1,0 0 1,0 1-1,0-1 0,-1 1 1,1-1-1,-1 0 1,0 1-1,0-1 0,-1 5 1,-7 25-8398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44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49 12905,'-39'-35'2722,"38"34"-2506,-1 0 0,1-1-1,0 1 1,0 0 0,-1 0-1,1 0 1,-1 0 0,1 1-1,-1-1 1,1 0 0,-1 1 0,1-1-1,-1 1 1,0-1 0,1 1-1,-1 0 1,0-1 0,1 1-1,-1 0 1,0 0 0,1 0-1,-1 1 1,0-1 0,1 0-1,-1 1 1,1-1 0,-1 1-1,0-1 1,1 1 0,-1 0-1,1-1 1,-1 1 0,1 0-1,0 0 1,-1 0 0,1 0-1,-2 2 1,-3 4 469,0 1 1,1-1-1,0 1 1,0 0-1,-5 12 1,5-10-199,-9 17-22,2 0-1,2 1 0,0 0 0,2 1 1,1 0-1,1 0 0,-3 43 0,7 69-4746,13 1-8252,-4-83 197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29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3 12233,'-35'-3'7441,"48"12"-15226,3-1-1120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44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20 13365,'0'0'4264,"-11"-19"3102,44 69-5992,-9-16-878,-2 2 0,-2 0-1,18 42 1,-34-66-468,1 0-1,-2 0 0,0 0 0,0 0 0,-1 0 1,-1 1-1,0-1 0,-1 1 0,0-1 1,0 1-1,-2-1 0,1 0 0,-2 1 0,-7 22 1,6-23-12,-1 0 0,0-1 0,-1 0 0,0 0 0,-1-1 0,0 1 0,-1-1 0,0-1 0,0 0 0,-1 0 0,0 0 0,-20 13 0,31-43-3,1 11-9,1 1 0,0 0 0,1 0 0,0 0 0,0 0 0,1 1 0,0-1 1,0 1-1,1 1 0,0-1 0,1 1 0,9-7 0,17-11 193,56-34 0,-85 56-157,9-5 175,1 0 0,0 0 0,0 2 0,1 0-1,0 0 1,0 2 0,20-4 0,-28 7-127,0 0 0,-1 1-1,1 0 1,0 0 0,0 1 0,-1-1-1,1 2 1,0-1 0,-1 1-1,1 1 1,-1-1 0,0 1-1,0 0 1,0 1 0,0 0 0,0 0-1,10 8 1,-4 1-90,0 0 1,-1 0-1,-1 1 0,0 1 1,0 0-1,-2 0 0,11 21 1,-12-21-1127,2 0 1,0 0 0,1-1-1,0-1 1,17 16 0,-26-26 335,1-1 1,0 1 0,0-1-1,0 0 1,0 0-1,0-1 1,0 1 0,1 0-1,4 1 1,6 2-2414,31 16-8682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44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17 189 16113,'-16'-17'2865,"16"-3"-581,6-3-336,0-3-336,10 6-308,13-6-348,3 6-395,9 6-637,13 0-745,6 5-235,1 9-656,2 6-504,1 5-156,50 64-14034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44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35 103 10273,'-35'15'9057,"58"-7"-8221,-1 1-176,9-15-200,27-5-432,-4-4-468,6-2-516,7 0-628,-1-3-497,10-3-2683,7-2-3741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44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284 67 12073,'-1'1'253,"0"0"0,-1-1-1,1 1 1,0-1 0,-1 1 0,1-1-1,-1 1 1,1-1 0,-1 0 0,1 1 0,-1-1-1,1 0 1,-1 0 0,1 0 0,-1-1-1,1 1 1,0 0 0,-1 0 0,1-1-1,-1 1 1,1-1 0,-1 1 0,-1-2 0,1 1 127,0 0 0,-1 1 1,1-1-1,0 0 1,-1 1-1,1 0 0,0-1 1,-1 1-1,1 0 1,-5 1-1,1 0 77,0 1 1,1 1-1,-1-1 0,1 1 1,0 0-1,-1 0 0,2 0 0,-1 1 1,0 0-1,1 0 0,-1 0 1,1 1-1,0-1 0,1 1 1,-7 9-1,-2 7 351,0 1 0,-12 29-1,19-37-450,-12 26-322,3 1-1,1 1 1,2 0-1,2 1 1,2 0 0,1 0-1,3 0 1,1 1-1,7 74 1,-3-99-35,1 0 0,7 27 0,-9-43 0,0 1 0,0-1 0,0 1 0,0-1 0,1 0 0,-1 1 0,1-1 0,0 0 0,0 0 0,0 0 0,0 0 0,1 0 0,-1-1 0,1 1 0,0-1 0,0 0 0,0 1 0,0-1 0,0-1 0,5 4 0,-5-5 0,0 0 0,0 0 0,-1 0 0,1 0 0,0 0 0,0-1 0,-1 0 0,1 1 0,-1-1 0,1 0 0,0 0 0,-1 0 0,0 0 0,1-1 0,-1 1 0,0-1 0,1 1 0,-1-1 0,3-3 0,2-2 0,-1 1 0,1-1 0,-1-1 0,8-12 0,2-9 0,-1-1 0,-1-1 0,-2-1 0,-1 1 0,-1-2 0,7-46 0,-5 2 0,2-128 0,-13 179-407,-1 0-1,0 1 1,-2-1 0,-1 0-1,-2 1 1,0 0-1,-10-30 1,13 53-49,1-1 1,0 1-1,-1 0 0,1-1 0,-1 1 0,0 0 1,0 0-1,0 0 0,0 0 0,-4-2 1,5 3 172,0 1 0,1-1 1,-1 1-1,0-1 0,0 1 1,1-1-1,-1 1 1,0 0-1,0 0 0,0-1 1,0 1-1,0 0 0,1 0 1,-1 0-1,0 0 1,0 0-1,0 0 0,0 0 1,0 0-1,0 1 0,1-1 1,-1 0-1,0 0 0,0 1 1,0-1-1,0 0 1,1 1-1,-1-1 0,0 1 1,1-1-1,-1 1 0,0-1 1,1 1-1,-1 0 0,0-1 1,1 1-1,-1 0 1,0 1-1,-5 24-10205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45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1 129 17606,'32'-20'3364,"-23"6"1912,-9-3-3431,3 0 751,0-1-2052,1 4-672,5 0-2800,1 0-53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45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6968 901 5032,'-13'-34'1815,"11"27"-1423,0 1 1,-1-1-1,0 0 1,0 1 0,-5-8-1,-13-12 730,-2 1-1,0 1 1,-1 1-1,-2 1 0,-50-34 1,6 13 109,-87-40 0,-23 2 246,-377-114 1,-215 27-74,499 132-1131,-2 11-1,-1 13 1,1 12-1,-1 11 1,-425 73 0,480-42-78,2 9 0,2 10 1,4 9-1,-308 146 0,369-138 60,3 7 1,-176 132-1,215-132 8,5 5 0,3 5 0,-111 133 0,163-169-147,4 2 0,2 3-1,2 1 1,4 2 0,3 1 0,-36 98 0,58-125-60,1 0 1,2 1-1,3 1 0,0 0 1,1 57-1,6-67-17,2 0 0,1 0 0,1 0 0,2 0 0,2-1 0,1 0 0,21 51 0,-8-38-7,2-1 0,3-1 0,1-1 0,1-2 0,3 0 0,1-3-1,2 0 1,1-3 0,71 53 0,-31-33 4,2-4 0,3-3 0,1-4 1,121 45-1,-36-30-10,3-7 1,2-7-1,296 35 0,-165-52-35,404-15-1,585-119-87,-22-155-130,-993 180 116,328-144-1,-442 152 39,-4-6 0,-4-8 0,174-129 0,-262 166 27,-2-2 0,-3-3 1,-2-3-1,-3-2 0,-3-3 1,65-98-1,-95 122 19,-2 0 0,-2-1 1,-2-1-1,-1 0 0,16-70 0,-25 78 17,-3 0 0,-1 0 0,-1-1 0,-2 1 0,-1-1 0,-2 1 0,-1-1 0,-9-36 0,2 33-1,-2 1 0,-1 0 0,-1 1 0,-3 1 0,0 0 0,-3 1 0,0 1 0,-3 1 0,0 1 0,-2 1 0,-39-36 0,0 7-6,-2 4 1,-3 2-1,-2 4 1,-80-42-1,12 17-250,-2 7 1,-4 6 0,-274-77-1,220 90-1535,-1 9-1,-300-20 1,423 54-1251,0 3 0,-130 15 0,82 10-5935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02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42 349 4300,'0'0'4647,"-4"0"-3730,-16-1-921,11 0 2361,0 1 5619,22-17-7232,0 6-543,1 0 1,0 0-1,19-10 1,24-18 69,220-182 242,-260 209-497,-13 9-12,-9 5 0,-7 3 4,10-4 206,23 2-25,40 8 1803,-61-11-1947,1 1 0,0-1 0,0 1 0,-1-1 0,1 1-1,0-1 1,-1 1 0,1-1 0,0 1 0,-1 0 0,1-1 0,-1 1-1,1 0 1,-1-1 0,1 1 0,-1 0 0,0 0 0,1-1 0,-1 1-1,0 0 1,1 0 0,-1 1 0,1 0 113,27 46 985,1-1 1,3-2-1,69 76 0,-43-61-380,-55-58-717,4 3-37,9 16 4,-5-3-170,-10-17-43,0 0 1,-1 1-1,1-1 1,0 0-1,0 1 1,0-1 0,0 0-1,0 0 1,0 0-1,0 0 1,3 2-1,-4-2 83,1-1 0,-1 0-1,1 1 1,-1-1 0,1 1 0,-1-1-1,1 0 1,0 0 0,-1 1 0,1-1-1,-1 0 1,1 0 0,0 0-1,-1 0 1,1 1 0,0-1 0,-1 0-1,1 0 1,0 0 0,-1 0-1,1-1 1,0 1 0,-1 0 0,1 0-1,0 0 1,-1 0 0,1-1-1,-1 1 1,1 0 0,0-1 0,-1 1-1,1 0 1,-1-1 0,1 1 0,-1-1-1,1 1 1,-1-1 0,0 1-1,1-1 1,-1 1 0,1-1 0,-1 1-1,0-1 1,0 0 0,1 1-1,-1-1 1,0 1 0,0-1 0,0 0-1,1-1 1,-1 0-738,1-1 0,-1 0-1,0 0 1,0 0 0,0 0 0,0 0-1,0 0 1,0 0 0,-1 0 0,1 0-1,-2-3 1,-7-9-8914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03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11 401 5360,'0'0'9149,"-1"-3"-7749,0 2-1219,0 0 0,0 0-1,0-1 1,0 1-1,0-1 1,1 1-1,-1-1 1,0 1-1,1-1 1,0 1-1,-1-1 1,1 1-1,0-1 1,-1 0-1,1 1 1,0-1-1,1-2 1,0 1 51,1-1 0,-1 1 1,1 0-1,0-1 0,0 1 0,1 0 1,2-3-1,-4 4-250,19-21 667,41-38-1,2-1-552,-7 2-1133,9-10-2649,-26 23-3345,-28 33-623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03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5080,'23'-6'6615,"-20"8"-5363,13 5-120,0 2 1,0 0-1,-1 0 0,0 2 0,-1 0 0,16 16 1,95 119-200,-87-99-4916,-23-26-1666,-4-2-3541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05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4728,'0'0'1138,"3"-1"-163,3-1-15,20-6-195,-15 0 2661,-6-2 4693,7 63-6151,-13-23-1500,-3 1-1,0-1 1,-14 48-1,10-51-594,2 2 0,0-1 0,2 1-1,2-1 1,0 1 0,3 34 0,10 23-3385,-4-50-326,1-22 672,-2-7 1599,20 21-6425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29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 1 11337,'-1'0'381,"0"0"-1,-1 0 1,1 0-1,0 1 1,0-1-1,-1 1 1,1-1-1,0 1 1,0-1-1,0 1 1,0 0-1,0-1 1,0 1 0,0 0-1,0 0 1,0 0-1,0 0 1,0 0-1,0 0 1,1 0-1,-1 0 1,0 0-1,1 0 1,-1 1-1,1-1 1,-1 0 0,1 0-1,-1 3 1,-3 6-1104,-40 101 2748,4 1 0,-25 126 0,-24 245 3017,11 283-5042,71-637-917,7 1-1,5-1 1,5 0-1,53 240 1,-15-218-3787,-7-55-2391,10 6-6302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05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78 12457,'20'-9'777,"-12"6"-297,-1 0 0,-1-1 0,1 1 0,0-1 0,-1 0 1,0-1-1,11-10 0,11-5 3862,-16 13 165,-9 7-3859,1 1-567,1 0 1,-1 0-1,0 1 0,1 0 0,-1-1 0,0 1 0,0 1 0,0-1 0,-1 0 0,1 1 0,3 3 0,37 42-1009,-33-35 56,0-1 0,19 17 0,31 18-4070,-19-17-2586,-14-12-1019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06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1 643 5829,'13'-3'2558,"15"1"14380,-20 4-15441,0 0-4675,-5-1 3440,-1 1 3,49 38 847,-32-27-776,27 27 1,56 46 54,-86-71-339,-2-2 12,0-1 0,0 0 0,18 10-1,-28-20-55,0 1 0,1-2-1,-1 1 1,0 0 0,1-1-1,-1 0 1,1 0-1,-1 0 1,1 0 0,0-1-1,-1 0 1,1 0 0,0 0-1,-1-1 1,1 1-1,0-1 1,-1 0 0,1-1-1,-1 1 1,0-1 0,1 1-1,-1-1 1,0-1-1,6-3 1,3-1-7,0-1-1,-1-1 1,0 0 0,-1 0-1,0-1 1,0-1 0,-1 0-1,0 0 1,-1-1 0,13-21-1,-9 9 1,-1 0-1,-2 0 1,0-1-1,-2-1 1,7-33-1,0-24-58,-14 80 25,9-21-130,-9 28 160,0 0 0,0 0 0,1 0 0,0-1 0,0 1 0,0-1 0,0 1 0,0-1-1,1 0 1,-1 0 0,1 0 0,0 0 0,0 0 0,0 0 0,0-1 0,1 0 0,-1 1 0,0-1 0,1-1 0,0 1 0,0 0 0,-1-1 0,1 0-1,0 0 1,0 0 0,6 0 0,-6 0 4,1-1 1,0 1-1,0-1 0,0 0 0,0-1 0,-1 1 1,1-1-1,0 0 0,0 0 0,-1-1 0,1 1 1,-1-1-1,1 0 0,-1 0 0,0-1 0,0 1 1,0-1-1,0 0 0,0 0 0,0 0 0,-1-1 1,4-4-1,-4 4-8,-1-1 0,0 1 0,0-1 1,-1 1-1,1-1 0,-1 0 0,0 0 0,0 1 0,-1-1 1,1 0-1,-1-5 0,-6-56-511,1 39-91,-2 0 0,0 0 0,-2 0 0,-1 1 0,-2 1 0,-25-45 0,23 49-908,-1 0 0,-1 1-1,-1 0 1,-26-23 0,24 30-2846,-5 6-2387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07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7 146 12077,'6'-46'1852,"-12"29"-296,0-3 781,9 6-1581,0-3 4,-6 2-2516,0-2-313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13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9 4132,'0'0'7560,"-17"11"-6368,12-5 3978,5-4-5134,0-1-1,0 1 1,0-1 0,1 1 0,-1-1 0,0 1 0,1-1 0,-1 1 0,1-1-1,-1 0 1,1 1 0,0-1 0,0 0 0,0 1 0,-1-1 0,1 0 0,0 0-1,1 0 1,-1 1 0,0-1 0,0 0 0,0-1 0,1 1 0,-1 0 0,0 0-1,1-1 1,-1 1 0,1 0 0,-1-1 0,0 1 0,1-1 0,-1 0 0,1 0 0,0 1-1,-1-1 1,3 0 0,-1 0 1292,-2-2-1483,-1 0 127,0-1 0,1 1 1,-1 0-1,0-1 0,-1 1 1,1 0-1,0-1 0,-1 1 1,1 0-1,-1 0 1,1 0-1,-1-1 0,0 1 1,-3-4-1,-4-17-220,-11 27 187,10-1 56,1 0 0,-1 1 0,1 0 1,0 1-1,0-1 0,1 2 0,-1-1 0,1 1 0,0 0 1,1 1-1,-1-1 0,1 1 0,0 1 0,1-1 1,0 1-1,0 0 0,-6 15 0,10-21-30,1-1 27,0 1 0,0-1 0,0 1 0,0-1 0,0 0-1,0 1 1,0-1 0,1 1 0,-1-1 0,0 0-1,1 1 1,-1-1 0,1 0 0,0 0 0,-1 1 0,1-1-1,0 0 1,0 0 0,0 0 0,-1 0 0,1 0-1,0 0 1,1 0 0,-1 0 0,0 0 0,0 0 0,0-1-1,0 1 1,1 0 0,-1-1 0,0 1 0,1-1-1,-1 1 1,0-1 0,1 0 0,-1 0 0,0 0 0,1 1-1,-1-1 1,1 0 0,-1-1 0,1 1 0,0 0-1,4-1-13,-1 0 0,1-1 0,-1 1 0,0-1-1,0 0 1,0 0 0,0-1 0,0 0 0,8-6-1,-5 2-1,0-1 0,0-1-1,-1 0 1,-1 0-1,0 0 1,0 0-1,8-19 1,5 36 103,-16-6-72,0 0 0,0 0 0,-1 0 0,1 0 0,-1 1 0,0-1 0,1 1 0,-1-1 0,0 1 0,-1 0 0,1 0 0,2 4 0,17 45-933,-17-42 215,-2-1 424,0-2-784,1-1-3753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13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63 7325,'-3'12'839,"0"0"0,1 0 0,1 1 1,0-1-1,0 1 0,1-1 1,1 0-1,0 1 0,5 20 0,4 6 361,23 59-1,-33-96-1185,1 1 255,0-4-268,-1-1 1,0 1-1,1 0 0,-1 0 1,1 0-1,0 0 0,-1 0 1,1 0-1,0 0 1,0 0-1,-1 0 0,1 0 1,2-1-1,6-9-7,-9 7 14,1 0 0,-1 0 0,0 0 0,0 1 0,0-1 0,-1 0 0,0 0 0,1 0 0,-1 1 0,-2-6 0,-16-38 51,16 41-58,-6-14 14,-2 0 1,-24-32 0,5 8-54,-26-28-4227,55 70 2373,11-10-7536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13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15 5593,'-16'-14'932,"10"25"-224,-1 4 864,26-24-5121,3 0 1277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06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5612 3048,'-16'-25'6998,"19"24"-6870,-2 0-75,1 1-1,0-1 0,-1 1 1,1-1-1,-1 0 0,1 0 1,-1 0-1,0 1 1,1-2-1,-1 1 0,0 0 1,0 0-1,1 0 0,-1 0 1,0-1-1,0 1 1,0-1-1,1-2 0,-1 0 186,0-1 0,0 1 0,-1 0 0,0-1 0,1 1 0,-2-7 0,1-4 221,0-6-311,2 0 0,5-28 0,-7 46-85,0-12 92,0 1 0,1-1 0,0 1 1,1-1-1,1 1 0,5-18 0,-6 24-89,-1 0 1,0 0 0,-1 0 0,1 0 0,-2 1-1,0-13 1,0 9-53,-16-103 85,10 29 34,5 37 297,-14-66-1,14 100-356,1 0 0,0 0 0,2-18 0,-1 19 36,0-34-127,3 0 1,2 0 0,18-78 0,10-60 0,-24 127 94,22-273 811,-18 142-352,14-141 116,47-395-359,-51 563-162,2-230 0,9-140 261,-22 396-230,2-16 5,15-308 615,-41 106 188,15-16-309,-6 332-564,3 34-56,-1-17 34,0 17-59,1 0-1,-1-1 0,-1 1 0,1-1 0,-1 1 0,0 0 0,0 0 0,-3-5 0,4 6-20,0 1 14,-1-6 1556,-3-3-5973,12 19-5968,5 9 3610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08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1039 3460,'0'0'1499,"-1"-3"-878,0-4-1223,1 4 1046,0 0 1,-1 1-1,1-1 0,-1 1 1,0-1-1,1 1 1,-1-1-1,0 1 0,-1 0 1,1-1-1,0 1 1,-3-4-1,-2 1-424,-2-2 148,0-1-1,0 0 0,1 0 0,0-1 0,0 0 1,1 0-1,0-1 0,1 1 0,0-1 0,0-1 1,-4-14-1,7 12-134,0 0 0,1-1 0,0 1 0,1 0 0,0-1 0,1 1-1,1 0 1,4-19 0,1 9 99,0 2 0,2-1 0,0 1-1,13-21 1,-2 13-53,0 2-1,2 0 1,1 1-1,0 1 1,48-37-1,23-24 425,41-49 25,-52 63 42,-27 25-126,-50 42-369,0 0 0,1 0 0,0 1 1,-1 0-1,2 0 0,-1 1 0,0 0 1,1 0-1,0 1 0,10-3 0,9-1 364,8 0-54,21 3-183,-44 1-148,0 1 0,1 0 0,-1 1 0,1 1 0,-1 0-1,0 0 1,20 5 0,-29-5-38,0 0 1,0-1-1,1 1 1,-1-1-1,0 0 1,0 0-1,1 0 1,4-1-1,-2 0 18,-2 1 27,18 1 34,32 7-1448,-56-6 923,1 1-1,-1-1 0,1 1 1,0 0-1,-1 0 0,1-1 1,1 1-1,-1 0 1,-1 5-1,-1 11-3575,0-2-2220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09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1326 2720,'0'0'4087,"-4"0"-3857,-2-1-100,0 1 0,0-1 1,-1-1-1,1 1 1,0-1-1,0 0 0,0-1 1,-8-4-1,11 6 29,-27-13 471,24 8-559,0-1 1,1 0-1,0 0 1,1 0 0,0 0-1,0-1 1,0 0-1,1 0 1,0 0-1,1 0 1,0 0-1,-2-12 1,-13-112 1099,16 120-1083,1-1-1,1 1 1,-1-1-1,2 1 1,0-1-1,6-21 0,0-2-2,0 5 137,1 0 0,15-31 0,-17 47-189,1 1 0,0 1-1,1 0 1,19-22 0,1-3-4,57-73 106,-51 59 340,-24 34-329,0 0 0,1 1-1,1 1 1,1 0-1,24-23 1,76-48 453,-50 42-27,101-51 0,-40 37 482,-80 33-685,-31 17-296,1 0 0,1 1 0,16-5 0,-26 11-41,0 0 0,-1 1 1,1 0-1,0 0 0,0 1 0,0-1 1,0 1-1,0 0 0,0 1 0,0 0 1,0 0-1,8 2 0,-10-2 9,15 3 9,-3 0-31,-13-3-14,-1-1 94,14 7-47,-10-5-973,-14-8-449,-18-11-4862,10 8-544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2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1437 3526 4596,'0'0'7836,"3"0"-6810,3 0-984,7-4 10920,-38-10-4421,7-5-8639,-147-250 3742,-218-382-1177,48-30-683,46-45-1318,208 483-870,-53-264 0,123 451 1141,-5-62-1,15 99 596,0 1-1,1-1 0,1 1 1,1-1-1,1 1 0,0-1 1,7-21-1,-7 34-201,-1 0 0,1 0 0,0 0 0,0 1 0,5-8 0,20-13-7508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1:56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 13249,'-2'2'552,"0"0"1,-1 0-1,1 0 0,0 0 0,0 1 0,1-1 1,-1 1-1,0 0 0,1-1 0,0 1 0,-1 0 1,1 0-1,0 0 0,0 0 0,1 0 1,-1 0-1,0 4 0,0 8 646,0 1 0,3 19-1,-2-9-304,10 177 2937,-2-55-5162,-6-113-653,9 49 0,-4-44-2286,2 3-4272,-2-10-1862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30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180 396 6741,'-21'-1'1485,"-37"2"0,50 0-1046,3-1-88,1 0 1,-1 0-1,0 0 1,1-1 0,-1 0-1,1 0 1,-1 0 0,1 0-1,0-1 1,-1 1-1,1-1 1,0-1 0,0 1-1,0 0 1,-6-6 0,9 7-255,-1-1 0,1 0 0,-1 1 1,1-1-1,0 0 0,-1 0 0,1 1 1,0-1-1,0 0 0,1 0 1,-1-1-1,0 1 0,1 0 0,-1 0 1,1 0-1,0 0 0,-1 0 1,1-1-1,0 1 0,0 0 0,1 0 1,-1 0-1,0 0 0,1-1 1,-1 1-1,1 0 0,0 0 0,0 0 1,0 0-1,0 0 0,0 0 0,2-2 1,0-1-37,0 2 0,1-1 1,-1 0-1,1 1 1,0-1-1,0 1 0,0 0 1,0 0-1,0 1 1,7-4-1,51-17 296,-56 21-330,47-13 123,1 2 0,70-7 0,117-1 95,-135 13-176,826-40-106,4 31-846,1374 30-1748,-2 63 1948,1871 143 2697,-4166-219-2006,1142 64 952,-5-43 482,-734-39-752,-337 10-529,0-3-1,-1-4 1,91-30-1,-145 36-125,-1-1 1,0-1-1,-1-2 0,0 0 0,-1-1 0,0-1 0,-1-1 0,33-34 0,-27 20 11,-23 25-78,1 0 0,0 1 0,0-1 0,1 1 0,7-7 0,-9 10 9,-1 0 1,1 0-1,0 0 1,-1 0-1,1 0 0,0 0 1,0 0-1,0 1 0,-1 0 1,1-1-1,0 1 0,0 0 1,0 0-1,0 1 0,5 0 1,78 26-118,-84-26 135,17 2-14,-3 0 24,-13-3 2,7-10-13,-8 8 6,0-1 1,0 1 0,0 0-1,-1 0 1,1-1 0,-1 1-1,0 0 1,1-1 0,-1 0-1,0 1 1,-1-1 0,1 0-1,0 1 1,-1-1 0,1-5-1,-1 2 3,0 0 0,0 1 0,0-1 0,0 1 1,-1-1-1,-3-10 0,1 6-7,0 0-1,0 1 1,-1-1 0,-1 1 0,0 0 0,-6-9 0,9 15 11,1 0 9,-4-3-84,5 5 68,0 1-1,0-1 1,0 1 0,0-1 0,-1 0 0,1 1 0,0-1 0,0 1 0,-1-1-1,1 1 1,0-1 0,-1 1 0,1-1 0,0 1 0,-1-1 0,1 1 0,-1 0 0,1-1-1,-1 1 1,1 0 0,-1-1 0,1 1 0,-1 0 0,1 0 0,-1-1 0,1 1-1,-1 0 1,0 0 0,1 0 0,-1 0 0,1 0 0,-1 0 0,0 0 0,-2 0 5,1 1 1,0 0-1,0 0 1,-1 0 0,1 0-1,0 0 1,0 0 0,0 1-1,0-1 1,1 1-1,-1 0 1,0-1 0,1 1-1,-1 0 1,1 0-1,-1 0 1,1 0 0,0 0-1,0 0 1,0 0-1,0 0 1,0 1 0,0-1-1,1 0 1,-1 1 0,1-1-1,0 0 1,-1 5-1,-112 594 1815,-43-6-919,62-236-1051,-79 257-2051,164-587 1816,-73 225-2428,31-84-4775,28-81-1109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2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2066 2779 5188,'2'20'2134,"-3"-28"1100,1 3-2666,-1 0-1,0 0 0,-1 1 1,1-1-1,-1 0 0,0 1 0,-4-7 1,-115-158 5181,3 6-4289,-554-756 687,443 597-1902,-247-298-210,425 556-100,-43-51-129,-80-104-1186,140 172 375,-49-61-3148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5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66 3276,'0'0'3282,"-11"-28"-552,6 23-2252,0-1 1,-1 1 0,1 0-1,-1 0 1,-13-7 8367,20 18-8848,1 1 1,-1-1-1,1 0 1,0 0-1,1-1 1,-1 1-1,1 0 1,0-1 0,7 10-1,3 6-25,4 3 131,1-1 0,1-1 0,1-1 0,39 33 0,-55-50-85,278 231 611,96 89-75,-269-212-423,109 146 1,-90-94-27,215 215-1,575 401 5,-906-771-109,610 484 19,-397-289-615,-224-204 491,0-1 0,1 1-1,-1-1 1,0 0 0,0 1 0,0-1-1,0 0 1,0 0 0,0 0-1,0 0 1,0 0 0,0 0 0,0 0-1,0 0 1,-1 0 0,1 0-1,0-1 1,-1 1 0,1 0-1,0-2 1,-1-12-974,0-1 0,-1 0 0,-1 0 0,0 1 0,-1-1 0,-9-25 1,5 14-1681,-6-24-3986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6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16 3432,'-1'-3'6805,"-6"-6"-996,7 9-5727,1-1 0,-1 1 0,0 0 0,1 0 0,-1-1-1,0 1 1,1 0 0,-1 0 0,1 0 0,-1-1 0,0 1 0,1 0 0,-1 0-1,1 0 1,-1 0 0,1 0 0,-1 0 0,0 0 0,1 0 0,-1 0 0,1 0-1,-1 0 1,1 0 0,-1 0 0,0 1 0,1-1 0,-1 0 0,1 0 0,-1 0-1,0 0 1,1 1 0,-1-1 0,0 0 0,1 0 0,-1 1 0,5 1-26,-1 0 0,0 0 0,0 0 0,0 1 0,0-1 0,0 1 0,-1 0 0,1 0 0,5 6 0,28 39 394,-26-33-294,60 74 357,4-2-1,4-3 1,129 106 0,331 200 42,29-36-318,-337-214-192,-14-7 101,324 203-108,-25 33 57,-487-346-104,318 276-74,-151-99 49,-155-167 1,-39-31-55,11-30-820,-13 20 560,0-1 1,-1 0-1,-1 1 0,0-1 1,0 1-1,0-1 0,-7-12 0,1-3-839,-2-4-2577,-21-42 0,3 18-3927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7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335 31 8205,'-30'-8'877,"20"6"-249,1 0 1,0-1 0,0 0 0,-10-5 0,17 8-501,1-1 1,-1 0-1,0 0 1,0 1-1,0-1 1,0 1-1,0-1 0,0 1 1,0 0-1,0 0 1,0 0-1,0 0 1,0 0-1,0 1 1,0-1-1,0 1 1,-4 0-1,2 1 32,-1 1 0,1-1-1,-1 1 1,1-1 0,0 1 0,0 1 0,-4 3-1,-3 4 85,1 0 0,1 1 0,0 0 0,-9 15 0,-1 9-43,2 0 0,1 2 0,1 0 0,3 1 1,1 0-1,-8 50 0,17-71-265,0-1-1,1 1 1,0 0 0,2 0 0,0 0 0,1 0-1,1-1 1,0 1 0,1-1 0,8 21 0,-9-34 46,-1 1 1,1-1 0,0 1-1,0-1 1,0 0-1,0 0 1,1 0 0,-1-1-1,1 1 1,0-1 0,0 0-1,6 4 1,-7-6 4,-1 0 1,1 1 0,0-1-1,0 0 1,-1 0-1,1-1 1,0 1-1,0 0 1,0-1-1,0 0 1,0 0 0,0 0-1,0 0 1,0 0-1,0 0 1,0-1-1,0 0 1,-1 1-1,1-1 1,0 0-1,0 0 1,3-3 0,6-4 31,0-1 1,-1 0 0,0-1 0,-1 0 0,1-1 0,-2 0 0,0-1-1,0 0 1,-1 0 0,-1-1 0,7-14 0,8-21 1339,26-86 0,-30 154-346,-11-8-880,-1 1 1,0 0-1,-1 0 0,0 0 0,-1 1 1,4 25-1,5 93 297,-8-69-283,1-10-628,24 103-1,-21-127-1045,18 42-1,-17-50-909,0-2 0,23 33 0,-2-14-5955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7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47 193 7517,'-5'6'503,"1"1"0,0-1 0,0 1 0,1 1 1,0-1-1,0 0 0,0 1 0,1-1 0,-2 15 0,-2 33 2379,4-42-2571,0 0-1,1 0 1,1 0-1,0 1 1,0-1-1,1 0 1,5 22-1,-3-25-204,0 0-1,1-1 0,0 0 1,0 1-1,1-1 0,0-1 1,1 1-1,0-1 0,11 12 1,-13-16-87,0 0 1,1 0-1,0-1 1,-1 1-1,1-1 0,1 0 1,-1 0-1,0-1 1,1 0-1,-1 0 1,1 0-1,-1 0 0,1-1 1,0 0-1,0 0 1,0-1-1,0 1 1,7-2-1,-8 1-12,0 0 0,0-1 0,0 1 0,-1-1 0,1 0 0,0-1 0,0 1 0,-1-1 0,1 0 0,-1 0 0,0 0 0,1-1 0,-1 1 0,0-1 0,0 0 0,-1-1 0,1 1 0,-1 0 0,1-1 0,-1 0 0,0 0 0,-1 0 0,1 0 0,-1 0 0,1-1 0,-1 1 0,-1-1 0,1 1 0,0-1 0,-1 0 0,1-5 0,-2-7-4,-1 1 0,0 0 0,-1 0 0,-1-1 0,0 2 0,-1-1 0,-1 0 0,0 1-1,-2 0 1,1 0 0,-13-19 0,-11-15-52,-65-81 0,36 63-520,13 15-4930,70 67-4947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7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25 504 7433,'0'0'4140,"-12"-20"-2680,-1 5-188,19-2-304,13-17-180,4 0-147,8-1-361,8-2-352,8-6-485,4-5-507,6-7-368,0 1-816,4-6-1168,-1 9-1793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8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22 131 5284,'-19'-24'1431,"19"24"-1398,0-1 1,0 1 0,-1 0 0,1 0 0,0 0 0,0 0-1,0-1 1,-1 1 0,1 0 0,0 0 0,0 0 0,0-1-1,0 1 1,0 0 0,0 0 0,-1-1 0,1 1 0,0 0 0,0 0-1,0-1 1,0 1 0,0 0 0,0-1 0,0 1 0,0 0-1,0 0 1,0-1 0,0 1 0,0 0 0,0 0 0,1-1-1,-1 1 1,0 0 0,0 0 0,0-1 0,2-4 255,-1 2-138,0 0 0,1-1-1,-1 1 1,1 0 0,0 0-1,0 0 1,0 0 0,0 1 0,0-1-1,0 0 1,1 1 0,0 0-1,-1-1 1,1 1 0,5-3 0,5-2 54,0 0 0,1 1 0,0 1 0,0 0 0,0 1 1,1 0-1,26-3 0,-35 7-172,1-1-1,-1 1 1,0 1-1,0-1 1,1 1 0,-1 0-1,0 1 1,0-1 0,0 1-1,0 0 1,-1 1 0,1 0-1,0 0 1,-1 0 0,0 0-1,0 1 1,0 0 0,0 0-1,0 0 1,-1 0 0,7 10-1,-6-6-2,0 0 0,0 1-1,-1-1 1,0 1 0,-1 0-1,0 0 1,-1 1-1,1-1 1,-2 1 0,1-1-1,-2 1 1,1-1 0,-2 13-1,-1 11 59,-1 0 0,-12 48-1,-7-1 366,-35 88 0,-17 61 776,71-213-1127,0 0-1,2 1 1,0-1-1,0 1 1,5 32 0,-4-47-83,1 0 1,-1 1 0,1-1 0,0 0-1,-1 1 1,1-1 0,0 0 0,1 0 0,-1 0-1,0 0 1,1 0 0,-1 0 0,1 0-1,-1 0 1,1 0 0,0-1 0,0 1 0,0-1-1,0 1 1,0-1 0,0 0 0,4 2 0,-2-2-7,1 1 1,0 0-1,0-1 1,0 0 0,0 0-1,0-1 1,0 0 0,0 1-1,8-2 1,8-2-158,0-1 1,0-1-1,-1-1 0,27-12 1,81-42-1774,-94 43 1326,-11 6-300,0-2-1,0-1 1,-2-1 0,0 0-1,-1-2 1,20-20-1,8-12-3665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8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6065,'0'0'4189,"2"3"-3125,13 18 1,2 0 0,18 18 0,-12-14-284,22 30-1,-5 3-213,40 77 0,-64-103-1456,13 41 0,-21-46-1188,0 1 0,4 30 1,-6-5-4140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8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1 221 3532,'57'-69'796,"-35"41"-360,0-1-404,-6-5-824,10 2-376,2 4 340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8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69 109 5384,'-1'1'20,"-5"5"313,0 0 0,0 0-1,0 0 1,1 1 0,0 0 0,0 0 0,1 0 0,0 1 0,0 0-1,0-1 1,-3 14 0,6-18-213,0 1-1,0 0 0,0 0 1,1 0-1,-1 0 1,1-1-1,0 1 0,0 0 1,0 0-1,0 0 0,1 0 1,0 0-1,0 0 1,0-1-1,0 1 0,0 0 1,1-1-1,0 1 1,0-1-1,0 1 0,0-1 1,0 0-1,1 0 0,-1 0 1,1 0-1,0 0 1,0-1-1,0 1 0,0-1 1,6 4-1,-1-3-81,0 0-1,0 0 1,0 0 0,1-1-1,-1 0 1,1-1 0,-1 0-1,1 0 1,-1-1 0,1 0-1,0 0 1,-1-1 0,10-2-1,-8 1-17,1-1 0,-1 0 1,-1 0-1,1-1 0,0 0 0,-1 0 0,0-1 0,0-1 0,0 0 0,9-8 0,-16 7 54,-3-2-39,0 0 0,0 0 0,-1 0-1,-1 0 1,1 0 0,-1 0 0,-1 1-1,1 0 1,-2-1 0,1 1 0,-1 0-1,0 1 1,-1-1 0,-10-10 0,0 2-25,-6-5-265,0 0 1,-2 1-1,-26-16 1,43 32-696,-1 1 1,0 1-1,1-1 0,-1 1 1,-9-1-1,1 2-3803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31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181 609 3984,'-21'-1'544,"16"1"-302,0 0-1,0 0 1,0 0 0,1 0-1,-1-1 1,0 0-1,0 0 1,0-1 0,1 1-1,-1-1 1,1 0-1,-1 0 1,1 0-1,0-1 1,0 0 0,0 1-1,-5-6 1,-9-9 629,12 12-386,0 0 0,1 0 1,-1 0-1,1-1 0,0 0 0,1 0 1,0-1-1,0 1 0,-6-12 1,11 16-407,-1 0 0,1 0 1,0 0-1,-1 1 1,1-1-1,0 0 1,0 0-1,0 1 0,0-1 1,0 1-1,1-1 1,-1 1-1,0-1 0,1 1 1,-1 0-1,1-1 1,-1 1-1,3-1 0,14-6 91,-1 1 0,1 0 0,1 2 0,-1 0 0,33-4 0,-24 4-70,357-41 477,-381 46-575,251-20 96,-193 15-87,704-40 92,1394 5-275,7 45-314,-923 1 232,-152-2 228,682 1 29,-3-26 407,-737-20-151,-804 21-165,-181 14-99,1-3 0,70-22 0,-110 28 9,0 0 1,0-1-1,0 0 0,0 0 1,10-8-1,-18 11-49,0 0-1,1 0 1,-1 0 0,0 0 0,0 0-1,0 0 1,0 0 0,0 0 0,0 0 0,0 0-1,0-1 1,-1 1 0,1 0 0,0-1-1,-1 1 1,1-1 0,-1 1 0,1-1-1,-1 1 1,0-1 0,0 1 0,1-1-1,-1 1 1,0-1 0,0 1 0,-1-1-1,1 1 1,0-1 0,0 1 0,-1-1-1,1 1 1,-1 0 0,1-1 0,-1 1 0,0-1-1,0 1 1,1 0 0,-1 0 0,0-1-1,0 1 1,-2-2 0,-4-5-1201,0 1 1,-1-1-1,0 1 0,-17-11 1,-6 2-5502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9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1 192 6233,'3'-8'494,"2"1"-1,-1 0 1,1 0 0,0 0 0,0 1 0,1 0 0,0 0 0,0 0 0,1 1 0,-1-1 0,10-4 0,11-6-178,49-20 1,-41 20 155,-20 8-324,0 2-1,1-1 1,0 2-1,0 0 1,0 1-1,27-3 1,-38 6-60,0 1 1,-1 0 0,1 1 0,0-1-1,0 1 1,0 0 0,0 0 0,-1 0-1,1 1 1,0 0 0,-1 0 0,1 0 0,-1 0-1,0 1 1,0-1 0,0 1 0,0 0-1,0 1 1,-1-1 0,1 1 0,-1-1-1,0 1 1,0 0 0,0 0 0,-1 0-1,4 8 1,5 14 279,-1 1-1,-1 1 0,8 48 1,-6-29-151,-9-37-176,19 81 275,52 136 1,-44-156-1242,53 88 1,-55-115-3261,40 51-1,-53-81-1665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9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1 380 4460,'12'-46'1237,"-5"38"-233,12-6-140,12-9-156,-8 3-136,5 0-76,4-6-160,6-3-164,0 1-180,7-6-356,-10-6-564,6-9-1552,0 6-605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50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0 181 5332,'13'5'928,"-10"-4"1039,-4 1-1181,1 2-683,-1 0-1,1 0 1,0-1 0,0 1-1,0 0 1,0 0 0,0 0 0,1-1-1,0 1 1,0 0 0,0 0 0,0-1-1,0 1 1,1-1 0,0 1-1,0-1 1,0 0 0,0 0 0,0 0-1,1 0 1,-1 0 0,1 0 0,0 0-1,3 2 1,1-1-70,0-1-1,0 1 0,1-1 1,0-1-1,-1 1 1,1-1-1,0-1 1,0 1-1,0-1 1,0-1-1,0 0 1,0 0-1,0 0 1,0-1-1,0 0 1,13-4-1,-17 4-25,1 0-1,0-1 1,0 0-1,-1 0 1,1 0 0,-1 0-1,0-1 1,1 0-1,-1 0 1,0 0-1,-1 0 1,1-1 0,-1 1-1,1-1 1,-1 0-1,0 0 1,0 0-1,-1-1 1,1 1 0,-1 0-1,0-1 1,0 0-1,-1 1 1,1-1-1,-1 0 1,0 0 0,0-6-1,-1 4-7,0 1 0,0 0 0,-1 0 0,0 0 0,0 0 0,-1 0-1,0 0 1,0 1 0,0-1 0,0 0 0,-6-8 0,-4-4-148,0 1 1,-14-15 0,19 23 37,2 5-212,0 0 0,0 1 0,0-1 0,0 1-1,-1 0 1,1 1 0,-1-1 0,0 1 0,1 0-1,-1 0 1,0 1 0,0 0 0,-1 0 0,1 0-1,0 1 1,-9 0 0,-6 9-2947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52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4575 130 4440,'-103'-3'1211,"-316"6"2790,-369 109-3080,39 69-509,18 60 827,591-183-840,2 7 0,-141 88 0,176-86-123,4 3 1,2 5-1,-93 95 1,104-84 4,3 4-1,5 3 1,3 4 0,5 2 0,-82 158 0,119-191-189,3 1 0,2 2 1,4 1-1,3 1 0,3 1 1,3 0-1,4 1 0,2 1 0,4 0 1,5 90-1,4-101-38,3-1-1,3 0 1,3-1-1,2 0 1,3-1 0,3 0-1,2-2 1,2-1-1,3 0 1,3-3 0,2 0-1,2-2 1,2-2-1,86 88 1,-65-83-32,3-4 0,1-1 0,134 77 0,-108-80-65,2-4 1,164 54-1,-106-55-86,1-7 0,2-6 1,1-7-1,179 3 0,-72-22 3,-1-11 0,485-78 0,-416 20 43,571-194-1,-193-6-219,-14-47-288,-36-66-1,-483 260 439,250-225 0,-314 242 161,141-174-1,-195 207 147,-3-2-1,-3-3 1,73-151-1,-102 179-64,-2-1-1,-1 0 1,-3-1-1,-2-1 0,-2 0 1,2-53-1,-9 65-26,-1-1 0,-3 0-1,-1 1 1,-1-1 0,-3 1 0,-1 1 0,-1-1-1,-24-58 1,10 47-8,-2 0-1,-2 1 0,-2 1 0,-2 2 1,-2 1-1,-59-58 0,34 45-9,-2 2-1,-3 4 1,-119-74 0,84 68-14,-2 5 1,-3 5 0,-117-37 0,127 55-9,-154-28-1,-246-5-49,399 54-153,1 4 0,-1 5 0,0 3 0,-162 32 1,90-3-598,2 7 1,-181 72-1,144-32-2321,-233 129 0,226-88-1982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53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72 6657,'26'-34'2480,"-14"20"-3148,1 2-1784,6 1-581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55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121 172 2680,'0'0'6813,"-11"-28"-5573,6 17-1005,-1 1-1,0 0 1,-1 0-1,0 0 1,0 1-1,-1 0 1,0 1-1,-14-11 1,20 18 290,1-1-239,-28-40 2865,28 40-1879,2 6-1062,21 77 491,5-1 1,52 111 0,98 146-54,258 407-14,61-39-390,72-65-178,-414-487-80,-136-135-60,-16-15 4,0-1 1,1 1-1,-1-1 1,1 0-1,-1 0 0,1 0 1,0 0-1,-1-1 1,1 1-1,0-1 1,5 2-1,-6-2-143,0 0 1,0 0-1,0-1 0,0 0 1,0 1-1,1-1 1,-1 0-1,0 0 0,0 0 1,0 0-1,0 0 0,0-1 1,1 1-1,-1 0 1,0-1-1,0 0 0,0 0 1,0 1-1,0-1 0,0 0 1,-1 0-1,1-1 1,3-1-1,9-17-5060,-7 5-2429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55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0 869 6389,'0'-43'1634,"0"35"3486,2 10-4135,1 0-818,0 0 1,0 0-1,-1 0 1,2-1-1,-1 1 1,0-1-1,0 1 1,0-1-1,1 0 1,-1 0-1,0-1 1,1 1-1,4-1 1,51-2 647,-12-2-281,471-18 691,-411 15-1120,313-32-758,-285 19-457,142-41 0,-260 57 980,18-5-378,62-26-1,-91 32 459,1 0-1,0 0 0,-1 0 0,0-1 0,0 0 0,0-1 1,0 1-1,-1-1 0,1 0 0,-1 0 0,0-1 1,-1 0-1,1 0 0,-1 0 0,5-10 0,-8 11 27,0 0-1,0 0 1,0 0 0,-1-1-1,1 1 1,-1 0-1,-1 0 1,1 0 0,-1 0-1,1 0 1,-2 0-1,-1-8 1,-4-5-47,-15-32 0,-11-11-740,-76-105 0,-1 29-4441,71 93 1250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56.4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1633 9277,'-11'23'1189,"11"-22"-1120,0 0-1,1 0 0,-1-1 1,0 1-1,0 0 0,0 0 1,1-1-1,-1 1 0,0 0 0,1-1 1,-1 1-1,0 0 0,1-1 1,-1 1-1,1-1 0,-1 1 1,1-1-1,0 1 0,-1-1 1,1 1-1,-1-1 0,1 1 1,0-1-1,-1 0 0,1 1 1,1-1-1,-1 1 87,10 6 120,1 0-1,0-1 1,1 0 0,-1-1 0,1-1 0,0 0-1,17 3 1,0 1 36,51 13-13,0-5 0,143 11-1,-104-22-303,155-12 0,-208 2-13,1-3-1,-1-3 1,-1-3-1,94-32 1,-132 36 52,-2-1 0,0-2 0,0 0 0,-1-2 0,-1 0 0,0-2 0,-1 0 0,-1-2 0,-1-1 0,-1 0 0,0-1 0,-2-2 0,18-26 0,-13 9 64,-3 0-1,-1-1 0,-2-1 0,-2-1 0,-2 0 0,-2-1 0,-1 0 0,4-56 0,-5-31-158,-10-201 0,-18 57-2035,-1 95-3562,12 94-563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57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4044,'-18'14'1057,"16"-11"-542,7 3 96,10 7 118,-1 2-1,0-1 1,-1 2-1,16 25 1,163 353 3419,-106-207-3130,272 618 767,-44-96-2488,-103-308-1165,25-18-3608,-208-337 4233,40 58-3304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57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34 684 6249,'-6'9'220,"3"-4"-74,0-1 1,0 1-1,0 0 0,0 0 0,1 0 0,0 0 1,0 0-1,0 0 0,1 0 0,0 1 0,0-1 0,0 0 1,1 1-1,-1-1 0,1 1 0,0-1 0,1 1 1,1 8-1,4 9 404,1-1 0,1 0 0,1 0 0,0-1 0,2-1 0,0 1 0,17 21 0,12 5-112,2-1 0,2-3-1,2-1 1,2-2 0,1-3 0,67 40-1,-20-23-182,1-4 0,171 60 0,-188-82-195,1-3 0,1-4 0,1-3 0,1-4 0,96 3 0,-147-17-22,-1 0 0,1-2 0,-1-2 0,1-1 0,-1-1 1,0-2-1,33-13 0,-47 14-25,-1 0 0,0-2 1,0 0-1,-1-1 1,-1 0-1,1-2 0,-2 1 1,0-2-1,0 0 1,-1-1-1,-1 0 1,0-1-1,16-27 0,-12 12-32,-2 0 0,-1-2 0,-2 1 0,-1-1 0,-1-1 0,-2 0 0,-1 0 0,-2-1 0,0-37 0,-4-44-593,-21-153 0,6 115-445,5 13-113,-11-133-4606,11 152-151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49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0 12853,'-2'0'432,"-1"0"1,1 0-1,0 0 0,0 1 1,0-1-1,-1 1 0,1-1 1,0 1-1,0 0 0,0-1 1,0 1-1,0 0 0,0 0 1,0 1-1,0-1 0,0 0 1,1 1-1,-3 1 0,-21 13 2210,22-15-2396,0 0 0,0 0 1,0 1-1,0-1 0,1 1 0,-1-1 0,1 1 1,-1 0-1,1 0 0,-1 0 0,1 0 1,0 1-1,0-1 0,0 0 0,0 1 0,1 0 1,-1-1-1,1 1 0,-1 0 0,1 0 1,0 0-1,0 0 0,0 0 0,1 0 0,-1 0 1,1 0-1,-1 6 0,2 1 23,0 0-1,0 0 1,0 0 0,2 0-1,-1 0 1,5 10 0,-4-11-248,1-1 1,1 0 0,-1 0 0,1 0 0,1-1 0,-1 1-1,1-1 1,1 0 0,-1-1 0,1 0 0,0 0-1,13 8 1,-18-13-22,13 9 0,1 0 0,0-2 0,0 0 0,1-1 0,0-1 0,1 0 0,-1-1 0,1-1 0,0-1 0,0 0 0,23 0 0,-6-3 0,0 0 0,0-2 0,-1-2 0,69-16 0,-74 12 0,0-2 0,0 0 0,-1-2 0,-1-1 0,0-1 0,-1-1 0,0-2 0,24-20 0,-20 16 0,-7 10 0,-16 14 0,-5-1 0,1-1 0,0 1 0,-1-1 0,1 1 0,-1 0 0,0 0 0,0 0 0,1 0 0,-1 1 0,-1-1 0,1 0 0,0 1 0,0 0 0,-1-1 0,0 1 0,1 0 0,-1 0 0,0-1 0,1 6 0,10 61 0,-11-64 0,26 274 0,-13-148 0,6 117 0,-14-149 0,-14 186 0,-1-217 0,-2-1 0,-4 0 0,-23 67 0,19-83 0,-2 0 0,-1-2 0,-4 0 0,-1-2 0,-2-1 0,-47 57 0,44-65 0,-2-1 0,-2-1 0,-1-2 0,-1-2 0,-2-2 0,-1-1 0,-51 26 0,73-45 0,-1-1 0,-1-1 0,0-1 0,0 0 0,-23 3 0,32-8 0,1 0 0,-1-1 0,1-1 0,-1 0 0,1 0 0,-1-1 0,1-1 0,-1 0 0,1 0 0,0-1 0,-16-6 0,22 7 0,0-1 0,1 0 0,-1 0 0,0 0 0,1-1 0,0 1 0,0-1 0,0 0 0,0 0 0,1 0 0,-1-1 0,1 1 0,0-1 0,0 0 0,1 0 0,-1 0 0,1 0 0,0 0 0,1 0 0,-1-1 0,1 1 0,0-1 0,1 1 0,-1-1 0,1-10 0,1-1 0,1-1 0,0 1 0,1-1 0,1 1 0,1 0 0,13-31 0,5-2 8,3 2 0,1 1 0,2 1 0,3 1 0,1 2 0,42-42 0,253-215-289,101-13-5576,-123 133-5705,-160 104-577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58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5236,'0'1'42,"0"-1"0,-1 0 0,1 1-1,0-1 1,0 1 0,0-1 0,-1 1-1,1-1 1,0 1 0,0-1 0,0 1-1,0-1 1,0 1 0,0-1 0,0 1-1,0-1 1,0 1 0,0-1 0,0 1-1,0-1 1,0 1 0,0-1 0,1 1-1,-1-1 1,0 1 0,0-1 0,0 0-1,1 1 1,-1-1 0,0 1 0,1-1-1,-1 0 1,0 1 0,1-1 0,-1 0-1,0 1 1,1-1 0,22 16 859,-4-4-220,-8 1 85,0 0 0,17 29-1,0-1 181,5 5-165,216 311 1900,193 416-1240,-308-529-1410,326 507-4317,-349-576-119,-62-97-502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58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0 909 8669,'15'55'1119,"25"57"0,-30-87-650,2 0 0,1-1 0,0-1 0,29 36 0,-18-31-281,2-1 1,1-2-1,2 0 1,0-2-1,1-1 1,1-2-1,1-1 1,48 21-1,-35-20-157,2-3-1,0-2 0,0-1 0,2-3 0,88 10 0,-74-17-374,0-2 0,1-3 0,-1-3 0,0-3 1,-1-2-1,0-3 0,0-3 0,67-25 0,-112 34 223,-1-1-1,0 0 1,0-2-1,-1 0 1,1 0-1,-2-1 0,0-1 1,16-16-1,-27 24 128,-1 1-1,0-1 0,0 1 1,0-1-1,-1 0 0,1 0 1,-1 0-1,0 0 1,1 0-1,-1 0 0,-1 0 1,1-1-1,0 1 0,-1 0 1,1-1-1,-1 1 0,0 0 1,0-1-1,-1 1 0,1 0 1,-1 0-1,1-1 0,-1 1 1,0 0-1,0 0 1,0 0-1,-1 0 0,1 0 1,-3-4-1,-6-7 216,0 0 0,-1 1 0,0 0-1,-20-18 1,6 7 164,1-4-157,1-1 1,2 0 0,1-2-1,1 0 1,2-1-1,1-1 1,2-1 0,1 0-1,-16-66 1,6-15-1319,-13-201 0,27 216-458,0-35-1873,12 5-1322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2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1036 13693,'-7'-7'395,"2"3"111,1 0 0,0 0 0,-1 0 0,2-1 0,-1 0 0,0 1 0,1-1 0,0-1 0,0 1 0,1 0 0,-1-1 0,-2-8 1,2 2 380,3 10-762,-1 0 1,0 0-1,1 0 1,-1 0 0,1 0-1,0 0 1,-1 0-1,1 0 1,0 0-1,0 0 1,0 0-1,1 0 1,-1 0-1,0 0 1,1 0-1,-1 0 1,1 0-1,0 0 1,0 0 0,0 1-1,0-1 1,0 0-1,0 0 1,0 1-1,0-1 1,1 1-1,-1-1 1,3-1-1,18-19 434,0 1 0,1 2 0,36-24-1,88-46 376,-27 17-458,-64 36-253,68-58 0,-101 74-173,-2 0-1,-1-2 0,-1 0 0,0-1 0,23-41 1,-25 34 109,-2-2 0,-1 0 0,-2-1 0,-1 0 0,-1 0 0,-2-1 0,3-37 0,-10 70-137,-1 1 0,0-1 0,0 0 0,0 0 0,0 0 0,0 0 0,0 0 0,0 0 0,0 0 0,0 0 0,0 0 0,0 0 0,-1 0 0,1 1 0,0-1 0,-1 0 0,1 0 0,0 0 0,-1 0 0,1 1 0,-1-1 0,0 0 0,1 0 0,-1 1 0,1-1 0,-3-1 0,2 2 4,1 0 0,-1 0 0,0 0-1,0 0 1,0 0 0,0 0 0,0 0 0,0 0-1,0 0 1,0 0 0,0 0 0,0 1 0,0-1 0,0 0-1,0 1 1,0-1 0,0 1 0,0-1 0,1 1-1,-1-1 1,0 1 0,0 0 0,1-1 0,-1 1-1,0 1 1,-5 5 45,0 1 0,1 1 0,0-1 0,1 1 0,0-1-1,0 1 1,1 1 0,-4 13 0,3-9-60,-102 342-11,-219 797 0,224-708 0,83-335 0,4 1 0,1 117 0,13-190 0,-1 14 0,2 0 0,2 0 0,17 83 0,-18-127-111,0 1-1,1-1 1,0 1 0,1-1 0,0 0-1,0-1 1,0 1 0,1-1 0,1 1-1,-1-1 1,1-1 0,0 1 0,0-1-1,11 8 1,-12-11 4,0 0 0,0 0 1,1-1-1,-1 1 0,1-1 0,-1 0 1,1-1-1,0 1 0,0-1 0,-1 0 0,1-1 1,0 0-1,0 1 0,0-2 0,0 1 0,0-1 1,-1 0-1,1 0 0,0 0 0,0-1 1,-1 0-1,8-4 0,-1 0-129,0 0-1,-1-1 1,0 0 0,0-1-1,0 0 1,-1-1 0,-1 0-1,0-1 1,0 0 0,0 0-1,-2-1 1,1 0 0,-1 0 0,-1 0-1,0-1 1,0-1 0,-2 1-1,1 0 1,-1-1 0,2-18-1,-2 8 183,-1-1 0,-2 1 0,0-1 0,-1 1-1,-2-1 1,0 1 0,-2 0 0,0 0 0,-1 0 0,-16-40-1,4 24 322,-2 0-1,-1 2 1,-2 1-1,-41-52 0,-121-122 1530,-19-26-155,195 226-1571,0-1 1,1-1-1,1 0 1,0 0-1,0 0 1,1 0-1,-4-16 1,8 23-82,0-1 1,0 1 0,0-1 0,1 1 0,0-1 0,0 1-1,1-1 1,-1 1 0,1-1 0,0 1 0,0-1-1,1 1 1,0 0 0,0 0 0,0-1 0,0 2-1,1-1 1,0 0 0,6-7 0,4-2-218,0 1 0,0 1-1,1 0 1,1 1 0,0 1 0,0 0 0,26-11 0,124-47-1999,-151 63 2011,109-36-3656,217-44-1,-136 52-3073,-117 24 677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2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13889,'0'0'3688,"3"2"-2263,17 12-526,0 2-1,-2 0 1,21 23-1,8 6-297,-24-24-453,0 2 0,-2 0 0,0 2 0,-2 0 0,0 1 0,-2 1 0,26 56 0,-37-69-150,0 0 0,-1 0 0,-1 0 0,-1 1 0,0-1 0,0 1 0,-2 0 0,0 0 0,0 0 0,-2 0 0,0 0 0,0 0 0,-2 0 0,0-1 0,0 1 0,-1-1 0,-1 1 0,-13 25 1,10-25-25,-2 0 1,1 0 0,-17 18-1,20-27 67,1 0-1,-1 0 0,0-1 1,-1 0-1,1 0 0,-1-1 1,0 1-1,-1-2 0,-8 5 1,12-8 37,1 0 0,0 0 1,0 0-1,0 0 1,0 0-1,0-1 1,1 0-1,-1 0 1,0 1-1,0-2 0,0 1 1,0 0-1,-4-3 1,7 2-64,-1 0 0,1 1 0,0-1 0,0 1 0,0-1 0,0 0 0,0 1 1,0-1-1,1 1 0,-1-1 0,1 0 0,-1 1 0,1-1 0,-1 1 0,1-1 0,0 1 0,1-3 1,19-27 132,-4 14-103,0 0 0,2 1 0,0 1 0,0 1 0,26-13 0,-14 7-55,29-19-132,1 3 1,2 3 0,2 2-1,0 4 1,2 2 0,88-20-1,-146 43 137,1 0 0,0 1 0,-1 0 0,1 1 0,0 0-1,0 0 1,11 3 0,-18-3 27,0 1-1,0-1 1,0 1-1,-1 0 1,1 0-1,0 0 1,-1 1 0,1-1-1,-1 1 1,1-1-1,-1 1 1,0 0-1,0 0 1,1 0-1,-1 0 1,-1 0 0,1 0-1,0 1 1,0-1-1,-1 1 1,0-1-1,1 1 1,-1-1 0,0 1-1,0 0 1,0 0-1,-1-1 1,1 5-1,1 13 214,-1 1 0,-2 0 0,-2 21 0,0 32 184,4-53-332,0 1 1,1-1 0,2 0-1,0-1 1,1 1 0,1-1-1,11 26 1,-13-37-66,1 1 0,1-1 1,-1-1-1,2 1 0,-1-1 0,1 0 0,0 0 0,0 0 0,1-1 1,0-1-1,1 1 0,-1-1 0,1 0 0,0-1 0,1 0 0,15 5 1,-18-7 3,0-1 0,1 0 0,-1 0 0,1-1 0,-1 0 0,1 0 0,0 0 0,-1-1 0,1-1 0,0 1 0,-1-1 1,1 0-1,-1-1 0,1 0 0,-1 0 0,0-1 0,0 1 0,0-2 0,0 1 0,0-1 0,-1 0 0,1 0 0,-1-1 0,0 0 0,-1 0 1,1 0-1,-1-1 0,0 1 0,0-1 0,-1-1 0,0 1 0,0-1 0,0 1 0,-1-1 0,0 0 0,3-10 0,-3 0 99,0 0 0,-2 0 0,1-1 1,-2 1-1,-1 0 0,0 0 0,-1-1 0,-1 1 0,0 0 0,-1 1 0,-1-1 0,-1 1 0,0 0 0,-1 0 0,-12-19 0,-4-3 48,-2 2 0,-1 0 0,-2 2-1,-59-56 1,-53-32-4861,140 121 4674,-13-8-2821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3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20 13857,'0'0'110,"-1"0"-1,1-1 0,0 1 0,-1 0 0,1 0 1,0-1-1,-1 1 0,1 0 0,0 0 1,-1-1-1,1 1 0,0-1 0,0 1 1,-1 0-1,1-1 0,0 1 0,0 0 1,0-1-1,0 1 0,0-1 0,-1 1 1,1-1-1,0 1 0,0 0 0,0-1 1,0 1-1,0-1 0,0 1 0,0-1 1,0 1-1,1 0 0,-1-1 0,0 1 1,0-1-1,0 1 0,0-1 0,0 1 1,1 0-1,-1-1 0,0 1 0,0 0 1,1-1-1,-1 1 0,0 0 0,1-1 1,-1 1-1,0 0 0,1 0 0,-1-1 0,0 1 1,1 0-1,-1 0 0,1 0 0,-1-1 1,0 1-1,1 0 0,-1 0 0,1 0 1,0 0-1,1 0 39,0-1 1,0 1-1,0 0 1,0 1-1,1-1 0,-1 0 1,0 1-1,0-1 1,0 1-1,0-1 1,0 1-1,4 2 0,5 4 90,0 1 0,-1 0 0,1 1 0,-1 1 0,-1-1-1,0 1 1,0 1 0,-1 0 0,-1 0 0,0 0 0,0 1 0,5 14-1,5 17-73,-3 0-1,13 58 1,-15-52-88,6-3-88,-17-44 54,1-4-2,23-24-64,30-38-1,-42 47-40,-12 16 62,-1 0 0,1 0 0,0 1 0,-1-1 0,1 0 0,0 0 0,0 0 0,0 0 0,0 1 0,0-1 0,0 1 0,0-1 0,0 0 0,0 1 0,0 0 0,0-1 0,0 1 0,1 0 0,-1-1 0,0 1 0,0 0 0,0 0 0,0 0 0,1 0 0,-1 0 0,0 0 0,0 0 0,0 1 0,0-1 0,1 0 0,-1 1 0,0-1 0,0 1 0,0-1 0,0 1 0,0-1 0,0 1 0,0 0 0,0-1 0,0 1 0,0 0 0,-1 0 0,1 0 0,0 0-1,0 0 1,-1 0 0,1 0 0,-1 0 0,1 1 0,3 3 0,-1 1-1,0 0 1,0 0 0,0 0-1,-1 0 1,0 0-1,0 1 1,1 8-1,-1 13 74,-3 54-1,0-75 1984,4-11-1570,23-27-90,3 0-1,0 2 1,2 1-1,1 1 1,1 2-1,1 1 1,1 2-1,1 1 1,1 2-1,44-16 1,-73 32-393,1 0 0,0 0 0,0 1 0,0 1 0,0-1 0,0 2 0,0-1 0,0 1 0,0 0 0,0 1 0,0 0 0,0 0 0,0 1 0,0 1 0,-1-1 0,1 1 0,-1 1 0,1-1 0,-1 2 0,0-1 0,0 1 0,-1 0 0,0 0 0,0 1 0,0 0 0,10 13 0,2 3 1,-2 2 0,-1 0 0,-1 1-1,-1 0 1,15 38 0,10 18-63,-20-45-1218,1-2 0,2-1 0,2 0 0,1-2 1,56 56-1,-53-63-1872,0-2 0,2 0 0,61 33-1,-19-20-6285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3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340 265 11437,'-1'-26'645,"-6"-55"1284,6 73-1394,-1 0-1,0 0 1,-1 1 0,1-1 0,-2 1 0,1 0 0,-1 0 0,-6-10 0,3 8 380,1 1 0,-1 0 0,-1 1 0,0 0-1,0 0 1,0 1 0,-13-9 0,17 13-772,1 0-1,0 1 1,-1-1-1,1 1 1,-1 0 0,1-1-1,-1 1 1,1 1-1,-1-1 1,0 1 0,0-1-1,1 1 1,-1 0-1,0 0 1,1 1-1,-1-1 1,0 1 0,0 0-1,1 0 1,-1 0-1,1 0 1,-1 1 0,1-1-1,-4 3 1,-1 2-36,1 0-1,1 0 1,-1 0 0,1 1 0,0-1 0,0 2 0,1-1 0,0 0 0,1 1-1,-7 15 1,-1 7 77,-14 54-1,19-59-295,2-3-443,0 0 1,-2 42-1,6-53 186,1 0 1,0 0-1,1 1 0,0-1 0,1 0 1,0 0-1,5 15 0,-6-25 331,0 1 0,-1-1 0,1 0 0,0 0 0,-1 1 0,1-1 0,0 0 1,0 0-1,0 0 0,0 0 0,0 0 0,1 0 0,-1 0 0,0 0 0,0 0 0,1-1 0,-1 1 0,0 0 0,1-1 0,-1 1 0,0-1 0,1 0 0,-1 1 0,1-1 0,-1 0 0,1 0 1,-1 0-1,1 0 0,-1 0 0,1 0 0,-1 0 0,1-1 0,-1 1 0,2-1 0,5-1-45,-1-1 0,0 0 0,1 0 0,10-8 0,-7 4 73,-2 0 0,1-1 0,-1 0 1,-1-1-1,14-15 0,3-5 407,4-3 360,-20 20-338,1 1 0,0 1 1,1-1-1,14-10 1,-21 19-355,-1 0 0,1 0 0,-1 0 0,1 0 0,-1 1 0,1-1 0,0 1 0,0 0 1,0 0-1,0 0 0,0 1 0,0 0 0,0 0 0,0 0 0,0 0 0,0 0 0,0 1 0,0-1 0,0 1 1,5 2-1,-5-1-37,0 1-1,1-1 1,-1 1 0,0 0 0,0 0 0,-1 1 0,1-1 0,-1 1 0,1-1 0,-1 1 0,0 0-1,0 1 1,-1-1 0,1 0 0,-1 1 0,0-1 0,1 6 0,6 14-380,-2 0 0,5 26-1,-8-32-206,1 12-1633,-1 0 1,0 43-1,1 19-5841,7-20-2602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9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62 5597,'4'-4'1541,"14"-12"17975,-35 15-18807,14 0-550,1 1 0,0-1 0,-1 1 0,1 0 0,-1 0 0,1 0 0,-1 0 0,1 1 0,-1-1 0,1 1 0,-4 1 0,-8 4-30,12-4-19,0 0-23,-2 3-47,0 0 0,1 1-1,0-1 1,0 1-1,0-1 1,1 1-1,-2 8 1,3-11-3,1-1-26,1 0 0,-1 0 0,0 0 0,1 1 0,0-1 0,0 0 0,-1 0 0,1 0 0,0 0 0,0-1 0,1 1-1,1 3 1,0-4-10,-1-1 0,1 0 0,0 1 0,-1-1 0,1 0 0,0 0 0,-1 0 0,1-1 0,-1 1-1,1-1 1,0 1 0,-1-1 0,4-1 0,-1-1 8,0-1-1,0 1 1,-1-1 0,1 0-1,5-7 1,-4 6-3,-5 3-3,1 0 0,0 0 0,0 0 1,-1-1-1,0 1 0,1 0 0,-1-1 0,0 1 0,0-1 0,0 1 0,0-4 0,2-1-3,9-22 16,-11 27-20,3-28-68,-57 66 69,51-34 40,3 1-30,0 3 2,-1-5-11,0 0-1,0 0 0,0 1 0,0-1 0,0 0 0,0 0 1,1 1-1,-1-1 0,0 0 0,1 0 0,-1 0 1,1 0-1,0 0 0,-1 0 0,1 0 0,0 0 0,0 0 1,-1 0-1,1 0 0,0 0 0,0 0 0,0-1 0,0 1 1,0 0-1,0-1 0,0 1 0,1 0 0,-1-1 1,1 1-1,12 3-31,-12-3 8,11 3-136,-12-4 164,-1 1 0,1-1 1,0 0-1,0 1 0,-1-1 1,1 0-1,0 0 0,0 0 1,0 0-1,-1 1 0,1-1 1,0 0-1,0-1 1,0 1-1,-1 0 0,1 0 1,0 0-1,0 0 0,0-1 1,-1 1-1,1 0 0,0-1 1,0 1-1,-1 0 0,1-1 1,0 1-1,-1-1 0,1 1 1,-1-1-1,1 1 0,0-1 1,-1 0-1,1 1 0,-1-1 1,0 0-1,1 1 0,0-2 1,2-2-2,-1 2 47,-4-2-34,0 1-1,0 0 0,0-1 1,1 0-1,0 1 0,-2-8 1,3 2 810,0-6-3748,-3 15 873,-4 10 818,6-7 766,-1-1 0,0 1 0,0-1 0,0 0 0,0 0 0,-1 0 1,1 0-1,-1 0 0,1 0 0,-1-1 0,1 1 0,-1-1 0,0 1 0,0-1 0,0 0 0,-4 0 0,-7 5-3109,0 3-6659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45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5447 31452,'14755'-5447'0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22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95 10637,'1'4'265,"1"0"0,-1 0 0,0 1 0,0-1 0,0 0 0,0 1 1,-1-1-1,0 0 0,0 1 0,0-1 0,0 1 0,-1-1 0,0 0 0,0 1 0,0-1 0,0 0 0,0 0 0,-1 0 1,0 0-1,0 0 0,-5 7 0,0 3 247,1 1 0,1 0 0,0 1-1,0-1 1,2 1 0,0 0 0,0 0 0,1 28 0,2-32-407,0 1 0,2-1 0,-1 1-1,1-1 1,1 0 0,0 0 0,1 0 0,0 0 0,9 14 0,-12-24-98,0-1 1,0 0 0,1 1-1,-1-1 1,0 0-1,1 0 1,-1 0 0,1 0-1,0 0 1,-1 0 0,1-1-1,0 1 1,-1 0-1,1-1 1,0 0 0,0 1-1,0-1 1,-1 0 0,1 0-1,0 0 1,0 0-1,0 0 1,-1 0 0,1-1-1,0 1 1,0 0 0,0-1-1,-1 0 1,1 1-1,0-1 1,-1 0 0,1 0-1,-1 0 1,1 0-1,1-2 1,7-3 13,-1-1 1,0-1-1,15-16 0,-21 22-12,23-29 15,-1 0 0,25-44 0,-7 11-10,-17 27 22,62-81 487,-78 106-295,1 0 0,1 1 1,0 0-1,1 1 0,0 1 1,25-15-1,-33 22-122,0 0-1,0 1 0,0-1 0,0 1 1,0 0-1,0 1 0,0-1 1,0 1-1,0 0 0,0 0 0,0 1 1,0-1-1,0 1 0,0 0 1,0 1-1,0-1 0,0 1 0,0 0 1,-1 0-1,1 0 0,-1 1 1,1 0-1,-1 0 0,6 5 0,8 7 222,-1 1-1,0 1 1,25 32-1,31 55 215,5 6-185,-67-97-564,1 0-1,0-1 0,1 0 1,0-1-1,27 17 0,-27-20-282,0-1 0,1-1 0,0 0 0,0 0 0,0-2 0,1 0 0,0 0 1,0-2-1,0 0 0,20 1 0,-18-4-567,-1 0-1,1-1 1,0 0 0,-1-1 0,24-8 0,13-6-4254,3-1-2962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23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0 9997,'3'4'320,"0"0"0,-1 0 1,0 0-1,1 0 0,-1 0 0,0 0 0,-1 1 1,1-1-1,-1 1 0,0-1 0,0 1 1,-1 0-1,1-1 0,-1 10 0,2 7 521,-1-10-320,-1 1-1,1-1 1,-2 0 0,0 1 0,0-1 0,-1 0 0,-4 15 0,-2 9 300,-19 96 988,-15 94-780,26-97-2743,6-47-3225,9-60-384,5 1-3184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4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92 13557,'38'-34'1756,"-22"28"-311,15 0-321,26-8-520,-9 2-644,6 7-980,13-4-789,3 6-2739,3 0-3537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24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0 187 6733,'0'0'6596,"3"-2"-5508,17-4-740,-1 1 0,1 1 0,-1 1-1,1 0 1,0 2 0,30 1 0,8-3 33,205-26 280,-211 18-613,1-1 0,96-38 0,-25-5 1644,-121 53-1468,16 5 482,-17-3-670,-1 1 0,1 0 1,-1 0-1,1-1 0,-1 1 1,0 0-1,0 0 0,1 0 1,-1 1-1,0-1 0,0 0 0,0 0 1,0 1-1,0-1 0,0 0 1,-1 1-1,1-1 0,0 1 0,-1-1 1,1 1-1,-1-1 0,1 3 1,9 47 440,-6-27-369,16 65 197,-4-11-104,-10-57-185,0 1 1,2-1-1,13 27 0,-19-45-15,0 0-1,0 0 0,1 0 0,0-1 0,-1 1 0,1 0 1,0-1-1,0 0 0,0 0 0,1 0 0,4 2 1,-8-3-1,1-1 1,0 0-1,0 0 1,1 1-1,-1-1 1,0 0-1,0 0 1,0 0-1,0 0 1,0 0-1,0 0 1,0-1-1,0 1 1,0 0-1,0 0 1,0-1-1,0 1 1,0-1-1,1 0 1,3-1-2,8-2 47,1-1-1,-1 0 0,0-1 1,17-11-1,-21 11-5,0 1-1,0 0 1,1 0 0,-1 1-1,1 0 1,0 1 0,0 0-1,0 1 1,1 0 0,13-1-1,-6 4 4,0 0 0,0 2 0,0 0 0,0 1-1,0 0 1,-1 2 0,28 12 0,8 8-9,52 36 0,-65-37-1179,1-1-1,73 30 1,-102-50 571,0-1 1,0 0 0,0-1 0,1 0 0,-1-1 0,0 0 0,1-1-1,-1 0 1,1-1 0,-1-1 0,21-5 0,-23 5-340,0-2-1,-1 1 1,1-1 0,-1-1 0,9-6-1,11-6-4045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24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530 643 5825,'-2'-6'921,"0"-1"1,0 1-1,1-1 1,-1 0 0,1 0-1,1 0 1,0 0 0,0-12-1,1 15 423,-1-11 175,-1 0 1,-1 1 0,-6-30-1,8 40-1443,-1 0 0,0 0 0,-1 0 0,1 1 1,-1-1-1,0 0 0,0 1 0,0-1 0,0 1 0,0 0 0,-1 0 0,1 0 0,-1 0 0,0 0 0,0 0 1,0 1-1,-1-1 0,-5-3 0,4 5-42,0 0 1,0 0-1,-1 0 1,1 1-1,0-1 1,-1 1-1,1 0 1,-1 1-1,1-1 1,0 1-1,-9 3 1,-1 0 27,0 1-1,-25 12 1,2 2-3,1 3 0,1 1 0,1 1 0,1 2 0,-33 33 0,59-50-49,-1 1 0,2-1 1,-1 1-1,1 1 0,1-1 0,-10 23 0,14-29-22,0 1-1,0-1 0,1 0 1,-1 1-1,1-1 1,1 1-1,-1-1 1,0 1-1,1-1 0,0 1 1,0 0-1,0-1 1,1 1-1,0-1 1,-1 1-1,2-1 1,-1 1-1,0-1 0,1 0 1,0 0-1,0 1 1,3 4-1,-3-6-7,1 0 0,-1 0 0,1 0 0,0 0 0,-1 0 0,1-1 0,0 1 0,1-1 0,-1 0 0,0 0 1,1 0-1,-1 0 0,1-1 0,0 1 0,-1-1 0,1 0 0,0 0 0,0 0 0,4 0 0,5 0 9,1-1 1,-1 0 0,0-1 0,0 0-1,1-1 1,-1 0 0,0-1-1,0-1 1,-1 0 0,23-10-1,-16 4-13,-1-1-1,-1 0 0,1-2 0,-2 0 1,0 0-1,18-21 0,-2-4-13,-1-1 0,-2-1 1,-2-1-1,-2-2 0,23-52 0,17-54 30,30-61-8,-95 210 16,4-8-2,1 0 0,-1 0 0,11-12 0,-14 19 0,0-1 0,1 1 0,-1-1 0,0 1 1,1 0-1,-1 0 0,1 0 0,-1 0 0,1 0 0,-1 0 0,1 0 0,0 1 0,-1-1 1,1 0-1,0 1 0,0-1 0,0 1 0,-1 0 0,1 0 0,0 0 0,0 0 1,0 0-1,0 0 0,-1 0 0,4 1 0,0 1 3,0 0 1,0 1-1,-1-1 1,1 1-1,0 0 0,-1 0 1,0 1-1,0 0 0,0-1 1,0 1-1,0 1 1,-1-1-1,4 6 0,6 11 6,19 38-1,-19-32-3,15 33 16,-14-29-39,1-1-1,23 35 0,-33-58-76,1 1 0,-1-1-1,1 0 1,1 0 0,-1-1-1,1 0 1,1 0-1,-1-1 1,1 0 0,0 0-1,0 0 1,16 6 0,212 45-1931,-126-33 967,76 12-3600,-61-18-1757,-77-11 2115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25.1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4 249 7501,'-3'-3'1712,"12"-11"1352,-6-9-1752,-3 3-348,7 6-112,-1-1-180,0 1-99,4 0-157,-4-1-184,4 1-460,-4-3-513,7-12-463,-7 18-492,0-12-2192,1 0-2669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50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701 1171 10093,'-8'-9'1006,"0"2"0,0-1 0,-1 1 1,0 1-1,-1-1 0,1 1 0,-1 1 0,0 0 0,0 0 1,-19-5-1,13 6-265,0 0 0,0 1 0,0 0 1,0 1-1,0 1 0,0 1 0,-18 1 0,14 2-559,0 1-1,0 1 0,1 1 0,0 0 0,0 2 0,0 0 0,1 1 0,0 0 0,1 2 0,0 0 0,1 1 0,0 1 0,1 0 1,0 1-1,1 1 0,-13 17 0,12-13 4,1 1 1,1 0 0,0 1-1,2 0 1,1 1-1,0 0 1,2 1-1,0 0 1,1 0 0,2 0-1,0 1 1,2 0-1,-1 30 1,4-42-186,1 0 0,1 0 0,-1 0 0,2 0 0,0-1 0,0 1 0,1-1 0,0 1 0,1-2 0,0 1 0,1 0 0,1-1 0,-1 0 0,1 0 0,1-1 0,0 0 0,0 0 0,1-1 0,0 0 0,0-1 0,1 0 0,0 0 0,0-1 0,1 0 0,0-1 0,0 0 0,0-1 0,0 0 0,1 0 0,-1-2 0,1 1 0,0-1 0,0-1 0,0 0 0,0-1 0,14-1 0,-7-3 0,0 0 0,0-1 0,-1 0 0,1-2 0,-1 0 0,-1-1 0,1-1 0,-1 0 0,-1-2 0,0 0 0,0-1 0,-1 0 0,-1-1 0,0-1 0,16-19 0,-9 6 0,-1-1 0,-1-1 0,-1 0 0,-2-2 0,-1 0 0,-2 0 0,19-64 0,-11 7 0,-5 0 0,7-95 0,-7-179 0,-23-22 0,-1 92 0,10 282 0,1 19 0,4 23 0,12 337 67,-28 4-52,3 157-622,8-437-2534,-1-37-962,0 2-3747,5 4-6314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50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1 169 13801,'6'-40'2080,"16"8"-55,4 15-413,2 3-336,7 0-220,3 2-228,7-2-176,9 8-320,0 0-516,6 4-620,1-1-928,5-6-940,-5 12-2781,-11 14-4380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50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29 298 11553,'-16'-9'5193,"9"-11"-2701,4 6-492,0-1-408,13 1-372,15-9-224,7 3-188,12 3-396,20-3-884,2-3-360,4 0-836,6-8-828,4 5 392,15 3-3473,10 3-4556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51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50 252 11049,'25'-34'10382,"-32"71"-5839,-6 126 999,-8 3-5039,-9 106 52,26-203-458,10 135-1,-4-186-96,1 0 0,6 24 0,-7-36 0,1 1 0,-1 0 0,1-1 0,0 1 0,0-1 0,1 0 0,0 0 0,8 10 0,-10-15 0,0 1 0,-1-1 0,1 0 0,0 0 0,0 0 0,0 0 0,0-1 0,0 1 0,0 0 0,0-1 0,0 1 0,0-1 0,0 0 0,0 0 0,0 0 0,0 0 0,0 0 0,1 0 0,-1 0 0,0-1 0,0 1 0,0-1 0,0 0 0,0 1 0,2-2 0,5-3 0,0 1 0,0-1 0,12-9 0,-20 14 0,42-31 0,-16 10 0,1 2 0,1 1 0,0 1 0,1 1 0,40-14 0,-62 28 0,1 1 0,-1 0 0,1 0 0,-1 1 0,0 0 0,1 1 0,-1 0 0,1 0 0,15 5 0,-11-3 0,-2 0 0,0 0 0,-1 0 0,1 1 0,-1 1 0,0 0 0,-1 0 0,12 8 0,6 7 0,25 25 0,-20-17 0,-9-7 0,-11-10 0,-1-1 0,2 0 0,15 10 0,-24-18 0,-1 0 0,1 0 0,0 0 0,0-1 0,1 1 0,-1-1 0,0 0 0,0 0 0,1 0 0,-1-1 0,0 0 0,1 0 0,-1 0 0,1 0 0,-1-1 0,6 0 0,-3-1 0,1 0 0,-1-1 0,0 1 0,1-1 0,-1-1 0,-1 1 0,1-1 0,6-5 0,-4 1 0,0-1 0,-1 0 0,0 0 0,-1 0 0,0-1 0,10-18 0,-4 5 0,9-14 0,-2-1 0,29-78 0,-18 12 0,-5-1 0,14-120 0,-29 157 0,45-328-3424,-54 383 2062,-1 0-1,0 0 0,-2-20 0,-6 6-7549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51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22 137 8429,'-11'-28'2685,"6"27"-469,0 16 425,5-17-2342,1 0 0,0 1 0,-1-1 0,1 0 0,0 1-1,0-1 1,0 1 0,0-1 0,0 1 0,1 0-1,-1-1 1,0 1 0,1 0 0,-1 0 0,1 0-1,-1 0 1,1 0 0,-1 0 0,1 0 0,0 1-1,-1-1 1,3 0 0,45-10 694,-31 8-328,298-44 2366,3 24-2291,-245 19-618,-55 3-175,19-2-560,0 1 0,-1 3 0,58 6 0,-91-6 330,-1 0 0,1 0 0,-1-1 0,0 2 0,1-1 0,-1 0 0,0 1 0,0 0 0,0-1 0,3 3 0,-5-3 4,-1 0 0,1 0-1,0 0 1,-1 0 0,1-1-1,-1 1 1,1 0 0,-1 0 0,1 0-1,-1 0 1,0 0 0,1 0 0,-1 0-1,0 0 1,0 1 0,0-1 0,0 0-1,0 0 1,0 0 0,0 0-1,0 0 1,0 0 0,-1 0 0,1 0-1,0 0 1,-1 0 0,1 0 0,-1 0-1,1 0 1,-1 0 0,1 0-1,-2 1 1,-18 31-10298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51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 14501,'0'-5'934,"0"0"-1,1 0 0,0 1 0,0-1 0,1 0 1,-1 1-1,1-1 0,3-5 0,-4 6 35,0 1 1566,14 20 1712,-7-8-3981,-1 1 0,0 0 0,0 0 0,-1 0-1,-1 0 1,0 1 0,7 20 0,-4 11-265,-1 0 0,-2 1 0,-2 0 0,-3 51 0,0-64 0,-6 86-1985,-16 58-5973,6-50 1187,10-69-6298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52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793 71 10589,'-4'-1'229,"-2"-1"274,0 0 1,0 0-1,0 0 0,0-1 0,0 0 1,1 0-1,-1 0 0,-6-7 0,6 6 188,1 0 0,-1 0 0,0 0 0,0 1 0,0-1 0,-1 1 0,1 1 1,-1 0-1,0 0 0,1 0 0,-15-2 0,10 3-182,-1 1 1,1 0 0,0 0 0,-1 1-1,1 0 1,-15 5 0,19-4-315,1 0 0,0 0 1,0 0-1,0 1 0,0 0 0,-6 4 1,-6 4 310,0 0 55,1 0 0,0 1 0,0 0 1,-26 28-1,18-14-471,2 1 0,1 0 0,1 2-1,1 0 1,1 1 0,-16 40 0,27-52-71,0 0 1,2 1-1,0 0 0,2 0 1,0 0-1,1 0 0,0 1 0,2-1 1,0 1-1,2 0 0,0-1 1,7 36-1,-2-31-19,2 1 0,1-2 0,0 1 0,2-1 0,15 24 0,75 99 0,5 7 0,-99-141 0,-1-1 0,0 1 0,-1 0 0,0 1 0,-1-1 0,0 1 0,-1 0 0,0 0 0,-1 0 0,0 20 0,-2-24 0,-1 0 0,0-1 0,-1 1 0,0-1 0,0 0 0,0 0 0,-1 0 0,-1 0 0,1 0 0,-1 0 0,-1-1 0,1 0 0,-1 0 0,0 0 0,-1 0 0,0-1 0,-9 8 0,0-1 13,-1-1-1,-1-1 1,1 0 0,-27 11-1,-79 30-25,2-2-378,102-41-379,-25 11-7060,32-13 68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49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152 261 10929,'-76'31'2304,"51"-28"-244,-4 3-35,20-18 235,-4 4 1196,29-4-2216,28-5-264,17-3-628,15-6-796,13-5-764,16-15-984,12-2-1148,16 2-2149,17 12-4428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52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7 106 14081,'-7'-49'6765,"7"29"-5277,0 0 448,10 12-2520,3-1-1056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52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8 123 8285,'-4'6'-863,"0"2"6793,22-7-795,29-1-3999,47 7 0,-6 0-604,1484 64 971,-894-62-1549,-479-18 0,276-48-1,-347 27-225,-111 25-103,-1-1 1,0-1-1,0-1 0,0 0 1,15-12-1,-30 20 259,0-1-1,0 1 0,0-1 1,-1 0-1,1 0 0,0 0 1,-1 1-1,1-1 1,-1 0-1,1 0 0,-1 0 1,0 0-1,1 0 0,-1 0 1,0 0-1,1 0 1,-1 0-1,0 0 0,0 0 1,0 0-1,0 0 0,0 0 1,0 0-1,0 0 1,0 0-1,-1 0 0,1 0 1,0 0-1,0 0 0,-1 0 1,1 0-1,-1 0 1,1 1-1,-1-1 0,1 0 1,-1 0-1,-1-1 0,-26-27-5077,-3 12-2331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54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 6365,'-35'14'9468,"51"-1"-6738,-7-6-2454,1-1 1,-1-1-1,1 0 1,1-1-1,-1 1 0,0-2 1,12 3-1,85 14 732,-69-14-720,541 71 1301,1954 15 176,-2034-118-323,-12 1 213,-347 27-1363,211 31-1,-234-21-310,-112-11 10,-10-1-1628,-15 1 576,0-2 0,0-1 0,1 0 1,-1-2-1,0 0 0,-27-10 1,-45-8-6316,21 13-2278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41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23 11121,'-10'2'1355,"8"-5"-74,11-10 1059,-3 4 4156,-17 35-3713,-4 23-606,-18 90 1,9-26-649,20-97-1446,-35 133 836,-24 191 0,57-293-1319,3 1 1,2 0-1,2 0 1,1 0-1,3 0 0,2-1 1,2 0-1,21 63 1,-17-74-2121,30 54 0,5-10-6395,-7-23-3731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42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16 4724,'-10'3'7963,"15"-13"3453,-1 2-12996,-34 22 5468,25-7-3513,1 0 1,0 0-1,0 0 0,0 1 1,1-1-1,0 1 0,-3 15 1,-3 6 477,-32 91 397,-42 210 0,48-12-4864,25-227-216,5-56-1548,0 68 0,12-28-6205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42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1 9101,'1'1'157,"0"-1"1,0 1-1,0 0 0,0 0 1,0 0-1,0 0 0,0 0 1,0 0-1,-1 0 1,1 0-1,0 0 0,0 0 1,-1 1-1,1-1 1,-1 0-1,1 0 0,-1 1 1,0-1-1,1 2 0,-10 21 3853,3-11-3061,0 2 119,0 1 0,1 0 1,-5 30-1,-2 8 71,-98 379 1920,107-416-2956,0 1 0,1 1 0,0 24 0,3-41-89,1 0-1,0-1 1,0 1 0,0-1 0,0 1 0,0-1-1,0 0 1,0 0 0,1 0 0,-1 0 0,0 0 0,0 0-1,1-1 1,2 1 0,3 0 20,-1-1 0,1 0 0,-1-1 1,1 1-1,-1-2 0,10-1 0,30-4 187,-32 8-108,-1 1 1,1 1-1,-1 0 0,0 1 0,17 7 1,-14-6-26,99 40 444,-84-31-381,65 19 0,-88-31-101,-1 0 1,1 0-1,0-1 1,-1-1-1,1 1 1,0-1-1,-1-1 1,1 1-1,0-2 1,-1 1-1,1-1 1,9-3-1,-13 2-14,0 1 0,-1 0 1,0-1-1,1 0 0,-1 0 0,0 0 0,-1-1 0,1 0 0,0 1 0,-1-1 1,0 0-1,0 0 0,0-1 0,-1 1 0,1-1 0,-1 1 0,0-1 1,0 0-1,-1 0 0,1 0 0,0-9 0,1-10 55,-2 0 0,-1-1 0,-1 1-1,-1-1 1,-1 1 0,-11-46 0,0-1-18,-9-31-45,14 67-731,2 0 0,-5-44 1,11 66-937,0 1 1,-7-23-1,6 27 685,1 4-2310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43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14 9425,'0'0'2453,"-3"-1"-217,-6-8-734,-1 5 839,5 8 2481,-2 18-3873,1 0-1,1 1 0,1-1 0,1 1 0,1 43 1,-24 502 1030,16-427-4259,-2 15-2888,2-52-4182,4-44-1316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43.6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391 1 8633,'0'0'10069,"-3"2"-8370,0 3-1332,0 0 0,0 0 0,0 0 0,0 0 0,1 0 1,0 1-1,0-1 0,0 1 0,1 0 0,0-1 1,-1 7-1,-3 75 1764,4-39-1062,-8 51-126,-5 0 1,-3-1 0,-5-1-1,-37 98 1,-18 22-2400,9-27-2895,6-2-6754,35-89-1724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44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1 351 10509,'0'0'4016,"3"-2"-2212,10-1-1361,-1 0 0,1 1 0,0 0 0,0 0 0,0 2 1,-1-1-1,1 2 0,23 3 0,6-1-23,442 24 1310,458 14-1194,34-70-1103,-6-51-322,-955 78 868,636-68-561,-11-44-570,-605 105 546,62-22 0,-86 25 51,1 1-1,-2-1 0,13-9 0,-16 10-474,-1 0-1,0-1 1,0 0-1,0 0 1,7-11-1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55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1271 1 1744,'0'0'437,"-4"0"-97,-8 1-243,0 0 1,0 0-1,1 2 0,-1-1 1,1 2-1,0-1 0,0 2 0,0-1 1,-20 13-1,-7 7-41,-46 39 0,44-32 32,-46 38-4,3 4 1,4 4 0,3 3 0,-69 93-1,53-47-45,5 5 0,-88 177-1,144-247-520,3 1 0,-26 85 1,20-10-375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0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0 10005,'0'0'4566,"-3"2"-2410,-2 1-1622,0 1 0,0 0 0,0 0 0,1 0 0,-1 0 0,1 1 0,0 0 0,0 0 0,1 0 0,0 0 0,-1 0 0,2 1 0,-1 0 0,1-1 0,0 1 0,0 0 0,0 0 0,-1 12 0,-29 133 1055,-46 250 2716,70-324-8590,3 119 1,5-162 3479,0-17-1617,1 1 0,0 0 0,7 24 0,4 2-8299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56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1516,'34'1'178,"-3"-1"172,48 8 1,775 109 1206,-287-30-1354,-425-58-159,268 93-1,-364-104-34,-2 1 0,0 3-1,-1 2 1,-1 2 0,-2 1-1,-1 2 1,-1 2 0,-1 1-1,-2 2 1,44 55 0,-45-45 4,-1 2 0,-3 1 0,-1 2 0,-3 1 0,-2 1 0,-2 1-1,-3 1 1,17 69 0,9 97 8,19 254 0,-58-354 15,-4-1 0,-25 213 0,11-243-33,-5 0 0,-3-2 0,-4 0 0,-4-2 0,-42 90 0,-13-3-210,-138 212 1,114-230 157,-168 185 0,83-109-10,-10 46 109,153-199-11,-67 145 0,72-108-6,-46 184 1,54-164-39,28-109 15,-1 0 0,-2-1-1,0 0 1,-1 0-1,-1-1 1,-26 31 0,-108 111 22,33-65-1784,78-63 962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5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1 13421,'-16'0'10077,"14"4"-8295,-2 2-1357,0 1 0,0 1 0,1-1 0,0 0 0,0 1 0,1-1 0,0 1 0,-1 11 0,-3 70 1528,4-35-1037,-52 280-246,10-89-547,34-172-1538,4 0 0,4 97 0,4-139 663,1 0 1,1 0-1,2 0 0,1 0 0,2-1 0,0 0 1,2 0-1,16 28 0,-2-19-6333,10-9-4602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5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52 13813,'-32'-43'2599,"26"34"5655,33 12-6032,5 5-1867,-1 2 0,0 1 0,0 1 0,29 18 0,-26-13-177,75 36 54,-3 6 0,-3 4 0,-3 4 0,-2 5 0,-4 4 0,-3 4 0,118 134 0,-182-183-214,-2 2 1,-1 1-1,-2 0 1,-1 2-1,-2 0 1,18 49-1,-30-65-13,0 1 1,-2 0-1,0 0 0,-1 0 0,-2 1 1,0-1-1,-1 1 0,-1-1 0,-1 1 1,-1-1-1,-1 1 0,-1-1 0,-10 32 0,4-27 2,0-1 0,-2 0 0,-1 0 0,-1-2 0,-31 42 0,18-33 11,-1-2 0,-1-1 1,-42 33-1,-21 3-218,-185 100 0,65-55-1548,101-66-2204,79-34-1561,-47 9-1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5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14881,'3'40'6433,"-12"-23"-4881,-1-3-308,13 9-252,4 17-204,2-9-292,4 12-660,-3 9-444,-4-4-552,0-2-880,1 3-700,5-4-3113,-5 4-4984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5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6785,'29'-9'800,"-16"18"-340,15 8-412,-15-9-852,9 9-1317,16 18-63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5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73 356 10073,'-22'-36'2331,"16"28"-1199,0-1 1,1 0-1,0 0 0,0-1 0,1 1 1,0-1-1,1 0 0,0 0 0,1 0 1,-3-20-1,5 28-1051,-1-5 299,0-1-1,1 0 1,0 0 0,0 0-1,0 0 1,1 0 0,1 0 0,-1 1-1,1-1 1,1 0 0,-1 1 0,1 0-1,0-1 1,1 1 0,6-8 0,-4 7-153,0 0 0,1 1 1,12-11-1,-16 15-170,0 1 0,0-1 0,1 1 0,-1 0 0,1 0 1,0 1-1,-1-1 0,1 1 0,0 0 0,0 0 0,0 0 0,0 0 0,7 0 0,6 2-54,-1 1 0,1 1 0,0 0 0,-1 2-1,0-1 1,0 2 0,-1 0 0,1 1 0,-1 1-1,0 0 1,-1 1 0,0 0 0,-1 1 0,0 1-1,0 0 1,-1 1 0,0 0 0,9 14 0,-10-13-4,-1 1 1,0 0-1,-1 0 0,-1 1 1,0 0-1,-1 0 1,0 1-1,-2 0 1,0 0-1,0 0 0,-2 1 1,0 0-1,-1-1 1,0 1-1,-2 0 1,0 0-1,-1 0 1,-3 18-1,0-17-133,-2 0-1,0 0 1,-1 0-1,-1 0 1,-1-1-1,0-1 0,-20 27 1,-7 3-818,-50 47 0,70-76 744,6-6-588,-1 0-1,0-1 1,-1 0 0,0-1 0,0-1 0,-22 12 0,25-16-1864,0-1 0,0 0 0,-18 4 1,11-4-7724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6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14961,'0'20'1107,"1"0"0,0 0 0,2 0 0,0-1 0,1 1 0,9 24 0,41 131 3820,8 92-2169,-54-229-2512,63 417-5438,-48-289-2573,-18-128 3279,4 14-5728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6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84 13553,'1'-5'215,"-1"3"-67,0 0 0,0 0 0,0 0 1,0 0-1,1 0 0,-1 0 1,1 0-1,-1 0 0,1 0 0,0 0 1,0 1-1,0-1 0,0 0 0,0 1 1,0-1-1,0 0 0,1 1 0,-1 0 1,0-1-1,1 1 0,-1 0 1,1-1-1,0 1 0,-1 0 0,1 0 1,0 1-1,0-1 0,-1 0 0,1 0 1,0 1-1,0-1 0,0 1 1,0 0-1,3-1 0,56-7 928,1 3 1,0 2-1,91 8 0,-9-1-806,-32-4-347,83 1-339,196-25-1,-388 24 414,-6 1 1,0 0-1,0 0 0,0 1 1,0-1-1,0 1 0,0-1 0,0 1 1,0 0-1,1 1 0,-4 2 1,-2 1 13,-28 17 12,24-17-20,2 0 1,-20 16-1,-36 31 71,-31 28-88,83-68 4,1 1 0,0 0 1,1 1-1,-15 23 0,26-35 13,-1 0-1,1 0 0,-1 0 1,1 0-1,0 0 0,0 1 1,1-1-1,-1 0 0,1 1 1,-1-1-1,1 7 1,0-8-1,1-1 6,-1-1 0,1 1-1,-1-1 1,1 0 0,0 1 0,-1-1 0,1 0-1,0 1 1,-1-1 0,1 0 0,0 0-1,-1 0 1,1 1 0,0-1 0,-1 0 0,1 0-1,0 0 1,-1 0 0,1 0 0,0 0 0,1-1-1,-1 1 25,7 0 185,0-1 1,0 0 0,1-1-1,-1 1 1,0-1-1,-1-1 1,1 0 0,11-5-1,-9 3 212,1 1 0,0 0 0,0 1 0,16-3 0,-24 5-362,1 1 1,-1 0-1,1 0 0,-1 0 1,1 1-1,-1-1 0,1 1 1,-1 0-1,1 0 1,-1 0-1,1 0 0,-1 0 1,0 1-1,0 0 0,0 0 1,0-1-1,0 2 1,4 2-1,7 10-581,-1 1 1,0 0-1,-1 0 0,0 1 1,-2 1-1,11 23 0,22 35-9991,-21-44-672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6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14 13429,'-11'-13'11460,"15"18"-4846,2 4-8904,-6-8 2321,1-1 0,0 1 0,-1 0 0,1-1 0,0 1 0,0-1 0,0 1 0,-1-1 0,1 0 1,0 1-1,0-1 0,0 0 0,0 1 0,0-1 0,0 0 0,0 0 0,1 0 0,2 1 55,7 4-1,0 0 0,-1 1 0,0 0 0,1 1 0,-2 0-1,1 1 1,-1 0 0,-1 0 0,1 1 0,-1 0 0,-1 1 0,13 20 0,-9-12-68,-1 1 0,-1 0 0,-1 0 0,-1 1 0,0 0 0,4 28 0,4 81 49,-17-97-47,2-29 539,2-5-334,3-3-156,0 0 1,-1-1-1,0 1 0,-1-1 0,1 0 1,-1 0-1,0-1 0,0 1 0,3-12 1,17-35 53,-7 26-120,1 2-1,2 0 1,0 1 0,2 0 0,0 2-1,2 1 1,25-19 0,-45 37-2,1 1 1,-1 0-1,0 0 1,1 0-1,0 0 0,0 0 1,-1 1-1,1 0 1,0-1-1,0 1 1,0 1-1,0-1 0,0 1 1,0-1-1,0 1 1,1 1-1,-1-1 0,0 0 1,0 1-1,0 0 1,0 0-1,0 0 0,0 0 1,-1 1-1,1 0 1,0-1-1,-1 1 0,1 0 1,-1 1-1,1-1 1,-1 1-1,0 0 1,3 2-1,2 4-7,1 1 0,-1-1 0,-1 1 0,0 1 0,0-1 0,-1 1 0,-1 0 0,1 1 0,5 21 0,50 153-4128,-39-124-685,1 0-4017,-10-28-3098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7.2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0 12617,'-7'8'1477,"-1"-1"0,1 1 0,1 1 0,-1-1 0,2 1 0,-8 13 0,6-7-444,1 0 0,0 0 0,-5 26 0,4-5-320,2 0 0,2 0 0,1 40-1,1-56-532,2 1 0,1-1 0,0 0 0,1 0 0,1 0 0,1 0-1,9 21 1,-11-34-159,-1-1-1,2 0 0,-1 0 1,1 0-1,0 0 1,0-1-1,0 1 0,1-1 1,0 0-1,0-1 1,0 1-1,0-1 0,1 0 1,0 0-1,0-1 1,0 1-1,0-1 0,0-1 1,1 1-1,-1-1 1,1 0-1,0-1 0,0 1 1,10-1-1,-3 0-44,0-1-1,0-1 0,0 0 1,-1-1-1,1-1 0,0 0 1,-1-1-1,1 0 0,-1-1 1,0 0-1,-1-1 0,1-1 1,-1 0-1,0-1 1,-1 0-1,17-16 0,-2-1-95,-1-1-1,-1-1 0,-2-1 1,-1-1-1,22-40 0,-38 60 85,0 0-1,-1 0 1,4-14-1,-7 20 113,-5 4 171,-4 2-211,1 0 1,-1 1-1,0 0 1,1 1 0,0-1-1,0 1 1,1 1-1,-1-1 1,-9 12-1,6-5 69,1 0-1,1 0 0,0 0 1,0 1-1,-7 19 0,8-15-18,1 1-1,0 0 0,1 0 1,2 0-1,-1 0 0,2 0 1,0 1-1,2-1 1,2 33-1,-1-42-143,0 0 0,1 0-1,1-1 1,-1 1 0,1 0 0,1-1 0,0 0 0,0 0-1,0 0 1,1 0 0,0-1 0,1 1 0,0-1 0,0-1-1,8 8 1,-2-5-203,0-1 1,0 0-1,1-1 0,0 0 0,0-1 1,0 0-1,1-2 0,27 7 0,112 20-6647,-46-15-883,9-5-4015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0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0 309 10353,'15'-30'1585,"1"1"1,28-41 0,-34 57-1037,0 0 1,1 1-1,1 0 1,0 0 0,0 1-1,1 1 1,19-12-1,-9 10-320,-1 1 0,2 1-1,-1 1 1,2 1 0,-1 2 0,1 0-1,0 1 1,0 1 0,0 2-1,0 0 1,43 4 0,-52-1-176,-1 2 1,1 0-1,-1 0 1,1 1-1,-1 1 1,0 1-1,-1 0 1,24 14-1,-28-14-25,-1 1 0,1 1 0,-1-1-1,-1 1 1,0 1 0,0-1 0,0 2-1,-1-1 1,-1 1 0,1 0 0,-2 0 0,8 19-1,-8-18-19,-1 2-1,-1-1 1,0 0-1,-1 1 1,0-1-1,0 1 1,-2 0-1,0-1 1,-2 20-1,-1-14 2,0 1 0,-2-2 0,0 1-1,-1-1 1,-15 32 0,-1-10 2,-2-1 0,-1-1 0,-2-1 1,-48 49-1,20-30 28,-67 51 1,122-106-39,1 0 1,-1 0-1,0 0 0,0 0 0,0 0 0,0 0 1,0 0-1,0 0 0,0 0 0,1 0 0,-1 0 1,0 1-1,0-1 0,0 0 0,0 0 0,0 0 1,0 0-1,0 0 0,0 0 0,1 0 1,-1 0-1,0 0 0,0 0 0,0 0 0,0 1 1,0-1-1,0 0 0,0 0 0,0 0 0,0 0 1,0 0-1,0 0 0,0 0 0,0 0 0,0 1 1,0-1-1,0 0 0,0 0 0,0 0 0,0 0 1,0 0-1,0 0 0,0 1 0,0-1 1,0 0-1,0 0 0,0 0 0,0 0 0,0 0 1,0 0-1,0 0 0,0 0 0,0 1 0,0-1 1,0 0-1,-1 0 0,1 0 0,0 0 0,0 0 1,20-2 9,26-8-24,-7-1 14,0 2-1,0 1 1,1 2 0,0 2 0,0 2-1,65 4 1,-95-1-1,1 1 0,-1 0 0,1 0-1,-1 1 1,0 1 0,0-1 0,0 2 0,-1-1 0,0 1-1,0 1 1,0 0 0,0 0 0,-1 1 0,15 14-1,-21-19 2,0 1-1,0 0 1,-1 0-1,1 0 0,-1 0 1,1 0-1,-1 0 1,0 0-1,0 1 0,0-1 1,-1 0-1,1 1 1,-1-1-1,1 0 0,-1 1 1,-1-1-1,1 0 1,0 1-1,-1-1 0,-1 6 1,0-2 10,0 1 0,-1-1-1,0 0 1,-1 1 0,1-2 0,-1 1 0,-8 10 0,-2-1 69,0-1 0,-1-1 1,0 0-1,-1-1 0,-1 0 0,-21 11 1,-115 56 257,110-60-282,27-12-57,-31 15-362,0-1 1,-1-3 0,-61 16 0,102-34-332,-1 0 0,1 0 0,-1 0 0,0-1 0,1-1 0,-9 0 0,-16-1-5107,11 6-3587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7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324 212 14533,'-20'2'631,"13"-2"-244,-1 1 1,0 0-1,0 0 0,0 0 1,1 1-1,-1 0 1,1 1-1,0 0 0,0 0 1,-12 7-1,3 1 774,1 1 0,1 0 1,0 1-1,1 0 0,0 1 0,-12 18 0,11-14-594,2 1 0,0 1 0,1 0 1,1 1-1,1 0 0,1 0 0,1 1 0,-6 29 0,12-40-564,-1 0 0,2 0 1,-1 1-1,1-1 0,1 0 0,0 0 1,1 1-1,0-1 0,1 0 0,0-1 1,1 1-1,0 0 0,0-1 0,1 0 1,0 0-1,1 0 0,1-1 0,-1 0 0,1 0 1,1-1-1,-1 0 0,1 0 0,1 0 1,0-1-1,0-1 0,0 1 0,1-1 1,0-1-1,0 0 0,0 0 0,0-1 1,1-1-1,19 5 0,-21-6-49,0-1 1,0 0-1,0 0 0,0-1 0,0 0 1,0-1-1,-1 0 0,1 0 0,0-1 1,0 0-1,16-6 0,-21 6 21,0 0-1,-1 0 0,1-1 0,0 1 1,-1-1-1,1 0 0,-1 0 1,0 0-1,0 0 0,0-1 0,-1 1 1,1-1-1,-1 0 0,0 1 0,0-1 1,0 0-1,0 0 0,-1-1 1,1 1-1,-1 0 0,0 0 0,-1-1 1,1 1-1,-1 0 0,0-9 1,-2-14-77,-2 1 1,-1-1 0,-1 1-1,-1 0 1,-18-44 0,12 33 34,-16-40-38,7 20 16,-16-68-1,34 107 67,0 1-1,2 0 0,0-1 1,1 0-1,0 1 0,2-1 1,0 0-1,6-27 0,15-21-75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8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948 1383 18346,'-38'-277'-483,"33"239"352,-2 1 0,-2-1 0,-22-59 0,16 66 14,0 1-1,-2 1 0,-26-35 1,19 33 245,0 1 1,-56-50-1,-69-43 1221,-58-18 390,-37-29 113,238 166-1814,2 0 17,0 1-1,0-1 1,0 0-1,0 0 1,-5-7-1,8 10-39,1 0 0,-1 0 0,1-1 0,-1 1 0,1 0 0,0 0 0,-1 0-1,1 0 1,0 0 0,0 0 0,0 0 0,0-1 0,0 1 0,0 0 0,0 0-1,0 0 1,0 0 0,0 0 0,1-1 0,-1 1 0,0 0 0,1 0 0,-1 0 0,1 0-1,-1 0 1,1 0 0,0 0 0,-1 0 0,1 0 0,0 1 0,0-1 0,0 0 0,1-1-1,3-2 3,0 0 0,1 1 0,-1-1 0,1 1 0,0 0 0,0 1 0,0-1 0,0 1 0,12-2 0,65-6-68,-62 8 30,267-11-827,-143 8 6,140-3-1378,-129-1-173,-53-2-4477,-63 5-136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9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132 780 4308,'24'-16'804,"1"0"0,0 2 0,42-18-1,88-25 1463,25-11-627,-147 53-1109,-1-2 0,-1-1 0,31-23 0,-46 28-197,-1 0 0,0-1 0,-1-1-1,0 0 1,-2 0 0,22-35 0,-16 14 504,-1-1 0,-2-1 0,-2 0 0,13-58 0,3-9 1519,-21 128-1240,-2 19-378,-2 0 1,-2 1 0,-5 73 0,0-49-303,-108 1202 2889,-16-237-3073,126-1018-289,-4 24-225,2 0-1,2 41 0,2-68 61,0-1-1,1 1 1,0 0-1,0-1 1,1 0-1,0 0 1,1 0-1,0 0 0,1 0 1,0-1-1,12 18 1,-15-26 125,-1 1 0,1-1 0,0 1 0,-1-1 0,1 0 0,0 1 0,0-1 0,0 0 0,0 0 0,0-1 1,0 1-1,0 0 0,1-1 0,-1 1 0,0-1 0,0 0 0,0 0 0,1 1 0,-1-1 0,0-1 0,0 1 0,0 0 0,1-1 0,-1 1 0,0-1 0,0 1 0,0-1 1,3-2-1,1 1-73,0-1 1,0 0-1,0-1 1,0 1 0,-1-1-1,1 0 1,-1-1 0,6-5-1,-2-2-89,1-1-1,-2 0 0,0 0 1,0-1-1,-2 0 1,1-1-1,-2 1 0,6-23 1,-5 13 23,-1-1 1,-2 1-1,0 0 0,-1-43 1,-4 43 122,0 0 1,-2 0-1,-1 0 0,0 1 1,-2-1-1,-1 1 1,0 1-1,-21-38 0,11 30 58,-2 1 0,0 1 0,-2 0 0,-1 2 0,-36-32-1,9 14 132,-111-72-1,-61-13 275,-24 2 733,231 119-992,-1 0 0,1-2-1,-24-18 1,37 26-94,-1 0-1,1 0 0,-1-1 1,1 1-1,0 0 1,0-1-1,0 1 1,0-1-1,0 0 0,0 0 1,1 0-1,-1 0 1,1 0-1,0 0 1,0 0-1,0 0 0,1 0 1,-1-1-1,1 1 1,-1 0-1,1 0 0,0-1 1,0 1-1,1 0 1,-1-1-1,1 1 1,1-4-1,0 1 1,1 1 0,1-1 0,-1 1 1,1 0-1,0 0 0,0 1 0,0-1 0,0 1 0,1 0 0,0 0 0,10-6 1,7-3 28,37-16 0,-47 24-39,91-37-34,153-42-1,115-7-682,-11 26-1939,-118 34-6149,-180 24 1729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9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936 79 11285,'-17'-11'1598,"2"0"-1,-23-22 0,34 30-1228,-1 0-1,1 0 0,-1 1 0,0 0 0,1 0 0,-1 0 0,0 0 0,0 1 1,0 0-1,0 0 0,-1 0 0,1 0 0,0 1 0,0 0 0,-8 1 0,2-1 183,-15 0 2,1 2 0,0 1-1,0 0 1,0 2 0,0 1 0,1 1-1,0 1 1,0 1 0,-26 15 0,-1 3 12,2 3 1,-87 68-1,90-60-566,3 1-1,1 2 1,-69 89-1,108-126-20,1-1 0,0 0-1,0 0 1,1 1 0,-1-1 0,1 1-1,-1 0 1,0 6 0,2-9 19,-1 0 0,1-1 1,0 1-1,0 0 0,0-1 1,0 1-1,0 0 0,1-1 1,-1 1-1,0 0 0,0-1 0,0 1 1,1 0-1,-1-1 0,0 1 1,1 0-1,-1-1 0,0 1 1,1-1-1,-1 1 0,1-1 1,-1 1-1,1-1 0,-1 1 1,1-1-1,-1 1 0,1-1 0,-1 0 1,1 1-1,0-1 0,-1 0 1,1 0-1,0 1 0,-1-1 1,1 0-1,0 0 0,-1 0 1,1 0-1,0 0 0,-1 0 0,1 0 1,0 0-1,-1 0 0,1 0 1,1 0-1,10-2-10,-1 0 0,1 0 1,0-1-1,-1-1 0,0 0 0,0-1 1,0 0-1,-1 0 0,15-10 0,89-71 209,-95 71-94,-13 9-66,54-39 372,-55 42-375,0 0 0,0 0-1,1 1 1,-1-1 0,1 1-1,0 0 1,-1 0 0,1 1 0,0 0-1,8-1 1,-12 2-25,0 1-1,0-1 1,1 1-1,-1-1 1,0 1 0,0 0-1,0-1 1,0 1-1,1 0 1,-1 1 0,-1-1-1,1 0 1,0 0-1,0 1 1,0-1 0,-1 1-1,1 0 1,-1-1-1,1 1 1,-1 0 0,2 3-1,3 6-31,0 0 0,-1 1 0,4 11 0,3 7-298,7 9-1560,17 55-1,-28-69-946,7 46 1,-5-2-3962,5 7-4149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0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94 12077,'-39'-66'3005,"38"64"-2674,0 0 1,1 1-1,-1-1 0,0 0 1,-1 1-1,1-1 0,0 0 0,0 1 1,-1-1-1,1 1 0,-1 0 1,1 0-1,-1-1 0,1 1 1,-1 0-1,0 0 0,0 0 0,-1 0 1,1 2-24,1-1 1,-1 1-1,1 0 0,0 0 1,0 0-1,-1 1 1,1-1-1,0 0 1,0 0-1,0 1 0,0-1 1,0 0-1,1 1 1,-1-1-1,0 1 1,1-1-1,-2 3 0,-5 16 298,1 0 0,0 0 0,2 0 0,0 1 0,1 0 0,1-1 0,1 32 0,0-21-200,-73 922 179,31-545-3959,38-320 1318,5 1-1,17 144 0,-2-162-5579,11-11-4967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0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70 12425,'-1'-1'126,"0"-1"-1,1 1 1,-1 0 0,1-1 0,-1 1-1,1 0 1,-1-1 0,1 1-1,0-1 1,-1 1 0,1-1-1,0 1 1,0-1 0,0 1-1,0-1 1,1 1 0,-1-1-1,0 1 1,1-1 0,-1 1-1,0 0 1,1-1 0,0 1-1,-1-1 1,1 1 0,0 0 0,0 0-1,0-1 1,0 1 0,0 0-1,0 0 1,0 0 0,0 0-1,0 0 1,0 0 0,1 1-1,-1-1 1,0 0 0,3-1-1,2 0 118,-1-1-1,1 0 1,0 1-1,0 0 0,0 1 1,0-1-1,1 1 1,-1 0-1,7 0 0,4 3-70,0-1 0,0 2 0,-1 0 0,1 1 0,-1 1 0,0 0 0,0 2-1,-1-1 1,0 2 0,0 0 0,0 1 0,13 10 0,1 4-12,-1 0-1,0 2 1,-2 1 0,35 45-1,-47-52-112,-1 0-1,0 1 1,-2 0-1,0 1 0,-1 0 1,-1 0-1,-1 1 0,7 34 1,-11-37-20,-1 0-1,-1 0 1,-1 0 0,-1 1 0,-1-1 0,0 0-1,-1 0 1,-1 0 0,-1 0 0,-11 33 0,-12 12 50,-35 60 0,46-92-17,8-19-61,-7 25-9,15-38 10,0 0 0,0 0 0,0 0-1,0 0 1,1 0 0,-1 0 0,0 0 0,0 0 0,0 0 0,0-1 0,0 1 0,0 0 0,0 0 0,0 0 0,0 0-1,1 0 1,-1 0 0,0 0 0,0 0 0,0 0 0,0 0 0,0 0 0,0 0 0,0 0 0,0 1 0,1-1-1,-1 0 1,0 0 0,0 0 0,0 0 0,0 0 0,0 0 0,0 0 0,0 0 0,0 0 0,0 0 0,0 0-1,0 0 1,0 0 0,1 0 0,-1 1 0,0-1 0,0 0 0,0 0 0,0 0 0,0 0 0,0 0 0,0 0 0,0 0-1,0 0 1,0 0 0,0 1 0,0-1 0,0 0 0,0 0 0,0 0 0,0 0 0,0 0 0,0 0 0,15-2-7,0-2 1,0 0-1,0 0 1,-1-2-1,1 1 1,-1-2-1,0 0 1,23-17 0,61-59-24,98-94-24,-190 171 66,1 1 1,0 0 0,0 0 0,1 1 0,11-6 0,-16 8 21,0 1 0,0 1 0,0-1 0,0 0 0,0 1-1,0-1 1,0 1 0,0 0 0,0 0 0,0 0 0,0 1 0,-1-1-1,1 0 1,0 1 0,0 0 0,0 0 0,0 0 0,0 0 0,-1 0-1,4 3 1,0 0 108,0 0 0,-1 1 0,0 0 1,0 1-1,0-1 0,0 1 0,-1 0 0,0 0 0,0 0 0,3 8 0,7 15 621,9 31 0,-17-45-599,29 83 744,28 73 50,-38-112-676,-25-57-271,1 0-1,0 1 0,0-1 0,0 0 0,0 0 1,1-1-1,-1 1 0,1 0 0,-1 0 0,2 1 0,1 1 0,-2-5-14,0 0-1,0 0 1,0 0 0,0-1-1,-1 1 1,1 0-1,0-1 1,-1 0-1,1 1 1,-1-1-1,0 0 1,2-3-1,8-18-154,-2 0 0,-1 0 0,11-49-1,-1 2-193,-6 27 188,-2-1 1,-2-1-1,-2 1 0,-2-1 0,-1-1 0,-3 1 1,-2 0-1,-8-48 0,9 87 149,2-7-1,18 16 18,24 12 17,75 41 0,-72-33-13,99 57-21,-136-74 59,0 0 0,0 1 0,0-1-1,-1 1 1,0 1 0,0 0 0,0 0 0,-1 1 0,-1-1-1,0 2 1,0-1 0,0 1 0,-1-1 0,6 18 0,-9-16 38,0-1 1,0 1 0,-1 0 0,0 0 0,-1 0 0,0 0 0,-1-1 0,0 1 0,-1 0 0,0 0 0,-1-1 0,0 1 0,-7 15 0,0-5 80,0 0 1,-22 30 0,-12 24-975,39-64-95,1-1-1,0 1 1,-3 13 0,7-22 568,0-1 1,-1 1-1,1 0 1,0-1-1,0 1 1,0 0-1,0 0 0,0-1 1,0 1-1,0 0 1,2 2-1,7 10-6083,6 3-5397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1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12 11481,'-9'-12'7345,"15"32"-7029,7 3-620,-4-3-896,1 0-937,2 6-2371,14 14-3501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1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26 276 13121,'-25'-12'15339,"31"16"-15119,0 0 0,0 0 0,0 0 0,0 1 0,-1 0 0,0 0 0,0 0 0,8 12 0,30 54 179,-13-20-523,9 15-278,-38-66 398,-1 1 0,1 0 0,0-1 0,0 1 1,0-1-1,0 0 0,0 1 0,0-1 0,0 0 0,0 1 0,0-1 1,0 0-1,0 0 0,0 0 0,0 0 0,0 0 0,0 0 1,0 0-1,2 0 0,0-1-7,3 1 4,1-1 1,-1-1-1,1 1 1,-1-1 0,0-1-1,0 1 1,0-1-1,0 0 1,0 0-1,0 0 1,-1-1 0,0 0-1,0 0 1,5-6-1,5-1-8,10-9 8,-5 4 0,1 1 0,25-14 0,-39 25 7,1 0 0,-1 1 1,1 0-1,0 0 0,0 1 1,0 0-1,0 1 0,0-1 0,0 1 1,17 1-1,-15 1 6,0 0-1,-1 1 1,1 0 0,0 1-1,-1 0 1,0 0 0,1 1-1,-1 0 1,-1 1-1,1 0 1,-1 0 0,0 1-1,11 10 1,-2 0 7,-1 1 0,-1 1-1,-1 0 1,22 38 0,35 53 30,-68-106-52,-1 0 1,0 0-1,1 0 0,0-1 0,0 1 1,0-1-1,0 0 0,0 1 1,0-2-1,1 1 0,-1 0 0,0-1 1,1 1-1,0-1 0,-1 0 1,6 1-1,-2-2-20,0 1 1,0-1-1,-1 0 1,1-1-1,0 0 1,0 0-1,0 0 1,9-4-1,4-2-33,0-2 0,-1 0-1,0-1 1,30-22-1,53-47-9,-4-4 1,94-104-1,15-13 928,-198 191-688,1 1 0,0 0 0,1 1 0,20-12 0,-29 19-141,-1-1 0,1 1 0,0-1 1,-1 1-1,1 0 0,0-1 1,-1 1-1,1 0 0,0 0 0,-1 0 1,1 0-1,0 1 0,-1-1 1,1 0-1,0 1 0,-1-1 0,1 1 1,-1 0-1,1-1 0,-1 1 1,1 0-1,-1 0 0,0 0 0,1 0 1,-1 0-1,0 0 0,0 0 1,0 1-1,0-1 0,0 0 1,0 1-1,0-1 0,0 1 0,0-1 1,0 1-1,0 2 0,2 2 63,0 1 0,-1 0 0,0 0 0,0 0 0,-1 0 0,0 0 0,1 12 0,-5 32-162,-3-1 0,-1 0 1,-22 71-1,-9 66-632,35-164 516,1 0 1,1 0-1,1 0 0,1 0 0,1 0 0,5 24 0,-4-40-715,-1-1-1,1 1 1,0-1-1,1 0 0,0 0 1,0 0-1,0 0 1,0-1-1,1 1 1,0-1-1,0 0 0,1-1 1,-1 1-1,1-1 1,6 4-1,-8-6 193,51 29-11598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1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20 16778,'-19'-20'2912,"26"32"-400,-1 2-432,10-5-252,-4-1-583,20 4-265,19 5-372,-7 0-508,17-3-1016,9-2-521,9-4-1023,0 1-880,13 2-2849,13-2-5528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27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35 9749,'-7'8'977,"6"-12"1846,0 0 23,-6 13-1349,7-8-1362,0 1 0,0 0 0,0 0-1,0 0 1,0 0 0,1 0 0,-1 0 0,0 0 0,1-1 0,0 1 0,-1 0 0,1 0 0,0-1 0,0 1 0,0 0 0,0-1 0,0 1 0,0-1 0,0 1 0,1-1 0,-1 1 0,0-1 0,1 0 0,2 2 0,3 4 139,1 0 0,0-1 0,15 9 1,-21-13-226,0-1-1,1 0 1,0 0 0,-1 0 0,1 0 0,0 0 0,-1 0-1,1 0 1,0-1 0,0 0 0,0 1 0,-1-1 0,1 0-1,0-1 1,0 1 0,0 0 0,-1-1 0,1 1 0,5-3-1,-2 0 135,-1-1-1,1 1 0,-1-1 1,0 0-1,0-1 0,7-6 1,3-4 835,-14 14-902,0 0 0,0 1 0,-1-1 1,1-1-1,0 1 0,-1 0 0,1 0 0,-1 0 1,1 0-1,-1 0 0,1 0 0,-1-1 0,0 1 1,1 0-1,-1-2 0,3-5 2158,9 11-1441,-9-3-779,-1 1 0,1-1 1,-1 1-1,1-1 0,-1 0 0,1 1 0,-1-1 1,1-1-1,-1 1 0,1 0 0,-1-1 0,1 1 0,-1-1 1,5-1-1,-4 1 427,-7 0-204,-14 0-227,-1 2-1,1 0 1,0 0 0,0 2-1,0 0 1,1 1 0,-1 1-1,1 0 1,0 2 0,0 0-1,-22 12 1,40-19-50,-1 0 0,0 0 0,1 0 0,-1 0 0,0 0 0,1 0 0,-1 0 0,0 0 0,1 1 0,-1-1 0,0 0 0,1 0 0,-1 0 0,0 0 0,1 0 0,-1 1 0,0-1 0,0 0 0,1 0 0,-1 0 0,0 1 0,0-1 0,1 0 0,-1 0 0,0 1 0,0-1 0,0 0 0,0 0 0,1 1 0,-1-1 0,0 0 0,0 1 0,0-1 0,0 0 0,0 1 0,0-1 0,0 0 0,0 1 0,0-1 0,0 0 0,0 1 0,0-1 0,0 0 0,0 1 0,0-1 0,0 0 0,0 1 0,0-1 0,0 0 0,-1 1 0,1-1 0,0 0 0,0 0 0,0 1 0,0-1 0,-1 0 0,1 0 0,0 1 0,0-1 0,-1 0 0,1 0 0,0 1 0,0-1 0,-1 0 0,1 0 0,0 0 0,-1 0 0,0 1 0,23 3 0,-16-4-145,0 0 0,0-1-1,0 0 1,0-1 0,0 1 0,-1-1 0,1 0 0,0 0-1,-1-1 1,1 0 0,-1 0 0,0 0 0,5-4 0,27-14-964,-34 19 784,-1 1-1,1 0 1,-1-1-1,1 0 1,-1 1-1,0-1 1,0 0-1,0 0 1,0-1-1,0 1 1,0 0-1,0 0 1,-1-1-1,3-3 1,-3-2-3586,-6-5 2416,4 10 296,-2-14-4737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1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51 10073,'-2'-16'128,"-8"-9"11991,1 16-9735,8 9-2200,-1 0 1,1 0-1,0 0 0,-1 0 0,1 0 0,-1 0 0,1 0 0,0 1 0,-1-1 1,1 0-1,0 1 0,0-1 0,-1 1 0,1 0 0,0-1 0,0 1 1,0 0-1,-1 0 0,1 0 0,0 0 0,0 0 0,-1 2 0,-1 39 695,-2 1 0,-1-1 0,-24 80 0,14-62-567,12-45-312,1 1 0,1-1 0,0 1 0,1 0 0,0 0 0,1 0 0,1-1 0,6 31 0,-6-41 0,1 0 0,-1 0 0,1 0 0,0 0 0,0 0 0,0-1 0,1 1 0,0-1 0,0 0 0,0 1 0,0-1 0,1-1 0,-1 1 0,1 0 0,0-1 0,0 0 0,0 0 0,1 0 0,-1-1 0,1 1 0,0-1 0,-1 0 0,1 0 0,0-1 0,0 1 0,0-1 0,0 0 0,1 0 0,-1-1 0,0 0 0,6 0 0,-1 0 0,-1-1 0,0-1 0,0 1 0,0-1 0,0-1 0,-1 0 0,1 0 0,0 0 0,-1-1 0,0-1 0,0 1 0,0-1 0,-1-1 0,0 1 0,0-1 0,0 0 0,0-1 0,-1 0 0,0 0 0,-1 0 0,0-1 0,0 1 0,0-1 0,-1-1 0,0 1 0,-1-1 0,0 1 0,0-1 0,0 0 0,-2 0 0,1 0 0,-1 0 0,0 0 0,-1 0 0,0-1 0,0 1 0,-1 0 0,-2-9 0,0 5-108,-1 1-1,0 0 1,-1 0 0,-1 1-1,0-1 1,0 1 0,-1 1-1,0-1 1,-1 1 0,0 0-1,0 1 1,-1 0 0,-1 0-1,-13-9 1,0 3-391,0 0 1,-1 2-1,-1 1 1,0 1-1,-46-13 1,34 10-2575,36 13 2797,0 0-1,0 1 0,-1-1 0,1 1 0,0-1 1,0 1-1,-1 0 0,1-1 0,0 1 0,-1 0 1,1 0-1,0 0 0,0 0 0,-1 0 1,-1 1-1,2-1-121,0 1 1,0 0 0,1 0 0,-1-1-1,0 1 1,0 0 0,1 0 0,-1 0-1,1 0 1,-1 0 0,1 0-1,-1 0 1,1 0 0,-1 0 0,1 2-1,-8 29-10911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28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92 100 4744,'-10'-27'3254,"8"21"-2669,-1 0 1,1-1 0,-1 1-1,0 1 1,-1-1 0,1 0-1,-1 1 1,-5-6 0,8 10-361,1 0 0,-1 0 0,0 0 1,0 0-1,0 0 0,1 0 0,-1 0 1,0 0-1,0 1 0,0-1 0,0 0 1,-1 1-1,1-1 0,0 0 0,0 1 1,0 0-1,0-1 0,-1 1 0,0-1 0,1 2-108,0 0 0,-1 0 0,1 0 0,0 1 0,0-1 0,0 0 0,1 0 0,-1 0 0,0 1 0,0-1 0,1 0 0,-1 1 0,0-1 0,1 1 0,0-1 0,-1 1 0,1-1 0,0 1 0,-1 2 0,-4 30 947,1 0 1,2 0 0,1 1 0,5 56 0,-2-70-653,3 33 541,2 0 0,26 93 0,47 100 462,-61-192-1159,136 363 1006,6 15-496,99 513-406,-44-141-360,3-71 0,-217-728 0,0 1 0,0 1 0,0-1 0,1 0 0,0 0 0,0 0 0,1 0 0,0-1 0,0 1 0,0-1 0,1 0 0,5 5 0,7-2-17,-13-9-61,0 0 0,-1-1-1,1 1 1,-1-1 0,1 0 0,-1 0-1,1 0 1,-1 0 0,0 0-1,1-1 1,-1 0 0,0 1 0,0-1-1,0 0 1,0-1 0,-1 1-1,1 0 1,-1-1 0,1 0 0,-1 1-1,0-1 1,3-5 0,2-1-610,-1-1 0,-1 0 0,1-1 0,-1 1 0,6-21 0,-4-1-3362,4-38 0,-7 40-752,3-9-6134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28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45 314 10393,'-8'-2'937,"-13"-3"445,6 4 2905,18 24-2079,-1-18-2073,-1 0 0,1 0-1,0 0 1,1 0 0,-1-1 0,1 1-1,0 0 1,0-1 0,0 0 0,1 0-1,-1 0 1,9 6 0,4 3 167,36 22 0,-35-25-119,33 19-158,2-2 0,60 22-1,115 31-2861,-218-77 2672,42 14-1242,64 11 0,-99-25 1306,1 0 0,-1-1 0,0-1-1,0-1 1,1 0 0,-1-1 0,0-1 0,25-6 0,-33 5 294,0 0-1,-1 0 1,1-1 0,-1 0-1,0-1 1,0 1-1,-1-1 1,10-10 0,-15 15-177,2-3 144,0 0 0,0-1 1,-1 1-1,1-1 0,-1 0 0,1 1 0,-1-1 0,-1 0 0,1 0 0,0-1 0,-1 1 0,0 0 1,0 0-1,0-1 0,-1 1 0,1-6 0,-1-4 90,0 0 0,-2 0 0,-3-18 0,3 18-103,-10-47 638,-28-84 1,8 32-2548,23 79-2331,-4-46 0,12 36-5259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4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27 123 10957,'49'-94'6699,"-35"65"3092,-12 34-8156,5 23-1360,0 0-1,-2 1 1,0 0 0,-3 0-1,0 0 1,-4 46 0,-31 182 1347,20-176-1482,-57 531-140,68-583-1267,2 1 1,1 0-1,7 41 1,-5-57 189,0 0 1,1 0 0,0 0-1,1-1 1,1 1 0,0-1-1,1-1 1,0 1 0,11 12 0,13 13-12878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4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1 14249,'-12'10'2772,"24"-10"976,16 0-2583,18 9-335,-1 2 1,52 20-1,-36-12-444,-26-8-199,122 42 396,-128-42-500,-2 1 0,1 2 1,33 22-1,-54-31-68,-1 0-1,1 0 1,-1 1-1,10 11 1,-14-16-12,-1 0 1,0 1-1,0-1 1,0 1-1,0-1 1,0 1-1,-1-1 1,1 1-1,0 0 1,-1-1-1,1 1 1,-1 0-1,1-1 1,-1 1-1,0 0 1,0 0-1,0-1 1,0 1-1,0 0 1,0 0-1,-1-1 1,1 1-1,0 0 1,-1-1-1,1 1 1,-1 0-1,0-1 1,1 1-1,-2 1 1,-5 3 4,1 0 0,-1 0 0,0-1 0,-1 0 0,1 0 0,-1-1 0,0 0 0,0 0 0,0-1 0,-9 3 0,-58 18-14,-128 23-1,98-25-266,-154 27-1960,149-32-2659,50-7-592,28-4-4817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5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14613,'0'0'10156,"1"3"-8143,0-2-1807,1 2 92,1 0 0,-1 0 0,0 1 0,-1-1 0,1 0 0,0 1 0,-1-1 0,0 1 0,0 0 1,0-1-1,0 1 0,-1 0 0,1 0 0,-1 6 0,-12 184 760,2-53-808,12 241-7926,-2-360 7261,0-22 373,0 11-1320,0-1 1,1 1 0,0 0 0,1-1 0,0 0 0,0 1 0,6 12 0,18 21-9400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5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373 1 12281,'-19'4'733,"-1"1"-1,1 2 1,0-1-1,1 2 1,0 1-1,0 0 1,1 1-1,0 1 1,0 0-1,1 2 1,-18 18-1,18-16-574,1 1 0,1 1 1,1 1-1,1 0 0,0 0 0,1 1 0,1 1 0,1 0 0,0 0 0,-5 22 0,8-15-126,18-34 261,0-3-28,-7 6 8,-1 0 0,1 1 0,0-1 0,0 1-1,0 1 1,0-1 0,1 1 0,-1 0 0,7-2 0,-8 3-169,0 1 1,0 0 0,0 0 0,0 0-1,0 0 1,-1 1 0,1-1 0,0 1-1,0 0 1,0 0 0,-1 0 0,1 1-1,0-1 1,4 4 0,0 0 20,0 1-1,0 0 1,-1 0 0,14 14 0,6 6-16,101 81-3111,-84-72-1039,3 0-3666,-10-5-2992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5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164 344 7789,'-21'-20'1398,"11"10"500,-2 0 0,1 0 0,-14-8 1,18 13-1382,1 0 0,0-1 0,0 1 1,0-1-1,1-1 0,0 1 0,0-1 1,1 0-1,-1 0 0,1 0 0,1 0 1,-4-11-1,4 11-279,0 0 1,1-1 0,0 1-1,0-1 1,1 1-1,0-1 1,0 0-1,1 0 1,0 1 0,0-1-1,1 0 1,0 1-1,2-9 1,-2 12-163,1 0 0,-1 0 1,1 0-1,0 1 0,0-1 1,0 1-1,0-1 0,1 1 1,-1 0-1,1 0 0,0 0 1,0 0-1,0 0 0,0 0 1,0 1-1,1 0 0,-1 0 1,6-3-1,-4 3-23,0 1 1,0 0-1,1 0 1,-1 0-1,0 1 1,0 0-1,0 0 0,0 0 1,0 0-1,1 1 1,-1 0-1,0 0 1,5 2-1,1 1-5,0 0-1,0 0 1,-1 2 0,0-1-1,0 1 1,0 1 0,-1 0 0,0 0-1,0 0 1,-1 1 0,0 1-1,12 15 1,-10-7-29,-1 0 1,-1 0-1,0 1 1,-1 1-1,-1-1 1,-1 1-1,-1 0 1,0 0-1,-1 0 0,-1 0 1,-1 1-1,-1-1 1,-1 1-1,-5 35 1,1-27-37,-2 0 0,0 0 0,-2-1 0,-1 0 0,-1 0 0,-1-1-1,-2-1 1,0 0 0,-27 34 0,41-59 17,0 1 0,0-1 0,0 0-1,0 1 1,0-1 0,0 0 0,0 0-1,-1 1 1,1-1 0,0 0 0,0 0-1,0 1 1,-1-1 0,1 0-1,0 0 1,0 1 0,-1-1 0,1 0-1,0 0 1,-1 0 0,1 0 0,0 1-1,0-1 1,-1 0 0,1 0 0,0 0-1,-1 0 1,1 0 0,0 0 0,-1 0-1,1 0 1,0 0 0,-1 0-1,1 0 1,0 0 0,-1 0 0,1 0-1,0 0 1,-1 0 0,1 0 0,0-1-1,-1 1 1,1 0 0,0 0 0,0 0-1,-1 0 1,1-1 0,0 1 0,0 0-1,-1 0 1,1-1 0,0 1 0,0 0-1,0 0 1,-1-1 0,1 1-1,0 0 1,0-1 0,0 1 0,0 0-1,0-1 1,0 1 0,-1 0 0,1 0-1,0-1 1,-3-20 1,6 5 2,1 1 0,0 0 0,1-1 0,0 1 0,2 1-1,-1-1 1,16-21 0,1-9-3,-13 27-4,92-171 41,-87 165-29,2 0 0,0 1 0,2 0 0,0 2 0,30-26 0,-45 44 16,0-1 1,1 1 0,-1-1 0,0 1-1,1 1 1,0-1 0,0 1 0,0-1-1,0 2 1,0-1 0,0 0-1,0 1 1,0 0 0,1 0 0,-1 1-1,0-1 1,1 1 0,-1 0 0,1 1-1,-1-1 1,0 1 0,1 0-1,-1 0 1,0 1 0,0 0 0,0-1-1,0 2 1,0-1 0,0 1 0,-1-1-1,1 1 1,-1 1 0,0-1-1,5 5 1,4 5 69,0 1 1,-1 1-1,-1 0 0,-1 0 0,16 30 1,-8-10 29,21 65 0,38 145-2503,-46-167-176,-7-15-2093,-9-21-2667,-5-10-4354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6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0 530 12213,'0'0'2166,"1"-4"-65,0-4-882,1-1 1,0 1-1,0 0 0,1-1 1,5-10-1,-5 13-921,0 0 0,1 1 0,0-1 0,0 1 0,6-7 0,70-60 1122,-53 49-1137,-1 0 0,-1-2 0,34-44 0,-51 58-227,9-13 53,17-30 0,-30 46-81,0-1-1,0 1 1,-1-1-1,0 0 1,-1 0-1,0 0 1,2-17-1,-3 25-7,-1-1 0,0 1-1,0 0 1,1 0 0,-1 0 0,0 0-1,0-1 1,0 1 0,0 0 0,-1 0 0,1 0-1,0 0 1,0 0 0,-1-1 0,1 1-1,0 0 1,-1 0 0,1 0 0,-1 0 0,0 0-1,1 0 1,-1 0 0,0 0 0,1 0 0,-1 1-1,0-1 1,0 0 0,0 0 0,0 1-1,0-1 1,0 0 0,0 1 0,0-1 0,0 1-1,0-1 1,0 1 0,0 0 0,0 0-1,-1-1 1,1 1 0,0 0 0,0 0 0,0 0-1,0 0 1,-1 0 0,-1 1 0,-2 0 112,0 0-1,0 1 1,0-1 0,0 1 0,0 1 0,0-1 0,0 1-1,0 0 1,-3 3 0,-8 8-6,1 1 0,1 0 0,1 1 0,0 0 0,1 1 0,1 0 0,0 1 0,1 1-1,2-1 1,-1 2 0,2-1 0,1 1 0,0 0 0,-4 32 0,9-42-138,0 0 0,1 1-1,1-1 1,-1 0 0,1 0 0,1 1-1,0-1 1,0 0 0,1-1 0,1 1 0,-1 0-1,2-1 1,-1 0 0,1 0 0,0 0-1,8 9 1,-3-6-89,-1-1 0,2 0 0,0-1-1,0 0 1,0-1 0,1 0 0,1-1 0,0-1 0,0 1-1,20 7 1,0-4-1609,-1-1 0,2-1 0,40 5 0,45-2-7919,-43-8-2364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6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63 11377,'-26'-11'4300,"10"2"-2643,4-2 2007,5-4-3900,4-2-1136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49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5124,'0'0'18764,"3"-1"-18398,4 0-642,-6 0 350,-1 1-1,1 0 1,0-1-1,-1 1 1,1 0-1,-1 0 1,1 0-1,-1-1 1,1 1-1,0 0 1,-1 0-1,1 0 1,-1 0-1,1 0 1,0 0-1,-1 0 1,1 0-1,-1 0 1,1 0 0,0 0-1,-1 1 1,1-1-1,-1 0 1,1 0-1,0 1 1,-1-1-1,1 0 1,-1 1-1,1-1 1,-1 0-1,0 1 1,1-1-1,-1 1 1,1-1-1,-1 1 1,0-1-1,1 1 1,-1-1-1,0 1 1,1-1-1,-1 1 1,0-1-1,0 1 1,0 0-1,1-1 1,-1 1-1,0-1 1,0 1-1,0 0 1,0-1-1,0 1 1,0-1-1,0 2 1,2 6 217,0 0-1,1 0 1,0 0 0,1-1 0,0 1 0,7 10-1,-9-15-38,12 27 658,21 15 429,-33-43-1170,23 18-55,-6 7-114,-15-22 0,-4-5 0,0 0 0,0 0 0,0 0 0,0 0 0,0 0 0,0 0 0,0 0 0,0 0 0,0 0 0,1 0 0,-1 0 0,0 0 0,0 0 0,0 0 0,0 0 0,0 0 0,0 0 0,0 0 0,0 0 0,0 0 0,0 0 0,0 0 0,0 0 0,0 0 0,1 0 0,-1 0 0,0 0 0,0-1 0,0 1 0,0 0 0,0 0 0,0 0 0,0 0 0,0 0 0,0 0 0,0 0 0,0 0 0,0 0 0,0 0 0,33 33 0,-29-29 0,9 19 0,103 189 0,-88-161 0,38 89 0,-24-45 0,51 126 0,-74-174 0,-6-17 0,19 29 0,7 17 0,-6-8 0,-20-44 0,-2 2 0,0-1 0,11 42 0,31 122 0,-43-147 0,2 0 0,1-1 0,25 50 0,42 82 0,27 62 0,-78-163 0,26 99 0,-17-58 0,-6-25 0,-14-26 0,48 140 0,-17-55 0,-14-59 0,-23-42 0,-5-15 0,2 0 0,13 30 0,-11-29 0,-7-25 0,12 26 0,-10 5 0,2 0 0,2-1 0,16 39 0,1 3 0,0-10 0,-18-51 0,-2 0 0,0 1 0,4 20 0,-10-31 0,9 17 0,-5-11 0,11 25 0,-13-33 0,5 28 0,-8-28 0,5 22 0,-2-22 0,5 20 0,-4 6 0,-4-25 0,7 24 0,8-3 0,-2 4 0,0-5 0,-9-13 0,-5-43 0,2 17 0,-1 0 0,0-1 0,-1 1 0,-2-12 0,-6-10-556,4 16-1068,0 0 1,-16-33 0,13 33-1516,-4-6-5434,-7-5-4072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3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148 163 8309,'-3'3'939,"-13"12"6901,-2-21-6360,7 2 4796,2 2-3285,-15 2-3304,14 0 1171,6 0 1720,1-1-2600,2 1 39,0-1 1,-1 1-1,1 0 0,-1-1 0,1 0 0,0 1 0,0-1 1,-1 0-1,1 0 0,0 1 0,0-1 0,0 0 0,0 0 1,0 0-1,0-1 0,0 1 0,0 0 0,0 0 0,0 0 1,1-1-1,-1 1 0,1 0 0,-1-1 0,1 1 0,-1-1 1,1 1-1,0 0 0,-1-1 0,1 1 0,0-1 0,0 1 1,0-1-1,0 1 0,1-1 0,-1-2 0,0 1 13,-2 4-99,-5 2 20,-7 2 173,22-13-49,5 0-93,-11 7 89,0-1-184,27-40-332,-28 40 434,21-19-650,-5 16 681,-1 0-1,1 2 1,0 0 0,0 1-1,0 1 1,0 0 0,30 4 0,12-3-93,361-16-1653,-281 10 964,31-3-1659,-222 22-2170,-27-13-4322,58 5-263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50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362 31 4112,'0'0'9793,"-2"-2"-8720,-22-10 1001,21 12-157,-14-14-215,9 11 2099,-1 7-3653,0 0 1,1 0-1,-1 1 0,1 0 0,0 0 0,1 0 1,-1 1-1,-9 11 0,-56 65 169,66-73-281,-2 2-262,-17 21-322,1 0 0,-21 38 1,39-58-510,1 0 0,0 1 0,-7 25 1,11-30-146,1 0 0,-1 0 1,1 0-1,1 0 1,0 1-1,0-1 0,2 14 1,1-5-6265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50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49 6717,'-19'-17'3916,"32"6"-2388,2-1-140,5 10-60,-5-4-124,109 14 1757,-73 4-2333,3-1-72,10 6-108,2 6-104,1 3-56,0 3-176,-1 5-748,-5 3-536,-4 3-808,0 3-3253,-10 3-4180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54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20 155 4768,'0'0'8072,"-2"-1"-7680,1 0-211,-1 1 1,1-1 0,0 0-1,-1 0 1,1 0-1,0 1 1,0-1-1,0 0 1,0-1 0,0 1-1,0 0 1,0 0-1,1 0 1,-1-1-1,-1-1 1,2 2-90,1-1 1,-1 1-1,0-1 0,1 1 1,0-1-1,-1 1 0,1 0 1,0-1-1,-1 1 1,1 0-1,0 0 0,0 0 1,0-1-1,2 0 0,-1 0 460,1 0-444,0 0 0,0-1 0,0 1-1,0-1 1,-1 1 0,1-1 0,-1 0-1,0 0 1,1 0 0,-1 0 0,1-4-1,1 2-146,3-4 134,1 0 0,0 1 1,12-10-1,-17 15-69,1 1 0,0 0 0,0-1 0,0 1 0,0 1 0,1-1 0,-1 1 0,0-1 0,1 1 0,4 0-1,29-3 82,-1 1-1,1 2 0,66 7 0,52 4-5,-97-8-163,-20 1 48,-1 3 0,1 0-1,-1 3 1,-1 1 0,0 2 0,0 1 0,36 20 0,-50-23 65,10 4-63,0 2 1,-2 1 0,33 22 0,-38-20 88,0 0 0,-2 2 1,0 1-1,-1 0 0,31 42 1,-18 3 565,-8-14-107,-15-31-255,-1 0-1,-1 0 1,0 1 0,-2 1-1,-1-1 1,6 29 0,2 99 1890,-18-114-1713,2-33-342,2 21 109,-2-20-5514,-9-44-3957,6 19-164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54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120 409 4824,'0'0'7759,"-2"2"-6888,-5 3-570,6-4-232,0-1 0,1 0-1,-1 1 1,0-1 0,1 1-1,-1-1 1,1 0 0,-1 1-1,0-1 1,1 1-1,-1 0 1,1-1 0,0 1-1,-1-1 1,1 1 0,-1 0-1,1-1 1,0 1 0,0 0-1,-1-1 1,1 1-1,0 0 1,0 0 0,0-1-1,0 1 1,0 0 0,0 0-1,0-1 1,0 1 0,0 0-1,0 0 1,0-1-1,0 1 1,0 0 0,1-1-1,-1 1 1,0 0 0,0-1-1,1 1 1,-1 0 0,1-1-1,0 2 1,2 7 247,0-1-1,0 1 1,-1 1 0,0-1 0,0 0-1,-1 0 1,-1 1 0,1-1 0,-3 18-1,2 20 548,3-15-584,2 0 0,1 0 0,2 0 0,0-1 0,3 0-1,0-1 1,2 0 0,24 41 0,-34-66-258,11 19 39,0-2-1,2 0 0,0-1 1,21 21-1,-32-37-56,0-1 0,0 1 0,0-1 1,0 0-1,1-1 0,0 1 0,-1-1 0,1 0 0,1 0 0,-1-1 0,0 0 1,0 0-1,1-1 0,-1 1 0,1-1 0,0-1 0,-1 1 0,1-1 0,0 0 0,-1-1 1,1 0-1,8-2 0,-10 2-14,0 0 0,-1-1 0,1 0 1,0 0-1,-1-1 0,0 1 0,1-1 1,-1 0-1,0 0 0,0 0 0,-1-1 0,1 1 1,-1-1-1,6-7 0,-4 3-29,-1 0 1,1 0-1,-2-1 0,1 0 1,-1 0-1,0 0 0,2-12 1,-1-10-220,-1-1 1,-1 1 0,-4-54 0,-5-3-309,-3 0 1,-5 1-1,-3 1 1,-41-118-1,49 175 510,4 8 14,0 1 0,-2 0 1,0 1-1,-2 0 0,0 0 0,-1 1 0,-19-24 0,28 39 43,-1 0-1,0 0 0,1 1 1,-1-1-1,0 1 0,-1-1 1,1 1-1,0 0 0,-1 1 1,1-1-1,-1 1 0,0-1 1,1 1-1,-1 0 0,0 0 1,0 1-1,1-1 0,-1 1 1,0 0-1,0 0 0,0 0 1,0 0-1,0 1 0,0-1 1,1 1-1,-1 0 0,0 0 0,1 1 1,-1-1-1,0 1 0,1 0 1,0 0-1,-5 3 0,-4 3 32,-1 2-1,2 0 1,-1 0-1,1 1 1,1 0-1,-18 25 0,7-5 181,2 1 1,1 1-1,1 0 0,2 1 0,-13 42 0,21-52-96,0 1 0,2 0 0,1 0 1,1 0-1,1 1 0,1-1 0,1 1 0,5 37 0,-3-53-94,0 1-1,1-1 1,0 0-1,0 0 1,1-1 0,1 1-1,-1-1 1,2 0-1,-1 0 1,1 0-1,0-1 1,1 0-1,0 0 1,0 0 0,1-1-1,0 0 1,12 8-1,-6-7-27,-1-1 0,1 0-1,0-1 1,1-1 0,-1 0-1,1-1 1,0-1 0,0 0-1,1-1 1,-1 0 0,20-1-1,-14-2-499,0 0-1,0-1 1,0-1-1,38-10 1,-44 8-1108,0-1 0,-1 0 1,0 0-1,16-12 0,3-4-6447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55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74 6153,'0'0'1488,"-19"-2"-292,3-1 1580,13-17-2692,0 3-524,-7-1-944,4 4-1544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02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5661,'0'0'6581,"1"3"-5809,-1 2-807,0-4 130,0 1 1,0-1-1,0 0 1,0 0-1,0 0 1,1 0-1,-1 1 1,0-1-1,0 0 1,1 0-1,-1 0 1,1 0-1,-1 0 1,1 0 0,0 0-1,-1 0 1,1 0-1,0 0 1,-1 0-1,1-1 1,0 1-1,0 0 1,0 0-1,0-1 1,0 1-1,0-1 1,0 1-1,0-1 1,0 1-1,0-1 1,0 1-1,2-1 1,4 1 431,0-1 1,1 0 0,-1-1 0,0 0-1,0 0 1,0-1 0,8-2-1,11-2 855,-23 6 801,-2 2-2126,-1 1 1,1-1 0,0 0-1,0 1 1,-1-1-1,1 0 1,1 0 0,-1 0-1,0 0 1,0 0-1,3 2 1,-3-2-26,0 0 0,1 0 1,-1 0-1,0 0 0,0 0 0,0 0 0,0 0 1,0 0-1,-1 0 0,2 4 0,32-1 202,-5-14-116,-25 8 448,-2-1-422,21-7 109,-20 8 300,-4-1-383,-1-3-89,-1 0 1,0 1-1,0 0 0,0-1 1,-1 1-1,1 0 0,-1 1 1,0-1-1,0 1 1,0-1-1,-6-2 0,-54-27-484,61 32 297,1 0-768,-17 5-11968,0-3 2075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03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144 192 7853,'11'-7'1820,"-12"3"590,-25 1 4881,24 1-6386,-18-16 4594,18 21-4978,-30 42 746,22-34-1077,1 1 0,0 1 1,1-1-1,1 1 0,0 0 0,1 1 0,-9 24 0,15 7 26,1-43-208,-1-1 0,1 1 0,0 0 0,0-1 0,0 1 0,1-1 1,-1 1-1,0-1 0,0 0 0,1 1 0,-1-1 0,1 0 0,-1 0 0,1 0 1,0 0-1,-1 0 0,1-1 0,0 1 0,0 0 0,-1-1 0,4 1 0,7-2-1,-4 1 2,0-1 0,0 0-1,0-1 1,14-4 0,-19 5-7,0 0-1,0-1 0,0 1 1,-1-1-1,1 0 1,-1 0-1,1 0 1,-1 0-1,0 0 1,0-1-1,0 1 1,0-1-1,0 1 1,0-1-1,-1 0 1,1 1-1,1-5 1,0-1-15,-1-1 0,1 0 0,-1 0 0,-1 0 0,0 0 0,0-15 0,0 9 11,1-24-10,-4-41 0,2 67 1,-2 1 1,0-1-1,0 0 1,-1 1 0,-1 0-1,0 0 1,-8-18 0,-5 11-16,16 17-32,-2 3 50,-3 2 11,1 0 1,0 0-1,1 1 0,-1-1 0,1 1 0,-1 0 0,1 0 0,0 1 0,0-1 1,1 1-1,-5 7 0,0 3 4,1-1 1,0 1-1,-5 18 1,8-20-36,2 0 1,0 0-1,0 0 1,2 0 0,-1 1-1,4 23 1,-3-36 20,0 0 0,0 0 1,0 0-1,0-1 1,1 1-1,-1 0 0,0 0 1,0 0-1,1 0 1,-1-1-1,1 1 0,-1 0 1,1 0-1,-1-1 1,1 1-1,0 0 0,-1-1 1,1 1-1,0 0 1,-1-1-1,1 1 0,0-1 1,0 1-1,-1-1 1,1 0-1,0 1 0,0-1 1,0 0-1,0 1 1,1-1-1,23-3-67,-20 1 85,-1-1-16,0-1-1,-1 1 1,1-1-1,-1 0 1,0 0-1,0 0 1,-1-1-1,5-8 1,-5 11 37,-4 1-37,-20-14 15,22 15-9,-1 0 0,0 0-1,0 0 1,0 0-1,0 0 1,0 0 0,0 1-1,0-1 1,0 0-1,1 0 1,-1 1 0,0-1-1,0 1 1,0-1-1,0 0 1,1 1 0,-2 0-1,0 0-3,-13 3-37,11-4 37,6 3-236,-1-1 203,0 0 0,0-1 0,0 1-1,0-1 1,0 1 0,1-1 0,-1 1 0,0-1-1,1 0 1,-1 1 0,1-1 0,0 0 0,-1 0-1,1 0 1,0 0 0,0-1 0,2 2-1,0-1-19,0-1 0,-1 0-1,1 0 1,0 0 0,-1 0-1,1 0 1,0-1 0,-1 0-1,1 1 1,4-3 0,61-33-498,-67 35 595,0-15 46,-2 15-86,0 0 1,1 0-1,-1 1 1,0-1-1,0 0 1,0 0-1,0 1 1,0-1-1,0 0 1,0 1-1,0-1 1,0 0-1,0 0 1,-1 1-1,1-1 1,0 0-1,0 1 1,-1-1-1,1 0 1,0 1-1,-1-1 1,1 0-1,-1 1 1,1-1-1,-1 1 1,1-1-1,-1 1 1,1-1-1,-1 1 1,1-1-1,-1 1 1,0 0-1,1-1 1,-1 1-1,0 0 1,1-1-1,-1 1 1,0 0-1,0 0 1,1 0-1,-1 0 1,0-1-1,0 1 1,0 0-34,1 0 0,0 0 0,-1-1 0,1 1 1,0 0-1,-1-1 0,1 1 0,-1 0 0,1 0 0,0 0 1,-1 0-1,1-1 0,-1 1 0,1 0 0,-1 0 0,1 0 0,-1 0 1,1 0-1,0 0 0,-1 0 0,1 0 0,-1 0 0,1 0 1,-1 0-1,1 1 0,-1-1 0,1 0 0,0 0 0,-1 0 1,1 0-1,-1 1 0,1-1 0,6 12-2117,0-3 1411,-8-11 739,1 0 1,-1 0-1,1 0 0,-1 0 0,0 1 0,0-1 1,1 0-1,-1 1 0,-1-1 0,1 1 0,0 0 1,0 0-1,0-1 0,-1 2 0,1-1 0,0 0 1,-1 0-1,1 1 0,-1-1 0,-4 0 0,-8 0-278,0 0 0,-20 2-1,16-1-1003,15 0-1347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04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50 6737,'0'-1'181,"0"1"0,0-1 0,0 1 0,0-1 0,0 1 0,0-1 0,0 1 0,0-1 0,0 1 0,0-1 0,0 1 0,0-1 1,0 1-1,-1-1 0,1 1 0,0-1 0,0 1 0,0-1 0,-1 1 0,1 0 0,0-1 0,-1 1 0,1-1 0,0 1 0,-1 0 0,1-1 1,0 1-1,-1 0 0,1 0 0,-1-1 0,1 1 0,-1 0 0,1 0 0,-1 0 0,0-1 0,-12 14 4632,11-10-5419,0-2 1532,2 0-869,0 0 0,0-1 0,0 1 0,0-1 0,-1 1 0,1-1 0,0 0 0,0 1 0,-1-1 0,1 1 0,0-1 0,-1 1-1,1-1 1,0 0 0,-1 1 0,1-1 0,-1 0 0,1 1 0,0-1 0,-1 0 0,1 0 0,-1 1 0,-1 0 7,1-1 0,0 1 1,0-1-1,1 1 0,-1 0 1,0 0-1,0 0 0,0-1 0,0 1 1,1 0-1,-1 0 0,0 0 1,1 0-1,-1 0 0,1 0 1,-1 0-1,1 0 0,0 1 0,-1-1 1,1 0-1,0 0 0,0 2 1,-3 24 363,3-26-401,0 1 0,1 0-1,-1 0 1,0 0-1,0 0 1,1-1 0,-1 1-1,1 0 1,0 0 0,-1-1-1,1 1 1,0 0 0,0-1-1,0 1 1,0-1-1,0 1 1,1-1 0,-1 0-1,0 1 1,1-1 0,-1 0-1,1 0 1,-1 0-1,1 0 1,-1 0 0,4 1-1,2 1 17,-1-1 0,1 1 0,0-1 0,10 1 0,-16-3-25,2 1 56,0-1-56,-1-1 0,0 1 0,1 0 0,-1-1 1,0 0-1,1 1 0,-1-1 0,0 0 0,0 0 0,0 0 1,1 0-1,-1-1 0,0 1 0,-1-1 0,1 1 0,0-1 0,0 0 1,-1 1-1,1-1 0,-1 0 0,1 0 0,-1 0 0,0 0 1,2-4-1,-3 5-15,0 0 1,-1 1-1,1-1 0,0 0 1,-1 0-1,1 1 1,0-1-1,-1 0 0,1 0 1,-1 1-1,1-1 1,-1 0-1,1 1 0,-1-1 1,1 1-1,-1-1 1,0 1-1,1-1 0,-1 1 1,0-1-1,0 1 1,-9-11 106,-9 5-141,5-1 19,12 5 5,-1 3-50,-8 1 50,-2-1-25,25-15 15,-12 13 15,0 0-1,0-1 1,0 1 0,-1 0 0,1 0-1,-1-1 1,1 1 0,-1 0 0,1 0-1,-1-1 1,0 1 0,-1-2 0,2 3 1,-3-4 0,1 0 0,-1 1 1,-1-1-1,1 0 0,-1 1 1,1 0-1,-1 0 0,0 0 1,0 0-1,0 1 0,0-1 1,-1 1-1,1 0 0,-1 0 1,-8-2-1,-2 0-71,-1 0 0,0 2 0,-24-2 0,31 4-1025,-1 1-1,1 0 1,0 1 0,-1 0 0,-16 6-1,24-7 799,1-1 32,0 0 1,0 0-1,0 1 0,0-1 1,0 0-1,0 1 0,0-1 1,1 1-1,-1-1 1,0 1-1,0 0 0,0-1 1,1 1-1,-1 0 0,0-1 1,1 1-1,-1 0 1,0 1-1,3 21-7578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06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12 4268,'0'0'4212,"-3"-1"-3476,-29-9 11893,49 32-12034,9 30-11,-25-48-535,1 0 0,-1 0 0,1-1 0,-1 1-1,0 0 1,0 0 0,0 8 0,3 12 123,12 23 76,-3 0 0,-2 1-1,6 58 1,-4-45-84,-8-45-109,-2 1 0,0 0-1,2 27 1,-5-35 2,1-1 1,0 0-1,1 0 0,0 1 1,4 9-1,7 33 382,5 71 917,40 135 1,-39-189-1094,2 11 288,46 116 1,-35-104-122,29 46 116,-33-76-430,-14-34 95,-2 0 0,14 47 0,-14-36 198,17 37-1,-1 1-6,-4-24-402,-18-39 0,0 0 0,0 1 0,4 16 0,-4-9 0,1-1 0,14 29 0,-13-33 0,-1 1 0,0 0 0,-2 0 0,6 26 0,62 419 0,-66-409 0,19 169 0,-25-208 0,0-8 0,-1 1 0,0-1 0,0 1 0,0 0 0,-2 10 0,1-10 0,0 1 0,1 0 0,1 0 0,-1 0 0,1 0 0,3 11 0,1 14 0,24 213 0,-28-239 0,0 0 0,1 0 0,0 0 0,4 9 0,-3-9 0,-1-1 0,0 1 0,0 0 0,1 10 0,0 19 0,1 8 0,-4-36 0,7 32 0,-1-19 0,6 31 0,-10-40 0,-1-4 0,1 0 0,0 0 0,1 0 0,0 0 0,7 14 0,5 19 0,-8-25 0,-7-16-1,0 1 0,0-1 0,1 1 0,-1-1 0,0 1-1,1-1 1,-1 0 0,0 1 0,1-1 0,-1 0 0,0 1 0,1-1 0,-1 0 0,1 1 0,-1-1 0,1 0-1,-1 0 1,1 1 0,-1-1 0,0 0 0,1 0 0,-1 0 0,1 0 0,-1 0 0,1 0 0,0 0 0,-1 0-1,1 0 1,-1 0 0,1 0 0,-1 0 0,1 0 0,-1 0 0,1 0 0,-1-1 0,0 1 0,1 0 0,-1 0-1,1 0 1,-1-1 0,1 1 0,-1 0 0,0-1 0,1 1 0,-1 0 0,1-1 0,-1 1 0,0-1 0,0 1 0,1 0-1,-1-1 1,0 1 0,0-1 0,1 1 0,-1-1 0,0 1 0,0-1 0,1 0-43,1-1-151,0 0 1,-1-1 0,1 1 0,0-1-1,-1 1 1,1-1 0,-1 0 0,0 1-1,1-1 1,-1 0 0,-1 0 0,1 0-1,0 0 1,-1 0 0,0 0 0,1 0-1,-1-5 1,-2-4-1973,1-1-1,-2 1 1,-4-15-1,1 5-3345,-6-24-6483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09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7287 3856,'0'0'11821,"1"-2"-11357,1-2-296,0 1-1,0 0 1,1-1 0,-1 1 0,1 0 0,-1 1 0,1-1-1,0 0 1,0 1 0,0-1 0,0 1 0,1 0 0,5-3-1,-6 3 185,14-25 1676,214-162-193,-204 166-1728,0 1 1,59-35-1,-77 51-82,0 0 0,0-1 0,-1 0-1,1 0 1,-2-1 0,9-10-1,22-21-23,61-59 94,-69 66 14,63-53 1,90-76 118,-103 88-95,-45 41 21,26-22 129,85-97-1,51-87 88,-31 39-41,-118 137 272,-35 43-308,1 1 0,28-28 0,-30 35-165,-1-1 0,-1-1 1,12-16-1,12-16 38,182-193 257,-150 167-401,-46 50-15,-8 10 27,-1-1 1,12-18-1,-4 6 127,36-38 1,2-1 166,42-55 236,39-50-83,-98 115-389,86-87-1,-67 89 186,2 3 0,129-77-1,508-277 378,-630 366-613,275-157-7,-269 147-53,-3-4 0,98-88 1,-88 62-46,212-191 118,-223 211-32,105-65 0,-134 95-55,29-17 15,64-53 1,9-37-42,-19 16 40,36-32 25,7-5 38,69-76-121,-159 149 19,158-128 0,-162 151 94,-36 27-26,70-43 0,-49 37-11,68-55 0,-88 63-29,46-37 26,37-29-66,156-91 1,-97 69 98,-100 62-19,-51 33-5,-1-1-1,-1-2 1,40-47 0,-8 8 13,113-112-108,-129 129 63,62-53 0,-89 85 50,0-1 1,-1 0-1,14-21 0,-14 18-58,32-32 0,-46 48 21,1 1-1,-1 0 1,0-1 0,1 0 0,-1 1 0,0-1 0,-1 0-1,1 1 1,0-1 0,-1 0 0,0 0 0,1 0 0,-1 0-1,0 1 1,-1-1 0,1 0 0,0 0 0,-2-3 0,2-1-17,0 4-124,-21 3-6919,14 0 6253,5 0 616,-27 0-2844,3 2-3403,-4 1-3479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3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39 13117,'-54'-39'15594,"51"52"-14115,3-7-1252,0 0 0,0-1 0,1 1-1,0 0 1,0-1 0,0 1 0,0-1 0,1 1-1,4 9 1,2 9 82,5 46-309,-4 0 0,2 103 0,-13-108-764,-11 77 1,2-35-1310,4-32-3702,2-25-988,-4 17-6882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10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6 2280,'-48'-6'132,"32"6"-500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10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6 4972,'-6'3'2529,"24"-8"11017,-4 2-10765,26 2-2139,1 2 1,-1 1-1,0 3 1,41 9 0,-11 3-453,94 36 1,-98-30-183,-2 3 0,-1 3 0,115 70 0,-166-91-56,0 0 1,-1 1-1,0 0 1,0 1-1,-1 0 1,0 1-1,-1 0 1,0 1-1,-1-1 1,0 2-1,-1-1 1,-1 1-1,0 0 1,0 0-1,-1 1 1,4 18-1,-4-6 12,-1-1-1,-1 1 1,0 51-1,-6-34-366,-2 0-1,-1 0 1,-22 73-1,27-110 160,-1 1-313,0 0 0,-1-1 0,0 1-1,0 0 1,-7 11 0,6-17-537,0-1 0,0 1 0,0-1 0,0 0 0,0 0 0,0-1 0,0 1 1,-5-2-1,-8-14-7376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13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7480 3632,'6'-9'284,"-5"8"-68,0-1 0,0 1 0,0-1 1,0 1-1,0-1 0,0 0 1,0 1-1,-1-1 0,1 0 1,-1 0-1,1-3 0,11 0 282,3-3 4192,-20 5-4906,4 3 336,0 0 0,0-1 0,0 1 0,1-1 0,-1 1 0,0-1 0,0 0 0,0 1 0,0-1 0,1 0-1,-1 0 1,0 1 0,1-1 0,-1 0 0,1 0 0,-1 0 0,1 0 0,-1 0 0,1 0 0,-1 0 0,1 0 0,0 0-1,0 0 1,-1 0 0,1 0 0,0 0 0,0 0 0,0 0 0,0 0 0,0 0 0,1-1 0,8-43 2897,-9 42-1589,0-1-1073,1-2-237,-1-1 1,1 0-1,0 0 0,1 1 0,0-1 0,0 1 0,0-1 1,1 1-1,0 0 0,0 0 0,1 0 0,-1 0 1,1 1-1,8-9 0,-1 2-28,1 0 0,1 1 0,0 1 0,1 0-1,16-9 1,-9 3 35,-1 0 0,0-1-1,-1 0 1,0-2-1,-2-1 1,16-22-1,-6 9-10,31-30 0,118-119 129,-143 147-216,95-106 323,122-176 0,-140 178-45,-91 115-176,27-29-1,-27 34-87,-1-1-1,20-31 1,-30 40 15,1 0-1,16-17 1,8-10 46,-17 19-23,25-23 1,7-8 137,-15 11-43,-14 19 19,-2-1-1,0 0 1,-1-1 0,-2-1 0,20-40-1,-11 7 190,62-163 179,-30 88-470,-21 54-33,48-101-54,56-110-28,-121 254 22,26-42 0,16-31 6,2-3-36,-41 76 38,26-56-1,74-187-66,-52 102 48,120-188-76,-146 287 70,78-145-137,200-392-978,-254 490 944,55-141 48,-61 127-158,4-20-4,31-65 104,-81 195 173,1 0 0,1 1 0,2 1-1,1 0 1,37-37 0,-26 37-45,2 0 1,64-35 0,-48 30-103,41-23-202,54-37 1,-118 72 328,-1-1-1,-1-2 1,37-41 0,-23 13 6,47-82 0,-68 103 39,0 1 0,2 1 1,1 0-1,27-28 0,113-89-9,-127 115 0,-26 22 6,1 0 1,0 0-1,1 0 1,13-7-1,-9 6 3,-1-1 0,-1 0 0,0-1-1,0 0 1,-1-1 0,0 0 0,0 0 0,11-18-1,-12 16 1,-6 10 5,0 1 1,-1-1 0,0 0 0,1 0 0,-1 0 0,0 0 0,0 0 0,0 0 0,0 0 0,0 0 0,-1 0 0,1-1 0,-1 1 0,1 0 0,-1 0 0,0-1 0,0-3 0,1-9-28,14-100-7,-15 111 36,6-18 78,-3 5-105,-2 13 64,-1 2-94,3-30-16,-13 27 567,0 0-2386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14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36 4308,'0'0'3567,"-14"-15"-1198,8 8 4666,0 0-7385,1 1 3903,4 18-1378,3-7-2044,0 0-1,0 0 1,1-1-1,-1 1 1,1 0-1,0-1 0,0 0 1,1 0-1,-1 0 1,1 0-1,5 4 1,15 19 484,-16-16-374,-1 0 0,0 0 0,0 1 0,-1 0 0,0 0 0,-1 1 1,-1-1-1,4 17 0,7 72 971,3 162 0,-7-67-421,-1-55-283,34 266 981,-23-290-1299,43 205 167,-10-92-357,8 29 0,-11-90 0,18 13 0,-56-150 0,271 613 0,-238-543 0,-17-40 0,-3 0 0,21 76 0,21 90 0,-11-39 0,70 219 0,-43-107 0,-75-267 0,2-1 0,20 43 0,-13-33 0,-14-31 0,-4-12 0,0 0 0,0-1 0,1 1 0,-1 0 0,0 0 0,0 0 0,0-1 0,0 1 0,1 0 0,-1 0 0,0 0 0,0 0 0,0-1 0,1 1 0,-1 0 0,0 0 0,0 0 0,1 0 0,-1 0 0,0 0 0,0 0 0,0 0 0,1 0 0,-1 0 0,0 0 0,1 0 0,-1 0 0,0 0 0,0 0 0,1 0 0,-1 0 0,0 0 0,0 0 0,0 0 0,1 0 0,-1 0 0,0 0 0,0 0 0,1 1 0,-1-1 0,0 0 0,0 0 0,0 0 0,1 0 0,-1 1 0,0-1 0,0 0 0,0 0 0,0 0 0,1 1 0,-1-1 0,0 0 0,0 0 0,0 1 0,0-1 0,0 0 0,0 0 0,0 1 0,0-1 0,0 0 0,0 0 0,0 1 0,0-1 0,0 0 0,5-16 0,-15-46-654,-2-19-5497,-3 30-2810,-3 17-5056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15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6429,'0'0'10693,"19"-21"-7869,41 3-1601,-57 17-1179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15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1408,'-35'74'-484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16.0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17 5889,'-11'-6'966,"11"1"397,18 0 605,-15 5-1940,0-1 2772,-11 12-1799,2-6-2208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16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0 246 2408,'23'-123'492,"-20"83"-136,-6 8-172,-1 15-136,-2 3-296,0-6-724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29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0 10013,'-3'3'476,"0"0"-1,-1 0 1,1 1 0,1-1-1,-1 1 1,0 0 0,-3 7-1,-12 16 2552,16-22-2757,-1 0 0,1 0 0,0 0 0,1 0 0,-1 0 0,1 0 0,0 0 0,0 0 0,1 0 0,-1 1 0,1-1 0,0 0 0,2 10 0,-1-1-13,1 0 0,1 0 0,6 22 0,-2-19-88,1 0 1,1-1-1,1 0 0,16 22 0,11 18 169,-36-54-2,-1-5-150,-9-66 431,28 67-494,-7 0-118,0 0 1,0-1-1,13-4 0,-20 5 0,-1-1 0,1 1-1,-1-1 1,1 1-1,-1-1 1,0 0-1,0-1 1,-1 1 0,7-8-1,-8 9-30,-4-1 25,-1 0-3,0-1 0,0 0 0,0 1 0,-1 0 0,1 0 0,-1 0 0,1 0 0,-1 0 0,0 1 0,0 0 0,-1 0 0,1 0 0,0 0 0,-1 0 0,1 1 0,-1 0 0,1 0 0,-1 0 0,0 1 0,1-1 0,-9 2 1,-34-4-2957,43 3 128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30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57 6837,'-35'-28'11405,"35"26"-11235,0 0-1,0 1 0,0-1 0,0 0 0,0 1 1,-1-1-1,1 0 0,-1 1 0,1-1 0,-1 0 1,-1-2-1,0-2 1264,-4 26-504,1 0 0,0 0 0,2 1 0,-2 30 0,5 88 1414,25 322-1041,7 535 1469,-43-629-2771,9 586 0,8-876-2203,3 0 1,35 138-1,-35-182 1240,2 0 0,1 0 0,2-2-1,1 1 1,1-2 0,2 0 0,1-1-1,39 45 1,-28-44-4669,4-4-3242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1:56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19 12061,'0'0'120,"0"0"0,0 0 0,0 0 0,0 0-1,0 0 1,0 0 0,-1 0 0,1 0 0,0 0 0,0 0 0,0 0 0,0 0-1,0 0 1,0 0 0,-1 0 0,1 0 0,0 0 0,0 0 0,0 0 0,0 0-1,-1-1 721,1 1-721,0 0 1,0 0 0,0 0 0,0 0 0,0 0 0,0-1 0,0 1-1,0 0 1,0 0 0,0 0 0,0 0 0,0 0 0,0 0 0,0-1 0,0 1-1,0 0 1,0 0 0,0 0 0,0 0 0,0 0 0,0 0 0,0-1 0,0 1-1,0 0 1,0 0 0,0 0 0,0 0 0,0 0 0,1-1 719,-1 1-719,0 0 0,0 0-1,15-4 2555,29 1-3062,-35 3 1299,76-5-237,0 3 0,0 4 0,0 4 0,130 26 0,-198-28-651,0 1-1,-1 0 1,1 1-1,-1 1 1,15 9-1,-26-13-14,0 0 0,0 0 1,-1 0-1,1 1 0,-1 0 0,0 0 0,0 0 0,0 0 0,-1 0 0,0 1 0,1 0 1,-1 0-1,-1 0 0,1 0 0,-1 0 0,0 0 0,0 1 0,-1-1 0,2 6 0,-1 9-170,-1 0-1,-1 0 1,0 0-1,-2-1 0,0 1 1,-1 0-1,-1-1 1,-8 24-1,5-23-1505,-1 0 1,0-1-1,-2 0 1,-14 22-1,13-23-3879,7 2-3077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4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15357,'-33'8'5754,"31"-8"-3334,14 233 6816,-14 23-9560,4 88-1293,0-318 704,8 95-4572,8-40-4291,-3-33-1892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30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13013,'70'34'1888,"-22"-11"-255,-1 0-249,7-1-200,7-2-344,2 0-160,10 6-164,16 3-188,6-1-260,1-2-436,2 3-284,-3-4-608,1 1-444,-7-3-189,-4 0-255,-9 2-1764,-9-2-2701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31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1309 6473,'0'0'6253,"2"-3"-5046,17-33 547,-1-1-1,15-50 1,-20 47-1177,-3-1 0,-1 0-1,-2 0 1,2-59-1,-27-358 1005,-1 146-7141,20 249-227,4 14-3540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31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21 9369,'-16'-20'7868,"12"23"-6208,2-2-1495,0-1 0,0 1 0,1 0 0,-1 0 0,0 0 0,1 1 0,0-1 0,-1 0 0,1 1 0,0-1 0,-1 1 0,0 1 0,10 73 2717,0-23-1556,78 416 3409,-33-226-3184,114 501-505,-83-392-861,205 949-185,-247-1126 0,94 254 0,-125-394 0,-8-25 0,0-1 0,0 0 0,1 0 0,0 0 0,0-1 0,1 1 0,9 11 0,-14-19-26,0-1 0,1 1 0,-1-1 0,0 1 0,0-1 1,1 0-1,-1 1 0,0-1 0,0 0 0,1 1 0,-1-1 0,0 1 0,1-1 0,-1 0 0,1 0 0,-1 1 1,0-1-1,1 0 0,-1 0 0,1 0 0,-1 1 0,1-1 0,-1 0 0,1 0 0,-1 0 0,0 0 0,1 0 1,-1 0-1,1 0 0,-1 0 0,1 0 0,-1 0 0,1 0 0,-1 0 0,1 0 0,-1 0 0,1-1 0,-1 1 1,1 0-1,-1 0 0,0 0 0,1-1 0,-1 1 0,1 0 0,-1-1 0,0 1 0,1 0 0,-1-1 0,0 1 1,0 0-1,1-1 0,-1 1 0,0-1 0,0 1 0,1 0 0,-1-1 0,0 0 0,4-4-1392,0-1-1,-1 1 1,1-1-1,-1 1 1,2-7-1,2-4-4864,5-9-7203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32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15 8921,'-2'-2'2050,"-22"-10"1800,22 11-2199,-1 2-209,-61 14 4700,60-12-5973,1-1 0,-1 0-1,1 1 1,-1 0 0,1 0 0,0 0 0,0 0-1,0 0 1,-2 4 0,5-6-96,-4 5 100,1 1 1,0 0-1,0 0 0,1 0 1,-1 0-1,0 10 0,2-15-113,1 0-34,0 1 1,-1-1-1,1 0 0,0 0 1,0 0-1,0 1 1,1-1-1,-1 0 1,1 0-1,-1 0 0,1 1 1,-1-1-1,1 0 1,0 0-1,0 0 1,0 0-1,0-1 0,1 1 1,-1 0-1,0 0 1,1-1-1,2 3 0,-2-1 0,1-1-1,0 0 0,0 0 0,0 0 0,1 0 1,-1 0-1,0 0 0,1-1 0,-1 0 0,7 2 1,-9-3-25,0 0 0,1 0 1,-1 0-1,1 0 1,-1-1-1,0 1 0,1 0 1,-1-1-1,1 1 1,-1-1-1,0 1 0,0-1 1,1 1-1,-1-1 1,2-1-1,14-5 37,-14 4-46,-1 0 0,0 0 1,0 0-1,0 0 1,-1 0-1,1-1 0,1-4 1,-8 4 32,4 3-28,-1 0 0,1 0-1,0 0 1,0 1-1,-1-1 1,1 0-1,0 0 1,-1 1 0,1-1-1,-1 1 1,1-1-1,-1 1 1,1 0 0,-1 0-1,1-1 1,-1 1-1,1 0 1,-1 0-1,1 1 1,-1-1 0,1 0-1,-1 0 1,1 1-1,-3 0 1,-4 1 19,0 1-33,16 4-23,-6-6 31,0 0 1,1 0 0,-1 0 0,1-1-1,-1 1 1,1-1 0,-1 1 0,1-1-1,-1 0 1,1 0 0,-1 0 0,1 0-1,-1-1 1,0 1 0,1-1 0,-1 0-1,1 1 1,-1-1 0,4-2 0,43-25 39,-45 25 10,-2 0-17,-1 1 0,0-1 1,0 1-1,0-1 0,0 1 0,0-1 0,0 0 1,-1 1-1,1-6 0,0 6 15,-2 0-23,1 0 0,-1 1 0,0-1 0,0 1 0,1-1 0,-1 0 0,0 1 0,0 0 0,-1-1 0,1 1 0,0 0 0,0-1 0,-1 1 0,1 0 0,0 0 0,-1 0 0,1 0 0,-1 1 0,-2-2 0,-30-8-193,30 10-471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33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200 399 11817,'-20'14'1600,"1"1"-1,1 1 1,0 0-1,1 1 1,1 1-1,-22 32 1,30-37-1244,1-1 0,0 1 1,1 0-1,1 1 1,0 0-1,1 0 0,0 0 1,1 0-1,1 0 0,0 1 1,1-1-1,1 19 1,3 1-110,1-1 0,2 1 0,1-1 0,2 0 0,26 63 0,-30-84-212,1 1-1,0 0 0,1-1 0,1-1 0,0 1 0,0-1 1,1 0-1,1-1 0,0 0 0,15 11 0,-18-15-24,1-1 0,0-1 1,0 0-1,1 0 0,-1 0 0,1-1 0,-1 0 0,1-1 0,0 0 0,0 0 0,1-1 0,-1 0 0,0-1 0,0 0 1,0-1-1,18-2 0,-11 0-5,1-1 1,-1-1-1,0 0 1,-1-1-1,1-1 1,-1 0-1,0-1 1,-1-1 0,22-16-1,-19 10 6,-1 0 0,0-1 0,-1-1 0,-1 0 0,-1 0 0,19-33 0,-14 15 23,-2-2 0,-1 1 0,-1-2 0,-3 0 0,-1 0 0,-1-1 0,5-72 0,-12 83-7,-2 0-1,-1 1 0,-1-1 1,-2 1-1,0-1 1,-2 1-1,-1 0 0,-1 1 1,-16-36-1,16 44-27,-2 0 0,0 0 0,0 1 0,-2 0 0,0 1 0,-1 0 0,0 1 0,-1 1 0,-1 0 0,0 1 0,-1 1 0,-1 0 0,-25-14 0,26 18-273,0 1 0,0 1 0,-1 0 0,0 1 0,0 1 0,0 1 0,-23-2 0,30 4-287,0 1 0,0 0 0,0 1-1,0 0 1,0 1 0,0 0 0,0 0 0,0 1-1,0 0 1,1 1 0,0 0 0,-1 1 0,2 0-1,-10 6 1,-14 18-5800,6 3-4015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33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77 13793,'-10'-8'7345,"26"-1"-7053,0 1-608,3-4-968,10-11-1052,-20 9-2853,17 11-4132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58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11 5801,'-1'-10'4090,"-2"10"-1382,-6 22-316,-11 44-1784,18-61-196,-86 308 1670,34-74-1718,46-187-276,2 0 0,2 88 0,6-120-76,0 1-1,1-1 1,1 0 0,0 0 0,2 0-1,0 0 1,2-1 0,0 0-1,1 0 1,1-1 0,17 25-1,-20-34-5,0 0 0,0-1-1,1 0 1,0 0-1,1 0 1,0-1-1,0 0 1,0-1 0,1 0-1,0-1 1,0 0-1,1 0 1,-1-1 0,1 0-1,0-1 1,0 0-1,0-1 1,0 0-1,1-1 1,-1 0 0,0-1-1,13-1 1,-6-2 7,0 0 0,0-2 0,-1 0-1,0-1 1,0 0 0,17-10 0,100-59-2,-46 25-34,-83 47 19,1 1-1,0-1 1,-1 1 0,1 0 0,0 0-1,0 1 1,0 0 0,1 0 0,-1 0-1,0 1 1,0 0 0,0 0 0,0 0 0,1 1-1,10 2 1,-6 2 23,-1-1 0,1 2 0,-1-1 0,0 1 0,0 1 0,9 7 0,-11-7 6,1 0 0,0-1 0,0 0 0,1 0 0,0-1 0,0-1 0,0 1-1,0-2 1,13 4 0,-17-6-15,1-1-1,0 1 0,-1-1 1,1-1-1,0 1 0,-1-1 1,1 0-1,0 0 0,-1-1 1,1 0-1,-1 0 0,0-1 1,0 0-1,0 0 1,0 0-1,0-1 0,-1 1 1,1-1-1,-1-1 0,0 1 1,0-1-1,5-7 0,-2 2-1,-1 0 0,0 0 0,-1-1 0,0 1 0,-1-2 0,0 1-1,0 0 1,-1-1 0,-1 0 0,0 0 0,2-19 0,-3 1-3,-2 0 0,-4-43 0,3 59-8,-1-13-226,-1 1 0,-2 0 0,0 0 0,-2 1 0,0-1 0,-2 2 0,-1-1 0,-13-23 0,19 41-547,0 1 1,-1 0 0,0 0-1,1 0 1,-2 1-1,1-1 1,-1 1-1,-8-5 1,-14-9-6905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58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11 169 7029,'-3'-10'653,"1"0"1,0 0-1,0-1 1,1 1-1,0-1 1,1 1-1,1-1 1,-1 1-1,1-1 1,4-12-1,-4 19 855,-1-31 1721,0 33-2088,2 6-702,50 159 654,-39-114-915,74 306 331,-72-273-764,-3 1 0,1 117 0,-15-170-396,-1-1 0,-1 0 0,-1-1 0,-13 39 0,17-62-2545,4-6 1240,9-13 596,14-27 659,-19 24-147,-1-1 0,8-29 1,-3 5-988,16-34-1884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59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95 359 5713,'6'-27'1065,"-5"14"1858,-29 27-168,22-3-2437,0 0 0,1 0 0,1 0 0,0 1-1,1-1 1,0 1 0,-2 14 0,-2 4 187,-3 14-127,2 0 0,2 0 0,2 0 0,2 61 0,3-72-271,3 1 0,1-1 0,1 1 0,1-2 0,3 1 0,17 43 0,-22-64-88,1 0 1,0-1-1,1 0 0,0 0 1,0 0-1,2-1 1,-1 0-1,1 0 0,0-1 1,1 0-1,0-1 0,1 0 1,0-1-1,0 0 1,0 0-1,1-1 0,19 7 1,-23-12-18,0 0 0,0 0 1,0-1-1,0 0 0,0 0 1,0-1-1,-1 0 1,1 0-1,0-1 0,0 0 1,-1-1-1,1 1 0,-1-1 1,0-1-1,0 1 0,0-1 1,0-1-1,8-6 0,-4 1-2,0-1-1,-1-1 1,0 0-1,-1 0 0,0-1 1,-1 0-1,0 0 0,7-19 1,2-9-63,18-68 0,-24 65 24,-2 0 0,-2-1-1,-1 0 1,-3-1 0,-3-55 0,-5 34 16,-3 0 0,-31-121 1,31 160 22,-1 0 1,-17-36-1,20 52-2,0 1-1,-1-1 0,0 1 1,0 1-1,-1-1 1,-1 1-1,-13-12 0,20 20 2,0 1 0,0-1 0,0 1-1,0 0 1,0 0 0,-1 0 0,1 0-1,-1 0 1,1 1 0,0-1 0,-1 1-1,1-1 1,-1 1 0,1 0 0,-1 0-1,0 0 1,1 0 0,-1 1 0,1-1-1,0 1 1,-4 1 0,0-1 11,2 1 1,-1 1-1,0-1 1,0 1 0,1 0-1,-1 0 1,1 0-1,-7 7 1,-3 5-13,2 1 1,0 1-1,1 0 1,1 0-1,0 1 1,1 0 0,1 1-1,1 0 1,-6 24-1,-2 17-122,-11 105 0,24-142 36,0 0-1,2 0 1,1 0-1,5 28 1,-4-38 57,1 0-1,0 0 1,0 0 0,2-1-1,-1 1 1,2-1 0,0 0-1,10 16 1,-13-25 10,-1 0 0,0-1 1,1 1-1,0-1 0,-1 0 1,1 0-1,0 0 0,0 0 0,0 0 1,0-1-1,1 1 0,-1-1 0,0 0 1,1 0-1,-1 0 0,0 0 0,1-1 1,-1 1-1,1-1 0,-1 0 1,1 0-1,-1 0 0,1-1 0,-1 1 1,1-1-1,-1 0 0,1 0 0,5-2 1,-2 0-28,0 0 0,0 0 1,-1-1-1,1 0 0,-1 0 0,0 0 1,0-1-1,0 0 0,-1 0 1,0 0-1,0-1 0,6-9 0,-6 8-13,-1-2-1,0 1 0,0 0 1,-1-1-1,0 0 1,-1 1-1,0-1 0,0 0 1,-1 0-1,0-1 0,-1-14 1,0 21 52,0-1-1,0 1 1,-1 0 0,0 0 0,1-1 0,-1 1 0,0 0 0,-1 0 0,1 0 0,-1 0 0,1 0 0,-1 0 0,0 0 0,0 1 0,0-1 0,0 1 0,0-1 0,-1 1 0,1 0 0,-1 0 0,0 0 0,0 0 0,1 0 0,-1 1 0,0-1 0,0 1 0,0 0 0,-1 0 0,1 0 0,0 0-1,0 1 1,-1-1 0,1 1 0,-6 0 0,2-1-101,-1 1 0,1 0 0,-1 0 0,1 1 0,0 0-1,-1 0 1,1 1 0,0 0 0,0 0 0,0 1 0,0 0 0,0 0-1,0 1 1,1 0 0,0 0 0,0 0 0,0 1 0,0-1-1,1 2 1,-1-1 0,1 0 0,-8 12 0,13-15-87,0-1 0,0 0 1,0 1-1,0-1 0,0 0 1,0 1-1,1-1 0,-1 0 0,0 0 1,0 1-1,1-1 0,-1 0 1,1 0-1,-1 0 0,1 1 1,0-1-1,0 0 0,-1 0 0,1 0 1,1 1-1,0 1-572,21 27-3699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59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78 4276,'-22'-29'1152,"29"18"1137,-11-9-3073,-2 2-1241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4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185 231 10973,'-6'-3'538,"0"-1"0,1 0 1,0 0-1,-1 0 0,2-1 0,-1 0 0,0 0 1,1 0-1,0 0 0,0-1 0,1 1 0,0-1 0,0 0 1,0 0-1,0 0 0,1-1 0,0 1 0,-2-10 1,4 12-381,-1 1 1,1 0 0,-1-1-1,1 1 1,0 0-1,0-1 1,1 1 0,-1 0-1,1-1 1,0 1 0,-1 0-1,1 0 1,1-1-1,-1 1 1,0 0 0,1 0-1,0 0 1,-1 1 0,1-1-1,0 0 1,1 1 0,-1-1-1,0 1 1,1-1-1,-1 1 1,6-3 0,0 0-38,-1 0 0,0 1 0,1 0 0,0 1 0,0 0 0,0 0 0,1 0 0,-1 1 0,1 1 0,12-2 0,3 1 66,0 2 0,33 2 1,-43-1-172,-1 1 1,0 0 0,0 1-1,0 0 1,0 1 0,0 1-1,-1 0 1,1 1 0,-1 0-1,12 9 1,-16-10-23,-1 1 0,-1-1-1,1 1 1,-1 1 0,0 0 0,-1 0-1,1 0 1,-1 0 0,-1 1 0,1-1-1,-1 1 1,-1 1 0,1-1 0,-2 0-1,1 1 1,1 11 0,-2-2-5,-1 1 0,-1 0 0,0 0 0,-2-1 1,0 1-1,-1-1 0,-1 1 0,-9 26 0,4-11-180,-6 40 0,14-67 132,0 0 1,1 0-1,0-1 1,0 1-1,1 0 1,0 0-1,0 0 1,0-1-1,1 1 1,0-1-1,1 1 1,-1-1-1,1 0 1,0 0-1,1 0 1,-1 0-1,6 6 1,1-1-79,1 0 0,0 0 0,1-1 0,0-1 1,1 0-1,19 11 0,-18-13 49,-1 2-1,-1 0 1,1 0 0,-2 1-1,1 1 1,-1 0 0,13 17-1,-23-27 95,-1 1-1,1-1 1,0 1-1,-1-1 1,1 1-1,-1-1 1,1 1-1,-1 0 1,0-1-1,0 1 1,0 0-1,0-1 1,0 1-1,0-1 1,0 1-1,0 0 1,-1-1-1,1 1 1,0-1-1,-1 1 1,0 0-1,1-1 1,-1 1-1,-1 1 1,-23 28 190,16-22-94,-1 0 1,-1-1 0,0 0 0,0-1-1,0 0 1,-18 7 0,-77 26 342,83-32-401,-321 96-1674,278-85-127,-2 4-1837,28-5-2274,19-7-4095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00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 3064,'60'-8'728,"-44"2"-152,3-2-152,-3 2-52,3 0-176,-9-5-724,-1-1-876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00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0 770 7157,'5'0'1680,"17"-2"-634,1-1-1,-1-1 1,0-2-1,0 0 1,35-15 0,21-6 202,637-143 1746,-332 88-2637,969-193-160,-968 219-991,251-39-3704,-606 90 3966,98-12-4876,-78 18-283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06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234 155 8085,'5'-23'1068,"-3"12"-219,1 0 1,0 1-1,0 0 1,1-1-1,0 1 1,9-15-1,4-18 7115,-19 47-7280,-23 47 873,-25 77-1,17-40-701,-8 17-325,6 0 0,4 3 0,-31 198 0,57-257-447,1 1 1,6 82-1,0-103-60,2-1 0,1-1 0,1 1 0,1-1 0,1 0 0,15 31-1,-17-45-18,2 1-1,0-1 0,0-1 0,1 1 0,1-2 1,0 1-1,0-1 0,1-1 0,1 0 0,-1 0 0,2-1 1,-1 0-1,1-2 0,1 1 0,-1-2 0,1 1 1,1-2-1,-1 0 0,1-1 0,-1 0 0,1-1 1,0-1-1,1 0 0,-1-1 0,0-1 0,0 0 0,0-1 1,1-1-1,-1 0 0,0-1 0,-1-1 0,1 0 1,-1-1-1,1 0 0,20-12 0,-13 3-7,0 0-1,-1-2 1,0 0-1,-1-1 1,-1-1 0,-1-1-1,-1-1 1,0 0-1,-2-1 1,23-39-1,-17 21-7,-2-1 0,-1-1-1,-2 0 1,-2-1 0,13-68-1,-20 70 4,-1 0 0,-2 0-1,-2 0 1,-1 0-1,-3-1 1,-1 1-1,-1 0 1,-3 0 0,-1 1-1,-2 0 1,-2 0-1,-1 1 1,-28-54-1,33 77 11,-2 0 0,0 0 0,-1 1 0,0 1 0,-1 0-1,-1 0 1,0 1 0,-1 1 0,-29-20 0,24 20-52,0 1 1,0 1-1,-1 0 1,0 2-1,-1 0 0,1 1 1,-41-6-1,50 12-158,-1-1-1,1 2 0,0-1 1,0 2-1,-1-1 0,1 1 0,0 1 1,0 0-1,1 1 0,-1 0 1,1 0-1,-14 9 0,15-8-467,0 1 0,0 1 0,1-1 0,-1 2 0,-11 12-1,15-14-452,0 0-1,0 1 0,1 0 1,0 0-1,0 0 0,1 0 1,0 0-1,-3 10 0,-2 9-8629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06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1 350 8605,'32'0'9607,"-32"-3"-8285,1 0-1158,1 0 1,-1-1 0,1 1-1,0 0 1,0 0 0,0 0-1,0 1 1,0-1 0,0 0-1,1 1 1,-1 0 0,1-1-1,0 1 1,0 0 0,3-2-1,56-28 890,-37 20-733,46-22 197,100-32 0,81-12-2396,-151 48-260,36-7-6237,-70 25-829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07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560 178 8749,'-13'-24'1267,"9"14"-294,-1 1 1,-1 0-1,1 0 0,-2 0 0,1 1 1,-11-11-1,10 13-242,0-1 0,1 0-1,-1 0 1,2-1 0,-1 1 0,1-1 0,-8-17-1,7 22 106,1 3-669,1-1-58,1 0 1,-1 1-1,0 0 1,1 0-1,-1 0 1,0 0 0,0 0-1,1 1 1,-1 0-1,1 0 1,-1 0-1,0 0 1,1 0-1,0 1 1,-1-1-1,1 1 1,0 0-1,-5 4 1,-19 16 219,1 2 0,1 1 0,1 1 0,-28 38 1,15-9-68,-45 85 1,62-102-134,-24 68 0,39-93-128,1-1 0,1 1 0,0 0 0,1 0 1,0 0-1,1 0 0,1 0 0,0 1 0,3 21 0,-2-30-8,0-1-1,0 1 1,1-1-1,-1 0 1,1 0-1,0 0 1,0 0-1,0 0 1,1 0-1,-1 0 1,1-1-1,0 1 1,0-1-1,0 0 1,1 0-1,-1 0 1,4 2-1,-1-2-15,-1 0 0,1-1 1,-1 0-1,1 0 0,0 0 0,-1-1 0,1 1 0,0-1 0,0-1 0,0 1 1,9-2-1,-2 1 2,1-2 0,-1 0 1,0-1-1,0 0 0,0-1 1,0-1-1,0 0 1,-1 0-1,0-1 0,16-10 1,0-7 15,-1-2 0,-1 0 0,-2-1 0,0-2 0,-1 0 0,24-42 0,-38 53 159,0 0-1,12-33 1,-3 8 458,-17 39-232,9 24 570,-7-11-818,0 0 0,-1-1 0,0 1-1,-1 0 1,0 0 0,-1 1 0,0-1 0,-2 13 0,-16 88 602,10-74-564,-148 562-576,149-573-25,-56 213-4857,61-230 4670,0 1-1,2 0 1,-1 0-1,1 0 1,1 0-1,1 12 1,-1-17-362,0 0 0,0-1 0,1 1 1,0 0-1,0-1 0,0 0 0,0 1 0,1-1 1,3 5-1,22 19-7806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07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62 9009,'0'0'4552,"-3"1"-2663,-2 0-1630,1 0 0,0 1 0,0 0-1,0 0 1,0 0 0,0 0 0,1 0 0,-1 1-1,1 0 1,-1-1 0,1 1 0,0 1 0,0-1-1,0 0 1,1 1 0,-1-1 0,1 1 0,0 0 0,0 0-1,0 0 1,-1 5 0,-11 30 592,1 0-1,2 0 1,2 1 0,-6 65-1,8 161 291,8-234-1098,1-1-1,2 0 1,0 1 0,2-2 0,2 1-1,1-1 1,18 44 0,-26-72-41,0 1 0,0 0-1,0-1 1,1 1 0,-1-1 0,1 1 0,-1-1 0,1 0 0,0 0 0,0 1 0,0-1-1,0-1 1,0 1 0,0 0 0,1 0 0,-1-1 0,1 1 0,-1-1 0,1 0 0,-1 0-1,1 0 1,0 0 0,-1 0 0,1-1 0,0 1 0,0-1 0,0 0 0,0 1 0,-1-1-1,1-1 1,0 1 0,0 0 0,0-1 0,-1 1 0,1-1 0,5-2 0,-1 0-6,0-1 0,0 0 1,-1 0-1,0-1 1,1 0-1,-2 0 0,1 0 1,0-1-1,-1 0 0,0 0 1,-1 0-1,7-10 0,-2-3 1,0-1 0,-1 1 0,-1-2-1,8-31 1,10-89 21,-23 125-14,2-17-22,-1 0 0,-2-1 0,-1 1 0,-1-1 0,-2 1 0,-9-36 0,7 43 5,-2 1 0,0 1 0,-2-1 0,-1 2-1,0-1 1,-2 1 0,-1 1 0,-24-32 0,28 42-180,-1 2 0,-1-1 0,0 2-1,0-1 1,-1 2 0,0-1 0,-21-10 0,24 15-480,0 0-1,0 1 1,-1-1-1,1 2 1,-12-3-1,15 4-280,0 1 1,0-1-1,0 1 1,0 1-1,0-1 1,0 1-1,1 0 1,-1 0-1,-8 3 0,-8 4-7604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07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83 8073,'11'-61'5049,"-4"40"1733,-11 32-6519,0 1-1,1 0 1,1 0-1,0 0 1,0 0-1,1 18 1,6 83 561,0-22-417,-3-58-324,1 0 0,2 0 1,1-1-1,1 1 0,2-2 0,2 1 1,0-1-1,2-1 0,18 31 1,-25-51-52,1 0 0,0 0 0,0 0 0,1-1 0,12 11 0,-18-17-22,1-1-1,0 1 0,1-1 0,-1 0 1,0 0-1,1-1 0,-1 1 0,1-1 1,3 2-1,-5-3 2,0 0 0,0 1 1,0-1-1,-1 0 0,1 0 1,0 0-1,0 0 0,0-1 1,-1 1-1,1 0 1,0-1-1,0 1 0,-1-1 1,1 0-1,0 0 0,-1 1 1,1-1-1,-1 0 0,3-2 1,3-4 9,0-1 1,0 1-1,-1-1 1,0 0-1,0-1 0,-1 1 1,-1-1-1,1 0 1,-1 0-1,-1-1 1,0 1-1,0-1 1,0 0-1,0-10 1,2-21 22,-2 1-1,-1-45 1,-2 68-51,0-17 10,-2-1 0,-7-44 0,7 68-67,-1-1 1,0 1 0,0-1 0,-2 1 0,1 0 0,-1 0 0,-1 1 0,0-1-1,0 1 1,-11-11 0,14 17-113,-1 0-1,0 1 0,0-1 1,-1 1-1,1 0 0,-1 0 1,1 1-1,-1-1 1,0 1-1,0 0 0,0 1 1,0-1-1,-1 1 0,1 0 1,0 0-1,0 1 1,-1-1-1,1 1 0,0 0 1,-1 1-1,1-1 0,0 1 1,-9 2-1,-2 2-1095,1 0-1,-1 0 1,1 2-1,0 0 1,1 0-1,-19 14 1,-22 18-6676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08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160 892 7829,'-54'4'1769,"-26"6"5723,77-9-6258,3-2-1146,0 1 0,-1-1 0,1 1-1,0-1 1,-1 1 0,1-1-1,-1 1 1,1-1 0,0 1 0,-1 0-1,1-1 1,-1 1 0,1 0 0,-1-1-1,1 1 1,-1 0 0,0-1 0,1 1-1,-1 0 1,1 0 0,-1 0-1,1 0 1,-1 0 0,-1 0 0,2 0-70,0 0 0,-1 0-1,1 0 1,0 0 0,-1 0 0,1 0 0,0 0 0,-1 0 0,1-1 0,-1 1 0,1 0 0,0 0 0,0 0 0,-1 0 0,1 0 0,0 0 0,-1-1-1,1 1 1,0 0 0,-1 0 0,1 0 0,0-1 0,0 1 0,0 0 0,-1-1 0,1 1 0,0 0 0,0 0 0,0-1 0,-1 1 0,1 0 0,0-1-1,0 1 1,0 0 0,0-1 0,21-9 676,46-11 164,109-20 0,78 2-350,-211 33-425,1277-159 725,2-1-641,-1104 137-108,671-102 179,-15-66 962,-667 123-717,-179 63-386,-24 10-216,-14 2-955,1 0 534,0 1 1,-1 0-1,1 0 0,-14 6 0,-6 1-733,2-2-1908,0 2 1,-45 19-1,11 6-6344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09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41 8061,'-13'-21'2273,"13"15"1115,16-7 7106,-7 229-6186,31 115-3315,-29-268-1823,-3-19-827,3 49 0,-11-75 374,0 0 0,-1 0 0,-4 22 0,-5 14-5254,-2 3-4183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09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2 441 12257,'0'0'3496,"0"3"-1969,-1-1-1351,1 0 1,0 0 0,-1 1 0,1-1 0,0 0 0,0 0 0,1 0 0,-1 0-1,0 1 1,1-1 0,0 0 0,-1 0 0,1 0 0,0 0 0,0 0-1,0 0 1,0 0 0,0 0 0,1-1 0,1 3 0,3 2 105,0 0 0,1-1 0,0 0 0,9 5 0,-11-7-236,31 19 454,1-3 1,73 29-1,87 16-588,-144-49-81,515 122-5144,-548-133 5128,0-1 0,-1-1 0,2-1 1,-1-1-1,0-1 0,29-4 0,-41 3 254,0 1 0,-1-1 1,1 0-1,-1-1 0,1 0 0,-1 0 1,0-1-1,0 0 0,0 0 0,-1 0 1,1-1-1,-1 0 0,0 0 0,0-1 1,-1 1-1,0-1 0,0-1 0,0 1 0,5-11 1,-4 4 199,-1 0 1,-1 0 0,0 0 0,-1-1-1,2-22 1,3-76 725,-7 79-783,1-16-137,12-174 699,5 80-3347,-18 139 1851,0 0-1,0-1 1,0 1-1,1 0 1,-1 0-1,1 0 1,0 0-1,0 1 1,1-1-1,4-5 1,-7 8 487,22-25-8172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5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 11061,'8'-2'867,"9"-4"15221,-13 23-12722,0 8-3253,-1 0 0,-1 1 1,-1-1-1,-1 0 0,-1 1 0,-1-1 0,-7 29 0,1 9-2565,3-34-2310,0-9-3131,-1 2-6303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1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23 10353,'0'0'5070,"-1"-3"-2621,-11-15 383,12 18-2746,0 0 0,0 0 0,-1 0 0,1-1 0,0 1 1,0 0-1,-1 0 0,1 0 0,0 0 0,-1 0 0,1-1 0,0 1 0,0 0 0,-1 0 0,1 0 0,0 0 0,-1 0 0,1 0 0,0 0 1,-1 0-1,1 0 0,0 0 0,-1 0 0,1 0 0,0 1 0,-1-1 0,1 0 0,0 0 0,0 0 0,-1 0 0,1 0 0,-1 1 0,0 1 198,-1 1 0,1-1-1,0 1 1,-1-1-1,1 1 1,0 0-1,1 0 1,-1-1-1,0 1 1,1 0-1,-1 0 1,1 5-1,-4 48 1458,-8 66 542,-15 100-761,10-74-2125,5-23-2219,6-58-1362,-2 1-6728,5-41-359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2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5 182 10145,'0'-1'176,"-1"0"1,1 1-1,-1-1 0,1 0 0,0 0 1,-1 1-1,1-1 0,0 0 1,0 0-1,-1 0 0,1 1 1,0-1-1,0 0 0,0 0 0,0 0 1,0 0-1,0 1 0,0-1 1,0 0-1,0 0 0,1 0 1,-1 0-1,0 1 0,1-1 0,0-1 1,0 0-4,0 1-1,0-1 1,1 0 0,-1 1 0,1 0 0,0-1 0,-1 1 0,1 0 0,0 0-1,3-1 1,5-3 149,1 1-1,0 0 0,16-2 1,71-11 59,150-7 0,-75 10-1501,91-21-796,-53 6 1073,-179 25 1231,0 2 1,37 3 0,-65-1-279,-1 1 0,1-1 0,0 1 0,-1 0 0,1 0 0,-1 0 0,0 1 1,1-1-1,-1 1 0,0 0 0,0 0 0,0 0 0,0 0 0,0 0 0,-1 1 0,1-1 0,0 1 0,-1 0 0,0 0 1,0 0-1,0 0 0,0 0 0,0 0 0,1 4 0,1 5 165,-1-1 0,0 1 1,0-1-1,-2 1 0,1 0 0,-1 15 0,-5 136 1571,0 10-601,5-166-1161,0 0 0,0-1 0,1 1 1,0 0-1,0-1 0,1 1 0,-1-1 0,1 0 0,1 0 0,-1 0 0,1 0 0,1 0 0,-1-1 1,6 6-1,-8-9-54,0 0 1,1-1-1,-1 1 1,0-1 0,1 1-1,-1-1 1,1 0-1,-1 0 1,1 0-1,-1 0 1,1 0 0,0 0-1,-1-1 1,1 0-1,0 1 1,0-1 0,-1 0-1,1 0 1,0-1-1,0 1 1,-1 0-1,5-2 1,2-1 31,0 0 1,-1 0-1,0-1 0,13-8 1,-20 12-59,19-14 53,0 0 0,-1-1 0,0-1 0,-1-1 0,-1 0 0,27-36 0,-15 12-640,-2-1-1,27-57 0,-42 75-226,41-78-2478,-11 36-4765,-14 32-1475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2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67 198 8081,'-9'5'4159,"15"-11"1947,2-2-5368,-7 6 576,1-1-168,3-4-744,0 0 1,-1 0-1,0 0 1,0-1-1,-1 1 1,0-1-1,0 0 1,-1 0-1,0 0 1,0 0-1,0-12 1,-2 14-290,1 0 1,-2 0 0,1 0-1,-1 0 1,0 0 0,0 0-1,0 0 1,-1 0 0,0 0-1,-5-10 1,5 12-69,0 4-32,1 0 0,-1 0 0,1 0 0,0 0 0,-1 0 0,1 1 0,0-1 0,-1 1 0,1-1-1,0 1 1,-1 0 0,-1 1 0,-2 1 3,0 0-1,0 0 0,1 1 1,-1 0-1,1 0 0,0 0 1,0 1-1,0-1 0,0 1 1,1 0-1,0 0 0,0 0 1,0 0-1,1 0 1,-1 1-1,2 0 0,-1-1 1,-1 9-1,-1 5-16,1-1 0,1 1 0,1 29 0,1-43-5,1 9-141,0-1-1,1 0 1,0 0 0,1 0-1,0-1 1,1 1-1,1-1 1,0 1-1,1-2 1,0 1 0,0 0-1,1-1 1,1-1-1,0 1 1,0-1-1,13 11 1,-13-13-58,0-1 0,0 0 0,0-1 0,1 1 1,0-2-1,0 1 0,1-1 0,-1-1 0,1 0 0,0 0 0,0-1 0,1 0 1,-1-1-1,11 1 0,-3-1-24,0-1 1,0 0 0,0-2 0,0 0-1,0-1 1,0-1 0,17-5-1,-22 3 76,0 1-1,-1-2 1,1 0 0,-1 0-1,16-12 1,-2 2-865,-22 14 652,1-1-1,-1 0 1,0 0-1,-1-1 1,1 1-1,-1-1 1,1 0-1,5-8 1,6-22-6066,-9 17 371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3.6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875 194 4992,'-2'-15'1651,"-1"0"0,-1 1 0,0-1 0,-1 0 0,-7-14-1,8 24-1339,1-1 0,-1 1 0,0 0-1,0 0 1,0 0 0,0 1 0,-1-1-1,0 1 1,0 0 0,0 1-1,-1-1 1,1 1 0,-1 0 0,0 0-1,-7-2 1,1 0-28,0 1-1,-1 1 1,1 0-1,-1 0 1,0 2 0,-23-2-1,20 4 69,-1 1 0,1 1-1,0 0 1,1 1 0,-32 11 0,8 0 339,1 2 1,-51 29 0,53-25-446,2 2 1,1 2 0,1 0-1,1 3 1,1 0-1,2 2 1,-35 47 0,53-62-195,1 2 1,0-1-1,1 1 1,1 1-1,1-1 1,0 1-1,1 1 1,-4 33-1,8-45-35,1 1 0,0-1 0,0 0 0,1 1 0,0-1 0,0 0 0,0 0 0,1 1 0,0-1 0,1 0 0,3 6 0,-3-8-11,-1-1 0,1 0 0,1 1-1,-1-1 1,0-1 0,1 1 0,0 0-1,0-1 1,0 0 0,1 0 0,-1 0-1,0-1 1,1 1 0,0-1 0,0 0-1,0-1 1,6 3 0,2-2 5,0 0 0,1 0 0,-1-1 0,1-1 1,0 0-1,-1-1 0,1-1 0,-1 0 0,18-5 0,-1-1 2,1-2-1,52-26 1,-29 7-17,92-68 1,26-16 432,-150 106-263,-22 8-156,1-1 0,-1 0 1,1 0-1,0 0 0,-1 0 0,1 0 0,-1 1 0,1-1 0,-1 0 1,1 0-1,-1 1 0,1-1 0,-1 0 0,0 1 0,1-1 0,-1 1 1,1-1-1,-1 1 0,0-1 0,1 0 0,-1 1 0,1 0 0,0 3 22,0 1-1,0-1 0,0 0 0,-1 1 1,0-1-1,1 0 0,-2 7 0,1-5-43,-2 37 132,-13 76 1,8-85-628,2 1 0,2 0 0,2 57 0,3-67-253,17 145-4234,-14-144 1539,1 0 0,13 31 0,-4-21-5532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4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45 10041,'-4'6'663,"0"0"1,1 0-1,0 0 1,0 1-1,1-1 0,-1 1 1,1 0-1,-1 9 1,-8 23 1482,-14 36 1105,-25 127 1,43-170-2866,-5 25 148,3 0 0,-2 57 0,10-88-401,1 0 0,1-1 1,1 1-1,2-1 0,1 0 1,15 49-1,-19-72-125,0 1 1,0-1-1,0 0 1,0 1-1,0-1 0,1 0 1,-1 0-1,1 0 1,0 0-1,0-1 1,0 1-1,-1 0 1,1-1-1,1 1 0,-1-1 1,0 0-1,0 1 1,1-1-1,-1 0 1,0-1-1,1 1 1,-1 0-1,1-1 0,-1 1 1,1-1-1,-1 0 1,1 1-1,-1-1 1,1-1-1,3 1 1,-1-1-7,1 0 1,-1 0 0,0-1 0,1 1-1,-1-1 1,0 0 0,0-1-1,-1 1 1,1-1 0,0 0 0,-1 0-1,0-1 1,6-5 0,6-9-14,-1-2 0,0 0-1,-2 0 1,-1-1 0,0-1 0,-2 0 0,0-1 0,-2 0 0,7-27-1,-4 3-14,-1 0-1,-3-1 0,1-79 0,-7 85-29,-3 0 0,-10-68 0,9 93-180,0 2-1,-1-1 0,-1 0 1,-1 1-1,0 0 1,-1 0-1,0 1 1,-1-1-1,-18-21 1,23 32-126,0 0 0,-1 1 0,0 0 0,1 0 0,-1 0 0,-1 0 0,1 1 0,0-1 0,-1 1 0,1 0 0,-1 0 0,1 1 0,-1-1 0,0 1 0,0 0 0,-8 0 0,9 1-270,0 0 0,0 0 0,-1 0 0,1 1 0,0 0 0,-1 0 0,1 0 0,0 0 0,0 1 0,0-1 0,-6 4 0,-16 14-7776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4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0 249 12041,'29'-43'1884,"-17"35"-208,7-12-239,20-6-341,-8 12-188,17-1-212,6-5-140,6 6-112,7 0-92,12-3-216,-2 2-116,2 7-292,-3-1-340,-3 3-504,-9-2-500,-17-1-445,-28 6-2471,13 3-3521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6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1 7245,'0'0'9452,"2"1"-8477,4 5-532,28 26 538,1-3-1,1 0 1,55 31-1,48 9-434,233 79 0,-270-111-448,-46-16-44,214 85 40,-219-83-87,-2 3 0,0 1 0,50 39 0,-86-57 0,-1 1 0,0 1 0,-1 0 0,0 0 0,0 1 0,-1 1 0,-1 0 0,0 0 0,11 24 0,-16-27-10,0 0 1,-1 0 0,0 1-1,-1-1 1,0 1 0,0 0-1,-1 0 1,-1-1-1,0 1 1,-1 0 0,1 0-1,-2-1 1,0 1 0,0 0-1,-5 11 1,-1 1 21,-2-2 0,0 1 0,-1-1 0,-2 0-1,0-1 1,-1-1 0,-22 25 0,-14 8 69,-65 52 0,-175 112 620,210-160-408,-419 256 1584,190-126-837,77-50-378,228-133-711,0-1 1,0 1-1,0 0 1,0 1-1,1-1 1,-5 5-1,8-8 17,0 1 0,0-1 0,0 0 0,0 0 1,-1 0-1,1 1 0,0-1 0,0 0 0,0 0 0,0 1 0,0-1 0,0 0 0,0 0 0,0 0 0,0 1 0,0-1 0,0 0 1,0 0-1,0 1 0,0-1 0,0 0 0,1 0 0,-1 0 0,0 1 0,0-1 0,0 0 0,0 0 0,0 0 0,0 1 0,1-1 0,-1 0 1,0 0-1,0 0 0,0 0 0,0 1 0,1-1 0,-1 0 0,0 0 0,0 0 0,0 0 0,1 0 0,-1 0 0,0 0 0,0 0 1,1 0-1,-1 0 0,0 0 0,0 0 0,0 0 0,1 0 0,-1 0 0,0 0 0,0 0 0,1 0 0,-1 0 0,0 0 0,0 0 1,0 0-1,1 0 0,-1 0 0,9-1-524,-1-1 0,1 1 0,-1-2 0,16-5 0,44-27-4220,-7 3-2278,-3 9-1967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7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71 7197,'10'-8'4755,"-24"10"1931,-1 1-3461,14-4-2866,0 0 0,-1 0-1,1-1 1,0 1 0,0-1 0,0 1-1,0 0 1,0-1 0,1 0-1,-1 1 1,0-1 0,1 1-1,-1-1 1,0-2 0,11-2-105,1 1 0,-1 0 1,1 1-1,0 0 0,0 1 1,0 0-1,0 0 0,16 0 1,102-4 33,-95 6-147,187 2-1770,-15 1-5148,-132-2-195,1 5-4628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8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 11561,'0'0'10110,"-1"3"-9090,-5 21-263,1 1 1,0-1-1,2 1 1,0 40-1,10 105 658,-6-155-1283,30 256 1062,-20-208-912,4-1 0,26 75 0,-36-125-165,0-1 0,0-1-1,1 1 1,0-1 0,0 0 0,1 0 0,1-1 0,0 0 0,10 10 0,-14-16-85,0-1 0,0 1 0,0-1 0,0 0 0,0 0 0,0-1 0,1 1 0,-1-1 1,1 0-1,-1 0 0,1 0 0,0 0 0,-1-1 0,1 0 0,-1 0 0,1 0 0,0-1 1,-1 0-1,1 1 0,-1-1 0,1-1 0,-1 1 0,1-1 0,7-4 0,0-1-1,0 0 0,0 0 0,0-1 0,-1-1 1,-1 0-1,18-19 0,-3-3-31,-1 0 1,-2-1-1,-1-1 1,27-59-1,48-150-1264,-77 194 106,1 1 0,38-60 0,63-79-7325,-87 144 2327,-1 13-3739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8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191 322 6129,'0'0'5845,"3"0"-4198,0 1-1477,3 0 354,0 0-1,-1-1 0,1 1 0,0-1 0,0 0 1,0-1-1,0 1 0,7-3 0,8-3 234,-1 0-1,0-2 0,33-17 0,-46 21-660,-1 0 0,0-1 0,0 1 0,0-1 0,-1-1 0,1 1-1,-1-1 1,0 0 0,-1 0 0,0-1 0,0 1 0,0-1 0,-1 0 0,3-7-1,-3 7-49,-1 1 0,0-1-1,0 0 1,0 0 0,-1 0 0,0 0-1,-1 1 1,1-1 0,-1 0-1,0 0 1,-1 0 0,0 0-1,0 0 1,-1 0 0,1 0-1,-2 1 1,1-1 0,-1 0-1,0 1 1,0 0 0,0 0-1,-8-10 1,9 14 34,0 0-1,0 0 0,-1 0 1,1 1-1,0-1 0,0 1 1,-1-1-1,1 1 0,-1 0 1,1 0-1,-1 0 0,0 0 1,1 1-1,-1-1 0,0 1 1,1 0-1,-1-1 0,0 1 1,0 0-1,1 1 1,-5 0-1,0 0 105,0 0 1,0 1 0,0 0-1,0 1 1,0-1-1,-12 8 1,-1 3 94,1 1 0,1 1 1,0 0-1,1 2 0,0 0 1,2 1-1,0 0 0,1 1 1,0 1-1,-10 22 0,2 0 250,2 2-1,2 0 1,2 0-1,-11 50 1,23-73-566,0 0 0,1 0 0,1 1 0,2-1-1,0 0 1,1 1 0,0-1 0,2 0 0,1 0 0,1 0 0,0 0 0,12 27 0,-10-31-46,1-1 1,0 0-1,1-1 1,1 0-1,1 0 0,0-1 1,0 0-1,1-1 1,1-1-1,1 0 1,-1 0-1,2-1 1,-1-1-1,2-1 1,18 10-1,-7-8-958,0 0 0,1-2 1,0-1-1,0-1 0,1-2 0,0 0 0,-1-2 0,2-2 0,-1 0 0,56-7 1,-59 2 177,-1-1 0,1-1 0,-1-2 0,-1 0 0,1-2 1,36-19-1,-41 17 766,1-2 0,-2 0 0,0 0 0,23-24 1,-34 30 538,0-1 1,-1 1 0,0-1 0,0 0 0,7-14 0,-12 18-180,0 1 0,0-1 0,-1 1 0,1-1 0,-1 0 1,0 0-1,0 0 0,-1 0 0,0 0 0,0 0 0,0 0 0,0 0 0,-1 1 0,-1-10 0,-26-86 3606,27 98-3610,5-13-2024,0 1-752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5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134 129 9893,'-17'-13'1830,"0"-2"-1,0 0 1,-15-19 0,-18-17 10382,55 53-11515,10 7-552,1 1 0,-1 0 0,-1 1 0,0 1 0,-1 0 0,0 1 0,0 0 0,-2 1 0,0 1 0,0-1 0,-1 2 0,-1-1 0,-1 1 0,0 1 0,10 31 0,-13-32-130,0 1-1,-1 0 1,-1 0-1,0 0 0,-2 0 1,0 0-1,0 0 0,-2 0 1,0 1-1,-1-1 1,-1 0-1,0-1 0,-2 1 1,0 0-1,0-1 1,-2 0-1,-8 15 0,-2-5 2,-1 0-1,-2-2 0,-41 42 0,9-12-189,50-51 38,4-4-11,10-2 90,-1 0 0,0-1 0,0-1 0,0 0-1,-1-1 1,0 0 0,0 0 0,11-9 0,72-66-66,-92 81 121,53-56 9,70-92 1,4-5 784,-126 151-786,-1 0 1,1 0-1,0 0 1,0 1-1,-1-1 1,1 1-1,0-1 1,1 1-1,-1 0 1,0 0-1,0 0 1,1 0-1,-1 0 1,0 0-1,1 1 1,-1-1-1,5 0 1,-5 2-2,0-1 0,-1 0 0,1 1 0,0-1 0,0 1 0,0 0 0,0 0 0,-1 0 0,1 0 0,0 0 0,-1 0 0,1 0 0,-1 0 0,1 0 0,-1 1 0,1-1 0,1 3 0,3 6 9,1 1 1,-1 0-1,-1 0 1,0 1-1,5 16 1,-6-18-14,8 29-1,2-1 0,2-1 0,2 0 0,1-1 0,42 59 0,-53-86-531,0 0 0,1-1 0,1 0-1,-1-1 1,1 0 0,0 0 0,1-1 0,0 0 0,0-1 0,0 0-1,0-1 1,1 0 0,21 4 0,-5-4-1832,1 0 1,-1-2 0,1-1-1,52-5 1,-19-4-8173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9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2787 367 10973,'-18'-16'279,"-7"-7"409,-2 1 0,0 1 0,-1 1 0,-51-27 0,-28-5 2044,-176-60 0,241 99-2362,-1 1 0,0 3-1,-1 1 1,0 2 0,0 2 0,0 2 0,-68 6 0,58 4-4,1 3 0,0 1 0,1 4 0,0 1 0,-60 30 1,10 4 331,-138 92 0,154-84-292,3 3 0,2 4-1,4 3 1,2 4 0,4 3-1,3 3 1,3 2 0,5 4-1,-82 148 1,98-146-169,3 2 0,4 2 0,4 1 0,-22 100-1,42-129-133,2 0-1,3 1 0,2 0 0,4 0 0,2 0 1,3 0-1,15 80 0,0-59-102,3-1 0,4-1 0,4-1 0,3-2 0,3-1 0,4-2 0,79 117 0,-72-130 0,2-2 0,3-2 0,2-2 0,3-3 0,3-2 0,1-3 0,3-2 0,109 62 0,-91-68-115,1-3-1,1-4 1,2-4-1,2-3 1,0-4 0,2-4-1,161 15 1,-178-31 24,0-2 1,0-4-1,1-3 0,-2-3 1,1-3-1,-1-3 1,-1-4-1,-1-2 1,0-4-1,82-40 0,-56 15 11,-3-5-1,-2-3 0,-2-4 1,-4-4-1,-2-4 0,-3-3 0,-3-4 1,-4-3-1,-4-3 0,108-167 0,-98 119 32,-5-4 1,-7-3-1,52-152 0,-88 200 24,-4-2 0,-4-1 0,-4 0 0,-4-1 0,-4-1 0,-2-107 0,-9 151 14,-3-1-1,-2 1 0,-2 1 0,-2-1 0,-3 2 0,-21-57 0,22 76-25,-1 1 0,-1 0 0,-2 1 0,0 0 0,-2 1 0,-1 2 0,-1 0 0,-1 0 0,-1 2 0,-1 1 0,-30-22 0,35 32-221,0 0 1,0 1-1,-1 1 1,0 0-1,-1 2 1,0 0-1,0 1 1,0 1-1,-1 1 0,1 1 1,-1 1-1,0 0 1,0 2-1,0 0 1,-35 6-1,21 0-845,0 1 1,1 2-1,-42 16 1,29-6-2809,-73 41 1,12 5-5816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9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0 101 10929,'29'-23'2024,"-39"14"1140,4-8-1895,-1 3 1519,11-6-2708,-1 3-756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17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11 184 7505,'1'0'91,"-1"0"0,0 0 0,1 0 0,-1 0 0,0 0 0,1 0 0,-1 0 1,0 0-1,1 0 0,-1 0 0,0 0 0,1 0 0,-1 0 0,0 0 0,1-1 0,-1 1 0,0 0 1,0 0-1,1 0 0,-1 0 0,0 0 0,0-1 0,1 1 0,-1 0 0,0 0 0,0-1 0,1 1 1,-1 0-1,0 0 0,0-1 0,0 1 0,0 0 0,1-1 0,-1 1 0,0 0 0,0-1 0,0 1 1,0 0-1,0-1 0,0 1 0,0 0 0,0-1 0,0 1 0,0 0 0,0 0 0,0-1 0,0 1 1,0 0-1,0-1 0,0 1 0,-1-1 0,-7-29 3162,-3-7 2369,11 27-4490,-1 0 1,1 1 0,1-1 0,0 0 0,0 1 0,1-1-1,0 1 1,1-1 0,4-8 0,11 35-811,-10-5-322,-1 0 0,-1 0 0,0 1 0,0-1 0,-2 1 0,1 0 0,4 24 0,10 103 0,-18-128 0,26 569-1451,-25-494 672,1 219-12708,-3-153-579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56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0 9537,'0'0'9143,"-2"1"-7944,0 0-1012,0 0 1,0 1-1,0-1 0,0 0 0,0 1 0,0-1 1,1 1-1,-1 0 0,0-1 0,1 1 1,0 0-1,-1 0 0,1 0 0,0 0 0,0 0 1,0 0-1,0 0 0,0 1 0,1-1 1,-1 0-1,1 0 0,-1 1 0,1-1 1,0 0-1,0 1 0,0-1 0,0 4 0,2 10 435,-1 1-1,9 32 1,-5-28 72,20 153 1833,5 183-1,-29-329-2492,9 334-131,-2-41-549,-5-292-1154,12 56 1,-2-20-3452,-14-30-4743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57.1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34 282 8509,'-5'-8'709,"0"-1"1,1 0-1,0 0 0,0 0 1,1 0-1,0 0 1,-2-14-1,5 19-507,0 0 0,0 0 0,0 0 0,0 0 1,0 1-1,1-1 0,0 0 0,-1 0 0,1 0 0,1 1 0,-1-1 0,1 1 0,-1-1 1,1 1-1,0-1 0,0 1 0,0 0 0,1 0 0,-1 0 0,1 0 0,5-4 0,5-2 62,0-1-1,0 2 0,1-1 1,1 2-1,24-10 0,-7 6 114,57-12-1,-46 15-235,0 2-1,0 2 1,1 1-1,76 7 1,-93-1-429,1 0 0,-1 2 1,0 2-1,-1 0 0,0 2 1,0 0-1,0 2 0,39 23 0,-55-27-257,-1 0-1,1 0 0,-1 1 0,-1 0 0,0 1 0,0-1 0,0 2 0,-1-1 0,-1 1 0,1 0 1,-2 1-1,1-1 0,-1 1 0,-1 0 0,0 0 0,3 16 0,10 49-6266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57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0 172 11065,'23'-8'2264,"-8"13"-244,24-10-375,11-10-329,11 4-332,12-3-184,9-1-204,10-2-596,4 0-600,5-3-972,-12 0-977,3 3-2115,10 0-3657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57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33 105 9849,'1'-1'151,"0"0"0,-1 0 1,1 0-1,0 0 0,0 0 1,-1-1-1,1 1 0,-1 0 0,1 0 1,-1-1-1,1 1 0,-1 0 1,0-1-1,1 1 0,-1 0 0,0-1 1,0 1-1,0 0 0,0-1 1,0 1-1,-1 0 0,1-1 0,0 1 1,-1 0-1,1-1 0,0 1 1,-1 0-1,0 0 0,1-1 0,-1 1 1,0 0-1,0 0 0,1 0 1,-1 0-1,0 0 0,0 0 0,0 0 1,0 0-1,0 0 0,-3-1 0,2 0 514,1-1-1,-1 1 1,0-1-1,1 0 1,0 0-1,-1 0 1,1 0-1,0 0 0,0-3 1,-5-11 2487,1 10-406,9 13-1663,19 42-751,3 33-103,-5 1-1,-3 2 0,12 133 1,-27-188-203,2 0 1,0 0-1,12 32 0,-17-59-20,0-1 1,1 0-1,-1 0 0,1 1 0,-1-1 1,1 0-1,0 0 0,-1 0 0,1 0 0,0 0 1,0 0-1,0 0 0,0 0 0,0 0 1,0 0-1,0 0 0,2 0 0,-3-1-5,1 1 0,0-1 0,0 0 0,-1 0 0,1 0-1,0 0 1,-1 0 0,1 0 0,0-1 0,0 1 0,-1 0 0,1 0-1,0 0 1,-1-1 0,1 1 0,0 0 0,-1-1 0,1 1 0,-1 0-1,1-1 1,1 0 0,1-3-2,1 0 0,-1-1-1,1 1 1,-1 0 0,3-8-1,-5 11 5,21-44 5,-2-1 1,17-57-1,11-28 4,-39 111-13,4-12-11,35-59 0,-44 84 12,1 0 0,0 0 0,0 1 0,0 0 0,0 0 0,1 0 0,0 1 0,0-1 0,1 2 0,0-1 0,-1 1 0,1 0 0,1 0 0,9-3 0,-12 6 16,0 0 1,1 0-1,-1 1 1,1-1-1,-1 1 1,0 1-1,1-1 1,-1 1-1,1 0 1,-1 0-1,0 0 1,0 1-1,1 0 1,-1 0-1,0 0 1,-1 1-1,1-1 1,0 1-1,-1 0 1,1 1-1,-1-1 1,7 8-1,3 4 18,-1 1 0,-1 0-1,0 0 1,17 32 0,-2 9-334,-1 1 0,27 98 1,-14-36-2680,-30-95 1837,-3-7-339,1 0 0,10 20 0,-12-31-294,0 1-1,0-1 1,0 0-1,9 8 1,15 11-8615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58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64 576 11905,'-14'-15'1029,"10"10"-317,-1 0 0,1 1 0,-1-1 0,0 1 0,-7-5 0,11 8-472,0 0 0,-1 0 0,1 0 0,0 0 0,0 0 0,0 0 0,0 0 0,1-1-1,-1 1 1,0 0 0,0 0 0,1-1 0,-1 1 0,1-1 0,-1 1 0,1-1 0,0 1 0,-1-1 0,1 1-1,0-1 1,0 1 0,0-1 0,0 1 0,0-1 0,1 1 0,-1-1 0,0 1 0,1 0 0,-1-1 0,1 1-1,-1-1 1,1 1 0,0 0 0,-1-1 0,1 1 0,0 0 0,2-2 0,3-6 185,1 1-1,-1 0 1,17-14 0,-18 18-108,78-66 1502,-57 51-1149,0-2-1,32-36 1,-52 49-636,0 1 0,0-2 0,-1 1 0,0-1 0,0 0 0,-1 0 1,0 0-1,-1 0 0,0-1 0,0 0 0,1-9 0,-2-6 14,0 0-1,-2 0 1,-3-29 0,1 40-48,-2 16 0,-2 12 0,6-14 0,-2 11 0,0 0 0,0 0 0,1-1 0,1 1 0,0 0 0,0 0 0,4 17 0,19 83 0,-12-60 0,26 98 0,8 48 0,-39-164 0,-2 0 0,-1 1 0,-4 65 0,0-89-29,0 0-1,-1 0 1,0-1 0,-1 1-1,0 0 1,0-1 0,-1 0-1,0 0 1,-1 0 0,-7 12-1,4-11-79,0-1 0,-1 0-1,0 0 1,0 0-1,-1-1 1,0-1-1,-18 11 1,16-11-137,9-4-25,-1 0-1,0-1 0,1 0 1,-1 0-1,0 0 0,0 0 1,0-1-1,0 1 0,-1-1 1,1 0-1,0 0 0,0-1 1,-1 1-1,1-1 0,0 0 1,-9-1-1,13 1 238,-6-1-422,0 0-1,0 0 1,0-1-1,0 0 0,-8-3 1,-5-11-2854,17 14 2686,1 0 0,0 0 0,0 0 0,0 0 0,0-1 0,0 1 0,1 0 0,-1 0 0,1 0 1,-1-4-1,0-34-10151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58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8 14213,'5'-7'2706,"-10"14"-444,-10 25 724,11 4-1082,1 0 0,2 0 0,3 43 0,0-22-571,-16 394-220,-28-3-612,26-287-464,-4 139-6382,22-249 1388,5-21-1597,3-12-5373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58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24 11473,'-45'-20'2235,"36"17"2954,14 3-4071,285 45 1730,215-8-3065,-465-37 153,257-12-369,-234 7 526,-111 35 449,21-14-439,1 1-1,1 1 1,-30 27 0,42-33-96,0 1 0,1 0 1,0 1-1,1 1 0,1-1 1,-17 33-1,25-43-4,0 0-1,0 0 0,1 0 1,0-1-1,0 2 0,0-1 1,0 0-1,0 0 1,1 0-1,0 0 0,0 0 1,0 0-1,0 1 1,1-1-1,0 0 0,0 0 1,0 0-1,0 0 1,0 0-1,1 0 0,0 0 1,0-1-1,0 1 0,0-1 1,0 1-1,1-1 1,0 0-1,5 5 0,-6-6 17,0-1-1,0-1 0,1 1 1,-1 0-1,0 0 0,1-1 1,-1 1-1,0-1 0,1 0 1,-1 0-1,1 0 0,-1 0 0,5-1 1,37-7 859,-19 2 101,-16 5-615,0 0 0,0 0 0,0 0 0,9 2 0,-15-1-301,1 1 0,0 0 0,-1 0 1,1 0-1,-1 0 0,0 1 0,1-1 0,-1 1 0,0 0 0,0 0 1,0 0-1,5 5 0,12 13-809,-2 0 0,27 40-1,11 12-5334,-32-43-270,-2 2-4064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5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46 8609,'-20'-3'2840,"11"-8"-1740,3-1-248,-10 1-3200,0 2-924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59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23 12665,'-15'-22'2669,"33"36"1246,-8-3-3614,-1 0 1,0 1-1,-1 0 1,0 0-1,-1 1 0,-1 0 1,0 0-1,0 1 0,-1 0 1,4 19-1,-5-12-172,0 0 1,-1 1-1,-1-1 0,-1 1 1,-1 0-1,-4 26 0,0-1 67,2-28-19,0 0 0,-8 37 0,8-53 805,1-5-814,0 0 0,-1 0 0,1 0 0,0 0 0,0-1 0,0 1 1,1 0-1,-1-1 0,0 1 0,0-4 0,1-9 15,0-1 1,1 1-1,1-1 1,0 1-1,1 0 0,1-1 1,0 2-1,11-24 0,-4 13 10,1 2 0,1-1 0,1 2 0,21-27 0,-30 42-116,1 1 1,-1-1-1,1 1 0,1 0 1,-1 1-1,1 0 0,0 0 1,12-6-1,-16 9-53,0 1 1,0 0-1,1 0 0,-1 0 1,1 0-1,-1 0 0,1 1 1,-1 0-1,1 0 0,-1 0 1,0 0-1,1 0 0,-1 1 1,1-1-1,-1 1 0,1 0 1,-1 0-1,0 0 0,0 1 1,1-1-1,-1 1 0,0-1 1,3 4-1,1 0 23,0 1 1,0 0-1,0 1 0,-1 0 0,0 0 0,-1 0 1,0 0-1,0 1 0,0 0 0,-1 0 0,5 12 0,1 10 96,14 60 0,-18-64-119,14 95-881,-5-30-1813,-9-61-1487,12 32 0,-3-26-2268,6-5-4123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59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 13569,'0'2'423,"1"0"0,-1 0-1,0-1 1,0 1 0,-1 0-1,1 0 1,0 0-1,-1 0 1,1-1 0,-1 1-1,1 0 1,-1 0 0,0-1-1,0 1 1,0 0 0,0-1-1,0 1 1,-2 2 0,1-2-139,0 0 0,1 1 0,-1 0 0,1-1 0,0 1 0,-1 0 0,1-1 0,-1 5 0,-4 34 1168,1-1 0,1 46 0,5-18-460,16 116-1,-14-165-922,1-1 1,0 1-1,1-1 1,1 0-1,1 0 0,1-1 1,0 0-1,12 18 1,-15-27-45,0-1 0,1 0 0,0-1 0,0 0 1,0 1-1,1-2 0,0 1 0,0-1 0,1 0 0,-1-1 1,1 1-1,0-2 0,0 1 0,0-1 0,1 0 0,-1-1 0,1 0 1,0 0-1,12 0 0,-10-1-28,0-1 0,1 0 1,-1-1-1,0 0 0,1-1 0,-1 0 0,0-1 1,0 0-1,-1-1 0,21-10 0,-17 6-7,0-1 0,-1 0 1,0-1-1,-1 0 0,0-1 0,20-23 0,-2-8-22,-1-1 0,-2-2 1,36-80-1,-59 117 30,30-87-70,-34 95 72,0-1 5,-1 1 1,1 0 0,-1-1-1,0 1 1,1 0 0,-1-1 0,0 1-1,0 0 1,1 0 0,-1 0-1,0 0 1,0-1 0,1 1 0,-1 0-1,0 0 1,0 1 0,1-1 0,-1 0-1,0 0 1,1 0 0,-1 0-1,0 1 1,-1-1 0,-3 2 26,-1 1-1,0-1 1,0 1 0,1 0 0,0 0-1,0 1 1,0 0 0,0 0 0,0 0-1,1 0 1,-1 1 0,1-1-1,-6 10 1,-8 12 314,-21 42-1,23-39-222,-60 123-60,68-133-66,1 1 1,0 0 0,2 1 0,0 0 0,-3 42 0,8-57-6,0 1 0,0-1 0,1 1-1,-1-1 1,1 0 0,1 1 0,-1-1 0,1 0 0,0 0 0,0 0-1,1 0 1,0 0 0,0-1 0,0 1 0,1-1 0,0 0 0,0 0-1,8 8 1,-5-8-57,0 1-1,1-1 1,-1-1 0,1 1-1,0-1 1,1-1-1,-1 0 1,1 0-1,-1 0 1,1-1-1,0-1 1,16 2 0,1-2-904,0-1-1,0-1 1,0-1 0,28-6 0,100-31-10202,-68 13-1590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0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11013,'2'-5'378,"0"1"-1,0 0 1,1 0 0,0-1-1,0 2 1,0-1 0,4-4-1,10-7 4224,-14 12-3550,-3 3-984,0 0 0,0 0 0,1-1 0,-1 1 0,0 0 0,0 0 0,1 0 0,-1 0 0,0 0 0,0-1 0,1 1 0,-1 0 0,0 0 0,1 0 0,-1 0 0,0 0 0,1 0 0,-1 0 0,0 0 0,0 0 0,1 0 0,-1 0 0,0 0 0,1 0 0,-1 1 0,0-1 0,1 0 0,-1 0 0,0 0 0,0 0 0,1 0 0,-1 1 0,0-1 0,0 0 0,1 0 0,-1 0 0,0 1 0,0-1 0,0 0 0,1 1 0,9 19 1648,5 40 219,-11-42-1193,9 40 96,-3 0-1,-3 1 1,0 89 0,-28 178 1760,-24 90-6623,36-373 2498,6-34 587,1 0 0,0 0-1,0-1 1,1 1 0,0 18 0,1-25 402,1 0 0,-1-1 1,0 1-1,1-1 0,0 1 0,-1-1 1,1 1-1,0-1 0,-1 0 0,1 1 1,0-1-1,0 0 0,0 1 0,0-1 1,1 0-1,1 2 0,9-10-8884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1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16 232 8101,'-14'-106'2048,"13"98"-1501,0 0-1,1 1 1,1-1 0,-1 0 0,1 0 0,1 0-1,-1 0 1,1 0 0,1 1 0,-1-1-1,6-10 1,-7 16-441,0 1 0,0-1 0,1 1-1,-1-1 1,0 1 0,1 0 0,-1-1 0,0 1 0,1 0-1,0 0 1,-1 0 0,1 0 0,0 0 0,-1 1-1,1-1 1,0 0 0,0 1 0,0-1 0,-1 1 0,1 0-1,0-1 1,0 1 0,0 0 0,3 1 0,4-1 9,0 1 0,1 0 1,13 5-1,-14-4 94,14 5-81,-1 1-1,0 0 0,0 2 1,-1 1-1,0 0 0,-1 2 0,-1 0 1,0 1-1,-1 1 0,0 1 0,-1 0 1,-1 1-1,0 1 0,15 24 0,-21-27-105,-1 1 0,-1-1 0,0 2 0,-1-1 1,-1 1-1,0 0 0,-1 0 0,-1 1 0,-1-1 0,0 1 0,-2 0 0,0 0 0,-1 0 0,0-1 0,-2 1 0,0 0 0,-1 0 0,0-1 0,-2 1 0,-13 32 0,-35 69 48,29-71-332,-23 70 1,45-111 148,0 0-1,0 0 1,1 0 0,0 0-1,0 0 1,1 0-1,0 0 1,0 0-1,1 0 1,0 0 0,0 0-1,0 0 1,1 0-1,0 0 1,1 0-1,-1-1 1,1 1-1,0-1 1,1 0 0,6 9-1,5 3-369,2 1 0,0-2 0,1-1 0,33 24 0,-26-21 31,36 36-1,-57-51 420,-1-1-1,0 1 0,0 0 0,0 0 1,0 0-1,-1 1 0,1-1 0,-1 1 1,0-1-1,-1 1 0,1 0 0,-1-1 1,0 1-1,0 0 0,0 9 0,-1-8 20,-1-1-1,0 1 0,0 0 0,-1 0 0,1-1 1,-1 1-1,0 0 0,-1-1 0,1 0 1,-1 0-1,0 1 0,-8 8 0,-9 10 137,0-1 0,-2-1-1,-28 22 1,-80 54 293,23-18-165,104-78-242,-21 17 78,0 1-1,1 1 0,-29 34 1,51-53-82,-1 0 1,0 0-1,1 0 1,-1 1-1,1-1 1,-1 0-1,1 1 1,0-1-1,0 1 1,0 0-1,1-1 1,-1 1-1,1 0 1,-1-1-1,1 1 1,0 0-1,0 0 1,0 3-1,1-4-7,0 0 0,0 0 0,-1 0 0,1-1 0,1 1 0,-1 0 0,0 0-1,0-1 1,1 1 0,-1-1 0,1 1 0,-1-1 0,1 1 0,0-1 0,-1 0 0,1 0 0,0 0 0,2 1-1,6 2-40,1-1-1,-1 0 0,0 0 0,1-1 1,0-1-1,-1 1 0,16-2 1,124-7-269,240-43 1,-344 43 182,36-8-285,-1-4 1,0-4 0,83-35-1,-142 48 440,-1 0 0,0-2 0,0 0 0,-2-1 0,1-1-1,24-25 1,-42 37 41,0-1-1,0 1 0,0-1 0,0 1 0,0-1 1,-1 0-1,1 0 0,0-4 0,12-15 610,-24 9-346,9 12-319,1 1 0,-1-1 0,1 0 0,-1 0 0,1 0 0,-1 1 0,1-1 0,-1 0 0,0 0 0,1 1 0,-1-1 0,0 1 0,0-1 0,1 1 0,-1-1 0,0 1 0,0-1 0,0 1 0,0 0 0,0-1 0,0 1 0,0 0 0,1 0 0,-1-1 0,0 1 1,0 0-1,0 0 0,0 0 0,0 0 0,0 1 0,0-1 0,0 0 0,0 0 0,0 0 0,0 1 0,0-1 0,-1 1 0,-4 2-47,1 0 1,-1 0 0,1 0-1,0 1 1,0-1-1,0 1 1,0 1-1,0-1 1,1 1 0,0-1-1,0 1 1,0 0-1,1 1 1,-6 10-1,-1 6-1705,0 1-1,-9 34 0,14-40-80,5-15 1702,1 0-1,0 0 0,0 0 0,-1 0 0,1 0 1,0-1-1,0 1 0,1 0 0,-1-1 0,0 1 1,1-1-1,-1 1 0,0-1 0,1 0 0,1 2 1,0-1 216,0-1 1,0 1 0,0-1-1,0 0 1,0 1-1,0-1 1,0-1 0,0 1-1,1 0 1,-1-1 0,0 0-1,0 0 1,0 0 0,1 0-1,-1 0 1,0 0-1,0-1 1,1 0 0,3-1-1,6-3 825,0 0 0,0-1-1,16-10 1,13-6 840,-9 9-1187,1 2 0,0 2 0,1 1-1,0 1 1,0 2 0,1 2 0,-1 1 0,62 5 0,-31 1-544,-21-2-133,0 2 0,0 2 0,50 14 0,-95-20 104,1 1 0,-1 0 0,0-1-1,1 1 1,-1 0 0,1-1 0,-1 1 0,0 0 0,0 0-1,1-1 1,-1 1 0,0 0 0,0 0 0,0-1-1,0 1 1,0 0 0,0 0 0,0 0 0,0-1 0,-1 3-1,1-2 2,0 8-18,0 1 0,-1-1 0,0 1 0,-1-1 0,-5 18 1,-4 31-423,11-51 210,-1 0-1,1 1 0,1-1 1,-1 0-1,1 0 0,1 0 1,-1 1-1,1-1 0,4 9 1,-4-13 108,-1 0 0,1 0 0,0 0 0,0-1 0,0 1 0,0 0 0,0-1 1,1 0-1,-1 0 0,1 1 0,-1-2 0,1 1 0,0 0 0,0 0 0,0-1 1,0 1-1,0-1 0,0 0 0,0 0 0,0 0 0,0-1 0,1 1 0,3-1 1,-4 1 81,0-1 1,-1 0 0,1 0 0,-1-1-1,1 1 1,0-1 0,-1 1 0,1-1 0,-1 0-1,1 0 1,-1 0 0,0 0 0,1 0 0,-1 0-1,0-1 1,0 1 0,0-1 0,0 0-1,0 1 1,0-1 0,0 0 0,1-3 0,3-4 273,-1 0 1,0 0-1,0 0 1,4-14-1,9-15 213,-5 18-368,2 0 0,0 1 0,2 0 0,0 1 0,1 1 0,0 1 0,2 1 0,-1 0 0,2 1 0,0 2 0,26-12 0,29-10-516,157-44 1,-121 44 174,13-8 1525,-122 41 1461,-14-5-1260,11 6-1434,-1-1-1,1 1 1,-1-1-1,0 1 0,1-1 1,-1 1-1,0 0 1,1-1-1,-1 1 0,0 0 1,0-1-1,1 1 1,-1 0-1,0 0 0,0 0 1,1-1-1,-1 1 1,0 0-1,0 0 0,0 1 1,-4 1 68,0 0 0,0 1 1,0-1-1,0 1 0,1 1 1,-1-1-1,1 0 0,0 1 0,0 0 1,1 0-1,-1 0 0,1 1 0,0-1 1,0 1-1,0 0 0,1 0 1,-1 0-1,1 0 0,0 0 0,-2 9 1,4-5-49,-1-1 0,1 0 1,1 1-1,2 16 0,-1-21-35,0 1 0,1 0 0,-1-1-1,1 1 1,0-1 0,0 0 0,0 0-1,1 0 1,0 0 0,-1-1 0,1 1 0,1-1-1,-1 0 1,0 0 0,7 3 0,-7-4-6,14 8-45,0 0 1,1-2-1,0 0 0,1-1 1,-1-1-1,1-1 0,22 3 1,0-2-87,-1-2 1,61-2 0,-85-3 101,0 0 1,0-2-1,0 1 1,-1-2-1,1 0 1,-1-1-1,0-1 1,18-9-1,-24 10 46,-1 0 1,0-1-1,-1 0 0,0 0 1,0-1-1,0 0 0,-1 0 1,0-1-1,0 0 0,-1 0 1,0 0-1,0-1 0,-1 0 0,5-12 1,-7 15-6,-1 1 1,0-1 0,0 0 0,-1 1 0,0-1-1,0 0 1,0 0 0,-1 0 0,1 0-1,-2 0 1,1-1 0,-1 1 0,0 1-1,0-1 1,0 0 0,-1 0 0,0 0-1,0 1 1,0-1 0,-1 1 0,-4-7-1,1 11 2,-4 5-22,0 0 0,0 1 0,1 0-1,0 0 1,0 1 0,0 0 0,0 1 0,1 0 0,0 0 0,1 0 0,-1 1 0,2 1 0,-1-1 0,1 1 0,-9 17 0,7-11-16,1 1 0,0 0-1,1 1 1,1 0 0,0 0 0,2 0 0,0 0 0,0 1 0,1 22 0,3-36-18,-1 0 1,1 0 0,0 0-1,0 0 1,0 0 0,0-1 0,1 1-1,0 0 1,3 6 0,-2-6-20,-3-4 49,0 0 0,0 0 0,0 0 1,0 0-1,0 1 0,0-1 0,0 0 0,0 0 0,0 0 0,0 0 0,1 0 0,-1 0 0,0 1 0,0-1 0,0 0 0,0 0 0,0 0 0,0 0 0,1 0 0,-1 0 0,0 0 0,0 0 0,0 0 0,0 0 0,0 0 1,1 0-1,-1 0 0,0 0 0,0 0 0,0 0 0,0 0 0,1 0 0,-1 0 0,0 0 0,0 0 0,0 0 0,0 0 0,0 0 0,1 0 0,-1 0 0,0 0 0,0 0 0,0 0 0,0 0 0,9-3-16,0 0 0,-1-1 0,0 0 0,0 0 0,0-1 0,-1 0 0,1 0 0,-1-1 0,0 1 0,-1-2 0,1 1 0,-1-1 0,-1 0 0,1 0 0,5-10 0,23-40 20,-2-2 0,-3-1-1,32-93 1,-46 111-28,103-308 430,-59 165 593,-52 166-573,-6 17 261,-3 4 169,-8 16-387,1 0 1,1 1 0,1 0 0,-7 27-1,0-2-99,-5 16-413,2 1-1,3 1 1,3 0 0,-5 81-1,14-106-769,-4 136-4206,7-142 1014,9 49 0,7-4-6782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2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0 351 11789,'16'122'5672,"22"114"2059,5-71-5555,111 279-1,-150-435-2112,0 0 0,1 1 0,0-2 0,0 1 0,1-1 0,0 0 0,0 0 0,1 0 0,12 9 0,-16-14-19,0-1 1,0 0 0,0 0-1,0-1 1,1 1 0,-1-1 0,0 0-1,1 1 1,-1-1 0,1-1-1,0 1 1,-1-1 0,1 1 0,0-1-1,-1 0 1,1 0 0,-1-1 0,1 1-1,0-1 1,-1 1 0,1-1-1,-1-1 1,1 1 0,-1 0 0,0-1-1,1 1 1,-1-1 0,0 0-1,3-3 1,8-6 32,0-1-1,-1 0 1,0-1-1,-1 0 1,-1-1-1,0-1 1,-1 1-1,-1-2 1,11-21-1,4-16 168,27-86 0,22-129-244,-21 70 0,-36 143-44,58-176-930,-62 199 664,2 1 0,1 1 1,2 0-1,0 1 0,24-28 1,-33 47-370,1 0 0,0 0 1,1 1-1,0 0 0,0 1 1,1 0-1,16-8 0,-20 12-417,1 1 0,-1 0 0,1 0-1,0 1 1,0 0 0,0 0 0,16-1-1,39 8-11610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2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512 137 13185,'-6'-14'754,"-28"-66"6992,33 66-3800,5-7-2415,-2 17-650,-2 0 1629,4 5-1597,4 2-847,1 1 0,-1 0 0,0 0 0,0 1 0,-1 0 0,1 0 0,-1 1 0,0 0-1,-1 0 1,1 1 0,-1 0 0,6 9 0,8 11 156,32 59 0,-32-51-222,-3 1 0,-1 0 0,-1 1 0,-2 1 0,11 58 0,-21-80 0,-1 1 0,0-1 0,-1 1 0,-1-1 0,-1 1 0,-1-1 0,0 1 0,-1-1 0,0 0 0,-2 0 0,0 0 0,0 0 0,-2-1 0,0 0 0,-17 27 0,10-23-206,-1 0 0,-1-1 0,-1-1 0,0-1 1,-1 0-1,-1-1 0,0-1 0,-1-1 0,-1-1 0,-28 13 0,15-10-443,0-2-1,0-2 0,-2-1 1,1-2-1,-73 8 0,21-6-3958,31-1-2110,3-2-5576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2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1 13493,'1'1'181,"0"0"0,-1 0-1,0 1 1,1-1 0,-1 0 0,0 0-1,1 1 1,-1-1 0,0 0 0,0 1-1,0-1 1,0 0 0,0 1-1,-1-1 1,1 0 0,0 0 0,0 1-1,-1-1 1,1 0 0,-1 0 0,1 1-1,-1-1 1,0 0 0,1 0-1,-3 2 1,-6 20 1858,-1 20 1538,-7 65 1,6 50 2,-2 14-1868,-15 49-1842,-11 104-32,25-107-7605,14-166-253,6 0-5595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3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69 14597,'2'-6'347,"1"1"-1,0-1 1,0 1 0,1 0-1,-1 0 1,1 0-1,0 1 1,7-7-1,-7 9-45,-1 0 0,1 0 0,-1 0-1,1 0 1,0 1 0,-1 0 0,1 0-1,0 0 1,0 0 0,0 0-1,0 1 1,0-1 0,0 1 0,0 0-1,7 1 1,1 1 77,0 1 0,0 0-1,0 1 1,0 0 0,-1 1 0,1 0-1,-1 0 1,17 13 0,9 8 337,35 32 0,-44-34-611,-1 2 1,-2 0-1,-1 2 0,-1 1 1,-1 1-1,-2 0 1,-1 2-1,-1 0 0,-2 1 1,-1 1-1,-2 0 1,-1 1-1,-2 1 0,-1-1 1,-2 2-1,-1-1 1,-2 1-1,-2-1 0,-1 1 1,-2 0-1,-2 0 1,-1-1-1,-10 44 0,6-46-76,-2 0 0,-1 0 0,-1-1 0,-2-1-1,-1 0 1,-1-1 0,-2 0 0,-24 29-1,41-58-24,0 0 0,-1 0 0,1 0 1,-1-1-1,1 1 0,-1-1 0,0 1 0,1-1 0,-1 0 0,0 0 0,0 0 0,0 1 0,0-2 0,0 1 0,0 0 0,0 0 0,-3 0 0,3-1-2,1-1 1,0 1 0,0 0-1,-1 0 1,1-1 0,0 1-1,0-1 1,0 1-1,-1-1 1,1 1 0,0-1-1,0 0 1,0 1 0,0-1-1,0 0 1,0 0-1,0 0 1,1 0 0,-1 0-1,0 0 1,-1-2 0,-1-2 2,1-1 0,-1 0 0,1 0 0,0 0 0,0 0 1,1 0-1,0 0 0,0 0 0,0 0 0,1-10 0,4-17 4,1 1-1,2 0 0,2 0 1,23-59-1,-17 48-8,126-309-109,-113 296 76,2 1 1,2 1 0,2 2 0,43-49 0,-65 87 20,1 1 1,0 0 0,1 1-1,0 0 1,1 1 0,0 1-1,29-15 1,-36 21 13,0 1-1,0 0 1,0 0-1,0 1 1,0 0 0,0 1-1,0 0 1,1 0-1,-1 0 1,0 1 0,1 1-1,-1-1 1,0 1-1,1 1 1,-1 0 0,0 0-1,0 0 1,0 1-1,7 4 1,2 2 58,-1 1-1,-1 1 1,0 0-1,-1 1 1,0 1-1,0 0 1,-2 1-1,0 0 1,0 1-1,-1 0 1,16 32-1,-7-8 183,-3 1-1,-1 0 1,22 85-1,-26-66 52,10 113-1,-14 61-121,-8-200-173,-2 80-443,0-70-736,1 0 1,2 1-1,2-1 0,10 47 0,-11-83 439,0 0 0,0 0-1,1 0 1,0 0 0,1 0 0,8 12 0,-10-15-210,2 0 1,-1-1-1,0 1 1,1-1-1,-1 0 1,1 0-1,5 3 1,21 7-9223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3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232 160 11825,'-2'4'608,"0"0"0,-1 0 0,0 0-1,0 0 1,0 0 0,0-1 0,-6 6 0,3-4 145,1 0 0,0 1 0,0 0 1,-4 7-1,-1 5-25,1 1 1,1 0 0,1 0-1,0 0 1,2 1-1,0 0 1,1 1 0,1-1-1,1 0 1,1 30-1,2-24-397,0 0-1,2 0 0,1 0 0,2 0 1,0-1-1,1 0 0,21 46 0,-21-57-258,0-1 0,1-1-1,0 1 1,1-1 0,15 15 0,-21-24-91,0 0 1,0 0 0,1 0-1,0 0 1,0-1 0,-1 0 0,1 1-1,0-2 1,9 4 0,-11-4-3,1-1 1,-1 0-1,0 1 1,1-1-1,-1 0 1,1 0-1,-1-1 1,1 1-1,-1 0 1,1-1-1,-1 0 1,0 1-1,1-1 1,-1 0-1,0 0 1,1 0-1,-1-1 1,0 1-1,2-2 1,2-2-12,1 0 0,-1 0 0,-1-1 0,1 0 0,-1 0 0,0-1 0,0 1 0,-1-1 0,0 0 1,0 0-1,-1 0 0,5-16 0,-4 11 1,-2 0 0,0 0 0,0-1 1,-2 1-1,1 0 0,-1-1 0,-4-20 0,-2 0-26,-2 0 0,-1 1 0,-1 0-1,-2 1 1,-24-44 0,-6 0-674,-70-94 0,98 151-102,-1 2 1,0 0 0,-1 1 0,-26-19-1,-3-4-5650,40 37 704,-8 5-3294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4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349 780 14085,'-4'-5'485,"0"1"1,-1 0-1,1 0 0,-1 1 0,0-1 0,0 1 1,0 0-1,0 1 0,-1-1 0,1 1 0,-8-2 0,9 3-152,1 0 0,-1 1 0,0 0-1,0 0 1,1 0 0,-1 0-1,0 1 1,0-1 0,1 1 0,-1 0-1,1 0 1,-1 0 0,0 1-1,1-1 1,0 1 0,-1 0 0,1 0-1,0 0 1,0 0 0,-5 6-1,-4 4 174,1 0 0,0 1 0,1 1 0,0 0 0,1 0 0,1 1 0,-9 21 0,-39 119 1152,50-137-1549,-25 106-44,21-84-72,6-20 7,1 0 0,0 0 0,1 1 0,1-1 0,2 0 0,-1 1 0,2-1 0,7 33 0,-8-50-12,0-1-1,1 0 1,-1 0 0,0 1-1,1-1 1,-1 0 0,1 0-1,0 0 1,-1 0 0,1 0-1,0-1 1,0 1 0,0-1-1,1 1 1,-1-1 0,0 0-1,0 1 1,1-1 0,-1 0 0,1-1-1,-1 1 1,1 0 0,-1-1-1,1 1 1,-1-1 0,1 0-1,0 0 1,-1 0 0,1 0-1,-1-1 1,1 1 0,4-2-1,8-3-77,1-1-1,-2-1 0,1 0 0,-1-1 1,0 0-1,0-2 0,-1 1 1,19-19-1,10-14-165,38-48 1,-21 15 130,-4-2-1,-4-3 1,-2-2 0,-5-2 0,34-90 0,138-453 18,-203 576 88,-15 41 50,-11 28 45,-6 19 7,2 2 0,2 0 0,-14 49 0,-22 131 165,49-211-242,-10 55 67,2 1-1,-3 95 0,13-126-64,1 1-1,2 0 1,1-1 0,2 0 0,1 0-1,17 50 1,-17-68-56,0 0 1,0-1-1,2 1 0,-1-1 0,2-1 0,0 0 1,0-1-1,2 1 0,-1-2 0,1 0 0,1 0 1,0-1-1,1-1 0,-1 0 0,2-1 1,-1 0-1,20 6 0,-2-2-230,0-2 0,1-2 0,1-1 0,-1-1 0,1-2-1,0-1 1,42-2 0,-49-2 110,-1-2 0,1 0 1,-1-2-1,0-1 0,-1-1 0,1-2 0,-1 0 0,-1-1 0,26-16 1,-23 10 110,0-1 1,-2-1 0,0-1-1,-1-1 1,-1-1 0,-1-2 0,25-32-1,-45 53 92,-1 0 0,0 0-1,1-1 1,-1 1 0,0 0 0,0-1-1,0 1 1,0-1 0,-1 0-1,1 1 1,-1-1 0,1-3 0,0-4 184,-1 10-213,0 0-1,0 0 0,0 0 1,0 0-1,0 0 1,0-1-1,0 1 0,0 0 1,0 0-1,0 0 1,0 0-1,0 0 0,0 0 1,0-1-1,0 1 1,0 0-1,0 0 0,0 0 1,0 0-1,-1 0 1,1 0-1,0 0 0,0-1 1,0 1-1,0 0 1,0 0-1,0 0 0,0 0 1,0 0-1,0 0 1,0 0-1,-1 0 0,1 0 1,0 0-1,0 0 1,0 0-1,0 0 0,0 0 1,0 0-1,-1 0 1,1 0-1,0 0 0,0 0 1,0 0-1,0 0 1,0 0-1,0 0 0,-1 0 1,1 0-1,0 0 1,0 0-1,0 0 0,0 0 1,0 0-1,0 0 1,0 0-1,-1 0 0,1 0 1,0 0-1,0 0 1,0 0-1,0 0 0,0 1 1,0-1-1,0 0 1,0 0-1,0 0 0,0 0 1,0 0-1,-12 2 98,1 0 0,0 0 0,-1 1 0,1 0 0,1 1 0,-1 1 0,1-1 0,-1 2 0,1-1 0,1 1 0,-1 1 0,1 0 1,0 0-1,1 1 0,0 0 0,-9 10 0,4 0 18,1 0 0,0 0-1,2 1 1,-14 31 0,21-41-93,0-1-1,1 1 0,0 0 1,0 0-1,1 0 0,0 0 0,1 1 1,0-1-1,0 0 0,1 0 1,0 0-1,1 0 0,3 13 0,-4-18-37,0-1 0,0 1 0,0-1 0,0 1 0,1-1 0,-1 1-1,1-1 1,0 0 0,0 0 0,0 1 0,1-2 0,-1 1 0,1 0 0,-1 0-1,1-1 1,0 1 0,0-1 0,0 0 0,0 0 0,1 0 0,-1-1 0,0 1-1,1-1 1,-1 0 0,1 1 0,0-2 0,-1 1 0,1 0 0,0-1 0,0 1-1,7-2 1,7-1-93,1-1-1,-1 0 0,0-2 0,0 0 0,0-1 1,-1-1-1,1-1 0,-2 0 0,1-1 0,-1-1 1,-1 0-1,24-21 0,6-8-109,-3-3-1,65-78 1,-62 61 133,-2-2 1,-3-1 0,40-86-1,-34 47 466,49-161 1,-6 11 1287,-81 234-1317,-11 33 301,-112 359 1420,17-62-2002,57-141-1341,26-100-1494,-30 88-1,30-122 928,7-19-577,1 0 0,1 1 0,-7 38 0,10 18-9033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8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849 303 10145,'21'-35'2342,"-20"32"-2009,0 1 0,0-1 1,0 0-1,0 1 0,0-1 0,-1 0 0,1 0 0,-1 1 1,0-1-1,0 0 0,0 0 0,0 0 0,0 1 0,-1-1 1,1 0-1,-1 0 0,-1-2 0,-20-54 4634,10 31-2734,7 12-1365,3 9-472,0 0 0,0 0 0,-1 0 1,0 1-1,0-1 0,-1 1 1,0 0-1,0-1 0,0 2 1,-8-9-1,8 11-293,1-1 0,0 1 0,-1 1 0,0-1 0,1 1 1,-1-1-1,0 1 0,0 0 0,-1 0 0,1 1 0,0-1 0,0 1 0,-1 0 1,1 0-1,-1 1 0,1-1 0,-6 1 0,-8 1-103,0 1 0,0 1 0,0 0 0,1 1 0,-1 2 0,1-1 0,0 2 0,-21 11 0,-14 10 0,-59 43 0,68-41 0,1 1 0,2 3 0,1 0 0,1 3 0,3 1 0,-55 75 0,83-103 0,1 1 0,0 0 0,1 0 0,0 1 0,-6 18 0,10-26 0,0 0 0,0 1 0,1-1 0,-1 1 0,1-1 0,0 1 0,0-1 0,1 0 0,-1 1 0,1-1 0,0 0 0,0 1 0,0-1 0,1 0 0,0 0 0,0 0 0,0 0 0,5 7 0,-1-4-74,0 0 0,1-1 0,0 0 0,0 0 0,0-1 0,1 1 0,0-2 0,0 1 0,0-1 0,0 0 0,1-1 0,0 0 0,-1 0 0,1-1 0,0 0 0,1-1 0,17 1 0,0-1-248,1-2 1,-1-1-1,1 0 0,47-13 1,-48 9 259,0-2 0,0-1 0,-1-2 0,-1 0 0,1-1 0,-2-2 0,0-1 1,0 0-1,-2-2 0,0 0 0,-1-2 0,24-26 0,45-58 3759,-90 102-3696,0 1 0,0 0 0,0 0 0,0-1 0,0 1 0,0 0 0,1-1 0,-1 1 1,0 0-1,0 0 0,0-1 0,0 1 0,1 0 0,-1 0 0,0-1 0,0 1 0,0 0 0,1 0 0,-1 0 0,0 0 0,1-1 0,-1 1 0,0 0 0,0 0 1,1 0-1,-1 0 0,0 0 0,1 0 0,-1 0 0,0 0 0,0 0 0,1 0 0,-1 0 0,0 0 0,1 0 0,-1 0 0,0 0 0,1 0 0,-1 0 0,0 0 1,0 0-1,1 0 0,-1 0 0,0 0 0,1 1 0,-1-1 0,0 0 0,0 0 0,1 0 0,-1 0 0,0 1 0,0-1 0,0 0 0,1 0 0,-1 1 0,3 14-10,-3-12 7,1 18 2,-1 1 0,0-1 0,-2 1 0,0 0 0,-7 22 0,-1 23 0,9-61-507,1 1 0,0 0 0,0 0 1,1-1-1,0 1 0,2 9 0,1-4-2015,0 0 1,1-1-1,0 1 1,10 14-1,-2-6-11105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5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32 197 7837,'0'0'13553,"-2"-2"-12140,-7-2-1586,9 4 373,-1 0 0,0 0 0,0 0 0,0-1 0,0 1 0,0 0 0,0-1 0,1 1 0,-1-1 0,0 1 0,0-1 0,1 0 0,-1 1 0,0-1 0,1 1 0,-1-1 0,0 0 0,1 0 1,-1 1-1,1-1 0,-1 0 0,1 0 0,0 0 0,-1 0 0,1 0 0,0 1 0,0-1 0,-1 0 0,1 0 0,0 0 0,0 0 0,0 0 0,0 0 0,0 0 0,0 0 0,1-1 0,0-1-156,0-1-1,0 1 0,0-1 0,1 1 0,0-1 0,-1 1 0,1 0 1,0 0-1,1 0 0,-1 0 0,0 0 0,1 1 0,0-1 0,5-3 1,-3 1 10,-3 3-48,-2 1-7,1 0-1,-1 0 0,0 1 0,1-1 0,-1 0 0,1 0 0,-1 0 0,1 0 1,-1 1-1,1-1 0,0 0 0,-1 1 0,1-1 0,0 0 0,-1 1 0,3-2 0,9-12 40,14-41 28,-24 52-28,-1 1 8,-1 0-33,0 1 1,1 0-1,-1 0 0,0 0 1,1-1-1,-1 1 1,1 0-1,0 0 0,-1 0 1,1 0-1,0 0 0,0 0 1,-1 0-1,1 0 1,0 1-1,0-1 0,1-1 1,-1 2 3,-1 1 0,1-1 0,-1 0 0,1 1 0,-1-1 0,0 0 1,1 1-1,-1-1 0,0 0 0,1 1 0,-1-1 0,0 1 0,1-1 0,-1 1 1,0-1-1,0 1 0,1-1 0,-1 1 0,0-1 0,0 1 0,0-1 0,0 1 0,0-1 1,0 1-1,0-1 0,0 1 0,1 7 66,0 0 0,0 0 1,-1 0-1,-2 15 0,-13 46 148,-26 72 0,-7 30 60,39-136-291,6-19 0,3-15 0,0-1 0,0 0 0,0 1 0,0-1 0,0 0 0,0 1 0,0-1 0,0 0 0,0 1 0,0-1 0,0 1 0,0-1 0,0 0 0,0 1 0,0-1 0,1 0 0,-1 1 0,0-1 0,0 0 0,0 1 0,1-1 0,-1 0 0,0 0 0,0 1 0,1-1 0,-1 0 0,0 0 0,0 1 0,1-1 0,-1 0 0,0 0 0,1 0 0,-1 0 0,0 1 0,1-1 0,-1 0 0,0 0 0,1 0 0,-1 0 0,1 0 0,-1 0 0,0 0 0,1 0 0,-1 0 0,0 0 0,1 0 0,-1 0 0,0 0 0,1 0 0,-1 0 0,1-1 0,-1 1 0,0 0 0,1 0 0,-1 0 0,0 0 0,0-1 0,1 1 0,-1 0 0,0 0 0,1-1 0,-1 1 0,0 0 0,0-1 0,0 1 0,1 0 0,-1-1 0,10-6 0,-1 1 0,0-2 0,0 1 0,10-13 0,18-14 0,-13 14 0,98-74 0,-104 83 0,0 0 0,1 1 0,0 1 0,0 0 0,24-6 0,-37 13 0,0 1 0,0 0 0,0 1 0,0-1 0,0 1 0,0 0 0,0 0 0,0 1 0,0 0 0,0 0 0,0 0 0,0 1 0,0 0 0,0 0 0,-1 1 0,1-1 0,-1 1 0,0 0 0,0 1 0,0-1 0,0 1 0,0 0 0,-1 0 0,0 0 0,0 1 0,5 6 0,6 11 0,0 0 0,-1 1 0,-2 1 0,15 35 0,-18-38 0,-4-10 0,-1 1 0,0 1 0,4 20 0,0 1 0,-2-21 0,-6-12 0,0-1 0,0 1 0,0 0 0,0 0 0,1-1 0,-1 1 0,0 0 0,1-1 0,-1 1 0,1 0 0,-1-1 0,0 1 0,1 0 0,-1-1 0,1 1 0,0-1 0,-1 1 0,1-1 0,-1 1 0,1-1 0,0 0 0,-1 1 0,1-1 0,0 0 0,0 1 0,-1-1 0,1 0 0,0 0 0,0 0 0,-1 0 0,1 1 0,0-1 0,0 0 0,-1 0 0,1-1 0,0 1 0,0 0 0,1 0 0,0-1 0,1 1-22,0 0 0,0 0 1,0-1-1,0 1 0,0-1 0,0 0 1,0 0-1,0 0 0,0 0 0,-1 0 0,1-1 1,0 1-1,-1-1 0,1 1 0,-1-1 1,0 0-1,1 0 0,-1-1 0,3-3 1,5-6-303,0-2 0,12-24 0,12-13-587,-10 25-2376,1 0-4356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5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1 12973,'-2'0'900,"0"1"-1,0 0 1,0 0-1,0 1 1,0-1-1,0 0 1,0 1 0,1-1-1,-3 3 1,-11 19 2999,-1 32-2722,11-34 83,-84 343 3202,80-301-4462,3 0 0,3 0 0,8 122 0,0-131 0,2-1 0,18 66 0,-18-91 0,2-1 0,1 1 0,1-1 0,1-1 0,29 45 0,-35-63 0,-1-1 0,1 0 0,0 0 0,0-1 0,1 1 0,0-2 0,0 1 0,0-1 0,10 6 0,-12-9 0,-1 0 0,1 0 0,-1-1 0,1 1 0,0-1 0,0 0 0,0 0 0,0-1 0,0 0 0,0 1 0,0-1 0,0-1 0,0 1 0,-1-1 0,1 0 0,0 0 0,0-1 0,8-3 0,-4 1 0,0 0 0,-1-2 0,1 1 0,-1-1 0,-1 0 0,1 0 0,-1-1 0,0 0 0,7-9 0,-3 2 0,-1-1 0,0-1 0,-1 0 0,10-25 0,-5 4 0,-2-2 0,-1 1 0,9-74 0,-17 88-132,-1-1 0,-1 0 0,-1 1 0,-1-1 0,-2 1 0,0-1 0,-2 1 0,0 0 0,-13-33 0,17 54-187,-1-1 1,1 1-1,-1-1 1,0 1-1,0 0 0,0 0 1,-1 0-1,1 0 1,-1 1-1,0-1 1,1 1-1,-1-1 0,0 1 1,0 0-1,-5-2 1,6 3-126,0 0 0,-1 0 1,1 0-1,-1 1 0,1-1 1,0 1-1,-1 0 0,1-1 0,-5 2 1,4-1-322,0 0 0,1 1 0,-1-1 0,1 1 0,-1 0-1,1 0 1,0 0 0,-1 0 0,1 0 0,-3 3 0,-17 14-9748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6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137 198 12453,'-13'-6'4095,"10"5"-3607,0 0 1,0 0 0,1-1 0,-1 1 0,1-1-1,-1 1 1,1-1 0,-1 0 0,1 0 0,0 0-1,0-1 1,-3-3 0,-14 15 239,16-7-712,-1 0-1,0 1 0,1 0 1,0-1-1,-1 1 0,1 0 1,0 1-1,1-1 0,-1 0 1,0 1-1,1 0 0,0-1 1,0 1-1,0 0 0,-2 7 1,-17 26-740,19-35 640,57-29-166,72-38 205,-116 59 40,239-142-56,-216 125 73,-31 21 8,15 7 167,-17-5-174,0 1 1,0 0-1,0-1 1,0 1-1,0 0 0,0 0 1,0-1-1,0 1 0,-1 0 1,1 0-1,0 0 0,-1 0 1,1 0-1,-1 0 1,1 0-1,-1 0 0,1 0 1,-1 0-1,0 1 0,1-1 1,-1 0-1,0 0 0,0 0 1,0 0-1,0 0 1,0 1-1,0-1 0,-1 2 1,-5 46 191,2-28-64,3-7-87,1-1 1,0 0 0,1 1-1,1-1 1,0 0 0,0 1-1,8 18 1,38 87 188,-43-108-191,-1-5-68,-1-1 0,0 1 0,1-1-1,0 1 1,6 4 0,-4-3 21,-5-7-8,0 0 0,0 0 1,0 0-1,0 0 1,0 0-1,0 0 1,0-1-1,0 1 1,0 0-1,0-1 1,0 1-1,0-1 1,-1 1-1,1-1 1,0 1-1,1-2 0,-1 2-3,214-103-785,-175 87 678,0 3 0,1 1 0,67-10 0,-72 19 767,-3-1-5707,-57 2-4155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6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47 4336,'-4'-17'1717,"-18"11"-1161,0 3-424,6-6-876,0-2-1041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21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675 272 4388,'24'2'1567,"-19"-2"1954,-8 0-2465,-32 0 11834,32 0-12540,-5 1-168,1-1 1,-1 1-1,1 0 0,0 1 1,0 0-1,-14 5 0,19-6-43,-30 8 286,1-6-207,-1-2 1,1-1 0,-33-4-1,-97-18 328,18 1 381,94 17-515,4 0 13,38 3 98,17 1 355,158 8-475,201 5-148,3134 17 12,-2400-43-268,-5-57 34,-772 28 13,-16 2 0,52-9-88,-201 26 53,126-22-106,-283 44 95,27-7-40,-62 8 98,27 0-44,-14-3-26,4 1 30,12 1 62,-2 1-154,-31 0 93,32 0-30,0 0 1,-40 5 11,31-3-30,-1-1 1,-24 0-1,0 4 21,26-2-11,9-3 37,18 11-77,-12-8 68,-1-1 0,1 1 1,-1 0-1,1 0 0,-1 0 0,0 1 1,0-1-1,-1 1 0,1 0 1,-1-1-1,1 1 0,-1 0 0,0 1 1,1 5-1,3 8 132,-2-1 0,3 26 0,-5-29-42,16 128 167,-6 2 0,-6-1 0,-7 1 0,-23 172 0,-8-93-1160,-121 429 1,-45-138-7117,94-267-494,31-61-3211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22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8068 97 4392,'-16'3'7360,"-4"-10"-4150,-25-17-2495,25 11 451,2 5-868,0 1 0,-1 0 0,1 1 0,-1 1 0,0 1 0,-33-3 1,-124 0 634,118 7-617,-98-3 231,-283 2 164,-1034 77-87,-99 84-472,1536-156-145,-1301 131 124,1089-127-128,0-11 1,-267-39-1,393 28-12,-186-28-19,219 27-9,-35-8 43,69 17-4,45 6 5,0-1 0,0 0 0,0-1 0,0 0 0,0 0-1,1-1 1,-11-4 0,17 6 0,1 0-1,-1 0 1,0 0 0,1 1-1,-1-1 1,0 1 0,0-1-1,-4 1 1,-11-1 19,-19-5-27,-1 2 0,-1 2-1,1 2 1,0 1 0,0 2 0,-61 13-1,-89 10-34,77-12 23,108-13 26,-38 1-19,38-2-2,-16 1 18,3 3-24,13-3-14,21 23 1110,-16-22-988,0 0 0,0 0-1,0 0 1,-1 0-1,1 0 1,0 0-1,-1 0 1,1 1-1,-1-1 1,0 1-1,0-1 1,0 1-1,0-1 1,0 1-1,-1-1 1,1 1-1,-1 0 1,1 3 0,-3 59 1021,0-26-480,-24 627 4170,14-304-6419,25 3-7074,-1-247 1667,10-7-4432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28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47 7881,'12'-2'2364,"-34"13"19779,22-12-22133,0 0 0,0-1 0,0 1 1,0 0-1,0 0 0,-1 0 0,1 0 0,0 0 1,-1 0-1,1 0 0,-1 0 0,1 0 0,-1 0 1,0 0-1,1 0 0,-1 0 0,0 0 1,-1-1-1,-32-21 175,23 15-185,11 8 0,0 0 0,0 0 0,0-1 0,0 1 0,-1 0 0,1 0 0,0 0 0,0-1 0,0 1 0,0 0 0,-1 0 0,1 0 0,0 0 0,0 0 0,-1-1 0,1 1 0,0 0 0,0 0 0,-1 0 0,1 0 0,0 0 0,0 0 0,-1 0 0,1 0 0,0 0 0,0 0 0,-1 0 0,1 0 0,0 0 0,0 0 0,-1 0 0,1 0 0,0 0 0,0 0 0,-1 0 0,1 0 0,0 1 0,0-1 0,-1 0 0,-2 8 0,0 0 0,1 1 0,0-1 0,0 0 0,1 1 0,-1 9 0,-2 76 0,3 1 0,21 167 0,-5-96 0,-8-82-1992,33 157 0,-37-213-3091,-5-12-1809,-1 7-6932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28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115 194 11585,'-80'-28'2320,"68"8"-328,-1 0-287,10 0-245,-4 3-320,20-1-232,9-7-188,10 8-52,13 5-236,18 4-228,10 2-244,6 3-292,7 6-436,6 5-616,4 10-564,-11-1-421,-2 11-2407,-4 12-3757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28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57 552 8877,'-18'19'1981,"16"-17"-1721,0-1 0,1 0 0,-1 0 0,0-1-1,1 1 1,-1 0 0,0 0 0,0-1 0,0 1 0,0-1-1,0 0 1,1 0 0,-1 1 0,0-1 0,-3-1 0,1 2 519,1-1 419,8-2-200,110-49-60,141-42 1,41-16-3785,-223 79 1988,-36 16 296,-1-2 1,0-1-1,67-43 1,-78 41 439,-17 13 780,-1 1 0,0-2 1,13-13 5739,-5 32-5897,-11-8-436,0 0-1,-1 1 1,1 0-1,-1 0 1,0 0 0,0 0-1,-1 1 1,1-1-1,-1 1 1,3 7-1,19 65-21,-16-45-139,-8-30-4,4-4-421,7 0 493,0-2 1,0 1-1,0-2 0,20-7 0,84-33 373,50-22-52,-153 59-114,0 0 1,-1-1-1,0-1 1,0 0-1,-1-1 1,0 0-1,0 0 1,-2-1-1,1-1 0,13-21 1,-23 32-115,0 0 0,0 0 0,0 0 0,0 0 0,0 0 0,-1 0 0,1 1 0,0-1 0,0 0 0,-1 0 0,1 0 1,0 0-1,-1 0 0,1 0 0,-1 0 0,1 1 0,-1-1 0,0-1 0,-1 0 118,-22-38 2044,22 38-1542,5 3-649,0 0 0,0 0 0,-1 0 1,1 0-1,-1 1 0,1-1 0,-1 1 0,4 3 0,6 3 28,7 2 25,-8-5-81,0 1 1,-1 0-1,1 1 0,-1 0 1,-1 0-1,15 15 0,-23-20-6,0-1 0,0 0-1,0 0 1,0 1-1,0-1 1,0 0-1,-1 1 1,1-1 0,0 1-1,-1-1 1,1 0-1,-1 1 1,0-1-1,0 1 1,1 0-1,-1 1 1,1 3-2,-1 0 0,0-1 0,0 1 0,0 0 0,-1 0 0,0-1 0,0 1 0,0-1 0,-1 1 1,1-1-1,-2 0 0,1 1 0,0-1 0,-1 0 0,0 0 0,-5 6 0,-68 65-360,30-31-2015,15-21-1351,28-21 976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29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0 13073,'-5'3'473,"1"0"0,-1 1 0,1-1-1,0 1 1,0-1 0,1 1 0,-1 0 0,1 1 0,-1-1-1,1 1 1,1-1 0,-1 1 0,1 0 0,0 0-1,0 0 1,0 0 0,0 1 0,1-1 0,0 0 0,0 1-1,1-1 1,0 0 0,-1 1 0,2-1 0,0 6-1,2 14 217,2 0-1,1-1 0,0 0 0,14 30 1,-3-5-862,-11-33-1036,1-1 1,1 1 0,14 20-1,-3-5-2138,-18-28 1702,-5-2-1835,-6-1 3248,0 0-1,-1 0 0,1-1 0,0 0 1,0-1-1,-17-5 0,-65-26 1541,68 24-382,-3-2 837,-30-18-1,57 28-1722,0 0-1,-1 0 1,1 0 0,0 0-1,0 0 1,0 0 0,0 0-1,0 0 1,0 0 0,0 0-1,0 0 1,0 0 0,0 0-1,1 0 1,-1 1 0,0-1-1,1 0 1,-1 0 0,1 0-1,0-1 1,-1 1 43,1-2-43,1 1-1,-1-1 0,0 1 1,1-1-1,-1 1 1,1 0-1,0-1 0,0 1 1,0 0-1,0 0 0,0 0 1,1 0-1,-1 1 1,0-1-1,1 1 0,3-3 1,51-15 256,-27 10-88,-18 5-141,0 0 0,0 1 0,1 1 0,24-2 0,-35 5-46,0 0 0,0 0-1,0 0 1,0 0 0,0 1 0,-1-1 0,1 0-1,0 1 1,-1-1 0,0 1 0,1 0 0,-1-1-1,0 1 1,2 3 0,-3 1-4,0-1 0,1 0-1,-1 1 1,1-1 0,0 0 0,1 0 0,-1 1-1,1-1 1,0-1 0,0 1 0,1 0 0,-1 0-1,1-1 1,0 1 0,0-1 0,1 0 0,-1 0-1,1 0 1,0 0 0,0-1 0,0 0 0,0 0-1,1 0 1,-1 0 0,7 3 0,9 1 2,1-1 0,-1 0 1,1-1-1,0-2 0,0 0 1,0-1-1,0-1 0,1-1 1,-1-1-1,0 0 0,24-7 1,13 1 86,-36 5 753,0-1 0,-1-1-1,30-9 1,-33 8-612,1 0-1,0 1 1,0 1 0,0 1-1,20 0 1,-18 1-629,-1 0 0,0-2 0,33-8 0,33-17-2893,35-10-6997,-62 23 445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8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85 15037,'-5'-11'2615,"0"0"0,0 0 0,-5-24 0,11 34-2442,0 0 0,-1 0 0,1 0 0,0 0-1,-1 0 1,1 0 0,0 0 0,0 0 0,0 1 0,0-1 0,0 0 0,0 0-1,0 1 1,0-1 0,0 1 0,0-1 0,0 1 0,1-1 0,-1 1 0,0 0-1,0-1 1,0 1 0,2 0 0,5 0-114,-1 0-1,1 0 1,-1 1-1,1 0 1,-1 0-1,0 0 1,0 1-1,1 0 1,-1 1-1,0 0 1,-1 0-1,13 7 1,-9-3 71,-1 1 0,1-1 0,-1 2 1,0-1-1,-1 1 0,0 1 1,9 13-1,-6-7-10,-2 1 0,0-1-1,-1 1 1,-1 1 0,0-1 0,-2 1 0,0 1 0,-1-1-1,0 0 1,0 25 0,-4-15-120,-1 0 0,-2 0 0,-1 0 0,-1 0 0,-16 51 0,2-27 0,-52 99 0,59-122-361,10-23 199,0 0 0,-1 0 0,0-1 0,0 1 0,0 0 0,-5 5 0,225-192-3243,-41 32 4800,-172 145-1157,1 0-1,0 1 1,0 0-1,0 0 1,0 1-1,0-1 1,9-2-1,-12 5-175,0-1-1,0 1 1,0-1 0,0 1 0,0 0-1,0 0 1,0 0 0,0 0 0,0 1-1,-1-1 1,1 0 0,0 1 0,0-1-1,0 1 1,0 0 0,0 0-1,-1-1 1,1 1 0,0 0 0,0 1-1,-1-1 1,1 0 0,-1 0 0,1 1-1,1 2 1,9 13-55,-1 1 0,0 0 0,-2 0-1,10 27 1,-8-19-15,25 44-1,-31-62-8,0-1-1,1 0 1,0 0-1,0 0 1,0-1-1,0 0 1,1 0 0,0-1-1,15 9 1,-1-3-913,0-2 0,1-1-1,0 0 1,1-2 0,26 5 0,118 8-11324,-85-15 463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0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12 13189,'15'-8'1620,"-15"8"-1593,-1 0 0,1 0 1,0 0-1,0 0 1,0 0-1,0 0 1,0 0-1,0 0 1,0 0-1,0 0 1,0 0-1,0 0 1,0 0-1,0 0 0,0 0 1,-1 0-1,1 0 1,0 0-1,0-1 1,0 1-1,0 0 1,0 0-1,0 0 1,0 0-1,0 0 0,0 0 1,0 0-1,0 0 1,0 0-1,0 0 1,0 0-1,0 0 1,0 0-1,0 0 1,0-1-1,0 1 1,0 0-1,0 0 0,0 0 1,0 0-1,0 0 1,0 0-1,0 0 1,0 0-1,0 0 1,0 0-1,0 0 1,0 0-1,0 0 1,0-1-1,0 1 0,0 0 1,0 0-1,0 0 1,0 0-1,0 0 1,0 0-1,0 0 1,0 0-1,0 0 1,0 0-1,0 0 0,0 0 1,1 0-1,-1 0 1,0 0-1,0 0 1,0 0-1,0 0 1,-27 2 4666,27-2-4636,0 0 1,0 0 0,0 0-1,0 0 1,-1 0-1,1 0 1,0 0 0,0 0-1,0 0 1,0 0 0,0 0-1,-1 0 1,1 0 0,0 0-1,0 0 1,0 0 0,0 1-1,0-1 1,-1 0-1,1 0 1,0 0 0,0 0-1,0 0 1,0 0 0,0 1-1,0-1 1,0 0 0,0 0-1,0 0 1,0 0 0,0 0-1,-1 1 1,1-1-1,0 0 1,0 0 0,0 0-1,0 0 1,0 1 0,0-1-1,0 0 1,0 0 0,1 0-1,-1 0 1,0 1 0,0-1-1,-12 300 6035,8-97-3541,8-59-7521,-1-1-2262,-3-101 480,3-22-4081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0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61 12329,'-11'-32'2752,"10"15"1597,2 16-4049,1 0 0,-1 0-1,1 0 1,-1 0 0,1 0 0,0 0 0,-1 0 0,1 0 0,0 1 0,0-1 0,0 1 0,0-1 0,-1 1-1,1 0 1,3-1 0,10 5 53,1 0-1,-1 1 0,0 0 0,0 1 1,-1 1-1,0 1 0,23 15 1,-18-12-119,8 6-37,0 1 0,-1 1-1,-1 1 1,0 1 0,-2 1-1,39 48 1,-51-55-183,-1-1 0,0 2 1,-1-1-1,-1 1 0,-1 0 0,0 1 0,-1 0 0,0 0 0,-2 0 0,0 1 1,-1 0-1,-1-1 0,1 37 0,-4-44-13,-1 0-1,1 0 1,-2 0 0,1 0 0,-1 0-1,-1 0 1,1-1 0,-2 0 0,1 0-1,-11 15 1,14-22-42,2-6 32,3-8-71,2 1 0,-1-1 0,1 1 0,1 0 0,0 1 0,1-1 0,0 2 0,0-1 0,17-14 0,13-8-373,48-31 0,-81 60 434,30-21-164,0 2 0,48-21-1,-68 36 187,1 0 0,-1 2 0,1 0 0,0 0 0,1 2 0,-1 0 0,1 1 0,25 0 0,-36 2 53,0 1-1,0 1 1,0-1 0,0 1 0,0 0 0,0 0-1,-1 1 1,1 0 0,-1 0 0,0 0 0,0 0-1,0 1 1,8 7 0,1 4 164,0 0-1,21 29 1,-31-37-179,21 28 141,2 0 0,49 49 0,-71-80-249,0 0-1,0-1 0,1 0 0,-1 0 1,1 0-1,0 0 0,-1-1 1,1 0-1,0 0 0,1-1 0,-1 0 1,0 0-1,0 0 0,0-1 1,1 0-1,-1 0 0,0 0 1,0-1-1,1 0 0,-1 0 0,10-4 1,5-1-183,0-2 1,-1-1 0,0-1-1,33-21 1,-11 3 112,-28 17 78,0 1-1,1 1 1,1 0 0,20-8 0,-31 16 117,1-1 0,-1 0-1,1 1 1,-1 0 0,1 1 0,0-1-1,-1 1 1,1 0 0,0 1-1,-1-1 1,1 1 0,0 0 0,-1 0-1,1 1 1,-1 0 0,0 0-1,8 4 1,28 17 722,42 31 0,-29-18-272,-51-34-489,0 0 0,0-1-1,0 1 1,0-1-1,1 0 1,-1 0 0,1 0-1,-1 0 1,1-1 0,-1 0-1,1 1 1,-1-1-1,1-1 1,-1 1 0,1 0-1,-1-1 1,1 0 0,-1 1-1,0-2 1,1 1-1,3-2 1,-5 2-14,-1 0 0,1 0 0,0 0 0,-1 0 0,1 0 0,-1 0 1,0-1-1,1 1 0,-1 0 0,0-1 0,0 1 0,0-1 0,0 0 0,0 1 0,0-1 0,0 0 0,-1 0 0,1 1 0,-1-1 1,1 0-1,-1 0 0,1 0 0,-1 0 0,0 1 0,0-1 0,0 0 0,0 0 0,-1 0 0,1 0 0,0 0 0,-1 0 0,1 1 0,-1-1 1,0 0-1,1 0 0,-1 1 0,0-1 0,0 0 0,-2-2 0,-7-9 27,0 1-1,0 0 1,-1 0-1,-1 1 1,0 1-1,0 0 1,-1 1-1,-1 0 1,-18-10 0,-24-16-121,46 27 1591,1 0-6357,40 8-18179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1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196 831 10521,'0'0'2377,"-1"-3"-170,-3-3-1171,1 2-331,1 0 0,-1-1 0,0 1 0,0 0-1,0 0 1,0 1 0,-1-1 0,0 1 0,1-1 0,-1 1-1,0 0 1,-1 1 0,-7-5 0,-7-2 838,18 9-1517,0-1 1,1 1-1,-1 0 1,1-1-1,-1 1 1,0 0-1,1-1 1,-1 1-1,0 0 0,0 0 1,1 0-1,-1-1 1,0 1-1,0 0 1,1 0-1,-1 0 1,0 0-1,0 0 0,1 0 1,-1 1-1,0-1 1,1 0-1,-1 0 1,0 0-1,0 1 1,1-1-1,-1 0 0,1 1 1,-1-1-1,0 1 1,1-1-1,-1 1 1,1-1-1,-1 1 1,0 0-1,-7 5 56,1 0 1,0 0-1,1 1 0,-1-1 1,1 2-1,1-1 0,-1 1 1,1-1-1,-7 18 0,8-18-81,1 0 0,0 0 1,0 1-1,1 0 0,0-1 0,1 1 0,-1 0 0,2 0 0,-1 0 0,1 0 0,0 0 0,1 9 0,0-15-41,0 1-1,0 0 0,0-1 1,0 1-1,0-1 0,0 0 1,1 1-1,-1-1 0,1 0 1,-1 0-1,1 0 0,0 0 0,0 0 1,0 0-1,0-1 0,0 1 1,1 0-1,-1-1 0,0 0 1,1 0-1,-1 1 0,1-1 1,-1-1-1,1 1 0,-1 0 1,1-1-1,0 1 0,-1-1 1,1 0-1,0 0 0,0 0 1,3 0-1,3-1-129,0 0 1,0 0-1,-1-1 0,1 0 1,0 0-1,-1-1 1,0 0-1,16-8 0,-9 1 80,-1 0-1,0-1 1,-1-1-1,0 0 1,-1 0-1,0-2 1,-1 1-1,-1-1 0,0-1 1,-1 0-1,0 0 1,-1-1-1,11-32 1,0-14 115,-2-1 1,12-93-1,-18 91 28,39-323 1390,-49 361-1118,-5 33 180,-8 44 0,-30 241 425,36-227-802,4 1 0,7 99 0,-4-156-129,0-1 1,0 1-1,1 0 1,0 0-1,1-1 1,-1 1-1,2-1 1,-1 1-1,1-1 0,0 0 1,0-1-1,9 11 1,-9-12-38,1-1 0,-1 0-1,1-1 1,0 1 0,0-1 0,0 0 0,0 0 0,0-1-1,1 1 1,-1-1 0,1 0 0,0-1 0,-1 0 0,1 1 0,0-2-1,0 1 1,0-1 0,8 0 0,-1-1-4,0 0 1,0-1-1,0-1 0,0 0 1,0-1-1,0 0 0,-1-1 0,0 0 1,0-1-1,0 0 0,-1-1 1,0-1-1,0 0 0,-1 0 1,0-1-1,13-14 0,4-8-46,-2-2-1,22-36 1,-31 52 95,-15 17-5,-1 0-1,1 0 1,-1-1-1,1 1 0,-1 0 1,1 0-1,-1 0 1,1 0-1,-1 0 0,1 0 1,-1 0-1,0 0 1,1 0-1,-1 0 0,1 1 1,-1-1-1,1 0 1,-1 0-1,1 0 0,-1 0 1,1 1-1,-1-1 1,1 0-1,-1 1 0,1-1 1,2 4 13,-1-1 0,1 1 0,-1-1 0,0 1 0,0 0-1,0 0 1,1 5 0,9 16 72,-8-19-72,1 0 1,0 0-1,0-1 1,0 1-1,1-1 1,0 0-1,0-1 1,0 1-1,1-1 1,-1 0-1,1-1 1,0 0-1,0 0 1,13 3-1,-9-4-7,-1 0-1,1-1 0,0 0 1,1-1-1,-1 0 0,0-1 1,0 0-1,0-1 0,13-3 1,2-3-12,-1-1 0,0-2 0,-1 0 0,0-1 0,-1-2 0,0 0 0,32-27 0,-32 21-1,-1-2-1,-2 0 1,0-1-1,-1 0 1,18-32 0,67-136 745,-100 184-629,1 0 0,-1 0 0,1 1-1,1-1 1,-1 1 0,9-7 0,-13 13-91,0 1 0,1-1 0,-1 1 0,0 0 1,0-1-1,0 1 0,1 0 0,-1 0 0,0 0 0,0 0 0,0 0 0,0 0 0,0 2 0,0-3-4,3 5-2,-1 1 0,1 0 0,-1 0 0,0 0-1,0 0 1,-1 1 0,3 8 0,6 13-185,-2-10-845,1 0 0,1-1 0,1 0 0,0-1 0,1-1 0,1 0 0,0 0 0,1-2 1,1 0-1,26 18 0,-35-27 216,-1-1 1,1 1 0,-1-1-1,1-1 1,0 1 0,0-1-1,0 0 1,1-1 0,11 2-1,34 2-7012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1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37 10261,'0'0'9933,"-12"-14"-8917,2 0 172,-6 17-948,-3-1-428,-6-10-3420,3 2-2009,-1 12-4624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3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97 6709,'0'0'18108,"-2"-2"-18127,0 0 36,-1 0-1,1 0 1,-1 0 0,1 1 0,-1-1 0,-5-1 0,-21 7-19,26-3 580,5-3-457,44-32 1200,-43 33-1120,0-4-57,-1 0-1,1 0 1,0 0 0,1 0-1,-1 1 1,1 0 0,0-1-1,7-4 1,-10 7 400,19 14-205,-12-6-245,-1 2 0,0-1-1,0 1 1,-1 0 0,0 0 0,-1 1-1,1-1 1,-2 1 0,8 18-1,2 13 356,9 43-1,-14-52-252,5 36 154,11 111-1,-20-122-167,2-1 0,3 0-1,24 78 1,-30-123-182,0 1 0,0-1 0,1 0 0,1 0 0,0-1 0,0 0 0,0 0 0,1 0 0,1-1 0,13 13 0,-14-16 0,1 0 0,0 0 0,0 0 0,0-1 0,0-1 0,1 1 0,-1-1 0,1-1 0,0 0 0,0 0 0,0 0 0,0-1 0,12-1 0,14 0-197,-1-2 0,1-2 0,-1-1 0,64-19 1,131-57-1503,-212 74 1591,53-22-2584,122-72 1,-29-6-8039,-93 60-149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4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1 429 8201,'6'-4'610,"1"0"-1,0-1 1,-1 0 0,0 0 0,0 0 0,0-1 0,-1 0-1,0 0 1,5-8 0,-1 3 223,0 0 0,18-17 0,19-10 282,-11 11-259,-2-1-1,-1-2 1,49-59-1,-77 82-722,-1 1-1,1-1 0,-1 0 1,-1 1-1,0-1 0,0-1 0,0 1 1,1-9-1,-3 14-101,0 0 33,-1-1-1,1 1 1,-1 0 0,0-1 0,0 1 0,0-1 0,0 1 0,0 0-1,0 0 1,-1 0 0,1-1 0,-4-2 0,3 5-31,-1-1-1,1 1 1,-1 0 0,1 0-1,-1 0 1,1 1 0,0-1 0,-1 1-1,1-1 1,-1 1 0,1 0-1,0-1 1,0 1 0,-1 1 0,-3 1-1,-34 26 535,9 4-44,2 1 1,1 2 0,-37 62-1,54-80-406,1 1 1,1 0-1,1 0 1,-9 30-1,14-38-70,1 0 0,0 0 0,0 1 0,1-1 0,1 0 0,0 0 0,0 1 0,1-1 0,4 20 0,-3-26-41,0 1-1,1-1 1,-1 0 0,1 0 0,0-1 0,0 1-1,1 0 1,-1-1 0,1 0 0,0 0 0,0 0-1,0 0 1,1-1 0,-1 1 0,1-1-1,0 0 1,0-1 0,0 1 0,0-1 0,0 0-1,1 0 1,-1-1 0,11 2 0,2 0-73,1 0 0,0-1 0,0-1 0,0-1 1,34-5-1,-18 0-120,-1-2 0,0-1 0,0-1 0,-1-3 0,62-29-1,-76 31 129,0 0-1,0-2 1,-1-1-1,-1 0 0,0-1 1,-1-1-1,0 0 1,-1-1-1,-1-1 0,19-29 1,-32 44 40,0-1 1,1 1 0,-1-1 0,0 0 0,-1 1-1,1-1 1,0 0 0,-1 0 0,1-4-1,0-4 0,-22 9-113,13 4 77,1 0-1,-1 1 1,1 0 0,-1 0 0,1 1 0,0 0 0,1 0 0,-1 1 0,1 0-1,-1 0 1,-7 9 0,1-3-128,-3 4-414,0 1-1,-23 30 1,37-43 357,7-5-79,31-13 569,-2-2-1,36-22 1,-32 17 1104,73-32 1,-97 49-1149,-1 0 1,1 1-1,0 1 1,1 0-1,-1 1 1,0 1-1,1 0 1,-1 1-1,26 2 1,-7 5-924,-1 1 1,56 20-1,-38-8-3746,-3 1-4551,-31-14 44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4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3 252 8549,'0'0'102,"0"0"0,-1-1 0,1 1 0,0 0 0,0 0 0,0 0 0,-1-1 0,1 1 1,0 0-1,0 0 0,0-1 0,0 1 0,0 0 0,0-1 0,0 1 0,0 0 0,0 0 0,0-1 0,0 1 0,0 0 0,0-1 1,0 1-1,0 0 0,0 0 0,0-1 0,0 1 0,0 0 0,0 0 0,0-1 0,0 1 0,0 0 0,0 0 0,1-1 1,-1 1-1,0 0 0,0 0 0,0-1 0,1 1 0,-1 0 0,0 0 0,0 0 0,0-1 0,1 1 0,-1 0 0,0 0 1,0 0-1,1 0 0,-1 0 0,0 0 0,1 0 0,-1 0 0,0-1 0,0 1 0,1 0 0,23 7 2037,-15-3-1741,0 1 1,0 0 0,12 9-1,87 91 1553,-93-87-1808,-1-1 1,0 2-1,-1 0 0,16 33 0,-22-36 167,-1 0 0,7 30 0,-13-43 94,-16 3 866,16-6-1244,-1 0 0,1 1 0,-1-1 0,1 0-1,-1 0 1,1 1 0,-1-1 0,1 0 0,-1 0 0,1 1-1,-1-1 1,1 0 0,-1 0 0,1 0 0,-1 0 0,0 0-1,1 0 1,-1 0 0,1 0 0,-1 0 0,1 0 0,-1 0-1,1-1 1,-1 1 0,1 0 0,-1 0 0,1 0 0,-1-1-1,1 1 1,-1 0 0,1-1 0,-1 1 0,1 0-1,-1-1 1,1 1 0,0-1 0,-1 1 0,1-1 0,0 1-1,-1 0 1,1-1 0,0 1 0,0-1 0,-1 1 0,1-1-1,0 0 1,0 1 0,0-2 0,-5-6 126,2-2 0,-1 1 0,1 0 1,0-1-1,1 1 0,0-1 0,1 0 0,0 0 0,1 0 1,-1 0-1,2 0 0,1-10 0,4-16-531,1 1 0,3 1 1,0-1-1,2 2 0,20-40 0,-16 42-2048,1 1 0,41-55 1,-27 54-2945,1 7-3132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5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41 8185,'5'26'1945,"-3"-21"-223,3 29 2660,9 21-1224,-12-45-2930,1 0 0,1 1 0,-1-1 0,1 0 1,1-1-1,0 1 0,11 14 0,-2 0 26,-13-22-170,18-2 20,-16 0-98,1 0 0,-1 0-1,0-1 1,0 1 0,0-1-1,0 0 1,0 0 0,0 0-1,0 0 1,0-1 0,-1 1-1,1-1 1,0 0 0,-1 0-1,1 0 1,2-3 0,39-45 20,-22 23-13,-7 10 64,1 1-1,0 1 1,1 1-1,27-19 0,-34 28-4,0-1 0,0 1 0,0 1 0,0 0 0,1 0 0,-1 1 0,1 0 0,0 1 0,0 0 0,21 0 0,79 13 278,-106-12-268,0 0-1,0 0 1,0-1 0,0 1-1,0-1 1,0-1 0,-1 1-1,1-1 1,-1 1 0,0-1 0,1 0-1,-1-1 1,-1 1 0,1-1-1,0 0 1,-1 0 0,5-7 0,-5 8 3000,3 4-3003,0 0 0,0 1 1,0 0-1,0 0 0,-1 1 0,1-1 1,-1 1-1,1 0 0,-1 1 1,7 5-1,-6-5-562,0 0 1,0 0-1,1 0 1,-1-1-1,14 5 1,-17-7-1098,1-1-444,30-8-2394,-30 7 2170,-7-24-4317,2-1 535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5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1 284 4952,'0'0'10766,"1"-2"-9512,2-3-1006,1 0-1,-1 0 1,1 0-1,0 0 1,1 1 0,-1 0-1,1 0 1,0 0-1,0 0 1,0 1-1,0 0 1,1 0-1,-1 0 1,1 1 0,8-3-1,10-3 202,0 1-1,37-5 1,-45 10-235,-1 1 1,1 1 0,17 1-1,-18 1-150,0-2-1,0 0 0,0-1 1,20-3-1,-15-1-44,1-1-1,-1 0 1,-1-2 0,25-12-1,-34 15 21,-1-1 1,1 0-1,-1 0 1,0-1-1,0 0 0,-1-1 1,0 0-1,-1 0 0,1-1 1,5-10-1,-11 18-22,-1-1 0,0 0-1,-1 1 1,1-1-1,0 0 1,0 0 0,-1 0-1,1 0 1,-1 0 0,0 0-1,1 0 1,-1 0 0,0-2-1,0 3 3,0 0-1,-1 0 1,1 0 0,0 1-1,-1-1 1,1 0-1,0 0 1,-1 0-1,1 0 1,-1 0-1,0 1 1,1-1 0,-1 0-1,1 0 1,-1 1-1,0-1 1,0 0-1,1 1 1,-3-1 0,0-1 5,0 1 1,0 0-1,0 0 1,-1 0 0,1 0-1,0 1 1,-1 0 0,1-1-1,0 1 1,-1 0 0,1 1-1,-1-1 1,-5 2 0,5-1-20,-1 0 1,1 0-1,0 1 1,0-1-1,0 1 1,1 0-1,-1 0 1,0 0-1,1 1 1,-1-1-1,1 1 1,0 0-1,0 0 1,0 0-1,0 0 1,0 1-1,-3 6 1,5-10-11,1 1 0,0 0 0,0-1-1,0 1 1,0 0 0,0 0 0,0-1 0,0 1 0,0 0 0,0 0 0,0-1 0,0 1-1,0 0 1,1-1 0,-1 1 0,0 0 0,0-1 0,1 1 0,-1 0 0,1-1 0,-1 1-1,0 0 1,1-1 0,-1 1 0,1-1 0,-1 1 0,1-1 0,0 1 0,-1-1-1,1 0 1,-1 1 0,1-1 0,0 0 0,-1 1 0,1-1 0,0 0 0,0 0 0,-1 1-1,1-1 1,0 0 0,-1 0 0,1 0 0,1 0 0,1 1-25,-2-1 25,0 0-1,0 1 0,0-1 0,0 0 0,0 0 1,0 0-1,0 0 0,0 0 0,0 0 1,0 0-1,0 0 0,0 0 0,0 0 1,0-1-1,0 1 0,0 0 0,0-1 1,0 1-1,0-1 0,0 1 0,-1-1 1,2 0-1,2-1-12,1 0 25,0-1-1,-1 1 1,1-1-1,0 1 1,-1-1-1,7-7 1,-8 8 204,3 14 16,-4-8-212,0 0-1,-1 1 0,0-1 1,0 1-1,0-1 0,-1 1 1,1-1-1,-1 1 0,0-1 0,-1 1 1,1-1-1,-1 1 0,0-1 1,-1 5-1,-1 13 80,3 15 93,1-1 0,2 0-1,10 44 1,1 20 19,-5-10 102,-4-1-1,-4 1 0,-10 90 0,9-176-243,-1-1 0,0 0 0,1 0 0,-1 0 0,0 0 0,0 0 0,-1 0 0,1 0 0,-1 0 0,1-1 0,-1 1 0,0-1 0,0 1 0,0-1 0,-1 1 0,-1 1 0,2-5-20,1 1 0,-1-1 0,1 0 0,0 0 0,0 1 0,-1-1 0,1 0 0,0 0 1,0 0-1,0-1 0,0 1 0,0 0 0,-1-2 0,2 3-19,-3-5 17,0 0 0,0 1 0,0-1-1,1-1 1,0 1 0,0 0 0,0 0-1,1-1 1,0 1 0,0-1-1,-1-10 1,2-2-12,0 0 0,3-26-1,4 3-664,1 1 0,3 0 0,0 1 0,26-57 0,84-145-6545,-112 225 6520,36-67-5409,-3 0-3782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6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26 7689,'-29'-21'1968,"23"17"4975,6 7-6603,1 0 1,-1 1-1,1-1 0,0 0 0,0 0 0,0 0 1,1 1-1,2 4 0,5 13 223,3 38 695,-3 1 1,-2 0 0,-2 107 0,-10 26-96,1 75-1080,6 34-3835,-3-168-1695,4-93-60,3-3-3309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9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83 13757,'-1'-8'837,"0"-1"0,-1 1 0,0 0 0,-5-13 0,-2-8 10045,10 34-10363,-1-1 1,1 1-1,-1-1 0,-1 1 1,1-1-1,-2 7 0,1 11-305,-12 518-120,10-431-3514,14 53-9061,-7-121-1401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6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5465,'6'-26'1423,"-6"25"-1341,0 0 0,1 1 0,-1-1 0,1 0 0,-1 1-1,1-1 1,-1 1 0,1-1 0,0 1 0,-1-1 0,1 1 0,-1 0 0,1-1 0,0 1 0,0 0 0,-1-1 0,1 1 0,0 0-1,-1 0 1,1 0 0,0 0 0,0 0 0,-1 0 0,1 0 0,0 0 0,1 0 0,0 0 200,0-1-101,1 1 0,-1 0 1,1-1-1,-1 1 0,1 0 1,-1 0-1,1 1 0,-1-1 1,1 1-1,-1-1 0,1 1 1,-1 0-1,1-1 0,-1 1 1,0 1-1,1-1 0,2 2 1,-1 0 4,0 0 0,-1 1 0,1-1 0,-1 1 0,0-1 0,0 1 0,0 0 1,4 8-1,-3-3 25,0 1 1,0-1 0,0 1-1,-2 0 1,1 0 0,-1 0-1,0 0 1,0 15-1,-3 13 189,0-24-297,0 1 0,1 0 0,1 0 0,1-1 0,3 17 0,-5-31-107,0 1 1,0-1-1,0 0 0,0 0 1,0 0-1,0 0 0,0 0 1,0 1-1,0-1 1,0 0-1,0 0 0,1 0 1,-1 0-1,0 0 0,0 1 1,0-1-1,0 0 0,0 0 1,0 0-1,0 0 1,1 0-1,-1 0 0,0 0 1,0 0-1,0 1 0,0-1 1,0 0-1,1 0 0,-1 0 1,0 0-1,0 0 0,0 0 1,0 0-1,1 0 1,-1 0-1,0 0 0,0 0 1,0 0-1,0 0 0,1 0 1,-1 0-1,0 0 0,0 0 1,0-1-1,0 1 1,0 0-1,1 0 0,15-2-125,0-1-1,0 0 1,0-1 0,-1-1-1,0 0 1,0-1-1,0-1 1,0-1 0,25-17-1,50-44 905,-67 54 552,-23 15-1304,1 0 0,-1 0 0,0 0 0,1 0 0,-1 0-1,0 0 1,1 0 0,-1 0 0,0 0 0,1 1 0,-1-1 0,0 0 0,1 0 0,-1 0 0,0 1-1,1-1 1,-1 0 0,0 0 0,0 1 0,1-1 0,-1 0 0,0 1 0,0-1 0,1 0-1,-1 1 1,0-1 0,0 0 0,0 1 0,0-1 0,0 0 0,0 1 0,1-1 0,-1 0 0,0 1-1,0-1 1,0 1 0,0-1 0,0 0 0,0 1 0,-1-1 0,1 0 0,0 1 0,0-1 0,0 1-1,0-1 1,0 0 0,-1 1 0,1 1-42,0 0-1,0 0 1,0 0 0,0 0-1,0 0 1,0-1 0,1 1-1,-1 0 1,1 0 0,-1 0-1,1 0 1,0 0-1,0-1 1,0 1 0,0 0-1,0-1 1,0 1 0,0-1-1,0 1 1,1-1 0,-1 0-1,0 1 1,1-1 0,-1 0-1,1 0 1,0 0-1,-1 0 1,1 0 0,0 0-1,0 0 1,-1-1 0,1 1-1,0-1 1,0 1 0,0-1-1,0 0 1,0 0 0,0 0-1,3 0 1,1 0-103,0 0 1,-1 0-1,1-1 1,0 0-1,0 0 1,0-1-1,-1 1 1,1-1-1,0 0 1,-1-1 0,0 1-1,8-6 1,-2-2 25,0 0 0,-1 0 1,-1-1-1,1-1 0,-2 0 1,14-23-1,9-12 993,-7 3 938,-23 42-681,-1 5-835,-10 45 192,5-28-1256,1 1 1,1-1 0,0 22-1,3-34 138,0-2-788,0 4-3733,0 9-2448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6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0 140 5104,'5'-9'505,"0"0"-1,0 0 0,1 1 0,0-1 0,0 1 0,1 0 0,0 1 0,1 0 0,-1 0 0,1 0 0,1 1 0,8-5 0,25-16 728,-40 25-768,31-4 2200,-25 34-2005,-1 0-1,6 43 0,-12-66-1099,0 0 1,0 1 0,1-1 0,0 0 0,5 9-1,2 5-5703,-4-7-78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7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0 175 5392,'34'-33'3217,"-22"21"-2462,0 0 1,23-17-1,-18 17 4,0-1 1,-1-1-1,0 0 0,16-21 3235,-38 64-3142,6-27-858,0-1 1,0 1 0,0 0-1,0-1 1,1 1 0,-1 0-1,0-1 1,1 1 0,0-1-1,-1 1 1,1 0 0,0-1-1,0 1 1,-1-1 0,1 0-1,0 1 1,1-1 0,-1 0-1,2 2 1,23 19-1592,-25-21 1354,2 0-46,1 1-1,-1-1 1,0 1 0,1-1 0,-1 0-1,1-1 1,0 1 0,-1 0 0,1-1 0,-1 0-1,1 0 1,0 0 0,-1 0 0,1-1-1,0 1 1,-1-1 0,1 0 0,-1 0-1,6-3 1,4 1-1637,15-1 1124,-22 2 854,-2 2 2284,-5-2-2326,0 1 1,0-1-1,0 0 1,0 1-1,0-1 1,0 1-1,-1-1 1,1 1-1,-1 0 1,1-1-1,-2 0 1,3 1-57,0 0 1,0 0 0,0 0-1,0 0 1,0 0 0,0 1 0,0-1-1,1 0 1,-1 0 0,0 0-1,0 0 1,1 0 0,-1 1-1,1-1 1,-1 0 0,1 0 0,-1 1-1,1-1 1,0 0 0,-1 1-1,1-1 1,0 0 0,-1 1-1,1-1 1,0 1 0,0-1 0,1 0-1,5-6-1372,-3 1 1068,-4 5 322,0 0 1,1 0-1,-1 1 1,0-1-1,1 0 1,-1 0-1,0 1 1,1-1-1,-1 0 0,1 1 1,-1-1-1,1 0 1,0 1-1,-1-1 1,1 1-1,0-1 0,-1 0 1,1 1-1,0 0 1,-1-1-1,1 1 1,0 0-1,0-1 1,0 1-1,-1 0 0,1 0 1,0-1-1,0 1 1,0 0-1,0 0 1,0 0-1,-1 0 1,1 0-1,0 0 0,0 1 1,0-1-1,0 0 1,-1 0-1,2 1 1,-1 0 112,1 0-1,-1 0 1,0 0 0,0 0 0,0 1 0,0-1 0,0 0 0,0 1 0,-1-1 0,1 1 0,0-1 0,-1 1 0,1-1 0,-1 1 0,1-1 0,-1 1 0,0 0 0,0-1 0,1 1-1,-1-1 1,0 1 0,-1 0 0,1-1 0,0 1 0,0-1 0,-1 1 0,1 0 0,-1-1 0,0 2 0,-21 57 873,17-47-679,1-4-451,-16 43 839,15-14-5181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7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 3268,'7'-54'-332,"-14"45"-536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7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0 8505,'0'0'3124,"-19"3"-2084,-3 0-468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9.0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1 238 12129,'2'-7'579,"-1"4"-288,0 0-1,0 1 1,0-1 0,0 1-1,0-1 1,0 1 0,1 0-1,-1-1 1,1 1-1,-1 0 1,9-7 10198,-9 14-9128,65 228 3587,38 396-4884,-101-601-64,1-1 0,1 1 0,1-1 0,2-1 0,0 1 0,15 27 0,-19-45 0,0-1 0,1 1 0,0-1 0,1 0 0,0 0 0,0-1 0,1 0 0,0 0 0,0-1 0,0 1 0,1-2 0,0 1 0,0-1 0,1 0 0,-1-1 0,1 0 0,0 0 0,0-1 0,0 0 0,16 3 0,-9-4 0,1-1 0,0-1 0,0 0 0,-1-1 0,1-1 0,0 0 0,-1-1 0,1-1 0,-1-1 0,0 0 0,-1-1 0,23-12 0,-12 4 0,-1-1 0,-1-2 0,-1 0 0,0-1 0,-1-2 0,25-28 0,-8 1 0,-1-2 0,-3-1 0,47-90 0,63-174 0,42-199-2726,-179 481 775,0 0-2614,0 10-4142,-2 6-3127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9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0 444 14009,'7'-19'1898,"-2"-1"0,0 1 0,-1-1-1,1-26 1,-1 17-739,1 0-1,1 0 1,1 0 0,1 1-1,2 0 1,1 0-1,22-39 1,-31 63-1159,0 0 0,0 0 0,1 0 0,-1 0 0,1 1 0,0-1 0,0 1 0,0 0 0,0 0 0,1 0 0,-1 0 0,1 1 0,7-5 0,-8 7 0,-1-1 0,0 1 0,1 0 0,-1-1 0,1 1 0,-1 1 0,1-1 0,-1 0 0,0 1 0,1-1 0,-1 1 0,0-1 0,1 1 0,-1 0 0,0 0 0,0 0 0,0 1 0,0-1 0,0 0 0,0 1 0,0-1 0,0 1 0,0 0 0,2 2 0,10 11 0,-1 1 0,0 0 0,-1 1 0,0 0 0,-2 1 0,12 24 0,-1 7 0,18 63 0,-33-94 0,-1 1 0,-1 0 0,-1-1 0,0 1 0,-2 0 0,0 1 0,-1-1 0,0 0 0,-2 0 0,-1 0 0,0 0 0,-1-1 0,-1 1 0,-1-1 0,0 0 0,-1 0 0,-18 29 0,11-22-791,12-21 251,0 1 0,0 0 0,-1-1 0,1 0 0,-1 1 0,0-1 0,-1 0 0,1 0 0,-1-1 0,1 1 0,-1-1 0,0 0 0,0 0 1,-1 0-1,1 0 0,-1-1 0,1 0 0,-10 3 0,-5 0-6596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9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200 271 9501,'9'-3'185,"133"-42"3392,-114 38-2678,0 0 0,0-2 0,-1-1 0,-1-2-1,1 0 1,-2-2 0,0-1 0,26-19 0,-43 28-639,0 0 155,-1 0 1,1-1-1,-1 0 1,0 0-1,6-9 1,-12 15-343,-1 0 1,1 0-1,0 0 0,-1 0 1,1 0-1,-1 0 0,0 0 1,1 0-1,-1 0 1,0 0-1,1 0 0,-1-1 1,0 1-1,0 0 0,0 0 1,0 0-1,0 0 1,0-1-1,-1 1 0,0-2 1,0 1-1,0 1 1,0 0-1,0-1 1,-1 1 0,1 0-1,0-1 1,-1 1-1,1 0 1,-1 0 0,0 0-1,1 0 1,-1 1 0,0-1-1,1 0 1,-1 1-1,0-1 1,0 1 0,-1-1-1,-8 0 180,0-1-1,0 1 0,0 1 1,0 0-1,0 1 0,0 0 1,0 1-1,0 0 1,0 0-1,0 1 0,1 1 1,-11 5-1,-10 4 483,2 2-1,-52 34 1,41-21-669,2 2 0,1 2 0,-49 52 0,66-61-70,1 1 1,1 1-1,0 0 0,2 1 0,2 1 0,-21 48 0,32-67 4,1-1 0,0 1 0,0 0 0,0 0 0,1 0 0,0 1 0,1-1 0,0 0 0,0 0 0,1 0 0,0 0 0,0 0 0,1 0 0,0 0 0,0 0 0,7 15 0,-4-15 0,0 1 0,1-1 0,0-1 0,0 1 0,0-1 0,1 0 0,0 0 0,1-1 0,-1 0 0,1-1 0,0 1 0,1-1 0,-1-1 0,12 5 0,7 1-966,0-2 0,0 0 0,1-2 0,-1-1 0,1-1 0,53 0 0,-2-6-4791,95-14 0,-71 2-5750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10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412 106 12201,'-14'-8'774,"11"7"-549,0 0 0,0 0 0,1-1 0,-1 1 0,0-1-1,1 0 1,-1 1 0,1-1 0,0 0 0,-1-1 0,1 1-1,0 0 1,0-1 0,1 1 0,-1-1 0,0 1 0,1-1 0,-1 0-1,-1-5 1,2 5 149,0 0 1,0 0-1,0 1 0,0-1 0,-1 1 1,1-1-1,-1 1 0,0-1 0,1 1 1,-1 0-1,-1 0 0,1 0 0,-3-3 0,-6-4 961,10 8-1222,1 0 1,-1 1 0,0-1 0,0 1 0,0 0 0,0-1 0,0 1 0,0 0 0,0-1 0,1 1 0,-1 0 0,0 0 0,0 0 0,0 0 0,0 0 0,0 0 0,0 0 0,0 0 0,0 0 0,-2 1 0,0-1 262,0 0-218,-1 0-1,1 1 0,0-1 1,-1 1-1,1 0 1,0 0-1,0 0 1,0 0-1,0 0 1,0 1-1,0-1 1,0 1-1,0 0 1,1 0-1,-1 0 0,-3 4 1,-3 2 132,1 1-1,0 1 1,-8 12 0,-5 14 18,0 1 0,3 0 0,-17 49 0,-28 106 576,52-153-884,2 0 0,-6 51 0,13-68 0,1-1 0,1 1 0,1 0 0,1 0 0,5 26 0,-5-43-38,-1 1-1,1 0 1,0-1-1,0 1 1,0-1-1,1 1 1,0-1-1,0 0 1,0 0-1,1 0 1,0-1-1,0 1 1,0-1-1,9 7 1,-10-9 10,0 0 1,0 0 0,1-1 0,-1 1-1,1-1 1,-1 0 0,1 0-1,-1 0 1,1 0 0,0 0-1,-1-1 1,1 0 0,0 0-1,-1 0 1,1 0 0,0-1-1,-1 1 1,1-1 0,-1 0-1,1 0 1,-1 0 0,1 0 0,-1-1-1,1 0 1,2-2 0,7-5-226,-1 0 1,0-2-1,-1 1 1,0-1-1,-1-1 1,0 0 0,-1 0-1,0-1 1,12-25-1,-19 34-373,-5 3 412,1 0 0,0 0 0,-1 0 0,1 0 0,-1 0 1,1 0-1,-1 1 0,1-1 0,-5 1 0,-4 3-95,0 1 0,0 0 0,0 1-1,1 0 1,-1 1 0,1 0-1,-17 14 1,21-15 89,0 2 1,0-1-1,0 1 0,1 0 0,-6 9 0,15-14 194,0 0 0,0 0 0,1-1 0,-1 1 0,0-1 0,1 0 0,-1 0 0,1-1 0,6 1 0,-8-1 40,26 1 785,1 0 0,0-3 1,0 0-1,53-12 0,-80 14-714,-1 0 1,1 0-1,-1 0 0,1 0 1,-1 0-1,1 1 0,-1-1 0,0 1 1,1 0-1,-1 0 0,0 0 1,1 0-1,2 2 0,3 1 87,29 12 372,-30-12-508,0-1-1,0 0 1,0 0-1,1 0 1,-1-1-1,1 0 0,0-1 1,-1 0-1,1 0 1,12 0-1,-8-2-24,1-1 0,-1 0 0,0 0 0,0-1 1,0-1-1,0 0 0,-1 0 0,1-2 0,-1 1 0,0-1 0,-1-1 0,1 0 0,-1 0 0,-1-1 0,1 0 0,-1-1 0,-1 0 0,0 0 0,0-1 0,-1 0 0,0-1 0,10-21 0,-10 20 88,52-95 1136,-51 93-999,2 1-1,-1 0 1,2 1 0,0 0-1,16-15 1,-24 26-203,-1-1 0,1 1 1,0 0-1,-1-1 0,1 1 0,0 1 0,0-1 1,0 0-1,0 1 0,0-1 0,0 1 1,0 0-1,0 0 0,0 0 0,-1 0 0,1 0 1,0 1-1,4 0 0,-1 1-9,1 0-1,-1 0 0,0 0 1,0 1-1,0 0 1,10 6-1,-6-1-5,-1-1 1,0 2-1,-1-1 0,0 1 0,0 0 0,-1 1 0,0 0 0,-1 0 1,0 0-1,0 1 0,-1 0 0,-1 0 0,5 16 0,-6-17-6,0 1-1,-1-1 1,-1 1-1,0 0 0,0-1 1,-1 1-1,0 0 1,-1-1-1,0 1 1,-1 0-1,0-1 0,0 1 1,-1-1-1,-1 0 1,-4 10-1,-3-2-3,-1 0 0,-1-1-1,0-1 1,-1 0 0,-1 0 0,0-2 0,-1 0 0,-1 0-1,0-2 1,-34 20 0,19-19-8,20-10 0,10-5 0,10-6 0,-8 8 0,23-17-179,1 1 1,0 1-1,1 1 0,45-18 1,-34 16 10,29-14-179,-2 3 30,-1-4-1,103-66 1,-153 88 343,0 0 1,-1 0-1,0-1 0,0 0 1,-1-1-1,-1 0 1,0-1-1,0 0 1,-1 0-1,12-24 0,-19 33 659,-1 6-492,-1 38 83,0-22-211,0 0-1,2 0 1,0-1 0,5 22-1,-5-34-201,1 0 0,0 1 0,1-1-1,-1 0 1,1 0 0,0 0 0,1-1-1,-1 1 1,1-1 0,0 1 0,1-1 0,-1-1-1,1 1 1,0-1 0,0 1 0,6 2-1,3 1-563,-1-1 1,1 0-1,1-1 0,-1-1 0,1 0 0,28 5 0,93 5-3491,-100-13 2968,69-8 0,-71 2 2659,66-18 1,-97 21-705,8-5-367,-10 6-454,0-1-1,0 1 1,0 0-1,0 0 1,-1 0-1,1 0 0,0-1 1,0 1-1,-1 0 1,1-1-1,0 1 1,-1-1-1,1 1 0,0-1 1,-1 1-1,1-1 1,0 1-1,-1-1 1,1 0-1,-1 1 1,1-1-1,-1 0 0,1 0 1,-4-28-8198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11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6909,'23'-16'1940,"-22"15"-1821,-1 1 0,1 0 0,-1 0 0,1 0 0,-1 0 1,1 0-1,-1 0 0,1 0 0,-1 0 0,0 0 0,1 0 0,-1 0 0,1 0 1,-1 0-1,1 0 0,-1 0 0,1 0 0,-1 1 0,1-1 0,-1 0 1,1 0-1,-1 0 0,0 1 0,1-1 0,-1 0 0,0 1 0,1-1 0,-1 0 1,0 1-1,1-1 0,-1 1 0,9 11 1219,-8-12-942,5 10 577,-1-1 0,0 1-1,0 0 1,-1 0 0,0 1-1,-1-1 1,3 15 0,0 9 348,0 36 0,-2-29-32,37 863 5370,-41-885-6659,0 412 0,33-3 0,18-167-1836,-40-221 853,2 0-1,2-1 0,2-1 0,29 50 0,-39-75-1874,1-1 0,19 21 0,28 13-11596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9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73 363 13493,'-54'-25'3393,"42"10"-449,8 1-432,1-3-416,13-3-424,15-11-403,16 11-65,13-3-636,16 3-588,19-3-876,29 0-373,9-3-711,12-2-820,1-1-856,3 3-1873,3 3-4488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11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160 170 13345,'-89'-38'2059,"84"36"-1528,-1 0-1,1-1 1,0 0-1,0 0 1,1 0-1,-1 0 1,1-1-1,-6-5 1,0-1 941,9 9-1395,0 1 0,1 0 0,-1-1 0,0 1 0,1 0 0,-1-1 0,1 1 0,-1-1 0,1 1 0,-1-1 0,1 1 0,-1-1 0,1 0 0,-1 1 0,1-1 0,0 1 0,-1-1 0,1 0 0,0 1 0,-1-1 0,1 0 0,0 0 0,0 1 0,0-1 0,0 0 0,0 1 0,0-1 0,0 0 0,0 0 0,0 1 0,0-1 0,0 0 0,0 1 0,1-1 0,-1 0 0,0 0 0,0 1 0,1-1 0,0 0 0,2-2 47,0 1-1,0 0 1,1 0-1,0 0 1,-1 1 0,1-1-1,5 0 1,34-10 240,0 3 1,1 1-1,0 2 1,75 1-1,-87 3-251,571-4 840,3 24-672,-465-13-233,2799 183 33,-573 12-12,-1621-145 55,-710-54-122,1 3 0,-1 0 0,0 3 0,56 17 0,44 18 56,-132-41 98,-18-25 361,-28-29 535,35 42-984,-2-3 181,0-1 0,2 0-1,-10-22 1,15 31-199,1-1 0,-1 1 0,1 0 0,0 0 0,1-1 0,0 1 0,0 0 0,0 0 0,0-1 0,1 1 0,0 0 0,1 0 0,1-7 0,-1 6-50,0 0 0,1 0 0,0 0 0,0 0 0,0 1 0,1-1 0,0 1 0,0 0 0,0 0 0,11-11 0,-1 9 0,-12 8 0,-1 0 0,1 0 0,-1 0 0,1 0 0,0 0 0,-1 0 0,1 1 0,-1-1 0,1 1 0,-1-1 0,1 1 0,-1-1 0,0 1 0,1 0 0,-1 0 0,0 0 0,1 0 0,-1 0 0,0 0 0,0 0 0,0 0 0,0 0 0,0 0 0,0 1 0,0-1 0,0 0 0,-1 1 0,1-1 0,0 0 0,-1 1 0,1-1 0,-1 3 0,2 5 0,0 0 0,0 0 0,-2 0 0,1 12 0,-1-13 0,-1 40 0,-3-1 0,-2 1 0,-20 79 0,18-88 0,-85 344 0,19-83 0,-35 195 0,-111 439 0,203-870 0,-17 60 0,-50 119 0,64-190-1470,-2-1 0,-3-2 0,-1 0 1,-52 72-1,9-41-6901,5-12-5692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12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178 666 7105,'1'0'80,"-1"0"1,0 0 0,0 1-1,1-1 1,-1 0 0,0 0-1,0 0 1,0 1-1,1-1 1,-1 0 0,0 0-1,0 1 1,0-1 0,0 0-1,0 1 1,0-1 0,1 0-1,-1 0 1,0 1 0,0-1-1,0 0 1,0 1-1,0-1 1,0 0 0,0 1-1,0-1 1,0 0 0,0 0-1,0 1 1,-1-1 0,1 0-1,0 1 1,0-1-1,0 0 1,0 0 0,0 1-1,-1-1 1,-12 9 2348,-26 2 674,32-10-2615,-13 3 1608,-1 0 0,1-2 0,-37 0 1,54-2-883,27-9 740,21-1-1437,0 3 1,0 1-1,0 3 1,57 2-1,-38 1-239,891 6 1076,-337 3-1181,-357-8-117,1136-1-479,-3-41-176,-615-17 416,-12-61 58,-736 112 115,178-45-36,-176 41-11,-1-1 0,0-1-1,-1-2 1,33-21 0,-54 30-97,-1-1 0,1 0 0,-1 0 0,0-1 0,-1 0-1,15-19 1,-21 23-12,1 1 0,-1-1 0,0 0-1,0 0 1,0 0 0,-1-1 0,1 1-1,-1 0 1,0-1 0,0 1 0,0-1-1,-1 1 1,0-1 0,0 1 0,0-1 0,0 1-1,-1-1 1,0 1 0,1-1 0,-3-4-1,0 2-360,0 0 0,0 0 1,-1 1-1,0-1 0,0 1 0,0 0 0,-1 0 0,-8-8 0,-31-25-5524,-29-16-6120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42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8 266 8001,'15'-1'5711,"-28"-1"1250,4 0-7716,29-10 3082,10 2-1272,0 1 1,58-8 0,70 0-189,-82 10-564,577-56 541,76-8-5815,-579 48 1013,-54 3-2945,-43 8-1707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43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0 12809,'-1'0'179,"0"0"0,0 0-1,0 1 1,0-1 0,0 0 0,0 0-1,0 0 1,0 1 0,0-1 0,0 1 0,1-1-1,-1 0 1,0 1 0,0-1 0,0 1-1,0 0 1,1-1 0,-1 1 0,0 0-1,1 0 1,-1-1 0,0 1 0,1 0-1,-1 0 1,1 0 0,-1 0 0,1 1-1,-22 36 2598,12-20-1395,1-2-467,1 2 0,0-1 1,2 1-1,0-1 0,-4 22 1,-12 93 1197,20-99-2173,0 0 1,2 0 0,2 0 0,1-1-1,13 63 1,21 29-5027,13-4-6830,-34-86 2698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43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16 130 9917,'-5'-31'1729,"1"5"1876,-3-42 0,7 64 675,4 7-3232,7 5-790,-1 1 0,0 1 0,0 0 0,-1 0 0,-1 1 0,0 0 0,0 0 0,-1 1 0,0 0 0,6 17 0,4 14 194,22 81 0,-28-79-317,-2 1 0,-3-1 0,-1 2-1,-2-1 1,-2 0 0,-8 73 0,-4-27 20,11-90-79,1-6-51,9-36-30,3 1 1,0 1-1,3 0 0,37-67 0,-25 60-18,2 0 0,1 3 0,50-53-1,-67 80 17,0 1-1,0 1 0,1 1 0,1 0 0,0 1 1,35-18-1,-46 26 5,1 1 0,-1 0 0,1 0 0,0 0 0,-1 1 0,1 0 0,0 0 0,0 1 0,0-1 0,0 1 0,0 0 0,0 1 1,0 0-1,0 0 0,0 0 0,0 0 0,-1 1 0,1 0 0,-1 0 0,1 1 0,-1-1 0,0 1 0,0 1 0,0-1 0,0 1 0,7 6 0,-2 1 1,0 0-1,-1 0 1,-1 1-1,0 0 1,0 1 0,10 24-1,27 88-943,-40-110 688,38 153-4095,-25-55-2001,-11-67 868,5-7-2991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43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26 8949,'13'-22'2469,"-11"18"-376,-2 7-342,-3 32 209,1 0 0,4 53 0,1 10-485,-18 156 1085,5-128-1371,9 175 1,2-285-1128,-1-4 26,1 0 0,1-1 0,4 17 0,-5-24-92,0 0 0,1 0 0,-1 0 1,1-1-1,0 1 0,0-1 1,1 1-1,-1-1 0,1 0 0,-1 0 1,1 0-1,0 0 0,0-1 1,4 3-1,-2-1-211,1-1 0,-1 0 0,1-1 0,-1 1 0,1-1 0,0 0 0,0-1 1,0 1-1,0-1 0,0 0 0,0-1 0,0 1 0,1-1 0,-1-1 0,0 1 0,0-1 0,7-1 0,6-3-1905,-1-1 1,1-1-1,-1 0 0,20-12 0,15-9-8342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44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29 203 11221,'1'2'2114,"0"1"-1710,0 3 373,1 1-1,-1-1 1,0 1 0,0 0-1,0 0 1,-1-1-1,0 1 1,-1 0 0,0 0-1,-2 12 1,-6 10 123,2 1 1,1 1-1,1-1 0,0 33 0,4-35-1237,2 1 0,1-1-1,1 0 1,11 48 0,-2-17-888,-11-56 968,1-5-255,1-1 491,0 0-1,-1-1 0,1 1 0,-1-1 1,1 0-1,-1 0 0,0 0 0,-1 0 1,1 0-1,-1 0 0,0 0 0,2-8 1,4-63-33,-2 11-2,0 38 17,24-114 2,-23 120 36,0 1-1,1 0 0,0 1 1,21-35-1,-25 47-2,1 1-1,0 0 0,0 0 0,1 0 1,-1 0-1,1 0 0,0 1 0,0 0 1,8-5-1,-9 8 6,-1-1 0,1 1 0,-1-1 0,1 1 0,0 0 0,-1 1 0,1-1 0,0 0 0,0 1 0,0 0 0,0 0 0,-1 0 0,1 1-1,0-1 1,0 1 0,0 0 0,6 2 0,2 2 0,0 1 0,0 0 0,0 1 0,-1 0 0,-1 1 1,1 0-1,-1 0 0,0 1 0,-1 0 0,0 1 0,-1 0 0,10 15 0,6 12 21,-2 1 1,24 59 0,-45-94-20,1 0 0,-1-1 1,1 1-1,0-1 0,0 0 0,0 1 1,0-1-1,0 0 0,1 0 1,-1 0-1,1-1 0,-1 1 0,1 0 1,-1-1-1,4 1 0,50 15-72,-5-1-30,-38-9 99,-1 0 0,0 1 1,0 1-1,-1 0 0,15 15 0,-15-14-160,0 0 0,0-1 1,1 0-1,0-1 0,18 10 0,-25-16 66,1 0 0,-1 0 0,0-1 0,1 0 0,-1 0 0,1 0 0,-1-1 0,1 1 0,0-2 0,-1 1 0,1 0 0,-1-1 0,1 0 0,-1 0 0,1-1 0,6-2 0,7-5 8,0 0 0,-1-1 0,19-13 0,17-10 483,5 5 931,-57 27-1171,20 4 45,-16-1-179,1 0 0,-1 0 0,1 0 0,-1 1 0,10 5 0,-12-6-79,-2 0-178,29-8-309,-26 6 477,1-1 0,-1 0 0,1-1-1,-1 1 1,0-1 0,1 0 0,-1 0-1,0-1 1,9-5 0,0-4 21,0 0 0,-1-1 0,-1-1 0,0 0 0,0 0 0,-2-1 0,0-1 0,0 0 0,-2 0 0,9-23-1,-14 33 45,1-1-1,-1 1 0,1 0 0,0 0 0,1 0 0,6-7 0,-9 12-39,-35 7 4,24-4 106,0-1 1,0 1-1,0-1 0,-17-1 1,-25-18 431,58 50-625,5-1-323,-10-31 420,0 0 0,0 0-1,1 0 1,-1 0 0,0 0 0,0 0 0,1-1 0,-1 1 0,0-1 0,0 0 0,0 0-1,0 1 1,0-2 0,0 1 0,0 0 0,0 0 0,2-2 0,0-1-2,-1 1 0,1-1 0,-1 0 0,0 0 0,0 0 0,0-1 0,2-5 0,2-6-7,-1-1 0,0 1 0,4-22 1,-10 37 30,13-54 544,11-109 0,-24 148-449,-4 31-1829,-6 25-2266,0-12-589,8 5-2464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45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34 333 5400,'0'-1'69,"1"1"-1,-1 0 0,1-1 1,-1 1-1,1-1 0,-1 1 0,0-1 1,1 1-1,-1-1 0,0 0 0,1 1 1,-1-1-1,0 1 0,0-1 0,0 0 1,1 1-1,-1-1 0,0 1 0,0-1 1,0 0-1,0 1 0,0-1 0,0 0 1,0 1-1,-1-1 0,1 1 0,0-1 1,0 0-1,0 1 0,-1-1 0,1 1 1,0-1-1,-1 0 0,-20-8 2363,17 7-1995,1 1 1155,1 0-1201,1-1 0,1 0 0,-1 0 0,0 0-1,0 0 1,1 0 0,-1 0 0,1 0 0,-1 0 0,1 0 0,0 0 0,0 0 0,0 0-1,0 0 1,0 0 0,0 0 0,1 0 0,-1 0 0,1 0 0,0 0 0,1-3-1,-1 3-251,1 0 0,0-1 0,0 2-1,0-1 1,0 0 0,1 0-1,-1 1 1,0-1 0,1 1-1,-1 0 1,1 0 0,0 0 0,-1 0-1,1 0 1,0 0 0,4 0-1,89-13 434,-1 5-1,107 3 0,-53 3-414,1328-85 133,-792 43-332,-604 40-11,32-1-113,1-4 1,129-29-1,-235 35-1057,-28 4-199,-39 6-2402,5 3-1977,10 2-3596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46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64 8133,'1'-1'386,"-1"0"1,1 0-1,0 0 0,0 0 1,-1 0-1,1 0 1,0 0-1,-1 0 0,1 0 1,-1 0-1,1 0 1,-1 0-1,0 0 1,1-1-1,-1 1 0,0 0 1,0 0-1,0 0 1,0-1-1,0 1 0,0 0 1,0 0-1,0 0 1,-1 0-1,1-1 1,0 1-1,-2-2 0,1 0 450,-1 0 0,1 0 0,-1 0 0,0 0 0,0 0 0,-1 0 0,1 1 0,-5-5 3793,6 11-4385,-4 135 329,4-45-432,-7 223-1312,-7 128-7418,-5-273-130,19-166 8157,-12 83-8640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46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1 244 5140,'0'0'1840,"0"-3"-7,0 1-1627,0-1-1,0 1 0,0-1 1,0 1-1,0-1 0,1 1 0,-1 0 1,1-1-1,0 1 0,0 0 1,0 0-1,0-1 0,0 1 0,0 0 1,0 0-1,1 0 0,-1 0 0,1 0 1,0 1-1,-1-1 0,1 0 1,0 1-1,0-1 0,0 1 0,0 0 1,0-1-1,1 1 0,-1 0 0,0 0 1,0 1-1,1-1 0,-1 0 1,1 1-1,2-1 0,13-3 245,0 1 0,1 1-1,36 0 1,-8 1-35,537-25 1140,326-23-1189,-787 36-359,144-35 0,-254 43-332,-10 0-855,-25-6-634,9 8 807,0 0 0,-1 1 1,1 0-1,-1 2 0,1-1 1,-22 3-1,-31 3-5790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9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188 24 12101,'-22'0'2682,"1"-24"6450,17 35-7929,0-1 0,1 1 1,-4 22-1,0 73 932,4-44-970,-12 115-796,-57 267 1,44-281-370,26-150 0,2 7 0,1-19 0,-1 0 0,1 0 0,0-1 0,-1 1 0,1 0 0,0 0 0,0 0 0,0 0 0,0-1 0,-1 1 0,1 0 0,0-1 0,0 1 0,0-1 0,0 1 0,1-1 0,-1 1 0,0-1 0,0 0 0,0 1 0,0-1 0,0 0 0,0 0 0,1 0 0,-1 0 0,0 0 0,0 0 0,0 0 0,0 0 0,0-1 0,1 1 0,-1 0 0,0-1 0,0 1 0,0-1 0,0 1 0,0-1 0,1-1 0,7-2 0,-1-1 0,0 0 0,10-9 0,-13 11 0,30-25 0,1 2 0,2 2 0,53-27 0,-74 44 0,0 0 0,0 1 0,1 1 0,-1 1 0,1 0 0,0 1 0,1 1 0,-1 1 0,0 0 0,34 4 0,-40-1 0,0 0 0,0 0 0,0 1 0,-1 1 0,20 9 0,-26-11 0,0 0 0,-1 1 0,1 0 0,-1 0 0,0 0 0,0 1 0,0-1 0,-1 1 0,1 0 0,-1 0 0,0 0 0,0 0 0,0 1 0,0-1 0,2 7 0,-5-8 0,1 0 0,0 1 0,-1-1 0,0 0 0,0 0 0,0 1 0,0-1 0,0 0 0,-1 0 0,1 0 0,-1 1 0,0-1 0,0 0 0,-2 4 0,-19 35 0,21-40 0,-6 7 0,1-1 0,-1 0 0,0 0 0,-1 0 0,1-1 0,-2 0 0,1-1 0,-16 10 0,-2-2 0,-50 20 0,14-13-872,-84 16 0,113-29 335,27-6-452,-1-1 0,1 0 0,0-1-1,0 1 1,0-1 0,-1-1 0,1 1 0,-7-2 0,11 2 372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47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150 441 4048,'-70'-108'4624,"63"101"-4031,1 0-1,-1 1 0,0 0 1,-1 0-1,-10-6 1,12 8-85,4 3 272,2-36 1192,0 34-1405,1 0-46,13-21 425,-13 22 491,-1-1-1303,3-25-138,-3 25-96,3 1-2272,0 0 2388,0 0 0,0-1 0,0 1 0,-1-1 0,1 0 0,-1 0 0,1 0 1,-1 0-1,0-1 0,0 1 0,0 0 0,-1-1 0,1 0 0,-1 1 1,0-1-1,0 0 0,0 1 0,0-1 0,0-6 0,1 3 183,0 1 1,1-1-1,0 0 0,0 1 0,1 0 0,0-1 1,0 1-1,6-7 0,17-28 1519,-26 39-518,3 5-814,3 4-256,-1 0-1,0 1 1,0 0-1,-1 0 0,0 0 1,-1 1-1,1 0 1,-2 0-1,1 0 0,-1 0 1,-1 0-1,3 14 0,2 19 420,1 66-1,-6-72-279,0 89 345,-5 0 1,-34 213-1,13-215-483,-45 135 0,-18 91-990,83-315 634,1 57-1,3-78 180,0-11 44,1 1-1,-1-1 0,0 0 0,1 1 0,0-1 0,-1 0 0,1 0 1,0 0-1,0 0 0,0 0 0,0 0 0,1 0 0,-1 0 1,0 0-1,1 0 0,0 0 0,-1-1 0,1 1 0,0-1 1,0 1-1,-1-1 0,1 0 0,0 0 0,4 2 0,3 1-2,0-1 0,1 0-1,-1 0 1,15 2-1,3-2-9,0 0 0,0-2 0,39-3 1,88-15 39,-87 9 4,47-6 48,222-19-197,-105 23-292,541-27-1461,-698 26-390,-70 10 797,-7 0-552,-35-14-5627,19 11 620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48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11621,'0'0'7785,"1"4"-6001,35 166 3818,-6-22-4473,10-5-3483,-12-60-6017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49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1 137 7165,'7'-53'1911,"-6"49"-1642,0 0 1,0 0-1,1 1 0,0-1 1,0 0-1,0 1 0,0-1 1,1 1-1,-1-1 0,1 1 1,0 0-1,0 0 0,0 0 1,4-2-1,0-1 305,-3 3-363,0 0 0,1 1 0,-1-1 0,1 1 0,-1 0 0,1 0 0,0 1 0,0-1 0,-1 1 0,1 0 0,0 0 0,0 1 0,0 0 0,0-1 0,0 2 0,1-1 0,-1 0 0,8 3 0,3 1 105,1 0 1,-1 1-1,-1 1 0,20 9 0,-18-6-122,0 0-1,-1 1 1,-1 1-1,0 0 0,0 1 1,12 15-1,-20-21-141,0 2 1,-1-1-1,0 1 0,-1 0 1,0 0-1,0 0 0,0 1 1,-1 0-1,-1 0 0,0 0 1,0 0-1,0 1 0,1 12 1,-4-12-32,0 0 1,-1 0-1,0 0 0,0 0 1,-1 0-1,0-1 1,-1 1-1,0 0 1,-1-1-1,0 0 1,0 0-1,-1 0 0,0 0 1,-1-1-1,1 0 1,-2 0-1,1 0 1,-1-1-1,-12 10 1,-14 10-193,-1-2 0,0-1 0,-52 26 0,32-19-518,-3-3-442,54-26 817,25-2-288,13 2 894,-1 2 0,1 1 0,-1 1-1,51 17 1,-50-11-9,133 40 606,-141-46-814,0-1 0,0-1 1,1-2-1,40-1 0,-59 0-73,-1-1-1,1-1 0,0 0 1,-1 0-1,1-1 1,-1 0-1,0 0 0,1-1 1,-1 0-1,0 0 1,-1-1-1,1 0 0,0-1 1,-1 1-1,0-1 1,0-1-1,-1 1 0,1-1 1,6-10-1,-12 16-5,-1-1 0,0 0-1,0 0 1,0 0-1,0 0 1,0 0 0,0 0-1,0 0 1,0 0-1,-1 0 1,1 1 0,0-1-1,0 0 1,-1 0 0,1 0-1,-1 0 1,0-1-1,0 0-6,1 1 13,0 0-1,-1 0 1,1 0-1,-1 0 1,1 1-1,-1-1 0,1 0 1,-1 0-1,1 0 1,-1 0-1,0 0 1,1 1-1,-1-1 1,0 0-1,0 1 0,0-1 1,0 0-1,0 1 1,1-1-1,-1 1 1,0 0-1,0-1 1,0 1-1,0 0 0,0-1 1,-1 1-1,1 0 1,0 0-1,0 0 1,0 0-1,0 0 1,0 0-1,0 0 0,0 0 1,0 1-1,-1-1 1,-4 2-12,0 0 0,0 0 1,0 0-1,-10 6 1,16-8-3,-1 0-1,0 1 1,1-1 0,-1 0 0,1 1 0,-1-1 0,1 0 0,-1 1 0,0-1 0,1 1 0,-1-1-1,1 1 1,0-1 0,-1 1 0,1-1 0,-1 1 0,1-1 0,0 1 0,-1 0 0,1-1 0,0 1 0,0 0-1,0-1 1,-1 1 0,1 0 0,0-1 0,0 1 0,0 0 0,0-1 0,0 1 0,0 0 0,0-1-1,0 1 1,1 0 0,-1-1 0,0 1 0,0 0 0,1-1 0,-1 1 0,0-1 0,0 1 0,1 0 0,-1-1-1,1 1 1,-1-1 0,1 1 0,-1-1 0,1 1 0,-1-1 0,1 0 0,-1 1 0,1-1 0,-1 1-1,1-1 1,0 0 0,-1 0 0,1 1 0,-1-1 0,1 0 0,0 0 0,-1 0 0,1 0 0,1 0 0,6 2-154,0-1 1,1 0 0,-1 0-1,1-1 1,-1 0 0,1 0-1,-1-1 1,15-4 0,3-2 25,34-14 1,-27 8 563,-30 12-209,2 1-141,-1-1-1,1 1 1,0 1 0,-1-1-1,1 1 1,0-1 0,0 1 0,-1 1-1,1-1 1,-1 1 0,1-1-1,-1 1 1,0 1 0,0-1-1,7 6 1,3 0-64,-1-1 1,1 0 0,1-1-1,-1 0 1,1-1-1,0-1 1,1 0-1,26 3 1,0 1-187,-8-2-51,-23-4 187,0-1 0,0 2 0,0 0 0,0 0 0,11 6-1,-19-8 42,-1 0-1,0 1 1,1-1-1,-1 1 1,0 0-1,0 0 1,0 0-1,0 0 1,0 0-1,0 0 1,-1 0-1,1 1 1,-1-1-1,1 1 1,-1-1-1,0 1 1,0 0-1,0-1 0,-1 1 1,1 0-1,0-1 1,-1 1-1,0 0 1,0 0-1,0 2 1,-1 12 41,-2 0 0,0-1-1,-1 0 1,-1 1 0,0-2 0,-1 1 0,-10 18 0,7-15 46,1 0-1,0 1 1,-7 35 0,16-53-88,-1-1-1,1 1 1,-1-1 0,1 1-1,0-1 1,0 1 0,0-1-1,0 0 1,0 1 0,0-1 0,0 0-1,0 0 1,0 0 0,1 0-1,-1 0 1,0 0 0,1 0-1,-1 0 1,3 1 0,-1-2-2,-1 0 0,1 0 0,0 0 0,0 0 0,-1 0 1,1-1-1,0 1 0,-1-1 0,1 0 0,0 1 0,-1-1 0,1-1 0,-1 1 0,3-1 1,35-24 10,-30 19-23,11-9 5,-1-1-1,-1-1 0,32-36 0,-1-1-5,-44 49-31,45-39-5,-49 43-35,0 1 1,0-1 0,1 0-1,-1 1 1,1-1 0,-1 1-1,1 0 1,-1 0 0,1 0-1,0 0 1,-1 1 0,1-1-1,0 1 1,0-1 0,0 1-1,0 0 1,-1 0 0,1 0-1,0 1 1,3 0 0,2 1-548,0 0 0,0 0 0,1-1 0,-1 0 0,0 0-1,10-1 1,26 2-4975,-13 4-140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50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204 108 10813,'0'0'4321,"-2"2"-2477,-9 6-1003,1 1 0,0 1 0,0-1 0,1 2 0,0-1 0,1 1 1,0 1-1,1 0 0,-11 23 0,2 4 595,-24 80 0,27-73-927,3 0-1,1 1 0,2 0 0,3 1 1,1 64-1,4-91-447,1 1 0,1-1-1,0 0 1,2 0 0,1 0 0,0-1 0,1 0-1,2 0 1,0 0 0,1-1 0,0-1 0,2 0-1,0 0 1,18 19 0,-17-23-158,0-1 0,1-1 1,0 0-1,1-1 0,0 0 0,1-1 1,0-1-1,19 7 0,-22-11 3,0 0 1,1-2-1,-1 1 0,1-2 1,0 0-1,0 0 0,0-2 1,0 1-1,1-2 0,-1 0 1,17-4-1,-9 1-6,0-2-1,0-1 1,0 0-1,-1-2 0,0 0 1,-1-2-1,29-19 1,-23 11 14,-1-1-1,0-1 1,-2-1-1,37-45 1,-25 20 15,-2-2 0,-2-1-1,-3-2 1,-2 0 0,29-85 0,105-340-843,-155 461 865,-3 9 21,-1 1 1,2-1 0,-1 1-1,1-1 1,0 1-1,0 0 1,1 0 0,0 0-1,6-7 1,-9 14 17,1 0 1,-1 0 0,0 0-1,0 1 1,0-1 0,0 0-1,0 1 1,0-1 0,0 1-1,0-1 1,0 1 0,0 2-1,2 4 11,-1-1 0,0 1 0,0 0 0,-1 0 0,0 1 0,0-1 0,-1 9 0,-7 66 55,2-26-17,3-15-40,-1 207 148,4-215-123,3-1-1,1 1 1,1-1 0,2-1 0,16 44 0,-21-67-17,1 0-1,0-1 1,0 0 0,1 0-1,0 0 1,1 0 0,0-1-1,0 0 1,0 0 0,1-1 0,9 8-1,-10-10-30,1 0 0,-1-1 0,1 0-1,-1 0 1,1 0 0,0 0 0,0-1 0,1-1-1,-1 1 1,0-1 0,1 0 0,-1-1 0,0 0-1,14-1 1,-3-1-113,1-2-1,-1 0 1,0-2-1,0 0 1,0 0-1,-1-2 1,0 0-1,26-17 1,11-12-461,54-48-1,-92 72 466,21-23-77,-36 35 128,-7 18-18,0-2 93,-6 18-630,-22 45 0,33-77 527,2 1 1,-1 0-1,0 0 1,0-1-1,0 1 1,1 0-1,-1-1 0,1 1 1,0 0-1,-1-1 1,1 1-1,0-1 1,0 1-1,0-1 1,0 0-1,0 1 1,0-1-1,0 0 0,2 2 1,37 4-426,0-2 0,0-2 1,53-2-1,-87 0 484,1-1-1,0 0 1,0 0-1,-1-1 1,1 0-1,0 0 1,-1-1-1,1 0 1,-1 0-1,0 0 1,12-7-1,6-2-647,-13 6 445,-1 0 1,0 0 0,0-1 0,12-9-1,-21 15 264,2-2 352,13-2 31,-13 3-410,-2 0 7,1 1 1,0-1 0,-1 1 0,1-1 0,0 1 0,0 0 0,-1 0 0,1 0 0,0 0 0,-1 0 0,1 0-1,0 0 1,0 0 0,3 2 0,-4-2-113,0 0 0,0 0 0,0 1 0,0-1 0,0 0-1,0 0 1,0 0 0,0 0 0,0 0 0,0 0 0,0 0 0,1-1 0,-1 1-1,0 0 1,0-1 0,0 1 0,0 0 0,0-1 0,0 1 0,-1-1 0,1 0-1,2 0 1,11-7-4413,3 4-1909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51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44 7305,'-19'20'5232,"13"-32"-4880,-1 1-716,10-9-3944,1 0-925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03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38 14361,'-19'-37'17233,"21"38"-16239,1 0-983,-1 1 1,1 0 0,-1 0-1,1 1 1,-1-1 0,0 0-1,0 1 1,0-1-1,0 1 1,0 0 0,-1 0-1,1-1 1,-1 1 0,0 0-1,0 0 1,0 1 0,0-1-1,1 5 1,1 13-29,2 38 1,-3-36 7,3 77 9,-16 183 0,-38 98 0,26-223 0,13-74 0,0 95 0,10-139 0,2 0 0,2 0 0,2-1 0,16 62 0,-18-87 0,1 0 0,0-1 0,1 0 0,1 0 0,0-1 0,1 0 0,0 0 0,0 0 0,2-1 0,-1 0 0,1-1 0,1 0 0,0-1 0,14 9 0,-11-9 0,0-1 0,1-1 0,0-1 0,0 0 0,1 0 0,-1-2 0,1 0 0,0-1 0,1 0 0,-1-1 0,0-1 0,20-1 0,6-3-788,-1-2 0,0-2 0,0-1 1,43-15-1,157-66-8017,-162 57 5497,49-18-10423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04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9 209 14253,'0'0'7768,"2"2"-5508,0 2-1950,1 0 0,-1 0 0,1-1 0,0 1 0,0-1 0,1 0-1,-1 0 1,1 0 0,0 0 0,-1 0 0,1-1 0,0 0 0,0 0 0,1 0 0,-1 0 0,0-1 0,1 0 0,-1 1 0,1-2 0,-1 1 0,7 0 0,23 3-159,1-2 1,-1-2-1,1-1 1,-1-1-1,0-2 1,0-2 0,0-1-1,-1-1 1,0-2-1,36-16 1,-57 21-152,0-1 0,0 0 0,0 0 0,-1-1 0,0-1 0,0 0 0,-1-1 0,17-17 0,-20 18 0,-1 1 0,0 0 0,0 0 0,-1 0 0,5-9 0,-9 14 0,0 0 0,0-1 0,0 1 0,0 0 0,-1 0 0,1-1 0,-1 1 0,1 0 0,-1-1 0,0 1 0,0 0 0,0-1 0,0 1 0,-1 0 0,1-1 0,0 1 0,-1 0 0,0 0 0,1-1 0,-1 1 0,-2-3 0,2 3 0,-1 1 0,0-1 0,1 0 0,-1 1 0,0-1 0,0 1 0,0 0 0,0 0 0,-1-1 0,1 1 0,0 1 0,0-1 0,-1 0 0,1 0 0,0 1 0,-1 0 0,1-1 0,-1 1 0,1 0 0,0 0 0,-1 0 0,1 0 0,-1 1 0,1-1 0,-4 2 0,-7 1 0,-1 0 0,1 0 0,-18 9 0,5 0 0,1 2 0,0 1 0,1 0 0,1 2 0,-35 32 0,-95 112 0,151-160 0,-39 48 0,-46 66 0,78-101 0,0 0 0,1 1 0,0 0 0,1 0 0,1 1 0,0 0 0,2 0 0,-1 0 0,2 0 0,-2 20 0,5-31 0,0-1 0,0 0 0,0 0 0,0 1 0,1-1 0,0 0 0,0 0 0,0 0 0,0 0 0,1 0 0,-1 0 0,1 0 0,0 0 0,0-1 0,1 1 0,-1-1 0,1 1 0,0-1 0,0 0 0,0 0 0,0 0 0,0 0 0,1-1 0,-1 1 0,1-1 0,-1 0 0,1 0 0,0 0 0,0-1 0,0 1 0,0-1 0,7 1 0,5 1 0,1 0 0,0-2 0,0 0 0,-1-1 0,1-1 0,32-5 0,-8-2-5,0-2-1,-1-2 1,0-1 0,-1-2 0,-1-2-1,-1-2 1,36-23 0,27-24-74,103-92 1,-205 160-348,-33 40 419,31-37 44,0 0 0,0 1 0,1-1 0,0 1 0,0 0 0,1 0 0,0 0 1,0 0-1,-2 8 0,4-13-34,0 0 1,0 0 0,0 0 0,0 0-1,0 0 1,0-1 0,0 1-1,0 0 1,1 0 0,-1 0 0,0 0-1,0 0 1,1 0 0,-1 0 0,1-1-1,-1 1 1,1 0 0,-1 0-1,1-1 1,-1 1 0,1 0 0,0-1-1,-1 1 1,1 0 0,0-1-1,0 1 1,0-1 0,-1 1 0,1-1-1,0 0 1,0 1 0,0-1 0,0 0-1,0 1 1,0-1 0,-1 0-1,1 0 1,0 0 0,0 0 0,0 0-1,0 0 1,0 0 0,0 0 0,0 0-1,0-1 1,0 1 0,0 0-1,1-1 1,8-1 6,0-1 0,-1 0 0,15-6 0,-18 7-4,5-3 18,1 1 0,-1 0 0,1 1 1,0 0-1,0 1 0,1 0 0,16 0 1,-24 3-182,0-1-1,0 1 1,-1 0 0,1 0 0,0 0 0,-1 1 0,1-1 0,-1 1 0,5 3 0,-4-2-375,-1-1 0,-1 1 0,1 1 0,0-1 0,-1 0 0,1 1 0,-1 0 1,0 0-1,-1 0 0,4 6 0,-4-8-365,-1 1-1,0-1 1,0 1 0,-1 0 0,1 0 0,0-1 0,-1 1 0,0 0-1,0 4 1,1-1-1336,1 17-9084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05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1 291 16790,'20'15'6358,"0"-2"-3714,-11-8-2088,-2 0 1,1 1-1,12 10 1,-7-2-351,-1 0 1,-1 1-1,-1 0 1,0 0-1,-1 1 1,0 1-1,-2-1 1,0 1-1,-1 1 1,0-1-1,-1 1 1,-2 0-1,1 0 1,-2 0-1,-1 1 1,0-1-1,-1 0 1,-1 1-1,-1-1 1,0 0-1,-1 0 1,-11 35-1,8-34-206,1-5 0,1-13 0,1-10 0,3 4 0,-1 1 0,1-1 0,1 1 0,-1-1 0,1 1 0,-1-1 0,1 1 0,0-1 0,1 1 0,-1 0 0,1 0 0,0 0 0,0 0 0,0 0 0,3-4 0,10-14 0,23-27 0,-24 31 0,25-30-768,3 2 0,1 1 0,2 2 0,2 2 0,90-59 0,-105 79 246,91-52-1289,-108 65 1542,1 1 1,0 0 0,1 1 0,-1 1-1,32-6 1,-46 12 324,0 0 0,0-1 0,0 1-1,0 0 1,0 0 0,-1 0 0,1 0 0,0 0 0,-1 1-1,1-1 1,0 0 0,-1 1 0,3 2 0,-2 0 63,-1 0 0,1 0 0,-1 0 0,0 0 0,0 0 0,0 0 0,-1 0 1,1 0-1,-1 0 0,0 7 0,2 17 396,-2-26-489,6 27 495,19 55 0,-22-75-476,1-1 0,0 1 0,1-1 0,0 0 0,0 0 1,1 0-1,0-1 0,0 1 0,1-2 0,9 9 0,-13-13 5,-1 0 0,1-1 0,0 1 0,0-1 0,0 0 0,0 0 0,0 0 0,0 0 0,0 0 0,1-1 0,-1 1 0,0-1 0,0 0 0,1 0 0,-1 0 0,0 0 0,0-1 0,0 1 0,6-3 0,6-2 185,0 0 1,0-1-1,13-9 1,25-8 513,-31 17-627,1 1 0,0 1 1,0 1-1,0 1 0,1 1 0,-1 2 0,26 2 0,-6 3 115,-1 2 1,76 24-1,-117-31-237,1 0 0,-1 0 0,1-1 0,-1 1 0,1 0 0,-1-1 0,1 0 0,-1 1 0,1-1 0,-1 0 0,1 0 0,0 1 0,-1-1 0,1-1 0,0 1 0,-1 0 0,1 0 0,-1-1 0,1 1 0,-1 0 0,3-2 0,3-1 0,-1 2 0,0-1 0,0 1 0,0-1 0,0 0 0,0-1 0,-1 1 0,1-1 0,-1 0 0,0-1 0,9-6 0,3-5 0,2 0 0,-1 1 0,2 2 0,25-14 0,-36 22 0,0-1 0,0 2 0,0-1 0,0 1 0,0 1 0,1 0 0,-1 0 0,1 1 0,0 0 0,-1 0 0,1 1 0,0 1 0,10 1 0,-15 0 0,1 0 0,-1 0 0,0 0 0,0 1 0,0 0 0,-1 0 0,1 0 0,-1 1 0,1 0 0,-1 0 0,0 0 0,-1 0 0,5 6 0,3 6 0,0 0 0,13 28 0,-18-32-141,-5-10-710,2-3-699,1-1 1287,-1 0-1,1-1 1,-1 1 0,0-1 0,0 1-1,0-1 1,0 0 0,0-1 0,0 1-1,-1 0 1,0-1 0,1 1 0,1-5-1,22-57-1655,-13 28 1102,0 5 245,54-115-1119,-59 133 1506,0 0 1,1 0 0,1 1-1,0 0 1,1 0-1,0 1 1,19-15-1,-26 24 69,0 0-1,0 1 1,0-1-1,1 1 1,-1 0-1,1 0 0,0 1 1,-1-1-1,1 1 1,0 0-1,0 0 0,0 1 1,0-1-1,0 1 1,0 0-1,0 0 1,0 1-1,0 0 0,0 0 1,-1 0-1,1 0 1,0 1-1,0-1 0,-1 1 1,1 1-1,3 2 1,11 6 174,-2 1 0,1 1 1,-2 1-1,24 24 0,-35-33 130,2 3 584,0 1 0,0 0 0,-1 0 0,8 14 0,-13-21 703,12 4 1216,-8-5-2363,0 1-1,1-1 1,-1-1-1,0 1 0,1-1 1,-1 0-1,0 0 1,1-1-1,-1 1 1,7-3-1,-5 2-132,-1 0 0,1 0 0,0 0 0,0 1 0,0 0 0,-1 1 0,1-1 0,10 3 0,-6 0-85,-1 1 0,1-1 1,-1 2-1,1-1 0,-1 1 1,0 1-1,-1 0 0,1 0 1,-1 1-1,-1 0 0,1 1 1,-1 0-1,-1 0 0,1 0 0,-1 1 1,-1 1-1,8 13 0,5 11-107,-12-21-3,-6-13 0,-1 1 0,0 0 0,1 0 0,-1-1 0,0 1 0,1 0 0,-1-1 0,1 1 0,-1-1 0,1 1 0,0-1 0,-1 1 0,1-1 0,-1 1 0,1-1 0,0 1 0,-1-1 0,1 0 0,0 1 0,0-1 0,-1 0 0,1 0 0,0 1 0,0-1 0,0 0 0,1 0 0,5-5 0,-7 5 0,7-5 0,0 0 0,-1 0 0,1-1 0,-1 0 0,-1 0 0,1 0 0,-1-1 0,6-8 0,12-15 0,-7 11 0,2 0 0,0 1 0,1 1 0,0 1 0,1 1 0,45-26 0,-62 40 0,0 0 0,0 0 0,0 0 0,0 0 0,0 0 0,0 0 0,0 1 0,0 0 0,0-1 0,0 1 0,0 0 0,0 1 0,1-1 0,-1 0 0,0 1 0,0 0 0,0 0 0,0 0 0,0 0 0,0 0 0,-1 0 0,1 1 0,0 0 0,-1-1 0,1 1 0,-1 0 0,1 0 0,-1 0 0,0 1 0,0-1 0,0 0 0,2 4 0,3 4 0,-1 0 0,0 0 0,-1 0 0,0 1 0,-1 0 0,0 0 0,3 14 0,-3-5 0,-1 1 0,-1-1 0,0 1 0,-3 31 0,-14 85 0,3-31 0,-55 513 0,64-590 0,1 1 0,1 36 0,1-64 0,0 0 0,0 0 0,0 0 0,0 0 0,0 0 0,0 0 0,1 0 0,-1 0 0,1 0 0,0 0 0,-1 0 0,1 0 0,0 0 0,0 0 0,0 0 0,0-1 0,1 1 0,-1 0 0,0-1 0,1 1 0,-1-1 0,1 1 0,-1-1 0,1 0 0,0 0 0,0 0 0,-1 0 0,1 0 0,0 0 0,0 0 0,4 0 0,-2-1 0,-1 0 0,1 0 0,0-1 0,0 1 0,0-1 0,-1 0 0,1 0 0,0 0 0,-1-1 0,1 0 0,-1 1 0,1-1 0,-1 0 0,0 0 0,0-1 0,5-3 0,186-176-119,40-34-477,223-100-6887,-343 244 2828,-65 38-1762,-9 7-4096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05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5180 44 7209,'-6'-26'11487,"6"25"-11242,-1 0 1,0-1 0,1 1 0,-1 0-1,0 0 1,0 0 0,0 0-1,0 0 1,0 0 0,0 0 0,0 0-1,0 0 1,0 0 0,0 0-1,-1 1 1,0-2 0,-2 5-2,0 0 1,1 0-1,0 1 0,0-1 1,0 1-1,0 0 1,1 0-1,-1 0 0,1 0 1,0 0-1,-2 5 1,-25 53 1643,-86 167 2189,-26 7-3579,-326 415 0,163-313-498,-330 320 0,225-244 0,-1724 1779 0,1813-1861 21,-213 234-143,504-531-489,22-28-1769,26-36-236,-19 28 2576,6-7-375,109-160-10610,-21 49-1570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07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5 6569,'-8'-2'483,"6"1"-299,-1 1-1,1-1 0,0 1 1,0 0-1,-1 0 1,1-1-1,0 1 1,0 1-1,-1-1 1,1 0-1,0 1 1,0-1-1,-1 1 1,1-1-1,0 1 0,-2 1 1,2-1 1497,-19 2 568,1 1-1,-1 0 1,-19 7 0,37-10-1587,0 19 713,2-13-1143,2 0 0,-1 1 0,1-1 0,0 0 0,0 0 0,1 0 0,0 0 0,0 0 0,0 0 0,1 0 0,4 6 0,-1 0 17,5 10 148,1 0 1,2 0-1,0-1 0,29 34 0,80 74 791,-107-114-1043,71 69 786,109 81 1,348 254 701,687 406-1598,591 144-35,-1666-893 0,454 213 0,-595-283 0,7 3 0,0-1 0,39 11 0,-29-14 0,-25-8 0,-1-1 0,2 3 0,-5 0 0,-1 0 0,0-1 0,1 1 0,-1 0 0,0-1 0,1 0 0,-1 1 0,0-1 0,0 0 0,1 0 0,-1 0 0,0 0 0,0-1 0,0 1 0,-1 0 0,1-1 0,3-3 0,21-19-46,-10 11-1814,1 1-1,0 0 1,22-10 0,-36 16-1997,-3-7 2352,-1 11 587,1-18-5264,-3 3-3652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1:56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5256,'47'12'625,"-27"-6"-821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00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 13277,'6'-19'3979,"-3"18"-1112,1 11-1106,-3-6-1423,0 1-1,1-1 1,0 1-1,0-1 1,1 0-1,-1 1 1,1-1 0,0 0-1,4 4 1,37 36 994,-17-18-571,7 11-114,-6-7-561,0-1 0,37 29 0,-59-54-137,-1-1-1,1 0 1,-1 0 0,1-1 0,0 1-1,0-2 1,0 1 0,0 0 0,0-1 0,6 0-1,-7 0 30,-1-1-1,1 0 0,-1 0 1,0 0-1,1 0 0,-1-1 1,0 0-1,1 0 0,-1 0 1,0 0-1,0-1 0,0 1 1,0-1-1,7-4 1,0-4 62,-1 0 0,0-1 1,0 1-1,-1-2 0,-1 1 1,0-1-1,0-1 0,-1 0 1,-1 0-1,0 0 0,0 0 1,3-18-1,-3 16 424,0 0-1,1 0 1,1 1-1,13-20 1,3-3 1234,-23 34-1138,3 20-289,-1-5-246,3 8-22,-2 0 0,0 1 0,-2 0 1,1 24-1,-8 76-3,-33 187 0,24-224 0,-45 139 0,45-180 0,-3-1 0,-1-1 0,-2-1 0,-50 74 0,64-106 0,-1 0 0,0-1 0,0 0 0,0 0 0,-1-1 0,0 0 0,0 0 0,-1-1 0,1 0 0,-1-1 0,-1 1 0,1-2 0,0 1 0,-1-2 0,0 1 0,1-1 0,-15 1 0,17-2 0,-1-1 0,1 0 0,-1 0 0,1-1 0,0 0 0,-1 0 0,1 0 0,0-1 0,0 0 0,0-1 0,0 0 0,0 0 0,0 0 0,1-1 0,-1 0 0,1 0 0,0-1 0,0 1 0,1-2 0,0 1 0,0 0 0,0-1 0,-7-9 0,10 11 0,0 0 0,0-1 0,0 1 0,0 0 0,1 0 0,0-1 0,-1 1 0,2-1 0,-1 1 0,0-1 0,1 1 0,0-1 0,1-8 0,0 5 0,1-1 0,0 1 0,0 0 0,1 0 0,0 1 0,1-1 0,4-7 0,5-7 0,2 2 0,0 0 0,1 1 0,21-20 0,30-24-1471,122-87 0,88-32-4210,-131 97-2194,8 6-5410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08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35 6033,'0'-1'207,"-1"-1"0,1 1 1,0 0-1,0 0 0,-1 0 1,1 0-1,0 0 0,0 0 1,0 0-1,1 0 1,-1 0-1,0-1 0,0 1 1,1 0-1,-1 0 0,0 0 1,1 0-1,-1 0 1,1 0-1,-1 0 0,1 0 1,0 1-1,-1-1 0,1 0 1,0 0-1,0 0 0,-1 1 1,1-1-1,0 0 1,0 1-1,0-1 0,0 1 1,0-1-1,0 1 0,0-1 1,0 1-1,0 0 1,0-1-1,0 1 0,0 0 1,2 0-1,7 1 355,-1 1-1,1 1 1,0-1 0,-1 2-1,1-1 1,-1 1 0,0 1-1,0 0 1,-1 0 0,1 0-1,-1 1 1,-1 0-1,1 1 1,13 15 0,205 209 4591,126 104-2554,155 90-1424,-409-356-1331,3-4-1,2-4 1,169 71 0,-193-101-23,113 28 0,-135-43 114,16 3-45,85 12 0,-79-18 45,-45-8 45,33 0 0,-2 0-684,-61-5 293,-1-1 0,1 0 0,-1 1-1,1-1 1,-1 0 0,0 0 0,1-1-1,-1 1 1,0-1 0,0 0 0,3-2-1,-4 3-187,15-17-10334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08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11101,'0'0'127,"0"1"-1,0 0 1,0 0-1,0 0 1,0 0-1,0 0 1,0 0-1,0 0 1,0-1 0,0 1-1,1 0 1,-1 0-1,0 0 1,1 0-1,-1-1 1,1 1 0,-1 0-1,1 0 1,-1-1-1,1 1 1,-1 0-1,1-1 1,0 1-1,-1-1 1,1 1 0,1 0-1,11 15 1861,13 27 1071,-18-31-2290,-1 1-1,0-1 1,10 27-1,55 204 3973,-40-124-3444,68 164 0,-94-268-1172,1-1-1,1 0 1,0-1-1,1 0 1,0 0-1,17 17 1,-21-24-72,0-2 1,1 1-1,0-1 1,-1 0-1,2 0 1,-1 0-1,0-1 1,1 0 0,-1 0-1,1-1 1,0 0-1,0 0 1,0 0-1,0-1 1,0 0-1,10 0 1,4-3 14,0 0-1,0-1 1,-1-1 0,1 0 0,-1-2 0,0-1-1,0 0 1,30-17 0,13-11-72,67-49-1,-111 71-15,296-218-2420,-197 142 849,71-64-2086,-74 56-198,4 7-3358,-24 28-3253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1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0 14849,'-12'16'1895,"2"0"-1,0 0 1,1 1-1,-8 18 1,12-20-1002,0 0 1,1-1-1,1 1 0,0 1 1,-1 24-1,2 55 116,15 132 1,29 97 56,-42-324-1066,134 730-4378,-98-607-537,-4-44-3932,-2-29-2796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2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26 13957,'-25'-26'8655,"33"27"-8225,-1 0 0,1 0 0,0 1 0,0 0 0,-1 0 0,1 1 0,8 4 0,-7-3-106,31 14 302,0 2 0,59 41 1,66 61 138,-134-98-663,8 7-13,-1 2 0,38 41 0,79 101-201,-133-148 45,-2 0 0,0 2 0,26 52 0,-33-51-11,-2-1 1,13 61 0,-20-72 64,-2-1 0,0 1 0,-1-1 0,-1 1 0,-1-1 0,0 1 0,-1 0 1,-1-1-1,-1 0 0,0 0 0,-1 0 0,-1 0 0,-1-1 0,0 0 0,-15 23 1,20-35 10,0 0 1,-1-1 0,0 0 0,0 0 0,0 0 0,0 0 0,0 0-1,-1-1 1,1 1 0,-5 1 0,7-3 1,0 0 0,0-1 0,0 1 0,0-1 0,0 1 0,0-1 0,0 1 0,0-1 0,-1 0 0,1 0 1,0 0-1,0 1 0,0-1 0,0 0 0,0 0 0,-1-1 0,1 1 0,0 0 0,0 0 0,0 0 0,0-1 0,0 1 0,-1-1 0,1 1 0,0-1 0,0 1 0,0-1 0,0 0 0,0 1 1,1-1-1,-1 0 0,0 0 0,0 0 0,0 1 0,1-1 0,-1 0 0,0-1 0,-1-6-10,0 0 0,0 0 0,1 0 0,0 0 0,1-1 0,0 1 0,0 0 1,1 0-1,2-14 0,-2 20 6,3-24-47,1 0 0,2 0 0,1 1-1,1-1 1,15-30 0,-1 12 31,55-79-1,-59 96 144,1 1 0,2 1 0,1 1 0,0 1 0,2 2-1,40-30 1,-52 43 48,0 0 0,1 0 0,-1 2 0,1-1 0,1 2 0,-1 0 0,1 0 0,0 2 0,0 0 0,0 0-1,0 2 1,1 0 0,-1 0 0,0 2 0,1 0 0,16 3 0,-15 0-131,0 0 1,-1 2 0,0 0-1,0 0 1,0 2-1,-1 0 1,0 1 0,-1 0-1,0 1 1,0 1-1,-1 0 1,-1 1 0,0 0-1,21 27 1,-2 7 25,-2 2 0,-2 1 0,26 65 1,-9-21-49,-31-65-1404,3-1 0,0 0 0,23 28 0,-27-41-182,0-1 0,1 0 0,0 0 1,1-1-1,0-1 0,29 17 0,-8-10-11696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2.9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52 764 13969,'1'-3'403,"0"0"1,0 0-1,1 1 0,-1-1 0,1 0 0,-1 1 1,1-1-1,0 1 0,0-1 0,0 1 0,0 0 1,0 0-1,4-3 0,39-25 2196,-22 14-1596,70-59 796,-65 51-1406,-18 15-263,-1 0 0,0 0 0,0-1 0,8-12 0,-15 19-72,0 0 0,0 0 0,0 0 0,0 0 0,-1 0 0,1 0 0,-1 0 0,0-1 0,0 1 0,0-1 0,-1 1 0,1 0 0,-1-1 0,1 1 0,-1-1 0,0 1 0,-1-1 0,1 1 0,-1-1 0,0-4 0,0 7-16,0 0 0,0 0 0,0 0 0,0 0 0,0 1 1,0-1-1,0 0 0,0 0 0,0 1 0,0-1 0,-1 0 0,1 1 1,0-1-1,0 1 0,-1 0 0,1-1 0,0 1 0,0 0 0,-1 0 0,1 0 1,0 0-1,-1 0 0,1 0 0,0 0 0,-3 1 0,-16-1 820,0 2 0,-29 5 0,42-5-763,0 0 0,0 1 0,0-1 0,1 1 0,0 1 0,-1-1 0,1 1 0,0 1 0,0-1 0,1 1 0,0 0 0,0 0 0,0 0 0,0 1 0,1 0 0,-1-1 0,-2 9 0,-6 4-71,0-1-28,2 0 0,0 1 0,1 1 0,1 0 0,1 0 0,0 0 0,1 1 0,2 1 0,-7 39 0,11-52 0,0 1 0,1-1 0,0 1 0,0-1 0,1 1 0,0-1 0,0 1 0,1-1 0,0 0 0,1 0 0,0 0 0,0 0 0,1 0 0,-1 0 0,2-1 0,-1 0 0,1 0 0,0 0 0,1 0 0,0-1 0,0 0 0,0 0 0,1-1 0,-1 0 0,1 0 0,13 7 0,-6-6-120,0 0-1,1-1 1,0 0-1,0-1 1,0-1 0,1 0-1,-1-1 1,1-1 0,-1-1-1,1 0 1,0 0-1,-1-2 1,20-4 0,-9 1-141,0-2 1,0 0 0,-1-2-1,0-1 1,0-1 0,41-26-1,-46 24 208,-1-2-1,0 0 1,-2-1-1,0-1 0,23-29 1,-6 0 983,30-55 0,-61 96-819,0 0 0,1 0 0,-1 0 0,1 1 0,0-1 0,0 1 0,0 0 0,1 0 0,-1 0 0,1 1 0,8-5 0,-9 6-73,0 1-1,0 0 0,0-1 1,1 2-1,-1-1 0,1 0 0,-1 1 1,0 0-1,1 0 0,-1 0 1,1 0-1,-1 1 0,0 0 0,1 0 1,-1 0-1,5 2 0,-1 0-127,1 1 0,-1-1-1,0 2 1,-1-1-1,1 1 1,-1 0-1,1 1 1,-2-1 0,1 1-1,-1 1 1,0-1-1,0 1 1,0 0 0,8 15-1,-13-20 52,0 0-1,1 0 0,-1-1 1,1 1-1,-1-1 0,1 1 1,0-1-1,0 0 1,-1 1-1,4 0 0,-1 1-29,-3-3 59,0-1 0,0 1 0,0 0 0,0 0 1,0-1-1,0 1 0,0-1 0,0 1 0,0-1 0,0 1 1,0-1-1,0 1 0,0-1 0,0 0 0,0 0 0,0 0 0,10-8 7,0 0 0,-1 0-1,8-12 1,9-7 134,-7 10-10,0 1 0,2 1 0,0 1 0,0 0 0,1 2 0,1 1 0,1 0 0,-1 2 0,1 1-1,1 1 1,0 1 0,0 2 0,53-6 0,-73 11-115,13-1-10,0-1 0,35-8 0,-49 8-10,0 1-1,1-1 1,-1 0 0,0-1-1,0 1 1,0-1-1,-1 0 1,1 0 0,-1 0-1,1-1 1,-1 1 0,0-1-1,0 0 1,-1 0 0,5-7-1,-4 5 28,0 0 0,0-1 0,1 2 0,0-1 0,0 1 0,0-1 0,9-5 0,-11 9 6,0 0-1,0 0 0,0 0 0,1 1 1,-1 0-1,0-1 0,1 1 1,-1 0-1,1 1 0,-1-1 0,1 0 1,-1 1-1,1 0 0,-1 0 1,1 0-1,-1 0 0,1 1 0,5 1 1,1 1-19,-1 0 1,0 1 0,0 0 0,0 1-1,-1 0 1,0 0 0,13 11 0,51 53-1,0 0-1,-59-59 1,-7-4 0,0-1 0,0 0 0,1 0 0,0-1 0,0 0 0,0 0 0,15 5 0,-18-8 0,0-1 0,0 0 0,1 1 0,-1-1 0,0-1 0,1 1 0,-1 0 0,0-1 0,0 0 0,0 0 0,1-1 0,-1 1 0,0-1 0,-1 0 0,1 0 0,0 0 0,0 0 0,-1 0 0,1-1 0,5-5 0,6-5 0,-3 4 0,0-1 0,0-1 0,-1 0 0,-1 0 0,0-1 0,0-1 0,-1 1 0,7-16 0,-1 0 0,-1-1 0,18-53 0,-27 66 0,-1 0 0,-1 0 0,0 0 0,-1 0 0,-1 0 0,0 0 0,-3-23 0,2 33 0,-1 1 0,0 0 0,0 0 0,0 0 0,-1 0 0,0 0 0,0 0 0,0 0 0,-1 1 0,0-1 0,1 1 0,-2 0 0,1 0 0,0 0 0,-1 0 0,0 0 0,0 1 0,0-1 0,0 1 0,0 0 0,-1 1 0,1-1 0,-1 1 0,-5-3 0,3 3 0,0 0 0,0 1 0,0-1 0,-1 1 0,1 1 0,0-1 0,-1 1 0,1 1 0,0-1 0,-1 1 0,1 1 0,0-1 0,0 1 0,0 0 0,0 1 0,0 0 0,-7 4 0,-7 5-1251,0 1 1,0 2-1,2 0 0,0 1 1,0 0-1,2 2 0,-19 23 0,20-13-6261,8 6-4753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3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 15809,'23'-20'2623,"-21"17"-2146,0 0 0,0 1 0,0-1 0,0 1 0,1 0 0,0 0 1,-1 0-1,1 0 0,0 0 0,0 0 0,0 1 0,0 0 0,0-1 0,0 1 0,0 0 0,0 1 0,7-2 0,4 3-65,0 1 0,1 0 0,-2 1 0,1 1 0,0 0 0,-1 1-1,0 0 1,17 10 0,-4-1-91,-1 1 0,0 1 0,23 21 0,-32-24-268,-1 1 1,0 1-1,-1 1 0,-1 0 0,0 0 1,-2 1-1,1 1 0,10 25 0,-16-30-31,-1 0-1,0 1 0,-1 0 1,-1 0-1,0 0 0,-1 1 1,-1-1-1,0 1 0,-1-1 1,0 0-1,-1 1 1,-5 24-1,4-28-21,-1 0 0,0 0 0,0 0 0,-1 0 0,0 0 0,-1 0 0,0-1 0,-1 0 0,0 0 0,-14 16 0,11-20 0,6-9 0,4-14 0,-1 16 0,1-5 0,1 0 0,-1 1 0,1-1 0,0 1 0,0 0 0,1 0 0,-1 0 0,7-8 0,20-33 0,3 2 0,41-45 0,-42 54 0,1 0 0,2 2 0,1 1 0,1 2 0,43-26 0,-67 49 0,1 0 0,25-9 0,-34 14 0,1 1 0,-1 0 0,1 0 0,-1 0 0,1 1 0,-1 0 0,1 0 0,-1 0 0,1 0 0,0 0 0,-1 1 0,1 0 0,5 2 0,-4-1-22,-1 1 1,1 0-1,-1 0 1,0 1-1,0-1 1,0 1-1,-1 0 1,1 0-1,-1 1 1,0-1-1,0 1 1,-1 0-1,1 0 1,-1 0-1,0 1 1,0-1-1,3 10 0,3 12-321,-2 0 0,9 50 0,-12-52-99,1-1 0,12 36 1,-14-51-229,11 21-3847,-2-11-4598,0-7-3624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3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18 12217,'-9'-18'5437,"18"30"-4329,4-1-268,3-2-344,-3-1-764,6 10-1016,16 10-1233,-10-2-2167,4 2-3677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4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15277,'1'-2'477,"0"0"0,1 0 0,-1 0 0,1 1 0,0-1 0,-1 0 0,1 1 0,0-1 0,0 1 0,0 0 0,0 0 0,0-1 0,1 1 0,-1 0 0,0 1 0,0-1 0,4 0 0,-2 0-44,1 1 1,0-1-1,-1 1 1,1 1-1,0-1 0,-1 1 1,1-1-1,7 4 1,0 0-46,-1 0 0,1 1 1,-1 1-1,0 0 1,-1 0-1,14 11 1,-15-9-270,0 0 0,0 1 0,-1 0-1,0 0 1,-1 1 0,0 0 0,0 0 0,-1 0 0,0 1 0,5 15 0,-4-6 44,-2 0-1,0 0 1,-1 0 0,-1 0-1,1 28 1,8 20-204,-12-65-181,13 3-410,-11-5 602,-1-1 0,1 1-1,0-1 1,-1 0 0,1 0 0,0 1-1,-1-1 1,1 0 0,0 0 0,0-1-1,-1 1 1,1 0 0,0-1 0,-1 1-1,1-1 1,-1 1 0,3-2 0,34-17-201,-15 6 48,-22 13 170,11-6-61,0 2-1,0-1 0,0 2 1,0 0-1,16-3 1,-26 6 70,0 0 0,0 0 0,-1 0 0,1 0 0,0 0 0,0 1 0,-1-1 0,1 0 0,0 1 0,-1 0 0,1-1 0,0 1 0,-1 0 0,1-1 0,-1 1 0,1 0 0,-1 0 0,3 2 0,-3-1 1,0 0 1,0 0-1,0 0 1,0 1 0,0-1-1,0 0 1,-1 0-1,1 1 1,-1-1 0,1 0-1,-1 1 1,0-1-1,0 0 1,0 1-1,0-1 1,0 0 0,-2 5-1,-1 9-8,-2 1-1,0-1 0,0 0 1,-2 0-1,-12 23 0,8-18-346,-13 36 0,23-53 48,21-15-538,-15 8 817,1-1 0,0 0 0,-1 1 0,0-2 0,0 1 0,0-1 0,0 1 0,-1-1-1,7-10 1,29-57 408,-10 16 504,-27 52-795,1-1 1,0 1 0,-1 0-1,1 0 1,1 0-1,-1 0 1,1 1 0,-1 0-1,1 0 1,0 0-1,0 0 1,0 1 0,0 0-1,1 0 1,-1 0-1,1 1 1,-1 0 0,1 0-1,0 0 1,10 0-1,4 2 237,0 0-1,-1 1 0,1 1 1,29 8-1,-43-8-322,1 0 0,20-3 0,-5-4 0,5-5 0,-23 1 0,-4 4 0,55-125-1049,-53 126 888,0 1 0,0-1-1,0 1 1,0 0 0,0-1 0,1 1 0,-1 0 0,1 0 0,0 1 0,-1-1 0,1 0 0,0 1 0,0 0 0,0-1 0,0 1 0,0 1 0,1-1 0,-1 0 0,0 1 0,0-1 0,0 1 0,1 0 0,-1 0 0,0 0 0,0 1 0,6 0 0,11 3-1187,-1 0 0,1 1 1,20 8-1,-27-9 248,-11-3 875,1 0 0,0-1 0,0 1 1,-1-1-1,1 0 0,0 1 0,0-1 0,0 0 1,0 0-1,0-1 0,-1 1 0,1-1 1,0 1-1,0-1 0,-1 0 0,1 0 1,0 0-1,-1-1 0,1 1 0,-1-1 0,1 1 1,-1-1-1,0 0 0,0 1 0,0-1 1,0-1-1,0 1 0,0 0 0,1-3 1,6-7-164,-2-1 0,0-1 1,0 1-1,6-23 1,-2 9 247,-2 3-163,14-30-443,-3 19-3310,-6 15 87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4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497 94 8701,'0'0'17161,"-13"-7"-15384,8 5-1393,-1 0 1,0 0-1,0 1 1,0 0 0,0 0-1,-9 0 1,12-1-367,1 0 1,0 0-1,0 0 1,0-1-1,1 1 1,-1-1-1,0 1 1,1-1-1,-2-4 0,0-1-7,3 5 0,-1 0 0,0 1 0,0-1 0,0 0 0,0 1 0,0-1 0,0 1 0,-1-1 0,1 1 0,-1 0 0,0 0 0,0-1 0,0 1 0,-3-3 0,3 4 19,-24 23-48,25-20 18,0 0-1,0-1 1,0 1 0,1 0 0,-1 0-1,0-1 1,1 1 0,0 0 0,-1 0-1,1 0 1,0 0 0,0 0 0,0 0-1,0-1 1,1 4 0,0-3 0,1 1 0,-1-1 0,1 0 0,0 0 0,0 0 0,0 1 0,0-2 0,0 1 0,0 0 0,0 0 0,4 2 0,0 1 49,0 0 0,0 1 0,-1 0 0,1 1 1,-1-1-1,-1 1 0,0 0 0,0 0 0,0 0 0,-1 1 1,0 0-1,0-1 0,-1 1 0,0 0 0,2 11 0,1 15 331,-2 1-1,0 40 0,-2-34-235,2-10-144,1 0 0,2-1 0,1 1 0,2-1 0,15 36 0,15 57 0,-39-121 0,10 41 0,6 60 0,-15-88 0,0 0 0,-1 0 0,-1 0 0,-1-1 0,0 1 0,-1 0 0,-8 27 0,0-16 0,-1-1 0,-1 1 0,-1-2 0,-2 0 0,0-1 0,-1 0 0,-1-1 0,-42 37 0,-10 1 0,-108 69 0,148-108 0,20-14 0,3-2 0,-1 1 0,1-1 0,-1-1 0,-1 1 0,1-1 0,-1-1 0,-15 5 0,24-8 0,-1 1 0,1-1 0,0 0 0,-1 0 0,1 0 0,0 0 0,-1 1 0,1-1 0,0 0 0,-1 0 0,1 0 0,-1 0 0,1 0 0,0 0 0,-1 0 0,1 0 0,-1 0 0,1 0 0,0 0 0,-1 0 0,1 0 0,0 0 0,-1-1 0,1 1 0,-1 0 0,1 0 0,0 0 0,-1-1 0,1 1 0,0 0 0,0 0 0,-1-1 0,1 1 0,0 0 0,-1 0 0,1-1 0,0 1 0,0 0 0,0-1 0,-1 1 0,1 0 0,0-1 0,0 1 0,0-1 0,0 1 0,0 0 0,0-1 0,0 1 0,0 0 0,0-1 0,0 1 0,0-1 0,0 1 0,0 0 0,0-1 0,0 1 0,0-1 0,0 1 0,0 0 0,0-1 0,1 1 0,-1 0 0,0-1 0,0 1 0,0 0 0,1-1 0,-1 1 0,1-1 0,22-33 0,-20 28 0,447-522-4099,-356 424 3153,160-154-5487,-78 93-2502,-86 88-435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4.8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69 14201,'3'-14'2713,"-15"8"-245,2-2 1124,-6 5-2312,0-6 364,13-5-5836,0 0 1660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00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28 13645,'0'-1'272,"-1"-1"1,0 0-1,0 1 0,0-1 0,0 0 0,0 1 1,-1-1-1,1 1 0,0 0 0,-1-1 0,1 1 1,-1 0-1,1 0 0,-1 0 0,0 0 0,1 0 1,-1 0-1,0 0 0,0 1 0,0-1 1,0 1-1,1-1 0,-1 1 0,0 0 0,0 0 1,0 0-1,-3 0 0,1-1 147,3 1-203,0 0 1,0 0-1,0 1 1,0-1-1,0 0 1,0 0-1,0 0 0,0 1 1,0-1-1,1 0 1,-1 1-1,0-1 0,0 1 1,0-1-1,1 1 1,-1-1-1,0 1 1,0 0-1,1-1 0,-1 1 1,1 0-1,-1 0 1,1-1-1,-1 1 1,1 0-1,-1 0 0,1 0 1,-1 0-1,1 1 1,-8 30 1589,7-25-1308,-72 431 1786,27-214-2678,9-53-942,33-147-96,-8 42-3687,8-26-3170,3-16-4924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6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 15301,'4'-2'337,"-1"1"1,1-1-1,0 1 0,-1 0 0,1 0 0,0 1 0,0-1 0,0 1 0,0 0 0,-1 0 0,1 0 0,0 0 1,0 0-1,0 1 0,0 0 0,4 1 0,-1 1 207,0 0 1,0 1 0,-1-1-1,1 1 1,-1 1-1,0-1 1,0 1-1,5 5 1,2 3 392,-1 0 1,-1 1-1,-1 0 1,0 1-1,-1 0 1,13 29-1,19 67-733,41 183-1,-54-178-895,62 162 1,-65-210-3165,9 17-7900,-13-47-1167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6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0 612 13317,'13'-83'1968,"9"37"-311,3-2-365,17-4-320,5-2-208,23 3-148,22-7-148,10 4-336,15 3-616,4 5-380,6 12-540,0 14-496,-13 5-693,-3 21-1427,-9 23-2917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7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1352 10837,'79'-69'6212,"4"7"-3904,35-28-1054,-8-3 33,119-131-1,-198 189-875,-1-1 0,-2-2 1,-1 0-1,-3-2 0,-1-1 0,-2-1 1,30-84-1,-6 10 69,-15 43-212,-21 56-27,-6 9 538,-17 7-319,-8 7 93,21-5-464,0-1 1,0 0-1,0 1 1,0-1-1,0 1 1,1-1 0,-1 1-1,0-1 1,0 1-1,1-1 1,-1 1-1,0 0 1,1-1 0,-1 1-1,1 0 1,-1 0-1,1-1 1,-1 1-1,1 0 1,-1 0 0,1 0-1,0 0 1,-1 1-1,2 0 7,1 1 0,-1-1 1,1 1-1,-1-1 0,1 1 0,0-1 0,0 0 0,0 0 0,0 0 0,0 0 0,0 0 0,1-1 1,2 3-1,-1-1-95,0 0 1,0 0 0,0 1-1,0 0 1,-1 0 0,1 0 0,-1 0-1,0 0 1,0 1 0,2 6-1,6 5-2,14 31 1,35 85 0,9 43 0,-62-160 0,6 0 0,-12-14 0,0 0 0,0-1 0,1 1 0,-1 0 0,0 0 0,1-1 0,-1 1 0,1-1 0,-1 1 0,1-1 0,-1 1 0,1-1 0,-1 0 0,1 0 0,0 0 0,-1 0 0,1 0 0,-1 0 0,1 0 0,-1-1 0,3 0 0,-1 0 0,1 0 0,-1-1 0,1 0 0,-1 0 0,1 0 0,-1 0 0,0-1 0,4-3 0,4-6 0,1-1 0,-2 0 0,10-15 0,-18 24 0,27-39 0,-9 11 0,1 2 0,48-53 0,-60 74 0,0 0 0,0 1 0,1 1 0,1 0 0,-1 0 0,1 1 0,0 0 0,1 1 0,-1 0 0,1 1 0,0 0 0,22-3 0,-9 4 0,1 1 0,0 1 0,-1 2 0,29 3 0,103 23 0,-43-6 0,-66-10 0,-29-9 0,0-10 0,-18 8 0,0-1 0,0 1 0,1-1 0,-1 0 0,0 0 0,0 1 0,0-1 0,0 0 0,0 0 0,0 0 0,0 0 0,-1 0 0,2-2 0,-1 0 0,0 0 0,0 0 0,-1 0 0,1 0 0,-1 0 0,0 0 0,0 0 0,0 0 0,0 0 0,-1-5 0,-12-48 0,5 29 0,-1 1 0,2-1 0,1-1 0,-5-42 0,11 65 0,0 1 0,0 0 0,0 0 0,0-1 0,0 1 0,1 0 0,0 0 0,0 0 0,0 0 0,1 0 0,-1 0 0,1 0 0,0 0 0,0 0 0,0 1 0,0-1 0,1 1 0,4-6 0,-2 6 0,0-1 0,0 1 0,0-1 0,0 1 0,1 1 0,-1-1 0,1 1 0,-1 0 0,1 0 0,0 1 0,11-2 0,7 1 0,0 1 0,0 1 0,1 1 0,-1 2 0,35 7 0,-44-7 0,-1 0 0,0 2 0,-1 0 0,1 0 0,-1 1 0,0 1 0,0 0 0,12 9 0,-21-13 0,0 1 0,0-1 0,0 1 0,0-1 0,0 1 0,0 0 0,-1 0 0,0 1 0,0-1 0,0 1 0,-1 0 0,1-1 0,-1 1 0,0 0 0,0 0 0,-1 1 0,0-1 0,0 0 0,0 0 0,0 1 0,-1-1 0,0 0 0,0 1 0,-2 10 0,-2-3 0,0 0 0,-1 0 0,-1-1 0,0 1 0,0-1 0,-1 0 0,-1-1 0,0 0 0,-1 0 0,0 0 0,0-1 0,-1-1 0,-15 11 0,-16 12 0,-2-2 0,-49 25 0,89-54 0,-35 21-358,18-12-562,1 1 0,0 0 0,-23 20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7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15621,'-2'1'408,"0"0"-1,0 0 0,0 0 0,0 0 0,0 0 0,0 1 0,0-1 0,1 1 0,-1-1 0,0 1 0,1 0 0,0 0 1,-1 0-1,1 0 0,0-1 0,0 2 0,0-1 0,0 0 0,0 0 0,0 0 0,1 0 0,-1 1 0,1-1 0,-1 0 1,1 3-1,-1 9 802,0-1 1,1 1 0,2 16-1,0-8-266,2 29-711,2 0 1,16 65-1,36 97-149,-51-191-83,40 116-3624,8 28-2790,-54-163 5452,0 0 1,-1 0 0,1 0-1,-1 0 1,0 1-1,0-1 1,0 0-1,-1 4 1,1-5-176,-1 15-8818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7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10 370 11485,'-9'-51'3996,"9"49"-3780,0 0 0,0 0 0,0 0 1,1 0-1,-1 0 0,0 0 0,1 0 1,0 0-1,-1 0 0,1 0 0,0 0 1,0 0-1,0 1 0,0-1 0,0 0 1,3-2-1,18-19 764,-13 17-688,0 0-1,1 1 1,0 0-1,-1 0 1,1 1-1,1 0 1,18-4-1,8-3 179,322-87 1152,28-11-1927,-413 124 737,0 2 1,1 0 0,-29 27-1,45-36-449,1 2 0,0-1 0,0 1-1,1 0 1,-6 12 0,12-20-12,0-1 0,-1 1 1,2 0-1,-1 0 0,0 0 0,0 0 1,1 0-1,-1 0 0,1 0 0,-1 0 0,1 0 1,0 0-1,0 0 0,0 1 0,0-1 1,0 0-1,1 0 0,-1 0 0,1 0 1,-1 0-1,1 0 0,0 0 0,-1 0 0,1 0 1,0 0-1,0-1 0,1 1 0,-1 0 1,0 0-1,1-1 0,-1 1 0,1-1 0,-1 1 1,1-1-1,-1 0 0,1 0 0,3 2 1,1-1-12,0 0 1,1-1 0,-1 0-1,0 0 1,1 0 0,-1-1-1,0 0 1,1 0 0,-1-1 0,0 1-1,1-1 1,-1-1 0,9-2-1,-1 1 9,73-22 570,-65 17 550,1 1-1,26-4 0,-41 10-659,1 0 0,-1 1 0,1 0 1,0 0-1,-1 1 0,1 0 1,0 0-1,-1 1 0,13 4 0,-3 3-365,-1 0 0,-1 0 0,1 2-1,-2 0 1,1 1 0,22 23-1,42 31-46,-62-54-1101,0-1 0,34 14 1,-37-19-196,0 0 0,1-1 1,0-1-1,0 0 0,0-2 0,0 1 1,1-2-1,-1 0 0,0-1 1,1-1-1,-1 0 0,21-5 1,1-3-8631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8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12133,'-8'-1'477,"-28"-6"1718,17-9 2542,18 15-4408,1 0-1,-1 0 0,0 0 0,0 0 0,0 1 0,0-1 0,1 0 0,-1 1 0,0-1 0,-1 0 0,1 1 0,0-1 0,0 1 0,0-1 1,0 1-1,0 0 0,-2-1 0,3 1-272,-1 0 0,1 0 0,0 0 0,-1 0 0,1 0 0,0 1 0,0-1 0,-1 0 0,1 0 0,0 0 0,-1 0 0,1 0 0,0 1 0,0-1 0,-1 0 0,1 0 0,0 0 0,0 1 0,0-1 0,-1 0 0,1 0 0,0 1 0,0-1 0,0 0 0,0 0 0,-1 1 0,1-1 0,0 0 0,0 1 0,0-1 0,0 0 0,0 0 0,0 1 0,0-1 0,0 0 0,0 1 0,0-1 0,0 0 0,0 1 0,0-1 0,0 0 0,0 1 0,0-1 0,1 0 0,-1 0 0,0 1 0,0-1 0,0 0 0,0 0 0,0 1 0,1-1 0,-1 0 0,0 0 0,0 1 0,1-1 0,7 14 372,0 0 1,19 23-1,-18-26-403,-1 0 1,0 0-1,0 1 1,8 19-1,3 7-137,3-10 80,-11-23 36,-6-5-5,-3 0 4,0 0 0,-1 0 0,1 0 0,0 0 0,0 0 0,-1-1-1,1 1 1,0-1 0,-1 1 0,1-1 0,0 0 0,-1 0 0,1 0 0,-1 0-1,1 0 1,-1 0 0,0 0 0,1 0 0,1-3 0,2 0 15,21-17 108,84-60 1435,-99 74-1433,0 0-1,1 1 1,0 1 0,0 0-1,0 0 1,0 1 0,1 1-1,15-3 1,-19 6-128,0 0 0,0 0 0,0 1 0,0 0 0,0 0 0,0 1 0,0 0 0,-1 1 0,1 0 0,8 4 0,10 7 0,41 27 0,-18-9 0,-38-25-26,-1 0-194,1 0 1,0-1-1,0-1 1,24 9-1,-31-13 168,0-1-1,-1 1 1,1-1-1,0 1 0,-1-2 1,1 1-1,0 0 1,-1-1-1,1 0 0,-1 0 1,1 0-1,-1 0 1,1-1-1,-1 0 0,0 0 1,0 0-1,0 0 1,5-4-1,6-7 196,0 0 0,-1-1 0,-1-1-1,0 0 1,-1 0 0,-1-2 0,0 1-1,10-23 1,1 3 656,-19 30-797,0 1 0,1 0 0,-1 0 0,1 0 1,0 0-1,1 1 0,-1-1 0,1 1 0,0 0 0,0 1 0,1-1 0,-1 1 0,0 0 0,1 0 0,0 1 0,0 0 0,0 0 0,9-2 0,21-5-2,-36 9 0,0-1 0,1 1 0,-1 0 0,1 0 0,-1 0 0,0 0 0,1-1 0,-1 1 0,1 0 0,-1 0 0,1 0 0,-1 0 0,1 0 0,-1 0 0,1 0 0,-1 0 0,0 0 0,1 0 0,-1 1 0,1-1 0,-1 0 0,1 0 0,-1 0 0,0 0 0,1 1 0,-1-1 0,1 0 0,-1 0 0,0 1 0,1-1 0,-1 0 0,0 1 0,1-1 0,-1 0 0,0 1 0,0-1 0,1 0 0,-1 1 0,0-1 0,0 1 0,0-1 0,1 1 0,-1-1 0,0 0 0,0 1 0,0-1 0,0 1 0,0-1 0,0 1 0,0-1 0,0 1 0,0-1 0,0 1 0,0-1 0,0 0 0,-1 1 0,1-1 0,0 1 0,0-1 0,0 1 0,-1-1 0,1 0 0,0 1 0,0-1 0,-1 0 0,1 1 0,-1 0 0,-11 34 0,10-31 0,0 0 0,0 0 0,0 0 0,1 1 0,-1-1 0,1 1 0,0-1 0,1 1 0,-1-1 0,1 1 0,0 0 0,0-1 0,0 1 0,1 0 0,-1-1 0,1 1 0,0-1 0,2 5 0,-1-5 0,0 0 0,1 0 0,-1 0 0,1 0 0,0-1 0,0 1 0,0-1 0,0 0 0,0 0 0,1 0 0,-1 0 0,8 4 0,-2-3 0,-1 0 0,1 0 0,0-1 0,1 0 0,14 3 0,4-2 0,-1-1 0,1-2 0,36-2 0,-1-4-59,0-3-1,0-2 1,-1-4-1,-1-2 1,0-3-1,90-41 1,-143 58 269,-6 1-197,-1 1 0,0-1-1,1 0 1,-1 0 0,0 0 0,1 0 0,-1 0 0,0 0 0,0 0 0,0-1 0,0 1-1,0 0 1,0 0 0,0-1 0,0-1 0,4-3-45,0 1 0,0 0 0,0 0 0,0 0 0,1 0 0,0 1 0,0 0 0,0 0 0,0 0 1,1 1-1,9-4 0,54-12-1050,-67 18 934,14-1-29,0 1 117,-13 1 4,-2 2-336,-1-1 203,0 0-1,0 0 0,0 0 1,1 0-1,-1 0 0,0 0 0,1-1 1,-1 1-1,0 0 0,1-1 0,-1 1 1,1-1-1,-1 1 0,1-1 1,-1 0-1,1 0 0,-1 0 0,1 0 1,-1 0-1,4 0 0,-1-1-971,0-1 1,1 0-1,-1 0 0,0 0 0,7-5 0,4-2-285,15-7-4404,2 4-3390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8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38 8061,'-28'14'3600,"9"-19"-2448,3 5 660,6-12-2540,1 1-1016,-4-1-1816,3 1-2049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20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20 15349,'-26'-17'3257,"21"14"2299,13 12-1697,-2-4-3112,19 26 253,-2 1-1,-2 0 1,25 49 0,-14-12-1000,-2 1 0,-3 2 0,-4 0 0,19 98 0,-20-27 0,-7-42 0,-12-83 0,-2-6 0,1 0 0,1-1 0,7 22 0,-9-31 0,-1-1 0,1 1 0,0 0 0,0 0 0,0 0 0,0-1 0,0 1 0,0 0 0,0-1 0,1 1 0,-1-1 0,2 2 0,-3-3 0,1 0 0,-1 0 0,0 0 0,0 0 0,1 0 0,-1 0 0,0 0 0,1 0 0,-1 0 0,0 0 0,1 0 0,-1 0 0,0 0 0,0 0 0,1 0 0,-1 0 0,0 0 0,1-1 0,-1 1 0,0 0 0,0 0 0,1 0 0,-1 0 0,0-1 0,0 1 0,0 0 0,1 0 0,-1 0 0,0-1 0,3-1 0,10-5 0,1 0 0,-1-1 0,-1 0 0,22-18 0,16-12 0,-14 14 0,1 2 0,1 1 0,1 3 0,55-20 0,-76 32 0,0 1 0,0 1 0,0 0 0,1 1 0,0 1 0,-1 1 0,1 1 0,0 0 0,0 1 0,-1 2 0,1-1 0,27 9 0,-42-9 0,0-1 0,0 0 0,-1 1 0,1 0 0,-1 0 0,0 0 0,1 0 0,-1 0 0,0 1 0,0-1 0,-1 1 0,4 3 0,-5-4 0,1 0 0,-1 1 0,0-1 0,0 0 0,0 0 0,-1 1 0,1-1 0,0 1 0,-1-1 0,0 0 0,1 1 0,-1-1 0,0 1 0,0-1 0,-1 1 0,1-1 0,0 1 0,-1-1 0,0 0 0,0 3 0,-3 6-11,-1-1 0,0 0 0,0-1 0,-1 1 0,0-1 0,0 0 1,-1 0-1,-1-1 0,1 0 0,-16 12 0,6-6-74,-2-1 1,0 0-1,0-1 0,-28 11 1,45-22-610,9-5-376,242-123-4578,-18 11 4084,-58 6 1455,-169 106 174,0 1-1,-1-1 1,1 1-1,-1-1 1,0 0-1,0 0 0,-1-1 1,1 1-1,-1-1 1,0 1-1,0-1 1,0 0-1,-1 0 1,0 1-1,0-1 0,0 0 1,0 0-1,-1 0 1,0 0-1,0 0 1,0 0-1,-1 0 0,1 0 1,-1 0-1,0 0 1,-1 0-1,-2-6 1,3 8-17,0-1 1,1 1-1,-1-1 1,1 1 0,-1-1-1,1 1 1,1-4 0,-2-4 16,1 7 11,1 4-70,-1 0 0,1 0 0,0 0 0,-1-1 0,1 1 0,-1 0 0,1 0 0,0-1 0,-1 1 0,1-1 0,-1 1-1,1 0 1,-1-1 0,1 1 0,-1-1 0,1 1 0,-1-1 0,1 1 0,-1-1 0,1 0 0,-1 0-2,1 0-1,-1 0 1,1 0 0,-1 1 0,1-1-1,0 0 1,-1 1 0,1-1-1,0 1 1,-1-1 0,1 0 0,0 1-1,0 0 1,0-1 0,0 1 0,-1-1-1,1 1 1,0 0 0,0 0 0,0-1-1,2 1 1,27 1 141,0 1 1,45 9-1,-72-11 82,30-8 326,-13 4-465,1 1-1,0 1 1,35 1-1,-49 2-76,-1-1 0,1 1-1,0 0 1,-1 1 0,1 0-1,-1 0 1,0 0 0,0 1-1,1 0 1,-2 0 0,1 0-1,0 1 1,-1 0 0,9 8-1,-12-10 24,0 1 0,0 0 0,-1 0-1,1 0 1,-1 0 0,0 0 0,0 0 0,0 0-1,0 0 1,0 0 0,-1 1 0,1-1 0,-1 0-1,0 1 1,0-1 0,0 0 0,-1 5 0,-1 3 104,0 0 0,0 0 0,-6 16 1,-41 83 842,48-107-844,15-22-102,13-16-70,38-39 0,-38 46 25,-2-1 0,37-54 1,-36 44 76,-14 22-57,-1-1-1,13-26 1,-17 28 33,2 1-1,0-1 1,15-18 0,-23 32 82,-6 2-16,0 1 1,-1 0-1,1 0 0,0 1 0,0-1 0,0 1 0,0 0 0,0 0 0,0 1 0,0 0 0,-6 4 0,0 2 94,0-1 0,-17 19 1,26-25-213,0 0 1,1 1-1,-1-1 1,0 1-1,1-1 1,0 1-1,-1-1 1,1 1-1,0 0 1,0 0-1,0-1 1,1 1 0,-1 0-1,1 0 1,0 0-1,-1 0 1,1 0-1,0 0 1,1 0-1,-1-1 1,1 1-1,-1 0 1,1 0-1,0 0 1,0 0-1,0-1 1,0 1 0,0 0-1,1-1 1,-1 1-1,1-1 1,0 0-1,0 1 1,0-1-1,0 0 1,0 0-1,0 0 1,0-1-1,1 1 1,-1 0-1,1-1 1,4 3 0,11 3-332,2 0 1,-1-1-1,1-2 1,-1 1-1,1-2 1,0-1 0,33 0-1,-9-3-543,1-2 1,61-12-1,-78 10 872,52-18 0,-78 22 431,-6 2 14,-9 2-191,0-1-90,0 1-1,0 0 1,1 1 0,-1 1-1,1 0 1,-13 7-1,23-10-76,8-3-1002,0-1 752,1 1 0,-1-1 0,0-1 0,0 1 0,0-1 0,-1 0 0,8-5 0,-10 7 89,10-8-78,-1 1 1,0-1-1,0-1 1,-1 0-1,-1-1 1,1 0 0,-2 0-1,0-1 1,11-18-1,-10 13 757,-1-1 0,-1 0 0,9-28 0,-16 44-476,-1 0-1,0 0 1,0 0 0,0 0-1,0 0 1,0 0-1,0 0 1,0 0 0,-1-1-1,1 1 1,-1 0 0,-1-3-1,1 0 186,0 3 823,14 19-1840,-10-13 371,0-1 1,0-1 0,0 1 0,0 0-1,0-1 1,0 0 0,1 1 0,-1-1-1,1-1 1,0 1 0,-1 0 0,8 1-1,52 8-8013,-37-8 3931,22 2-4377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20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23 10825,'29'-17'6161,"-48"14"-4649,0 0 1536,3 6-11629,0 0-1400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45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61 8653,'-7'-17'349,"-14"-26"14997,14 62-12820,-1 10-890,-9 52 0,11-49-914,-11 37 1,-92 366 453,106-418-1360,1 0-1,0 0 1,1-1 0,1 1 0,0 0-1,2 0 1,4 23 0,-5-32 79,1-1 0,1 0-1,-1-1 1,1 1 0,1 0 0,-1-1 0,1 0 0,0 1 0,0-2 0,1 1 0,0 0 0,0-1 0,0 0 0,1 0 0,-1 0 0,1-1 0,0 0-1,1 0 1,8 4 0,2-2-206,1 0-1,-1 0 0,1-2 1,0 0-1,0-2 0,0 0 1,0 0-1,0-2 0,1 0 1,-1-1-1,21-4 0,4-3-97,-1-2 1,0-1-1,64-28 0,-14-2-91,156-95 0,-32-7 4496,-212 141-3891,0-1-1,0 1 0,0 0 1,0 0-1,1 0 1,-1 0-1,1 1 0,-1 0 1,1 0-1,0 0 0,-1 0 1,1 1-1,0 0 0,-1 0 1,1 0-1,0 0 0,-1 1 1,1 0-1,0 0 0,-1 0 1,1 1-1,-1-1 0,6 4 1,-5-3-55,10 3 14,0 0 0,0 0 1,1-2-1,-1 1 0,1-2 0,17 1 1,32-7-163,-1-2 0,0-4 1,108-29-1,-168 38 131,28 9-7,-13-8-44,-4-1-78,0-1 1,0-1-1,-1 0 1,1-1-1,22-9 1,11-3-114,-5 1 419,63-30 1,-71 29 614,-32 14-567,29-7 194,6-2-410,80-27-1429,-49 9 1036,-1-2 1,89-56-1,-138 75-18,1 0 1,37-15-1,-54 26-235,38 4-1284,-38-3 1574,-4 1-1063,1 0 1351,-1-1 0,1 1 0,-1-1-1,1 1 1,-1-1 0,0 1 0,1-1 0,-1 0 0,0 1 0,1-1-1,-1 0 1,0 0 0,0 1 0,1-1 0,-1 0 0,0 0-1,0 0 1,1 0 0,-1 0 0,0 0 0,-1 0 0,-7 2-2658,20 4 950,-2-1 150,-26-2-7699,15-3 9576,-23 0-4697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00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29 203 16942,'-28'-17'3008,"37"0"-532,14-9-484,8 15-396,7 0-384,10-1-459,16-2-565,18 0-1044,17-6-557,8 0-979,5 2-1048,2 7-2521,19 0-5160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47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75 5909,'5'-5'418,"-4"4"-230,0 0 1,1 0-1,-1 0 0,0 0 1,0-1-1,1 1 0,-1 0 1,0-1-1,-1 1 0,1-1 0,1-2 1,-4 2 301,0 0 0,0 0 0,0 1 0,0-1 0,0 1 0,0-1 1,0 1-1,-1 0 0,-4-2 0,6 13-141,1 0 1,0 0-1,1 0 1,0 0-1,4 19 1,2 22 477,-4-9-258,15 157 1091,-13-165-1335,2-1 0,1 1 0,21 56 0,-25-81-245,0 1-1,1-1 1,0 0-1,1 0 1,0-1-1,0 0 1,0 0-1,1 0 0,1-1 1,-1 0-1,1 0 1,0-1-1,1 0 1,-1 0-1,11 4 1,-6-4-26,0-2-1,0 1 1,0-2 0,0 0 0,1-1-1,-1 0 1,1-1 0,-1 0 0,1-1-1,0 0 1,14-4 0,6-1-7,-2-3 0,1 0 0,-1-2-1,0-2 1,40-20 0,145-90-375,221-189-4699,-259 175-913,-37 34-1920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23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94 7589,'0'-14'1218,"1"0"1,0 1 0,1-1-1,7-25 4602,-9 50-5252,0-1-1,0 1 1,-1 0 0,0-1 0,-1 1-1,0-1 1,-1 1 0,0-1 0,-8 18-1,-4 12 265,-118 473 4505,126-482-5121,-60 363 409,58-299-356,4 1-1,10 119 0,1-153-129,3-1 0,2 1 1,2-2-1,31 83 0,-27-99-97,2-1 0,2-1 1,2-1-1,1-1 0,3-2 1,47 56-1,-48-64-281,2-2 1,1-2-1,1 0 0,1-2 0,1-1 1,42 22-1,-57-36 67,1-1 0,1-1 1,-1-1-1,1 0 0,0-1 0,21 2 0,-26-6 107,-1 0-1,1-1 0,0 0 0,-1-1 0,1-1 0,-1 0 0,1-1 0,-1 0 0,20-8 0,-19 5 0,-1 0 0,-1-1 0,1 0 0,-1-1 0,0-1 1,-1 0-1,0 0 0,0-1 0,-1-1 0,-1 1 0,1-2 0,-2 1 0,0-1 0,0-1 0,-1 1 0,0-1 1,-1 0-1,-1-1 0,5-17 0,-5 11 32,-1-1 1,0 0 0,-2-1-1,0 1 1,-1-1 0,-2 1-1,0 0 1,-1-1 0,-1 1 0,-1 0-1,-1 0 1,-10-28 0,2 16 13,-2 2 0,0 0 0,-3 0 0,0 2 1,-32-39-1,5 15 297,-90-79-1,122 120-165,1 0-1,0-1 0,0-1 1,1 0-1,-13-22 0,23 34-101,1 1-1,-1-1 0,1 1 0,-1-1 1,1 1-1,0-1 0,0 0 1,0 1-1,0-1 0,0 1 0,0-1 1,0 1-1,0-1 0,1 0 0,-1 1 1,0-1-1,1 1 0,0-1 1,-1 1-1,1 0 0,0-1 0,0 1 1,-1 0-1,1-1 0,0 1 1,1 0-1,-1 0 0,0 0 0,1-1 1,4-3 3,0 0 1,-1 1-1,1-1 1,10-4 0,-4 4 3,0 0 1,0 1 0,0 0 0,1 1 0,-1 0-1,1 1 1,24-1 0,93 7 45,-123-4-59,27 3 44,0 1-1,0 2 1,0 1 0,-1 1-1,0 2 1,-1 2-1,37 18 1,-50-21 102,-2 1 0,1 1 1,-1 1-1,-1 0 0,0 1 0,-1 1 0,-1 1 1,0 0-1,-1 0 0,0 2 0,-1-1 0,-1 2 0,13 25 1,-13-15-36,0 1 1,-2 0 0,-1 0 0,7 59 0,0 127 381,-7-56-351,-4-112-336,2 25-2054,19 85 0,-21-136 1578,1-1 1,2 0-1,0 0 0,1 0 1,1-1-1,0 0 1,2-1-1,22 31 1,5-12-6567,9-5-4637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24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27 363 11933,'1'0'108,"-1"0"0,1 1 1,0-1-1,-1 0 0,1 1 0,0-1 0,0 0 0,-1 0 1,1 0-1,0 1 0,0-1 0,0 0 0,-1 0 0,1 0 1,0 0-1,0 0 0,-1-1 0,1 1 0,0 0 0,0 0 0,-1 0 1,1-1-1,0 1 0,0-1 0,21-14 2619,10-6-1044,30-3-519,-29 12-674,-1-1 0,51-30-1,-75 38-432,0 0 1,-1 0-1,0-1 0,1 0 0,-2-1 0,1 1 0,-1-1 0,0 0 0,-1-1 0,1 0 0,-1 0 0,-1 0 1,0 0-1,6-17 0,-8 21 27,-1-1 1,0 1-1,0-1 1,0 1-1,-1-1 1,1 1 0,-1-1-1,0 0 1,0 1-1,-1-1 1,1 0-1,-1 1 1,0-1-1,0 1 1,-1-1 0,0 1-1,-1-5 1,1 7-8,0-1 1,0 1 0,0 0 0,0 0-1,0 0 1,-1 0 0,1 0 0,0 1-1,-1-1 1,0 1 0,1-1 0,-1 1-1,0 0 1,1 0 0,-1 0 0,0 0-1,0 1 1,0-1 0,0 1 0,0 0-1,0 0 1,0 0 0,0 0 0,-6 1-1,-1 1 92,1 0 1,-1 1-1,0 0 0,1 1 0,0 0 0,-1 0 0,2 1 0,-1 0 0,0 0 0,-11 11 0,1 0 140,0 1 0,2 1 1,-18 22-1,19-19-162,1 1-1,1 1 1,1 0 0,1 1 0,0 0 0,2 0 0,1 1 0,-8 38 0,13-46-110,1 1 0,1-1 0,1 0 0,0 1 0,1-1 0,1 0-1,0 1 1,2-1 0,0 0 0,1 0 0,0 0 0,1-1 0,14 30 0,-10-29-49,0-1 0,1 0 0,1-1 0,0 0 0,1-1 0,15 14 0,-20-22-22,1 0-1,0 0 1,0 0-1,0-1 1,0-1-1,1 1 1,0-1-1,0 0 1,0-1-1,1 0 0,-1-1 1,1 0-1,12 1 1,-4-2-14,1-1 1,-1 0 0,1-2-1,-1 0 1,0-1 0,1 0-1,-1-2 1,24-9-1,-18 4 14,-1-1-1,-1-1 0,0-1 0,-1-1 0,31-25 0,-15 4 20,-1-1 0,-2-1 0,-2-2 1,-1-2-1,41-71 0,38-96 350,-108 204-336,22 35 104,-7 19-67,-4-5-8,2-6 4,1 1-27,1-1 1,24 40-1,-40-77-3,0-1 0,-1 1-1,1 0 1,0-1 0,1 1-1,-1-1 1,0 1 0,0-1-1,1 0 1,-1 1 0,1-1-1,-1 0 1,1 0-1,-1 0 1,1 0 0,0 0-1,-1-1 1,1 1 0,0 0-1,0-1 1,0 1 0,0-1-1,-1 0 1,1 1 0,0-1-1,0 0 1,0 0-1,0 0 1,0 0 0,0-1-1,0 1 1,0-1 0,-1 1-1,1-1 1,0 1 0,0-1-1,-1 0 1,1 0 0,0 0-1,-1 0 1,1 0-1,1-2 1,8-7 0,-1 0 0,0 0 1,-1-1-1,0 0 0,0-1 0,-1 0 0,-1-1 0,11-23 0,5-8 9,-16 30-19,1 0 0,1 0 0,0 1 0,1 0 0,1 0-1,0 1 1,0 0 0,1 1 0,1 1 0,-1 0 0,22-12 0,-27 19 4,-1 1 1,1 0-1,-1 1 1,1-1-1,0 1 1,-1 0 0,1 1-1,0 0 1,0 0-1,0 0 1,-1 1-1,1 0 1,0 1-1,-1-1 1,1 1-1,-1 0 1,1 1 0,-1-1-1,0 1 1,0 1-1,10 6 1,-7-3-6,-1 0 0,1 0 0,-1 1 0,-1 1 0,1-1 0,-1 1-1,10 17 1,-1 3 132,15 41 0,10 18-1382,-36-78 649,1 0 1,1-1-1,0 0 0,0 0 0,1-1 0,12 11 0,-13-13-1116,1-1-1,0 0 0,0-1 0,0 0 1,15 6-1,-11-6-392,24 9-7186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24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39 171 14065,'0'0'4563,"3"-1"-3567,14 1 109,-1-1 1,30 5 0,-42-3-990,0-1 0,0 0 0,1 0 0,-1-1 0,0 1 0,0-1 0,0 0 0,0 0 0,0 0 0,0-1 0,0 1 0,0-1 0,-1 0 0,1 0 0,0 0 0,-1-1 0,0 1 0,1-1 0,-1 0 0,0 0 0,-1 0 0,1 0 0,4-7 0,-5 7-43,0 0 0,0-1 0,-1 1 0,1 0 1,-1-1-1,0 1 0,0-1 0,0 0 0,0 1 1,-1-1-1,1 0 0,-1 0 0,0 1 0,0-1 1,0 0-1,-1 0 0,1 1 0,-1-1 0,0 0 1,0 1-1,0-1 0,-1 1 0,1-1 0,-1 1 1,-3-5-1,4 5-20,-1 1 1,0-1-1,0 1 1,-1-1-1,1 1 1,0-1-1,-1 1 1,0 0-1,1 0 1,-5-2-1,5 4-33,0-1 0,0 1 0,0-1 0,0 1 0,0 0 0,0 0 0,0-1 0,0 2 0,0-1 0,0 0 0,0 0 0,0 1 0,1-1 0,-1 1 0,0-1 0,0 1 0,0 0 0,-3 1 0,-3 3 38,1 0 0,0 1 0,0-1 0,0 1 0,1 1 0,0-1 0,0 1 0,1 0 0,-1 0 0,2 1 0,-1-1 0,-4 13 0,-5 10 102,-18 63 0,28-76-201,0 0 0,1 0 0,1 0 0,1 1 0,0 0 0,2-1 0,0 1 0,1-1-1,7 34 1,-1-24-770,0 0 0,1-1-1,2-1 1,1 0 0,24 39 0,-32-57 236,1 0 0,0-1 0,1 1 0,-1-1 0,1 0 0,1-1 0,-1 0 0,1 0 0,-1 0 0,14 6 0,-12-7-567,-1-1 1,1 0-1,0-1 0,0 0 1,0 0-1,14 1 1,16-2-5951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24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43 395 8421,'-11'-30'495,"5"12"-5,0 0 0,0 0-1,2 0 1,-3-23 0,5-134 6373,3 103-4428,0 71-2401,-1 0 0,1 1 0,0-1-1,0 1 1,0 0 0,0-1 0,0 1 0,0 0 0,0 0-1,0-1 1,0 1 0,0 0 0,0 0 0,0 0 0,0 0-1,0 0 1,0 1 0,0-1 0,0 0 0,0 0-1,1 1 1,-1-1 12,4 2-8,1 0 0,-1 0 0,0 0 0,0 1 0,0 0 0,0 0 0,0 0-1,0 1 1,-1-1 0,0 1 0,0 0 0,0 1 0,0-1 0,-1 1 0,1-1 0,2 7 0,4 5 25,-2 0 0,0 0 1,12 34-1,-10-18-29,-2 0 1,-1 0-1,-1 1 0,1 51 0,-6-67-24,-2 0 0,0 1 0,-1-1 0,0-1 0,-2 1 0,0 0 0,0-1 0,-2 1 1,0-2-1,-15 28 0,17-37 93,0 0 1,0-1-1,-1 1 1,0-1-1,-6 5 0,9-11 9,1 1-1,-1-1 1,1 0-1,-1 0 0,1 0 1,-1-1-1,1 1 1,0 0-1,0 0 0,-1-1 1,1 1-1,0-1 0,0 1 1,0-1-1,1 1 1,-2-4-1,1 0-1,0 0 0,1-1 0,0 1 0,0-1 0,1 1 1,-1 0-1,1-1 0,0 1 0,3-9 0,21-51 413,-20 54-436,6-12-141,1 0 1,1 0-1,1 2 1,22-27 0,74-75-2217,-86 97 1630,2 1-1289,52-41 0,-4 12-5970,-36 29-1041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35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621 49 6949,'-2'-11'6994,"-6"1"-3665,-19-5-1871,12 7 355,14 7-1704,0 0 0,-1 1-1,1-1 1,0 1 0,-1 0-1,1-1 1,0 1 0,-1 0 0,1 0-1,0 0 1,-1 0 0,1 0 0,-1 0-1,1 0 1,0 1 0,-2-1-1,-4 1 240,-8 0 7,-1 1 0,0 1 0,1 0-1,0 1 1,0 0 0,0 1 0,0 1-1,1 0 1,0 1 0,0 1 0,1 0-1,-1 1 1,-18 17 0,1 2-46,2 0 0,1 2 0,1 1 0,-25 37 0,24-28-149,2 2 0,-23 47 0,41-72-167,1-1 0,1 1 0,0 0 0,1 1 0,1-1-1,1 1 1,0 0 0,0 35 0,3-49-6,0 0-1,1 0 1,-1 0-1,1 0 1,0 0-1,0 0 0,0 0 1,0-1-1,1 1 1,-1 0-1,1-1 1,0 1-1,0-1 0,0 1 1,1-1-1,-1 0 1,1 0-1,0 0 1,0 0-1,0-1 1,4 4-1,-2-4 10,-1 0 0,1 0 0,-1-1 0,1 1 0,0-1-1,0 0 1,0 0 0,0-1 0,-1 0 0,1 0 0,0 0 0,0 0 0,0 0 0,0-1 0,0 0 0,0 0-1,5-2 1,7-4-3,1 1-1,-1-2 1,-1 0-1,1-1 1,25-19-1,71-67 429,-74 60 218,50-35 0,-87 68-514,21 14 30,-20-10-144,0 1 0,0-1 1,0 1-1,0-1 0,-1 1 0,1 0 0,-1 0 1,0 0-1,1 1 0,-1-1 0,-1 0 1,1 1-1,1 5 0,15 55-173,-7-18-577,31 65-4226,5-4-7220,-26-65 1834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36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1369 11201,'3'10'2382,"-10"-16"-94,-2-2-263,6 7-251,5-2-225,59-92 3306,8-14-3766,-62 94-1018,1-1 0,-2 0 0,0 0 0,-1-1 1,5-29-1,49-653 142,-51 515-229,-1 39-22,-7 143 55,-16 17 132,8 0-80,0-1-1,1 1 1,1 0-1,1 0 1,0 1 0,-3 21-1,-1-1 40,-24 100 242,-17 172 0,43-242-289,4 1 0,2-1-1,16 132 1,-13-183-112,1-1 0,0 1 0,1-1 0,1 0 0,0 0 0,1 0 0,0 0 0,1-1 0,1 0 0,0-1 0,12 15 0,-13-20-96,0 0-1,0 0 1,1-1 0,0 0 0,0 0 0,0-1 0,1 0 0,0 0 0,0-1 0,0 0-1,0-1 1,0 0 0,1 0 0,0-1 0,-1-1 0,1 1 0,19-1 0,-11-2-62,-1-1 1,0 0-1,1-1 0,-1-1 1,0-1-1,-1 0 1,28-13-1,1-5-191,57-38 1,-51 24 247,14-10 289,-59 43 26,0 1 0,0 0 0,0 0-1,0 0 1,0 1 0,1 0 0,0 0 0,10-1 0,-15 3-57,0 0 0,0 1 0,1-1 0,-1 1 1,0-1-1,0 1 0,0 0 0,0 0 0,0 0 0,0 0 0,0 0 1,0 0-1,0 0 0,-1 1 0,1-1 0,0 1 0,-1-1 0,2 3 0,24 34 684,-22-31-615,8 16 210,-1 0-1,-1 1 1,10 30 0,10 21 128,-17-37-384,-7-20-55,16 34-1,-21-49-224,0 1 0,-1-1 0,1 0 0,1 0 0,-1-1 0,0 1 0,1 0 0,-1-1 0,1 1-1,0-1 1,0 0 0,0 0 0,0 0 0,0 0 0,0-1 0,5 2 0,9-3-1908,3-11-5153,-10 4 2733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36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 10753,'23'-14'1796,"-14"3"-308,-3-1 1625,4 32-3373,-1 0-629,4 6-359,-3 2-660,-7 1-1828,3 22-2389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36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0 130 8065,'2'-10'831,"1"1"0,0 0 0,0 0 0,1 0 0,0 1 0,0-1 1,1 1-1,0 0 0,0 0 0,9-9 0,-12 14-705,1 1 0,-1 0 0,0 0 0,1 0 0,-1 0 0,1 0 0,0 1 0,-1-1 0,1 1 0,0 0 0,0-1 0,0 1 0,0 1 0,0-1 0,0 0 0,0 1 0,0-1 0,0 1 1,1 0-1,-1 0 0,0 1 0,0-1 0,0 0 0,0 1 0,0 0 0,0 0 0,0 0 0,0 0 0,0 0 0,0 1 0,0-1 0,-1 1 0,1-1 0,-1 1 0,4 4 0,0-2-84,0 2 1,-1-1-1,0 0 0,0 1 0,0 0 1,-1 0-1,0 0 0,0 1 1,-1 0-1,1-1 0,-1 1 0,-1 0 1,1 0-1,-2 1 0,1-1 0,0 0 1,-1 1-1,-1-1 0,1 1 1,-1-1-1,-2 14 0,-2 9 19,-2 0-1,-1 0 1,-1 0-1,-13 28 1,11-30-3,-4 2-48,12-26-36,0-1 1,1 0-1,-1 1 1,1 0-1,-1-1 1,1 1-1,0 0 0,0-1 1,1 1-1,-1 0 1,1 5-1,-1-4-10,0 1-1,0-1 0,0 0 1,0 0-1,-1 0 1,0 0-1,0 0 1,-1 0-1,1 0 1,-1-1-1,0 1 1,0-1-1,-1 0 0,1 0 1,-6 5-1,-6 5-18,-1 0-1,-25 17 0,28-21 50,7-6 127,12-19-21,-2 9-83,-1 1 1,1-1 0,1 1 0,-1-1 0,0 2 0,1-1-1,9-7 1,44-29 100,-24 18-78,19-13 347,78-41 1,-127 75-255,18 9 133,-19-7-257,-1 1 0,0 0 0,0 0 0,0 0 0,0 0 0,0 0 0,0 0 0,0 1 0,0-1 0,0 0 0,0 1 0,-1 0 0,1-1 0,-1 1 0,1 0 0,1 4 0,0 0-89,-1 0-1,1 0 1,-2 0 0,3 12-1,0 2-839,-3-17 334,1 1 0,-1-1 0,1 1-1,-1-1 1,1 0 0,0 0 0,0 1 0,1-1 0,-1-1-1,0 1 1,4 3 0,12-13-11902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37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342 0 4360,'-1'2'142,"-1"0"-1,1 0 0,-1-1 1,1 1-1,-1 0 0,0-1 1,1 1-1,-1-1 0,0 0 0,0 0 1,0 0-1,0 0 0,0 0 1,0 0-1,-4 1 0,3-2 915,0 37 6353,26-31-5746,-21-5-1580,0 0 0,0 0 0,0 0 0,0-1 0,1 1 0,-1-1 0,0 1 0,0-1 0,1 0 0,3 0 0,-4 0-36,1-1 0,-1 1 0,1 0 0,-1 1 0,0-1 1,1 0-1,-1 1 0,0-1 0,0 1 0,1 0 0,-1 0 0,0 0 1,0 0-1,0 0 0,0 0 0,0 1 0,2 1 0,-4-2-41,0 0 0,0 0-1,-1 0 1,1 0 0,0 0-1,0 0 1,-1 0 0,1 1-1,-1-1 1,1 0 0,-1 0-1,1-1 1,-1 1 0,0 0-1,0 1 1,-2 1 5,1 0-1,0 0 1,-1 0-1,1-1 1,-1 1-1,0-1 1,0 1-1,0-1 1,0 0-1,0-1 1,-1 1-1,-4 2 112,10-7-130,11-18 137,-1 0 0,11-26 0,-22 44 148,-1 2-249,0 1 0,0-1 0,1 0 0,-1 0 0,0 0 0,0 0 0,-1 1 0,1-1 0,0 0 0,0 0 0,0 0 0,-1 0 0,1 1 0,0-1 0,-1 0 0,1 0 0,0 0 0,-1 1 0,1-1 0,-1 0 0,1 1 0,-1-1 0,0 1 0,1-1 0,-1 0 0,0 1 0,1-1 0,-1 1 0,0 0 0,0-1-1,1 1 1,-1-1 0,0 1 0,0 0 0,0 0 0,1 0 0,-1-1 0,0 1 0,0 0 0,0 0 0,0 0 0,1 0 0,-1 0 0,0 0 0,0 1 0,0-1 0,0 0 0,0 0 0,1 1 0,-1-1 0,0 0 0,-1 2 0,-1-1 11,1 0-1,-1 0 1,1 1-1,0-1 1,-1 1-1,1-1 1,0 1-1,0 0 1,0 0-1,0 0 1,0 0-1,1 1 1,-1-1-1,0 0 1,1 1-1,-2 4 1,1 1 11,0 1 1,1 0 0,0 0-1,1 0 1,-1 0 0,2 0-1,-1 0 1,4 16 0,4 4 1,13 37 0,2 5 20,-16-40-33,-1-1 0,-2 1 0,0 0 0,-2 0 0,-2 0 0,-1 0 0,-1 1 0,-1-1 0,-2-1 0,-11 39 0,-11 24 38,-67 151 0,-61 78 6,131-277-65,-55 99 1501,216-428-138,14 5-5856,-126 235-11,53-69-1,-19 44-4940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00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7 14233,'-6'-2'1182,"0"1"-1,0 0 1,1 0-1,-1 0 0,0 1 1,0 0-1,0 0 0,-11 2 1,14-1-911,0-1 1,0 2-1,1-1 1,-1 0-1,0 1 0,0-1 1,1 1-1,-1 0 1,1 0-1,-1 0 0,1 0 1,0 0-1,0 0 1,0 1-1,0-1 1,0 1-1,0-1 0,-2 6 1,-10 21 95,2 1 0,1 0 1,1 1-1,-7 36 0,-16 130 541,33-195-908,-5 30 0,2 1 0,1-1 0,1 1 0,2 0 0,1-1 0,2 0 0,1 1 0,2-2 0,15 48 0,-15-61 6,-2-2 12,2-1-1,-1 0 1,14 21 0,-16-31-48,-1 0 0,1 0 0,1 0-1,-1-1 1,1 0 0,0 0 0,0 0 0,0 0 0,0-1 0,1 0 0,-1 0 0,10 3 0,-5-3-591,0 0 1,1-1-1,-1 0 0,0-1 1,1 0-1,-1-1 1,1 0-1,-1-1 0,18-2 1,4-4-5330,57-18 0,-21-1-5413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37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10029,'4'-17'9545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39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32 132 12165,'-17'-79'3968,"2"26"6269,17 58-8826,121 328 3623,15-1-4715,37 95-3090,-139-324-2161,-19-31-4672,-9-24-3239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39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1 331 12101,'6'18'647,"-5"-13"-446,0 0-1,1 0 0,0-1 1,0 1-1,0-1 0,0 1 1,0-1-1,1 0 0,0 0 1,0 0-1,0 0 0,1-1 1,-1 1-1,1-1 0,4 4 0,13 5 511,0-2 0,0 0 0,1-1 0,36 10 0,101 17 507,-128-29-1013,225 27 293,-147-22-794,54 4-3038,284-8 0,-412-10 2813,0-1 1,0-2 0,0-1-1,-1-2 1,0-1 0,0-2-1,33-15 1,-50 18 559,0-1-1,0-1 1,-2 0 0,1-1 0,-1 0-1,-1-2 1,0 0 0,0 0 0,-2-1-1,0-1 1,0 0 0,-1 0 0,-1-1-1,13-29 1,46-133 4922,-26 63 526,-42 114-5352,-1 1 0,0 0 0,0 0 0,0-1 0,1 1 0,-1 0 0,0-1 0,0 1 0,0 0 0,0 0 0,0-1 0,1 1 0,-1 0 0,0-1 1,0 1-1,0 0 0,0-1 0,0 1 0,0 0 0,0-1 0,0 1 0,0 0 0,0-1 0,0 1 0,-1 0 0,1-1 0,0 1 0,0 0 0,0-1 0,0 1 0,0 0 0,-1-1 0,-9 6 1281,-13 17-718,15-10-340,1 0-1,0 0 1,0 1 0,-8 23-1,-1 4 44,-92 169-561,88-176-960,-1-1 1,-2-1-1,-1-1 0,-32 31 1,-94 84-9103,70-67-904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39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63 12101,'-1'-7'498,"0"4"-158,0 0 1,1 0-1,-1 0 1,1 0-1,0 0 1,0 0-1,0 0 1,0 0-1,1 0 1,-1 0-1,1 0 0,-1 0 1,1 0-1,0 0 1,5-8 10809,-5 13-10940,-1-1 1,0 1-1,1 0 0,-1-1 0,1 1 1,0 0-1,0-1 0,-1 1 0,1-1 1,0 0-1,2 3 0,3 4 201,41 72-128,50 120 0,18 92 20,29 66-195,-139-349-108,0 1 0,0-1 0,1 0 0,0 0 0,14 15 0,-18-22 0,0 0 0,0 0 0,0 0 0,1 0 0,-1 0 0,1 0 0,-1-1 0,1 1 0,-1-1 0,1 0 0,0 0 0,-1 0 0,1 0 0,0 0 0,0-1 0,0 1 0,0-1 0,0 1 0,0-1 0,0 0 0,0-1 0,0 1 0,0 0 0,0-1 0,-1 1 0,6-3 0,6-4 0,1 0 0,-1-2 0,-1 0 0,1 0 0,14-15 0,60-64 0,-20 18 0,114-101 0,-131 118-125,-49 51-679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40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26 9785,'-1'0'289,"-1"0"0,0 0 0,0 0 0,1 0 0,-1 0 0,0 0 0,1-1 0,-1 1 0,0-1 0,1 1 0,-1-1 0,0 0 0,1 1 0,-1-1 0,1 0 0,-1 0 0,1 0 0,0 0 0,-1 0-1,1-1 1,0 1 0,0 0 0,0-1 0,-2-1 0,-2-4 5094,5 27-1189,2 19-1949,13 74 1,0-14-556,35 234-1690,-11-94 0,-18-92 0,56 205 0,-41-253-2004,-34-94 1428,0-1 0,0 0 0,0 1 0,1-1 0,0 0 0,0 0 0,0 0 0,0-1 0,0 1 0,5 2 0,1 3-1823,-9-9 2280,0 0 0,0 1 0,0-1 0,0 0 0,0 0 0,0 0 1,0 0-1,0 0 0,1 0 0,-1 0 0,0 1 0,0-1 0,0 0 0,2 1-3211,-2-1 3211,1 0 0,-1 0 1,0 0-1,0 0 0,0 0 0,0 0 0,0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40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83 11793,'-2'-1'251,"0"0"-1,1 0 0,-1 0 1,0 0-1,0 0 1,1 0-1,-1 0 1,0-1-1,1 1 1,-1-1-1,1 1 0,0-1 1,0 0-1,-1 0 1,1 1-1,0-1 1,0 0-1,1 0 0,-1 0 1,0 0-1,1 0 1,-1 0-1,1 0 1,-1 0-1,1 0 1,0-6 4969,1 9-5058,1 0-1,-1-1 1,1 1-1,-1 0 1,0 0-1,1 0 1,-1 0-1,0 0 1,1 0-1,-1 0 1,2 3-1,3 2 166,29 27 61,-1 1-1,-3 1 0,0 2 1,-3 1-1,-1 2 0,-2 0 0,-1 2 1,-3 0-1,31 87 0,-40-98-332,-3 2-1,0 0 0,-2 0 0,-2 0 0,-1 1 1,-1-1-1,-2 1 0,-1 0 0,-2 0 1,-2-1-1,0 1 0,-3-1 0,0 0 0,-2-1 1,-26 60-1,-11-13 222,39-99-214,7 11-59,0 0 0,0 0 0,1 0 0,0 0 0,0 0 0,1 0 0,5-13 1,29-66 6,-17 44-7,41-98-50,6 2-1,6 3 0,97-136 0,-138 230 50,45-48-1,-60 73 9,2 2 0,0 0 0,0 1 0,1 1 0,24-13 0,-37 24 37,0-1 0,1 1 0,-1 1 0,1-1 0,0 1 0,-1 1 0,1-1 0,0 1 0,0 0 0,0 1 1,0-1-1,0 1 0,0 1 0,0 0 0,0 0 0,0 0 0,0 0 0,0 1 0,-1 0 0,1 1 0,-1 0 0,1 0 0,-1 0 0,0 0 0,0 1 1,-1 0-1,1 1 0,-1-1 0,0 1 0,0 0 0,7 9 0,1 4-3,0 0 1,-1 0-1,-1 1 0,-1 0 1,-1 1-1,-1 0 1,7 25-1,32 153 81,-42-172-123,55 467-2,-57-409-1112,-4-58-62,2 0 0,0 0-1,2 1 1,1-2-1,1 1 1,15 45-1,-4-42-6436,3-8-5228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41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23 12537,'-2'0'138,"1"0"-1,0 0 0,0 0 1,-1 0-1,1 0 1,0 1-1,0-1 0,0 1 1,-1-1-1,1 0 1,0 1-1,0 0 0,0-1 1,0 1-1,0 0 0,0 0 1,0-1-1,0 1 1,0 0-1,0 0 0,1 0 1,-1 0-1,0 0 1,1 0-1,-1 0 0,1 0 1,-1 1-1,1-1 1,-1 0-1,1 0 0,0 0 1,-1 1-1,1-1 1,0 0-1,0 0 0,0 1 1,0 1-1,-7 24 1709,0-11-1005,1 0 0,0 0 0,1 0 0,1 0 0,0 1-1,1 0 1,-1 33 0,6-9-420,2 0 0,2 0-1,1 0 1,2-1 0,2-1 0,1 1-1,3-2 1,1 0 0,22 39 0,-32-66-366,0-1-1,0 1 1,1-1 0,0 0 0,1-1 0,10 10-1,-14-16-42,-1 0-1,1 0 1,0 0-1,0 0 1,0-1-1,1 0 1,-1 1-1,1-2 1,-1 1-1,1 0 1,-1-1-1,1 0 1,0 0-1,0 0 1,-1-1-1,1 0 1,0 0-1,9-1 1,-7 0-4,0 0 0,-1-1 0,1 0 0,-1 0 1,1-1-1,-1 1 0,0-1 0,0-1 0,0 1 0,-1-1 1,1 0-1,-1-1 0,10-9 0,-8 6-3,-1-1 0,1 0 0,-1 0 1,-1-1-1,0 1 0,0-1 0,-1-1 0,3-10 0,-1-5 13,0-1-1,-2 1 1,-1-1-1,-1 0 1,-1 0-1,-5-39 1,1 33-17,-2 0 1,-2 0 0,-16-49-1,15 61 20,0 0-1,-2 1 0,0 0 0,-1 0 1,-1 1-1,-17-20 0,20 29-139,-1 0 0,0 1-1,-1 0 1,0 0 0,-24-13-1,32 21-141,1 0 0,-1-1 1,0 1-1,1 0 0,-1 0 0,0 1 0,1-1 0,-1 0 0,0 1 1,0 0-1,0 0 0,0 0 0,1 0 0,-1 0 0,0 0 0,0 1 0,0-1 1,0 1-1,1 0 0,-1 0 0,0 0 0,1 0 0,-1 1 0,1-1 1,-3 3-1,1-2-329,2 0 1,-1 0-1,0 1 1,0-1-1,1 1 1,-1 0-1,1 0 1,0 0-1,0 0 1,0 0 0,1 0-1,-1 1 1,1-1-1,-1 1 1,1-1-1,0 1 1,0 4-1,-3 28-9889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41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511 1261 8469,'2'-4'363,"0"0"1,0 0-1,-1 0 1,0 0-1,0 0 1,0 0-1,0 0 1,-1 0-1,1 0 1,-1-1-1,0 1 1,0 0-1,-1 0 1,1 0-1,-1-1 1,0 1-1,0 0 0,0 0 1,-1 0-1,0 0 1,1 1-1,-1-1 1,0 0-1,-1 1 1,1-1-1,-1 1 1,1 0-1,-1 0 1,0 0-1,0 0 1,-1 0-1,1 1 1,-1-1-1,1 1 1,-1 0-1,1 0 1,-1 0-1,0 1 1,0-1-1,0 1 1,0 0-1,0 0 1,-1 0-1,1 1 1,-5-1-1,0 1-170,-1 0 1,1 1-1,0 0 1,-1 0-1,1 1 1,0 0-1,0 1 1,0 0-1,0 0 1,-11 7-1,-8 5 276,-46 35 1,40-25-137,14-9-185,0 1 0,1 1 1,1 0-1,1 1 0,0 1 1,2 1-1,-24 41 0,37-59-139,0 0 0,0 1 0,1 0 0,-1-1 0,1 1 0,0 0 0,0 0 0,0 0 0,1 0 0,-1-1 0,1 1 0,0 0 0,0 0 0,1 0 0,-1 0 0,1 0 0,-1 0 0,1 0 0,1 0 0,-1-1 0,0 1 0,1 0 0,0-1 0,0 1 0,0-1 0,0 0 0,0 0 0,1 0 0,4 5 0,0-2-29,-1 0 0,2-1 0,-1 1 0,1-1 0,-1-1 1,1 1-1,0-2 0,1 1 0,-1-1 0,1 0 0,14 3 0,-6-3-43,0-1 0,0-1 0,0 0 0,1-1 0,-1-1 0,0 0 0,0-2 0,0 0 0,0-1 0,21-7 0,-26 6 51,1-1-1,-1 0 0,-1 0 1,1-1-1,-1-1 1,0 0-1,-1 0 1,0-1-1,0-1 1,-1 0-1,0 0 0,-1 0 1,12-20-1,-9 11 45,-2 0 0,-1 0 0,0 0-1,9-38 1,8-85 203,-3 10-59,75-359 155,-27 120 22,-63 334-284,-3 15 47,1 0-1,7-22 1,-11 44-68,0 1 1,-1-1-1,1 0 1,0 1-1,-1-1 0,1 1 1,-1-1-1,1 1 1,0-1-1,-1 1 1,1 0-1,-1-1 0,0 1 1,1 0-1,-1-1 1,1 1-1,-1 0 1,0-1-1,1 2 1,2 11 61,-1-1 0,0 0 0,0 1 1,-1-1-1,-1 1 0,0-1 0,-1 1 1,0-1-1,-4 15 0,1 9-21,-8 86-89,-19 274 0,30-323 0,3 0 0,3 0 0,21 102 0,-22-155 0,0-1 0,2 1 0,1-1 0,0 0 0,14 26 0,-18-41 0,-1 1 0,1-1 0,0 1 0,0-1 0,1 0 0,-1 0 0,1-1 0,0 1 0,0-1 0,0 0 0,0 1 0,1-2 0,-1 1 0,1-1 0,0 1 0,0-1 0,0-1 0,0 1 0,0-1 0,0 1 0,0-2 0,0 1 0,0 0 0,1-1 0,-1 0 0,9-1 0,-3-2 0,1 1 0,-1-2 0,1 0 0,-1 0 0,0-1 0,-1 0 0,1-1 0,-1-1 0,0 1 0,0-1 0,-1-1 0,0 0 0,-1 0 0,1-1 0,-1 0 0,7-11 0,-1 0 0,-1 0 0,-1-1 0,-1 0 0,-1-1 0,-1-1 0,0 1 0,5-26 0,-7 5 0,-6 42 0,-1 0 0,0 0 0,1-1 0,-1 1 0,0 0 0,0 0 0,0 0 0,0 0 0,0-1 0,-1 1 0,1 0 0,0 0 0,0 0 0,-1-2 0,0 3 0,1-1 0,0 1 0,-1 0 0,1-1 0,0 1 0,0 0 0,-1 0 0,1-1 0,0 1 0,-1 0 0,1 0 0,-1 0 0,1 0 0,0-1 0,-1 1 0,1 0 0,0 0 0,-1 0 0,1 0 0,-1 0 0,1 0 0,0 0 0,-1 0 0,1 0 0,-1 0 0,-18 9 0,15-5 0,1 0 0,-1 0 0,1 1 0,0 0 0,0-1 0,0 1 0,0 0 0,1 0 0,0 1 0,0-1 0,-1 6 0,-12 67 0,13-67 0,0 0 0,1 0 0,0 0 0,1 1 0,3 20 0,-3-30 0,1 1 0,0-1 0,-1 0 0,1 1 0,0-1 0,0 0 0,0 1 0,1-1 0,-1 0 0,0 0 0,1 0 0,0 0 0,-1 0 0,1 0 0,0-1 0,0 1 0,0-1 0,0 1 0,0-1 0,0 1 0,0-1 0,1 0 0,-1 0 0,0 0 0,1-1 0,-1 1 0,1 0 0,-1-1 0,1 0 0,-1 1 0,1-1 0,-1 0 0,3-1 0,4 1-42,1-1 1,-1-1-1,-1 0 1,1 0-1,0-1 1,0 0-1,-1 0 0,0-1 1,1 0-1,-1-1 1,-1 0-1,1 0 1,7-7-1,11-10-198,-1-2 1,24-29-1,7-14 19,-4-3 0,-3-2 0,-3-2 1,63-137-1,103-334 888,-211 541-654,2-4 51,1-4 203,0-1 0,5-24 0,-9 34 305,-1 8-319,-33 128-209,0-4-53,-36 139 69,4-13-76,53-193-103,3 0 0,-3 73 0,8-77-970,3-41-110,0 0-1,1 0 1,1 0 0,1 0-1,0 0 1,4 18-1,19 40-6276,9 3-5033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43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39 564 9869,'-1'-1'231,"0"-1"1,1 1-1,-1-1 0,0 0 1,1 1-1,0-1 0,-1 1 1,1-1-1,0 0 0,0 0 0,0 1 1,0-1-1,0 0 0,0 1 1,0-1-1,1 0 0,-1 1 1,1-1-1,5-10 14184,-3 87-12609,-1-40-665,-4 56 0,-29 72-1141,23-89 0,2 140 0,6-211 0,0 0 0,0 0 0,1 0 0,-1 0 0,1 0 0,-1 0 0,1 0 0,0 0 0,0 0 0,1-1 0,-1 1 0,0 0 0,3 2 0,-3-3 0,12 9 0,-6-11 0,0 0 0,-1-1 0,1 0 0,0 0 0,0 0 0,0-1 0,-1 0 0,1 0 0,6-4 0,-11 5 0,53-20 0,170-60 0,-139 58 0,1 3 0,1 4 0,1 5 0,-1 3 0,100 4 0,-173 4 0,0 1 0,-1 1 0,17 4 0,-27-5 0,0 0 0,-1 1 0,1-1 0,-1 1 0,1-1 0,-1 1 0,6 4 0,-8-5 0,-1 0 0,1 0 0,0-1 0,0 1 0,-1 0 0,1 0 0,0 0 0,-1 0 0,1 0 0,-1 0 0,1 0 0,-1 0 0,1 0 0,-1 0 0,0 0 0,0 0 0,0 0 0,1 1 0,-1-1 0,0 0 0,0 0 0,0 0 0,-1 0 0,1 2 0,-3 4 0,1-1 0,-1 0 0,0 0 0,0 0 0,-1-1 0,0 1 0,0-1 0,0 0 0,-1 0 0,0 0 0,1-1 0,-11 8 0,-12 6 0,-37 22 0,41-27 0,-13 7-177,16-9-150,0 0 0,1 2 0,-18 14 0,36-25-57,5-2-43,24 2-81,-1-2 0,1-1 0,-1-2 1,0 0-1,0-2 0,0-1 0,0-1 0,-1-1 0,0-1 0,32-17 0,-17 6 222,0-2 1,-1-2-1,43-34 1,-68 46 336,-2 0 0,1-1 0,-2 0 1,1-1-1,-2-1 0,0 0 0,-1-1 1,0 0-1,-1 0 0,11-31 1,-18 41 0,2-3 157,-1 0 0,0 0 0,-1-1 0,1-9 0,-3 17-162,1 0 0,-1 0 1,0 0-1,-1-1 0,1 1 0,0 0 0,0 0 0,-1 0 1,1 0-1,-1 0 0,0-1 0,0 1 0,0 0 0,0 0 0,0 1 1,0-1-1,0 0 0,-1 0 0,1 0 0,-1 1 0,1-1 1,-4-2-1,2 3-12,1-1 1,-1 1 0,0 0-1,0 0 1,0 0-1,1 0 1,-1 1-1,0-1 1,0 1 0,0-1-1,0 1 1,0 0-1,0 1 1,0-1 0,0 0-1,0 1 1,0-1-1,0 1 1,0 0-1,0 0 1,0 0 0,1 1-1,-1-1 1,0 1-1,-3 2 1,1-1-100,0 0 0,1 1 0,0-1 0,0 1 0,0 0 0,0 0 0,1 0 0,-1 1 0,1-1 0,0 1 0,0 0 0,1 0 0,-4 10 0,3-5-308,0 1-1,1 0 1,0 13-1,1-20 259,1-1-1,0 0 1,0 1-1,1-1 0,-1 0 1,1 0-1,0 1 0,-1-1 1,1 0-1,1 0 1,-1 0-1,0 0 0,1 0 1,2 4-1,-3-6 87,1-1 0,-1 0 0,0 1 0,0-1 0,0 0 0,0 0 0,0 0 0,1 0 0,-1 0 0,0 0 0,0 0 0,0 0 0,0 0 0,1 0 0,-1-1 0,2 0-1,-1 1-35,16-2 11,0-1 0,0 0-1,-1-2 1,27-9 0,71-36 937,8-2 624,33 11-438,-48 15-736,-79 18-256,2 0 39,42-16 0,-70 22 36,0 2 27,1 0-138,-1 0 0,1 0-1,-1 0 1,1 0 0,-1 1-1,1 0 1,-1-1-1,1 1 1,3 2 0,-6-2-13,1 0 0,-1 1 1,1-1-1,-1 0 1,0 0-1,0 1 1,0-1-1,1 1 0,-1-1 1,-1 1-1,1 0 1,0-1-1,0 1 1,-1 0-1,1 0 0,-1-1 1,1 1-1,-1 0 1,0 0-1,1 0 0,-1 2 1,19 133 651,-19-129-655,1-1 0,1 0 0,-1 1 0,6 11 0,-6-16 172,9-17-116,13-12-75,1 1 0,1 1 0,2 2 0,0 0 1,1 2-1,1 1 0,45-21 0,191-100 10,-249 130 26,0-1-1,-1-1 1,0 0-1,14-14 1,-27 23-8,-10-27 41,-9 40-32,12-7-28,-1 0-1,1 1 0,0-1 0,0 1 1,-5 5-1,8-7-8,1 0 1,-1 0 0,1 0-1,0 0 1,-1 0 0,1 1-1,0-1 1,0 0-1,1 1 1,-1-1 0,0 1-1,1-1 1,0 0 0,-1 1-1,1-1 1,0 1-1,1 4 1,-1-2-4,0 0 0,1 0-1,-1 0 1,1 1 0,1-1-1,-1 0 1,1 0 0,0 0-1,0-1 1,0 1 0,0 0 0,1-1-1,0 1 1,0-1 0,0 0-1,1 0 1,-1 0 0,1-1 0,0 1-1,0-1 1,0 0 0,1 0-1,-1 0 1,1-1 0,-1 1 0,1-1-1,0 0 1,0-1 0,6 2-1,14 3-160,-1-2 0,1 0 0,0-2 0,0-1 0,0-1 0,0-1-1,34-5 1,-25 0-18,-2-1-1,1-1 1,-1-2 0,60-28-1,-65 23 393,-2-1-1,0-1 0,-1-2 1,27-26-1,-49 44-144,-15 16 66,4-5-102,6-5-91,1-1 0,0 1 0,0-1 1,0 1-1,1 0 0,0 0 0,0 0 0,0 0 0,0 0 0,1 0 0,0 5 0,22-4-1203,-17-6 1151,0 0 1,0 0 0,0 0-1,0-1 1,0 0 0,-1 1-1,1-2 1,0 1 0,0-1-1,-1 1 1,1-1 0,-1-1-1,1 1 1,-1-1 0,4-2-1,1-1 13,-1-1 0,1 0 0,-2 0 0,1 0 0,-1-1 0,8-11 0,-6 5 240,0-1 1,-2 1 0,0-1 0,-1-1 0,8-25 0,11-85 1563,4-11-101,30-29 1248,-58 163-2837,0 1 0,0 0-1,0-1 1,0 1 0,1 0 0,-1 0 0,1 0 0,-1 0-1,1 0 1,0 0 0,-1 0 0,1 1 0,0-1 0,4-1-1,-5 2-3,1 1 0,-1-1-1,0 1 1,1-1 0,-1 1-1,1 0 1,0-1 0,-1 1-1,1 0 1,-1 0-1,1 0 1,-1 1 0,1-1-1,-1 0 1,1 1 0,-1-1-1,1 0 1,1 2-1,0 0 4,1 0 0,-1 0 0,0 0 0,1 1-1,-1 0 1,0-1 0,-1 1 0,1 0 0,0 1-1,-1-1 1,0 0 0,1 1 0,-2-1 0,1 1-1,0 0 1,1 4 0,1 5-15,-1 0 1,-1 0-1,0 1 1,0-1-1,-1 0 1,-1 1-1,-2 20 1,-4 5-25,-12 47 0,0-7-143,16-66-401,0 0-1,1 0 1,1 0-1,0 0 1,1 0-1,0 0 1,1 0-1,6 21 1,-4-23-1124,0 0 0,0 0 0,1 0 1,1-1-1,-1 1 0,9 8 0,18 19-11033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43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41 8965,'-16'-40'5616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01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66 332 9569,'-2'1'322,"0"-1"0,1 1 0,-1-1 0,0 0 0,1 1 0,-1-1 1,0 0-1,1 0 0,-1 0 0,0 0 0,1 0 0,-1-1 0,0 1 0,1-1 0,-1 1 0,0-1 0,1 1 0,-1-1 1,1 0-1,-1 0 0,1 0 0,-1 0 0,1 0 0,0 0 0,-1 0 0,1 0 0,0 0 0,0-1 0,0 1 1,0 0-1,0-1 0,0 1 0,-1-4 0,0 2 217,0 0 0,1 0 0,-1-1 1,0 1-1,1-1 0,0 1 0,0-1 0,0 0 1,1 1-1,-1-1 0,1 0 0,0 1 0,0-1 1,0 0-1,0 0 0,2-5 0,2-2-402,2-1-1,0 1 1,0 0-1,1 0 1,0 1-1,1 0 1,0 1 0,1-1-1,-1 1 1,2 1-1,-1 0 1,2 0-1,14-9 1,1 2 97,1 1 0,0 1-1,0 1 1,50-14 0,-54 20-1100,1 2 0,0 0 0,-1 1 1,1 2-1,0 0 0,0 2 0,47 7 0,-52-5-187,0 1 0,-1 1-1,1 1 1,-1 1 0,0 0-1,0 1 1,-1 1 0,0 1 0,0 0-1,19 17 1,5 12-10217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46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0 464 6741,'4'-1'250,"-1"1"1,0-1 0,1 1 0,-1 0 0,1 0 0,-1 1-1,1-1 1,-1 1 0,0 0 0,1 0 0,-1 0-1,0 0 1,0 0 0,1 1 0,-1-1 0,4 4 0,-1 0 209,-1-1 0,0 1 0,0 0 0,0 0 0,-1 1 0,0-1 0,7 12 0,-1 4 295,0 0 0,-1 0 0,-2 1-1,6 25 1,-4-3 28,-3-1 1,2 78-1,3 21 261,-10-133-946,0 0-1,1-1 0,1 1 0,-1-1 0,1 0 1,1 0-1,0 0 0,0 0 0,0 0 0,1-1 1,0 0-1,1 0 0,-1 0 0,1-1 0,1 1 1,-1-2-1,1 1 0,0-1 0,0 0 0,1 0 1,-1-1-1,1 0 0,0 0 0,0-1 0,0 0 1,1 0-1,-1-1 0,15 2 0,3-1 115,1-1 0,0-1 0,0-1-1,41-6 1,109-26 225,14-15-306,-3-7 0,211-93 0,335-217-2546,-376 155-521,-125 73-452,-1 3-3565,-109 68-932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47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18 8245,'0'3'1967,"-5"20"-125,0-2 0,-2 1 0,-16 37 1,11-30-626,-11 39 1,20-57-1025,1 0 1,0 0-1,1 0 1,0 0-1,1 0 0,0 0 1,3 18-1,-2-22-106,1 0 0,-1 0-1,1 0 1,1 0-1,-1-1 1,1 1 0,1 0-1,-1-1 1,1 0-1,0 0 1,0 0 0,1-1-1,0 1 1,5 4 0,-2-4-11,1 1 0,-1-2 0,1 1 1,0-1-1,0-1 0,1 0 1,-1 0-1,20 5 0,2-4 19,1 0 1,-1-2-1,1-2 0,0-1 0,45-5 0,11-6-60,-1-4-1,0-4 1,-1-3-1,152-63 1,39-43-2815,-12-17-5751,-118 63-1467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49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6405,'0'0'7060,"16"9"-17541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3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32 5012,'-1'-1'211,"1"1"-1,-1-1 0,1 1 0,0-1 0,-1 1 0,1-1 0,-1 1 1,1-1-1,0 0 0,0 1 0,-1-1 0,1 0 0,0 1 0,0-1 0,0 0 1,0 1-1,0-1 0,-1 0 0,1 1 0,1-1 0,-1 0 0,0 1 1,0-1-1,0 0 0,0 1 0,0-1 0,1 0 0,-1 1 0,0-1 0,0 0 1,1 1-1,-1-1 0,1 1 0,-1-1 0,0 1 0,1-1 0,-1 1 1,1-1-1,-1 1 0,1-1 0,0 1 0,-1-1 0,1 1 0,-1 0 0,1-1 1,0 1-1,0 0 0,6-4 5269,-1 22-4213,-4-16-1180,-1 0 1,-1 1 0,1-1-1,0 0 1,-1 0 0,1 0-1,-1 0 1,1 1 0,-1-1-1,0 0 1,0 4-1,-29 275 3728,27-236-4166,3 0 0,2 0 0,9 51 0,3-19-3721,3-2-3988,-8-33-2110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4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 7945,'8'-6'393,"-3"1"102,1-1-1,0 2 1,1-1 0,-1 1 0,1 0 0,0 0-1,0 0 1,0 1 0,0 0 0,1 1 0,9-3-1,-1 4-185,0 0-1,0 2 0,0-1 1,0 2-1,0 0 0,0 1 1,-1 1-1,1 0 0,-1 1 1,0 0-1,0 1 0,-1 1 1,0 1-1,0 0 0,13 10 1,-16-9-260,0 0 0,0 1 0,-1 1 1,-1-1-1,0 2 0,0-1 0,-1 1 0,0 0 1,-1 1-1,-1 0 0,0 0 0,0 0 0,-2 1 1,0 0-1,0 0 0,3 25 0,-6-22-30,0 0 0,0-1 0,-2 1 0,0 0 0,-1-1 0,0 1 0,-2-1 0,0 1 0,0-1 0,-8 15 1,-5 14 20,13-31-24,-1 0 0,-1-1 1,-12 22-1,17-33 79,-10-7-23,10 5-67,0 0 0,1 0-1,-1 0 1,0 0-1,1 0 1,-1-1 0,0 1-1,1 0 1,-1 0-1,0-1 1,1 1-1,-1 0 1,1-1 0,-1 1-1,1 0 1,-1-1-1,1 1 1,-1-1 0,1 1-1,-1-1 1,1 1-1,-1-1 1,1 1-1,0-1 1,-1 0 0,1-6 8,0 1 0,0 0 1,1 0-1,0-1 0,0 1 1,0 0-1,1 0 0,0 0 1,0 0-1,1 1 0,-1-1 1,5-5-1,1-6 18,3-8 9,1 0 1,2 1 0,27-38 0,-31 49-22,1 1-1,1-1 1,0 2 0,0 0 0,1 0 0,1 1 0,17-10 0,-28 18-8,1 1-1,-1-1 0,1 1 1,0 0-1,0 0 0,-1 0 1,1 0-1,0 1 0,0-1 0,0 1 1,0 0-1,0 0 0,0 1 1,0-1-1,-1 1 0,6 1 1,-2 1 4,1-1 0,-1 2 0,0-1 1,0 1-1,0-1 0,10 10 0,-8-5 2,0 0 0,0 1-1,-1 0 1,-1 0-1,0 1 1,0 0 0,-1 0-1,9 18 1,2 13-142,12 42 1,-18-52-180,-1 3-1222,11 55 0,-11-1-6640,-6-36 1324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4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6013,'26'-14'3408,"-14"25"-623,-1 1-2342,0 0 0,-1 0 0,0 1 0,-1 0 1,-1 1-1,0 0 0,-1 0 0,-1 1 0,0-1 1,-1 2-1,0-1 0,-1 0 0,2 23 0,1 16 178,-3 1 0,-4 81 0,-15 16-44,2-41-328,12-98-214,0 3 72,0 1 1,0 0-1,2 0 1,2 18 0,-2-31-90,-1-1 0,1 1 0,0 0 0,0-1 0,1 1 1,-1-1-1,1 0 0,-1 1 0,1-1 0,0 0 1,0 0-1,1 0 0,-1 0 0,1-1 0,-1 1 0,1 0 1,0-1-1,0 0 0,0 0 0,0 0 0,0 0 0,0 0 1,1-1-1,3 2 0,21 3-132,0-1-1,0-1 1,1-1 0,-1-2-1,53-4 1,-26 1-777,84-11-3343,-54 3-1138,-9 5-2587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4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7473,'23'26'2120,"-21"-24"-1824,-1 0 0,0-1 0,0 1 0,0 0 0,0 0 1,0-1-1,0 1 0,0 0 0,0 0 0,-1 0 0,1 0 0,-1 0 0,1 4 1,1 4 589,1 2-232,0 1-1,-1 0 0,0 0 0,-1 0 0,0-1 1,-3 25-1,2-17-238,2 36 1,-1-46-340,-1 1 1,-1 0-1,0-1 1,-1 1 0,0-1-1,-6 20 1,6-24-73,1-3 91,1-6-73,-1-7-34,0 0 0,1 0 1,0 0-1,0 0 0,1 0 1,1 0-1,0 0 0,5-17 1,4-9 0,1 0 0,2 0 1,37-66-1,-49 99 2,1-1 1,-1 0-1,1 1 1,0 0-1,0-1 0,1 1 1,-1 0-1,0 1 1,1-1-1,0 0 1,0 1-1,0 0 0,0 0 1,0 0-1,0 1 1,0-1-1,1 1 1,-1 0-1,0 0 0,1 1 1,-1-1-1,9 1 1,-6 1 1,0-1 0,0 2 0,-1-1 0,1 1 0,0 0 0,-1 0 0,1 1 0,-1 0 0,0 0 1,0 0-1,0 1 0,0 0 0,8 8 0,1 0-410,0 0 0,1-1 0,0-1 0,1 0 0,0-1 0,1-1 0,-1 0 0,33 8 0,3-13-2660,-19-3-1972,-13 1-332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5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7095 1 10537,'-6'11'948,"1"1"0,1 0-1,0 0 1,1 1 0,0-1 0,0 16-1,-4 11 2223,-10 55-148,-62 386 1841,64-370-4525,5-44-176,3 0-1,2 107 1,14-64-72,-31-107-116,4-4 27,0 0 0,1-1 1,-1-1-1,-21-8 0,-26-5-1,-731-118-42,-12 40 26,804 95 16,-428-36 2,-370-10-12,322 28-27,-948 9 49,366 8-21,1052 1 5,-357-12 4,272 5-516,-171-36 1,248 39 289,0-1 1,-1-1-1,2 0 1,-1-1-1,-22-13 1,36 18 113,0-1 0,0 0 0,0 0 0,0 0-1,1 0 1,-1-1 0,1 1 0,0-1 0,0 0 0,0 0 0,0 0 0,1 0 0,-1 0 0,1-1 0,0 1 0,1-1 0,-1 0-1,1 1 1,0-1 0,0 0 0,0 0 0,1 0 0,-1 0 0,1 0 0,1-6 0,1-1-409,1 0 0,0 1 0,1 0 0,0 0 0,0 0 1,1 0-1,1 0 0,0 1 0,9-12 0,-5 9-1189,-1 1 0,2 0 0,18-16 0,29-14-6974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6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14 275 4540,'-9'10'2772,"5"1"3436,49 1-3500,52 7 0,125 5-1431,-137-16-733,676 42 643,-337-27-939,1609 83-2555,365-75 558,-2374-32 1740,540-29-182,-448 17 369,-1-4 0,201-59 0,-288 68-10,-1-3-1,0 0 0,45-26 1,-60 29-34,1-1 1,-2 0 0,1 0-1,-1-1 1,-1-1 0,0 0 0,0 0-1,-1-1 1,9-16 0,-14 22-24,0-1 1,0 0 0,-1 0 0,0 0 0,0-1 0,-1 1 0,0-1 0,0 1-1,1-12 1,-3 2 142,1-1 0,1 0-1,1 1 1,1-1 0,0 1-1,9-22 1,-12 37-96,-1 1-146,0 1 1,0-1 0,0 0-1,0 1 1,0-1 0,0 0-1,0 1 1,0-1-1,0 0 1,0 1 0,0-1-1,1 0 1,-1 1-1,0-1 1,0 0 0,1 1-1,-1-1 1,0 1 0,1-1-1,-1 1 1,1-1-1,-1 1 1,1-1 0,-1 1-1,1-1 1,-1 1-1,2-1 1,-1 1 5,-1 0 1,1 0-1,0 1 0,-1-1 1,1 0-1,0 0 1,-1 1-1,1-1 0,0 0 1,-1 1-1,1-1 0,-1 1 1,1-1-1,-1 0 0,1 1 1,-1 0-1,1-1 1,-1 1-1,1-1 0,-1 1 1,0-1-1,1 1 0,-1 0 1,0-1-1,0 1 0,1 0 1,-1-1-1,0 1 1,0 1-1,3 12 246,-1 1 0,0-1 0,-1 1 0,0 0 0,-1 0 0,-1 0 0,-5 23 0,1 22 343,-2 31 433,-38 180 1,-48 84-484,75-293-577,-17 50-1779,-62 137 0,-72 97-10104,93-205 608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7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32 7885,'0'0'11713,"-2"-3"-10948,-12-25 6328,12 30-6266,-2 1-612,1 0 1,0 1 0,0 0-1,0-1 1,0 1 0,1 0-1,-1 1 1,1-1 0,0 0-1,0 1 1,1-1 0,-1 1-1,1 0 1,0-1 0,0 1-1,0 8 1,-27 136 205,29-104-3136,0-13-1344,-6-2-6320,-1-13-1854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01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159 340 11901,'-63'0'2380,"34"-8"105,4-4 119,6 4-312,-4-1 1400,27-11-2352,11-14-295,14 11-213,15 0-200,10 3-444,10-6-360,22 1-820,9 2-297,16-6-731,6 4-852,4-1-3641,0-3-6036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8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1 5937,'0'0'7161,"-2"2"-5348,-41 42 4894,33-36-5951,1 1 0,0-1 0,1 2 0,0-1 0,0 1 0,1 0 0,1 1 1,-8 14-1,8-10-223,0 1 1,-6 30-1,11-41-714,0 1 1,1-1-1,0 1 0,0-1 0,0 0 0,1 1 0,-1-1 1,1 0-1,1 1 0,-1-1 0,1 0 0,4 9 1,4 8-2499,6 13-9009,-7-13 1366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8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11057,'4'-2'689,"0"0"0,0 1 0,0-1 0,1 1 0,-1 0 1,0 0-1,0 0 0,1 1 0,-1-1 0,1 1 0,-1 0 0,0 0 0,1 1 0,4 0 0,-1 1-399,1 1 0,-1 0 0,0 0 0,0 0 0,-1 1 0,14 8 0,3 6-370,-1 1-1,-1 1 0,23 26 1,-33-33 118,0 1 1,-1 1-1,-1-1 1,0 2-1,14 31 0,-20-39-25,-1 1-1,1 0 0,-2 0 1,0 0-1,0 0 0,0 0 1,-1 0-1,0 1 0,-1-1 1,0 0-1,-1 1 0,0-1 1,-2 10-1,1-12-2,0-1 0,-1 1 0,0 0 0,0-1 0,0 1 0,-1-1 0,0 0 0,0 0 0,-9 10 0,10-14-1,8-38 114,7 16-148,1 0 1,1 1 0,1 1-1,0 1 1,1 0 0,22-18-1,-30 28 20,8-9 3,1 1 1,0 1-1,1 1 0,1 0 0,0 1 0,0 1 1,2 1-1,-1 1 0,36-11 0,-49 19 69,0 0 1,0 0-1,0 1 0,0 0 1,0 0-1,0 0 0,0 1 1,0 0-1,0 1 0,0-1 0,-1 1 1,1 1-1,0-1 0,-1 1 1,9 5-1,-11-5 21,-1 0 1,1 0-1,-1 0 1,0 0-1,0 1 1,0-1-1,0 1 1,-1 0-1,1-1 1,-1 1-1,0 0 1,0 1-1,1 4 1,2 6 92,-1-1 0,3 23 1,-6-20-79,0-1 0,-1 21-1,-1-24-202,1-1 0,0 0 0,1 1 0,4 16 0,0-8-1639,-1 0-1,-1 0 1,1 36 0,-4-56 1238,0 1 1,0 0-1,1-1 1,-1 1-1,1 0 0,-1-1 1,1 1-1,0-1 1,-1 1-1,1-1 0,0 1 1,0-1-1,0 0 1,0 1-1,0-1 0,1 0 1,-1 0-1,3 3 1,13 0-6258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9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0 9377,'0'0'6013,"-1"2"-4300,-3 7-949,0-1 1,0 1-1,1 0 1,0 0 0,1 0-1,-2 12 1,-6 20 884,1-7 17,-10 59 1,17-78-1411,0 0 0,1 0 1,1 0-1,1 0 0,0 0 0,6 24 1,-7-36-231,1-1 0,0 1 0,0-1 0,1 0 1,-1 1-1,0-1 0,1 0 0,-1 0 0,1 1 0,0-1 1,0-1-1,0 1 0,0 0 0,0 0 0,0-1 1,0 1-1,4 1 0,0 1 15,-3-4-33,0 1 1,0-1-1,0 0 1,0 0-1,0 0 1,0 0-1,0-1 0,0 1 1,0-1-1,-1 0 1,1 0-1,5-2 1,-3-1-14,1 0-1,-1 0 1,0-1 0,0 0 0,0 0-1,-1 0 1,1-1 0,-1 0 0,0 1 0,4-12-1,-4 8 5,-1-1 0,-1 0-1,0 0 1,0 0 0,-1 0-1,0 0 1,-1 0 0,0 0-1,0 0 1,-1-1-1,-1 1 1,0 0 0,-4-13-1,1 5-854,-1 0-1,-1 1 1,0 0-1,-2 0 0,-19-30 1,27 45 495,-1 0 0,1 0-1,-1 0 1,1 0 0,-1 1 0,0-1 0,1 1 0,-1-1-1,0 1 1,0 0 0,0-1 0,-4 0 0,2 0-981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9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174 670 12061,'-1'1'175,"0"0"0,0 0 0,0 0 0,0 0-1,0 0 1,-1 0 0,1 0 0,0 0 0,0-1 0,-1 1 0,1 0 0,0-1-1,-1 1 1,1-1 0,-1 1 0,1-1 0,-1 0 0,1 0 0,0 0-1,-1 0 1,1 0 0,-1 0 0,1 0 0,-1 0 0,1 0 0,-1-1 0,1 1-1,0-1 1,-1 1 0,1-1 0,0 1 0,-3-2 0,2 1 149,-1 0 1332,-2 2-1300,0 1-1,0-1 0,0 1 0,0 0 0,0 1 0,1-1 0,-1 1 0,1 0 0,-1 0 0,1 0 0,0 1 0,1-1 0,-1 1 0,0 0 0,1 0 0,0 1 0,0-1 1,0 1-1,-2 5 0,-1 2-148,-1 2 0,2-1 0,0 0 1,0 1-1,-4 26 0,9-36-200,-1 0 1,1 0-1,0 0 0,0 0 0,0 0 0,0 0 1,1 1-1,0-1 0,0 0 0,0-1 0,0 1 1,0 0-1,1 0 0,0 0 0,0-1 0,0 1 1,0-1-1,0 0 0,5 5 0,-7-8-15,1 0-1,0 1 0,0-1 1,0 0-1,-1 1 0,1-1 0,0 0 1,0 0-1,0 0 0,0 0 1,0 0-1,0 0 0,0 0 1,-1 0-1,1 0 0,0 0 1,0-1-1,0 1 0,0 0 1,0-1-1,2 1-18,2-2 6,0 1-1,0-1 1,0 0 0,0 0-1,-1 0 1,1-1 0,0 1-1,-1-1 1,0 0 0,0-1-1,0 1 1,0-1 0,0 1-1,-1-1 1,6-7 0,2-5-1,0 0 0,0 0 0,7-19 0,30-77-61,58-202 0,-52 141-29,-7 60 156,-43 107-17,-4 19-4,-5 21 65,-37 153 344,21-103-296,3 1 1,-11 142-1,28-211-127,1 0 0,4 29 0,-3-40-10,0 1 1,1-1-1,-1 0 0,1 0 1,0 0-1,0 0 1,1 0-1,-1-1 1,1 1-1,0-1 0,1 0 1,-1 0-1,6 6 1,-3-5-55,0 0 0,1-1 1,0 0-1,-1 0 1,1 0-1,1-1 1,-1 0-1,1 0 1,-1-1-1,1 0 0,0 0 1,-1-1-1,1 0 1,0 0-1,0-1 1,0 0-1,11-1 1,-3-2-64,0 0 1,-1-1-1,1 0 1,-1-1-1,0-1 1,0-1-1,-1 0 1,0 0 0,0-2-1,12-9 1,-8 4-33,-1-1 0,0-1 1,-2 0-1,0-1 1,0 0-1,19-34 1,12-18-187,-44 66 284,-3 3 30,0 1 28,1-1 0,-1 1 1,0-1-1,0 1 0,0 0 0,0-1 1,1 1-1,-1 0 0,0-1 0,1 1 1,-1 0-1,0 0 0,1 0 0,-1 0 1,1 0-1,0-1 0,-1 1 0,1 0 1,-1 0-1,1 1 0,-5 22 0,4-19 6,1 1 0,-1 0 1,1 0-1,1 0 0,-1-1 1,1 1-1,0 0 0,0 0 0,1-1 1,-1 1-1,1-1 0,1 1 0,-1-1 1,1 0-1,0 0 0,0 0 1,0 0-1,1-1 0,0 1 0,0-1 1,0 0-1,0 0 0,1 0 0,-1 0 1,1-1-1,0 0 0,0 0 1,0 0-1,0-1 0,1 0 0,7 3 1,5-4-39,0-1 1,0 0-1,0-1 1,-1-1-1,1 0 1,0-2-1,17-5 1,-7 0-65,0 0 1,-1-2 0,0-1-1,-1-2 1,0 0 0,-1-2-1,42-33 1,-41 25 50,-1-1 0,-1-1 0,-1-1 0,-2-1 0,33-56 0,68-163 885,-108 215-66,-2-1 0,10-45 0,-6 35 1233,-16 43-1995,0 0 0,0 0 0,0 0 0,0 0 0,0 0 0,0 0 0,0 0 0,0 1 0,0-1 0,1 0 0,-1 0 0,0 0 0,0 0 0,0 0 0,0 0-1,0 0 1,0 0 0,0 0 0,0 0 0,1 0 0,-1 0 0,0 0 0,0 0 0,0 0 0,0 0 0,0 0 0,0 0 0,0 0 0,1 0 0,-1 0 0,0 0 0,0 0 0,0 0 0,0 0 0,0 0 0,0 0 0,0 0 0,0 0 0,1 0 0,-1 0 0,0 0 0,0 0 0,0 0 0,0 0 0,0 0 0,0 0 0,0 0 0,0 0 0,0-1 0,1 1 0,-1 0 0,0 0 0,0 0 0,0 0 0,0 0 0,0 0 0,0 0 0,0 0 0,0-1 0,0 1 0,0 0 0,0 0 0,0 0 0,0 0 0,0 0 0,0 0 0,0-1 0,-2 26 617,-26 129 767,-6 35-2184,32-167-49,1 1 0,0 0 1,2-1-1,1 1 0,5 28 0,-4-35-1519,1-1 0,1 1 1,0-1-1,13 25 0,7-1-9682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9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15 12249,'-38'-15'5589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0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172 174 6129,'3'-5'1399,"0"-1"0,0 1 0,-1-1 0,4-11 0,-3 7-58,-2-1-1,1 1 0,-1-15 1,1-6 523,1 16-934,-3 13-637,1 0 0,-1-1 1,1 1-1,-1 0 0,0-1 1,0 1-1,0 0 0,0-1 1,0 1-1,-2-5 0,2 7-254,0 0 0,0 0 0,0 0 0,0 0-1,0-1 1,-1 1 0,1 0 0,0 0 0,0 0 0,0 0-1,0 0 1,0-1 0,-1 1 0,1 0 0,0 0 0,0 0-1,0 0 1,-1 0 0,1 0 0,0 0 0,0 0 0,0 0-1,-1 0 1,1 0 0,0 0 0,0 0 0,0 0 0,-1 0-1,1 0 1,0 0 0,0 0 0,0 0 0,-1 0-1,1 0 1,0 0 0,0 0 0,0 0 0,0 0 0,-1 0-1,1 0 1,0 1 0,0-1 0,0 0 0,0 0 0,-1 0-1,1 0 1,0 0 0,0 1 0,0-1 0,0 0 0,0 0-1,0 0 1,0 0 0,-1 1 0,1-1 0,0 0 0,0 0-1,0 0 1,0 1 0,0-1 0,-14 24 951,-11 30 51,-46 161 1131,57-167-2057,-1 13-1507,-8 66 1,10-46-1757,6-38-2247,-2 71 1,9-29-6095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1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0 13125,'0'0'6485,"-16"9"-4637,0-1-328,7 4-368,-1 5-144,1 3-220,2 0-196,7 6-364,3 16-828,1-24-348,2 10-808,3 18-772,-9-18-1020,-3-13-1597,6 13-4092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1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1 280 9741,'41'-91'2488,"-25"65"-324,16-14-308,3 12-267,-4 2-369,11 3-260,5 6-232,14 3-136,2 5-128,7 3-196,0 6-216,0 6-380,-4 11-552,-2 9-556,-4 8-352,-9 3-253,-10 9-2515,-12 8-3553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1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33 134 9489,'-32'3'10189,"60"-17"-9977,14-3-400,-1 8-580,16-2-436,7-1-477,-4 1-207,3-9-460,-5 0-1124,-4-3-1885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1.9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0 6185,'-2'1'751,"0"-1"1,0 1 0,-1-1 0,1 1 0,0 0-1,0 0 1,0 0 0,0 0 0,0 0 0,-3 2 0,-5 3-548,8-5 1757,2 2-1410,3 30 346,-3-29 41,-1-2-666,1-1-241,-1 1 0,0-1 0,1 0 0,-1 1 0,1-1 0,-1 0 0,1 1 1,0-1-1,-1 1 0,1-1 0,0 1 0,0-1 0,0 1 0,0-1 0,1 1 0,-1-1 0,0 1 0,0-1 1,2 3-1,0-1 7,1 0 0,-1 0 0,1 0 0,0 0 0,-1-1 0,1 1 0,4 1 0,0 2-56,177 120-1692,-180-125 1688,-1 0 0,0 0 0,1 0 0,-1-1 0,1 0 0,0 1 0,-1-1 0,1-1 0,-1 1 0,1 0 0,5-2 0,-4 1-9,-1 0 51,1-1 1,-1 1-1,0-1 0,1 0 1,-1 0-1,0-1 0,0 1 1,0-1-1,-1 0 0,1 0 1,-1 0-1,1 0 0,2-4 1,14-12 451,-13 12-226,1 0 0,-2-1-1,1 0 1,6-10-1,-6 7 72,1 1-1,1 0 0,10-10 0,-12 13-228,-5 5-70,-1 0-1,1 1 1,-1-1-1,1 1 1,-1 0-1,1-1 1,0 1 0,0 0-1,0 0 1,0 0-1,0 0 1,0 0-1,0 1 1,0-1 0,0 1-1,0-1 1,3 1-1,54-8 133,-55 7-44,-2 0-40,1-1 27,0 1 0,0 0 0,0-1 0,0 0 0,-1 0 0,1 0 0,0 0 0,-1 0 0,1 0 0,-1 0 0,0-1 0,0 0 0,0 1 0,0-1 0,1-3 1,-2 4 227,1 1-27,0 0-266,0 0-1,0 0 1,0 0 0,0 0 0,0 1-1,0-1 1,0 1 0,0 0 0,0-1-1,1 1 1,-1 0 0,0 0 0,0 0-1,0 1 1,0-1 0,2 1-1,0 1-3,0 0 0,0 0 0,0 1-1,-1-1 1,1 1 0,-1 0 0,0 0 0,4 4-1,11 11 31,-1 0-1,-1 1 1,26 41-1,-38-55-52,-1 1-1,0 0 1,0 0-1,-1 1 0,0-1 1,0 0-1,-1 1 0,1 0 1,-1-1-1,-1 1 1,1 0-1,-1-1 0,0 1 1,-1 0-1,0-1 0,0 1 1,0-1-1,-1 1 1,1-1-1,-4 7 0,2-7-8,-1 0 0,1-1 0,-1 0 0,0 0 0,-1 0-1,1 0 1,-1 0 0,0-1 0,0 0 0,-6 4 0,-55 30-639,48-28-410,-1-2 0,-22 6 1,-10-3-8352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02.1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213 208 10533,'-20'-18'1521,"5"4"1265,1 1-1,-2 0 1,-24-14 4974,19 48-3801,17-11-3859,1 1 0,1-1 0,0 1 0,0-1 0,0 22 0,-3 22-63,-8 33-37,5 1 0,3 1 0,7 93 0,1-149 0,1 0 0,1 0 0,2-1 0,22 62 0,-24-78 0,2-1 0,-1-1 0,2 1 0,0-1 0,1-1 0,0 1 0,1-1 0,1-1 0,0 0 0,0-1 0,1 0 0,16 11 0,-22-18 0,0 0 0,0-1 0,0 0 0,1 0 0,-1 0 0,1-1 0,0 0 0,0 0 0,-1-1 0,1 0 0,0 0 0,0-1 0,0 1 0,0-2 0,0 1 0,0-1 0,0 0 0,0 0 0,0-1 0,0 0 0,0 0 0,-1 0 0,1-1 0,-1 0 0,8-5 0,-3 0 0,0 0 0,-1-1 0,0 0 0,0-1 0,-1 0 0,0 0 0,0-1 0,-2 0 0,1-1 0,-1 0 0,-1 0 0,7-16 0,-1-6 0,-1-1 0,-2 0 0,-1-1 0,-2 0 0,-2 0 0,-1 0 0,-1-1 0,-2 1 0,-2-1 0,-8-47 0,3 48 0,0 1 0,-3 1 0,-1-1 0,-1 1 0,-2 1 0,-1 1 0,-1 0 0,-2 1 0,-2 0 0,-34-41 0,41 57-615,0 0 0,-2 2 0,0-1 0,0 2 0,-1 0 0,-1 1 0,0 0 0,-18-8-1,27 16 118,0 0-1,0 0 1,0 0-1,0 1 0,0 0 1,0 1-1,-1 0 0,1 0 1,-1 1-1,1 0 0,-1 0 1,1 1-1,0 0 1,-1 1-1,1 0 0,0 0 1,0 0-1,0 1 0,0 1 1,1-1-1,-10 7 0,-25 21-12778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2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13645,'4'40'4349,"-11"-17"-2425,4 3-324,3-4-320,3 1-236,-3 6-304,7 14-96,-1-12-332,0 1-684,-6-15-220,3 8-452,1 4-640,-11-12-320,4 0-184,-10 0-417,1-5-1751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2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0 152 6285,'17'-12'678,"0"2"0,1-1 0,0 2 0,1 1 0,25-9 1,103-22 1605,-17 5 878,-92 24-1820,-35 9 278,-4 3-1062,-5 11-306,0 0 1,1 1-1,0 0 1,1 0 0,-2 19-1,5-30-244,1 1 1,0-1-1,0 1 0,0-1 1,0 1-1,1-1 0,-1 1 0,1-1 1,0 0-1,0 1 0,0-1 1,0 0-1,1 0 0,-1 0 0,1 0 1,0 0-1,0 0 0,0 0 1,0 0-1,1-1 0,-1 1 1,1-1-1,-1 1 0,1-1 0,0 0 1,0 0-1,0-1 0,0 1 1,4 1-1,6 1-20,0 0 0,0-1 1,0 0-1,0-1 0,1-1 1,-1 0-1,1-1 0,13-1 0,-8 0 44,1 2 0,31 3 0,24 14-27,32 4-1539,-90-22 780,0-1 0,0 0 1,0-2-1,0 0 0,0-1 0,-1 0 0,30-13 0,22-4 42,27-7 341,-79 24-399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2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17 8929,'-25'0'3260,"15"-8"-2964,1-1-824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3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52 13617,'-3'-10'753,"3"8"-557,0 0 0,0 0 0,0 0 0,0 0 0,-1 1 0,1-1 0,-1 0 0,0 0 0,1 0 0,-1 1 0,0-1 1,0 0-1,0 1 0,0-1 0,0 1 0,0-1 0,-1 1 0,1-1 0,0 1 0,-1 0 0,1 0 0,-1 0 0,0 0 0,1 0 0,-6-2 7575,16 27-2690,-1 18-4905,-2 1-1,-2 0 1,-2 65 0,-1-47-235,-17 267 13,9-239-481,4-66-1970,-1 0 0,-12 41 0,2-9-5915,6-6-4895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3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12653,'31'-20'1968,"-2"26"-212,25 5-171,0-8-489,6 3-256,17 0-180,8 2-220,17-2-336,3 0-464,6 5-412,0-2-560,-3-4-464,-3 1-249,-13 3-299,-10-7-1292,-6 1-2197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3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30 10041,'0'0'7941,"-21"-15"-2640,16 13-1704,-19-3-3112,-14-2-4287,32 7 2773,1-1 1,0 1-1,-1 0 1,1 1-1,-1-1 0,1 1 1,0 0-1,0 0 1,-9 4-1,-30 13-9264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5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 13897,'18'7'2599,"-15"-4"-1158,-7 6 359,-5 18 63,1-1-1,1 1 0,1 0 1,1 0-1,-2 55 0,4 269-6,4-256-3282,5-1 0,26 141 0,-22-173-4236,-6-22-917,-1 14-6685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6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14049,'2'2'1920,"3"3"-1502,0-1 0,1 1 0,-1-1 0,1-1-1,0 1 1,0-1 0,0 0 0,1 0 0,-1-1-1,1 0 1,-1 0 0,8 1 0,19 3 48,42 1-1,-25-2 30,117 8-2722,293-13 1,-174-27-1190,-94-2 6662,-178 26-3893,14-4 5395,-16 4 503,-29 7-2651,0 1-2139,1 1 1,0 0-1,0 1 0,-27 16 0,-7 11-4970,9 1-5492,21-11-4967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3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12401,'3'-1'127,"5"0"650,1 0-1,0 1 0,-1 0 1,13 1-1,-18-1-494,-1 1-1,0-1 1,0 1-1,0-1 1,0 1-1,1 0 1,-1 0-1,0 0 0,0 0 1,0 0-1,-1 1 1,1-1-1,0 0 1,0 1-1,-1 0 1,1-1-1,-1 1 1,1 0-1,-1 0 1,0-1-1,1 1 1,-1 0-1,1 3 0,2 9 384,1 1 0,-2 0-1,0 0 1,-1 0-1,0 0 1,-2 29-1,-12 97 3978,7-105-4334,-15 121-1882,-16 173-6343,34-275 322,7-1-5102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4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 11309,'0'-2'317,"1"0"0,-1-1 0,1 1 0,0 0-1,0-1 1,0 1 0,0 0 0,0 0 0,1 0 0,-1 0 0,0 0 0,1 0-1,0 0 1,-1 1 0,1-1 0,0 1 0,2-3 0,0 2 30,1 0 1,-1 1-1,1-1 0,-1 1 1,1 0-1,0 0 0,-1 0 1,9 0-1,10 2 225,0 0 0,-1 2-1,1 0 1,-1 2 0,43 14-1,-39-11-274,8 3-33,0 2 0,-1 0 0,-1 2 0,0 2 0,45 31 0,-56-33-189,-1 0 0,-1 2-1,-1 0 1,0 2 0,-1 0-1,-1 0 1,0 2 0,19 34-1,-28-41-48,-1-1 0,-1 1 0,0 0 0,0 1 0,-2-1 0,1 1 0,-2-1 0,0 1 0,-1 0 0,-1 0 0,0 0 0,-1 0 0,0 0 1,-1 0-1,-7 24 0,1-13-18,-2-1 1,0 0 0,-2 0 0,-1-2 0,0 1 0,-2-2 0,-31 38 0,-6-1-597,-97 86 1,1-27-3002,134-108 2704,9-7 58,1 0 0,-1 0 0,1 1-1,0 0 1,-5 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04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2594 87 6805,'22'-13'1126,"1"1"0,1 1-1,0 0 1,0 3 0,1 0 0,0 1 0,0 1 0,37-3 0,-50 8-945,-1 1 0,1 0-1,-1 1 1,0 0 0,1 0 0,-1 1 0,0 1-1,0 0 1,0 1 0,-1 0 0,1 0-1,-1 1 1,16 10 0,-18-9-74,-1 0-1,0 0 1,0 1 0,-1 0 0,0 0-1,0 1 1,0-1 0,-1 1 0,0 1 0,-1-1-1,0 1 1,0-1 0,-1 1 0,0 0-1,0 0 1,2 18 0,-4-8 55,1-1 0,-2 1 0,-1 0 1,0-1-1,-1 1 0,-1-1 0,-10 32 0,-52 126 951,42-122-779,-16 40 146,11-31-49,3 0-1,3 2 0,-18 84 1,36-128-357,-1 1 5,1 0 0,1 0-1,1 0 1,0 0 0,2 0 0,1 1 0,5 29-1,-2-32-46,1-1-1,1 0 1,1-1-1,1 0 0,0 0 1,1 0-1,1-1 1,1-1-1,0 1 0,1-2 1,1 0-1,0 0 0,1-1 1,1-1-1,0 0 1,1-1-1,22 13 0,-13-11-36,1-1-1,0-1 0,0-1 1,2-1-1,-1-1 1,1-2-1,0-1 0,0-1 1,1-1-1,-1-2 0,41-1 1,-52-2 1,-1 0 0,0-2 0,0 1 1,0-2-1,0 0 0,-1-2 0,0 1 0,23-13 0,-28 13 4,0-2-1,0 1 1,-1-2-1,1 1 0,-1-1 1,-1 0-1,0-1 1,0 0-1,-1-1 1,0 1-1,0-1 0,6-14 1,-8 13 4,1-1-1,-2 0 1,1-1 0,-2 1 0,0-1 0,3-22-1,-6 27 23,0 1-1,0-1 0,0 0 0,-1 0 0,-1 0 0,1 1 0,-1-1 0,-1 1 0,1-1 0,-1 1 0,0 0 0,-6-10 0,0 3 77,0 1 0,-1 0 0,0 0 0,-1 1-1,-21-19 1,27 26-46,0 1 0,-1 0-1,1 1 1,-1 0 0,1-1-1,-1 2 1,0-1-1,0 1 1,0 0 0,0 0-1,-1 0 1,1 1 0,-1 0-1,1 0 1,0 1-1,-1 0 1,-8 1 0,11 0-11,0 0 1,0 1-1,0-1 1,1 1 0,-1 0-1,0 0 1,1 1-1,-1-1 1,1 1 0,0-1-1,0 1 1,0 0-1,0 0 1,1 1 0,-1-1-1,1 0 1,-1 1-1,1 0 1,1-1 0,-1 1-1,0 0 1,1 0-1,-2 6 1,-3 11 213,1 0 0,1 1 0,-2 22 0,6-40-216,-18 268 957,13-147-761,1 71-239,4-101 0,-19 157 0,5-169 0,-93 453 0,50-326 0,-162 561 0,-279 1111 0,188-772 0,233-850 0,77-259 0,0-1 0,0 1 0,0-1 0,0 1 0,-1 0 0,1-1 0,0 1 0,0-1 0,0 1 0,0-1 0,0 1 0,0 0 0,0-1 0,1 1 0,-1-1 0,0 1 0,0-1 0,0 1 0,0-1 0,1 1 0,-1-1 0,1 2 0,9-3 0,9-11 0,-19 12 0,6-6 0,0 1 0,-1-1 0,0-1 0,0 1 0,0-1 0,5-10 0,-4 7 0,1-1 0,0 1 0,15-16 0,121-94 0,-131 110 0,-25 18 0,1-1 0,-1 0 0,-1-1 0,1 0 0,-1-1 0,0-1 0,-24 5 0,-126 16 0,-544 20 0,263-23 0,-308 48 0,725-66-113,14-1-501,0-1-1,0-1 1,0 0 0,0 0 0,0-1 0,0-1 0,-18-3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4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324 569 9873,'-3'-2'322,"0"-1"0,1 0 0,-1 1 0,0-1 0,-1 1 0,1 0 1,0 0-1,-1 0 0,1 0 0,-1 1 0,1-1 0,-1 1 0,0 0 0,0 0 0,1 0 0,-1 1 1,0-1-1,0 1 0,0 0 0,0 0 0,0 0 0,1 1 0,-1-1 0,0 1 0,0 0 0,0 0 1,1 1-1,-1-1 0,-5 3 0,-7 4 2,1 0 0,1 1 0,-1 0 1,1 2-1,1-1 0,0 2 0,-21 22 0,13-11-200,7-9-768,-23 31 0,37-44 596,-1-1 0,0 1 1,1 0-1,0-1 1,-1 1-1,1 0 0,-1 0 1,1-1-1,0 1 0,-1 0 1,1 0-1,0-1 1,0 1-1,0 0 0,0 0 1,0 0-1,-1-1 0,2 1 1,-1 0-1,0 0 1,0 0-1,0 0 0,0-1 1,0 1-1,1 0 1,-1 0-1,0-1 0,1 1 1,-1 0-1,0 0 0,1-1 1,-1 1-1,1 0 1,-1-1-1,1 1 0,-1-1 1,1 1-1,0-1 1,-1 1-1,1-1 0,1 2 1,1-1 26,0 0 1,0 0 0,0 0-1,0 0 1,0 0 0,0-1-1,0 0 1,0 1 0,1-1-1,4-1 1,14 0-1,19-4 428,1 2 0,0 3-1,0 0 1,0 3 0,49 10 0,-40-1-102,1-3 0,88 6 0,-117-15-366,0 0 0,-1-2 0,1 0 0,0-2 0,0 0 1,-1-2-1,0 0 0,35-16 0,-34 12 65,-2-1 0,1-1-1,-2-1 1,0-1 0,0-1 0,-1 0 0,-1-1-1,-1-2 1,0 1 0,-1-2 0,-1 0-1,-1-1 1,-1-1 0,0 0 0,18-43 0,-25 48 66,10-27 757,-1-1 1,-2 0 0,-2-1 0,8-62 0,-5 11 1771,-3 35-282,-11 57-1488,1 11-673,-1 0-1,1 0 1,1 0-1,0 0 1,2 7 0,5 21 134,3 44-602,27 137-2362,-19-110-3055,-14-35-4108,-3-36-1394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5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1 280 10481,'2'-8'445,"0"0"0,1 1 0,0-1 0,0 0 0,1 1 0,0-1 0,0 1 0,1 0 0,-1 1-1,12-12 1,-8 11-187,0 1 0,0-1 0,1 2 0,-1 0 0,1 0 0,1 0 0,-1 1 0,18-5 0,83-23 193,124-18 1,123 0-1556,-304 47 1442,-48 3 576,-8 3-310,-20 17 252,14-14-635,0 1 0,1 1 0,-1 0-1,2 0 1,-1 0 0,1 1 0,0 0 0,-10 20-1,17-28-209,1-1 1,-1 1-1,1 0 0,-1 0 0,1 0 0,-1 0 0,1-1 0,-1 1 0,1 0 0,0 0 0,-1-1 0,1 1 0,0-1 0,0 1 1,0 0-1,-1-1 0,1 0 0,2 2 0,-2-2 8,3 3-4,0-1-1,0 0 1,1 0-1,-1 0 0,0 0 1,1-1-1,0 1 1,-1-1-1,1 0 0,8 0 1,51-3 102,-6 0 647,-55 2-561,1 0-1,-1 1 1,1-1 0,-1 1-1,1 0 1,-1 0 0,1 0 0,-1 1-1,0-1 1,1 1 0,-1 0 0,0 0-1,0 0 1,-1 0 0,1 0-1,0 1 1,-1-1 0,1 1 0,-1 0-1,4 5 1,0 3 324,0 1 1,-1 0-1,0 1 1,5 19-1,-6-19-627,0 0 1,1 0-1,0 0 0,8 14 1,-12-26 82,2 3-354,0 0-1,0 1 1,0-1-1,0 0 1,7 5 0,-7-7-291,-1 0 0,2 0 1,-1 0-1,0 0 0,0-1 0,0 1 1,5 0-1,26 10-6605,-1 3-4804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9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61 12957,'1'-4'510,"1"1"0,-1 0 0,0-1 0,0 1 0,-1-1 0,1 0 0,-1 1-1,0-1 1,0 1 0,0-1 0,0 0 0,-1 1 0,1-1 0,-3-6 4536,5 13-2956,20 61-706,-3 1-1,-2 0 1,12 100 0,-22-87-1364,-2 121 0,-4-52-305,-2-83-3587,-17 105 1,5-50-5127,4-29-3799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9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350 187 13345,'18'-12'1979,"-18"11"-1911,0 1 1,0 0-1,0 0 0,0-1 1,0 1-1,0 0 0,0-1 1,0 1-1,0 0 0,0 0 1,0-1-1,0 1 0,0 0 1,0-1-1,-1 1 0,1 0 1,0 0-1,0-1 0,0 1 0,0 0 1,0 0-1,-1-1 0,1 1 1,0 0-1,0 0 0,0-1 1,-1 1-1,1 0 0,0 0 1,0 0-1,-1 0 0,1-1 1,0 1-1,0 0 0,-1 0 1,1 0-1,-45-11 5882,35 9-4662,7 2 348,-7 12-1326,0 0 0,1 1 1,1 0-1,0 0 0,1 1 1,0 0-1,1 0 0,0 1 0,2 0 1,-4 16-1,1 0 216,2 0-1,1 0 1,1 1-1,2 34 1,2-47-526,1 1 0,0-1 0,2 1 0,0-1 0,1 0 0,1 0 0,1-1 0,0 1 0,1-1 0,19 29 0,-22-40 0,1 1 0,0-1 0,0 0 0,0 0 0,1-1 0,0 1 0,0-2 0,0 1 0,1-1 0,0 0 0,0-1 0,0 1 0,1-2 0,-1 1 0,1-1 0,0 0 0,0-1 0,0 0 0,0-1 0,1 0 0,-1 0 0,0-1 0,0 0 0,17-3 0,-17 2 0,1 0 0,-1-2 0,1 1 0,-1-1 0,0 0 0,0-1 0,-1 0 0,1 0 0,-1-1 0,0 0 0,0 0 0,12-11 0,-15 10 0,0 0 0,0 0 0,-1 0 0,1-1 0,-1 0 0,-1 1 0,1-1 0,-1-1 0,-1 1 0,1 0 0,-1-1 0,0 1 0,-1-1 0,0 0 0,1-15 0,-3 4 0,-1 0 0,0 0 0,-1 0 0,-1 0 0,-1 1 0,0-1 0,-2 1 0,0 0 0,-1 1 0,0 0 0,-2 0 0,0 1 0,-21-26 0,-3 2 0,-1 0 0,-3 3 0,-71-57 0,-31-6-1054,116 86 561,1 1 1,-2 1 0,0 2-1,-31-10 1,55 19-93,0 1 0,-1-1 0,1 1 0,-1 0 0,1 0 1,-1-1-1,1 1 0,-1 0 0,0 0 0,1 0 0,-1 1 0,1-1 1,-1 0-1,1 1 0,0-1 0,-1 1 0,1-1 0,-1 1 0,1-1 0,0 1 1,-1 0-1,-1 1 0,1 0-115,-15 9-11415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21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463 75 6185,'-1'-2'416,"0"1"0,0-1 1,0 0-1,0 1 0,0-1 1,0 0-1,0 0 0,1 1 1,-1-1-1,1 0 0,-1 0 1,1 0-1,0 0 0,-1 0 1,1 0-1,0 0 0,0 0 1,1 0-1,-1 0 0,0 1 1,1-1-1,-1 0 0,1 0 1,0-2-1,3-23 4630,-4 28-5006,-1-1 0,1 1 0,0-1 1,-1 1-1,1-1 0,-1 1 1,1-1-1,0 0 0,-1 1 0,1-1 1,-1 0-1,0 1 0,1-1 0,-1 0 1,1 0-1,-1 0 0,1 1 0,-1-1 1,0 0-1,1 0 0,-1 0 0,-1 0 85,1 1 0,0-1 0,-1 0-1,1 1 1,0-1 0,0 1-1,-1 0 1,1-1 0,0 1-1,0 0 1,0 0 0,0 0 0,-2 1-1,-7 19 1168,1 0 0,1 1 0,1 0-1,-8 41 1,2-8 88,5-27-1144,-12 62 186,15-52-422,3-22 0,0 1 0,-10 31 0,-118 278 0,87-226 0,11-26-1726,4 1 1,4 1-1,2 1 1,-14 101-1,33-132-6122,5-7-5459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22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611 512 9933,'-1'0'89,"0"0"1,0-1-1,0 1 1,0-1-1,1 1 1,-1-1-1,0 0 1,0 1-1,0-1 0,0 0 1,1 0-1,-1 1 1,0-1-1,1 0 1,-1 0-1,1 0 1,-1 0-1,1 0 1,-1 0-1,1 0 0,0 0 1,-1 0-1,1 0 1,0-2-1,0 1 206,1-1 0,0 0-1,0 0 1,0 1 0,0-1-1,0 1 1,1-1 0,1-2 0,14-28 1842,38-113 1872,-26 57-3311,-16 47-240,19-40-1,-29 74-283,0 1 0,0-1-1,-1 0 1,0 0 0,0 0-1,0-9 1,-2 13-75,1 0 1248,-6 7-448,-3 3-664,1 1-1,-1 0 0,1 0 1,0 1-1,1 0 0,0 0 1,0 0-1,-8 16 0,-31 84 1255,33-77-1070,-176 433 526,-14 36 182,26 8-591,172-495-536,-33 128 0,34-126 0,1 1 0,0 0 0,1-1 0,1 1 0,0 0 0,5 29 0,-4-42-69,-1 1-1,1-1 1,0 1-1,0-1 1,0 1 0,1-1-1,-1 0 1,1 0 0,0 1-1,0-1 1,0 0-1,0-1 1,0 1 0,1 0-1,-1-1 1,1 1 0,0-1-1,-1 0 1,1 0 0,0 0-1,1 0 1,-1 0-1,0-1 1,0 1 0,1-1-1,-1 0 1,1 0 0,-1 0-1,1-1 1,-1 1-1,1-1 1,0 0 0,-1 0-1,1 0 1,-1 0 0,6-1-1,0-1-214,1 0 0,0-1 0,-1 0 1,0-1-1,0 1 0,0-2 0,0 1 0,0-1 0,-1-1 0,0 1 1,13-13-1,-10 7 19,0-1 0,-1 0 0,0 0 0,-1-1 0,0-1 0,-1 1 0,6-16 0,-5 10 128,-2-1-1,0 0 1,-1-1-1,-1 0 1,-1 1-1,0-2 0,-2 1 1,-1 0-1,0 0 1,-2-1-1,-4-29 0,1 31 202,-1 1-1,-1 0 0,-1 0 0,-1 1 1,0 0-1,-1 0 0,-1 1 0,-1 0 1,-15-18-1,-14-11 748,-75-68 0,50 53-345,55 51-398,1 0-1,0-1 1,-13-21-1,21 30-99,0 0 0,0 0 0,0 0 0,1 0 0,-1 0 0,1 0 0,-1 0 0,1 0 0,0 0 0,0 0 0,0-1 0,0 1 0,0 0 0,1 0 0,-1 0 0,0 0 0,1 0 1,0-1-1,-1 1 0,1 0 0,1-1 0,1-3-88,0 1 1,1-1-1,0 1 1,-1 0-1,6-4 1,2-1-283,0 1 0,1 1 0,0 0 0,0 0 1,1 1-1,0 1 0,0 0 0,1 1 0,16-4 1,-1-1-527,235-66-8898,-161 52 2988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22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18 2892,'-6'-15'352,"25"13"-2200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22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12 2752,'-22'-11'-800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24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36 129 6057,'-35'-14'1220,"44"5"-212,4 3 616,3-8-1148,3 2-112,6 1-84,23-6-136,-7 8-96,13 1-492,7-1-568,2 1-1880,7-4-997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26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1133 113 2972,'-52'17'245,"29"-11"-73,1 1-1,0 1 1,0 1 0,1 1-1,0 1 1,1 1 0,-31 23-1,-12 14 572,-20 15 730,-124 125 1,144-119-963,3 3 1,3 3-1,4 2 0,-50 99 1,69-110-122,3 1 0,4 2 0,2 1 0,4 0 0,-23 134 0,40-169-244,1 1 0,3-1 1,0 0-1,2 1 1,2-1-1,2 0 0,0 0 1,3-1-1,1 0 1,18 43-1,-9-37-58,1-1-1,2-1 1,2-1 0,1-1 0,2-1-1,2-1 1,64 60 0,-47-56-59,1-1 0,1-3 1,2-2-1,92 45 0,-71-46-237,1-3-1,1-4 1,92 20-1,-49-23-189,2-6 0,0-4 1,0-6-1,217-15 0,-206-4 332,-1-5 0,0-5 0,219-71 1,-254 60 378,-2-4 0,-1-4 0,-2-3 0,-3-5 0,125-94 0,-94 51 464,138-145-1,-184 162-327,-4-2 0,103-159 1,-142 190-355,-2 0 0,-1-2 0,-4 0 1,-1-2-1,-2 0 0,-3 0 1,-2-2-1,-2 0 0,5-106 1,-15 120-68,-2-1 1,-1 1 0,-2 0 0,-2 0-1,-1 1 1,-15-41 0,12 49-11,-2 0-1,-1 0 1,-1 1-1,-2 1 1,-1 0-1,-1 2 1,-42-47-1,29 43-69,-1 0 0,-2 2 0,0 2 0,-2 1-1,-1 2 1,-1 2 0,-1 1 0,-1 2 0,-51-15-1,19 12-531,-1 2-1,0 5 1,-1 2-1,-121-3 0,119 14-1255,-1 3-1,1 4 1,-140 27-1,79 5-2990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16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31359,'0'6266'0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6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54 12197,'-10'-17'1189,"0"-2"270,4 1 2407,-10 28 458,11-7-3521,1-1-488,1 1 0,0 0 0,1 0 0,-1 1 0,0-1 0,1 1 0,0-1-1,0 1 1,0 0 0,0-1 0,1 1 0,-1 0 0,1 0 0,-1 7 0,-7 65 1687,7-57-1408,0 23-303,1 0 0,2 0 0,2-1 0,2 1 0,13 53 0,26 51-4843,18-4-8713,-40-98 1162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6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88 11093,'6'-16'825,"-4"10"-273,0 0 1,0 0-1,1 0 0,-1 0 0,1 1 1,5-7-1,-6 10-298,0 0 0,1 0-1,-1-1 1,1 2 0,0-1 0,-1 0 0,1 1 0,0-1 0,0 1 0,0 0-1,0 0 1,0 0 0,0 0 0,0 0 0,6 0 0,4 0 130,0 1 0,1 0 0,-1 1-1,0 1 1,0 0 0,1 0 0,-2 1 0,1 1 0,0 0 0,-1 1 0,0 1 0,13 6 0,4 5 75,-1 1 1,0 1 0,41 38 0,-56-46-365,0 1 0,-1 1-1,-1 0 1,0 0 0,-1 1 0,-1 1 0,0 0 0,-1 0 0,8 20-1,-13-26-62,0 0-1,-1 0 0,0 0 0,0 0 0,-1 0 1,-1 0-1,1 1 0,-2-1 0,1 0 0,-1 1 1,0-1-1,-1 0 0,0 0 0,-1 0 0,0 0 1,0 0-1,-1-1 0,-8 15 0,-1-4-47,0 0 0,-1-1 1,-2-1-1,1 0 0,-2-1 0,-25 19 0,4-7-863,-2-1 1,-44 22-1,16-18-1496,35-17-856,-1 2-4628,15-5-1162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7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374 421 11205,'-5'-1'451,"0"-1"1,0 1-1,0-1 0,0 0 1,0 0-1,0-1 0,0 1 1,1-1-1,-1 0 0,-5-5 0,7 5-51,0 1-1,-1 0 1,1 0-1,-1 0 1,1 1-1,-1-1 1,0 1-1,1 0 1,-1 0-1,0 0 0,0 0 1,0 1-1,-5 0 1,0-1 171,-1 2 0,1-1 0,0 1 0,-15 4 1,11-1-264,1 0-1,0 1 1,0 1 0,1 0 0,-1 0 0,1 1 0,-19 16 0,24-18-339,0 0-1,0 1 1,1-1-1,-1 1 1,2 1 0,-1-1-1,1 1 1,0 0-1,0 0 1,1 0-1,-1 0 1,2 0 0,-1 1-1,-2 12 1,-13 42-2111,18-60 2048,0 0 0,0 1 0,0-1 0,1 0 0,-1 1 0,1-1 0,-1 0 0,1 1-1,0-1 1,-1 0 0,1 0 0,0 0 0,2 3 0,-1-2-112,-1-2 181,0 0-1,0-1 0,0 1 0,0 0 0,0-1 0,0 1 0,0-1 0,0 0 1,0 1-1,0-1 0,0 0 0,0 0 0,0 0 0,0 1 0,0-1 0,0 0 1,0 0-1,2-1 0,0 1-33,248 22 569,-174-14-447,1-3-1,0-3 1,96-12-1,-132 5-319,0-1 1,-1-3-1,0-2 1,0-1-1,-1-2 0,-1-2 1,60-33-1,-85 41 277,-1-1 0,0-1 0,0-1 0,-1 1 0,0-2 0,-1 0 0,-1 0 0,0-1 0,-1 0 0,0-1 0,0 0 0,5-15 0,-2 2 605,-2-1-1,-1 0 1,-2-1-1,0 0 0,4-51 1,-8 46 808,1-1 1,2 1-1,11-34 1,-17 68-1379,1 0 1,-1 0-1,0 0 0,1 0 1,-1 1-1,1-1 1,-1 0-1,1 0 0,-1 1 1,0-1-1,1 0 0,-1 0 1,0 1-1,1-1 1,-1 0-1,0 1 0,0-1 1,1 1-1,-1-1 1,0 0-1,0 1 0,1-1 1,-1 1-1,0-1 1,0 1-1,10 21 14,-2 0 0,-1 0 0,0 0 0,-2 1 0,0 0 0,1 32 0,9 36-248,13 53-7042,-28-140 6456,1-1 0,-1 0-1,0 1 1,0-1 0,0 1-1,-1-1 1,1 1 0,-1-1-1,0 0 1,0 1 0,0-1-1,0 0 1,0 0 0,-3 4-1,3-5-184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7.5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13 246 9573,'-2'-3'154,"1"-1"0,-1 1 0,0 0 0,1-1-1,0 1 1,0-1 0,0 0 0,0 1 0,1-1 0,-1 0 0,1-4 0,1 5-24,-1 0 1,1 1-1,0-1 1,0 0-1,0 1 1,1-1-1,-1 1 1,0-1-1,1 1 1,0 0-1,-1-1 1,1 1 0,0 0-1,0 0 1,0 1-1,3-3 1,5-4 260,0 1-1,1 1 1,0 0 0,0 0 0,0 1 0,1 0 0,16-3 0,89-17 806,-100 22-1078,220-29 751,-40 7-200,-147 10 117,-37 11-555,-9 2 1474,-6 4-1552,-58 66-727,60-67 530,-1-1 1,1 1-1,0 0 0,0 0 0,0 0 1,0 0-1,0 0 0,0 0 1,0 0-1,1 0 0,-1-1 1,0 1-1,0 0 0,1 0 0,-1 0 1,0 0-1,1-1 0,-1 1 1,1 0-1,-1 0 0,1 0 1,10 14-338,-5-11 273,-1 0 0,1-1 1,0 0-1,0 0 0,0 0 0,1-1 0,-1 0 0,1 0 0,-1 0 0,14 1 0,-11-2 275,0 1-1,0 0 1,0 0 0,16 8-1,10 7 178,1-2-1,1-1 1,0-2-1,53 9 1,156 13-2498,-211-32 890,0 0 0,51-5 0,-68 1 1505,0-1 0,0-1 0,25-9 0,-40 12 688,-3 1-857,0-1 0,1 1-1,-1-1 1,1 1 0,-1 0-1,1-1 1,0 1 0,-1 0 0,1-1-1,-1 1 1,1 0 0,-1 0-1,1 0 1,0 0 0,-1-1-1,1 1 1,0 0 0,-1 0-1,1 0 1,-1 0 0,2 1 0,-1-1 16,0 0 1,0 0 0,0 0-1,0-1 1,0 1 0,0 0-1,0 0 1,0 0 0,0-1 0,0 1-1,0 0 1,0-1 0,0 1-1,0-1 1,0 0 0,0 1 0,0-1-1,0 0 1,7-15-482,1-6-1874,-3 0-4322,-7 4-2436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28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17 11713,'-14'5'2785,"17"-14"707,1-3 4574,-2 26-7153,0 1 0,1-1-1,1 0 1,0 0-1,1 0 1,10 21 0,6 20-599,-9-11-311,-2 1 0,7 90 0,-11-75-4,24 172 1,68 258 0,-84-439-1607,14 62-6497,-20-73 613,-4-20-5090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28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0 14645,'-32'51'2173,"45"-31"35,-1-5-288,1 5-260,15 8-292,14-8-288,12 0-300,25 0-724,20-3-532,12-2-200,6-4-496,10-2-480,3-9-444,-3 0-136,-9-3-317,-4-6-1803,-6-5-3349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28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530 35 10177,'-23'-25'11750,"16"15"-10608,6 10-923,0 1 0,0-1-1,1 0 1,-1 1 0,0-1-1,0 1 1,0-1 0,0 1-1,1-1 1,-1 1 0,0-1-1,1 1 1,-1 0 0,0-1-1,1 1 1,-1 0 0,0 0-1,1 0 50,-29 34 1248,-30 50 0,37-51-696,-2 0 1,-29 31 0,27-38-2450,-1-1 0,-1-1-1,-2-2 1,-44 28 0,15-15-6456,4-1-5467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0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10297,'0'0'8715,"-1"2"-7076,-2 2-1314,1 0 0,0 1 0,0-1 0,0 1 0,1-1 0,-1 1 0,1 0 0,0-1 0,1 1 0,-1 0-1,1 0 1,0 0 0,0 7 0,10 72 1363,-7-67-1303,24 120 522,6-2 1,52 135-1,-71-227-2080,3-1 1,2-1-1,45 75 0,-32-66-1359,15 23-6869,-24-40-986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0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0 10981,'6'2'1491,"7"-1"-894,-3-1 3,0 1 0,0 0 0,0 0 0,19 6 0,-16-2-382,0 0-1,0 2 0,-1-1 1,1 2-1,-2-1 1,1 2-1,-1-1 0,0 2 1,-1-1-1,0 2 0,-1-1 1,0 1-1,9 15 0,-13-19-179,-1-1 0,-1 1 0,0 1 0,0-1 0,0 0-1,-1 1 1,0-1 0,0 1 0,-1 0 0,0-1 0,0 1 0,-1 0-1,0 0 1,0 0 0,-1 0 0,0-1 0,-1 1 0,1 0 0,-1-1-1,-1 1 1,0-1 0,0 0 0,0 0 0,-1 0 0,-7 11 0,-2-1 17,-1-1 1,0 0-1,-2-1 1,0 0-1,0-2 1,-29 19 0,3-6-1516,-77 36 0,104-58 305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1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347 20 8149,'-4'-3'1083,"-1"1"0,1-1 0,-1 1 0,0 0 0,0 0 0,-7-2 1,10 4-956,0-1 0,1 1-1,-1 0 1,0 0 0,0 0 0,0 0 0,1 0 0,-1 0 0,0 0 0,0 0 0,1 1 0,-1-1 0,0 1 0,0-1 0,1 1 0,-1 0 0,1 0 0,-1-1 0,1 1 0,-1 0 0,-2 3 0,-32 31 779,19-19-720,1 0 1,1 1 0,-18 24-1,-51 66-797,21-31-1724,61-73 1858,19 4-681,2 0 892,-12-7 212,0 0 0,0-1 0,0-1 0,-1 1 1,1-1-1,-1 0 0,12-5 0,41-12-160,0 9 174,1 2 1,0 4-1,0 2 1,97 9-1,-104-3-283,70-2-1,-103-3 234,0-1 0,-1 0 0,1-2-1,-1 0 1,0-1 0,34-14 0,-43 14 323,-1-1 1,0 0-1,0 0 1,0 0-1,-1-1 1,0-1-1,13-13 1,-3-3 2549,22-36 1,-28 41-821,-11 16-1693,1 0-1,-1 1 1,0-1-1,-1 1 1,1-1 0,0 0-1,-1 0 1,1 1-1,-1-1 1,0-4 0,0 0 248,1 4 291,23 28 883,-17-14-1533,-1-1 1,0 2-1,8 21 0,9 19-677,31 32-4403,-15-34-6385,-28-38 1719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21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92 31846,'9132'0'0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1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0 167 6977,'1'-3'166,"0"0"1,-1 0-1,1 0 1,0 1 0,0-1-1,0 0 1,1 0-1,-1 1 1,1-1 0,0 1-1,-1-1 1,1 1-1,0 0 1,4-4-1,-1 3 124,0-1-1,1 1 0,-1 0 0,1 0 0,0 1 0,9-4 0,59-19 836,97-29 14,-143 47-764,38-5-1,-59 11-71,1 1 0,-1-1 0,1 1-1,-1 1 1,1-1 0,-1 1-1,1 1 1,-1-1 0,11 5 0,-16-5-208,-1 0 0,1 0 0,-1 0 1,1 0-1,-1 0 0,1 0 1,-1 0-1,0 1 0,0-1 1,0 0-1,0 1 0,0-1 0,0 1 1,0 0-1,0-1 0,0 1 1,-1 0-1,1-1 0,-1 1 1,1 0-1,-1 0 0,0-1 0,1 3 1,-3 41 1336,0-36-1084,-2 18 454,-2 0 0,-1-1 0,-2 0 0,-16 37 1,11-27-176,-12 40 1,23-64-670,0 1 0,1 0 0,1 1 0,0-1 0,0 0 0,1 0 0,2 14 0,0-11-586,1-1-1,0 0 1,8 22-1,7-2-3077,13-3-3779,-7-12-2363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1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1 169 11669,'95'-21'5272,"32"-6"-2293,-48 11-2659,116-38 1,-182 49-1284,-1 0 0,0-1-1,15-10 1,-25 15-1396,-9-17-9006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2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1 103 13013,'0'0'1996,"16"-2"-235,-1-4-185,14 3-276,22 3-368,0-6-216,12 3-216,4-2-280,6-4-372,13 1-592,2-7-796,1-2-624,3 0-2997,7 6-4108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2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231 107 11237,'-45'-6'5938,"62"-19"-2504,-10 20-3182,0-1 0,1 1-1,-1 1 1,1 0 0,-1 0-1,1 0 1,1 1 0,9-3-1,10-4-35,-13 4-88,1 1 0,24-4 0,-38 8 2,-6 0 121,-7 0-16,0 0 1,0 1-1,0 0 0,0 0 1,0 2-1,1-1 0,-1 1 1,0 1-1,0 0 0,1 0 1,-17 8-1,0 2 280,1 0 1,0 2 0,-29 22-1,46-30-406,1 0 0,-1 0 0,2 1 0,-1 0 0,1 0 0,0 1 0,1-1 0,0 2 0,1-1 0,0 1 0,0-1 0,-4 15 0,7-18-187,0 0 0,1-1 0,0 1 0,0 0 0,1 0-1,-1 0 1,1 0 0,1 0 0,-1-1 0,1 1 0,0 0 0,0 0 0,1 0 0,-1-1 0,1 1 0,1-1 0,-1 1-1,1-1 1,0 0 0,0 0 0,0 0 0,1-1 0,7 9 0,1-1-695,0-1-1,0-1 1,1 0 0,0 0-1,1-2 1,18 10 0,-20-13-1096,1 0 1,0-1 0,0 0-1,0-1 1,14 2-1,24 2-6807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2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5 217 8677,'-2'-9'326,"1"-1"1,0 0 0,1 1-1,0-1 1,1-10 0,0 14-51,1 1 1,-1 0-1,1 0 1,0 0-1,0 0 1,0 0-1,1 0 1,0 0-1,0 1 0,6-8 1,7-12 2329,-16 22-2445,1 0 0,1 0 0,-1 0-1,0 0 1,0 0 0,1 0 0,-1 0 0,1 0 0,0 1-1,-1-1 1,1 0 0,0 1 0,0 0 0,0-1 0,0 1-1,0 0 1,0 0 0,1 0 0,-1 0 0,0 1 0,4-2-1,0 2-52,0-1 0,1 1 0,-1 0 0,0 1 0,0-1 0,0 1 0,0 0 0,0 1 0,0 0-1,0 0 1,0 0 0,0 0 0,-1 1 0,1 0 0,-1 0 0,0 1 0,0-1 0,8 9-1,-4-5-49,0 2-1,-1-1 0,-1 1 1,1 0-1,-2 1 0,1 0 1,-1 0-1,-1 0 0,7 17 0,-2 1 55,-2 1 0,-1 1 0,-1-1 0,-1 1 0,1 51 0,-6-77 517,7-29-339,3-2-465,0 1 0,2 1 0,1 0 0,17-23 0,71-90-5467,-61 89 58,6 3-3367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3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98 6625,'-1'0'161,"0"-1"1,-1 1 0,1-1 0,0 1 0,0-1 0,0 1-1,0-1 1,0 0 0,1 0 0,-1 1 0,0-1 0,0 0 0,0 0-1,1 0 1,-1 0 0,0 0 0,1 0 0,-1 0 0,1 0-1,-1 0 1,1 0 0,0 0 0,-1-1 0,1 1 0,0 0-1,0 0 1,0 0 0,0 0 0,0-1 0,0 1 0,0 0-1,0 0 1,0 0 0,0 0 0,1-1 0,-1 1 0,1-2 0,0 1 1722,-1-1-1206,-1-1 0,1 1 1,-1 0-1,1-1 0,-1 1 1,0 0-1,0 0 0,-1 0 1,-2-6-1,0-1 577,2 1 888,7 20-1302,7 24-100,-9-1-492,-2 0 1,-1 0-1,-2 0 0,-1 0 1,-11 46-1,7-37-175,3-8 65,4-32 19,2-6-9,74-146 1134,-66 132-1147,1 0 0,0 0 0,2 1 0,0 1 0,0 0 0,1 1 0,1 0 0,20-14 0,-29 24-109,0 0-1,0 0 1,1 1-1,-1 0 1,1 0 0,0 0-1,0 1 1,0 0-1,0 0 1,0 1 0,0 0-1,1 0 1,-1 0-1,0 1 1,1 1-1,-1-1 1,0 1 0,0 0-1,0 1 1,1-1-1,-1 1 1,-1 1 0,1-1-1,0 1 1,11 7-1,22 18-1749,-1 1 0,39 40 0,22 16-11887,-65-57 3737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3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41 13661,'-57'-15'5921,"73"4"-3289,-3-3 5805,0 19-14090,2 4 1709,-27 2-2293,5 1-5596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4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55 10073,'-10'-7'2119,"0"0"1,-17-18-1,13 12 608,12 11-800,-11 16 1715,10-6-3117,0 0 1,1-1-1,0 1 0,1 0 1,-1 0-1,1 0 0,1 17 1,5 66 1429,-2-58-1204,54 352 577,29-6-2375,-74-328 720,-11-50 275,5 24-1952,5 42 0,-10-55 558,-1 1 1,0-1-1,-3 15 0,-1 21-5724,8 3-4423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4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 14701,'-12'14'4229,"5"6"-2201,4 0-224,22-6-416,25 9-192,17-3-276,21 3-232,20 0-347,19-3-638,9 0-379,3 0-328,-3-3-524,-3-3-648,0-5-248,-12-6-673,-4-3-1611,-3 0-3693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4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632 41 10909,'-12'-12'2508,"-23"-11"-172,-26 18 4985,36 13-5257,-13 7-340,6 7-355,-3 7-233,7 2-208,-4 9-148,3 3-224,-2 6-368,5-1-656,1 1-1032,-10 0-580,-10-15-1037,1 9-87,-4 14-3141,-2-3-5776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1:56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111 171 12205,'-10'15'991,"8"-13"-672,0 1-1,0 0 1,1 0 0,-1 0-1,0 0 1,1 0-1,0 0 1,0 0-1,0 0 1,0 0-1,1 1 1,-1-1-1,1 7 1,-1 0 691,-2 68 5283,4-67-5798,0 0 0,1 0 0,0 0 0,1 0 0,5 15 0,-3-15-281,0 0-1,0-1 1,0 1 0,2-1-1,-1-1 1,1 1-1,1-1 1,14 15-1,-21-23-205,0 0-1,0 0 1,1 0-1,-1 0 0,0 0 1,0-1-1,1 1 1,-1 0-1,0-1 0,1 1 1,-1-1-1,1 1 0,-1-1 1,1 1-1,-1-1 1,1 0-1,-1 0 0,1 0 1,-1 0-1,1 0 1,-1 0-1,1 0 0,-1-1 1,1 1-1,-1 0 1,0-1-1,1 1 0,-1-1 1,1 0-1,-1 1 0,0-1 1,0 0-1,1 0 1,-1 0-1,0 0 0,0 0 1,0 0-1,0 0 1,0 0-1,2-3 0,2-3-40,1 0 0,-1-1 0,-1 1 0,1-1 0,4-12-1,-2 3-6,-1 0 0,-1-1 0,0 0 0,-2 1 0,0-2 0,-1 1 0,0 0 0,-2 0 0,0-1 0,-1 1 0,-6-30 0,5 37 33,-1 0-1,0 0 1,-1 1-1,0-1 1,-1 1-1,0 0 1,-1 0 0,0 1-1,0 0 1,-1 0-1,0 0 1,0 1-1,-1 0 1,0 1-1,-1-1 1,0 1-1,0 1 1,0 0-1,-21-10 1,24 14-121,-1-1 0,1 1 0,-1 0 0,0 0 0,0 1 0,0-1 0,0 2 0,-7-1 0,10 1-370,1 0-1,-1 1 1,0-1 0,1 1 0,-1 0 0,1 0-1,-5 2 1,5-1-413,1-1 0,-1 0 0,1 1 1,0 0-1,0-1 0,-1 1 0,1 0 0,0 0 0,1 0 0,-3 4 0,-4 6-10273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26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13 9969,'-6'-9'2944,"-5"6"7436,0 6-2876,3 1-9672,5-2 4260,4 0-1448,3 5-598,0 1 0,1-1 1,-1-1-1,1 1 0,1-1 1,-1 0-1,1 0 0,0 0 1,0-1-1,1 0 0,0 0 0,0-1 1,8 4-1,14 7 160,1-3 0,33 11 0,7 2-70,-53-19-136,-1 1 0,1 0 0,-1 2 0,0 0 0,-1 0 0,0 1 0,-1 1 0,0 1 0,-1 0 0,16 19 0,-27-28 0,0 0 0,-1 0 0,0 0 0,1 0 0,-1 0 0,0 1 0,-1-1 0,1 0 0,-1 1 0,1-1 0,-1 0 0,0 1 0,0-1 0,0 0 0,-1 1 0,1-1 0,-1 0 0,-1 4 0,-1 4 0,0 0 0,-1 0 0,-1-1 0,-6 11 0,1-5 0,0-1 0,-2 0 0,0-1 0,-1 0 0,0-1 0,-1 0 0,-27 19 0,-6-1 0,-66 34 0,-8-6-2402,117-57 1795,0-1 0,-1 1 0,1-1-1,0 0 1,-1 0 0,1 0 0,0 0 0,-1-1 0,1 0 0,-8 0 0,1-1-1943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5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211 110 11889,'-4'-11'783,"1"0"0,-2 1-1,1-1 1,-1 1 0,-8-11 0,11 19-348,0-1 0,0 0 0,0 1 0,-1-1 0,1 1 0,-1-1 0,0 1 0,0 0 0,1 0 0,-1 1 0,-1-1 0,1 1 0,0-1 0,0 1 0,-1 0 0,1 0 0,0 0 0,-1 1 0,1-1 0,-1 1 0,1 0 0,-5 0 0,6 0-293,-1 0 0,1 1 1,0-1-1,-1 1 0,1 0 0,0-1 0,0 1 1,0 0-1,0 0 0,0 1 0,0-1 0,0 0 0,0 1 1,0-1-1,0 1 0,-2 2 0,1 0 134,-1 1-1,1 0 1,0 0 0,0 0 0,1 0-1,-4 9 1,0 7 319,1 0 0,-5 36 0,8-48-610,-7 60 24,3 0 1,2 0-1,4 1 0,3-1 0,2 0 0,4 0 1,18 70-1,-15-97-11,2 0 1,1 0 0,2-1 0,2-1 0,25 38-1,-25-49 1,1-1 1,2-1-1,0 0 0,2-2 0,1-1 0,1-1 0,30 21 0,-42-34 1,2 0 0,0-2 0,0 0 0,0 0 0,1-2 0,0 0 0,0-1 0,1 0 0,17 1 0,-26-4 0,-1-1 0,0-1 0,1 0 0,-1 0 0,0 0 0,1-1 0,-1 0 0,0-1 0,0 0 0,0 0 0,0-1 0,0 0 0,0 0 0,-1-1 0,1 0 0,-1 0 0,0-1 0,-1 0 0,1 0 0,-1-1 0,9-8 0,-6 2 0,-1 0 0,0 0 0,0-1 0,-1 0 0,-1 0 0,0-1 0,-1 0 0,6-25 0,-3-5 0,4-70 0,3-19 0,-12 116 0,1 0 0,1 0 0,1 0 0,0 0 0,12-23 0,-11 30 0,0 0 0,1 1 0,-1-1 0,2 1 0,-1 1 0,1 0 0,1 0 0,-1 0 0,1 2 0,1-1 0,-1 1 0,1 0 0,0 1 0,1 1 0,-1 0 0,1 0 0,-1 1 0,1 0 0,22-1 0,-17 2 0,0 1 0,1 1 0,-1 0 0,1 1 0,-1 1 0,0 1 0,0 0 0,0 1 0,0 1 0,-1 1 0,1 0 0,-1 1 0,18 11 0,-25-11 0,0-1 0,0 1 0,-1 0 0,0 1 0,0 0 0,-1 1 0,0-1 0,0 1 0,-1 0 0,0 1 0,4 11 0,-3-6 0,-1 1 0,-1 0 0,0 1 0,-2-1 0,0 1 0,2 26 0,-5 6 0,-2-1 0,-2 0 0,-2 0 0,-13 51 0,16-85-220,1-1 1,0 1-1,1 0 1,0 0-1,1 0 0,1 0 1,0 0-1,1 0 1,1 0-1,7 24 0,-7-34-530,-1 0-1,0 0 0,1 0 0,0-1 1,0 1-1,0-1 0,0 0 0,1 0 1,-1 0-1,1 0 0,-1 0 0,1-1 0,0 0 1,0 0-1,8 3 0,-1 1-2137,30 15-9579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6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110 513 12389,'-3'-12'454,"2"10"-342,1 0 1,-1-1-1,0 1 0,0 0 0,1 0 0,0 0 0,-1-1 1,1 1-1,0 0 0,0 0 0,0-1 0,0 1 0,0 0 1,1-1-1,-1 1 0,1 0 0,0 0 0,-1 0 0,1-1 1,0 1-1,0 0 0,0 0 0,1 0 0,-1 1 0,0-1 0,1 0 1,-1 0-1,1 1 0,1-2 0,41-36 2253,-11 10-1307,0 2 0,44-28 0,-41 32-680,0-1 0,-2-2 1,61-59-1,-94 84-328,1 0 0,-1-1 0,1 1 0,-1-1 1,1 0-1,-1 1 0,0-1 0,0 0 0,0 0 0,0 0 0,0 1 0,-1-1 0,1 0 0,0 0 0,-1 0 0,0 0 1,1-1-1,-1 1 0,0 0 0,0 0 0,0 0 0,0 0 0,-1 0 0,1 0 0,0 0 0,-1 0 0,1 0 0,-1 0 1,0 0-1,0 0 0,0 0 0,0 0 0,0 1 0,0-1 0,0 0 0,-1 1 0,-1-3 0,-2 0 132,1 0 0,-1 1-1,1 0 1,-1 0 0,0 0 0,0 0-1,0 1 1,-1 0 0,1 0 0,-1 0-1,1 1 1,-11-2 0,1 2-79,-1 0 0,1 1 0,-1 1 0,1 1 0,-1 0-1,1 1 1,0 0 0,0 2 0,0 0 0,-20 9 0,17-5 93,0 1 1,1 0-1,1 1 0,0 1 1,0 0-1,1 1 0,1 1 1,-13 16-1,16-17-33,1 0-1,1 1 1,0 0 0,1 1 0,0 0-1,1 0 1,1 1 0,0 0 0,-5 25 0,9-29-112,0 1 0,1-1 0,0 1 0,1 0 0,1-1 0,0 1 0,1 0 0,0-1 0,0 0 0,2 1 0,-1-1 0,2 0 0,7 15 0,-2-9-405,0-1 0,2-1 0,0 1-1,1-2 1,0 0 0,1 0 0,1-1 0,0-1 0,1-1-1,0 0 1,1-1 0,34 17 0,-18-14-446,0-1 0,0-1 1,1-2-1,0-2 0,1-1 0,52 4 1,-69-10 282,-1-1-1,1 0 1,-1-2 0,1 0 0,-1-1 0,0-1-1,0 0 1,0-1 0,-1-1 0,0-1 0,29-15 0,-33 14 808,0 1 0,-1-2 1,1 0-1,-1 0 0,-1-1 1,0 0-1,0 0 0,-1-2 1,-1 1-1,1-1 0,-2 0 1,0 0-1,0-1 0,8-26 1,-11 26 369,-2 0 0,1 0 1,-1-13-1,8-39 2840,-3 36-2081,18-58 2607,-17 74-3830,-1 16-58,5 21-30,24 122-185,-13-45-75,-6-52-564,-15-49 701,-1 1 1,0-1 0,1 0-1,-1 1 1,0-1-1,1 0 1,-1 0-1,0 0 1,1 0 0,-1 0-1,0 0 1,1-1-1,-1 1 1,2-1-1,-1 1-9,2-1 2,0 0 1,0 0 0,0 0-1,0 0 1,0-1-1,0 1 1,0-1 0,0 0-1,-1-1 1,1 1 0,-1 0-1,4-4 1,40-41-93,-20 18 82,-12 15 63,8-8 253,0 1 0,34-22 1,-50 37-233,1 2 0,0-1 0,0 1-1,0 1 1,0-1 0,1 1 0,-1 1 0,1 0 0,0 0 0,0 0 0,-1 1 0,19 0 0,-13 3-53,0 0 0,0 1 0,0 0 0,-1 1 0,0 1 0,24 11 0,73 49 0,-86-49 0,1 0 0,1-1 0,0-2 0,47 17 0,-51-23 0,0-2 0,0 0 0,43 3 0,-56-8 0,0 0 0,0-1 0,0 0 0,0 0 0,0-1 0,-1 0 0,1 0 0,-1-1 0,1 0 0,-1-1 0,0 0 0,0 0 0,7-6 0,3-4 0,-1-1 0,-1 0 0,0-1 0,-2-1 0,1 0 0,-2-1 0,0-1 0,-2 0 0,19-40 0,-6-1 0,-2 0 0,16-74 0,-31 112 0,4-24 0,-11 43 0,0 1 0,0 0 0,0 0 0,0-1 0,-1 1 0,1 0 0,0 0 0,-1 0 0,0-1 0,1 1 0,-1 0 0,0 0 0,0 0 0,0 0 0,0 0 0,-1 0 0,1 1 0,-2-3 0,2 3 0,1 1 0,-1-1 0,1 1 0,-1-1 0,0 1 0,1-1 0,-1 1 0,0 0 0,1-1 0,-1 1 0,0 0 0,0 0 0,1-1 0,-1 1 0,0 0 0,0 0 0,1 0 0,-1 0 0,0 0 0,0 0 0,0 0 0,1 0 0,-1 0 0,0 0 0,0 0 0,0 1 0,-21 15 0,-12 34 0,31-45 0,-10 17 0,1 0 0,1 2 0,1-1 0,0 1 0,2 0 0,1 1 0,2 0 0,0 0 0,1 1 0,0 46 0,4-65-152,1-1 0,0 0 0,0 1 0,0-1 0,1 0 1,0 0-1,0 0 0,1 0 0,-1 0 0,1-1 0,0 1 0,1-1 0,0 0 0,0 0 0,0 0 1,0 0-1,1-1 0,-1 1 0,10 5 0,-4-4-312,0 0 1,1 0-1,0-1 1,0-1-1,0 0 1,1 0-1,-1-1 1,1-1-1,21 3 1,61 1-10338,-39 0-508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6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156 909 8569,'-31'16'2903,"28"-14"-2443,1-1 0,0 0 0,-1-1 0,1 1 0,-1 0 0,1-1 0,-1 1 0,0-1 0,1 0 0,-1 0 0,1 0 0,-4 0 0,-9 0 1217,0 3 597,0 1 0,-26 11-1,39-15-1135,2 4-937,1-1-1,-1 0 0,1 0 0,0 0 0,0 0 0,0-1 0,0 1 0,1 0 0,-1 0 0,1-1 0,-1 1 0,5 4 1,28 28 292,-21-22-273,1 1-24,-2-2-58,-1 1 0,0 0 0,10 16 0,-18-24-138,0 0 1,-1 0-1,1 1 1,-1-1 0,0 1-1,-1-1 1,1 1-1,-1 0 1,0 0-1,-1-1 1,1 1 0,-2 11-1,0-6-4,0-1-1,-1 0 0,-1 0 1,0 0-1,0 0 1,-1 0-1,0-1 1,0 1-1,-1-1 1,-1 0-1,1 0 0,-1-1 1,-1 0-1,0 0 1,0 0-1,0-1 1,-1 0-1,0-1 0,-14 9 1,22-14 6,-1-1 0,0 1 0,1-1 0,-1 1 0,1-1 0,-1 1 0,0-1 0,1 1 0,-1-1 0,0 0 1,0 1-1,1-1 0,-1 0 0,0 0 0,0 0 0,0 0 0,1 1 0,-1-1 0,0 0 0,0 0 0,0 0 0,1-1 0,-1 1 0,0 0 0,0 0 0,1 0 1,-1-1-1,0 1 0,0 0 0,1 0 0,-1-1 0,0 1 0,1-1 0,-1 1 0,0-1 0,1 1 0,-1-1 0,1 1 0,-1-1 0,1 0 0,-1 1 0,1-1 1,-1 0-1,1 1 0,0-1 0,-1 0 0,1 1 0,0-1 0,-1 0 0,1 0 0,0 0 0,0-1 0,0-1-1,0 1 1,1-1-1,-1 0 0,1 0 0,-1 0 0,1 1 0,0-1 1,0 0-1,1 1 0,-1-1 0,0 1 0,1 0 1,-1-1-1,3-2 0,30-31-6,38-28-776,138-93 0,97-34-2552,-267 167 3042,266-160-899,-297 175 2076,-22 11-362,-30 12 47,22-3-392,1 1 1,0 0 0,-21 19 0,35-27-288,1 1 1,-1 1 0,1-1 0,0 1 0,0 0 0,0 0 0,1 0 0,0 1-1,1 0 1,-1-1 0,1 1 0,0 1 0,1-1 0,-2 8 0,-5 22-927,9-35 988,1 0-1,-1 0 1,0 0-1,0 0 0,1 0 1,-1 0-1,1 0 1,0 0-1,-1 0 1,1-1-1,0 1 0,0 0 1,0 0-1,1-1 1,-1 1-1,0 0 1,1-1-1,-1 0 0,0 1 1,1-1-1,0 0 1,-1 0-1,1 1 1,0-1-1,1 0 1,46 21-351,-32-15 445,0 0 1,-1 1 0,0 1-1,25 18 1,-25-13 16,1-1 0,0-1 0,0 0 0,1-2 0,30 14 0,-47-24-64,1 1 0,-1-1 0,0 0 0,0 0 0,0 0 0,0 0 0,0 0 0,0 0 0,0 0 1,0 0-1,0 0 0,0-1 0,0 1 0,0 0 0,0-1 0,2 0 0,3-1 11,1 0-11,0 0 0,0-1 0,0 0 1,0 0-1,0-1 0,-1 1 1,0-1-1,0-1 0,0 1 1,0-1-1,0 0 0,9-12 0,5-8-11,29-46-1,-38 53 44,55-92-6,-6-4 0,70-183 0,20-88 2034,-143 369-1689,-6 14 455,-2 9-479,-21 117 373,3-20-282,-11 206 0,30-302-435,0 0 0,1 0 0,0 0 0,0 0 1,1 0-1,0 0 0,0 0 0,1-1 0,0 1 0,0-1 0,1 0 0,0 0 0,0 0 0,1 0 1,-1-1-1,2 0 0,-1 0 0,1 0 0,8 6 0,-7-8-5,0-1-1,1 0 1,-1 0 0,1-1-1,0 0 1,-1 0-1,1-1 1,0 0 0,0 0-1,0-1 1,10-1 0,5 2 56,-10-1-53,1 1 250,1 0 0,0 1 0,24 5 0,-35-5-172,1-1 0,-1 1 0,0-1 0,0 1 0,0 1 0,0-1 0,-1 1 0,1-1 1,0 1-1,-1 0 0,0 0 0,0 0 0,0 1 0,0-1 0,0 1 0,3 7 0,5 12-149,-2 1 0,0 0 0,-2 0-1,5 29 1,-9-43-522,0 0-1,0 0 1,1 0-1,0-1 1,9 16-1,9 6-5588,-2-12-886,15 3-4545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7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105 149 6009,'-32'-20'9256,"35"2"-6032,-2 14-2992,0 0 0,0-1-1,1 1 1,-1 0 0,1 0 0,0 0 0,0 0-1,1 1 1,-1-1 0,1 0 0,0 1-1,0 0 1,0 0 0,0 0 0,0 0 0,1 0-1,-1 0 1,1 1 0,5-3 0,3-2 61,1 1 1,-1 0 0,1 1 0,0 1 0,15-4 0,-25 7-246,0 1 1,0-1-1,-1 1 1,1 0-1,0 0 1,0 0-1,0 0 1,0 0-1,-1 0 1,1 1-1,0-1 1,0 1-1,-1 0 1,1 0-1,-1 0 1,1 0-1,0 1 1,-1-1-1,0 0 1,1 1-1,-1 0 1,2 2-1,-2-2-10,0 1 0,0-1 1,0 1-1,-1 0 0,1 0 0,-1 0 0,0 0 0,0 0 0,0 0 0,0 0 0,0 0 0,-1 0 0,1 0 1,-1 0-1,0 0 0,0 1 0,0-1 0,-1 0 0,1 0 0,-2 4 0,-6 19 95,-1-2 0,-1 0 0,-1 0 0,-1-1 1,-22 32-1,6-9-53,5-13-37,16-24-6,0 0 0,1 0 0,1 0 0,-8 16 0,12-23-36,1 0 0,-1 0 0,0 0-1,1 0 1,0 0 0,-1 0 0,1 0 0,0 0-1,0 0 1,0 0 0,0 0 0,0 1 0,1-1-1,-1 0 1,1 0 0,-1 0 0,1 0 0,0 0-1,0 0 1,0 0 0,0-1 0,0 1 0,0 0-1,0 0 1,1-1 0,-1 1 0,3 2 0,48 45-437,-51-48 431,-1 0-1,1 0 1,-1 1-1,1-1 0,-1 0 1,0 0-1,0 1 1,1-1-1,-1 0 1,0 0-1,0 1 1,0-1-1,-1 0 1,1 1-1,0-1 1,0 0-1,-1 0 0,1 0 1,0 1-1,-1-1 1,0 2-1,-12 19 4,4-13-6,-1-1 1,-1 0 0,1 0 0,-1-1 0,0-1-1,-1 0 1,0 0 0,-16 5 0,4-1 48,-14 6 57,35-14-20,22-10-34,26-15-25,-1-2-1,-1-3 1,-2-1-1,0-1 1,-3-3-1,0-1 1,41-48-1,-70 71-9,18-21 175,1 1 0,60-50 1,-85 79-155,-6 25 16,2-15-50,0 0 0,-1 0 0,-1 0 0,1-1 0,-1 1 0,0-1 0,-1 0 0,-4 8 0,4-9-205,0 0-1,0 1 1,1 0-1,0-1 1,1 1-1,-1 0 1,1 1-1,1-1 1,-1 0-1,1 0 1,0 14-1,2-18 30,0 0 0,-1-1 1,1 1-1,0 0 0,0 0 0,1 0 0,-1-1 1,0 1-1,1-1 0,0 1 0,0-1 0,0 0 1,0 1-1,0-1 0,0 0 0,0 0 0,1-1 1,-1 1-1,3 1 0,5 3-922,1 0 0,0-1 0,18 6 0,17 5-4601,9-1-3411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7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172 149 14633,'-76'-37'3125,"54"25"-489,0 4-312,3-4-156,3 4-668,6-4-275,4 4 643,6-15-3580,0 3-181,16 14-7888,0 3-3328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0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12837,'0'0'7058,"0"4"-5480,1 129 3339,13 71-3184,21 108-3620,-31-288 1223,14 89-2841,-13-95 525,14 36 1,-10-37-2123,4-2-2920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0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39 119 7285,'-2'-7'598,"-13"-47"1164,10 15 7276,-7 22-6063,8 16-2320,10 15 93,12 16 38,2-1-1,0 0 0,30 30 0,81 73-254,-125-126-517,32 30-483,1-2 0,56 38-1,-79-61 285,1-1 0,0-1 0,1 0 0,0-1-1,1-1 1,-1-1 0,1-1 0,0 0 0,22 2-1,-33-6 140,0-1 0,-1 0 0,1 0 0,0-1-1,-1 1 1,1-2 0,0 1 0,-1-1-1,1 0 1,-1-1 0,0 0 0,0 0-1,10-6 1,-7 2 71,0 0 0,-1-2-1,0 1 1,0-1 0,-1 0 0,0-1-1,7-10 1,-11 12 320,1 1 1,-2-1-1,1 0 1,-1-1-1,0 1 0,-1 0 1,0-1-1,-1 0 0,1 1 1,-1-15-1,30 37-1001,-24-8 176,-1 1-1,0 0 1,-1 1-1,8 12 1,15 20-5166,-10-17-205,11 12-3447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0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69 9301,'6'-8'-338,"3"-1"5626,-8 9-5166,-1 0 0,0 0 0,1 1 0,-1-1 0,0 0 0,1 0 0,-1 1 0,0-1 0,0 0 0,1 0 0,-1 1 0,0-1 1,0 0-1,0 1 0,1-1 0,-1 0 0,0 1 0,0-1 0,0 0 0,0 1 0,0-1 0,0 0 0,1 1 0,-1-1 0,0 1 1,0-1-1,0 0 0,0 1 0,-1-1 0,1 0 0,0 1 0,0 0 0,2 3 51,0 1-1,1-1 1,-1 0-1,1 0 1,0 0 0,0 0-1,0 0 1,1-1-1,-1 1 1,1-1 0,0 0-1,0 0 1,5 3-1,6 5 146,-3 0-205,2-2 0,-1 1 0,1-1 0,1-1 1,-1-1-1,1 0 0,1-1 0,-1 0 0,1-1 1,0-1-1,0-1 0,1 0 0,18 0 0,-47-18 72,3 8-125,-1 0 1,0 0-1,-1 1 0,1 0 1,-1 1-1,0 0 0,0 1 1,-15-3-1,-3-4-6,-19-6-113,-74-30-281,106 38-1100,0 1-1,-24-18 1,25 12-4506,3-5-3783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0.7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58 10689,'13'-9'2228,"-29"1"996,6-4-2083,1 1-525,22 2-2044,-1 4-829,17 2-8972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1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16 330 10689,'0'0'163,"0"1"-1,-1-1 1,1 0-1,0 1 1,-1-1-1,1 1 1,0-1 0,-1 0-1,1 1 1,-1-1-1,1 0 1,-1 1-1,1-1 1,0 0 0,-1 1-1,1-1 1,-1 0-1,0 0 1,1 0-1,-1 0 1,1 0 0,-1 1-1,0-1 1,-3-10 5257,6-10-971,3 9-5035,1 5 837,1 0 0,0 0-1,0 1 1,1 0 0,0 0-1,0 1 1,0 0 0,0 0-1,16-4 1,6-5-36,-5 1 26,0 1-21,30-20-1,-48 26-191,0 0 0,0 0 0,-1 0 0,0-1 0,0 0 0,0-1-1,-1 1 1,8-12 0,0-6-13,-1-1 0,11-35 0,-22 57-43,3 21-65,-3 14 92,-1 0 1,-1-1 0,-2 1-1,-7 33 1,-3 38 23,-2 82-112,-15 427-1211,40-342-843,-10-267 2016,-1-6-63,-18-43 108,-22-84 0,14 40 44,20 66 34,1-1 0,1 1 1,0-1-1,2 0 0,2 0 0,0 0 1,5-49-1,-2 56-70,1 1-1,1-1 1,0 1 0,2 0-1,0 0 1,0 1-1,2 0 1,0 0 0,1 0-1,0 1 1,23-26 0,-12 20-250,1 1 1,1 0 0,1 2 0,40-25-1,109-48-1042,-126 68 1090,14-3-6,-45 20 122,0 0 1,0-1 0,-1 0 0,0-1 0,23-17 0,-34 22-274,0 0-1,-1 0 1,1-1 0,-1 1-1,1-1 1,-1 1-1,2-6 1,-3 6-299,1-1 0,0 1 0,0-1-1,0 1 1,0 0 0,1 0 0,3-4 0,11-4-4963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27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14097,'0'0'184,"0"0"0,0 0 1,-1 0-1,1 0 0,0 0 0,0 0 0,-1 0 0,1 0 0,0 0 0,0 1 0,0-1 0,-1 0 0,1 0 0,0 0 0,0 0 1,-1 0-1,1 0 0,0 1 0,0-1 0,0 0 0,0 0 0,-1 0 0,1 0 0,0 1 0,0-1 0,0 0 0,0 0 1,0 1-1,0-1 0,-1 0 0,1 0 0,0 1 0,0-1 0,0 0 0,0 0 0,0 1 0,0-1 0,0 0 0,0 0 0,0 1 1,5 15 2952,15 15-582,17 6-1237,1-1 0,45 30 0,-56-47-2220,38 19 1,-45-27-860,0-2-1,37 11 1,-18-12-1638,-11-4-2063,-19-3 2674,13 2-6783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1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11713,'0'0'2268,"-12"6"1631,10-5-3723,1 0 0,0 0 1,0-1-1,0 1 0,0 1 1,0-1-1,0 0 0,0 0 1,0 0-1,0 1 0,1-1 0,-1 0 1,0 1-1,1-1 0,-1 0 1,1 1-1,-1-1 0,1 1 1,0-1-1,0 1 0,-1 1 1,2 37 1426,-1-29-1053,7 156 3682,-5 431-429,-10-353-6386,10-82-2064,-2-156 4055,1-1-1,-1 1 1,1 0-1,0-1 1,1 1 0,0 0-1,0-1 1,0 0-1,1 1 1,-1-1 0,6 7-1,-7-14 427,0 1 0,0-1 0,0 0 0,0 1 0,0-1 0,0 0 0,0 0 1,0 0-1,0 0 0,0 0 0,-1 0 0,1 0 0,0 0 0,1-2 0,7-19-268,0 0 0,-1 0-1,-1-1 1,-1 0 0,6-44 0,-11 59 358,16-90-400,53-290 2103,-64 358-1088,19-55 0,-22 77-410,1-1-1,0 1 1,0 0-1,0 0 1,1 1-1,0-1 1,1 1-1,0 0 1,0 0-1,11-9 1,-14 14 90,1 3-134,0 0-1,0 0 0,-1 0 1,1 1-1,-1-1 1,6 4-1,-2-1 41,-7-4-118,0 0-1,0 0 1,0 0-1,1 0 1,-1 0-1,0 0 1,0 0 0,0 0-1,0 0 1,1 0-1,-1 0 1,0 0-1,0 1 1,0-1-1,0 0 1,1 0-1,-1 0 1,0 0 0,0 0-1,0 0 1,0 1-1,0-1 1,0 0-1,0 0 1,0 0-1,0 0 1,1 1-1,-1-1 1,0 0-1,0 0 1,0 0 0,0 1-1,0-1 1,0 0-1,0 0 1,0 0-1,0 0 1,0 1-1,0-1 1,0 0-1,-1 0 1,2 16 137,-2-1-1,0 0 1,0 0 0,-2 0-1,0 0 1,-1-1 0,0 1 0,-1-1-1,0 0 1,-14 24 0,14-29-153,1-1 1,-1 1-1,2 0 1,-1 0 0,-2 14-1,7-22-108,0-1 0,0 1-1,0-1 1,1 0 0,-1 1 0,0-1 0,0 0-1,0 0 1,1 0 0,-1 0 0,0 0-1,0 0 1,1 0 0,-1 0 0,2-1 0,3-1-347,0 0 1,0 0-1,-1 0 1,1-1-1,-1 0 1,1 0-1,-1 0 1,0-1-1,6-5 1,14-10-3072,4 4-2257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2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35 10981,'-4'-12'1695,"-1"-1"321,2 3 3368,-2 12-3444,-1 2-1605,0 0 0,-1 0 0,1 1 0,1 0 0,-1 0-1,1 0 1,0 1 0,0-1 0,0 1 0,1 0 0,0 1 0,0-1 0,0 1 0,1 0 0,0 0 0,1 0-1,0 0 1,-2 9 0,-4 19 477,2 0-1,-3 56 1,8-78-630,-12 119 859,5-62-1943,2 1 0,8 127 0,6-90-2510,-5-57-624,2 5-5521,-2-22 215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2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68 8241,'51'-44'2155,"-49"42"-1909,1-1 1,0 1 0,0 0-1,0 0 1,1 0 0,-1 0 0,1 1-1,-1-1 1,1 1 0,-1 0-1,1 0 1,-1 0 0,1 1 0,0-1-1,0 1 1,-1 0 0,1 0-1,0 0 1,-1 1 0,1-1 0,0 1-1,0 0 1,-1 0 0,1 0-1,-1 0 1,1 1 0,-1-1 0,6 4-1,3 4 119,0 0-1,-1 1 1,0 0-1,0 0 1,13 19-1,-16-20-161,22 29 231,-2 1 0,-1 2 0,25 50 0,56 140 275,-81-170-555,37 99 103,-37-85-285,53 97-1,-74-160-76,1-1-1,0 0 0,1-1 0,0 1 0,1-2 0,0 1 1,1-1-1,16 12 0,-20-17 18,1 0 0,-1 0 0,1-1 0,0 0-1,0 0 1,0 0 0,1-1 0,-1 0 0,0-1 0,1 0 0,-1 0 0,1 0 0,0-1 0,-1 0-1,1-1 1,10-1 0,-6-1 38,0 0-1,0-1 1,0 0-1,0-1 1,-1-1-1,0 1 1,0-2-1,0 0 1,-1 0-1,0-1 1,-1 0-1,1 0 1,8-11-1,-4 2 50,-1-1-1,0 0 0,-2-1 1,0 0-1,-1 0 1,0-1-1,11-38 0,-13 28 468,-1-1 0,-1 0 0,-2 1 0,2-59 0,-7 89-433,0 0 0,0 0 1,0-1-1,0 1 0,0 0 0,0 0 0,0 0 0,0 0 0,0 0 0,0 0 0,0 0 0,0 1 0,0-1 0,0 0 0,0 1 1,1-1-1,-3 1 0,3-1 7,-3 2-9,0-1 0,1 1-1,-1-1 1,1 1 0,0 0 0,0 0 0,-1 0 0,1 1 0,0-1 0,1 0 0,-1 1 0,0-1 0,1 1-1,-1 0 1,1-1 0,0 1 0,-1 4 0,-17 58 193,18-58-188,-3 18-275,1 1 1,2 0 0,1-1 0,1 1-1,1 0 1,1-1 0,1 0-1,12 41 1,-13-56-333,0 0-1,1 0 1,0-1-1,1 1 1,0-1-1,7 10 1,-5-11-1148,-1 1 0,1-2 0,14 13 0,6 2-5627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2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55 8917,'-12'-23'2012,"28"12"7225,-7-1-8717,4 4 24,44 8-3484,-38 0 807,6 3-11040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2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19 223 7569,'-1'0'125,"0"0"0,0-1 1,0 1-1,0 0 0,0-1 1,0 1-1,1-1 0,-1 1 0,0-1 1,0 0-1,0 1 0,1-1 1,-1 0-1,0 1 0,1-1 1,-1 0-1,0 0 0,1 0 1,-1 0-1,1 1 0,-1-1 1,1 0-1,0 0 0,-1 0 0,1 0 1,0 0-1,0 0 0,0-2 1,0 0 195,0-1 0,0 0 0,1 1 0,-1-1 0,1 0 0,0 1 0,0-1 0,2-5 1,1 1 31,0-1 1,1 1-1,0 0 1,0 0-1,1 0 1,11-12 0,17-13 324,-18 18-127,0 0-1,20-14 1,-33 27-365,16 10 105,-13-7-241,-2 1-29,0 0-1,0 0 1,0 0-1,-1 1 1,1-1-1,-1 1 1,1 0-1,-1 0 1,0 0 0,0 1-1,0-1 1,-1 1-1,1-1 1,3 9-1,0 2-5,0 0 0,-1 1-1,3 14 1,-3-11-40,-2-3-338,0 0 0,0 0-1,-2 0 1,1 15 0,-4 31-7806,1-36 1371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4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1 10953,'0'0'2057,"0"3"54,-23 118 4838,-17 90-2025,4 112-5156,23-205-1514,0-8-2791,12-39-3251,7-25-1919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4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340 0 10501,'24'12'1737,"-15"-8"-1164,-1 0-1,1 1 0,-1 0 1,16 11-1,-21-12-458,0-1-1,1 1 0,-2-1 1,1 1-1,0 0 1,-1 0-1,1 0 1,-1 0-1,0 1 1,-1-1-1,1 1 1,-1-1-1,0 1 1,2 8-1,-1 2 50,0-7-95,-1 0 0,0 0 0,0 0 0,-1 1-1,0-1 1,0 0 0,-1 1 0,0-1 0,0 0-1,-1 0 1,0 0 0,0 0 0,-1 0 0,-6 10-1,-5 5 73,-1 0 0,-1-1 0,-33 34-1,-66 53 60,110-105-197,-60 53-250,-58 55-3440,99-81-844,8-5-2758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4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 10729,'-8'1'460,"-1"0"1,1 1-1,0 0 0,0 1 1,1 0-1,-1 0 0,0 1 1,1-1-1,0 2 0,0-1 1,0 1-1,0 0 0,-9 10 1,10-9-372,1-1 0,-1 1 0,1 0 0,1 0 0,-1 1 1,1-1-1,0 1 0,1 0 0,0 0 0,0 0 0,0 1 0,1-1 1,0 1-1,1-1 0,-1 1 0,1 0 0,1-1 0,0 1 1,0 0-1,0 0 0,3 11 0,15 87-4185,-18-104 4019,0-1-1,1 1 1,-1-1-1,0 0 1,1 1-1,-1-1 1,1 1-1,-1-1 0,1 0 1,0 0-1,0 1 1,-1-1-1,1 0 1,0 0-1,0 0 1,2 2-1,-2-3 53,0 0-1,-1 1 1,1-1 0,0 0-1,0 1 1,0-1 0,0 0-1,-1 0 1,1 0 0,0 0-1,0 0 1,0 0 0,0 0-1,0 0 1,0 0-1,-1-1 1,1 1 0,0 0-1,0 0 1,1-1 0,4-2 95,0-1-1,-1 0 1,1 0 0,-1 0 0,8-8-1,-2 2 312,7-4 73,0 2-1,1 0 1,0 1-1,1 1 1,39-14 0,-20 12-47,0 2 1,53-8-1,-44 9-94,0-2-1,0-2 1,-1-2-1,53-25 0,-98 40-247,-1-1 0,1 2 0,0-1 0,0 0-1,-1 0 1,1 0 0,0 1 0,-1-1 0,1 1 0,0 0-1,-1-1 1,1 1 0,-1 0 0,1 0 0,-1 0-1,1 0 1,-1 0 0,0 0 0,1 0 0,-1 1-1,0-1 1,2 3 0,34 41 99,-29-34-25,-1-3-228,0 0 0,0 0 0,1-1 0,0 0-1,1 0 1,-1-1 0,15 8 0,-21-13 49,0-1-46,0 0 99,0 0 0,0 0-1,0 1 1,0-1 0,0 1-1,1-1 1,-2 1 0,1 0 0,0 0-1,0 0 1,0 0 0,0 0-1,0 0 1,-1 0 0,1 1 0,-1-1-1,1 1 1,-1-1 0,1 1-1,-1 0 1,0-1 0,0 1 0,0 0-1,0 0 1,0 0 0,0 0-1,0 0 1,-1 0 0,1 0-1,-1 0 1,1 0 0,-1 0 0,0 0-1,0 0 1,0 3 0,1 2-448,-1 1 0,-1-1-1,0 1 1,0-1 0,0 1 0,-1-1 0,0 1 0,-5 11 0,5-13-212,0 1-427,-2-1-4028,-4 4-2082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5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972 0 11537,'-44'61'3741,"33"-49"-2689,2 0 1,0 1-1,0 0 0,2 0 1,-12 25-1,-286 744 10123,206-558-12255,-304 644-10824,390-844 8669,-13 37 0,20-40-1899,-6 34 0,12-54 5073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5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 8669,'-2'9'879,"1"0"0,0 1 1,1-1-1,0 1 0,0-1 1,1 1-1,2 9 0,-1-6-266,-1-1-1,0 1 1,-2 21-1,-7 31 14,-6 41-1569,8-34-8124,5-47 3282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27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686 20 13141,'-41'-3'2652,"19"-11"377,-1 11-209,-5 3 108,9 12-240,-23 10-339,14 4-361,-7 6-816,3 5-1172,-3 3 0,0 0 0,-9 5 0,-4-2 0,1-8 0,-7-7-1804,-7 4-1180,14 13-5217,2 10-8593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5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0 109 6061,'42'-55'972,"-26"35"-180,-4 9-148,1 2-140,3 4-112,0-4-16,9 12-480,16 5-240,-12 1-296,-7 8-568,-3 6-953,-3 6-139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5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1 152 5124,'38'-20'1365,"-22"14"1235,-10-8-1352,1 3 616,-1-4-1100,0-2 324,4 3-736,-1 2-352,-9-10-1928,0 2-1712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00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442 129 5637,'13'-29'1666,"-13"29"-1548,1-1 0,-1 0 0,0 0-1,1 0 1,-1 0 0,0 1 0,0-1 0,0 0-1,0 0 1,0 0 0,0 0 0,0 0 0,0 0-1,0 0 1,0 1 0,-1-1 0,1 0 0,0 0-1,0 0 1,-1 0 0,1 0 0,-1 1-1,1-1 1,-1 0 0,1 0 0,-1 1 0,0-2-1,0 2-3,1-1 0,-1 1 0,1-1 0,-1 0 0,1 1 0,-1-1 0,1 0 0,0 1 0,-1-1 0,1 0 0,0 0 0,0 1 0,0-1 0,-1 0-1,1 0 1,0 1 0,0-1 0,0 0 0,0 0 0,0 0 0,0 1 0,0-1 0,1-1 0,23-56 12166,-25 61-11754,-10 23 282,7-16-550,0-1 0,0 1 1,1 0-1,0 0 0,0 0 0,1 1 0,-1 14 0,9 245 1330,-2 91 576,-3-8-2164,-12 240 0,-49-122 0,-4 69 0,55 128 0,14-351 0,-1 1 0,-4-239 0,-4 1 0,-17 100 0,6-64 0,-9 48 0,-9 143 0,21-138 0,1 56 0,13-116 0,5 111 0,3 640 0,-39-392 0,10-146 0,17-251 0,-15 88 0,-8-4 0,12-102 0,13-47 0,-7 18 0,3-19 0,3-4 0,0 1 0,0-1 0,0 1 0,0 0 0,0-1 0,0 1 0,0 0 0,1 0 0,-1 0 0,1 0 0,-1-1 0,1 1 0,-1 3 0,1-2 0,-3 6 0,1 0 0,-1-1 0,0 1 0,-1 0 0,0-1 0,-8 13 0,8-15 0,0 1 0,1 0 0,0 0 0,0 0 0,0 0 0,1 0 0,-2 11 0,-12 41 0,9-36 0,9-17 0,0-2 0,-2-3 0,0 0 0,0 0 0,0 0 0,0 0 0,0 0 0,1 0 0,-1-1 0,0 1 0,1 0 0,-1 0 0,1 0 0,-1 0 0,1 0 0,-1-1 0,1 1 0,1 1 0,0-1 0,1 0 0,0 0 0,0 0 0,0 0 0,0 0 0,0-1 0,0 1 0,0-1 0,0 0 0,6 0 0,39-4 0,-45 3 0,1058-95 0,8 32 0,-1043 62 0,2590-115 0,-1304 63 0,121-21 0,-1394 72 0,190-17 0,-188 14 0,0-2 0,-1-1 0,56-21 0,-94 29 0,0 1 0,0-1 0,-1 0 0,1 0 0,0 0 0,-1 0 0,1 0 0,0 0 0,-1-1 0,1 1 0,-1-1 0,0 1 0,1-1 0,-1 1 0,1-3 0,-2 4 0,1-1 0,-1 1 0,1-1 0,-1 1 0,1-1 0,-1 0 0,0 1 0,1-1 0,-1 0 0,0 1 0,0-1 0,1 0 0,-1 1 0,0-1 0,0 0 0,0 0 0,0 1 0,0-1 0,0 0 0,0 1 0,0-1 0,0 0 0,-1 0 0,1 1 0,0-1 0,0 0 0,0 1 0,-1-1 0,1 0 0,0 1 0,-1-1 0,1 1 0,-1-1 0,1 0 0,-1 1 0,1-1 0,-1 1 0,1-1 0,-1 1 0,0 0 0,1-1 0,-1 1 0,1 0 0,-2-1 0,1 0 0,-37-31 0,34 28 21,-18-10-159,19 12-856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02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495 143 4832,'14'-10'288,"61"-51"4546,-66 53-3561,1 0-1,0 1 0,19-12 0,-2 2 1263,-14 7-2069,-8 7 3896,-8 17-839,1-5-3394,-10 53 1405,2-1-1,-3 88 0,14 104-478,44 330-1,-14-331-1054,48 568 0,-75 48 0,-20-599 0,-61 323 0,-363 1191 0,385-1585 0,9 3 0,-34 341 0,62 273 0,16-295 0,1-480 0,-27 401 0,24-411 0,-16 115 0,0 148 0,21-279 0,0 0 0,1 0 0,1 0 0,0 0 0,1-1 0,9 21 0,-13-32 0,2 1 0,-1-1 0,0 1 0,0-1 0,1 0 0,-1 0 0,1 0 0,0 0 0,0 0 0,0 0 0,3 3 0,26 25 0,-16-12 0,-13-14 0,10 5 0,-2-8 0,0-1 0,0 0 0,0 0 0,0-2 0,0 1 0,0-1 0,18-6 0,4 0 0,839-125 0,2 51 0,-460 46 0,1384-164 0,-1511 160 0,741-100 0,0 28 0,288 20 0,-1174 83 0,-127 6 0,-12-3 0,-8-1 0,3 4-116,0 0-1,0 0 1,0 0 0,0 1-1,0-1 1,-1 1 0,1 0-1,-6-3 1,-17-11-2101,-3-11-10277,13 13-1531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2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29 12577,'-17'-12'2426,"17"11"-2236,0 1-1,0-1 1,0 0 0,0 0 0,0 1 0,0-1 0,1 0 0,-1 0-1,0 1 1,1-1 0,-1 0 0,0 1 0,1-1 0,-1 0-1,1 1 1,-1-1 0,1 1 0,-1-1 0,1 1 0,0-1 0,-1 1-1,1-1 1,2-1 2078,-19 21 2445,16-17-4569,0 0-1,0 0 1,1 0-1,-1 0 1,1 0 0,-1 0-1,1 0 1,0 0-1,0 0 1,0-1-1,0 1 1,0 0-1,0 0 1,2 1-1,25 29 694,-12-14-424,12 17-630,2-1 1,1-2-1,38 31 0,-11-15-3526,0-2-3341,-34-26 2777,0 0-6461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2.7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404 40 11197,'-61'-3'2584,"52"-14"117,-1 3-49,-15 11-452,3 0-372,0 9-344,-61 51 1341,64-25-2265,0 2-368,6 6-1056,-6 3-453,-3-3-1139,-10 8-1104,4 4-2385,9-4-5152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2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52 13389,'64'-29'2024,"-48"23"-247,3-2-65,9 2-508,1 3-260,0 6-192,18 3-192,-2 2-332,2-2-328,-5 0-420,5-1-648,1 4-644,-13 3-444,0 5-2673,0-3-3892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3.0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594 41 10221,'-25'-29'2640,"5"26"-100,-8 0 397,-1-3-469,-2 6-300,-20 3-228,16 3-520,-3 8-331,-4 4-213,-2 2-188,6 5-168,0 4-496,6 8-900,4 3-669,-4-6-991,-6 9-1044,9 6-2637,13-1-5576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3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 14673,'47'-12'2745,"-28"15"1939,-3 6-2772,0 2-320,10-2-448,24 11-155,-2-6-205,3 9-208,0 6-328,12 2-440,4 0-808,0 7-293,-4-7-555,-3 1-636,-3 2-224,-3-3-3185,-9-2-5052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3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556 84 10929,'-19'-37'2348,"-6"22"-48,-13-5 353,3 9-345,19 11-376,-25 0-380,-20 0-312,14 5-264,-4 7-224,-35 28-171,54-14-1490,4 5-855,-1-5-1420,4 5-3237,3 15-5888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24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479 73 4900,'1'0'297,"-1"-1"0,1 1-1,-1 0 1,1 0-1,-1 0 1,1-1-1,-1 1 1,1 0-1,-1 0 1,0-1-1,1 1 1,-1-1-1,0 1 1,1 0 0,-1-1-1,0 1 1,1 0-1,-1-1 1,0 1-1,0-1 1,0 1-1,1-1 1,-1 1-1,0-1 1,0 1-1,0-1 1,0 1 0,0-1-1,0 1 1,0-1-1,0 1 1,0-1-1,0 1 1,0-1-1,0 1 1,-1-1-1,-13-19 4038,-26-7-682,34 25-3408,1 0 1,-1 0 0,0 1 0,1 0-1,-1 0 1,0 0 0,0 1 0,0-1-1,0 2 1,0-1 0,0 1-1,0-1 1,1 2 0,-1-1 0,0 1-1,1-1 1,-1 2 0,-6 2 0,-9 7-81,0 0 1,1 1 0,-23 20-1,15-11 55,-8 8-2264,-40 43 1,47-45-763,-1 5-6506,17-15-879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3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14857,'41'11'2789,"-22"-8"1995,-12 14-2784,2 3-432,7-8-292,19 14-243,-7-6-205,49 22 244,-33-22-1068,4 0-576,-1 0-716,-2-2-277,-1-1-435,-6 0-528,4-3-104,-4 0-3201,3-2-4976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3.8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775 10 12329,'-48'0'2356,"26"-9"241,-19 9-81,-16 3-420,15 3-380,1 2-348,-13 4-284,0 8-252,0 2-231,3-2-749,-6 6-937,-6 3-1059,-4 11-1104,4 0-2937,2 5-5516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4.2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12809,'4'-1'743,"1"-1"-1,-1 1 1,1-1-1,-1 1 1,1 1-1,0-1 1,-1 1-1,1-1 1,-1 1-1,1 1 1,0-1-1,-1 1 1,8 1-1,70 21 6371,-45-12-6553,195 53 1529,-10-2-5207,-134-41 76,-12-3-986,-1 2-3365,4 6-5008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4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626 26 14005,'-118'-26'3305,"74"26"-589,-7 0-544,10 0-412,3 3-356,-4 6-316,4 2-195,-6 0-241,9 9-324,3 0-704,10 3-657,-3 6-615,-7-6-1044,6 5 40,7 15-3265,0 0-5104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4.5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 13161,'57'-6'2204,"-28"6"-151,-4 3-89,4 0-284,-14 2-244,20 4-292,4-6-332,11 8-104,7-2-296,1-1-772,5-2-292,-6-3-508,4 0-732,2-3-500,-6 0-3301,0 0-4748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4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439 12 13221,'-89'-12'2560,"64"12"173,-10 9-433,-16 5-372,32-8-388,-10 2-296,-21 7-368,18 2-116,3 0-299,20-8-914,-4 8-535,-3 0-996,0-3-996,-6 9-3301,19-9-5672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4.8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55 14205,'114'-20'2229,"-70"23"-193,-25-3-312,19-3-296,-3 3-312,3-3-228,26 1-224,-13 2-668,-10-3-348,4-3-588,-1-3-820,-3 1-712,1 5-3125,-23 3-4584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5.0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398 93 8693,'-13'1'4618,"29"-10"-286,-10 6 2430,-3-32-4113,-4 34-2607,1 0-1,0 0 1,-1 0-1,1 0 1,-1 1-1,1-1 0,-1 0 1,1 0-1,-1 0 1,0 0-1,1 1 1,-1-1-1,0 0 0,0 1 1,1-1-1,-1 0 1,0 1-1,0-1 1,-1 0-1,0 1 59,-4-4-77,0 0 1,0 0 0,-1 1-1,1 0 1,-1 1 0,0-1-1,0 1 1,0 1 0,0-1 0,0 1-1,0 0 1,0 1 0,-1 0-1,1 0 1,0 0 0,-8 2-1,-4 1-764,1 1 0,-1 0 0,0 2 0,-32 14 0,-18 17-3744,27-7-2526,10-4-3189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5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0 12257,'1'5'603,"-1"-1"1,0 1-1,0-1 0,-1 1 1,1-1-1,-1 1 0,0-1 1,0 1-1,-1-1 0,1 0 0,-1 0 1,0 1-1,0-1 0,-3 4 1,5 0 3194,7 4-2964,-6-10-257,2 3-372,1 0 0,-1 0 0,1-1 0,1 1 0,-1-1 0,1 0 0,-1 0 0,1 0 0,0-1 0,0 0 0,1 0 0,-1 0 0,1 0 0,-1-1 0,1 0 0,0 0 0,8 1 0,10 2 436,-1-1-1,1-1 0,27 0 0,-22-1-2116,0-1 0,0-2 0,0-1 0,0-1 0,0-2 0,32-9 0,-27 3-5836,0 2-4827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5.4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750 1 15013,'-83'0'2909,"42"14"-349,3-2-356,3 2-424,-3 0-368,0 1-336,-4 2-223,-2 3-193,3 0-404,-4-3-1004,-6 0-689,-9 0-1179,3 6-284,-7 8-3325,-9 7-5588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25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10809,'19'20'4812,"7"-20"-2551,-4 3-121,-12 9-296,2 2-304,7 6-304,7 14-240,2-5-224,-2 2-264,5 1-484,7 2-760,-3 0-604,-6 3-936,-13-5-1136,12 8-2297,11 6-4776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5.7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14657,'25'11'2837,"1"1"-209,-7 5-252,19 11-196,-3-8-380,9 0-415,10 3-253,10 0-228,9 0-212,6 0-436,7 0-516,9-3-988,-3-3-440,0-3-793,-9-8-923,-10-1-3029,3 10-5916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5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591 3 13629,'-38'-3'3249,"13"9"-341,3 8-112,-13 3-472,9-2-348,-5 2-419,-1 0-305,-6 6-256,3 2-220,-7-2-204,1 6-592,6-6-584,4 5-1000,-1-5-476,-3-3-845,0 0-999,3 9-2261,7-4-5524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6.0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0 103 14725,'77'3'3009,"-30"-3"-501,-28 0-416,13 3-400,22-3-272,-10 0-332,1-3-239,6 3-213,6-6-396,6 1-780,1-7-413,-4-5-471,1 0-796,2 0-584,-9 0-3225,-3 2-5276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6.4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87 181 8205,'0'-1'125,"-1"1"0,1-1-1,0 0 1,-1 0 0,1 0 0,0 0 0,-1 0 0,1 0 0,0 0 0,0 0 0,0 0 0,0 0-1,0 0 1,0 0 0,0 1 0,0-1 0,0 0 0,1 0 0,-1 0 0,0 0 0,1 0 0,-1 0 0,0 0-1,1 0 1,-1 0 0,1 1 0,-1-1 0,1 0 0,0 0 0,-1 1 0,1-1 0,1 0 0,15-4 4726,-17-18-2799,0 19-1888,1 1 0,-2-1 0,1 0 0,0 0 0,-1 1 0,1-1 0,-1 0 0,0 1 0,-1-1 0,1 1 1,0-1-1,-1 1 0,0 0 0,0 0 0,0-1 0,0 1 0,0 0 0,-1 1 0,1-1 0,-1 0 0,0 1 0,-3-3 0,3 5-33,1 0 0,0 0 0,-1 0 0,1 0 0,0 1-1,-1-1 1,1 1 0,0 0 0,0-1 0,-1 1-1,1 0 1,0 0 0,0 1 0,-3 1 0,2-1-38,0 0 0,0 1-1,1-1 1,-1 1 0,1-1 0,-1 1 0,1 0 0,0 0 0,0 0 0,0 0 0,1 1 0,-1-1 0,1 0 0,0 1 0,0-1 0,0 1 0,0-1 0,0 1 0,1 0 0,-1-1 0,1 1 0,0 0-1,1-1 1,-1 1 0,2 6 0,-1-5-54,0 1-1,1-1 0,0 1 0,1-1 0,-1 0 1,1 1-1,0-1 0,0-1 0,0 1 1,1 0-1,0-1 0,0 0 0,0 0 0,0 0 1,7 4-1,2 0-277,0-1 0,0-1 0,1 0-1,0-1 1,1-1 0,-1 0 0,1-1 0,-1 0 0,1-1 0,0-1 0,25-1 0,-2-2-748,0-2 1,0-1-1,51-14 1,-53 9 261,0-3 0,-1 0 0,50-28 0,88-64 472,-150 90 605,34-17 2071,-54 31-1356,-4-1-831,0 1-1,0 0 1,0 0-1,0 0 1,0 0-1,-1 0 1,1 0-1,0 0 1,-1 0 0,1 0-1,-1 1 1,1-1-1,-1 0 1,1 1-1,-1 0 1,-2-1-1,-7 1 52,-1 1 0,1 1 0,0 0-1,0 0 1,0 1 0,0 0 0,-13 7-1,-8 2 193,-269 98-63,194-72-3960,71-27-2296,-60 28 0,49-12-5013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6.6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 20850,'70'9'2972,"-48"-9"-228,10 0-343,-1 2-381,52 1-240,-42-3-1780,0-3 0,-18 3 0,12-5 0,3 2 0,-10-3 0,26-2-1940,-19 2-728,-16 3-549,3-11-415,16-6-2673,-22 17-5716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6.7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692 18 15073,'-82'-18'2833,"40"30"-117,1 2-48,0 6-220,-4 0-435,1 3-393,-7 3-320,-6 5-268,3 1-180,0 5-640,6 3-212,7 3-456,9-6-1472,4 0-1092,9-6-1645,12 4-2032,1-18-6320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6.9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18298,'104'15'2792,"-46"-10"-128,-14-2-252,-3 3-487,-6-3-297,10 3-328,2-1-252,1-2-348,-1 3-700,4-3 0,-3 0-904,0-3-832,-7-3-364,-22 0-633,16 3-475,19-3-3317,-16 0-6052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7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912 37 12601,'0'1'91,"0"0"1,0-1-1,0 1 0,-1 0 1,1-1-1,0 1 0,0 0 1,0-1-1,-1 1 0,1 0 1,0-1-1,-1 1 0,1-1 1,0 1-1,-1-1 0,1 1 1,-1-1-1,1 1 0,-1-1 1,1 1-1,-1-1 0,1 1 1,-2 0-1,-10-9 3173,11 6-2862,-1 0 1,0 0 0,0 0-1,0 0 1,-1 1 0,1-1-1,0 1 1,-5-2 0,-17-4 1036,-1 1 0,0 1 0,1 1 0,-2 2 1,-41 0-1,-125 19-1170,55-1-2943,-22 2-3424,128-11 2202,-43 14 0,-10 14-7141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7.5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 15997,'73'-3'2913,"-38"6"-485,9 3-224,1 0-276,-1-4-396,4 4-347,9 3-221,10-1-176,3 7-372,12 2-492,7-6-708,-6 1-612,2 5-653,4-3-999,-6 3-3729,-10 0-6464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7.7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753 17 12645,'-21'-5'748,"11"2"-249,0 1 0,0 0 0,0 0 0,0 1 0,0 0 0,0 1 0,-1 0 0,1 0 0,0 1 0,-11 3 0,-7 3 1098,1 1-1,0 1 1,0 2 0,1 0-1,0 2 1,-46 32-1,47-27-1722,1 1-1,1 2 1,0 0-1,2 2 1,1 0-1,-24 35 1,-100 144-10129,115-151 4050,5 1-3524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28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13 112 7389,'3'-11'4219,"-9"0"9341,0 5-9307,3-3-5591,7 33 1845,-3-19-463,0-1 1,0 1-1,0 0 0,0-1 1,1 1-1,0-1 1,0 1-1,0-1 0,0 0 1,1 1-1,4 4 1,1 0-45,1-1-1,0 0 1,0-1 0,0 0 0,1 0 0,0-1 0,0-1 0,1 1 0,0-2 0,0 1-1,0-2 1,12 4 0,-3-2-98,1-1 0,-1-1-1,1-1 1,0-1 0,0 0 0,21-3-1,-35 2 88,-1-1 0,1 0 0,-1 0 0,0-1 0,1 0 0,-1 0 0,0 0 0,0-1 0,0 0 0,0 0 0,-1-1 0,1 1-1,-1-1 1,0 0 0,7-7 0,-8 5 65,0 1 0,0-1-1,-1 0 1,0 0 0,0 0 0,0-1-1,-1 1 1,0-1 0,0 1-1,0-1 1,-1 0 0,0 0 0,-1 1-1,1-14 1,0-1 788,7-36 1,-5 39-620,-3 15 153,7 25-121,-2-7-188,-2 0-1,0 0 1,0 0 0,0 17 0,2 14 138,5 27-154,-3 1-1,-3 75 1,-6-99-109,-2-1 1,-2 1 0,-25 93-1,-14-8-283,43-131 338,1-1 1,-1 0-1,1 1 1,-1-1 0,0 0-1,0 0 1,0 0-1,-1 0 1,1 0-1,-1-1 1,0 1-1,1-1 1,-1 0-1,0 0 1,0 0-1,-1 0 1,1 0-1,0 0 1,-1-1-1,1 0 1,-1 0 0,1 0-1,-1 0 1,-7 1-1,7-2 19,-1 0 0,0-1-1,1 1 1,-1-1 0,0 0-1,1 0 1,-1 0 0,1 0-1,0-1 1,-1 0 0,1 0 0,0 0-1,0-1 1,0 1 0,0-1-1,1 0 1,-1 0 0,1 0 0,-1-1-1,-3-5 1,2 3 12,0-2 1,0 1-1,1 0 0,-1-1 1,2 0-1,-1 0 0,1 0 1,1 0-1,-1-1 0,1 1 1,1-1-1,-1-13 0,2 10-77,0 1-1,1-1 0,1 1 0,0-1 1,0 1-1,1 0 0,1 0 0,7-17 0,2 3-596,2 0-1,0 0 0,2 2 0,1 0 0,0 1 1,40-37-1,-27 32-2098,66-44 1,-5 18-5980,-43 29-1461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7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1 188 14029,'217'-50'5415,"2"8"-3323,112-8-3708,-1 13-3688,-246 31 3532,0 4 0,119 12-1,161 49 5110,-161-8 2344,-192-48-5487,0 0 0,0-1 0,0 0 0,1-1-1,-1-1 1,0 0 0,1 0 0,20-4 0,26-10-2398,0-6-3836,-10 3-2794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8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10 144 11653,'-10'-17'2264,"20"2"-316,2 4-439,1-6-325,3 5-312,3 1-164,3 2-152,7 1-124,19-7-208,-20 7-236,-9 5-376,13-3-452,0 3-592,-7-2-464,4 2-729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5.8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26 13305,'0'-1'438,"0"0"-1,1 0 1,-1 0-1,0 0 1,1 0-1,-1 0 1,1 0-1,0 0 1,-1 0-1,1 0 0,0 0 1,-1 0-1,1 0 1,0 0-1,0 1 1,0-1-1,0 0 1,-1 0-1,3 0 1,23-5 3545,-13 6-3397,0 1 0,23 4 0,-21-3 292,222 46 2180,-3 19-5757,-83-23-2825,-133-39 4439,53 17-7692,-32-8-1886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5.97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522 27 12453,'-6'0'363,"3"1"-108,1-1 0,0 0 0,-1 0 0,1 0 0,0 0 0,0-1 0,-1 1 0,1 0 0,0-1 0,0 0 0,-1 1 0,1-1 0,0 0 0,0 0 0,0 0 0,0-1 0,0 1 0,0 0 0,-2-3 0,0 2 221,0 0 0,0 0-1,0 1 1,-1-1-1,1 1 1,0 0 0,-1 1-1,1-1 1,0 1 0,-1 0-1,1 0 1,-1 0-1,1 0 1,0 1 0,-1 0-1,-4 1 1,-8 2 702,1 1 0,-29 12 0,26-8-641,1 1 0,0 0 0,-25 21 0,-40 42-2260,23-20-2974,27-20-77,13-7-1351,1 5-5256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6.1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20 14109,'54'9'2377,"-19"-9"-221,-13 3-224,1-6-236,27 3-312,-12 0-276,7 0-304,9 0-200,9 0-712,1 0-468,-1-3-380,-2-3-584,-1 3-648,-9-5-368,0 2-2889,-7 3-4372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6.3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83 0 13429,'1'1'97,"-1"-1"0,0 0 0,1 1 0,-1-1 0,0 0 0,0 1 0,0-1 0,1 0 0,-1 1 0,0-1-1,0 0 1,0 1 0,0-1 0,0 1 0,1-1 0,-1 0 0,0 1 0,0-1 0,0 1 0,0-1 0,0 0 0,0 1 0,0-1 0,-1 0 0,1 1 0,0-1-1,0 1 1,0-1 0,0 0 0,0 1 0,-1-1 0,1 0 0,0 1 0,0-1 0,-1 0 0,1 1 0,0-1 0,0 0 0,-1 1 0,1-1-1,0 0 1,-1 0 0,1 0 0,0 1 0,-1-1 0,-19-5 4105,14 3 2985,0 50-4914,5-41-2454,-1-1-1,1 0 0,1 0 0,-1 1 0,1-1 0,0 0 0,0 1 0,1-1 0,0 0 0,0 1 0,4 9 0,-4-12-185,0-1 0,0 0 0,0 1 0,0-1 0,-1 1 0,0 0 0,1-1 0,-1 1 0,0-1 0,-1 1 0,1-1 0,-1 1 0,1 0 0,-3 5 0,0-2-1069,0 0 0,0-1 0,0 0 0,-1 1-1,0-1 1,-6 6 0,-12 13-9389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6.4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 14053,'75'-9'2625,"-68"9"-2083,-1 0 0,0 0-1,0 0 1,0 1 0,0 0 0,0 0 0,0 1 0,0-1 0,0 1 0,9 5 0,4 0 340,185 41 4591,-45-12-4384,112 27-3372,-134-47-2825,-92-15-654,51-4 0,-61 0-2422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6.6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 1 11457,'-24'11'2312,"19"-8"1930,3-5-2320,1 1-1794,1 0-1,-1 1 1,1-1 0,-1 0-1,1 1 1,-1-1 0,0 0-1,1 1 1,-1-1 0,0 1-1,1-1 1,-1 1-1,0-1 1,0 1 0,0-1-1,0 1 1,1 0 0,-1 0-1,0-1 1,0 1-1,0 0 1,0 0 0,0 0-1,0 0 1,0 0 0,0 0-1,0 0 1,1 0 0,-1 1-1,0-1 1,0 0-1,0 0 1,0 1 0,0-1-1,1 0 1,-1 1 0,0-1-1,0 1 1,1-1 0,-1 1-1,0 0 1,1-1-1,-1 1 1,0 0 0,0 1-1,0-1-105,1 1 0,-1-1 0,1 1 0,-1 0-1,1 0 1,0-1 0,0 1 0,0 0 0,0 0-1,0-1 1,0 1 0,0 0 0,0 0 0,1-1 0,-1 1-1,1 0 1,-1-1 0,1 1 0,0-1 0,0 1-1,0 0 1,-1-1 0,1 0 0,1 1 0,-1-1-1,0 0 1,0 1 0,0-1 0,3 2 0,41 35-1709,-45-38 1683,27 21-2608,14 8-782,-12-9-4348,-14-11-294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6.8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429 84 8949,'82'-10'8153,"-67"10"-7139,-1-1 0,0-1-1,0 0 1,0-1 0,0 0 0,0-1 0,-1 0 0,0-2 0,19-9 0,-29 14-578,19-18 614,-29 16-1031,0 1-1,0 0 1,-1 0-1,1 0 1,-1 1-1,1 0 1,-1 0-1,1 1 1,-1 0-1,0 1 1,1-1-1,-11 4 1,-19 3-7,-42 15 1,61-16 13,-17 5-42,0 2-1,2 2 1,0 1 0,-44 28-1,17-3-3075,-67 60 0,122-96 2359,-1 0 0,2 0 0,-1 1 0,-6 8 0,-2 11-4938,6-5-4762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7.1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15321,'5'2'69,"7"2"3307,-12-4-3266,0 1 1,0-1-1,0 1 0,1-1 0,-1 0 1,0 1-1,0-1 0,0 0 0,0 1 1,0-1-1,0 1 0,0-1 1,-1 0-1,1 1 0,0-1 0,0 0 1,0 1-1,0-1 0,0 0 0,0 1 1,-1-1-1,1 0 0,0 1 0,0-1 1,-1 0-1,1 0 0,0 1 0,0-1 1,-1 0-1,1 0 0,0 1 0,-1-1 1,1 0-28,-1 1 0,1-1 0,0 0 0,0 1 1,-1-1-1,1 0 0,0 1 0,0-1 0,0 1 1,0-1-1,0 0 0,0 1 0,0-1 0,-1 1 1,1-1-1,0 0 0,0 1 0,1-1 0,-1 1 1,0-1-1,0 0 0,0 1 0,0-1 0,0 1 0,0-1 1,0 0-1,1 1 0,-1-1 0,0 0 0,0 1 1,0-1-1,1 0 0,0 1 0,16 14 1668,34 12-274,-39-21-1227,161 72-354,-107-50-1826,-12 0-459,-36-17 500,34 14 0,-46-23 1082,0 0 1,0 0 0,0-1 0,1 0-1,-1 0 1,1 0 0,-1-1-1,0 0 1,1 0 0,6-1-1,3-4-2472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28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52 9977,'0'-17'6645,"-19"11"-5077,3 1 2048,7-7-7420,-1 1-1553,-3 16-4304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7.2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661 217 7849,'5'-22'308,"-3"8"349,1 0 0,1 0 0,10-25 1,-13 36-350,0 0 1,-1 0-1,1 0 0,-1 0 1,1-1-1,-1 1 1,0 0-1,0 0 1,0 0-1,-1 0 0,1 0 1,-1 0-1,0 0 1,0 0-1,0 0 1,0 0-1,0 0 0,-1 0 1,1 0-1,-1 1 1,0-1-1,1 1 0,-1-1 1,-5-3-1,1 1 30,-1 1 0,0 0-1,1 0 1,-2 1-1,1-1 1,0 2-1,-1-1 1,1 1 0,-1 0-1,0 1 1,1 0-1,-1 0 1,0 0 0,0 1-1,-8 1 1,-19 2 593,-68 13 0,102-16-905,-30 8 136,0 0 0,1 2 1,0 2-1,-46 23 1,43-16-2329,-52 39 1,76-52 946,1 1-1,0 0 0,0 0 0,1 1 0,0 0 0,1 0 0,-10 15 0,-2 24-8304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7.4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24 14153,'48'-23'2136,"-23"28"101,-3 4-185,-6-3-232,0-3-348,3 5-280,0 1-228,10 2-228,15 3-187,-6 4-337,7-4-705,6 3-343,-4-3-528,-5 3-608,-1-2-404,-6 2-164,-7-6-2797,7 1-4284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7.7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435 283 7573,'-1'-8'344,"-1"-1"1,1 1 0,1 0-1,0-1 1,0 1 0,0-1-1,1 1 1,1-1-1,-1 1 1,4-11 0,-1 9 622,0 0 1,-1 0-1,-1 0 1,0 0-1,0 0 1,-1 0-1,-1-1 1,1 1-1,-1-1 1,-1 1-1,0 0 1,-1-1-1,0 1 1,0 0-1,-6-15 1,7 23-275,0 7-132,1 16-430,0 1-1,2 0 1,0-1 0,2 1-1,11 40 1,-6-35-2251,1 0 0,27 48 0,-36-73 1402,-5-3-441,-1 0 1089,1 0-1,0 0 1,0-1-1,0 0 1,0 0-1,0 0 1,1 0 0,-1-1-1,1 1 1,-1-1-1,1 0 1,0 0-1,-4-5 1,2 4-14,-33-34-133,-88-77-64,111 103 238,0 2-1,0 0 0,-1 1 1,0 0-1,-1 1 0,0 1 0,-21-6 1,35 12 9,-66-14-2365,25 15-3460,17 7-1593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7.9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12121,'2'2'114,"3"4"246,-1-1 0,2 0 0,-1 0 0,0 0 0,1-1 0,0 0 1,0 0-1,1-1 0,-1 1 0,1-1 0,-1 0 0,8 1 0,186 63 8976,7 3-7185,-155-57-2307,187 44-5814,-184-49-3270,-23 0-813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8.1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1360 55 9981,'-41'-35'2504,"-10"24"-296,3 5-203,-3 3-133,-3 6-288,-9 6-304,-10 8-248,-10 3-204,-9 8-216,-6 7-100,-7 8-500,0 5-348,0 4-732,4 10-756,-1 10-996,7 2-2669,3 6-4420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8.3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11997,'0'0'6147,"0"4"-4203,0 10-1097,1 0 0,0 0 0,2 1 0,0-1 0,0-1 0,9 23 0,2-4-288,2 0 0,1-1 0,23 30 0,68 79 273,-55-79-1312,3-2 1,78 64 0,141 87-5674,-137-119-1036,-109-73 3742,11 9-4427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8.5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1756 206 6869,'-24'-22'431,"-9"-9"1157,-67-49 0,88 71-1126,0 1 0,-1 0 0,0 1 0,0 0 1,-1 1-1,1 1 0,-2 0 0,1 0 0,0 2 0,-1 0 0,0 0 0,-20 0 0,-26 3 215,-1 2 1,1 3-1,0 3 1,-77 19 0,52-4-395,1 4 1,-110 50 0,-44 46-1459,14 17-3563,190-116 2397,-30 29 0,-23 32-4802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8.7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 1 11417,'0'0'2096,"-3"23"-152,9 11-223,7-26-149,-7 15-192,16 12-164,109 70 1152,-65-59-1888,7-3-224,13 8-396,3-2-200,-3-3-492,-4 2-512,-9-5-584,-3 0-456,-10-3-2801,-6 3-4128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8.9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11897,'4'5'374,"0"0"1,0 0-1,1 0 0,-1 0 1,1-1-1,0 0 0,1 0 0,-1 0 1,12 5-1,3 0 765,36 11 0,-10-5 177,277 100 2542,-68-25-3447,-149-54-878,-53-20-1634,0 3 0,65 33 1,-106-43-1159,-18-2-1135,3-4 3739,-10 8-4787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9.0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1172 1 7801,'-241'37'1496,"152"-23"-40,6 4-268,1 2-180,6 2-244,3 7-144,-4 11-144,4-3-392,-3 9-676,3 8-604,-6 0-616,-1 6-1524,11 9-1637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34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3494 20868,'10944'-3494'0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9.2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13897,'27'1'1585,"1"1"0,-1 1 0,0 1 0,0 2 0,47 16 0,23 4 486,-29-11-1345,422 83-1088,-358-76-1363,95 14-5097,-157-21 1275,-8 4-3217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9.3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826 1 11913,'-165'25'1888,"101"-10"-216,7 2-347,-10 3-265,7 0-232,3 3-196,0 2-296,-4 7-536,-2 2-708,9-2-968,-3 5-3033,-7 3-3868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9.5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14137,'89'51'1980,"-48"-31"-207,-3-8-301,0-1-248,-3 1-200,7-1-224,5 3-144,10 6-152,10-2-248,3 2-364,-3-6-348,-4-6-432,-6 4-728,0-4-548,-6 4-3385,-10-1-4512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9.7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12589,'25'28'2004,"23"-5"-244,-7-6-275,20 0-293,2 1-316,17 2-172,18 2-136,16 7-172,20-3-228,15-1-564,10 7-540,12-1-628,-3-5-496,7 0-2885,-4-6-3912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9.9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1211 14 12613,'-26'0'2392,"-44"-7"-1,45 4-692,0 0-1,0 2 1,-27 2 0,-33 13-718,1 3 0,-126 43 0,40-9-2596,-44 13-2653,72-13-4154,60-18-1423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0.0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14297,'54'43'2157,"-32"-23"-153,3 0-240,1-3-144,9 6-264,-4-6-296,4 3-172,13 3-180,12-6-264,4 0-692,9 1-372,-3-7-528,3-8-640,0 0-636,-7 2-3537,-5-7-5164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0.2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137 1 10433,'-3'2'3772,"-13"10"-2096,4 5-247,-1-8-281,3-1-308,-5 4-204,-1-1-96,0 3-288,6-2-592,-2-4-876,-1 1-868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0.4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11933,'19'5'1601,"0"0"0,-1 1 0,0 1 1,0 1-1,0 0 0,26 18 0,-7-5-94,7 2-541,0-2 0,57 17 1,-82-32-1258,1-1 1,-1 0 0,1-2 0,28 2 0,-30-5-1276,1-1 1,19-4-1,-38 5 1536,0 0-1,0 0 1,0 0-1,1 0 1,-1 0 0,0 0-1,0 0 1,0 0-1,0 0 1,0 0-1,0 0 1,0 0-1,1 0 1,-1 0-1,0 0 1,0 0-1,0 0 1,0 0-1,0 0 1,0 0 0,0 0-1,0-1 1,0 1-1,1 0 1,-1 0-1,0 0 1,0 0-1,0 0 1,0 0-1,0 0 1,0 0-1,0-1 1,0 1 0,0 0-1,0 0 1,0 0-1,0 0 1,0 0-1,0 0 1,0-1-1,0 1 1,0 0-1,0 0 1,0 0-1,0 0 1,0 0-1,0 0 1,0 0 0,0-1-1,0 1 1,0 0-1,0 0 1,0 0-1,-1 0 1,1 0-1,0 0 1,0 0-1,0 0 1,0 0-1,0 0 1,0-1 0,0 1-1,0 0 1,0 0-1,-1 0 1,1 0-1,0 0 1,-6-13-1983,0 1 1,-1 0-1,-8-12 1,-12-2-6282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0.5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429 0 7201,'-130'18'1160,"79"-13"-240,3 1-148,7 5-228,3 4-248,3-4-456,0-2-808,0 2-1924,19-2-997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0.7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12569,'1'4'328,"1"-1"1,0 1-1,0-1 0,0 0 1,0 0-1,1 0 0,-1 0 0,1 0 1,0 0-1,0-1 0,0 1 0,0-1 1,0 0-1,0 0 0,1 0 1,-1 0-1,1-1 0,4 2 0,0 0 367,0 0 0,-1 0 0,0 0 0,1 1-1,10 7 1,18 10 914,6-3-1156,1-2-1,84 22 0,-54-24-3544,-1-5-3450,-66-9 1332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5.5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62 135 8705,'0'0'15482,"-4"0"-14489,-36 0 723,37 0 1085,1 2-2501,0-1-1,1 1 0,-1 0 0,1 0 0,0 0 0,-1 0 1,1 0-1,0 0 0,-1 3 0,7-2-407,0 1 1,0-1-1,1 0 0,-1 0 1,0 0-1,1-1 0,7 3 1,-10-4 15,0-2-912,1 0 1002,-1 0 1,1-1 0,-1 1 0,0-1 0,0 0 0,1 0 0,-1 0-1,3-2 1,4-3-5,-9 6-4,30-11-38,-24 19 42,0 0 0,0 0 0,1 0 0,1-1 0,-1 0 0,1-1 0,0 0 0,0 0 0,0-1 0,0 0 0,1-1 0,0 0 0,0 0 0,20 2 0,9-1-131,0-2 1,63-5-1,-73 1 86,-21 2 53,-1-1 1,1 1-1,-1-1 1,0-1-1,1 0 0,-1 0 1,0 0-1,0-1 0,-1 0 1,1 0-1,0-1 1,-1 0-1,0 0 0,0 0 1,0-1-1,0 0 0,-1 0 1,0 0-1,0-1 1,0 0-1,-1 0 0,0 0 1,0 0-1,0-1 0,-1 0 1,3-9-1,32-89 1424,-37 102-1140,8 71 160,-10 22-775,-4-1 0,-5 0 0,-24 109 0,30-181 125,-2 4-271,2 1-1,0 0 1,-1 38-1,5-49 279,0 0-1,-2 0 1,1-1 0,-1 1-1,-1 0 1,0-1 0,-1 1-1,-5 10 1,7-15 129,-1 0-1,-1-1 0,1 1 1,-1-1-1,0 0 1,0 0-1,0 0 1,-1 0-1,0-1 0,0 0 1,0 0-1,0 0 1,-1-1-1,1 0 1,-9 4-1,11-6 46,-1 1 59,0 0 0,0-1 0,1 1 0,-1-1 0,0 0 0,0 0 0,0 0-1,0-1 1,0 1 0,0-1 0,0 0 0,0 0 0,-1-1 0,1 1 0,0-1 0,-5-1-1,8 1-13,-1 0 0,1 0 0,0 0 0,0-1 0,0 1 0,-1 0 0,1-1 0,1 1 0,-1 0 0,0-1 0,0 1 0,0-1 0,1 0 0,-1 1 0,1-1 0,-1 0 0,1 1 0,0-1 0,-1 0 0,1 1 0,0-1 0,0 0 0,0 1 0,1-1 0,-1 0 0,0 1 0,1-1 0,-1 0 0,1 1 0,0-3 0,2-5 2,0 1 0,1-1 0,-1 1 0,2 0-1,4-8 1,9-7-206,1 1 0,1 1 1,37-31-1,-2 2-595,185-160-5437,-65 90-2905,-102 79 1495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0.9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89 0 8861,'-44'15'1652,"25"-7"592,6-5-1476,0 3-136,13 14-3128,3 3-932,23-15-1821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1.0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13737,'38'11'3417,"-22"-2"-2173,-4-1-308,4-2-200,0 2-148,6 4-124,1-1-216,-1 1-436,13 8-588,-22-12-664,15 4-492,1-1-933,-13-2-1215,3-4-3025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1.2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4544,'32'8'820,"-16"-5"-187,3 6-229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1.3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201 4 5681,'-54'-3'1348,"32"14"-272,9-2-224,3 2-124,-28-8-2480,-9 6-532,31-4-381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1.4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 18 2240,'-13'-18'-688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2.8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14705,'4'2'1003,"1"0"1,-1 0-1,1 0 0,-1 0 0,0 0 0,1 1 0,-1 0 0,-1 0 0,6 4 0,20 15 1139,0-10-1046,1-1 0,-1-1-1,54 10 1,-36-9-525,282 50 298,6-20-4558,-247-31 1765,15 0-885,9 2-2064,-37-2-2075,-17-2-2526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3.0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1281 87 12437,'-39'-19'952,"19"10"293,1 0 0,-42-13 0,24 13 635,-1 2 0,0 2 0,-1 1 0,1 1 0,-68 6 0,34 4-666,1 3 1,-83 24-1,103-20-1510,-88 39 1,-44 41-5795,161-80 3386,0 1 0,1 1 0,-35 34-1,2 4-8860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3.2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32 19754,'0'0'7965,"3"-17"-5797,4 3-444,12 17-568,19 8-1156,0 3 0,3 1 0,7 2 0,6 0 0,6 3 0,13 0-60,0 0-2232,134 26-11437,-144-26 27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3.3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1531 1 14369,'-37'6'2488,"1"2"-1,-41 15 0,38-11-1273,-66 25 1226,-122 61 0,102-42-1792,-239 126-2123,17 31-7187,255-148 2702,11 3-3532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3.5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0 181 16085,'48'34'2821,"-32"-25"-605,0-1-284,9-5-348,23 0-312,-7-9-304,13-2-211,9-7-293,17-8-564,6-2-769,2-4-327,1-2-800,3-1-732,-3 1-3553,0-6-5664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5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1 103 9077,'0'-20'1944,"0"0"740,9 6-1628,1-3-296,3 8-420,-1 4-644,17-4-372,-4 3-564,10 3-768,16 6-1416,-16 6-1801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3.7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0 163 12245,'0'0'3970,"3"-1"-2059,7-2-1091,1-1 0,-1-1 0,-1 0 1,1 0-1,-1-1 0,0-1 0,0 1 1,8-9-1,8-4-335,-3 3-265,0 1-1,41-19 1,-52 29-817,-1 1-1,0 1 1,1 0 0,0 0-1,11 0 1,-17 2-179,0 1 1,-1 0-1,1 0 0,0 1 1,0-1-1,5 3 0,-1-2-1022,-10 0 1248,1-1 458,0 0 0,0 0 0,0 0 0,0 0 1,0 0-1,0 0 0,0 0 0,0 0 1,0 1-1,0-1 0,0 0 0,0 0 1,0 0-1,0 0 0,0 0 0,0 0 1,1 0-1,-10 13-10562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4.9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10749,'0'0'8220,"3"0"-5560,11 1-1860,-1 0 0,0 1 0,1 1 1,-1 0-1,0 1 0,22 9 1,76 42 4564,-93-45-5194,33 21-171,-2 1 0,-2 3 0,73 67 0,-76-57-4094,-26-23-2483,24 35 0,-22-27-5958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5.1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633 41 14757,'-51'-40'3193,"26"43"-381,-7-3-48,6 8-336,-15 12-471,13 3-365,-1 3-328,-3 8-260,-3 9-208,0 3-596,0 8-352,0 9-1356,-3-6-744,-16-17-1185,4 17 137,8 26-3233,-2-9-6068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5.6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185 52 12101,'-45'-52'18474,"48"53"-18299,0 0-1,0 0 0,0 0 0,0 0 0,-1 0 1,1 1-1,0-1 0,-1 1 0,1 0 0,-1-1 1,4 5-1,-2-3-73,52 45-3185,71 78 0,-79-74-727,95 77-1,-137-125 2980,1 1 0,1-1-1,-1-1 1,1 1-1,12 3 1,-19-8 799,0 1 1,0-1-1,0 1 0,0-1 1,0 0-1,0 1 0,0-1 1,0 0-1,0 0 1,0 0-1,0 0 0,-1 0 1,1 0-1,0 0 0,-1 0 1,1 0-1,-1 0 0,1 0 1,-1 0-1,1-2 1,-2 0 247,1 0 0,0 0 0,-1 0 0,0-1 0,0 1 1,0 0-1,0 0 0,0 0 0,-1 0 0,1 0 0,-1 1 1,0-1-1,-3-3 0,-29-32 2010,26 30-1680,0 1 0,-1 0 0,0 0 0,-1 1 0,0 0 0,1 1-1,-2 0 1,1 1 0,0 0 0,-1 0 0,0 1 0,0 1-1,0-1 1,0 2 0,0 0 0,-1 0 0,1 1 0,-14 1 0,11 1-406,1 1 1,-1 0 0,1 1-1,0 0 1,0 1 0,0 1 0,1 0-1,-1 0 1,1 1 0,1 1-1,0 0 1,0 1 0,0 0-1,-12 13 1,-17 16-2264,30-30 1038,0 0-1,1 1 0,1 0 0,-1 1 0,-10 15 0,-13 34-6191,1 4-4797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9.9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15577,'7'2'9756,"3"0"-4805,4 0-4335,0 1-1,0 1 1,25 10-1,85 37-372,-22-10-1372,-33-11-3380,-55-24 3093,0-1 1,0 0-1,0-1 1,16 2-1,33-1-8260,-39-5 2063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0.0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654 35 11317,'-3'-3'444,"-1"-1"1,0 1-1,0 0 0,-1 0 0,1 1 1,-1-1-1,1 1 0,-1 0 0,0 0 1,0 0-1,0 1 0,0 0 0,0 0 1,0 0-1,0 0 0,0 1 0,-1 0 1,1 0-1,0 0 0,0 1 0,-9 1 1,-6 2 588,1 1 0,-1 1 0,1 1 1,0 0-1,-36 20 0,36-15-787,1 0-1,0 1 0,0 1 1,1 0-1,-22 26 1,31-31-449,3-3-101,0 0-1,0 0 1,-1 0 0,0-1-1,0 1 1,-1-2-1,1 1 1,-9 4-1,-22 3-1692,30-10 1474,-1 1 0,0-1 0,1 1 0,0 0 0,0 1 0,0 0 0,-8 5 0,-23 33-4768,32-35 4250,-38 45-9282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0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40 16069,'4'-4'364,"0"0"-1,1 0 1,-1 1-1,1 0 0,-1 0 1,1 0-1,0 1 1,0-1-1,1 1 0,-1 0 1,0 1-1,1-1 1,-1 1-1,1 0 0,-1 0 1,1 1-1,-1 0 1,1 0-1,0 0 0,-1 1 1,11 1-1,9 4 1731,1 1 0,-1 1-1,34 15 1,-37-14-1766,161 80-908,-53-23-642,31 5-5369,-51-29-4466,-59-24 724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0.4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677 82 11257,'-1'-3'270,"0"0"0,-1-1-1,1 1 1,-1 0 0,1 0 0,-1 0-1,0 0 1,0 1 0,-1-1 0,1 0-1,0 1 1,-1 0 0,0-1-1,-3-1 1,0-1 438,-1 1 0,0 1 0,-1-1 0,1 1 0,-1 0 0,-8-2 0,3 2 195,-1 0-1,0 1 1,1 1-1,-1 0 0,0 1 1,0 0-1,-22 4 1,13 1-382,0 1 0,1 1-1,0 1 1,-38 20 0,-34 29-2091,34-20-1498,-10 7-2329,28-8-972,6 2-4326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1.0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14569,'0'0'10118,"4"1"-8255,237 90 3491,11-16-9047,-80-37-4549,-121-29 1792,-6 0-4085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1.2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648 26 10465,'-12'-26'2532,"-14"32"-180,4-3 321,-10 3-277,-18 5-320,11-2-376,4 5-276,-6 0-356,0 9-219,0 3-205,-4 5-444,7-2-1068,-6 2-605,-7-5-1195,3 5-128,7 9-3305,0 0-5388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C9B3-DFDF-FA3D-38FD-97DCFC181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8FF54-BF7F-40E0-8127-1E1C4DB84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DB028-FF35-F918-7A50-F3C711B9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783-9F91-480F-AA67-649B635CA6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0BAB5-31B1-2324-5368-B521EEAB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13696-8248-6177-1FFA-F345C56B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27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D454-4B41-2ACA-3B2D-AC8D8799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D8C95-6A70-95B2-263E-AF8AD4885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1B87-0411-BF2D-0218-4E5C9C95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783-9F91-480F-AA67-649B635CA6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83E-D741-6107-6EE4-621B2B3D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3A9A-0BC0-E547-54EC-12C426C6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05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230C5-FEBB-BF13-C7D0-E1A1AEB73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DF986-9FC7-9B35-A3A0-9C1BB8F56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DDE62-9A26-8D19-4ED2-11A8DADC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783-9F91-480F-AA67-649B635CA6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69B46-EC5E-60C0-E945-C5923BF4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7B6C9-1545-7B99-A8B1-7D876D43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1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A74C-74C1-82D2-9049-B13EA5B2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A94D-5768-F33F-B8A2-A473DB7C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E31E0-013B-DBB4-B3BC-650285C8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783-9F91-480F-AA67-649B635CA6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F502-DD6F-CD00-D9A9-A15E3747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7136-7BC1-B1DC-50D6-29F5CB52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82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46AE-6B67-5200-2DC0-E82FDAAE1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0A137-A191-8743-40FF-5C1972B0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1FD2E-ECCC-77B2-67D2-D94D6314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783-9F91-480F-AA67-649B635CA6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267C0-0D58-8B73-BAB1-6E028DE2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666F-8AF2-6EE7-3A26-200042B4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3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B933-1C94-EC54-A414-D929265F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BAD0-268B-6467-6E2C-49773768A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6A0C3-A6BA-8318-BAA9-30F7D671F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8C816-D7E2-DC1E-70FE-36C05BE5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783-9F91-480F-AA67-649B635CA6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0D900-87EB-9B9E-F834-926BC05D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21019-65E0-9F52-D814-FBA161D9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2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DDFC-27D1-C03A-B637-F493E53B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8D275-7A08-07DB-147F-E1CD20A4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A75EA-AC5E-AB83-79CE-3103F9485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19435-FB3B-2D20-91AB-9538B2F79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B757C-84AD-C7BB-A8AE-4007205A5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381E9-DB6F-B43A-0D28-49C55E24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783-9F91-480F-AA67-649B635CA6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61824-331F-0A08-47DA-BB96BD07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FB78C-78CA-DC06-909F-1801436B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29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1286-0381-3005-88FC-F51373BC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B2941-C452-22C3-A0CE-693D82BF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783-9F91-480F-AA67-649B635CA6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FDD83-947A-8B29-46D9-72831B2D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69465-C158-DD39-3AA7-76992A71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27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7880E-2725-C71E-9998-0DD1CF77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783-9F91-480F-AA67-649B635CA6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2ECC7-49EF-90B5-7D77-27890D90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2A147-1266-EE82-F41F-CDCF50F6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50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F26B-4A1A-D442-42F0-9D6FDEA4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4561-EAED-2F6E-6B08-5ACCE157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9374D-D94F-EC4F-AEA7-9422D26A8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8559A-E8AE-42A6-7FF5-3A2BFD53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783-9F91-480F-AA67-649B635CA6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CB095-504D-D901-23D4-D939A874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2190E-E892-22E9-EA75-C45A83FE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48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A718-95B7-86BF-ADAA-37FAF3F1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E0325-5EB9-08FF-4660-C85BF07EA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5BBB4-4E66-D012-0F2D-10AE21DA5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EAF29-3557-70C8-A751-1972CB52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783-9F91-480F-AA67-649B635CA6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626F3-94C0-2C06-B82D-BB38D433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13638-672D-7FB2-FB51-009E9264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5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AF162-B3E2-73FF-CBC1-786BDF90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2AE41-BF4C-8402-6477-C30996776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102CB-3F6A-0DE3-60C7-A1620EC67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94783-9F91-480F-AA67-649B635CA68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18007-5305-5EC1-97B2-4F52C83C8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6BD08-A899-BA22-21D7-D37FFD8D1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75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2" Type="http://schemas.openxmlformats.org/officeDocument/2006/relationships/customXml" Target="../ink/ink86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5.xml"/><Relationship Id="rId117" Type="http://schemas.openxmlformats.org/officeDocument/2006/relationships/image" Target="../media/image896.png"/><Relationship Id="rId21" Type="http://schemas.openxmlformats.org/officeDocument/2006/relationships/image" Target="../media/image848.png"/><Relationship Id="rId42" Type="http://schemas.openxmlformats.org/officeDocument/2006/relationships/customXml" Target="../ink/ink863.xml"/><Relationship Id="rId47" Type="http://schemas.openxmlformats.org/officeDocument/2006/relationships/image" Target="../media/image861.png"/><Relationship Id="rId63" Type="http://schemas.openxmlformats.org/officeDocument/2006/relationships/image" Target="../media/image869.png"/><Relationship Id="rId68" Type="http://schemas.openxmlformats.org/officeDocument/2006/relationships/customXml" Target="../ink/ink876.xml"/><Relationship Id="rId84" Type="http://schemas.openxmlformats.org/officeDocument/2006/relationships/customXml" Target="../ink/ink884.xml"/><Relationship Id="rId89" Type="http://schemas.openxmlformats.org/officeDocument/2006/relationships/image" Target="../media/image882.png"/><Relationship Id="rId112" Type="http://schemas.openxmlformats.org/officeDocument/2006/relationships/customXml" Target="../ink/ink898.xml"/><Relationship Id="rId16" Type="http://schemas.openxmlformats.org/officeDocument/2006/relationships/customXml" Target="../ink/ink850.xml"/><Relationship Id="rId107" Type="http://schemas.openxmlformats.org/officeDocument/2006/relationships/image" Target="../media/image891.png"/><Relationship Id="rId11" Type="http://schemas.openxmlformats.org/officeDocument/2006/relationships/image" Target="../media/image843.png"/><Relationship Id="rId32" Type="http://schemas.openxmlformats.org/officeDocument/2006/relationships/customXml" Target="../ink/ink858.xml"/><Relationship Id="rId37" Type="http://schemas.openxmlformats.org/officeDocument/2006/relationships/image" Target="../media/image856.png"/><Relationship Id="rId53" Type="http://schemas.openxmlformats.org/officeDocument/2006/relationships/image" Target="../media/image864.png"/><Relationship Id="rId58" Type="http://schemas.openxmlformats.org/officeDocument/2006/relationships/customXml" Target="../ink/ink871.xml"/><Relationship Id="rId74" Type="http://schemas.openxmlformats.org/officeDocument/2006/relationships/customXml" Target="../ink/ink879.xml"/><Relationship Id="rId79" Type="http://schemas.openxmlformats.org/officeDocument/2006/relationships/image" Target="../media/image877.png"/><Relationship Id="rId102" Type="http://schemas.openxmlformats.org/officeDocument/2006/relationships/customXml" Target="../ink/ink893.xml"/><Relationship Id="rId123" Type="http://schemas.openxmlformats.org/officeDocument/2006/relationships/image" Target="../media/image899.png"/><Relationship Id="rId5" Type="http://schemas.openxmlformats.org/officeDocument/2006/relationships/image" Target="../media/image840.png"/><Relationship Id="rId90" Type="http://schemas.openxmlformats.org/officeDocument/2006/relationships/customXml" Target="../ink/ink887.xml"/><Relationship Id="rId95" Type="http://schemas.openxmlformats.org/officeDocument/2006/relationships/image" Target="../media/image885.png"/><Relationship Id="rId22" Type="http://schemas.openxmlformats.org/officeDocument/2006/relationships/customXml" Target="../ink/ink853.xml"/><Relationship Id="rId27" Type="http://schemas.openxmlformats.org/officeDocument/2006/relationships/image" Target="../media/image851.png"/><Relationship Id="rId43" Type="http://schemas.openxmlformats.org/officeDocument/2006/relationships/image" Target="../media/image859.png"/><Relationship Id="rId48" Type="http://schemas.openxmlformats.org/officeDocument/2006/relationships/customXml" Target="../ink/ink866.xml"/><Relationship Id="rId64" Type="http://schemas.openxmlformats.org/officeDocument/2006/relationships/customXml" Target="../ink/ink874.xml"/><Relationship Id="rId69" Type="http://schemas.openxmlformats.org/officeDocument/2006/relationships/image" Target="../media/image872.png"/><Relationship Id="rId113" Type="http://schemas.openxmlformats.org/officeDocument/2006/relationships/image" Target="../media/image894.png"/><Relationship Id="rId118" Type="http://schemas.openxmlformats.org/officeDocument/2006/relationships/customXml" Target="../ink/ink901.xml"/><Relationship Id="rId80" Type="http://schemas.openxmlformats.org/officeDocument/2006/relationships/customXml" Target="../ink/ink882.xml"/><Relationship Id="rId85" Type="http://schemas.openxmlformats.org/officeDocument/2006/relationships/image" Target="../media/image880.png"/><Relationship Id="rId12" Type="http://schemas.openxmlformats.org/officeDocument/2006/relationships/customXml" Target="../ink/ink848.xml"/><Relationship Id="rId17" Type="http://schemas.openxmlformats.org/officeDocument/2006/relationships/image" Target="../media/image846.png"/><Relationship Id="rId33" Type="http://schemas.openxmlformats.org/officeDocument/2006/relationships/image" Target="../media/image854.png"/><Relationship Id="rId38" Type="http://schemas.openxmlformats.org/officeDocument/2006/relationships/customXml" Target="../ink/ink861.xml"/><Relationship Id="rId59" Type="http://schemas.openxmlformats.org/officeDocument/2006/relationships/image" Target="../media/image867.png"/><Relationship Id="rId103" Type="http://schemas.openxmlformats.org/officeDocument/2006/relationships/image" Target="../media/image889.png"/><Relationship Id="rId108" Type="http://schemas.openxmlformats.org/officeDocument/2006/relationships/customXml" Target="../ink/ink896.xml"/><Relationship Id="rId124" Type="http://schemas.openxmlformats.org/officeDocument/2006/relationships/customXml" Target="../ink/ink904.xml"/><Relationship Id="rId54" Type="http://schemas.openxmlformats.org/officeDocument/2006/relationships/customXml" Target="../ink/ink869.xml"/><Relationship Id="rId70" Type="http://schemas.openxmlformats.org/officeDocument/2006/relationships/customXml" Target="../ink/ink877.xml"/><Relationship Id="rId75" Type="http://schemas.openxmlformats.org/officeDocument/2006/relationships/image" Target="../media/image875.png"/><Relationship Id="rId91" Type="http://schemas.openxmlformats.org/officeDocument/2006/relationships/image" Target="../media/image883.png"/><Relationship Id="rId96" Type="http://schemas.openxmlformats.org/officeDocument/2006/relationships/customXml" Target="../ink/ink89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45.xml"/><Relationship Id="rId23" Type="http://schemas.openxmlformats.org/officeDocument/2006/relationships/image" Target="../media/image849.png"/><Relationship Id="rId28" Type="http://schemas.openxmlformats.org/officeDocument/2006/relationships/customXml" Target="../ink/ink856.xml"/><Relationship Id="rId49" Type="http://schemas.openxmlformats.org/officeDocument/2006/relationships/image" Target="../media/image862.png"/><Relationship Id="rId114" Type="http://schemas.openxmlformats.org/officeDocument/2006/relationships/customXml" Target="../ink/ink899.xml"/><Relationship Id="rId119" Type="http://schemas.openxmlformats.org/officeDocument/2006/relationships/image" Target="../media/image897.png"/><Relationship Id="rId44" Type="http://schemas.openxmlformats.org/officeDocument/2006/relationships/customXml" Target="../ink/ink864.xml"/><Relationship Id="rId60" Type="http://schemas.openxmlformats.org/officeDocument/2006/relationships/customXml" Target="../ink/ink872.xml"/><Relationship Id="rId65" Type="http://schemas.openxmlformats.org/officeDocument/2006/relationships/image" Target="../media/image870.png"/><Relationship Id="rId81" Type="http://schemas.openxmlformats.org/officeDocument/2006/relationships/image" Target="../media/image878.png"/><Relationship Id="rId86" Type="http://schemas.openxmlformats.org/officeDocument/2006/relationships/customXml" Target="../ink/ink885.xml"/><Relationship Id="rId13" Type="http://schemas.openxmlformats.org/officeDocument/2006/relationships/image" Target="../media/image844.png"/><Relationship Id="rId18" Type="http://schemas.openxmlformats.org/officeDocument/2006/relationships/customXml" Target="../ink/ink851.xml"/><Relationship Id="rId39" Type="http://schemas.openxmlformats.org/officeDocument/2006/relationships/image" Target="../media/image857.png"/><Relationship Id="rId109" Type="http://schemas.openxmlformats.org/officeDocument/2006/relationships/image" Target="../media/image892.png"/><Relationship Id="rId34" Type="http://schemas.openxmlformats.org/officeDocument/2006/relationships/customXml" Target="../ink/ink859.xml"/><Relationship Id="rId50" Type="http://schemas.openxmlformats.org/officeDocument/2006/relationships/customXml" Target="../ink/ink867.xml"/><Relationship Id="rId55" Type="http://schemas.openxmlformats.org/officeDocument/2006/relationships/image" Target="../media/image865.png"/><Relationship Id="rId76" Type="http://schemas.openxmlformats.org/officeDocument/2006/relationships/customXml" Target="../ink/ink880.xml"/><Relationship Id="rId97" Type="http://schemas.openxmlformats.org/officeDocument/2006/relationships/image" Target="../media/image886.png"/><Relationship Id="rId104" Type="http://schemas.openxmlformats.org/officeDocument/2006/relationships/customXml" Target="../ink/ink894.xml"/><Relationship Id="rId120" Type="http://schemas.openxmlformats.org/officeDocument/2006/relationships/customXml" Target="../ink/ink902.xml"/><Relationship Id="rId125" Type="http://schemas.openxmlformats.org/officeDocument/2006/relationships/image" Target="../media/image900.png"/><Relationship Id="rId7" Type="http://schemas.openxmlformats.org/officeDocument/2006/relationships/image" Target="../media/image841.png"/><Relationship Id="rId71" Type="http://schemas.openxmlformats.org/officeDocument/2006/relationships/image" Target="../media/image873.png"/><Relationship Id="rId92" Type="http://schemas.openxmlformats.org/officeDocument/2006/relationships/customXml" Target="../ink/ink888.xml"/><Relationship Id="rId2" Type="http://schemas.openxmlformats.org/officeDocument/2006/relationships/customXml" Target="../ink/ink843.xml"/><Relationship Id="rId29" Type="http://schemas.openxmlformats.org/officeDocument/2006/relationships/image" Target="../media/image852.png"/><Relationship Id="rId24" Type="http://schemas.openxmlformats.org/officeDocument/2006/relationships/customXml" Target="../ink/ink854.xml"/><Relationship Id="rId40" Type="http://schemas.openxmlformats.org/officeDocument/2006/relationships/customXml" Target="../ink/ink862.xml"/><Relationship Id="rId45" Type="http://schemas.openxmlformats.org/officeDocument/2006/relationships/image" Target="../media/image860.png"/><Relationship Id="rId66" Type="http://schemas.openxmlformats.org/officeDocument/2006/relationships/customXml" Target="../ink/ink875.xml"/><Relationship Id="rId87" Type="http://schemas.openxmlformats.org/officeDocument/2006/relationships/image" Target="../media/image881.png"/><Relationship Id="rId110" Type="http://schemas.openxmlformats.org/officeDocument/2006/relationships/customXml" Target="../ink/ink897.xml"/><Relationship Id="rId115" Type="http://schemas.openxmlformats.org/officeDocument/2006/relationships/image" Target="../media/image895.png"/><Relationship Id="rId61" Type="http://schemas.openxmlformats.org/officeDocument/2006/relationships/image" Target="../media/image868.png"/><Relationship Id="rId82" Type="http://schemas.openxmlformats.org/officeDocument/2006/relationships/customXml" Target="../ink/ink883.xml"/><Relationship Id="rId19" Type="http://schemas.openxmlformats.org/officeDocument/2006/relationships/image" Target="../media/image847.png"/><Relationship Id="rId14" Type="http://schemas.openxmlformats.org/officeDocument/2006/relationships/customXml" Target="../ink/ink849.xml"/><Relationship Id="rId30" Type="http://schemas.openxmlformats.org/officeDocument/2006/relationships/customXml" Target="../ink/ink857.xml"/><Relationship Id="rId35" Type="http://schemas.openxmlformats.org/officeDocument/2006/relationships/image" Target="../media/image855.png"/><Relationship Id="rId56" Type="http://schemas.openxmlformats.org/officeDocument/2006/relationships/customXml" Target="../ink/ink870.xml"/><Relationship Id="rId77" Type="http://schemas.openxmlformats.org/officeDocument/2006/relationships/image" Target="../media/image876.png"/><Relationship Id="rId100" Type="http://schemas.openxmlformats.org/officeDocument/2006/relationships/customXml" Target="../ink/ink892.xml"/><Relationship Id="rId105" Type="http://schemas.openxmlformats.org/officeDocument/2006/relationships/image" Target="../media/image890.png"/><Relationship Id="rId8" Type="http://schemas.openxmlformats.org/officeDocument/2006/relationships/customXml" Target="../ink/ink846.xml"/><Relationship Id="rId51" Type="http://schemas.openxmlformats.org/officeDocument/2006/relationships/image" Target="../media/image863.png"/><Relationship Id="rId72" Type="http://schemas.openxmlformats.org/officeDocument/2006/relationships/customXml" Target="../ink/ink878.xml"/><Relationship Id="rId93" Type="http://schemas.openxmlformats.org/officeDocument/2006/relationships/image" Target="../media/image884.png"/><Relationship Id="rId98" Type="http://schemas.openxmlformats.org/officeDocument/2006/relationships/customXml" Target="../ink/ink891.xml"/><Relationship Id="rId121" Type="http://schemas.openxmlformats.org/officeDocument/2006/relationships/image" Target="../media/image898.png"/><Relationship Id="rId3" Type="http://schemas.openxmlformats.org/officeDocument/2006/relationships/image" Target="../media/image839.png"/><Relationship Id="rId25" Type="http://schemas.openxmlformats.org/officeDocument/2006/relationships/image" Target="../media/image850.png"/><Relationship Id="rId46" Type="http://schemas.openxmlformats.org/officeDocument/2006/relationships/customXml" Target="../ink/ink865.xml"/><Relationship Id="rId67" Type="http://schemas.openxmlformats.org/officeDocument/2006/relationships/image" Target="../media/image871.png"/><Relationship Id="rId116" Type="http://schemas.openxmlformats.org/officeDocument/2006/relationships/customXml" Target="../ink/ink900.xml"/><Relationship Id="rId20" Type="http://schemas.openxmlformats.org/officeDocument/2006/relationships/customXml" Target="../ink/ink852.xml"/><Relationship Id="rId41" Type="http://schemas.openxmlformats.org/officeDocument/2006/relationships/image" Target="../media/image858.png"/><Relationship Id="rId62" Type="http://schemas.openxmlformats.org/officeDocument/2006/relationships/customXml" Target="../ink/ink873.xml"/><Relationship Id="rId83" Type="http://schemas.openxmlformats.org/officeDocument/2006/relationships/image" Target="../media/image879.png"/><Relationship Id="rId88" Type="http://schemas.openxmlformats.org/officeDocument/2006/relationships/customXml" Target="../ink/ink886.xml"/><Relationship Id="rId111" Type="http://schemas.openxmlformats.org/officeDocument/2006/relationships/image" Target="../media/image893.png"/><Relationship Id="rId15" Type="http://schemas.openxmlformats.org/officeDocument/2006/relationships/image" Target="../media/image845.png"/><Relationship Id="rId36" Type="http://schemas.openxmlformats.org/officeDocument/2006/relationships/customXml" Target="../ink/ink860.xml"/><Relationship Id="rId57" Type="http://schemas.openxmlformats.org/officeDocument/2006/relationships/image" Target="../media/image866.png"/><Relationship Id="rId106" Type="http://schemas.openxmlformats.org/officeDocument/2006/relationships/customXml" Target="../ink/ink895.xml"/><Relationship Id="rId10" Type="http://schemas.openxmlformats.org/officeDocument/2006/relationships/customXml" Target="../ink/ink847.xml"/><Relationship Id="rId31" Type="http://schemas.openxmlformats.org/officeDocument/2006/relationships/image" Target="../media/image853.png"/><Relationship Id="rId52" Type="http://schemas.openxmlformats.org/officeDocument/2006/relationships/customXml" Target="../ink/ink868.xml"/><Relationship Id="rId73" Type="http://schemas.openxmlformats.org/officeDocument/2006/relationships/image" Target="../media/image874.png"/><Relationship Id="rId78" Type="http://schemas.openxmlformats.org/officeDocument/2006/relationships/customXml" Target="../ink/ink881.xml"/><Relationship Id="rId94" Type="http://schemas.openxmlformats.org/officeDocument/2006/relationships/customXml" Target="../ink/ink889.xml"/><Relationship Id="rId99" Type="http://schemas.openxmlformats.org/officeDocument/2006/relationships/image" Target="../media/image887.png"/><Relationship Id="rId101" Type="http://schemas.openxmlformats.org/officeDocument/2006/relationships/image" Target="../media/image888.png"/><Relationship Id="rId122" Type="http://schemas.openxmlformats.org/officeDocument/2006/relationships/customXml" Target="../ink/ink903.xml"/><Relationship Id="rId4" Type="http://schemas.openxmlformats.org/officeDocument/2006/relationships/customXml" Target="../ink/ink844.xml"/><Relationship Id="rId9" Type="http://schemas.openxmlformats.org/officeDocument/2006/relationships/image" Target="../media/image842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8.png"/><Relationship Id="rId299" Type="http://schemas.openxmlformats.org/officeDocument/2006/relationships/image" Target="../media/image1049.png"/><Relationship Id="rId21" Type="http://schemas.openxmlformats.org/officeDocument/2006/relationships/image" Target="../media/image910.png"/><Relationship Id="rId63" Type="http://schemas.openxmlformats.org/officeDocument/2006/relationships/image" Target="../media/image931.png"/><Relationship Id="rId159" Type="http://schemas.openxmlformats.org/officeDocument/2006/relationships/image" Target="../media/image979.png"/><Relationship Id="rId324" Type="http://schemas.openxmlformats.org/officeDocument/2006/relationships/customXml" Target="../ink/ink1066.xml"/><Relationship Id="rId366" Type="http://schemas.openxmlformats.org/officeDocument/2006/relationships/customXml" Target="../ink/ink1087.xml"/><Relationship Id="rId170" Type="http://schemas.openxmlformats.org/officeDocument/2006/relationships/customXml" Target="../ink/ink989.xml"/><Relationship Id="rId226" Type="http://schemas.openxmlformats.org/officeDocument/2006/relationships/customXml" Target="../ink/ink1017.xml"/><Relationship Id="rId268" Type="http://schemas.openxmlformats.org/officeDocument/2006/relationships/customXml" Target="../ink/ink1038.xml"/><Relationship Id="rId32" Type="http://schemas.openxmlformats.org/officeDocument/2006/relationships/customXml" Target="../ink/ink920.xml"/><Relationship Id="rId74" Type="http://schemas.openxmlformats.org/officeDocument/2006/relationships/customXml" Target="../ink/ink941.xml"/><Relationship Id="rId128" Type="http://schemas.openxmlformats.org/officeDocument/2006/relationships/customXml" Target="../ink/ink968.xml"/><Relationship Id="rId335" Type="http://schemas.openxmlformats.org/officeDocument/2006/relationships/image" Target="../media/image1067.png"/><Relationship Id="rId377" Type="http://schemas.openxmlformats.org/officeDocument/2006/relationships/image" Target="../media/image1088.png"/><Relationship Id="rId5" Type="http://schemas.openxmlformats.org/officeDocument/2006/relationships/image" Target="../media/image902.png"/><Relationship Id="rId181" Type="http://schemas.openxmlformats.org/officeDocument/2006/relationships/image" Target="../media/image990.png"/><Relationship Id="rId237" Type="http://schemas.openxmlformats.org/officeDocument/2006/relationships/image" Target="../media/image1018.png"/><Relationship Id="rId402" Type="http://schemas.openxmlformats.org/officeDocument/2006/relationships/customXml" Target="../ink/ink1105.xml"/><Relationship Id="rId279" Type="http://schemas.openxmlformats.org/officeDocument/2006/relationships/image" Target="../media/image1039.png"/><Relationship Id="rId43" Type="http://schemas.openxmlformats.org/officeDocument/2006/relationships/image" Target="../media/image921.png"/><Relationship Id="rId139" Type="http://schemas.openxmlformats.org/officeDocument/2006/relationships/image" Target="../media/image969.png"/><Relationship Id="rId290" Type="http://schemas.openxmlformats.org/officeDocument/2006/relationships/customXml" Target="../ink/ink1049.xml"/><Relationship Id="rId304" Type="http://schemas.openxmlformats.org/officeDocument/2006/relationships/customXml" Target="../ink/ink1056.xml"/><Relationship Id="rId346" Type="http://schemas.openxmlformats.org/officeDocument/2006/relationships/customXml" Target="../ink/ink1077.xml"/><Relationship Id="rId388" Type="http://schemas.openxmlformats.org/officeDocument/2006/relationships/customXml" Target="../ink/ink1098.xml"/><Relationship Id="rId85" Type="http://schemas.openxmlformats.org/officeDocument/2006/relationships/image" Target="../media/image942.png"/><Relationship Id="rId150" Type="http://schemas.openxmlformats.org/officeDocument/2006/relationships/customXml" Target="../ink/ink979.xml"/><Relationship Id="rId192" Type="http://schemas.openxmlformats.org/officeDocument/2006/relationships/customXml" Target="../ink/ink1000.xml"/><Relationship Id="rId206" Type="http://schemas.openxmlformats.org/officeDocument/2006/relationships/customXml" Target="../ink/ink1007.xml"/><Relationship Id="rId248" Type="http://schemas.openxmlformats.org/officeDocument/2006/relationships/customXml" Target="../ink/ink1028.xml"/><Relationship Id="rId12" Type="http://schemas.openxmlformats.org/officeDocument/2006/relationships/customXml" Target="../ink/ink910.xml"/><Relationship Id="rId108" Type="http://schemas.openxmlformats.org/officeDocument/2006/relationships/customXml" Target="../ink/ink958.xml"/><Relationship Id="rId315" Type="http://schemas.openxmlformats.org/officeDocument/2006/relationships/image" Target="../media/image1057.png"/><Relationship Id="rId357" Type="http://schemas.openxmlformats.org/officeDocument/2006/relationships/image" Target="../media/image1078.png"/><Relationship Id="rId54" Type="http://schemas.openxmlformats.org/officeDocument/2006/relationships/customXml" Target="../ink/ink931.xml"/><Relationship Id="rId96" Type="http://schemas.openxmlformats.org/officeDocument/2006/relationships/customXml" Target="../ink/ink952.xml"/><Relationship Id="rId161" Type="http://schemas.openxmlformats.org/officeDocument/2006/relationships/image" Target="../media/image980.png"/><Relationship Id="rId217" Type="http://schemas.openxmlformats.org/officeDocument/2006/relationships/image" Target="../media/image1008.png"/><Relationship Id="rId399" Type="http://schemas.openxmlformats.org/officeDocument/2006/relationships/image" Target="../media/image1099.png"/><Relationship Id="rId259" Type="http://schemas.openxmlformats.org/officeDocument/2006/relationships/image" Target="../media/image1029.png"/><Relationship Id="rId23" Type="http://schemas.openxmlformats.org/officeDocument/2006/relationships/image" Target="../media/image911.png"/><Relationship Id="rId119" Type="http://schemas.openxmlformats.org/officeDocument/2006/relationships/image" Target="../media/image959.png"/><Relationship Id="rId270" Type="http://schemas.openxmlformats.org/officeDocument/2006/relationships/customXml" Target="../ink/ink1039.xml"/><Relationship Id="rId326" Type="http://schemas.openxmlformats.org/officeDocument/2006/relationships/customXml" Target="../ink/ink1067.xml"/><Relationship Id="rId65" Type="http://schemas.openxmlformats.org/officeDocument/2006/relationships/image" Target="../media/image932.png"/><Relationship Id="rId130" Type="http://schemas.openxmlformats.org/officeDocument/2006/relationships/customXml" Target="../ink/ink969.xml"/><Relationship Id="rId368" Type="http://schemas.openxmlformats.org/officeDocument/2006/relationships/customXml" Target="../ink/ink1088.xml"/><Relationship Id="rId172" Type="http://schemas.openxmlformats.org/officeDocument/2006/relationships/customXml" Target="../ink/ink990.xml"/><Relationship Id="rId228" Type="http://schemas.openxmlformats.org/officeDocument/2006/relationships/customXml" Target="../ink/ink1018.xml"/><Relationship Id="rId281" Type="http://schemas.openxmlformats.org/officeDocument/2006/relationships/image" Target="../media/image1040.png"/><Relationship Id="rId337" Type="http://schemas.openxmlformats.org/officeDocument/2006/relationships/image" Target="../media/image1068.png"/><Relationship Id="rId34" Type="http://schemas.openxmlformats.org/officeDocument/2006/relationships/customXml" Target="../ink/ink921.xml"/><Relationship Id="rId76" Type="http://schemas.openxmlformats.org/officeDocument/2006/relationships/customXml" Target="../ink/ink942.xml"/><Relationship Id="rId141" Type="http://schemas.openxmlformats.org/officeDocument/2006/relationships/image" Target="../media/image970.png"/><Relationship Id="rId379" Type="http://schemas.openxmlformats.org/officeDocument/2006/relationships/image" Target="../media/image1089.png"/><Relationship Id="rId7" Type="http://schemas.openxmlformats.org/officeDocument/2006/relationships/image" Target="../media/image903.png"/><Relationship Id="rId183" Type="http://schemas.openxmlformats.org/officeDocument/2006/relationships/image" Target="../media/image991.png"/><Relationship Id="rId239" Type="http://schemas.openxmlformats.org/officeDocument/2006/relationships/image" Target="../media/image1019.png"/><Relationship Id="rId390" Type="http://schemas.openxmlformats.org/officeDocument/2006/relationships/customXml" Target="../ink/ink1099.xml"/><Relationship Id="rId404" Type="http://schemas.openxmlformats.org/officeDocument/2006/relationships/customXml" Target="../ink/ink1106.xml"/><Relationship Id="rId250" Type="http://schemas.openxmlformats.org/officeDocument/2006/relationships/customXml" Target="../ink/ink1029.xml"/><Relationship Id="rId292" Type="http://schemas.openxmlformats.org/officeDocument/2006/relationships/customXml" Target="../ink/ink1050.xml"/><Relationship Id="rId306" Type="http://schemas.openxmlformats.org/officeDocument/2006/relationships/customXml" Target="../ink/ink1057.xml"/><Relationship Id="rId45" Type="http://schemas.openxmlformats.org/officeDocument/2006/relationships/image" Target="../media/image922.png"/><Relationship Id="rId87" Type="http://schemas.openxmlformats.org/officeDocument/2006/relationships/image" Target="../media/image943.png"/><Relationship Id="rId110" Type="http://schemas.openxmlformats.org/officeDocument/2006/relationships/customXml" Target="../ink/ink959.xml"/><Relationship Id="rId348" Type="http://schemas.openxmlformats.org/officeDocument/2006/relationships/customXml" Target="../ink/ink1078.xml"/><Relationship Id="rId152" Type="http://schemas.openxmlformats.org/officeDocument/2006/relationships/customXml" Target="../ink/ink980.xml"/><Relationship Id="rId194" Type="http://schemas.openxmlformats.org/officeDocument/2006/relationships/customXml" Target="../ink/ink1001.xml"/><Relationship Id="rId208" Type="http://schemas.openxmlformats.org/officeDocument/2006/relationships/customXml" Target="../ink/ink1008.xml"/><Relationship Id="rId261" Type="http://schemas.openxmlformats.org/officeDocument/2006/relationships/image" Target="../media/image1030.png"/><Relationship Id="rId14" Type="http://schemas.openxmlformats.org/officeDocument/2006/relationships/customXml" Target="../ink/ink911.xml"/><Relationship Id="rId56" Type="http://schemas.openxmlformats.org/officeDocument/2006/relationships/customXml" Target="../ink/ink932.xml"/><Relationship Id="rId317" Type="http://schemas.openxmlformats.org/officeDocument/2006/relationships/image" Target="../media/image1058.png"/><Relationship Id="rId359" Type="http://schemas.openxmlformats.org/officeDocument/2006/relationships/image" Target="../media/image1079.png"/><Relationship Id="rId98" Type="http://schemas.openxmlformats.org/officeDocument/2006/relationships/customXml" Target="../ink/ink953.xml"/><Relationship Id="rId121" Type="http://schemas.openxmlformats.org/officeDocument/2006/relationships/image" Target="../media/image960.png"/><Relationship Id="rId163" Type="http://schemas.openxmlformats.org/officeDocument/2006/relationships/image" Target="../media/image981.png"/><Relationship Id="rId219" Type="http://schemas.openxmlformats.org/officeDocument/2006/relationships/image" Target="../media/image1009.png"/><Relationship Id="rId370" Type="http://schemas.openxmlformats.org/officeDocument/2006/relationships/customXml" Target="../ink/ink1089.xml"/><Relationship Id="rId230" Type="http://schemas.openxmlformats.org/officeDocument/2006/relationships/customXml" Target="../ink/ink1019.xml"/><Relationship Id="rId25" Type="http://schemas.openxmlformats.org/officeDocument/2006/relationships/image" Target="../media/image912.png"/><Relationship Id="rId67" Type="http://schemas.openxmlformats.org/officeDocument/2006/relationships/image" Target="../media/image933.png"/><Relationship Id="rId272" Type="http://schemas.openxmlformats.org/officeDocument/2006/relationships/customXml" Target="../ink/ink1040.xml"/><Relationship Id="rId328" Type="http://schemas.openxmlformats.org/officeDocument/2006/relationships/customXml" Target="../ink/ink1068.xml"/><Relationship Id="rId132" Type="http://schemas.openxmlformats.org/officeDocument/2006/relationships/customXml" Target="../ink/ink970.xml"/><Relationship Id="rId174" Type="http://schemas.openxmlformats.org/officeDocument/2006/relationships/customXml" Target="../ink/ink991.xml"/><Relationship Id="rId381" Type="http://schemas.openxmlformats.org/officeDocument/2006/relationships/image" Target="../media/image1090.png"/><Relationship Id="rId241" Type="http://schemas.openxmlformats.org/officeDocument/2006/relationships/image" Target="../media/image1020.png"/><Relationship Id="rId36" Type="http://schemas.openxmlformats.org/officeDocument/2006/relationships/customXml" Target="../ink/ink922.xml"/><Relationship Id="rId283" Type="http://schemas.openxmlformats.org/officeDocument/2006/relationships/image" Target="../media/image1041.png"/><Relationship Id="rId339" Type="http://schemas.openxmlformats.org/officeDocument/2006/relationships/image" Target="../media/image1069.png"/><Relationship Id="rId78" Type="http://schemas.openxmlformats.org/officeDocument/2006/relationships/customXml" Target="../ink/ink943.xml"/><Relationship Id="rId101" Type="http://schemas.openxmlformats.org/officeDocument/2006/relationships/image" Target="../media/image950.png"/><Relationship Id="rId143" Type="http://schemas.openxmlformats.org/officeDocument/2006/relationships/image" Target="../media/image971.png"/><Relationship Id="rId185" Type="http://schemas.openxmlformats.org/officeDocument/2006/relationships/image" Target="../media/image992.png"/><Relationship Id="rId350" Type="http://schemas.openxmlformats.org/officeDocument/2006/relationships/customXml" Target="../ink/ink1079.xml"/><Relationship Id="rId406" Type="http://schemas.openxmlformats.org/officeDocument/2006/relationships/customXml" Target="../ink/ink1107.xml"/><Relationship Id="rId9" Type="http://schemas.openxmlformats.org/officeDocument/2006/relationships/image" Target="../media/image904.png"/><Relationship Id="rId210" Type="http://schemas.openxmlformats.org/officeDocument/2006/relationships/customXml" Target="../ink/ink1009.xml"/><Relationship Id="rId392" Type="http://schemas.openxmlformats.org/officeDocument/2006/relationships/customXml" Target="../ink/ink1100.xml"/><Relationship Id="rId252" Type="http://schemas.openxmlformats.org/officeDocument/2006/relationships/customXml" Target="../ink/ink1030.xml"/><Relationship Id="rId294" Type="http://schemas.openxmlformats.org/officeDocument/2006/relationships/customXml" Target="../ink/ink1051.xml"/><Relationship Id="rId308" Type="http://schemas.openxmlformats.org/officeDocument/2006/relationships/customXml" Target="../ink/ink1058.xml"/><Relationship Id="rId47" Type="http://schemas.openxmlformats.org/officeDocument/2006/relationships/image" Target="../media/image923.png"/><Relationship Id="rId89" Type="http://schemas.openxmlformats.org/officeDocument/2006/relationships/image" Target="../media/image944.png"/><Relationship Id="rId112" Type="http://schemas.openxmlformats.org/officeDocument/2006/relationships/customXml" Target="../ink/ink960.xml"/><Relationship Id="rId154" Type="http://schemas.openxmlformats.org/officeDocument/2006/relationships/customXml" Target="../ink/ink981.xml"/><Relationship Id="rId361" Type="http://schemas.openxmlformats.org/officeDocument/2006/relationships/image" Target="../media/image1080.png"/><Relationship Id="rId196" Type="http://schemas.openxmlformats.org/officeDocument/2006/relationships/customXml" Target="../ink/ink1002.xml"/><Relationship Id="rId16" Type="http://schemas.openxmlformats.org/officeDocument/2006/relationships/customXml" Target="../ink/ink912.xml"/><Relationship Id="rId221" Type="http://schemas.openxmlformats.org/officeDocument/2006/relationships/image" Target="../media/image1010.png"/><Relationship Id="rId263" Type="http://schemas.openxmlformats.org/officeDocument/2006/relationships/image" Target="../media/image1031.png"/><Relationship Id="rId319" Type="http://schemas.openxmlformats.org/officeDocument/2006/relationships/image" Target="../media/image1059.png"/><Relationship Id="rId58" Type="http://schemas.openxmlformats.org/officeDocument/2006/relationships/customXml" Target="../ink/ink933.xml"/><Relationship Id="rId123" Type="http://schemas.openxmlformats.org/officeDocument/2006/relationships/image" Target="../media/image961.png"/><Relationship Id="rId330" Type="http://schemas.openxmlformats.org/officeDocument/2006/relationships/customXml" Target="../ink/ink1069.xml"/><Relationship Id="rId165" Type="http://schemas.openxmlformats.org/officeDocument/2006/relationships/image" Target="../media/image982.png"/><Relationship Id="rId372" Type="http://schemas.openxmlformats.org/officeDocument/2006/relationships/customXml" Target="../ink/ink1090.xml"/><Relationship Id="rId232" Type="http://schemas.openxmlformats.org/officeDocument/2006/relationships/customXml" Target="../ink/ink1020.xml"/><Relationship Id="rId274" Type="http://schemas.openxmlformats.org/officeDocument/2006/relationships/customXml" Target="../ink/ink1041.xml"/><Relationship Id="rId27" Type="http://schemas.openxmlformats.org/officeDocument/2006/relationships/image" Target="../media/image913.png"/><Relationship Id="rId48" Type="http://schemas.openxmlformats.org/officeDocument/2006/relationships/customXml" Target="../ink/ink928.xml"/><Relationship Id="rId69" Type="http://schemas.openxmlformats.org/officeDocument/2006/relationships/image" Target="../media/image934.png"/><Relationship Id="rId113" Type="http://schemas.openxmlformats.org/officeDocument/2006/relationships/image" Target="../media/image956.png"/><Relationship Id="rId134" Type="http://schemas.openxmlformats.org/officeDocument/2006/relationships/customXml" Target="../ink/ink971.xml"/><Relationship Id="rId320" Type="http://schemas.openxmlformats.org/officeDocument/2006/relationships/customXml" Target="../ink/ink1064.xml"/><Relationship Id="rId80" Type="http://schemas.openxmlformats.org/officeDocument/2006/relationships/customXml" Target="../ink/ink944.xml"/><Relationship Id="rId155" Type="http://schemas.openxmlformats.org/officeDocument/2006/relationships/image" Target="../media/image977.png"/><Relationship Id="rId176" Type="http://schemas.openxmlformats.org/officeDocument/2006/relationships/customXml" Target="../ink/ink992.xml"/><Relationship Id="rId197" Type="http://schemas.openxmlformats.org/officeDocument/2006/relationships/image" Target="../media/image998.png"/><Relationship Id="rId341" Type="http://schemas.openxmlformats.org/officeDocument/2006/relationships/image" Target="../media/image1070.png"/><Relationship Id="rId362" Type="http://schemas.openxmlformats.org/officeDocument/2006/relationships/customXml" Target="../ink/ink1085.xml"/><Relationship Id="rId383" Type="http://schemas.openxmlformats.org/officeDocument/2006/relationships/image" Target="../media/image1091.png"/><Relationship Id="rId201" Type="http://schemas.openxmlformats.org/officeDocument/2006/relationships/image" Target="../media/image1000.png"/><Relationship Id="rId222" Type="http://schemas.openxmlformats.org/officeDocument/2006/relationships/customXml" Target="../ink/ink1015.xml"/><Relationship Id="rId243" Type="http://schemas.openxmlformats.org/officeDocument/2006/relationships/image" Target="../media/image1021.png"/><Relationship Id="rId264" Type="http://schemas.openxmlformats.org/officeDocument/2006/relationships/customXml" Target="../ink/ink1036.xml"/><Relationship Id="rId285" Type="http://schemas.openxmlformats.org/officeDocument/2006/relationships/image" Target="../media/image1042.png"/><Relationship Id="rId17" Type="http://schemas.openxmlformats.org/officeDocument/2006/relationships/image" Target="../media/image908.png"/><Relationship Id="rId38" Type="http://schemas.openxmlformats.org/officeDocument/2006/relationships/customXml" Target="../ink/ink923.xml"/><Relationship Id="rId59" Type="http://schemas.openxmlformats.org/officeDocument/2006/relationships/image" Target="../media/image929.png"/><Relationship Id="rId103" Type="http://schemas.openxmlformats.org/officeDocument/2006/relationships/image" Target="../media/image951.png"/><Relationship Id="rId124" Type="http://schemas.openxmlformats.org/officeDocument/2006/relationships/customXml" Target="../ink/ink966.xml"/><Relationship Id="rId310" Type="http://schemas.openxmlformats.org/officeDocument/2006/relationships/customXml" Target="../ink/ink1059.xml"/><Relationship Id="rId70" Type="http://schemas.openxmlformats.org/officeDocument/2006/relationships/customXml" Target="../ink/ink939.xml"/><Relationship Id="rId91" Type="http://schemas.openxmlformats.org/officeDocument/2006/relationships/image" Target="../media/image945.png"/><Relationship Id="rId145" Type="http://schemas.openxmlformats.org/officeDocument/2006/relationships/image" Target="../media/image972.png"/><Relationship Id="rId166" Type="http://schemas.openxmlformats.org/officeDocument/2006/relationships/customXml" Target="../ink/ink987.xml"/><Relationship Id="rId187" Type="http://schemas.openxmlformats.org/officeDocument/2006/relationships/image" Target="../media/image993.png"/><Relationship Id="rId331" Type="http://schemas.openxmlformats.org/officeDocument/2006/relationships/image" Target="../media/image1065.png"/><Relationship Id="rId352" Type="http://schemas.openxmlformats.org/officeDocument/2006/relationships/customXml" Target="../ink/ink1080.xml"/><Relationship Id="rId373" Type="http://schemas.openxmlformats.org/officeDocument/2006/relationships/image" Target="../media/image1086.png"/><Relationship Id="rId394" Type="http://schemas.openxmlformats.org/officeDocument/2006/relationships/customXml" Target="../ink/ink1101.xml"/><Relationship Id="rId408" Type="http://schemas.openxmlformats.org/officeDocument/2006/relationships/customXml" Target="../ink/ink1108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10.xml"/><Relationship Id="rId233" Type="http://schemas.openxmlformats.org/officeDocument/2006/relationships/image" Target="../media/image1016.png"/><Relationship Id="rId254" Type="http://schemas.openxmlformats.org/officeDocument/2006/relationships/customXml" Target="../ink/ink1031.xml"/><Relationship Id="rId28" Type="http://schemas.openxmlformats.org/officeDocument/2006/relationships/customXml" Target="../ink/ink918.xml"/><Relationship Id="rId49" Type="http://schemas.openxmlformats.org/officeDocument/2006/relationships/image" Target="../media/image924.png"/><Relationship Id="rId114" Type="http://schemas.openxmlformats.org/officeDocument/2006/relationships/customXml" Target="../ink/ink961.xml"/><Relationship Id="rId275" Type="http://schemas.openxmlformats.org/officeDocument/2006/relationships/image" Target="../media/image1037.png"/><Relationship Id="rId296" Type="http://schemas.openxmlformats.org/officeDocument/2006/relationships/customXml" Target="../ink/ink1052.xml"/><Relationship Id="rId300" Type="http://schemas.openxmlformats.org/officeDocument/2006/relationships/customXml" Target="../ink/ink1054.xml"/><Relationship Id="rId60" Type="http://schemas.openxmlformats.org/officeDocument/2006/relationships/customXml" Target="../ink/ink934.xml"/><Relationship Id="rId81" Type="http://schemas.openxmlformats.org/officeDocument/2006/relationships/image" Target="../media/image940.png"/><Relationship Id="rId135" Type="http://schemas.openxmlformats.org/officeDocument/2006/relationships/image" Target="../media/image967.png"/><Relationship Id="rId156" Type="http://schemas.openxmlformats.org/officeDocument/2006/relationships/customXml" Target="../ink/ink982.xml"/><Relationship Id="rId177" Type="http://schemas.openxmlformats.org/officeDocument/2006/relationships/image" Target="../media/image988.png"/><Relationship Id="rId198" Type="http://schemas.openxmlformats.org/officeDocument/2006/relationships/customXml" Target="../ink/ink1003.xml"/><Relationship Id="rId321" Type="http://schemas.openxmlformats.org/officeDocument/2006/relationships/image" Target="../media/image1060.png"/><Relationship Id="rId342" Type="http://schemas.openxmlformats.org/officeDocument/2006/relationships/customXml" Target="../ink/ink1075.xml"/><Relationship Id="rId363" Type="http://schemas.openxmlformats.org/officeDocument/2006/relationships/image" Target="../media/image1081.png"/><Relationship Id="rId384" Type="http://schemas.openxmlformats.org/officeDocument/2006/relationships/customXml" Target="../ink/ink1096.xml"/><Relationship Id="rId202" Type="http://schemas.openxmlformats.org/officeDocument/2006/relationships/customXml" Target="../ink/ink1005.xml"/><Relationship Id="rId223" Type="http://schemas.openxmlformats.org/officeDocument/2006/relationships/image" Target="../media/image1011.png"/><Relationship Id="rId244" Type="http://schemas.openxmlformats.org/officeDocument/2006/relationships/customXml" Target="../ink/ink1026.xml"/><Relationship Id="rId18" Type="http://schemas.openxmlformats.org/officeDocument/2006/relationships/customXml" Target="../ink/ink913.xml"/><Relationship Id="rId39" Type="http://schemas.openxmlformats.org/officeDocument/2006/relationships/image" Target="../media/image919.png"/><Relationship Id="rId265" Type="http://schemas.openxmlformats.org/officeDocument/2006/relationships/image" Target="../media/image1032.png"/><Relationship Id="rId286" Type="http://schemas.openxmlformats.org/officeDocument/2006/relationships/customXml" Target="../ink/ink1047.xml"/><Relationship Id="rId50" Type="http://schemas.openxmlformats.org/officeDocument/2006/relationships/customXml" Target="../ink/ink929.xml"/><Relationship Id="rId104" Type="http://schemas.openxmlformats.org/officeDocument/2006/relationships/customXml" Target="../ink/ink956.xml"/><Relationship Id="rId125" Type="http://schemas.openxmlformats.org/officeDocument/2006/relationships/image" Target="../media/image962.png"/><Relationship Id="rId146" Type="http://schemas.openxmlformats.org/officeDocument/2006/relationships/customXml" Target="../ink/ink977.xml"/><Relationship Id="rId167" Type="http://schemas.openxmlformats.org/officeDocument/2006/relationships/image" Target="../media/image983.png"/><Relationship Id="rId188" Type="http://schemas.openxmlformats.org/officeDocument/2006/relationships/customXml" Target="../ink/ink998.xml"/><Relationship Id="rId311" Type="http://schemas.openxmlformats.org/officeDocument/2006/relationships/image" Target="../media/image1055.png"/><Relationship Id="rId332" Type="http://schemas.openxmlformats.org/officeDocument/2006/relationships/customXml" Target="../ink/ink1070.xml"/><Relationship Id="rId353" Type="http://schemas.openxmlformats.org/officeDocument/2006/relationships/image" Target="../media/image1076.png"/><Relationship Id="rId374" Type="http://schemas.openxmlformats.org/officeDocument/2006/relationships/customXml" Target="../ink/ink1091.xml"/><Relationship Id="rId395" Type="http://schemas.openxmlformats.org/officeDocument/2006/relationships/image" Target="../media/image1097.png"/><Relationship Id="rId409" Type="http://schemas.openxmlformats.org/officeDocument/2006/relationships/image" Target="../media/image1104.png"/><Relationship Id="rId71" Type="http://schemas.openxmlformats.org/officeDocument/2006/relationships/image" Target="../media/image935.png"/><Relationship Id="rId92" Type="http://schemas.openxmlformats.org/officeDocument/2006/relationships/customXml" Target="../ink/ink950.xml"/><Relationship Id="rId213" Type="http://schemas.openxmlformats.org/officeDocument/2006/relationships/image" Target="../media/image1006.png"/><Relationship Id="rId234" Type="http://schemas.openxmlformats.org/officeDocument/2006/relationships/customXml" Target="../ink/ink1021.xml"/><Relationship Id="rId2" Type="http://schemas.openxmlformats.org/officeDocument/2006/relationships/customXml" Target="../ink/ink905.xml"/><Relationship Id="rId29" Type="http://schemas.openxmlformats.org/officeDocument/2006/relationships/image" Target="../media/image914.png"/><Relationship Id="rId255" Type="http://schemas.openxmlformats.org/officeDocument/2006/relationships/image" Target="../media/image1027.png"/><Relationship Id="rId276" Type="http://schemas.openxmlformats.org/officeDocument/2006/relationships/customXml" Target="../ink/ink1042.xml"/><Relationship Id="rId297" Type="http://schemas.openxmlformats.org/officeDocument/2006/relationships/image" Target="../media/image1048.png"/><Relationship Id="rId40" Type="http://schemas.openxmlformats.org/officeDocument/2006/relationships/customXml" Target="../ink/ink924.xml"/><Relationship Id="rId115" Type="http://schemas.openxmlformats.org/officeDocument/2006/relationships/image" Target="../media/image957.png"/><Relationship Id="rId136" Type="http://schemas.openxmlformats.org/officeDocument/2006/relationships/customXml" Target="../ink/ink972.xml"/><Relationship Id="rId157" Type="http://schemas.openxmlformats.org/officeDocument/2006/relationships/image" Target="../media/image978.png"/><Relationship Id="rId178" Type="http://schemas.openxmlformats.org/officeDocument/2006/relationships/customXml" Target="../ink/ink993.xml"/><Relationship Id="rId301" Type="http://schemas.openxmlformats.org/officeDocument/2006/relationships/image" Target="../media/image1050.png"/><Relationship Id="rId322" Type="http://schemas.openxmlformats.org/officeDocument/2006/relationships/customXml" Target="../ink/ink1065.xml"/><Relationship Id="rId343" Type="http://schemas.openxmlformats.org/officeDocument/2006/relationships/image" Target="../media/image1071.png"/><Relationship Id="rId364" Type="http://schemas.openxmlformats.org/officeDocument/2006/relationships/customXml" Target="../ink/ink1086.xml"/><Relationship Id="rId61" Type="http://schemas.openxmlformats.org/officeDocument/2006/relationships/image" Target="../media/image930.png"/><Relationship Id="rId82" Type="http://schemas.openxmlformats.org/officeDocument/2006/relationships/customXml" Target="../ink/ink945.xml"/><Relationship Id="rId199" Type="http://schemas.openxmlformats.org/officeDocument/2006/relationships/image" Target="../media/image999.png"/><Relationship Id="rId203" Type="http://schemas.openxmlformats.org/officeDocument/2006/relationships/image" Target="../media/image1001.png"/><Relationship Id="rId385" Type="http://schemas.openxmlformats.org/officeDocument/2006/relationships/image" Target="../media/image1092.png"/><Relationship Id="rId19" Type="http://schemas.openxmlformats.org/officeDocument/2006/relationships/image" Target="../media/image909.png"/><Relationship Id="rId224" Type="http://schemas.openxmlformats.org/officeDocument/2006/relationships/customXml" Target="../ink/ink1016.xml"/><Relationship Id="rId245" Type="http://schemas.openxmlformats.org/officeDocument/2006/relationships/image" Target="../media/image1022.png"/><Relationship Id="rId266" Type="http://schemas.openxmlformats.org/officeDocument/2006/relationships/customXml" Target="../ink/ink1037.xml"/><Relationship Id="rId287" Type="http://schemas.openxmlformats.org/officeDocument/2006/relationships/image" Target="../media/image1043.png"/><Relationship Id="rId410" Type="http://schemas.openxmlformats.org/officeDocument/2006/relationships/customXml" Target="../ink/ink1109.xml"/><Relationship Id="rId30" Type="http://schemas.openxmlformats.org/officeDocument/2006/relationships/customXml" Target="../ink/ink919.xml"/><Relationship Id="rId105" Type="http://schemas.openxmlformats.org/officeDocument/2006/relationships/image" Target="../media/image952.png"/><Relationship Id="rId126" Type="http://schemas.openxmlformats.org/officeDocument/2006/relationships/customXml" Target="../ink/ink967.xml"/><Relationship Id="rId147" Type="http://schemas.openxmlformats.org/officeDocument/2006/relationships/image" Target="../media/image973.png"/><Relationship Id="rId168" Type="http://schemas.openxmlformats.org/officeDocument/2006/relationships/customXml" Target="../ink/ink988.xml"/><Relationship Id="rId312" Type="http://schemas.openxmlformats.org/officeDocument/2006/relationships/customXml" Target="../ink/ink1060.xml"/><Relationship Id="rId333" Type="http://schemas.openxmlformats.org/officeDocument/2006/relationships/image" Target="../media/image1066.png"/><Relationship Id="rId354" Type="http://schemas.openxmlformats.org/officeDocument/2006/relationships/customXml" Target="../ink/ink1081.xml"/><Relationship Id="rId51" Type="http://schemas.openxmlformats.org/officeDocument/2006/relationships/image" Target="../media/image925.png"/><Relationship Id="rId72" Type="http://schemas.openxmlformats.org/officeDocument/2006/relationships/customXml" Target="../ink/ink940.xml"/><Relationship Id="rId93" Type="http://schemas.openxmlformats.org/officeDocument/2006/relationships/image" Target="../media/image946.png"/><Relationship Id="rId189" Type="http://schemas.openxmlformats.org/officeDocument/2006/relationships/image" Target="../media/image994.png"/><Relationship Id="rId375" Type="http://schemas.openxmlformats.org/officeDocument/2006/relationships/image" Target="../media/image1087.png"/><Relationship Id="rId396" Type="http://schemas.openxmlformats.org/officeDocument/2006/relationships/customXml" Target="../ink/ink1102.xml"/><Relationship Id="rId3" Type="http://schemas.openxmlformats.org/officeDocument/2006/relationships/image" Target="../media/image901.png"/><Relationship Id="rId214" Type="http://schemas.openxmlformats.org/officeDocument/2006/relationships/customXml" Target="../ink/ink1011.xml"/><Relationship Id="rId235" Type="http://schemas.openxmlformats.org/officeDocument/2006/relationships/image" Target="../media/image1017.png"/><Relationship Id="rId256" Type="http://schemas.openxmlformats.org/officeDocument/2006/relationships/customXml" Target="../ink/ink1032.xml"/><Relationship Id="rId277" Type="http://schemas.openxmlformats.org/officeDocument/2006/relationships/image" Target="../media/image1038.png"/><Relationship Id="rId298" Type="http://schemas.openxmlformats.org/officeDocument/2006/relationships/customXml" Target="../ink/ink1053.xml"/><Relationship Id="rId400" Type="http://schemas.openxmlformats.org/officeDocument/2006/relationships/customXml" Target="../ink/ink1104.xml"/><Relationship Id="rId116" Type="http://schemas.openxmlformats.org/officeDocument/2006/relationships/customXml" Target="../ink/ink962.xml"/><Relationship Id="rId137" Type="http://schemas.openxmlformats.org/officeDocument/2006/relationships/image" Target="../media/image968.png"/><Relationship Id="rId158" Type="http://schemas.openxmlformats.org/officeDocument/2006/relationships/customXml" Target="../ink/ink983.xml"/><Relationship Id="rId302" Type="http://schemas.openxmlformats.org/officeDocument/2006/relationships/customXml" Target="../ink/ink1055.xml"/><Relationship Id="rId323" Type="http://schemas.openxmlformats.org/officeDocument/2006/relationships/image" Target="../media/image1061.png"/><Relationship Id="rId344" Type="http://schemas.openxmlformats.org/officeDocument/2006/relationships/customXml" Target="../ink/ink1076.xml"/><Relationship Id="rId20" Type="http://schemas.openxmlformats.org/officeDocument/2006/relationships/customXml" Target="../ink/ink914.xml"/><Relationship Id="rId41" Type="http://schemas.openxmlformats.org/officeDocument/2006/relationships/image" Target="../media/image920.png"/><Relationship Id="rId62" Type="http://schemas.openxmlformats.org/officeDocument/2006/relationships/customXml" Target="../ink/ink935.xml"/><Relationship Id="rId83" Type="http://schemas.openxmlformats.org/officeDocument/2006/relationships/image" Target="../media/image941.png"/><Relationship Id="rId179" Type="http://schemas.openxmlformats.org/officeDocument/2006/relationships/image" Target="../media/image989.png"/><Relationship Id="rId365" Type="http://schemas.openxmlformats.org/officeDocument/2006/relationships/image" Target="../media/image1082.png"/><Relationship Id="rId386" Type="http://schemas.openxmlformats.org/officeDocument/2006/relationships/customXml" Target="../ink/ink1097.xml"/><Relationship Id="rId190" Type="http://schemas.openxmlformats.org/officeDocument/2006/relationships/customXml" Target="../ink/ink999.xml"/><Relationship Id="rId204" Type="http://schemas.openxmlformats.org/officeDocument/2006/relationships/customXml" Target="../ink/ink1006.xml"/><Relationship Id="rId225" Type="http://schemas.openxmlformats.org/officeDocument/2006/relationships/image" Target="../media/image1012.png"/><Relationship Id="rId246" Type="http://schemas.openxmlformats.org/officeDocument/2006/relationships/customXml" Target="../ink/ink1027.xml"/><Relationship Id="rId267" Type="http://schemas.openxmlformats.org/officeDocument/2006/relationships/image" Target="../media/image1033.png"/><Relationship Id="rId288" Type="http://schemas.openxmlformats.org/officeDocument/2006/relationships/customXml" Target="../ink/ink1048.xml"/><Relationship Id="rId411" Type="http://schemas.openxmlformats.org/officeDocument/2006/relationships/image" Target="../media/image222.png"/><Relationship Id="rId106" Type="http://schemas.openxmlformats.org/officeDocument/2006/relationships/customXml" Target="../ink/ink957.xml"/><Relationship Id="rId127" Type="http://schemas.openxmlformats.org/officeDocument/2006/relationships/image" Target="../media/image963.png"/><Relationship Id="rId313" Type="http://schemas.openxmlformats.org/officeDocument/2006/relationships/image" Target="../media/image1056.png"/><Relationship Id="rId10" Type="http://schemas.openxmlformats.org/officeDocument/2006/relationships/customXml" Target="../ink/ink909.xml"/><Relationship Id="rId31" Type="http://schemas.openxmlformats.org/officeDocument/2006/relationships/image" Target="../media/image915.png"/><Relationship Id="rId52" Type="http://schemas.openxmlformats.org/officeDocument/2006/relationships/customXml" Target="../ink/ink930.xml"/><Relationship Id="rId73" Type="http://schemas.openxmlformats.org/officeDocument/2006/relationships/image" Target="../media/image936.png"/><Relationship Id="rId94" Type="http://schemas.openxmlformats.org/officeDocument/2006/relationships/customXml" Target="../ink/ink951.xml"/><Relationship Id="rId148" Type="http://schemas.openxmlformats.org/officeDocument/2006/relationships/customXml" Target="../ink/ink978.xml"/><Relationship Id="rId169" Type="http://schemas.openxmlformats.org/officeDocument/2006/relationships/image" Target="../media/image984.png"/><Relationship Id="rId334" Type="http://schemas.openxmlformats.org/officeDocument/2006/relationships/customXml" Target="../ink/ink1071.xml"/><Relationship Id="rId355" Type="http://schemas.openxmlformats.org/officeDocument/2006/relationships/image" Target="../media/image1077.png"/><Relationship Id="rId376" Type="http://schemas.openxmlformats.org/officeDocument/2006/relationships/customXml" Target="../ink/ink1092.xml"/><Relationship Id="rId397" Type="http://schemas.openxmlformats.org/officeDocument/2006/relationships/image" Target="../media/image1098.png"/><Relationship Id="rId4" Type="http://schemas.openxmlformats.org/officeDocument/2006/relationships/customXml" Target="../ink/ink906.xml"/><Relationship Id="rId180" Type="http://schemas.openxmlformats.org/officeDocument/2006/relationships/customXml" Target="../ink/ink994.xml"/><Relationship Id="rId215" Type="http://schemas.openxmlformats.org/officeDocument/2006/relationships/image" Target="../media/image1007.png"/><Relationship Id="rId236" Type="http://schemas.openxmlformats.org/officeDocument/2006/relationships/customXml" Target="../ink/ink1022.xml"/><Relationship Id="rId257" Type="http://schemas.openxmlformats.org/officeDocument/2006/relationships/image" Target="../media/image1028.png"/><Relationship Id="rId278" Type="http://schemas.openxmlformats.org/officeDocument/2006/relationships/customXml" Target="../ink/ink1043.xml"/><Relationship Id="rId401" Type="http://schemas.openxmlformats.org/officeDocument/2006/relationships/image" Target="../media/image1100.png"/><Relationship Id="rId303" Type="http://schemas.openxmlformats.org/officeDocument/2006/relationships/image" Target="../media/image1051.png"/><Relationship Id="rId42" Type="http://schemas.openxmlformats.org/officeDocument/2006/relationships/customXml" Target="../ink/ink925.xml"/><Relationship Id="rId84" Type="http://schemas.openxmlformats.org/officeDocument/2006/relationships/customXml" Target="../ink/ink946.xml"/><Relationship Id="rId138" Type="http://schemas.openxmlformats.org/officeDocument/2006/relationships/customXml" Target="../ink/ink973.xml"/><Relationship Id="rId345" Type="http://schemas.openxmlformats.org/officeDocument/2006/relationships/image" Target="../media/image1072.png"/><Relationship Id="rId387" Type="http://schemas.openxmlformats.org/officeDocument/2006/relationships/image" Target="../media/image1093.png"/><Relationship Id="rId191" Type="http://schemas.openxmlformats.org/officeDocument/2006/relationships/image" Target="../media/image995.png"/><Relationship Id="rId205" Type="http://schemas.openxmlformats.org/officeDocument/2006/relationships/image" Target="../media/image1002.png"/><Relationship Id="rId247" Type="http://schemas.openxmlformats.org/officeDocument/2006/relationships/image" Target="../media/image1023.png"/><Relationship Id="rId107" Type="http://schemas.openxmlformats.org/officeDocument/2006/relationships/image" Target="../media/image953.png"/><Relationship Id="rId289" Type="http://schemas.openxmlformats.org/officeDocument/2006/relationships/image" Target="../media/image1044.png"/><Relationship Id="rId11" Type="http://schemas.openxmlformats.org/officeDocument/2006/relationships/image" Target="../media/image905.png"/><Relationship Id="rId53" Type="http://schemas.openxmlformats.org/officeDocument/2006/relationships/image" Target="../media/image926.png"/><Relationship Id="rId149" Type="http://schemas.openxmlformats.org/officeDocument/2006/relationships/image" Target="../media/image974.png"/><Relationship Id="rId314" Type="http://schemas.openxmlformats.org/officeDocument/2006/relationships/customXml" Target="../ink/ink1061.xml"/><Relationship Id="rId356" Type="http://schemas.openxmlformats.org/officeDocument/2006/relationships/customXml" Target="../ink/ink1082.xml"/><Relationship Id="rId398" Type="http://schemas.openxmlformats.org/officeDocument/2006/relationships/customXml" Target="../ink/ink1103.xml"/><Relationship Id="rId95" Type="http://schemas.openxmlformats.org/officeDocument/2006/relationships/image" Target="../media/image947.png"/><Relationship Id="rId160" Type="http://schemas.openxmlformats.org/officeDocument/2006/relationships/customXml" Target="../ink/ink984.xml"/><Relationship Id="rId216" Type="http://schemas.openxmlformats.org/officeDocument/2006/relationships/customXml" Target="../ink/ink1012.xml"/><Relationship Id="rId258" Type="http://schemas.openxmlformats.org/officeDocument/2006/relationships/customXml" Target="../ink/ink1033.xml"/><Relationship Id="rId22" Type="http://schemas.openxmlformats.org/officeDocument/2006/relationships/customXml" Target="../ink/ink915.xml"/><Relationship Id="rId64" Type="http://schemas.openxmlformats.org/officeDocument/2006/relationships/customXml" Target="../ink/ink936.xml"/><Relationship Id="rId118" Type="http://schemas.openxmlformats.org/officeDocument/2006/relationships/customXml" Target="../ink/ink963.xml"/><Relationship Id="rId325" Type="http://schemas.openxmlformats.org/officeDocument/2006/relationships/image" Target="../media/image1062.png"/><Relationship Id="rId367" Type="http://schemas.openxmlformats.org/officeDocument/2006/relationships/image" Target="../media/image1083.png"/><Relationship Id="rId171" Type="http://schemas.openxmlformats.org/officeDocument/2006/relationships/image" Target="../media/image985.png"/><Relationship Id="rId227" Type="http://schemas.openxmlformats.org/officeDocument/2006/relationships/image" Target="../media/image1013.png"/><Relationship Id="rId269" Type="http://schemas.openxmlformats.org/officeDocument/2006/relationships/image" Target="../media/image1034.png"/><Relationship Id="rId33" Type="http://schemas.openxmlformats.org/officeDocument/2006/relationships/image" Target="../media/image916.png"/><Relationship Id="rId129" Type="http://schemas.openxmlformats.org/officeDocument/2006/relationships/image" Target="../media/image964.png"/><Relationship Id="rId280" Type="http://schemas.openxmlformats.org/officeDocument/2006/relationships/customXml" Target="../ink/ink1044.xml"/><Relationship Id="rId336" Type="http://schemas.openxmlformats.org/officeDocument/2006/relationships/customXml" Target="../ink/ink1072.xml"/><Relationship Id="rId75" Type="http://schemas.openxmlformats.org/officeDocument/2006/relationships/image" Target="../media/image937.png"/><Relationship Id="rId140" Type="http://schemas.openxmlformats.org/officeDocument/2006/relationships/customXml" Target="../ink/ink974.xml"/><Relationship Id="rId182" Type="http://schemas.openxmlformats.org/officeDocument/2006/relationships/customXml" Target="../ink/ink995.xml"/><Relationship Id="rId378" Type="http://schemas.openxmlformats.org/officeDocument/2006/relationships/customXml" Target="../ink/ink1093.xml"/><Relationship Id="rId403" Type="http://schemas.openxmlformats.org/officeDocument/2006/relationships/image" Target="../media/image1101.png"/><Relationship Id="rId6" Type="http://schemas.openxmlformats.org/officeDocument/2006/relationships/customXml" Target="../ink/ink907.xml"/><Relationship Id="rId238" Type="http://schemas.openxmlformats.org/officeDocument/2006/relationships/customXml" Target="../ink/ink1023.xml"/><Relationship Id="rId291" Type="http://schemas.openxmlformats.org/officeDocument/2006/relationships/image" Target="../media/image1045.png"/><Relationship Id="rId305" Type="http://schemas.openxmlformats.org/officeDocument/2006/relationships/image" Target="../media/image1052.png"/><Relationship Id="rId347" Type="http://schemas.openxmlformats.org/officeDocument/2006/relationships/image" Target="../media/image1073.png"/><Relationship Id="rId44" Type="http://schemas.openxmlformats.org/officeDocument/2006/relationships/customXml" Target="../ink/ink926.xml"/><Relationship Id="rId86" Type="http://schemas.openxmlformats.org/officeDocument/2006/relationships/customXml" Target="../ink/ink947.xml"/><Relationship Id="rId151" Type="http://schemas.openxmlformats.org/officeDocument/2006/relationships/image" Target="../media/image975.png"/><Relationship Id="rId389" Type="http://schemas.openxmlformats.org/officeDocument/2006/relationships/image" Target="../media/image1094.png"/><Relationship Id="rId193" Type="http://schemas.openxmlformats.org/officeDocument/2006/relationships/image" Target="../media/image996.png"/><Relationship Id="rId207" Type="http://schemas.openxmlformats.org/officeDocument/2006/relationships/image" Target="../media/image1003.png"/><Relationship Id="rId249" Type="http://schemas.openxmlformats.org/officeDocument/2006/relationships/image" Target="../media/image1024.png"/><Relationship Id="rId13" Type="http://schemas.openxmlformats.org/officeDocument/2006/relationships/image" Target="../media/image906.png"/><Relationship Id="rId109" Type="http://schemas.openxmlformats.org/officeDocument/2006/relationships/image" Target="../media/image954.png"/><Relationship Id="rId260" Type="http://schemas.openxmlformats.org/officeDocument/2006/relationships/customXml" Target="../ink/ink1034.xml"/><Relationship Id="rId316" Type="http://schemas.openxmlformats.org/officeDocument/2006/relationships/customXml" Target="../ink/ink1062.xml"/><Relationship Id="rId55" Type="http://schemas.openxmlformats.org/officeDocument/2006/relationships/image" Target="../media/image927.png"/><Relationship Id="rId97" Type="http://schemas.openxmlformats.org/officeDocument/2006/relationships/image" Target="../media/image948.png"/><Relationship Id="rId120" Type="http://schemas.openxmlformats.org/officeDocument/2006/relationships/customXml" Target="../ink/ink964.xml"/><Relationship Id="rId358" Type="http://schemas.openxmlformats.org/officeDocument/2006/relationships/customXml" Target="../ink/ink1083.xml"/><Relationship Id="rId162" Type="http://schemas.openxmlformats.org/officeDocument/2006/relationships/customXml" Target="../ink/ink985.xml"/><Relationship Id="rId218" Type="http://schemas.openxmlformats.org/officeDocument/2006/relationships/customXml" Target="../ink/ink1013.xml"/><Relationship Id="rId271" Type="http://schemas.openxmlformats.org/officeDocument/2006/relationships/image" Target="../media/image1035.png"/><Relationship Id="rId24" Type="http://schemas.openxmlformats.org/officeDocument/2006/relationships/customXml" Target="../ink/ink916.xml"/><Relationship Id="rId66" Type="http://schemas.openxmlformats.org/officeDocument/2006/relationships/customXml" Target="../ink/ink937.xml"/><Relationship Id="rId131" Type="http://schemas.openxmlformats.org/officeDocument/2006/relationships/image" Target="../media/image965.png"/><Relationship Id="rId327" Type="http://schemas.openxmlformats.org/officeDocument/2006/relationships/image" Target="../media/image1063.png"/><Relationship Id="rId369" Type="http://schemas.openxmlformats.org/officeDocument/2006/relationships/image" Target="../media/image1084.png"/><Relationship Id="rId173" Type="http://schemas.openxmlformats.org/officeDocument/2006/relationships/image" Target="../media/image986.png"/><Relationship Id="rId229" Type="http://schemas.openxmlformats.org/officeDocument/2006/relationships/image" Target="../media/image1014.png"/><Relationship Id="rId380" Type="http://schemas.openxmlformats.org/officeDocument/2006/relationships/customXml" Target="../ink/ink1094.xml"/><Relationship Id="rId240" Type="http://schemas.openxmlformats.org/officeDocument/2006/relationships/customXml" Target="../ink/ink1024.xml"/><Relationship Id="rId35" Type="http://schemas.openxmlformats.org/officeDocument/2006/relationships/image" Target="../media/image917.png"/><Relationship Id="rId77" Type="http://schemas.openxmlformats.org/officeDocument/2006/relationships/image" Target="../media/image938.png"/><Relationship Id="rId100" Type="http://schemas.openxmlformats.org/officeDocument/2006/relationships/customXml" Target="../ink/ink954.xml"/><Relationship Id="rId282" Type="http://schemas.openxmlformats.org/officeDocument/2006/relationships/customXml" Target="../ink/ink1045.xml"/><Relationship Id="rId338" Type="http://schemas.openxmlformats.org/officeDocument/2006/relationships/customXml" Target="../ink/ink1073.xml"/><Relationship Id="rId8" Type="http://schemas.openxmlformats.org/officeDocument/2006/relationships/customXml" Target="../ink/ink908.xml"/><Relationship Id="rId142" Type="http://schemas.openxmlformats.org/officeDocument/2006/relationships/customXml" Target="../ink/ink975.xml"/><Relationship Id="rId184" Type="http://schemas.openxmlformats.org/officeDocument/2006/relationships/customXml" Target="../ink/ink996.xml"/><Relationship Id="rId391" Type="http://schemas.openxmlformats.org/officeDocument/2006/relationships/image" Target="../media/image1095.png"/><Relationship Id="rId405" Type="http://schemas.openxmlformats.org/officeDocument/2006/relationships/image" Target="../media/image1102.png"/><Relationship Id="rId251" Type="http://schemas.openxmlformats.org/officeDocument/2006/relationships/image" Target="../media/image1025.png"/><Relationship Id="rId46" Type="http://schemas.openxmlformats.org/officeDocument/2006/relationships/customXml" Target="../ink/ink927.xml"/><Relationship Id="rId293" Type="http://schemas.openxmlformats.org/officeDocument/2006/relationships/image" Target="../media/image1046.png"/><Relationship Id="rId307" Type="http://schemas.openxmlformats.org/officeDocument/2006/relationships/image" Target="../media/image1053.png"/><Relationship Id="rId349" Type="http://schemas.openxmlformats.org/officeDocument/2006/relationships/image" Target="../media/image1074.png"/><Relationship Id="rId88" Type="http://schemas.openxmlformats.org/officeDocument/2006/relationships/customXml" Target="../ink/ink948.xml"/><Relationship Id="rId111" Type="http://schemas.openxmlformats.org/officeDocument/2006/relationships/image" Target="../media/image955.png"/><Relationship Id="rId153" Type="http://schemas.openxmlformats.org/officeDocument/2006/relationships/image" Target="../media/image976.png"/><Relationship Id="rId195" Type="http://schemas.openxmlformats.org/officeDocument/2006/relationships/image" Target="../media/image997.png"/><Relationship Id="rId209" Type="http://schemas.openxmlformats.org/officeDocument/2006/relationships/image" Target="../media/image1004.png"/><Relationship Id="rId360" Type="http://schemas.openxmlformats.org/officeDocument/2006/relationships/customXml" Target="../ink/ink1084.xml"/><Relationship Id="rId220" Type="http://schemas.openxmlformats.org/officeDocument/2006/relationships/customXml" Target="../ink/ink1014.xml"/><Relationship Id="rId15" Type="http://schemas.openxmlformats.org/officeDocument/2006/relationships/image" Target="../media/image907.png"/><Relationship Id="rId57" Type="http://schemas.openxmlformats.org/officeDocument/2006/relationships/image" Target="../media/image928.png"/><Relationship Id="rId262" Type="http://schemas.openxmlformats.org/officeDocument/2006/relationships/customXml" Target="../ink/ink1035.xml"/><Relationship Id="rId318" Type="http://schemas.openxmlformats.org/officeDocument/2006/relationships/customXml" Target="../ink/ink1063.xml"/><Relationship Id="rId99" Type="http://schemas.openxmlformats.org/officeDocument/2006/relationships/image" Target="../media/image949.png"/><Relationship Id="rId122" Type="http://schemas.openxmlformats.org/officeDocument/2006/relationships/customXml" Target="../ink/ink965.xml"/><Relationship Id="rId164" Type="http://schemas.openxmlformats.org/officeDocument/2006/relationships/customXml" Target="../ink/ink986.xml"/><Relationship Id="rId371" Type="http://schemas.openxmlformats.org/officeDocument/2006/relationships/image" Target="../media/image1085.png"/><Relationship Id="rId26" Type="http://schemas.openxmlformats.org/officeDocument/2006/relationships/customXml" Target="../ink/ink917.xml"/><Relationship Id="rId231" Type="http://schemas.openxmlformats.org/officeDocument/2006/relationships/image" Target="../media/image1015.png"/><Relationship Id="rId273" Type="http://schemas.openxmlformats.org/officeDocument/2006/relationships/image" Target="../media/image1036.png"/><Relationship Id="rId329" Type="http://schemas.openxmlformats.org/officeDocument/2006/relationships/image" Target="../media/image1064.png"/><Relationship Id="rId68" Type="http://schemas.openxmlformats.org/officeDocument/2006/relationships/customXml" Target="../ink/ink938.xml"/><Relationship Id="rId133" Type="http://schemas.openxmlformats.org/officeDocument/2006/relationships/image" Target="../media/image966.png"/><Relationship Id="rId175" Type="http://schemas.openxmlformats.org/officeDocument/2006/relationships/image" Target="../media/image987.png"/><Relationship Id="rId340" Type="http://schemas.openxmlformats.org/officeDocument/2006/relationships/customXml" Target="../ink/ink1074.xml"/><Relationship Id="rId200" Type="http://schemas.openxmlformats.org/officeDocument/2006/relationships/customXml" Target="../ink/ink1004.xml"/><Relationship Id="rId382" Type="http://schemas.openxmlformats.org/officeDocument/2006/relationships/customXml" Target="../ink/ink1095.xml"/><Relationship Id="rId242" Type="http://schemas.openxmlformats.org/officeDocument/2006/relationships/customXml" Target="../ink/ink1025.xml"/><Relationship Id="rId284" Type="http://schemas.openxmlformats.org/officeDocument/2006/relationships/customXml" Target="../ink/ink1046.xml"/><Relationship Id="rId37" Type="http://schemas.openxmlformats.org/officeDocument/2006/relationships/image" Target="../media/image918.png"/><Relationship Id="rId79" Type="http://schemas.openxmlformats.org/officeDocument/2006/relationships/image" Target="../media/image939.png"/><Relationship Id="rId102" Type="http://schemas.openxmlformats.org/officeDocument/2006/relationships/customXml" Target="../ink/ink955.xml"/><Relationship Id="rId144" Type="http://schemas.openxmlformats.org/officeDocument/2006/relationships/customXml" Target="../ink/ink976.xml"/><Relationship Id="rId90" Type="http://schemas.openxmlformats.org/officeDocument/2006/relationships/customXml" Target="../ink/ink949.xml"/><Relationship Id="rId186" Type="http://schemas.openxmlformats.org/officeDocument/2006/relationships/customXml" Target="../ink/ink997.xml"/><Relationship Id="rId351" Type="http://schemas.openxmlformats.org/officeDocument/2006/relationships/image" Target="../media/image1075.png"/><Relationship Id="rId393" Type="http://schemas.openxmlformats.org/officeDocument/2006/relationships/image" Target="../media/image1096.png"/><Relationship Id="rId407" Type="http://schemas.openxmlformats.org/officeDocument/2006/relationships/image" Target="../media/image1103.png"/><Relationship Id="rId211" Type="http://schemas.openxmlformats.org/officeDocument/2006/relationships/image" Target="../media/image1005.png"/><Relationship Id="rId253" Type="http://schemas.openxmlformats.org/officeDocument/2006/relationships/image" Target="../media/image1026.png"/><Relationship Id="rId295" Type="http://schemas.openxmlformats.org/officeDocument/2006/relationships/image" Target="../media/image1047.png"/><Relationship Id="rId309" Type="http://schemas.openxmlformats.org/officeDocument/2006/relationships/image" Target="../media/image1054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15.png"/><Relationship Id="rId21" Type="http://schemas.openxmlformats.org/officeDocument/2006/relationships/customXml" Target="../ink/ink1119.xml"/><Relationship Id="rId42" Type="http://schemas.openxmlformats.org/officeDocument/2006/relationships/image" Target="../media/image1123.png"/><Relationship Id="rId47" Type="http://schemas.openxmlformats.org/officeDocument/2006/relationships/customXml" Target="../ink/ink1132.xml"/><Relationship Id="rId63" Type="http://schemas.openxmlformats.org/officeDocument/2006/relationships/customXml" Target="../ink/ink1140.xml"/><Relationship Id="rId68" Type="http://schemas.openxmlformats.org/officeDocument/2006/relationships/image" Target="../media/image1136.png"/><Relationship Id="rId84" Type="http://schemas.openxmlformats.org/officeDocument/2006/relationships/image" Target="../media/image1144.png"/><Relationship Id="rId89" Type="http://schemas.openxmlformats.org/officeDocument/2006/relationships/customXml" Target="../ink/ink1153.xml"/><Relationship Id="rId112" Type="http://schemas.openxmlformats.org/officeDocument/2006/relationships/image" Target="../media/image1158.png"/><Relationship Id="rId16" Type="http://schemas.openxmlformats.org/officeDocument/2006/relationships/image" Target="../media/image1110.png"/><Relationship Id="rId107" Type="http://schemas.openxmlformats.org/officeDocument/2006/relationships/customXml" Target="../ink/ink1162.xml"/><Relationship Id="rId11" Type="http://schemas.openxmlformats.org/officeDocument/2006/relationships/customXml" Target="../ink/ink1114.xml"/><Relationship Id="rId32" Type="http://schemas.openxmlformats.org/officeDocument/2006/relationships/image" Target="../media/image1118.png"/><Relationship Id="rId37" Type="http://schemas.openxmlformats.org/officeDocument/2006/relationships/customXml" Target="../ink/ink1127.xml"/><Relationship Id="rId53" Type="http://schemas.openxmlformats.org/officeDocument/2006/relationships/customXml" Target="../ink/ink1135.xml"/><Relationship Id="rId58" Type="http://schemas.openxmlformats.org/officeDocument/2006/relationships/image" Target="../media/image1131.png"/><Relationship Id="rId74" Type="http://schemas.openxmlformats.org/officeDocument/2006/relationships/image" Target="../media/image1139.png"/><Relationship Id="rId79" Type="http://schemas.openxmlformats.org/officeDocument/2006/relationships/customXml" Target="../ink/ink1148.xml"/><Relationship Id="rId102" Type="http://schemas.openxmlformats.org/officeDocument/2006/relationships/image" Target="../media/image1153.png"/><Relationship Id="rId5" Type="http://schemas.openxmlformats.org/officeDocument/2006/relationships/customXml" Target="../ink/ink1111.xml"/><Relationship Id="rId90" Type="http://schemas.openxmlformats.org/officeDocument/2006/relationships/image" Target="../media/image1147.png"/><Relationship Id="rId95" Type="http://schemas.openxmlformats.org/officeDocument/2006/relationships/customXml" Target="../ink/ink1156.xml"/><Relationship Id="rId22" Type="http://schemas.openxmlformats.org/officeDocument/2006/relationships/image" Target="../media/image1113.png"/><Relationship Id="rId27" Type="http://schemas.openxmlformats.org/officeDocument/2006/relationships/customXml" Target="../ink/ink1122.xml"/><Relationship Id="rId43" Type="http://schemas.openxmlformats.org/officeDocument/2006/relationships/customXml" Target="../ink/ink1130.xml"/><Relationship Id="rId48" Type="http://schemas.openxmlformats.org/officeDocument/2006/relationships/image" Target="../media/image1126.png"/><Relationship Id="rId64" Type="http://schemas.openxmlformats.org/officeDocument/2006/relationships/image" Target="../media/image1134.png"/><Relationship Id="rId69" Type="http://schemas.openxmlformats.org/officeDocument/2006/relationships/customXml" Target="../ink/ink1143.xml"/><Relationship Id="rId113" Type="http://schemas.openxmlformats.org/officeDocument/2006/relationships/customXml" Target="../ink/ink1165.xml"/><Relationship Id="rId80" Type="http://schemas.openxmlformats.org/officeDocument/2006/relationships/image" Target="../media/image1142.png"/><Relationship Id="rId85" Type="http://schemas.openxmlformats.org/officeDocument/2006/relationships/customXml" Target="../ink/ink1151.xml"/><Relationship Id="rId12" Type="http://schemas.openxmlformats.org/officeDocument/2006/relationships/image" Target="../media/image1108.png"/><Relationship Id="rId17" Type="http://schemas.openxmlformats.org/officeDocument/2006/relationships/customXml" Target="../ink/ink1117.xml"/><Relationship Id="rId33" Type="http://schemas.openxmlformats.org/officeDocument/2006/relationships/customXml" Target="../ink/ink1125.xml"/><Relationship Id="rId38" Type="http://schemas.openxmlformats.org/officeDocument/2006/relationships/image" Target="../media/image1121.png"/><Relationship Id="rId59" Type="http://schemas.openxmlformats.org/officeDocument/2006/relationships/customXml" Target="../ink/ink1138.xml"/><Relationship Id="rId103" Type="http://schemas.openxmlformats.org/officeDocument/2006/relationships/customXml" Target="../ink/ink1160.xml"/><Relationship Id="rId108" Type="http://schemas.openxmlformats.org/officeDocument/2006/relationships/image" Target="../media/image1156.png"/><Relationship Id="rId54" Type="http://schemas.openxmlformats.org/officeDocument/2006/relationships/image" Target="../media/image1129.png"/><Relationship Id="rId70" Type="http://schemas.openxmlformats.org/officeDocument/2006/relationships/image" Target="../media/image1137.png"/><Relationship Id="rId75" Type="http://schemas.openxmlformats.org/officeDocument/2006/relationships/customXml" Target="../ink/ink1146.xml"/><Relationship Id="rId91" Type="http://schemas.openxmlformats.org/officeDocument/2006/relationships/customXml" Target="../ink/ink1154.xml"/><Relationship Id="rId96" Type="http://schemas.openxmlformats.org/officeDocument/2006/relationships/image" Target="../media/image1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2.png"/><Relationship Id="rId15" Type="http://schemas.openxmlformats.org/officeDocument/2006/relationships/customXml" Target="../ink/ink1116.xml"/><Relationship Id="rId23" Type="http://schemas.openxmlformats.org/officeDocument/2006/relationships/customXml" Target="../ink/ink1120.xml"/><Relationship Id="rId28" Type="http://schemas.openxmlformats.org/officeDocument/2006/relationships/image" Target="../media/image1116.png"/><Relationship Id="rId36" Type="http://schemas.openxmlformats.org/officeDocument/2006/relationships/image" Target="../media/image1120.png"/><Relationship Id="rId49" Type="http://schemas.openxmlformats.org/officeDocument/2006/relationships/customXml" Target="../ink/ink1133.xml"/><Relationship Id="rId57" Type="http://schemas.openxmlformats.org/officeDocument/2006/relationships/customXml" Target="../ink/ink1137.xml"/><Relationship Id="rId106" Type="http://schemas.openxmlformats.org/officeDocument/2006/relationships/image" Target="../media/image1155.png"/><Relationship Id="rId114" Type="http://schemas.openxmlformats.org/officeDocument/2006/relationships/image" Target="../media/image873.png"/><Relationship Id="rId10" Type="http://schemas.openxmlformats.org/officeDocument/2006/relationships/image" Target="../media/image204.png"/><Relationship Id="rId31" Type="http://schemas.openxmlformats.org/officeDocument/2006/relationships/customXml" Target="../ink/ink1124.xml"/><Relationship Id="rId44" Type="http://schemas.openxmlformats.org/officeDocument/2006/relationships/image" Target="../media/image1124.png"/><Relationship Id="rId52" Type="http://schemas.openxmlformats.org/officeDocument/2006/relationships/image" Target="../media/image1128.png"/><Relationship Id="rId60" Type="http://schemas.openxmlformats.org/officeDocument/2006/relationships/image" Target="../media/image1132.png"/><Relationship Id="rId65" Type="http://schemas.openxmlformats.org/officeDocument/2006/relationships/customXml" Target="../ink/ink1141.xml"/><Relationship Id="rId73" Type="http://schemas.openxmlformats.org/officeDocument/2006/relationships/customXml" Target="../ink/ink1145.xml"/><Relationship Id="rId78" Type="http://schemas.openxmlformats.org/officeDocument/2006/relationships/image" Target="../media/image1141.png"/><Relationship Id="rId81" Type="http://schemas.openxmlformats.org/officeDocument/2006/relationships/customXml" Target="../ink/ink1149.xml"/><Relationship Id="rId86" Type="http://schemas.openxmlformats.org/officeDocument/2006/relationships/image" Target="../media/image1145.png"/><Relationship Id="rId94" Type="http://schemas.openxmlformats.org/officeDocument/2006/relationships/image" Target="../media/image1149.png"/><Relationship Id="rId99" Type="http://schemas.openxmlformats.org/officeDocument/2006/relationships/customXml" Target="../ink/ink1158.xml"/><Relationship Id="rId101" Type="http://schemas.openxmlformats.org/officeDocument/2006/relationships/customXml" Target="../ink/ink1159.xml"/><Relationship Id="rId4" Type="http://schemas.openxmlformats.org/officeDocument/2006/relationships/image" Target="../media/image1106.png"/><Relationship Id="rId9" Type="http://schemas.openxmlformats.org/officeDocument/2006/relationships/customXml" Target="../ink/ink1113.xml"/><Relationship Id="rId13" Type="http://schemas.openxmlformats.org/officeDocument/2006/relationships/customXml" Target="../ink/ink1115.xml"/><Relationship Id="rId18" Type="http://schemas.openxmlformats.org/officeDocument/2006/relationships/image" Target="../media/image1111.png"/><Relationship Id="rId39" Type="http://schemas.openxmlformats.org/officeDocument/2006/relationships/customXml" Target="../ink/ink1128.xml"/><Relationship Id="rId109" Type="http://schemas.openxmlformats.org/officeDocument/2006/relationships/customXml" Target="../ink/ink1163.xml"/><Relationship Id="rId34" Type="http://schemas.openxmlformats.org/officeDocument/2006/relationships/image" Target="../media/image1119.png"/><Relationship Id="rId50" Type="http://schemas.openxmlformats.org/officeDocument/2006/relationships/image" Target="../media/image1127.png"/><Relationship Id="rId55" Type="http://schemas.openxmlformats.org/officeDocument/2006/relationships/customXml" Target="../ink/ink1136.xml"/><Relationship Id="rId76" Type="http://schemas.openxmlformats.org/officeDocument/2006/relationships/image" Target="../media/image1140.png"/><Relationship Id="rId97" Type="http://schemas.openxmlformats.org/officeDocument/2006/relationships/customXml" Target="../ink/ink1157.xml"/><Relationship Id="rId104" Type="http://schemas.openxmlformats.org/officeDocument/2006/relationships/image" Target="../media/image1154.png"/><Relationship Id="rId7" Type="http://schemas.openxmlformats.org/officeDocument/2006/relationships/customXml" Target="../ink/ink1112.xml"/><Relationship Id="rId71" Type="http://schemas.openxmlformats.org/officeDocument/2006/relationships/customXml" Target="../ink/ink1144.xml"/><Relationship Id="rId92" Type="http://schemas.openxmlformats.org/officeDocument/2006/relationships/image" Target="../media/image1148.png"/><Relationship Id="rId2" Type="http://schemas.openxmlformats.org/officeDocument/2006/relationships/image" Target="../media/image1105.png"/><Relationship Id="rId29" Type="http://schemas.openxmlformats.org/officeDocument/2006/relationships/customXml" Target="../ink/ink1123.xml"/><Relationship Id="rId24" Type="http://schemas.openxmlformats.org/officeDocument/2006/relationships/image" Target="../media/image1114.png"/><Relationship Id="rId40" Type="http://schemas.openxmlformats.org/officeDocument/2006/relationships/image" Target="../media/image1122.png"/><Relationship Id="rId45" Type="http://schemas.openxmlformats.org/officeDocument/2006/relationships/customXml" Target="../ink/ink1131.xml"/><Relationship Id="rId66" Type="http://schemas.openxmlformats.org/officeDocument/2006/relationships/image" Target="../media/image1135.png"/><Relationship Id="rId87" Type="http://schemas.openxmlformats.org/officeDocument/2006/relationships/customXml" Target="../ink/ink1152.xml"/><Relationship Id="rId110" Type="http://schemas.openxmlformats.org/officeDocument/2006/relationships/image" Target="../media/image1157.png"/><Relationship Id="rId61" Type="http://schemas.openxmlformats.org/officeDocument/2006/relationships/customXml" Target="../ink/ink1139.xml"/><Relationship Id="rId82" Type="http://schemas.openxmlformats.org/officeDocument/2006/relationships/image" Target="../media/image1143.png"/><Relationship Id="rId19" Type="http://schemas.openxmlformats.org/officeDocument/2006/relationships/customXml" Target="../ink/ink1118.xml"/><Relationship Id="rId14" Type="http://schemas.openxmlformats.org/officeDocument/2006/relationships/image" Target="../media/image1109.png"/><Relationship Id="rId30" Type="http://schemas.openxmlformats.org/officeDocument/2006/relationships/image" Target="../media/image1117.png"/><Relationship Id="rId35" Type="http://schemas.openxmlformats.org/officeDocument/2006/relationships/customXml" Target="../ink/ink1126.xml"/><Relationship Id="rId56" Type="http://schemas.openxmlformats.org/officeDocument/2006/relationships/image" Target="../media/image1130.png"/><Relationship Id="rId77" Type="http://schemas.openxmlformats.org/officeDocument/2006/relationships/customXml" Target="../ink/ink1147.xml"/><Relationship Id="rId100" Type="http://schemas.openxmlformats.org/officeDocument/2006/relationships/image" Target="../media/image1152.png"/><Relationship Id="rId105" Type="http://schemas.openxmlformats.org/officeDocument/2006/relationships/customXml" Target="../ink/ink1161.xml"/><Relationship Id="rId8" Type="http://schemas.openxmlformats.org/officeDocument/2006/relationships/image" Target="../media/image1107.png"/><Relationship Id="rId51" Type="http://schemas.openxmlformats.org/officeDocument/2006/relationships/customXml" Target="../ink/ink1134.xml"/><Relationship Id="rId72" Type="http://schemas.openxmlformats.org/officeDocument/2006/relationships/image" Target="../media/image1138.png"/><Relationship Id="rId93" Type="http://schemas.openxmlformats.org/officeDocument/2006/relationships/customXml" Target="../ink/ink1155.xml"/><Relationship Id="rId98" Type="http://schemas.openxmlformats.org/officeDocument/2006/relationships/image" Target="../media/image1151.png"/><Relationship Id="rId3" Type="http://schemas.openxmlformats.org/officeDocument/2006/relationships/customXml" Target="../ink/ink1110.xml"/><Relationship Id="rId25" Type="http://schemas.openxmlformats.org/officeDocument/2006/relationships/customXml" Target="../ink/ink1121.xml"/><Relationship Id="rId46" Type="http://schemas.openxmlformats.org/officeDocument/2006/relationships/image" Target="../media/image1125.png"/><Relationship Id="rId67" Type="http://schemas.openxmlformats.org/officeDocument/2006/relationships/customXml" Target="../ink/ink1142.xml"/><Relationship Id="rId20" Type="http://schemas.openxmlformats.org/officeDocument/2006/relationships/image" Target="../media/image1112.png"/><Relationship Id="rId41" Type="http://schemas.openxmlformats.org/officeDocument/2006/relationships/customXml" Target="../ink/ink1129.xml"/><Relationship Id="rId62" Type="http://schemas.openxmlformats.org/officeDocument/2006/relationships/image" Target="../media/image1133.png"/><Relationship Id="rId83" Type="http://schemas.openxmlformats.org/officeDocument/2006/relationships/customXml" Target="../ink/ink1150.xml"/><Relationship Id="rId88" Type="http://schemas.openxmlformats.org/officeDocument/2006/relationships/image" Target="../media/image1146.png"/><Relationship Id="rId111" Type="http://schemas.openxmlformats.org/officeDocument/2006/relationships/customXml" Target="../ink/ink1164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5.png"/><Relationship Id="rId21" Type="http://schemas.openxmlformats.org/officeDocument/2006/relationships/image" Target="../media/image97.png"/><Relationship Id="rId63" Type="http://schemas.openxmlformats.org/officeDocument/2006/relationships/image" Target="../media/image118.png"/><Relationship Id="rId159" Type="http://schemas.openxmlformats.org/officeDocument/2006/relationships/image" Target="../media/image166.png"/><Relationship Id="rId170" Type="http://schemas.openxmlformats.org/officeDocument/2006/relationships/customXml" Target="../ink/ink172.xml"/><Relationship Id="rId226" Type="http://schemas.openxmlformats.org/officeDocument/2006/relationships/customXml" Target="../ink/ink200.xml"/><Relationship Id="rId268" Type="http://schemas.openxmlformats.org/officeDocument/2006/relationships/customXml" Target="../ink/ink221.xml"/><Relationship Id="rId32" Type="http://schemas.openxmlformats.org/officeDocument/2006/relationships/customXml" Target="../ink/ink103.xml"/><Relationship Id="rId74" Type="http://schemas.openxmlformats.org/officeDocument/2006/relationships/customXml" Target="../ink/ink124.xml"/><Relationship Id="rId128" Type="http://schemas.openxmlformats.org/officeDocument/2006/relationships/customXml" Target="../ink/ink151.xml"/><Relationship Id="rId5" Type="http://schemas.openxmlformats.org/officeDocument/2006/relationships/image" Target="../media/image89.png"/><Relationship Id="rId181" Type="http://schemas.openxmlformats.org/officeDocument/2006/relationships/image" Target="../media/image177.png"/><Relationship Id="rId237" Type="http://schemas.openxmlformats.org/officeDocument/2006/relationships/image" Target="../media/image205.png"/><Relationship Id="rId279" Type="http://schemas.openxmlformats.org/officeDocument/2006/relationships/image" Target="../media/image226.png"/><Relationship Id="rId43" Type="http://schemas.openxmlformats.org/officeDocument/2006/relationships/image" Target="../media/image108.png"/><Relationship Id="rId139" Type="http://schemas.openxmlformats.org/officeDocument/2006/relationships/image" Target="../media/image156.png"/><Relationship Id="rId290" Type="http://schemas.openxmlformats.org/officeDocument/2006/relationships/customXml" Target="../ink/ink232.xml"/><Relationship Id="rId85" Type="http://schemas.openxmlformats.org/officeDocument/2006/relationships/image" Target="../media/image129.png"/><Relationship Id="rId150" Type="http://schemas.openxmlformats.org/officeDocument/2006/relationships/customXml" Target="../ink/ink162.xml"/><Relationship Id="rId192" Type="http://schemas.openxmlformats.org/officeDocument/2006/relationships/customXml" Target="../ink/ink183.xml"/><Relationship Id="rId206" Type="http://schemas.openxmlformats.org/officeDocument/2006/relationships/customXml" Target="../ink/ink190.xml"/><Relationship Id="rId248" Type="http://schemas.openxmlformats.org/officeDocument/2006/relationships/customXml" Target="../ink/ink211.xml"/><Relationship Id="rId12" Type="http://schemas.openxmlformats.org/officeDocument/2006/relationships/customXml" Target="../ink/ink93.xml"/><Relationship Id="rId108" Type="http://schemas.openxmlformats.org/officeDocument/2006/relationships/customXml" Target="../ink/ink141.xml"/><Relationship Id="rId54" Type="http://schemas.openxmlformats.org/officeDocument/2006/relationships/customXml" Target="../ink/ink114.xml"/><Relationship Id="rId75" Type="http://schemas.openxmlformats.org/officeDocument/2006/relationships/image" Target="../media/image124.png"/><Relationship Id="rId96" Type="http://schemas.openxmlformats.org/officeDocument/2006/relationships/customXml" Target="../ink/ink135.xml"/><Relationship Id="rId140" Type="http://schemas.openxmlformats.org/officeDocument/2006/relationships/customXml" Target="../ink/ink157.xml"/><Relationship Id="rId161" Type="http://schemas.openxmlformats.org/officeDocument/2006/relationships/image" Target="../media/image167.png"/><Relationship Id="rId182" Type="http://schemas.openxmlformats.org/officeDocument/2006/relationships/customXml" Target="../ink/ink178.xml"/><Relationship Id="rId217" Type="http://schemas.openxmlformats.org/officeDocument/2006/relationships/image" Target="../media/image195.png"/><Relationship Id="rId6" Type="http://schemas.openxmlformats.org/officeDocument/2006/relationships/customXml" Target="../ink/ink90.xml"/><Relationship Id="rId238" Type="http://schemas.openxmlformats.org/officeDocument/2006/relationships/customXml" Target="../ink/ink206.xml"/><Relationship Id="rId259" Type="http://schemas.openxmlformats.org/officeDocument/2006/relationships/image" Target="../media/image216.png"/><Relationship Id="rId23" Type="http://schemas.openxmlformats.org/officeDocument/2006/relationships/image" Target="../media/image98.png"/><Relationship Id="rId119" Type="http://schemas.openxmlformats.org/officeDocument/2006/relationships/image" Target="../media/image146.png"/><Relationship Id="rId270" Type="http://schemas.openxmlformats.org/officeDocument/2006/relationships/customXml" Target="../ink/ink222.xml"/><Relationship Id="rId291" Type="http://schemas.openxmlformats.org/officeDocument/2006/relationships/image" Target="../media/image232.png"/><Relationship Id="rId44" Type="http://schemas.openxmlformats.org/officeDocument/2006/relationships/customXml" Target="../ink/ink109.xml"/><Relationship Id="rId65" Type="http://schemas.openxmlformats.org/officeDocument/2006/relationships/image" Target="../media/image119.png"/><Relationship Id="rId86" Type="http://schemas.openxmlformats.org/officeDocument/2006/relationships/customXml" Target="../ink/ink130.xml"/><Relationship Id="rId130" Type="http://schemas.openxmlformats.org/officeDocument/2006/relationships/customXml" Target="../ink/ink152.xml"/><Relationship Id="rId151" Type="http://schemas.openxmlformats.org/officeDocument/2006/relationships/image" Target="../media/image162.png"/><Relationship Id="rId172" Type="http://schemas.openxmlformats.org/officeDocument/2006/relationships/customXml" Target="../ink/ink173.xml"/><Relationship Id="rId193" Type="http://schemas.openxmlformats.org/officeDocument/2006/relationships/image" Target="../media/image183.png"/><Relationship Id="rId207" Type="http://schemas.openxmlformats.org/officeDocument/2006/relationships/image" Target="../media/image190.png"/><Relationship Id="rId228" Type="http://schemas.openxmlformats.org/officeDocument/2006/relationships/customXml" Target="../ink/ink201.xml"/><Relationship Id="rId249" Type="http://schemas.openxmlformats.org/officeDocument/2006/relationships/image" Target="../media/image211.png"/><Relationship Id="rId13" Type="http://schemas.openxmlformats.org/officeDocument/2006/relationships/image" Target="../media/image93.png"/><Relationship Id="rId109" Type="http://schemas.openxmlformats.org/officeDocument/2006/relationships/image" Target="../media/image141.png"/><Relationship Id="rId260" Type="http://schemas.openxmlformats.org/officeDocument/2006/relationships/customXml" Target="../ink/ink217.xml"/><Relationship Id="rId281" Type="http://schemas.openxmlformats.org/officeDocument/2006/relationships/image" Target="../media/image227.png"/><Relationship Id="rId34" Type="http://schemas.openxmlformats.org/officeDocument/2006/relationships/customXml" Target="../ink/ink104.xml"/><Relationship Id="rId55" Type="http://schemas.openxmlformats.org/officeDocument/2006/relationships/image" Target="../media/image114.png"/><Relationship Id="rId76" Type="http://schemas.openxmlformats.org/officeDocument/2006/relationships/customXml" Target="../ink/ink125.xml"/><Relationship Id="rId97" Type="http://schemas.openxmlformats.org/officeDocument/2006/relationships/image" Target="../media/image135.png"/><Relationship Id="rId120" Type="http://schemas.openxmlformats.org/officeDocument/2006/relationships/customXml" Target="../ink/ink147.xml"/><Relationship Id="rId141" Type="http://schemas.openxmlformats.org/officeDocument/2006/relationships/image" Target="../media/image157.png"/><Relationship Id="rId7" Type="http://schemas.openxmlformats.org/officeDocument/2006/relationships/image" Target="../media/image90.png"/><Relationship Id="rId162" Type="http://schemas.openxmlformats.org/officeDocument/2006/relationships/customXml" Target="../ink/ink168.xml"/><Relationship Id="rId183" Type="http://schemas.openxmlformats.org/officeDocument/2006/relationships/image" Target="../media/image178.png"/><Relationship Id="rId218" Type="http://schemas.openxmlformats.org/officeDocument/2006/relationships/customXml" Target="../ink/ink196.xml"/><Relationship Id="rId239" Type="http://schemas.openxmlformats.org/officeDocument/2006/relationships/image" Target="../media/image206.png"/><Relationship Id="rId250" Type="http://schemas.openxmlformats.org/officeDocument/2006/relationships/customXml" Target="../ink/ink212.xml"/><Relationship Id="rId271" Type="http://schemas.openxmlformats.org/officeDocument/2006/relationships/image" Target="../media/image222.png"/><Relationship Id="rId292" Type="http://schemas.openxmlformats.org/officeDocument/2006/relationships/customXml" Target="../ink/ink233.xml"/><Relationship Id="rId24" Type="http://schemas.openxmlformats.org/officeDocument/2006/relationships/customXml" Target="../ink/ink99.xml"/><Relationship Id="rId45" Type="http://schemas.openxmlformats.org/officeDocument/2006/relationships/image" Target="../media/image109.png"/><Relationship Id="rId66" Type="http://schemas.openxmlformats.org/officeDocument/2006/relationships/customXml" Target="../ink/ink120.xml"/><Relationship Id="rId87" Type="http://schemas.openxmlformats.org/officeDocument/2006/relationships/image" Target="../media/image130.png"/><Relationship Id="rId110" Type="http://schemas.openxmlformats.org/officeDocument/2006/relationships/customXml" Target="../ink/ink142.xml"/><Relationship Id="rId131" Type="http://schemas.openxmlformats.org/officeDocument/2006/relationships/image" Target="../media/image152.png"/><Relationship Id="rId152" Type="http://schemas.openxmlformats.org/officeDocument/2006/relationships/customXml" Target="../ink/ink163.xml"/><Relationship Id="rId173" Type="http://schemas.openxmlformats.org/officeDocument/2006/relationships/image" Target="../media/image173.png"/><Relationship Id="rId194" Type="http://schemas.openxmlformats.org/officeDocument/2006/relationships/customXml" Target="../ink/ink184.xml"/><Relationship Id="rId208" Type="http://schemas.openxmlformats.org/officeDocument/2006/relationships/customXml" Target="../ink/ink191.xml"/><Relationship Id="rId229" Type="http://schemas.openxmlformats.org/officeDocument/2006/relationships/image" Target="../media/image201.png"/><Relationship Id="rId240" Type="http://schemas.openxmlformats.org/officeDocument/2006/relationships/customXml" Target="../ink/ink207.xml"/><Relationship Id="rId261" Type="http://schemas.openxmlformats.org/officeDocument/2006/relationships/image" Target="../media/image217.png"/><Relationship Id="rId14" Type="http://schemas.openxmlformats.org/officeDocument/2006/relationships/customXml" Target="../ink/ink94.xml"/><Relationship Id="rId35" Type="http://schemas.openxmlformats.org/officeDocument/2006/relationships/image" Target="../media/image104.png"/><Relationship Id="rId56" Type="http://schemas.openxmlformats.org/officeDocument/2006/relationships/customXml" Target="../ink/ink115.xml"/><Relationship Id="rId77" Type="http://schemas.openxmlformats.org/officeDocument/2006/relationships/image" Target="../media/image125.png"/><Relationship Id="rId100" Type="http://schemas.openxmlformats.org/officeDocument/2006/relationships/customXml" Target="../ink/ink137.xml"/><Relationship Id="rId282" Type="http://schemas.openxmlformats.org/officeDocument/2006/relationships/customXml" Target="../ink/ink228.xml"/><Relationship Id="rId8" Type="http://schemas.openxmlformats.org/officeDocument/2006/relationships/customXml" Target="../ink/ink91.xml"/><Relationship Id="rId98" Type="http://schemas.openxmlformats.org/officeDocument/2006/relationships/customXml" Target="../ink/ink136.xml"/><Relationship Id="rId121" Type="http://schemas.openxmlformats.org/officeDocument/2006/relationships/image" Target="../media/image147.png"/><Relationship Id="rId142" Type="http://schemas.openxmlformats.org/officeDocument/2006/relationships/customXml" Target="../ink/ink158.xml"/><Relationship Id="rId163" Type="http://schemas.openxmlformats.org/officeDocument/2006/relationships/image" Target="../media/image168.png"/><Relationship Id="rId184" Type="http://schemas.openxmlformats.org/officeDocument/2006/relationships/customXml" Target="../ink/ink179.xml"/><Relationship Id="rId219" Type="http://schemas.openxmlformats.org/officeDocument/2006/relationships/image" Target="../media/image196.png"/><Relationship Id="rId230" Type="http://schemas.openxmlformats.org/officeDocument/2006/relationships/customXml" Target="../ink/ink202.xml"/><Relationship Id="rId251" Type="http://schemas.openxmlformats.org/officeDocument/2006/relationships/image" Target="../media/image212.png"/><Relationship Id="rId25" Type="http://schemas.openxmlformats.org/officeDocument/2006/relationships/image" Target="../media/image99.png"/><Relationship Id="rId46" Type="http://schemas.openxmlformats.org/officeDocument/2006/relationships/customXml" Target="../ink/ink110.xml"/><Relationship Id="rId67" Type="http://schemas.openxmlformats.org/officeDocument/2006/relationships/image" Target="../media/image120.png"/><Relationship Id="rId272" Type="http://schemas.openxmlformats.org/officeDocument/2006/relationships/customXml" Target="../ink/ink223.xml"/><Relationship Id="rId293" Type="http://schemas.openxmlformats.org/officeDocument/2006/relationships/image" Target="../media/image233.png"/><Relationship Id="rId88" Type="http://schemas.openxmlformats.org/officeDocument/2006/relationships/customXml" Target="../ink/ink131.xml"/><Relationship Id="rId111" Type="http://schemas.openxmlformats.org/officeDocument/2006/relationships/image" Target="../media/image142.png"/><Relationship Id="rId132" Type="http://schemas.openxmlformats.org/officeDocument/2006/relationships/customXml" Target="../ink/ink153.xml"/><Relationship Id="rId153" Type="http://schemas.openxmlformats.org/officeDocument/2006/relationships/image" Target="../media/image163.png"/><Relationship Id="rId174" Type="http://schemas.openxmlformats.org/officeDocument/2006/relationships/customXml" Target="../ink/ink174.xml"/><Relationship Id="rId195" Type="http://schemas.openxmlformats.org/officeDocument/2006/relationships/image" Target="../media/image184.png"/><Relationship Id="rId209" Type="http://schemas.openxmlformats.org/officeDocument/2006/relationships/image" Target="../media/image191.png"/><Relationship Id="rId220" Type="http://schemas.openxmlformats.org/officeDocument/2006/relationships/customXml" Target="../ink/ink197.xml"/><Relationship Id="rId241" Type="http://schemas.openxmlformats.org/officeDocument/2006/relationships/image" Target="../media/image207.png"/><Relationship Id="rId15" Type="http://schemas.openxmlformats.org/officeDocument/2006/relationships/image" Target="../media/image94.png"/><Relationship Id="rId36" Type="http://schemas.openxmlformats.org/officeDocument/2006/relationships/customXml" Target="../ink/ink105.xml"/><Relationship Id="rId57" Type="http://schemas.openxmlformats.org/officeDocument/2006/relationships/image" Target="../media/image115.png"/><Relationship Id="rId262" Type="http://schemas.openxmlformats.org/officeDocument/2006/relationships/customXml" Target="../ink/ink218.xml"/><Relationship Id="rId283" Type="http://schemas.openxmlformats.org/officeDocument/2006/relationships/image" Target="../media/image228.png"/><Relationship Id="rId78" Type="http://schemas.openxmlformats.org/officeDocument/2006/relationships/customXml" Target="../ink/ink126.xml"/><Relationship Id="rId99" Type="http://schemas.openxmlformats.org/officeDocument/2006/relationships/image" Target="../media/image136.png"/><Relationship Id="rId101" Type="http://schemas.openxmlformats.org/officeDocument/2006/relationships/image" Target="../media/image137.png"/><Relationship Id="rId122" Type="http://schemas.openxmlformats.org/officeDocument/2006/relationships/customXml" Target="../ink/ink148.xml"/><Relationship Id="rId143" Type="http://schemas.openxmlformats.org/officeDocument/2006/relationships/image" Target="../media/image158.png"/><Relationship Id="rId164" Type="http://schemas.openxmlformats.org/officeDocument/2006/relationships/customXml" Target="../ink/ink169.xml"/><Relationship Id="rId185" Type="http://schemas.openxmlformats.org/officeDocument/2006/relationships/image" Target="../media/image179.png"/><Relationship Id="rId9" Type="http://schemas.openxmlformats.org/officeDocument/2006/relationships/image" Target="../media/image91.png"/><Relationship Id="rId210" Type="http://schemas.openxmlformats.org/officeDocument/2006/relationships/customXml" Target="../ink/ink192.xml"/><Relationship Id="rId26" Type="http://schemas.openxmlformats.org/officeDocument/2006/relationships/customXml" Target="../ink/ink100.xml"/><Relationship Id="rId231" Type="http://schemas.openxmlformats.org/officeDocument/2006/relationships/image" Target="../media/image202.png"/><Relationship Id="rId252" Type="http://schemas.openxmlformats.org/officeDocument/2006/relationships/customXml" Target="../ink/ink213.xml"/><Relationship Id="rId273" Type="http://schemas.openxmlformats.org/officeDocument/2006/relationships/image" Target="../media/image223.png"/><Relationship Id="rId294" Type="http://schemas.openxmlformats.org/officeDocument/2006/relationships/customXml" Target="../ink/ink234.xml"/><Relationship Id="rId47" Type="http://schemas.openxmlformats.org/officeDocument/2006/relationships/image" Target="../media/image110.png"/><Relationship Id="rId68" Type="http://schemas.openxmlformats.org/officeDocument/2006/relationships/customXml" Target="../ink/ink121.xml"/><Relationship Id="rId89" Type="http://schemas.openxmlformats.org/officeDocument/2006/relationships/image" Target="../media/image131.png"/><Relationship Id="rId112" Type="http://schemas.openxmlformats.org/officeDocument/2006/relationships/customXml" Target="../ink/ink143.xml"/><Relationship Id="rId133" Type="http://schemas.openxmlformats.org/officeDocument/2006/relationships/image" Target="../media/image153.png"/><Relationship Id="rId154" Type="http://schemas.openxmlformats.org/officeDocument/2006/relationships/customXml" Target="../ink/ink164.xml"/><Relationship Id="rId175" Type="http://schemas.openxmlformats.org/officeDocument/2006/relationships/image" Target="../media/image174.png"/><Relationship Id="rId196" Type="http://schemas.openxmlformats.org/officeDocument/2006/relationships/customXml" Target="../ink/ink185.xml"/><Relationship Id="rId200" Type="http://schemas.openxmlformats.org/officeDocument/2006/relationships/customXml" Target="../ink/ink187.xml"/><Relationship Id="rId16" Type="http://schemas.openxmlformats.org/officeDocument/2006/relationships/customXml" Target="../ink/ink95.xml"/><Relationship Id="rId221" Type="http://schemas.openxmlformats.org/officeDocument/2006/relationships/image" Target="../media/image197.png"/><Relationship Id="rId242" Type="http://schemas.openxmlformats.org/officeDocument/2006/relationships/customXml" Target="../ink/ink208.xml"/><Relationship Id="rId263" Type="http://schemas.openxmlformats.org/officeDocument/2006/relationships/image" Target="../media/image218.png"/><Relationship Id="rId284" Type="http://schemas.openxmlformats.org/officeDocument/2006/relationships/customXml" Target="../ink/ink229.xml"/><Relationship Id="rId37" Type="http://schemas.openxmlformats.org/officeDocument/2006/relationships/image" Target="../media/image105.png"/><Relationship Id="rId58" Type="http://schemas.openxmlformats.org/officeDocument/2006/relationships/customXml" Target="../ink/ink116.xml"/><Relationship Id="rId79" Type="http://schemas.openxmlformats.org/officeDocument/2006/relationships/image" Target="../media/image126.png"/><Relationship Id="rId102" Type="http://schemas.openxmlformats.org/officeDocument/2006/relationships/customXml" Target="../ink/ink138.xml"/><Relationship Id="rId123" Type="http://schemas.openxmlformats.org/officeDocument/2006/relationships/image" Target="../media/image148.png"/><Relationship Id="rId144" Type="http://schemas.openxmlformats.org/officeDocument/2006/relationships/customXml" Target="../ink/ink159.xml"/><Relationship Id="rId90" Type="http://schemas.openxmlformats.org/officeDocument/2006/relationships/customXml" Target="../ink/ink132.xml"/><Relationship Id="rId165" Type="http://schemas.openxmlformats.org/officeDocument/2006/relationships/image" Target="../media/image169.png"/><Relationship Id="rId186" Type="http://schemas.openxmlformats.org/officeDocument/2006/relationships/customXml" Target="../ink/ink180.xml"/><Relationship Id="rId211" Type="http://schemas.openxmlformats.org/officeDocument/2006/relationships/image" Target="../media/image192.png"/><Relationship Id="rId232" Type="http://schemas.openxmlformats.org/officeDocument/2006/relationships/customXml" Target="../ink/ink203.xml"/><Relationship Id="rId253" Type="http://schemas.openxmlformats.org/officeDocument/2006/relationships/image" Target="../media/image213.png"/><Relationship Id="rId274" Type="http://schemas.openxmlformats.org/officeDocument/2006/relationships/customXml" Target="../ink/ink224.xml"/><Relationship Id="rId295" Type="http://schemas.openxmlformats.org/officeDocument/2006/relationships/image" Target="../media/image234.png"/><Relationship Id="rId27" Type="http://schemas.openxmlformats.org/officeDocument/2006/relationships/image" Target="../media/image100.png"/><Relationship Id="rId48" Type="http://schemas.openxmlformats.org/officeDocument/2006/relationships/customXml" Target="../ink/ink111.xml"/><Relationship Id="rId69" Type="http://schemas.openxmlformats.org/officeDocument/2006/relationships/image" Target="../media/image121.png"/><Relationship Id="rId113" Type="http://schemas.openxmlformats.org/officeDocument/2006/relationships/image" Target="../media/image143.png"/><Relationship Id="rId134" Type="http://schemas.openxmlformats.org/officeDocument/2006/relationships/customXml" Target="../ink/ink154.xml"/><Relationship Id="rId80" Type="http://schemas.openxmlformats.org/officeDocument/2006/relationships/customXml" Target="../ink/ink127.xml"/><Relationship Id="rId155" Type="http://schemas.openxmlformats.org/officeDocument/2006/relationships/image" Target="../media/image164.png"/><Relationship Id="rId176" Type="http://schemas.openxmlformats.org/officeDocument/2006/relationships/customXml" Target="../ink/ink175.xml"/><Relationship Id="rId197" Type="http://schemas.openxmlformats.org/officeDocument/2006/relationships/image" Target="../media/image185.png"/><Relationship Id="rId201" Type="http://schemas.openxmlformats.org/officeDocument/2006/relationships/image" Target="../media/image187.png"/><Relationship Id="rId222" Type="http://schemas.openxmlformats.org/officeDocument/2006/relationships/customXml" Target="../ink/ink198.xml"/><Relationship Id="rId243" Type="http://schemas.openxmlformats.org/officeDocument/2006/relationships/image" Target="../media/image208.png"/><Relationship Id="rId264" Type="http://schemas.openxmlformats.org/officeDocument/2006/relationships/customXml" Target="../ink/ink219.xml"/><Relationship Id="rId285" Type="http://schemas.openxmlformats.org/officeDocument/2006/relationships/image" Target="../media/image229.png"/><Relationship Id="rId17" Type="http://schemas.openxmlformats.org/officeDocument/2006/relationships/image" Target="../media/image95.png"/><Relationship Id="rId38" Type="http://schemas.openxmlformats.org/officeDocument/2006/relationships/customXml" Target="../ink/ink106.xml"/><Relationship Id="rId59" Type="http://schemas.openxmlformats.org/officeDocument/2006/relationships/image" Target="../media/image116.png"/><Relationship Id="rId103" Type="http://schemas.openxmlformats.org/officeDocument/2006/relationships/image" Target="../media/image138.png"/><Relationship Id="rId124" Type="http://schemas.openxmlformats.org/officeDocument/2006/relationships/customXml" Target="../ink/ink149.xml"/><Relationship Id="rId70" Type="http://schemas.openxmlformats.org/officeDocument/2006/relationships/customXml" Target="../ink/ink122.xml"/><Relationship Id="rId91" Type="http://schemas.openxmlformats.org/officeDocument/2006/relationships/image" Target="../media/image132.png"/><Relationship Id="rId145" Type="http://schemas.openxmlformats.org/officeDocument/2006/relationships/image" Target="../media/image159.png"/><Relationship Id="rId166" Type="http://schemas.openxmlformats.org/officeDocument/2006/relationships/customXml" Target="../ink/ink170.xml"/><Relationship Id="rId187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93.xml"/><Relationship Id="rId233" Type="http://schemas.openxmlformats.org/officeDocument/2006/relationships/image" Target="../media/image203.png"/><Relationship Id="rId254" Type="http://schemas.openxmlformats.org/officeDocument/2006/relationships/customXml" Target="../ink/ink214.xml"/><Relationship Id="rId28" Type="http://schemas.openxmlformats.org/officeDocument/2006/relationships/customXml" Target="../ink/ink101.xml"/><Relationship Id="rId49" Type="http://schemas.openxmlformats.org/officeDocument/2006/relationships/image" Target="../media/image111.png"/><Relationship Id="rId114" Type="http://schemas.openxmlformats.org/officeDocument/2006/relationships/customXml" Target="../ink/ink144.xml"/><Relationship Id="rId275" Type="http://schemas.openxmlformats.org/officeDocument/2006/relationships/image" Target="../media/image224.png"/><Relationship Id="rId296" Type="http://schemas.openxmlformats.org/officeDocument/2006/relationships/customXml" Target="../ink/ink235.xml"/><Relationship Id="rId60" Type="http://schemas.openxmlformats.org/officeDocument/2006/relationships/customXml" Target="../ink/ink117.xml"/><Relationship Id="rId81" Type="http://schemas.openxmlformats.org/officeDocument/2006/relationships/image" Target="../media/image127.png"/><Relationship Id="rId135" Type="http://schemas.openxmlformats.org/officeDocument/2006/relationships/image" Target="../media/image154.png"/><Relationship Id="rId156" Type="http://schemas.openxmlformats.org/officeDocument/2006/relationships/customXml" Target="../ink/ink165.xml"/><Relationship Id="rId177" Type="http://schemas.openxmlformats.org/officeDocument/2006/relationships/image" Target="../media/image175.png"/><Relationship Id="rId198" Type="http://schemas.openxmlformats.org/officeDocument/2006/relationships/customXml" Target="../ink/ink186.xml"/><Relationship Id="rId202" Type="http://schemas.openxmlformats.org/officeDocument/2006/relationships/customXml" Target="../ink/ink188.xml"/><Relationship Id="rId223" Type="http://schemas.openxmlformats.org/officeDocument/2006/relationships/image" Target="../media/image198.png"/><Relationship Id="rId244" Type="http://schemas.openxmlformats.org/officeDocument/2006/relationships/customXml" Target="../ink/ink209.xml"/><Relationship Id="rId18" Type="http://schemas.openxmlformats.org/officeDocument/2006/relationships/customXml" Target="../ink/ink96.xml"/><Relationship Id="rId39" Type="http://schemas.openxmlformats.org/officeDocument/2006/relationships/image" Target="../media/image106.png"/><Relationship Id="rId265" Type="http://schemas.openxmlformats.org/officeDocument/2006/relationships/image" Target="../media/image219.png"/><Relationship Id="rId286" Type="http://schemas.openxmlformats.org/officeDocument/2006/relationships/customXml" Target="../ink/ink230.xml"/><Relationship Id="rId50" Type="http://schemas.openxmlformats.org/officeDocument/2006/relationships/customXml" Target="../ink/ink112.xml"/><Relationship Id="rId104" Type="http://schemas.openxmlformats.org/officeDocument/2006/relationships/customXml" Target="../ink/ink139.xml"/><Relationship Id="rId125" Type="http://schemas.openxmlformats.org/officeDocument/2006/relationships/image" Target="../media/image149.png"/><Relationship Id="rId146" Type="http://schemas.openxmlformats.org/officeDocument/2006/relationships/customXml" Target="../ink/ink160.xml"/><Relationship Id="rId167" Type="http://schemas.openxmlformats.org/officeDocument/2006/relationships/image" Target="../media/image170.png"/><Relationship Id="rId188" Type="http://schemas.openxmlformats.org/officeDocument/2006/relationships/customXml" Target="../ink/ink181.xml"/><Relationship Id="rId71" Type="http://schemas.openxmlformats.org/officeDocument/2006/relationships/image" Target="../media/image122.png"/><Relationship Id="rId92" Type="http://schemas.openxmlformats.org/officeDocument/2006/relationships/customXml" Target="../ink/ink133.xml"/><Relationship Id="rId213" Type="http://schemas.openxmlformats.org/officeDocument/2006/relationships/image" Target="../media/image193.png"/><Relationship Id="rId234" Type="http://schemas.openxmlformats.org/officeDocument/2006/relationships/customXml" Target="../ink/ink204.xml"/><Relationship Id="rId2" Type="http://schemas.openxmlformats.org/officeDocument/2006/relationships/customXml" Target="../ink/ink88.xml"/><Relationship Id="rId29" Type="http://schemas.openxmlformats.org/officeDocument/2006/relationships/image" Target="../media/image101.png"/><Relationship Id="rId255" Type="http://schemas.openxmlformats.org/officeDocument/2006/relationships/image" Target="../media/image214.png"/><Relationship Id="rId276" Type="http://schemas.openxmlformats.org/officeDocument/2006/relationships/customXml" Target="../ink/ink225.xml"/><Relationship Id="rId297" Type="http://schemas.openxmlformats.org/officeDocument/2006/relationships/image" Target="../media/image235.png"/><Relationship Id="rId40" Type="http://schemas.openxmlformats.org/officeDocument/2006/relationships/customXml" Target="../ink/ink107.xml"/><Relationship Id="rId115" Type="http://schemas.openxmlformats.org/officeDocument/2006/relationships/image" Target="../media/image144.png"/><Relationship Id="rId136" Type="http://schemas.openxmlformats.org/officeDocument/2006/relationships/customXml" Target="../ink/ink155.xml"/><Relationship Id="rId157" Type="http://schemas.openxmlformats.org/officeDocument/2006/relationships/image" Target="../media/image165.png"/><Relationship Id="rId178" Type="http://schemas.openxmlformats.org/officeDocument/2006/relationships/customXml" Target="../ink/ink176.xml"/><Relationship Id="rId61" Type="http://schemas.openxmlformats.org/officeDocument/2006/relationships/image" Target="../media/image117.png"/><Relationship Id="rId82" Type="http://schemas.openxmlformats.org/officeDocument/2006/relationships/customXml" Target="../ink/ink128.xml"/><Relationship Id="rId199" Type="http://schemas.openxmlformats.org/officeDocument/2006/relationships/image" Target="../media/image186.png"/><Relationship Id="rId203" Type="http://schemas.openxmlformats.org/officeDocument/2006/relationships/image" Target="../media/image188.png"/><Relationship Id="rId19" Type="http://schemas.openxmlformats.org/officeDocument/2006/relationships/image" Target="../media/image96.png"/><Relationship Id="rId224" Type="http://schemas.openxmlformats.org/officeDocument/2006/relationships/customXml" Target="../ink/ink199.xml"/><Relationship Id="rId245" Type="http://schemas.openxmlformats.org/officeDocument/2006/relationships/image" Target="../media/image209.png"/><Relationship Id="rId266" Type="http://schemas.openxmlformats.org/officeDocument/2006/relationships/customXml" Target="../ink/ink220.xml"/><Relationship Id="rId287" Type="http://schemas.openxmlformats.org/officeDocument/2006/relationships/image" Target="../media/image230.png"/><Relationship Id="rId30" Type="http://schemas.openxmlformats.org/officeDocument/2006/relationships/customXml" Target="../ink/ink102.xml"/><Relationship Id="rId105" Type="http://schemas.openxmlformats.org/officeDocument/2006/relationships/image" Target="../media/image139.png"/><Relationship Id="rId126" Type="http://schemas.openxmlformats.org/officeDocument/2006/relationships/customXml" Target="../ink/ink150.xml"/><Relationship Id="rId147" Type="http://schemas.openxmlformats.org/officeDocument/2006/relationships/image" Target="../media/image160.png"/><Relationship Id="rId168" Type="http://schemas.openxmlformats.org/officeDocument/2006/relationships/customXml" Target="../ink/ink171.xml"/><Relationship Id="rId51" Type="http://schemas.openxmlformats.org/officeDocument/2006/relationships/image" Target="../media/image112.png"/><Relationship Id="rId72" Type="http://schemas.openxmlformats.org/officeDocument/2006/relationships/customXml" Target="../ink/ink123.xml"/><Relationship Id="rId93" Type="http://schemas.openxmlformats.org/officeDocument/2006/relationships/image" Target="../media/image133.png"/><Relationship Id="rId189" Type="http://schemas.openxmlformats.org/officeDocument/2006/relationships/image" Target="../media/image181.png"/><Relationship Id="rId3" Type="http://schemas.openxmlformats.org/officeDocument/2006/relationships/image" Target="../media/image88.png"/><Relationship Id="rId214" Type="http://schemas.openxmlformats.org/officeDocument/2006/relationships/customXml" Target="../ink/ink194.xml"/><Relationship Id="rId235" Type="http://schemas.openxmlformats.org/officeDocument/2006/relationships/image" Target="../media/image204.png"/><Relationship Id="rId256" Type="http://schemas.openxmlformats.org/officeDocument/2006/relationships/customXml" Target="../ink/ink215.xml"/><Relationship Id="rId277" Type="http://schemas.openxmlformats.org/officeDocument/2006/relationships/image" Target="../media/image225.png"/><Relationship Id="rId116" Type="http://schemas.openxmlformats.org/officeDocument/2006/relationships/customXml" Target="../ink/ink145.xml"/><Relationship Id="rId137" Type="http://schemas.openxmlformats.org/officeDocument/2006/relationships/image" Target="../media/image155.png"/><Relationship Id="rId158" Type="http://schemas.openxmlformats.org/officeDocument/2006/relationships/customXml" Target="../ink/ink166.xml"/><Relationship Id="rId20" Type="http://schemas.openxmlformats.org/officeDocument/2006/relationships/customXml" Target="../ink/ink97.xml"/><Relationship Id="rId41" Type="http://schemas.openxmlformats.org/officeDocument/2006/relationships/image" Target="../media/image107.png"/><Relationship Id="rId62" Type="http://schemas.openxmlformats.org/officeDocument/2006/relationships/customXml" Target="../ink/ink118.xml"/><Relationship Id="rId83" Type="http://schemas.openxmlformats.org/officeDocument/2006/relationships/image" Target="../media/image128.png"/><Relationship Id="rId179" Type="http://schemas.openxmlformats.org/officeDocument/2006/relationships/image" Target="../media/image176.png"/><Relationship Id="rId190" Type="http://schemas.openxmlformats.org/officeDocument/2006/relationships/customXml" Target="../ink/ink182.xml"/><Relationship Id="rId204" Type="http://schemas.openxmlformats.org/officeDocument/2006/relationships/customXml" Target="../ink/ink189.xml"/><Relationship Id="rId225" Type="http://schemas.openxmlformats.org/officeDocument/2006/relationships/image" Target="../media/image199.png"/><Relationship Id="rId246" Type="http://schemas.openxmlformats.org/officeDocument/2006/relationships/customXml" Target="../ink/ink210.xml"/><Relationship Id="rId267" Type="http://schemas.openxmlformats.org/officeDocument/2006/relationships/image" Target="../media/image220.png"/><Relationship Id="rId288" Type="http://schemas.openxmlformats.org/officeDocument/2006/relationships/customXml" Target="../ink/ink231.xml"/><Relationship Id="rId106" Type="http://schemas.openxmlformats.org/officeDocument/2006/relationships/customXml" Target="../ink/ink140.xml"/><Relationship Id="rId127" Type="http://schemas.openxmlformats.org/officeDocument/2006/relationships/image" Target="../media/image150.png"/><Relationship Id="rId10" Type="http://schemas.openxmlformats.org/officeDocument/2006/relationships/customXml" Target="../ink/ink92.xml"/><Relationship Id="rId31" Type="http://schemas.openxmlformats.org/officeDocument/2006/relationships/image" Target="../media/image102.png"/><Relationship Id="rId52" Type="http://schemas.openxmlformats.org/officeDocument/2006/relationships/customXml" Target="../ink/ink113.xml"/><Relationship Id="rId73" Type="http://schemas.openxmlformats.org/officeDocument/2006/relationships/image" Target="../media/image123.png"/><Relationship Id="rId94" Type="http://schemas.openxmlformats.org/officeDocument/2006/relationships/customXml" Target="../ink/ink134.xml"/><Relationship Id="rId148" Type="http://schemas.openxmlformats.org/officeDocument/2006/relationships/customXml" Target="../ink/ink161.xml"/><Relationship Id="rId169" Type="http://schemas.openxmlformats.org/officeDocument/2006/relationships/image" Target="../media/image171.png"/><Relationship Id="rId4" Type="http://schemas.openxmlformats.org/officeDocument/2006/relationships/customXml" Target="../ink/ink89.xml"/><Relationship Id="rId180" Type="http://schemas.openxmlformats.org/officeDocument/2006/relationships/customXml" Target="../ink/ink177.xml"/><Relationship Id="rId215" Type="http://schemas.openxmlformats.org/officeDocument/2006/relationships/image" Target="../media/image194.png"/><Relationship Id="rId236" Type="http://schemas.openxmlformats.org/officeDocument/2006/relationships/customXml" Target="../ink/ink205.xml"/><Relationship Id="rId257" Type="http://schemas.openxmlformats.org/officeDocument/2006/relationships/image" Target="../media/image215.png"/><Relationship Id="rId278" Type="http://schemas.openxmlformats.org/officeDocument/2006/relationships/customXml" Target="../ink/ink226.xml"/><Relationship Id="rId42" Type="http://schemas.openxmlformats.org/officeDocument/2006/relationships/customXml" Target="../ink/ink108.xml"/><Relationship Id="rId84" Type="http://schemas.openxmlformats.org/officeDocument/2006/relationships/customXml" Target="../ink/ink129.xml"/><Relationship Id="rId138" Type="http://schemas.openxmlformats.org/officeDocument/2006/relationships/customXml" Target="../ink/ink156.xml"/><Relationship Id="rId191" Type="http://schemas.openxmlformats.org/officeDocument/2006/relationships/image" Target="../media/image182.png"/><Relationship Id="rId205" Type="http://schemas.openxmlformats.org/officeDocument/2006/relationships/image" Target="../media/image189.png"/><Relationship Id="rId247" Type="http://schemas.openxmlformats.org/officeDocument/2006/relationships/image" Target="../media/image210.png"/><Relationship Id="rId107" Type="http://schemas.openxmlformats.org/officeDocument/2006/relationships/image" Target="../media/image140.png"/><Relationship Id="rId289" Type="http://schemas.openxmlformats.org/officeDocument/2006/relationships/image" Target="../media/image231.png"/><Relationship Id="rId11" Type="http://schemas.openxmlformats.org/officeDocument/2006/relationships/image" Target="../media/image92.png"/><Relationship Id="rId53" Type="http://schemas.openxmlformats.org/officeDocument/2006/relationships/image" Target="../media/image113.png"/><Relationship Id="rId149" Type="http://schemas.openxmlformats.org/officeDocument/2006/relationships/image" Target="../media/image161.png"/><Relationship Id="rId95" Type="http://schemas.openxmlformats.org/officeDocument/2006/relationships/image" Target="../media/image134.png"/><Relationship Id="rId160" Type="http://schemas.openxmlformats.org/officeDocument/2006/relationships/customXml" Target="../ink/ink167.xml"/><Relationship Id="rId216" Type="http://schemas.openxmlformats.org/officeDocument/2006/relationships/customXml" Target="../ink/ink195.xml"/><Relationship Id="rId258" Type="http://schemas.openxmlformats.org/officeDocument/2006/relationships/customXml" Target="../ink/ink216.xml"/><Relationship Id="rId22" Type="http://schemas.openxmlformats.org/officeDocument/2006/relationships/customXml" Target="../ink/ink98.xml"/><Relationship Id="rId64" Type="http://schemas.openxmlformats.org/officeDocument/2006/relationships/customXml" Target="../ink/ink119.xml"/><Relationship Id="rId118" Type="http://schemas.openxmlformats.org/officeDocument/2006/relationships/customXml" Target="../ink/ink146.xml"/><Relationship Id="rId171" Type="http://schemas.openxmlformats.org/officeDocument/2006/relationships/image" Target="../media/image172.png"/><Relationship Id="rId227" Type="http://schemas.openxmlformats.org/officeDocument/2006/relationships/image" Target="../media/image200.png"/><Relationship Id="rId269" Type="http://schemas.openxmlformats.org/officeDocument/2006/relationships/image" Target="../media/image221.png"/><Relationship Id="rId33" Type="http://schemas.openxmlformats.org/officeDocument/2006/relationships/image" Target="../media/image103.png"/><Relationship Id="rId129" Type="http://schemas.openxmlformats.org/officeDocument/2006/relationships/image" Target="../media/image151.png"/><Relationship Id="rId280" Type="http://schemas.openxmlformats.org/officeDocument/2006/relationships/customXml" Target="../ink/ink22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3.png"/><Relationship Id="rId21" Type="http://schemas.openxmlformats.org/officeDocument/2006/relationships/image" Target="../media/image245.png"/><Relationship Id="rId42" Type="http://schemas.openxmlformats.org/officeDocument/2006/relationships/customXml" Target="../ink/ink256.xml"/><Relationship Id="rId63" Type="http://schemas.openxmlformats.org/officeDocument/2006/relationships/image" Target="../media/image266.png"/><Relationship Id="rId84" Type="http://schemas.openxmlformats.org/officeDocument/2006/relationships/customXml" Target="../ink/ink277.xml"/><Relationship Id="rId138" Type="http://schemas.openxmlformats.org/officeDocument/2006/relationships/customXml" Target="../ink/ink304.xml"/><Relationship Id="rId159" Type="http://schemas.openxmlformats.org/officeDocument/2006/relationships/image" Target="../media/image314.png"/><Relationship Id="rId170" Type="http://schemas.openxmlformats.org/officeDocument/2006/relationships/customXml" Target="../ink/ink320.xml"/><Relationship Id="rId107" Type="http://schemas.openxmlformats.org/officeDocument/2006/relationships/image" Target="../media/image288.png"/><Relationship Id="rId11" Type="http://schemas.openxmlformats.org/officeDocument/2006/relationships/image" Target="../media/image240.png"/><Relationship Id="rId32" Type="http://schemas.openxmlformats.org/officeDocument/2006/relationships/customXml" Target="../ink/ink251.xml"/><Relationship Id="rId53" Type="http://schemas.openxmlformats.org/officeDocument/2006/relationships/image" Target="../media/image261.png"/><Relationship Id="rId74" Type="http://schemas.openxmlformats.org/officeDocument/2006/relationships/customXml" Target="../ink/ink272.xml"/><Relationship Id="rId128" Type="http://schemas.openxmlformats.org/officeDocument/2006/relationships/customXml" Target="../ink/ink299.xml"/><Relationship Id="rId149" Type="http://schemas.openxmlformats.org/officeDocument/2006/relationships/image" Target="../media/image309.png"/><Relationship Id="rId5" Type="http://schemas.openxmlformats.org/officeDocument/2006/relationships/image" Target="../media/image237.png"/><Relationship Id="rId95" Type="http://schemas.openxmlformats.org/officeDocument/2006/relationships/image" Target="../media/image282.png"/><Relationship Id="rId160" Type="http://schemas.openxmlformats.org/officeDocument/2006/relationships/customXml" Target="../ink/ink315.xml"/><Relationship Id="rId22" Type="http://schemas.openxmlformats.org/officeDocument/2006/relationships/customXml" Target="../ink/ink246.xml"/><Relationship Id="rId43" Type="http://schemas.openxmlformats.org/officeDocument/2006/relationships/image" Target="../media/image256.png"/><Relationship Id="rId64" Type="http://schemas.openxmlformats.org/officeDocument/2006/relationships/customXml" Target="../ink/ink267.xml"/><Relationship Id="rId118" Type="http://schemas.openxmlformats.org/officeDocument/2006/relationships/customXml" Target="../ink/ink294.xml"/><Relationship Id="rId139" Type="http://schemas.openxmlformats.org/officeDocument/2006/relationships/image" Target="../media/image304.png"/><Relationship Id="rId85" Type="http://schemas.openxmlformats.org/officeDocument/2006/relationships/image" Target="../media/image277.png"/><Relationship Id="rId150" Type="http://schemas.openxmlformats.org/officeDocument/2006/relationships/customXml" Target="../ink/ink310.xml"/><Relationship Id="rId171" Type="http://schemas.openxmlformats.org/officeDocument/2006/relationships/image" Target="../media/image320.png"/><Relationship Id="rId12" Type="http://schemas.openxmlformats.org/officeDocument/2006/relationships/customXml" Target="../ink/ink241.xml"/><Relationship Id="rId33" Type="http://schemas.openxmlformats.org/officeDocument/2006/relationships/image" Target="../media/image251.png"/><Relationship Id="rId108" Type="http://schemas.openxmlformats.org/officeDocument/2006/relationships/customXml" Target="../ink/ink289.xml"/><Relationship Id="rId129" Type="http://schemas.openxmlformats.org/officeDocument/2006/relationships/image" Target="../media/image299.png"/><Relationship Id="rId54" Type="http://schemas.openxmlformats.org/officeDocument/2006/relationships/customXml" Target="../ink/ink262.xml"/><Relationship Id="rId75" Type="http://schemas.openxmlformats.org/officeDocument/2006/relationships/image" Target="../media/image272.png"/><Relationship Id="rId96" Type="http://schemas.openxmlformats.org/officeDocument/2006/relationships/customXml" Target="../ink/ink283.xml"/><Relationship Id="rId140" Type="http://schemas.openxmlformats.org/officeDocument/2006/relationships/customXml" Target="../ink/ink305.xml"/><Relationship Id="rId161" Type="http://schemas.openxmlformats.org/officeDocument/2006/relationships/image" Target="../media/image315.png"/><Relationship Id="rId6" Type="http://schemas.openxmlformats.org/officeDocument/2006/relationships/customXml" Target="../ink/ink238.xml"/><Relationship Id="rId23" Type="http://schemas.openxmlformats.org/officeDocument/2006/relationships/image" Target="../media/image246.png"/><Relationship Id="rId28" Type="http://schemas.openxmlformats.org/officeDocument/2006/relationships/customXml" Target="../ink/ink249.xml"/><Relationship Id="rId49" Type="http://schemas.openxmlformats.org/officeDocument/2006/relationships/image" Target="../media/image259.png"/><Relationship Id="rId114" Type="http://schemas.openxmlformats.org/officeDocument/2006/relationships/customXml" Target="../ink/ink292.xml"/><Relationship Id="rId119" Type="http://schemas.openxmlformats.org/officeDocument/2006/relationships/image" Target="../media/image294.png"/><Relationship Id="rId44" Type="http://schemas.openxmlformats.org/officeDocument/2006/relationships/customXml" Target="../ink/ink257.xml"/><Relationship Id="rId60" Type="http://schemas.openxmlformats.org/officeDocument/2006/relationships/customXml" Target="../ink/ink265.xml"/><Relationship Id="rId65" Type="http://schemas.openxmlformats.org/officeDocument/2006/relationships/image" Target="../media/image267.png"/><Relationship Id="rId81" Type="http://schemas.openxmlformats.org/officeDocument/2006/relationships/image" Target="../media/image275.png"/><Relationship Id="rId86" Type="http://schemas.openxmlformats.org/officeDocument/2006/relationships/customXml" Target="../ink/ink278.xml"/><Relationship Id="rId130" Type="http://schemas.openxmlformats.org/officeDocument/2006/relationships/customXml" Target="../ink/ink300.xml"/><Relationship Id="rId135" Type="http://schemas.openxmlformats.org/officeDocument/2006/relationships/image" Target="../media/image302.png"/><Relationship Id="rId151" Type="http://schemas.openxmlformats.org/officeDocument/2006/relationships/image" Target="../media/image310.png"/><Relationship Id="rId156" Type="http://schemas.openxmlformats.org/officeDocument/2006/relationships/customXml" Target="../ink/ink313.xml"/><Relationship Id="rId177" Type="http://schemas.openxmlformats.org/officeDocument/2006/relationships/image" Target="../media/image323.png"/><Relationship Id="rId172" Type="http://schemas.openxmlformats.org/officeDocument/2006/relationships/customXml" Target="../ink/ink321.xml"/><Relationship Id="rId13" Type="http://schemas.openxmlformats.org/officeDocument/2006/relationships/image" Target="../media/image241.png"/><Relationship Id="rId18" Type="http://schemas.openxmlformats.org/officeDocument/2006/relationships/customXml" Target="../ink/ink244.xml"/><Relationship Id="rId39" Type="http://schemas.openxmlformats.org/officeDocument/2006/relationships/image" Target="../media/image254.png"/><Relationship Id="rId109" Type="http://schemas.openxmlformats.org/officeDocument/2006/relationships/image" Target="../media/image289.png"/><Relationship Id="rId34" Type="http://schemas.openxmlformats.org/officeDocument/2006/relationships/customXml" Target="../ink/ink252.xml"/><Relationship Id="rId50" Type="http://schemas.openxmlformats.org/officeDocument/2006/relationships/customXml" Target="../ink/ink260.xml"/><Relationship Id="rId55" Type="http://schemas.openxmlformats.org/officeDocument/2006/relationships/image" Target="../media/image262.png"/><Relationship Id="rId76" Type="http://schemas.openxmlformats.org/officeDocument/2006/relationships/customXml" Target="../ink/ink273.xml"/><Relationship Id="rId97" Type="http://schemas.openxmlformats.org/officeDocument/2006/relationships/image" Target="../media/image283.png"/><Relationship Id="rId104" Type="http://schemas.openxmlformats.org/officeDocument/2006/relationships/customXml" Target="../ink/ink287.xml"/><Relationship Id="rId120" Type="http://schemas.openxmlformats.org/officeDocument/2006/relationships/customXml" Target="../ink/ink295.xml"/><Relationship Id="rId125" Type="http://schemas.openxmlformats.org/officeDocument/2006/relationships/image" Target="../media/image297.png"/><Relationship Id="rId141" Type="http://schemas.openxmlformats.org/officeDocument/2006/relationships/image" Target="../media/image305.png"/><Relationship Id="rId146" Type="http://schemas.openxmlformats.org/officeDocument/2006/relationships/customXml" Target="../ink/ink308.xml"/><Relationship Id="rId167" Type="http://schemas.openxmlformats.org/officeDocument/2006/relationships/image" Target="../media/image318.png"/><Relationship Id="rId7" Type="http://schemas.openxmlformats.org/officeDocument/2006/relationships/image" Target="../media/image238.png"/><Relationship Id="rId71" Type="http://schemas.openxmlformats.org/officeDocument/2006/relationships/image" Target="../media/image270.png"/><Relationship Id="rId92" Type="http://schemas.openxmlformats.org/officeDocument/2006/relationships/customXml" Target="../ink/ink281.xml"/><Relationship Id="rId162" Type="http://schemas.openxmlformats.org/officeDocument/2006/relationships/customXml" Target="../ink/ink316.xml"/><Relationship Id="rId2" Type="http://schemas.openxmlformats.org/officeDocument/2006/relationships/customXml" Target="../ink/ink236.xml"/><Relationship Id="rId29" Type="http://schemas.openxmlformats.org/officeDocument/2006/relationships/image" Target="../media/image249.png"/><Relationship Id="rId24" Type="http://schemas.openxmlformats.org/officeDocument/2006/relationships/customXml" Target="../ink/ink247.xml"/><Relationship Id="rId40" Type="http://schemas.openxmlformats.org/officeDocument/2006/relationships/customXml" Target="../ink/ink255.xml"/><Relationship Id="rId45" Type="http://schemas.openxmlformats.org/officeDocument/2006/relationships/image" Target="../media/image257.png"/><Relationship Id="rId66" Type="http://schemas.openxmlformats.org/officeDocument/2006/relationships/customXml" Target="../ink/ink268.xml"/><Relationship Id="rId87" Type="http://schemas.openxmlformats.org/officeDocument/2006/relationships/image" Target="../media/image278.png"/><Relationship Id="rId110" Type="http://schemas.openxmlformats.org/officeDocument/2006/relationships/customXml" Target="../ink/ink290.xml"/><Relationship Id="rId115" Type="http://schemas.openxmlformats.org/officeDocument/2006/relationships/image" Target="../media/image292.png"/><Relationship Id="rId131" Type="http://schemas.openxmlformats.org/officeDocument/2006/relationships/image" Target="../media/image300.png"/><Relationship Id="rId136" Type="http://schemas.openxmlformats.org/officeDocument/2006/relationships/customXml" Target="../ink/ink303.xml"/><Relationship Id="rId157" Type="http://schemas.openxmlformats.org/officeDocument/2006/relationships/image" Target="../media/image313.png"/><Relationship Id="rId61" Type="http://schemas.openxmlformats.org/officeDocument/2006/relationships/image" Target="../media/image265.png"/><Relationship Id="rId82" Type="http://schemas.openxmlformats.org/officeDocument/2006/relationships/customXml" Target="../ink/ink276.xml"/><Relationship Id="rId152" Type="http://schemas.openxmlformats.org/officeDocument/2006/relationships/customXml" Target="../ink/ink311.xml"/><Relationship Id="rId173" Type="http://schemas.openxmlformats.org/officeDocument/2006/relationships/image" Target="../media/image321.png"/><Relationship Id="rId19" Type="http://schemas.openxmlformats.org/officeDocument/2006/relationships/image" Target="../media/image244.png"/><Relationship Id="rId14" Type="http://schemas.openxmlformats.org/officeDocument/2006/relationships/customXml" Target="../ink/ink242.xml"/><Relationship Id="rId30" Type="http://schemas.openxmlformats.org/officeDocument/2006/relationships/customXml" Target="../ink/ink250.xml"/><Relationship Id="rId35" Type="http://schemas.openxmlformats.org/officeDocument/2006/relationships/image" Target="../media/image252.png"/><Relationship Id="rId56" Type="http://schemas.openxmlformats.org/officeDocument/2006/relationships/customXml" Target="../ink/ink263.xml"/><Relationship Id="rId77" Type="http://schemas.openxmlformats.org/officeDocument/2006/relationships/image" Target="../media/image273.png"/><Relationship Id="rId100" Type="http://schemas.openxmlformats.org/officeDocument/2006/relationships/customXml" Target="../ink/ink285.xml"/><Relationship Id="rId105" Type="http://schemas.openxmlformats.org/officeDocument/2006/relationships/image" Target="../media/image287.png"/><Relationship Id="rId126" Type="http://schemas.openxmlformats.org/officeDocument/2006/relationships/customXml" Target="../ink/ink298.xml"/><Relationship Id="rId147" Type="http://schemas.openxmlformats.org/officeDocument/2006/relationships/image" Target="../media/image308.png"/><Relationship Id="rId168" Type="http://schemas.openxmlformats.org/officeDocument/2006/relationships/customXml" Target="../ink/ink319.xml"/><Relationship Id="rId8" Type="http://schemas.openxmlformats.org/officeDocument/2006/relationships/customXml" Target="../ink/ink239.xml"/><Relationship Id="rId51" Type="http://schemas.openxmlformats.org/officeDocument/2006/relationships/image" Target="../media/image260.png"/><Relationship Id="rId72" Type="http://schemas.openxmlformats.org/officeDocument/2006/relationships/customXml" Target="../ink/ink271.xml"/><Relationship Id="rId93" Type="http://schemas.openxmlformats.org/officeDocument/2006/relationships/image" Target="../media/image281.png"/><Relationship Id="rId98" Type="http://schemas.openxmlformats.org/officeDocument/2006/relationships/customXml" Target="../ink/ink284.xml"/><Relationship Id="rId121" Type="http://schemas.openxmlformats.org/officeDocument/2006/relationships/image" Target="../media/image295.png"/><Relationship Id="rId142" Type="http://schemas.openxmlformats.org/officeDocument/2006/relationships/customXml" Target="../ink/ink306.xml"/><Relationship Id="rId163" Type="http://schemas.openxmlformats.org/officeDocument/2006/relationships/image" Target="../media/image316.png"/><Relationship Id="rId3" Type="http://schemas.openxmlformats.org/officeDocument/2006/relationships/image" Target="../media/image236.png"/><Relationship Id="rId25" Type="http://schemas.openxmlformats.org/officeDocument/2006/relationships/image" Target="../media/image247.png"/><Relationship Id="rId46" Type="http://schemas.openxmlformats.org/officeDocument/2006/relationships/customXml" Target="../ink/ink258.xml"/><Relationship Id="rId67" Type="http://schemas.openxmlformats.org/officeDocument/2006/relationships/image" Target="../media/image268.png"/><Relationship Id="rId116" Type="http://schemas.openxmlformats.org/officeDocument/2006/relationships/customXml" Target="../ink/ink293.xml"/><Relationship Id="rId137" Type="http://schemas.openxmlformats.org/officeDocument/2006/relationships/image" Target="../media/image303.png"/><Relationship Id="rId158" Type="http://schemas.openxmlformats.org/officeDocument/2006/relationships/customXml" Target="../ink/ink314.xml"/><Relationship Id="rId20" Type="http://schemas.openxmlformats.org/officeDocument/2006/relationships/customXml" Target="../ink/ink245.xml"/><Relationship Id="rId41" Type="http://schemas.openxmlformats.org/officeDocument/2006/relationships/image" Target="../media/image255.png"/><Relationship Id="rId62" Type="http://schemas.openxmlformats.org/officeDocument/2006/relationships/customXml" Target="../ink/ink266.xml"/><Relationship Id="rId83" Type="http://schemas.openxmlformats.org/officeDocument/2006/relationships/image" Target="../media/image276.png"/><Relationship Id="rId88" Type="http://schemas.openxmlformats.org/officeDocument/2006/relationships/customXml" Target="../ink/ink279.xml"/><Relationship Id="rId111" Type="http://schemas.openxmlformats.org/officeDocument/2006/relationships/image" Target="../media/image290.png"/><Relationship Id="rId132" Type="http://schemas.openxmlformats.org/officeDocument/2006/relationships/customXml" Target="../ink/ink301.xml"/><Relationship Id="rId153" Type="http://schemas.openxmlformats.org/officeDocument/2006/relationships/image" Target="../media/image311.png"/><Relationship Id="rId174" Type="http://schemas.openxmlformats.org/officeDocument/2006/relationships/customXml" Target="../ink/ink322.xml"/><Relationship Id="rId15" Type="http://schemas.openxmlformats.org/officeDocument/2006/relationships/image" Target="../media/image242.png"/><Relationship Id="rId36" Type="http://schemas.openxmlformats.org/officeDocument/2006/relationships/customXml" Target="../ink/ink253.xml"/><Relationship Id="rId57" Type="http://schemas.openxmlformats.org/officeDocument/2006/relationships/image" Target="../media/image263.png"/><Relationship Id="rId106" Type="http://schemas.openxmlformats.org/officeDocument/2006/relationships/customXml" Target="../ink/ink288.xml"/><Relationship Id="rId127" Type="http://schemas.openxmlformats.org/officeDocument/2006/relationships/image" Target="../media/image298.png"/><Relationship Id="rId10" Type="http://schemas.openxmlformats.org/officeDocument/2006/relationships/customXml" Target="../ink/ink240.xml"/><Relationship Id="rId31" Type="http://schemas.openxmlformats.org/officeDocument/2006/relationships/image" Target="../media/image250.png"/><Relationship Id="rId52" Type="http://schemas.openxmlformats.org/officeDocument/2006/relationships/customXml" Target="../ink/ink261.xml"/><Relationship Id="rId73" Type="http://schemas.openxmlformats.org/officeDocument/2006/relationships/image" Target="../media/image271.png"/><Relationship Id="rId78" Type="http://schemas.openxmlformats.org/officeDocument/2006/relationships/customXml" Target="../ink/ink274.xml"/><Relationship Id="rId94" Type="http://schemas.openxmlformats.org/officeDocument/2006/relationships/customXml" Target="../ink/ink282.xml"/><Relationship Id="rId99" Type="http://schemas.openxmlformats.org/officeDocument/2006/relationships/image" Target="../media/image284.png"/><Relationship Id="rId101" Type="http://schemas.openxmlformats.org/officeDocument/2006/relationships/image" Target="../media/image285.png"/><Relationship Id="rId122" Type="http://schemas.openxmlformats.org/officeDocument/2006/relationships/customXml" Target="../ink/ink296.xml"/><Relationship Id="rId143" Type="http://schemas.openxmlformats.org/officeDocument/2006/relationships/image" Target="../media/image306.png"/><Relationship Id="rId148" Type="http://schemas.openxmlformats.org/officeDocument/2006/relationships/customXml" Target="../ink/ink309.xml"/><Relationship Id="rId164" Type="http://schemas.openxmlformats.org/officeDocument/2006/relationships/customXml" Target="../ink/ink317.xml"/><Relationship Id="rId169" Type="http://schemas.openxmlformats.org/officeDocument/2006/relationships/image" Target="../media/image319.png"/><Relationship Id="rId4" Type="http://schemas.openxmlformats.org/officeDocument/2006/relationships/customXml" Target="../ink/ink237.xml"/><Relationship Id="rId9" Type="http://schemas.openxmlformats.org/officeDocument/2006/relationships/image" Target="../media/image239.png"/><Relationship Id="rId26" Type="http://schemas.openxmlformats.org/officeDocument/2006/relationships/customXml" Target="../ink/ink248.xml"/><Relationship Id="rId47" Type="http://schemas.openxmlformats.org/officeDocument/2006/relationships/image" Target="../media/image258.png"/><Relationship Id="rId68" Type="http://schemas.openxmlformats.org/officeDocument/2006/relationships/customXml" Target="../ink/ink269.xml"/><Relationship Id="rId89" Type="http://schemas.openxmlformats.org/officeDocument/2006/relationships/image" Target="../media/image279.png"/><Relationship Id="rId112" Type="http://schemas.openxmlformats.org/officeDocument/2006/relationships/customXml" Target="../ink/ink291.xml"/><Relationship Id="rId133" Type="http://schemas.openxmlformats.org/officeDocument/2006/relationships/image" Target="../media/image301.png"/><Relationship Id="rId154" Type="http://schemas.openxmlformats.org/officeDocument/2006/relationships/customXml" Target="../ink/ink312.xml"/><Relationship Id="rId175" Type="http://schemas.openxmlformats.org/officeDocument/2006/relationships/image" Target="../media/image322.png"/><Relationship Id="rId16" Type="http://schemas.openxmlformats.org/officeDocument/2006/relationships/customXml" Target="../ink/ink243.xml"/><Relationship Id="rId37" Type="http://schemas.openxmlformats.org/officeDocument/2006/relationships/image" Target="../media/image253.png"/><Relationship Id="rId58" Type="http://schemas.openxmlformats.org/officeDocument/2006/relationships/customXml" Target="../ink/ink264.xml"/><Relationship Id="rId79" Type="http://schemas.openxmlformats.org/officeDocument/2006/relationships/image" Target="../media/image274.png"/><Relationship Id="rId102" Type="http://schemas.openxmlformats.org/officeDocument/2006/relationships/customXml" Target="../ink/ink286.xml"/><Relationship Id="rId123" Type="http://schemas.openxmlformats.org/officeDocument/2006/relationships/image" Target="../media/image296.png"/><Relationship Id="rId144" Type="http://schemas.openxmlformats.org/officeDocument/2006/relationships/customXml" Target="../ink/ink307.xml"/><Relationship Id="rId90" Type="http://schemas.openxmlformats.org/officeDocument/2006/relationships/customXml" Target="../ink/ink280.xml"/><Relationship Id="rId165" Type="http://schemas.openxmlformats.org/officeDocument/2006/relationships/image" Target="../media/image317.png"/><Relationship Id="rId27" Type="http://schemas.openxmlformats.org/officeDocument/2006/relationships/image" Target="../media/image248.png"/><Relationship Id="rId48" Type="http://schemas.openxmlformats.org/officeDocument/2006/relationships/customXml" Target="../ink/ink259.xml"/><Relationship Id="rId69" Type="http://schemas.openxmlformats.org/officeDocument/2006/relationships/image" Target="../media/image269.png"/><Relationship Id="rId113" Type="http://schemas.openxmlformats.org/officeDocument/2006/relationships/image" Target="../media/image291.png"/><Relationship Id="rId134" Type="http://schemas.openxmlformats.org/officeDocument/2006/relationships/customXml" Target="../ink/ink302.xml"/><Relationship Id="rId80" Type="http://schemas.openxmlformats.org/officeDocument/2006/relationships/customXml" Target="../ink/ink275.xml"/><Relationship Id="rId155" Type="http://schemas.openxmlformats.org/officeDocument/2006/relationships/image" Target="../media/image312.png"/><Relationship Id="rId176" Type="http://schemas.openxmlformats.org/officeDocument/2006/relationships/customXml" Target="../ink/ink323.xml"/><Relationship Id="rId17" Type="http://schemas.openxmlformats.org/officeDocument/2006/relationships/image" Target="../media/image243.png"/><Relationship Id="rId38" Type="http://schemas.openxmlformats.org/officeDocument/2006/relationships/customXml" Target="../ink/ink254.xml"/><Relationship Id="rId59" Type="http://schemas.openxmlformats.org/officeDocument/2006/relationships/image" Target="../media/image264.png"/><Relationship Id="rId103" Type="http://schemas.openxmlformats.org/officeDocument/2006/relationships/image" Target="../media/image286.png"/><Relationship Id="rId124" Type="http://schemas.openxmlformats.org/officeDocument/2006/relationships/customXml" Target="../ink/ink297.xml"/><Relationship Id="rId70" Type="http://schemas.openxmlformats.org/officeDocument/2006/relationships/customXml" Target="../ink/ink270.xml"/><Relationship Id="rId91" Type="http://schemas.openxmlformats.org/officeDocument/2006/relationships/image" Target="../media/image280.png"/><Relationship Id="rId145" Type="http://schemas.openxmlformats.org/officeDocument/2006/relationships/image" Target="../media/image307.png"/><Relationship Id="rId166" Type="http://schemas.openxmlformats.org/officeDocument/2006/relationships/customXml" Target="../ink/ink3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1.png"/><Relationship Id="rId21" Type="http://schemas.openxmlformats.org/officeDocument/2006/relationships/image" Target="../media/image333.png"/><Relationship Id="rId42" Type="http://schemas.openxmlformats.org/officeDocument/2006/relationships/customXml" Target="../ink/ink344.xml"/><Relationship Id="rId63" Type="http://schemas.openxmlformats.org/officeDocument/2006/relationships/image" Target="../media/image354.png"/><Relationship Id="rId84" Type="http://schemas.openxmlformats.org/officeDocument/2006/relationships/customXml" Target="../ink/ink365.xml"/><Relationship Id="rId138" Type="http://schemas.openxmlformats.org/officeDocument/2006/relationships/customXml" Target="../ink/ink392.xml"/><Relationship Id="rId159" Type="http://schemas.openxmlformats.org/officeDocument/2006/relationships/image" Target="../media/image402.png"/><Relationship Id="rId170" Type="http://schemas.openxmlformats.org/officeDocument/2006/relationships/customXml" Target="../ink/ink408.xml"/><Relationship Id="rId191" Type="http://schemas.openxmlformats.org/officeDocument/2006/relationships/image" Target="../media/image418.png"/><Relationship Id="rId107" Type="http://schemas.openxmlformats.org/officeDocument/2006/relationships/image" Target="../media/image376.png"/><Relationship Id="rId11" Type="http://schemas.openxmlformats.org/officeDocument/2006/relationships/image" Target="../media/image328.png"/><Relationship Id="rId32" Type="http://schemas.openxmlformats.org/officeDocument/2006/relationships/customXml" Target="../ink/ink339.xml"/><Relationship Id="rId53" Type="http://schemas.openxmlformats.org/officeDocument/2006/relationships/image" Target="../media/image349.png"/><Relationship Id="rId74" Type="http://schemas.openxmlformats.org/officeDocument/2006/relationships/customXml" Target="../ink/ink360.xml"/><Relationship Id="rId128" Type="http://schemas.openxmlformats.org/officeDocument/2006/relationships/customXml" Target="../ink/ink387.xml"/><Relationship Id="rId149" Type="http://schemas.openxmlformats.org/officeDocument/2006/relationships/image" Target="../media/image397.png"/><Relationship Id="rId5" Type="http://schemas.openxmlformats.org/officeDocument/2006/relationships/image" Target="../media/image325.png"/><Relationship Id="rId95" Type="http://schemas.openxmlformats.org/officeDocument/2006/relationships/image" Target="../media/image370.png"/><Relationship Id="rId160" Type="http://schemas.openxmlformats.org/officeDocument/2006/relationships/customXml" Target="../ink/ink403.xml"/><Relationship Id="rId181" Type="http://schemas.openxmlformats.org/officeDocument/2006/relationships/image" Target="../media/image413.png"/><Relationship Id="rId22" Type="http://schemas.openxmlformats.org/officeDocument/2006/relationships/customXml" Target="../ink/ink334.xml"/><Relationship Id="rId43" Type="http://schemas.openxmlformats.org/officeDocument/2006/relationships/image" Target="../media/image344.png"/><Relationship Id="rId64" Type="http://schemas.openxmlformats.org/officeDocument/2006/relationships/customXml" Target="../ink/ink355.xml"/><Relationship Id="rId118" Type="http://schemas.openxmlformats.org/officeDocument/2006/relationships/customXml" Target="../ink/ink382.xml"/><Relationship Id="rId139" Type="http://schemas.openxmlformats.org/officeDocument/2006/relationships/image" Target="../media/image392.png"/><Relationship Id="rId85" Type="http://schemas.openxmlformats.org/officeDocument/2006/relationships/image" Target="../media/image365.png"/><Relationship Id="rId150" Type="http://schemas.openxmlformats.org/officeDocument/2006/relationships/customXml" Target="../ink/ink398.xml"/><Relationship Id="rId171" Type="http://schemas.openxmlformats.org/officeDocument/2006/relationships/image" Target="../media/image408.png"/><Relationship Id="rId192" Type="http://schemas.openxmlformats.org/officeDocument/2006/relationships/customXml" Target="../ink/ink419.xml"/><Relationship Id="rId12" Type="http://schemas.openxmlformats.org/officeDocument/2006/relationships/customXml" Target="../ink/ink329.xml"/><Relationship Id="rId33" Type="http://schemas.openxmlformats.org/officeDocument/2006/relationships/image" Target="../media/image339.png"/><Relationship Id="rId108" Type="http://schemas.openxmlformats.org/officeDocument/2006/relationships/customXml" Target="../ink/ink377.xml"/><Relationship Id="rId129" Type="http://schemas.openxmlformats.org/officeDocument/2006/relationships/image" Target="../media/image387.png"/><Relationship Id="rId54" Type="http://schemas.openxmlformats.org/officeDocument/2006/relationships/customXml" Target="../ink/ink350.xml"/><Relationship Id="rId75" Type="http://schemas.openxmlformats.org/officeDocument/2006/relationships/image" Target="../media/image360.png"/><Relationship Id="rId96" Type="http://schemas.openxmlformats.org/officeDocument/2006/relationships/customXml" Target="../ink/ink371.xml"/><Relationship Id="rId140" Type="http://schemas.openxmlformats.org/officeDocument/2006/relationships/customXml" Target="../ink/ink393.xml"/><Relationship Id="rId161" Type="http://schemas.openxmlformats.org/officeDocument/2006/relationships/image" Target="../media/image403.png"/><Relationship Id="rId182" Type="http://schemas.openxmlformats.org/officeDocument/2006/relationships/customXml" Target="../ink/ink414.xml"/><Relationship Id="rId6" Type="http://schemas.openxmlformats.org/officeDocument/2006/relationships/customXml" Target="../ink/ink326.xml"/><Relationship Id="rId23" Type="http://schemas.openxmlformats.org/officeDocument/2006/relationships/image" Target="../media/image334.png"/><Relationship Id="rId119" Type="http://schemas.openxmlformats.org/officeDocument/2006/relationships/image" Target="../media/image382.png"/><Relationship Id="rId44" Type="http://schemas.openxmlformats.org/officeDocument/2006/relationships/customXml" Target="../ink/ink345.xml"/><Relationship Id="rId65" Type="http://schemas.openxmlformats.org/officeDocument/2006/relationships/image" Target="../media/image355.png"/><Relationship Id="rId86" Type="http://schemas.openxmlformats.org/officeDocument/2006/relationships/customXml" Target="../ink/ink366.xml"/><Relationship Id="rId130" Type="http://schemas.openxmlformats.org/officeDocument/2006/relationships/customXml" Target="../ink/ink388.xml"/><Relationship Id="rId151" Type="http://schemas.openxmlformats.org/officeDocument/2006/relationships/image" Target="../media/image398.png"/><Relationship Id="rId172" Type="http://schemas.openxmlformats.org/officeDocument/2006/relationships/customXml" Target="../ink/ink409.xml"/><Relationship Id="rId193" Type="http://schemas.openxmlformats.org/officeDocument/2006/relationships/image" Target="../media/image419.png"/><Relationship Id="rId13" Type="http://schemas.openxmlformats.org/officeDocument/2006/relationships/image" Target="../media/image329.png"/><Relationship Id="rId109" Type="http://schemas.openxmlformats.org/officeDocument/2006/relationships/image" Target="../media/image377.png"/><Relationship Id="rId34" Type="http://schemas.openxmlformats.org/officeDocument/2006/relationships/customXml" Target="../ink/ink340.xml"/><Relationship Id="rId55" Type="http://schemas.openxmlformats.org/officeDocument/2006/relationships/image" Target="../media/image350.png"/><Relationship Id="rId76" Type="http://schemas.openxmlformats.org/officeDocument/2006/relationships/customXml" Target="../ink/ink361.xml"/><Relationship Id="rId97" Type="http://schemas.openxmlformats.org/officeDocument/2006/relationships/image" Target="../media/image371.png"/><Relationship Id="rId120" Type="http://schemas.openxmlformats.org/officeDocument/2006/relationships/customXml" Target="../ink/ink383.xml"/><Relationship Id="rId141" Type="http://schemas.openxmlformats.org/officeDocument/2006/relationships/image" Target="../media/image393.png"/><Relationship Id="rId7" Type="http://schemas.openxmlformats.org/officeDocument/2006/relationships/image" Target="../media/image326.png"/><Relationship Id="rId71" Type="http://schemas.openxmlformats.org/officeDocument/2006/relationships/image" Target="../media/image358.png"/><Relationship Id="rId92" Type="http://schemas.openxmlformats.org/officeDocument/2006/relationships/customXml" Target="../ink/ink369.xml"/><Relationship Id="rId162" Type="http://schemas.openxmlformats.org/officeDocument/2006/relationships/customXml" Target="../ink/ink404.xml"/><Relationship Id="rId183" Type="http://schemas.openxmlformats.org/officeDocument/2006/relationships/image" Target="../media/image414.png"/><Relationship Id="rId2" Type="http://schemas.openxmlformats.org/officeDocument/2006/relationships/customXml" Target="../ink/ink324.xml"/><Relationship Id="rId29" Type="http://schemas.openxmlformats.org/officeDocument/2006/relationships/image" Target="../media/image337.png"/><Relationship Id="rId24" Type="http://schemas.openxmlformats.org/officeDocument/2006/relationships/customXml" Target="../ink/ink335.xml"/><Relationship Id="rId40" Type="http://schemas.openxmlformats.org/officeDocument/2006/relationships/customXml" Target="../ink/ink343.xml"/><Relationship Id="rId45" Type="http://schemas.openxmlformats.org/officeDocument/2006/relationships/image" Target="../media/image345.png"/><Relationship Id="rId66" Type="http://schemas.openxmlformats.org/officeDocument/2006/relationships/customXml" Target="../ink/ink356.xml"/><Relationship Id="rId87" Type="http://schemas.openxmlformats.org/officeDocument/2006/relationships/image" Target="../media/image366.png"/><Relationship Id="rId110" Type="http://schemas.openxmlformats.org/officeDocument/2006/relationships/customXml" Target="../ink/ink378.xml"/><Relationship Id="rId115" Type="http://schemas.openxmlformats.org/officeDocument/2006/relationships/image" Target="../media/image380.png"/><Relationship Id="rId131" Type="http://schemas.openxmlformats.org/officeDocument/2006/relationships/image" Target="../media/image388.png"/><Relationship Id="rId136" Type="http://schemas.openxmlformats.org/officeDocument/2006/relationships/customXml" Target="../ink/ink391.xml"/><Relationship Id="rId157" Type="http://schemas.openxmlformats.org/officeDocument/2006/relationships/image" Target="../media/image401.png"/><Relationship Id="rId178" Type="http://schemas.openxmlformats.org/officeDocument/2006/relationships/customXml" Target="../ink/ink412.xml"/><Relationship Id="rId61" Type="http://schemas.openxmlformats.org/officeDocument/2006/relationships/image" Target="../media/image353.png"/><Relationship Id="rId82" Type="http://schemas.openxmlformats.org/officeDocument/2006/relationships/customXml" Target="../ink/ink364.xml"/><Relationship Id="rId152" Type="http://schemas.openxmlformats.org/officeDocument/2006/relationships/customXml" Target="../ink/ink399.xml"/><Relationship Id="rId173" Type="http://schemas.openxmlformats.org/officeDocument/2006/relationships/image" Target="../media/image409.png"/><Relationship Id="rId194" Type="http://schemas.openxmlformats.org/officeDocument/2006/relationships/customXml" Target="../ink/ink420.xml"/><Relationship Id="rId199" Type="http://schemas.openxmlformats.org/officeDocument/2006/relationships/image" Target="../media/image422.png"/><Relationship Id="rId19" Type="http://schemas.openxmlformats.org/officeDocument/2006/relationships/image" Target="../media/image332.png"/><Relationship Id="rId14" Type="http://schemas.openxmlformats.org/officeDocument/2006/relationships/customXml" Target="../ink/ink330.xml"/><Relationship Id="rId30" Type="http://schemas.openxmlformats.org/officeDocument/2006/relationships/customXml" Target="../ink/ink338.xml"/><Relationship Id="rId35" Type="http://schemas.openxmlformats.org/officeDocument/2006/relationships/image" Target="../media/image340.png"/><Relationship Id="rId56" Type="http://schemas.openxmlformats.org/officeDocument/2006/relationships/customXml" Target="../ink/ink351.xml"/><Relationship Id="rId77" Type="http://schemas.openxmlformats.org/officeDocument/2006/relationships/image" Target="../media/image361.png"/><Relationship Id="rId100" Type="http://schemas.openxmlformats.org/officeDocument/2006/relationships/customXml" Target="../ink/ink373.xml"/><Relationship Id="rId105" Type="http://schemas.openxmlformats.org/officeDocument/2006/relationships/image" Target="../media/image375.png"/><Relationship Id="rId126" Type="http://schemas.openxmlformats.org/officeDocument/2006/relationships/customXml" Target="../ink/ink386.xml"/><Relationship Id="rId147" Type="http://schemas.openxmlformats.org/officeDocument/2006/relationships/image" Target="../media/image396.png"/><Relationship Id="rId168" Type="http://schemas.openxmlformats.org/officeDocument/2006/relationships/customXml" Target="../ink/ink407.xml"/><Relationship Id="rId8" Type="http://schemas.openxmlformats.org/officeDocument/2006/relationships/customXml" Target="../ink/ink327.xml"/><Relationship Id="rId51" Type="http://schemas.openxmlformats.org/officeDocument/2006/relationships/image" Target="../media/image348.png"/><Relationship Id="rId72" Type="http://schemas.openxmlformats.org/officeDocument/2006/relationships/customXml" Target="../ink/ink359.xml"/><Relationship Id="rId93" Type="http://schemas.openxmlformats.org/officeDocument/2006/relationships/image" Target="../media/image369.png"/><Relationship Id="rId98" Type="http://schemas.openxmlformats.org/officeDocument/2006/relationships/customXml" Target="../ink/ink372.xml"/><Relationship Id="rId121" Type="http://schemas.openxmlformats.org/officeDocument/2006/relationships/image" Target="../media/image383.png"/><Relationship Id="rId142" Type="http://schemas.openxmlformats.org/officeDocument/2006/relationships/customXml" Target="../ink/ink394.xml"/><Relationship Id="rId163" Type="http://schemas.openxmlformats.org/officeDocument/2006/relationships/image" Target="../media/image404.png"/><Relationship Id="rId184" Type="http://schemas.openxmlformats.org/officeDocument/2006/relationships/customXml" Target="../ink/ink415.xml"/><Relationship Id="rId189" Type="http://schemas.openxmlformats.org/officeDocument/2006/relationships/image" Target="../media/image417.png"/><Relationship Id="rId3" Type="http://schemas.openxmlformats.org/officeDocument/2006/relationships/image" Target="../media/image324.png"/><Relationship Id="rId25" Type="http://schemas.openxmlformats.org/officeDocument/2006/relationships/image" Target="../media/image335.png"/><Relationship Id="rId46" Type="http://schemas.openxmlformats.org/officeDocument/2006/relationships/customXml" Target="../ink/ink346.xml"/><Relationship Id="rId67" Type="http://schemas.openxmlformats.org/officeDocument/2006/relationships/image" Target="../media/image356.png"/><Relationship Id="rId116" Type="http://schemas.openxmlformats.org/officeDocument/2006/relationships/customXml" Target="../ink/ink381.xml"/><Relationship Id="rId137" Type="http://schemas.openxmlformats.org/officeDocument/2006/relationships/image" Target="../media/image391.png"/><Relationship Id="rId158" Type="http://schemas.openxmlformats.org/officeDocument/2006/relationships/customXml" Target="../ink/ink402.xml"/><Relationship Id="rId20" Type="http://schemas.openxmlformats.org/officeDocument/2006/relationships/customXml" Target="../ink/ink333.xml"/><Relationship Id="rId41" Type="http://schemas.openxmlformats.org/officeDocument/2006/relationships/image" Target="../media/image343.png"/><Relationship Id="rId62" Type="http://schemas.openxmlformats.org/officeDocument/2006/relationships/customXml" Target="../ink/ink354.xml"/><Relationship Id="rId83" Type="http://schemas.openxmlformats.org/officeDocument/2006/relationships/image" Target="../media/image364.png"/><Relationship Id="rId88" Type="http://schemas.openxmlformats.org/officeDocument/2006/relationships/customXml" Target="../ink/ink367.xml"/><Relationship Id="rId111" Type="http://schemas.openxmlformats.org/officeDocument/2006/relationships/image" Target="../media/image378.png"/><Relationship Id="rId132" Type="http://schemas.openxmlformats.org/officeDocument/2006/relationships/customXml" Target="../ink/ink389.xml"/><Relationship Id="rId153" Type="http://schemas.openxmlformats.org/officeDocument/2006/relationships/image" Target="../media/image399.png"/><Relationship Id="rId174" Type="http://schemas.openxmlformats.org/officeDocument/2006/relationships/customXml" Target="../ink/ink410.xml"/><Relationship Id="rId179" Type="http://schemas.openxmlformats.org/officeDocument/2006/relationships/image" Target="../media/image412.png"/><Relationship Id="rId195" Type="http://schemas.openxmlformats.org/officeDocument/2006/relationships/image" Target="../media/image420.png"/><Relationship Id="rId190" Type="http://schemas.openxmlformats.org/officeDocument/2006/relationships/customXml" Target="../ink/ink418.xml"/><Relationship Id="rId15" Type="http://schemas.openxmlformats.org/officeDocument/2006/relationships/image" Target="../media/image330.png"/><Relationship Id="rId36" Type="http://schemas.openxmlformats.org/officeDocument/2006/relationships/customXml" Target="../ink/ink341.xml"/><Relationship Id="rId57" Type="http://schemas.openxmlformats.org/officeDocument/2006/relationships/image" Target="../media/image351.png"/><Relationship Id="rId106" Type="http://schemas.openxmlformats.org/officeDocument/2006/relationships/customXml" Target="../ink/ink376.xml"/><Relationship Id="rId127" Type="http://schemas.openxmlformats.org/officeDocument/2006/relationships/image" Target="../media/image386.png"/><Relationship Id="rId10" Type="http://schemas.openxmlformats.org/officeDocument/2006/relationships/customXml" Target="../ink/ink328.xml"/><Relationship Id="rId31" Type="http://schemas.openxmlformats.org/officeDocument/2006/relationships/image" Target="../media/image338.png"/><Relationship Id="rId52" Type="http://schemas.openxmlformats.org/officeDocument/2006/relationships/customXml" Target="../ink/ink349.xml"/><Relationship Id="rId73" Type="http://schemas.openxmlformats.org/officeDocument/2006/relationships/image" Target="../media/image359.png"/><Relationship Id="rId78" Type="http://schemas.openxmlformats.org/officeDocument/2006/relationships/customXml" Target="../ink/ink362.xml"/><Relationship Id="rId94" Type="http://schemas.openxmlformats.org/officeDocument/2006/relationships/customXml" Target="../ink/ink370.xml"/><Relationship Id="rId99" Type="http://schemas.openxmlformats.org/officeDocument/2006/relationships/image" Target="../media/image372.png"/><Relationship Id="rId101" Type="http://schemas.openxmlformats.org/officeDocument/2006/relationships/image" Target="../media/image373.png"/><Relationship Id="rId122" Type="http://schemas.openxmlformats.org/officeDocument/2006/relationships/customXml" Target="../ink/ink384.xml"/><Relationship Id="rId143" Type="http://schemas.openxmlformats.org/officeDocument/2006/relationships/image" Target="../media/image394.png"/><Relationship Id="rId148" Type="http://schemas.openxmlformats.org/officeDocument/2006/relationships/customXml" Target="../ink/ink397.xml"/><Relationship Id="rId164" Type="http://schemas.openxmlformats.org/officeDocument/2006/relationships/customXml" Target="../ink/ink405.xml"/><Relationship Id="rId169" Type="http://schemas.openxmlformats.org/officeDocument/2006/relationships/image" Target="../media/image407.png"/><Relationship Id="rId185" Type="http://schemas.openxmlformats.org/officeDocument/2006/relationships/image" Target="../media/image415.png"/><Relationship Id="rId4" Type="http://schemas.openxmlformats.org/officeDocument/2006/relationships/customXml" Target="../ink/ink325.xml"/><Relationship Id="rId9" Type="http://schemas.openxmlformats.org/officeDocument/2006/relationships/image" Target="../media/image327.png"/><Relationship Id="rId180" Type="http://schemas.openxmlformats.org/officeDocument/2006/relationships/customXml" Target="../ink/ink413.xml"/><Relationship Id="rId26" Type="http://schemas.openxmlformats.org/officeDocument/2006/relationships/customXml" Target="../ink/ink336.xml"/><Relationship Id="rId47" Type="http://schemas.openxmlformats.org/officeDocument/2006/relationships/image" Target="../media/image346.png"/><Relationship Id="rId68" Type="http://schemas.openxmlformats.org/officeDocument/2006/relationships/customXml" Target="../ink/ink357.xml"/><Relationship Id="rId89" Type="http://schemas.openxmlformats.org/officeDocument/2006/relationships/image" Target="../media/image367.png"/><Relationship Id="rId112" Type="http://schemas.openxmlformats.org/officeDocument/2006/relationships/customXml" Target="../ink/ink379.xml"/><Relationship Id="rId133" Type="http://schemas.openxmlformats.org/officeDocument/2006/relationships/image" Target="../media/image389.png"/><Relationship Id="rId154" Type="http://schemas.openxmlformats.org/officeDocument/2006/relationships/customXml" Target="../ink/ink400.xml"/><Relationship Id="rId175" Type="http://schemas.openxmlformats.org/officeDocument/2006/relationships/image" Target="../media/image410.png"/><Relationship Id="rId196" Type="http://schemas.openxmlformats.org/officeDocument/2006/relationships/customXml" Target="../ink/ink421.xml"/><Relationship Id="rId16" Type="http://schemas.openxmlformats.org/officeDocument/2006/relationships/customXml" Target="../ink/ink331.xml"/><Relationship Id="rId37" Type="http://schemas.openxmlformats.org/officeDocument/2006/relationships/image" Target="../media/image341.png"/><Relationship Id="rId58" Type="http://schemas.openxmlformats.org/officeDocument/2006/relationships/customXml" Target="../ink/ink352.xml"/><Relationship Id="rId79" Type="http://schemas.openxmlformats.org/officeDocument/2006/relationships/image" Target="../media/image362.png"/><Relationship Id="rId102" Type="http://schemas.openxmlformats.org/officeDocument/2006/relationships/customXml" Target="../ink/ink374.xml"/><Relationship Id="rId123" Type="http://schemas.openxmlformats.org/officeDocument/2006/relationships/image" Target="../media/image384.png"/><Relationship Id="rId144" Type="http://schemas.openxmlformats.org/officeDocument/2006/relationships/customXml" Target="../ink/ink395.xml"/><Relationship Id="rId90" Type="http://schemas.openxmlformats.org/officeDocument/2006/relationships/customXml" Target="../ink/ink368.xml"/><Relationship Id="rId165" Type="http://schemas.openxmlformats.org/officeDocument/2006/relationships/image" Target="../media/image405.png"/><Relationship Id="rId186" Type="http://schemas.openxmlformats.org/officeDocument/2006/relationships/customXml" Target="../ink/ink416.xml"/><Relationship Id="rId27" Type="http://schemas.openxmlformats.org/officeDocument/2006/relationships/image" Target="../media/image336.png"/><Relationship Id="rId48" Type="http://schemas.openxmlformats.org/officeDocument/2006/relationships/customXml" Target="../ink/ink347.xml"/><Relationship Id="rId69" Type="http://schemas.openxmlformats.org/officeDocument/2006/relationships/image" Target="../media/image357.png"/><Relationship Id="rId113" Type="http://schemas.openxmlformats.org/officeDocument/2006/relationships/image" Target="../media/image379.png"/><Relationship Id="rId134" Type="http://schemas.openxmlformats.org/officeDocument/2006/relationships/customXml" Target="../ink/ink390.xml"/><Relationship Id="rId80" Type="http://schemas.openxmlformats.org/officeDocument/2006/relationships/customXml" Target="../ink/ink363.xml"/><Relationship Id="rId155" Type="http://schemas.openxmlformats.org/officeDocument/2006/relationships/image" Target="../media/image400.png"/><Relationship Id="rId176" Type="http://schemas.openxmlformats.org/officeDocument/2006/relationships/customXml" Target="../ink/ink411.xml"/><Relationship Id="rId197" Type="http://schemas.openxmlformats.org/officeDocument/2006/relationships/image" Target="../media/image421.png"/><Relationship Id="rId17" Type="http://schemas.openxmlformats.org/officeDocument/2006/relationships/image" Target="../media/image331.png"/><Relationship Id="rId38" Type="http://schemas.openxmlformats.org/officeDocument/2006/relationships/customXml" Target="../ink/ink342.xml"/><Relationship Id="rId59" Type="http://schemas.openxmlformats.org/officeDocument/2006/relationships/image" Target="../media/image352.png"/><Relationship Id="rId103" Type="http://schemas.openxmlformats.org/officeDocument/2006/relationships/image" Target="../media/image374.png"/><Relationship Id="rId124" Type="http://schemas.openxmlformats.org/officeDocument/2006/relationships/customXml" Target="../ink/ink385.xml"/><Relationship Id="rId70" Type="http://schemas.openxmlformats.org/officeDocument/2006/relationships/customXml" Target="../ink/ink358.xml"/><Relationship Id="rId91" Type="http://schemas.openxmlformats.org/officeDocument/2006/relationships/image" Target="../media/image368.png"/><Relationship Id="rId145" Type="http://schemas.openxmlformats.org/officeDocument/2006/relationships/image" Target="../media/image395.png"/><Relationship Id="rId166" Type="http://schemas.openxmlformats.org/officeDocument/2006/relationships/customXml" Target="../ink/ink406.xml"/><Relationship Id="rId187" Type="http://schemas.openxmlformats.org/officeDocument/2006/relationships/image" Target="../media/image416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37.xml"/><Relationship Id="rId49" Type="http://schemas.openxmlformats.org/officeDocument/2006/relationships/image" Target="../media/image347.png"/><Relationship Id="rId114" Type="http://schemas.openxmlformats.org/officeDocument/2006/relationships/customXml" Target="../ink/ink380.xml"/><Relationship Id="rId60" Type="http://schemas.openxmlformats.org/officeDocument/2006/relationships/customXml" Target="../ink/ink353.xml"/><Relationship Id="rId81" Type="http://schemas.openxmlformats.org/officeDocument/2006/relationships/image" Target="../media/image363.png"/><Relationship Id="rId135" Type="http://schemas.openxmlformats.org/officeDocument/2006/relationships/image" Target="../media/image390.png"/><Relationship Id="rId156" Type="http://schemas.openxmlformats.org/officeDocument/2006/relationships/customXml" Target="../ink/ink401.xml"/><Relationship Id="rId177" Type="http://schemas.openxmlformats.org/officeDocument/2006/relationships/image" Target="../media/image411.png"/><Relationship Id="rId198" Type="http://schemas.openxmlformats.org/officeDocument/2006/relationships/customXml" Target="../ink/ink422.xml"/><Relationship Id="rId18" Type="http://schemas.openxmlformats.org/officeDocument/2006/relationships/customXml" Target="../ink/ink332.xml"/><Relationship Id="rId39" Type="http://schemas.openxmlformats.org/officeDocument/2006/relationships/image" Target="../media/image342.png"/><Relationship Id="rId50" Type="http://schemas.openxmlformats.org/officeDocument/2006/relationships/customXml" Target="../ink/ink348.xml"/><Relationship Id="rId104" Type="http://schemas.openxmlformats.org/officeDocument/2006/relationships/customXml" Target="../ink/ink375.xml"/><Relationship Id="rId125" Type="http://schemas.openxmlformats.org/officeDocument/2006/relationships/image" Target="../media/image385.png"/><Relationship Id="rId146" Type="http://schemas.openxmlformats.org/officeDocument/2006/relationships/customXml" Target="../ink/ink396.xml"/><Relationship Id="rId167" Type="http://schemas.openxmlformats.org/officeDocument/2006/relationships/image" Target="../media/image406.png"/><Relationship Id="rId188" Type="http://schemas.openxmlformats.org/officeDocument/2006/relationships/customXml" Target="../ink/ink41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0.png"/><Relationship Id="rId21" Type="http://schemas.openxmlformats.org/officeDocument/2006/relationships/image" Target="../media/image432.png"/><Relationship Id="rId42" Type="http://schemas.openxmlformats.org/officeDocument/2006/relationships/customXml" Target="../ink/ink443.xml"/><Relationship Id="rId63" Type="http://schemas.openxmlformats.org/officeDocument/2006/relationships/image" Target="../media/image453.png"/><Relationship Id="rId84" Type="http://schemas.openxmlformats.org/officeDocument/2006/relationships/customXml" Target="../ink/ink464.xml"/><Relationship Id="rId138" Type="http://schemas.openxmlformats.org/officeDocument/2006/relationships/customXml" Target="../ink/ink491.xml"/><Relationship Id="rId159" Type="http://schemas.openxmlformats.org/officeDocument/2006/relationships/image" Target="../media/image500.png"/><Relationship Id="rId170" Type="http://schemas.openxmlformats.org/officeDocument/2006/relationships/customXml" Target="../ink/ink507.xml"/><Relationship Id="rId107" Type="http://schemas.openxmlformats.org/officeDocument/2006/relationships/image" Target="../media/image475.png"/><Relationship Id="rId11" Type="http://schemas.openxmlformats.org/officeDocument/2006/relationships/image" Target="../media/image427.png"/><Relationship Id="rId32" Type="http://schemas.openxmlformats.org/officeDocument/2006/relationships/customXml" Target="../ink/ink438.xml"/><Relationship Id="rId53" Type="http://schemas.openxmlformats.org/officeDocument/2006/relationships/image" Target="../media/image448.png"/><Relationship Id="rId74" Type="http://schemas.openxmlformats.org/officeDocument/2006/relationships/customXml" Target="../ink/ink459.xml"/><Relationship Id="rId128" Type="http://schemas.openxmlformats.org/officeDocument/2006/relationships/customXml" Target="../ink/ink486.xml"/><Relationship Id="rId149" Type="http://schemas.openxmlformats.org/officeDocument/2006/relationships/image" Target="../media/image495.png"/><Relationship Id="rId5" Type="http://schemas.openxmlformats.org/officeDocument/2006/relationships/image" Target="../media/image424.png"/><Relationship Id="rId95" Type="http://schemas.openxmlformats.org/officeDocument/2006/relationships/image" Target="../media/image469.png"/><Relationship Id="rId160" Type="http://schemas.openxmlformats.org/officeDocument/2006/relationships/customXml" Target="../ink/ink502.xml"/><Relationship Id="rId22" Type="http://schemas.openxmlformats.org/officeDocument/2006/relationships/customXml" Target="../ink/ink433.xml"/><Relationship Id="rId43" Type="http://schemas.openxmlformats.org/officeDocument/2006/relationships/image" Target="../media/image443.png"/><Relationship Id="rId64" Type="http://schemas.openxmlformats.org/officeDocument/2006/relationships/customXml" Target="../ink/ink454.xml"/><Relationship Id="rId118" Type="http://schemas.openxmlformats.org/officeDocument/2006/relationships/customXml" Target="../ink/ink481.xml"/><Relationship Id="rId139" Type="http://schemas.openxmlformats.org/officeDocument/2006/relationships/image" Target="../media/image222.png"/><Relationship Id="rId85" Type="http://schemas.openxmlformats.org/officeDocument/2006/relationships/image" Target="../media/image464.png"/><Relationship Id="rId150" Type="http://schemas.openxmlformats.org/officeDocument/2006/relationships/customXml" Target="../ink/ink497.xml"/><Relationship Id="rId171" Type="http://schemas.openxmlformats.org/officeDocument/2006/relationships/image" Target="../media/image506.png"/><Relationship Id="rId12" Type="http://schemas.openxmlformats.org/officeDocument/2006/relationships/customXml" Target="../ink/ink428.xml"/><Relationship Id="rId33" Type="http://schemas.openxmlformats.org/officeDocument/2006/relationships/image" Target="../media/image438.png"/><Relationship Id="rId108" Type="http://schemas.openxmlformats.org/officeDocument/2006/relationships/customXml" Target="../ink/ink476.xml"/><Relationship Id="rId129" Type="http://schemas.openxmlformats.org/officeDocument/2006/relationships/image" Target="../media/image486.png"/><Relationship Id="rId54" Type="http://schemas.openxmlformats.org/officeDocument/2006/relationships/customXml" Target="../ink/ink449.xml"/><Relationship Id="rId75" Type="http://schemas.openxmlformats.org/officeDocument/2006/relationships/image" Target="../media/image459.png"/><Relationship Id="rId96" Type="http://schemas.openxmlformats.org/officeDocument/2006/relationships/customXml" Target="../ink/ink470.xml"/><Relationship Id="rId140" Type="http://schemas.openxmlformats.org/officeDocument/2006/relationships/customXml" Target="../ink/ink492.xml"/><Relationship Id="rId161" Type="http://schemas.openxmlformats.org/officeDocument/2006/relationships/image" Target="../media/image501.png"/><Relationship Id="rId6" Type="http://schemas.openxmlformats.org/officeDocument/2006/relationships/customXml" Target="../ink/ink425.xml"/><Relationship Id="rId23" Type="http://schemas.openxmlformats.org/officeDocument/2006/relationships/image" Target="../media/image433.png"/><Relationship Id="rId28" Type="http://schemas.openxmlformats.org/officeDocument/2006/relationships/customXml" Target="../ink/ink436.xml"/><Relationship Id="rId49" Type="http://schemas.openxmlformats.org/officeDocument/2006/relationships/image" Target="../media/image446.png"/><Relationship Id="rId114" Type="http://schemas.openxmlformats.org/officeDocument/2006/relationships/customXml" Target="../ink/ink479.xml"/><Relationship Id="rId119" Type="http://schemas.openxmlformats.org/officeDocument/2006/relationships/image" Target="../media/image481.png"/><Relationship Id="rId44" Type="http://schemas.openxmlformats.org/officeDocument/2006/relationships/customXml" Target="../ink/ink444.xml"/><Relationship Id="rId60" Type="http://schemas.openxmlformats.org/officeDocument/2006/relationships/customXml" Target="../ink/ink452.xml"/><Relationship Id="rId65" Type="http://schemas.openxmlformats.org/officeDocument/2006/relationships/image" Target="../media/image454.png"/><Relationship Id="rId81" Type="http://schemas.openxmlformats.org/officeDocument/2006/relationships/image" Target="../media/image462.png"/><Relationship Id="rId86" Type="http://schemas.openxmlformats.org/officeDocument/2006/relationships/customXml" Target="../ink/ink465.xml"/><Relationship Id="rId130" Type="http://schemas.openxmlformats.org/officeDocument/2006/relationships/customXml" Target="../ink/ink487.xml"/><Relationship Id="rId135" Type="http://schemas.openxmlformats.org/officeDocument/2006/relationships/image" Target="../media/image489.png"/><Relationship Id="rId151" Type="http://schemas.openxmlformats.org/officeDocument/2006/relationships/image" Target="../media/image496.png"/><Relationship Id="rId156" Type="http://schemas.openxmlformats.org/officeDocument/2006/relationships/customXml" Target="../ink/ink500.xml"/><Relationship Id="rId177" Type="http://schemas.openxmlformats.org/officeDocument/2006/relationships/image" Target="../media/image509.png"/><Relationship Id="rId172" Type="http://schemas.openxmlformats.org/officeDocument/2006/relationships/customXml" Target="../ink/ink508.xml"/><Relationship Id="rId13" Type="http://schemas.openxmlformats.org/officeDocument/2006/relationships/image" Target="../media/image428.png"/><Relationship Id="rId18" Type="http://schemas.openxmlformats.org/officeDocument/2006/relationships/customXml" Target="../ink/ink431.xml"/><Relationship Id="rId39" Type="http://schemas.openxmlformats.org/officeDocument/2006/relationships/image" Target="../media/image441.png"/><Relationship Id="rId109" Type="http://schemas.openxmlformats.org/officeDocument/2006/relationships/image" Target="../media/image476.png"/><Relationship Id="rId34" Type="http://schemas.openxmlformats.org/officeDocument/2006/relationships/customXml" Target="../ink/ink439.xml"/><Relationship Id="rId50" Type="http://schemas.openxmlformats.org/officeDocument/2006/relationships/customXml" Target="../ink/ink447.xml"/><Relationship Id="rId55" Type="http://schemas.openxmlformats.org/officeDocument/2006/relationships/image" Target="../media/image449.png"/><Relationship Id="rId76" Type="http://schemas.openxmlformats.org/officeDocument/2006/relationships/customXml" Target="../ink/ink460.xml"/><Relationship Id="rId97" Type="http://schemas.openxmlformats.org/officeDocument/2006/relationships/image" Target="../media/image470.png"/><Relationship Id="rId104" Type="http://schemas.openxmlformats.org/officeDocument/2006/relationships/customXml" Target="../ink/ink474.xml"/><Relationship Id="rId120" Type="http://schemas.openxmlformats.org/officeDocument/2006/relationships/customXml" Target="../ink/ink482.xml"/><Relationship Id="rId125" Type="http://schemas.openxmlformats.org/officeDocument/2006/relationships/image" Target="../media/image484.png"/><Relationship Id="rId141" Type="http://schemas.openxmlformats.org/officeDocument/2006/relationships/image" Target="../media/image491.png"/><Relationship Id="rId146" Type="http://schemas.openxmlformats.org/officeDocument/2006/relationships/customXml" Target="../ink/ink495.xml"/><Relationship Id="rId167" Type="http://schemas.openxmlformats.org/officeDocument/2006/relationships/image" Target="../media/image504.png"/><Relationship Id="rId7" Type="http://schemas.openxmlformats.org/officeDocument/2006/relationships/image" Target="../media/image425.png"/><Relationship Id="rId71" Type="http://schemas.openxmlformats.org/officeDocument/2006/relationships/image" Target="../media/image457.png"/><Relationship Id="rId92" Type="http://schemas.openxmlformats.org/officeDocument/2006/relationships/customXml" Target="../ink/ink468.xml"/><Relationship Id="rId162" Type="http://schemas.openxmlformats.org/officeDocument/2006/relationships/customXml" Target="../ink/ink503.xml"/><Relationship Id="rId2" Type="http://schemas.openxmlformats.org/officeDocument/2006/relationships/customXml" Target="../ink/ink423.xml"/><Relationship Id="rId29" Type="http://schemas.openxmlformats.org/officeDocument/2006/relationships/image" Target="../media/image436.png"/><Relationship Id="rId24" Type="http://schemas.openxmlformats.org/officeDocument/2006/relationships/customXml" Target="../ink/ink434.xml"/><Relationship Id="rId40" Type="http://schemas.openxmlformats.org/officeDocument/2006/relationships/customXml" Target="../ink/ink442.xml"/><Relationship Id="rId45" Type="http://schemas.openxmlformats.org/officeDocument/2006/relationships/image" Target="../media/image444.png"/><Relationship Id="rId66" Type="http://schemas.openxmlformats.org/officeDocument/2006/relationships/customXml" Target="../ink/ink455.xml"/><Relationship Id="rId87" Type="http://schemas.openxmlformats.org/officeDocument/2006/relationships/image" Target="../media/image465.png"/><Relationship Id="rId110" Type="http://schemas.openxmlformats.org/officeDocument/2006/relationships/customXml" Target="../ink/ink477.xml"/><Relationship Id="rId115" Type="http://schemas.openxmlformats.org/officeDocument/2006/relationships/image" Target="../media/image479.png"/><Relationship Id="rId131" Type="http://schemas.openxmlformats.org/officeDocument/2006/relationships/image" Target="../media/image487.png"/><Relationship Id="rId136" Type="http://schemas.openxmlformats.org/officeDocument/2006/relationships/customXml" Target="../ink/ink490.xml"/><Relationship Id="rId157" Type="http://schemas.openxmlformats.org/officeDocument/2006/relationships/image" Target="../media/image499.png"/><Relationship Id="rId178" Type="http://schemas.openxmlformats.org/officeDocument/2006/relationships/customXml" Target="../ink/ink511.xml"/><Relationship Id="rId61" Type="http://schemas.openxmlformats.org/officeDocument/2006/relationships/image" Target="../media/image452.png"/><Relationship Id="rId82" Type="http://schemas.openxmlformats.org/officeDocument/2006/relationships/customXml" Target="../ink/ink463.xml"/><Relationship Id="rId152" Type="http://schemas.openxmlformats.org/officeDocument/2006/relationships/customXml" Target="../ink/ink498.xml"/><Relationship Id="rId173" Type="http://schemas.openxmlformats.org/officeDocument/2006/relationships/image" Target="../media/image507.png"/><Relationship Id="rId19" Type="http://schemas.openxmlformats.org/officeDocument/2006/relationships/image" Target="../media/image431.png"/><Relationship Id="rId14" Type="http://schemas.openxmlformats.org/officeDocument/2006/relationships/customXml" Target="../ink/ink429.xml"/><Relationship Id="rId30" Type="http://schemas.openxmlformats.org/officeDocument/2006/relationships/customXml" Target="../ink/ink437.xml"/><Relationship Id="rId35" Type="http://schemas.openxmlformats.org/officeDocument/2006/relationships/image" Target="../media/image439.png"/><Relationship Id="rId56" Type="http://schemas.openxmlformats.org/officeDocument/2006/relationships/customXml" Target="../ink/ink450.xml"/><Relationship Id="rId77" Type="http://schemas.openxmlformats.org/officeDocument/2006/relationships/image" Target="../media/image460.png"/><Relationship Id="rId100" Type="http://schemas.openxmlformats.org/officeDocument/2006/relationships/customXml" Target="../ink/ink472.xml"/><Relationship Id="rId105" Type="http://schemas.openxmlformats.org/officeDocument/2006/relationships/image" Target="../media/image474.png"/><Relationship Id="rId126" Type="http://schemas.openxmlformats.org/officeDocument/2006/relationships/customXml" Target="../ink/ink485.xml"/><Relationship Id="rId147" Type="http://schemas.openxmlformats.org/officeDocument/2006/relationships/image" Target="../media/image494.png"/><Relationship Id="rId168" Type="http://schemas.openxmlformats.org/officeDocument/2006/relationships/customXml" Target="../ink/ink506.xml"/><Relationship Id="rId8" Type="http://schemas.openxmlformats.org/officeDocument/2006/relationships/customXml" Target="../ink/ink426.xml"/><Relationship Id="rId51" Type="http://schemas.openxmlformats.org/officeDocument/2006/relationships/image" Target="../media/image447.png"/><Relationship Id="rId72" Type="http://schemas.openxmlformats.org/officeDocument/2006/relationships/customXml" Target="../ink/ink458.xml"/><Relationship Id="rId93" Type="http://schemas.openxmlformats.org/officeDocument/2006/relationships/image" Target="../media/image468.png"/><Relationship Id="rId98" Type="http://schemas.openxmlformats.org/officeDocument/2006/relationships/customXml" Target="../ink/ink471.xml"/><Relationship Id="rId121" Type="http://schemas.openxmlformats.org/officeDocument/2006/relationships/image" Target="../media/image482.png"/><Relationship Id="rId142" Type="http://schemas.openxmlformats.org/officeDocument/2006/relationships/customXml" Target="../ink/ink493.xml"/><Relationship Id="rId163" Type="http://schemas.openxmlformats.org/officeDocument/2006/relationships/image" Target="../media/image502.png"/><Relationship Id="rId3" Type="http://schemas.openxmlformats.org/officeDocument/2006/relationships/image" Target="../media/image423.png"/><Relationship Id="rId25" Type="http://schemas.openxmlformats.org/officeDocument/2006/relationships/image" Target="../media/image434.png"/><Relationship Id="rId46" Type="http://schemas.openxmlformats.org/officeDocument/2006/relationships/customXml" Target="../ink/ink445.xml"/><Relationship Id="rId67" Type="http://schemas.openxmlformats.org/officeDocument/2006/relationships/image" Target="../media/image455.png"/><Relationship Id="rId116" Type="http://schemas.openxmlformats.org/officeDocument/2006/relationships/customXml" Target="../ink/ink480.xml"/><Relationship Id="rId137" Type="http://schemas.openxmlformats.org/officeDocument/2006/relationships/image" Target="../media/image490.png"/><Relationship Id="rId158" Type="http://schemas.openxmlformats.org/officeDocument/2006/relationships/customXml" Target="../ink/ink501.xml"/><Relationship Id="rId20" Type="http://schemas.openxmlformats.org/officeDocument/2006/relationships/customXml" Target="../ink/ink432.xml"/><Relationship Id="rId41" Type="http://schemas.openxmlformats.org/officeDocument/2006/relationships/image" Target="../media/image442.png"/><Relationship Id="rId62" Type="http://schemas.openxmlformats.org/officeDocument/2006/relationships/customXml" Target="../ink/ink453.xml"/><Relationship Id="rId83" Type="http://schemas.openxmlformats.org/officeDocument/2006/relationships/image" Target="../media/image463.png"/><Relationship Id="rId88" Type="http://schemas.openxmlformats.org/officeDocument/2006/relationships/customXml" Target="../ink/ink466.xml"/><Relationship Id="rId111" Type="http://schemas.openxmlformats.org/officeDocument/2006/relationships/image" Target="../media/image477.png"/><Relationship Id="rId132" Type="http://schemas.openxmlformats.org/officeDocument/2006/relationships/customXml" Target="../ink/ink488.xml"/><Relationship Id="rId153" Type="http://schemas.openxmlformats.org/officeDocument/2006/relationships/image" Target="../media/image497.png"/><Relationship Id="rId174" Type="http://schemas.openxmlformats.org/officeDocument/2006/relationships/customXml" Target="../ink/ink509.xml"/><Relationship Id="rId179" Type="http://schemas.openxmlformats.org/officeDocument/2006/relationships/image" Target="../media/image510.png"/><Relationship Id="rId15" Type="http://schemas.openxmlformats.org/officeDocument/2006/relationships/image" Target="../media/image429.png"/><Relationship Id="rId36" Type="http://schemas.openxmlformats.org/officeDocument/2006/relationships/customXml" Target="../ink/ink440.xml"/><Relationship Id="rId57" Type="http://schemas.openxmlformats.org/officeDocument/2006/relationships/image" Target="../media/image450.png"/><Relationship Id="rId106" Type="http://schemas.openxmlformats.org/officeDocument/2006/relationships/customXml" Target="../ink/ink475.xml"/><Relationship Id="rId127" Type="http://schemas.openxmlformats.org/officeDocument/2006/relationships/image" Target="../media/image485.png"/><Relationship Id="rId10" Type="http://schemas.openxmlformats.org/officeDocument/2006/relationships/customXml" Target="../ink/ink427.xml"/><Relationship Id="rId31" Type="http://schemas.openxmlformats.org/officeDocument/2006/relationships/image" Target="../media/image437.png"/><Relationship Id="rId52" Type="http://schemas.openxmlformats.org/officeDocument/2006/relationships/customXml" Target="../ink/ink448.xml"/><Relationship Id="rId73" Type="http://schemas.openxmlformats.org/officeDocument/2006/relationships/image" Target="../media/image458.png"/><Relationship Id="rId78" Type="http://schemas.openxmlformats.org/officeDocument/2006/relationships/customXml" Target="../ink/ink461.xml"/><Relationship Id="rId94" Type="http://schemas.openxmlformats.org/officeDocument/2006/relationships/customXml" Target="../ink/ink469.xml"/><Relationship Id="rId99" Type="http://schemas.openxmlformats.org/officeDocument/2006/relationships/image" Target="../media/image471.png"/><Relationship Id="rId101" Type="http://schemas.openxmlformats.org/officeDocument/2006/relationships/image" Target="../media/image472.png"/><Relationship Id="rId122" Type="http://schemas.openxmlformats.org/officeDocument/2006/relationships/customXml" Target="../ink/ink483.xml"/><Relationship Id="rId143" Type="http://schemas.openxmlformats.org/officeDocument/2006/relationships/image" Target="../media/image492.png"/><Relationship Id="rId148" Type="http://schemas.openxmlformats.org/officeDocument/2006/relationships/customXml" Target="../ink/ink496.xml"/><Relationship Id="rId164" Type="http://schemas.openxmlformats.org/officeDocument/2006/relationships/customXml" Target="../ink/ink504.xml"/><Relationship Id="rId169" Type="http://schemas.openxmlformats.org/officeDocument/2006/relationships/image" Target="../media/image505.png"/><Relationship Id="rId4" Type="http://schemas.openxmlformats.org/officeDocument/2006/relationships/customXml" Target="../ink/ink424.xml"/><Relationship Id="rId9" Type="http://schemas.openxmlformats.org/officeDocument/2006/relationships/image" Target="../media/image426.png"/><Relationship Id="rId26" Type="http://schemas.openxmlformats.org/officeDocument/2006/relationships/customXml" Target="../ink/ink435.xml"/><Relationship Id="rId47" Type="http://schemas.openxmlformats.org/officeDocument/2006/relationships/image" Target="../media/image445.png"/><Relationship Id="rId68" Type="http://schemas.openxmlformats.org/officeDocument/2006/relationships/customXml" Target="../ink/ink456.xml"/><Relationship Id="rId89" Type="http://schemas.openxmlformats.org/officeDocument/2006/relationships/image" Target="../media/image466.png"/><Relationship Id="rId112" Type="http://schemas.openxmlformats.org/officeDocument/2006/relationships/customXml" Target="../ink/ink478.xml"/><Relationship Id="rId133" Type="http://schemas.openxmlformats.org/officeDocument/2006/relationships/image" Target="../media/image488.png"/><Relationship Id="rId154" Type="http://schemas.openxmlformats.org/officeDocument/2006/relationships/customXml" Target="../ink/ink499.xml"/><Relationship Id="rId175" Type="http://schemas.openxmlformats.org/officeDocument/2006/relationships/image" Target="../media/image508.png"/><Relationship Id="rId16" Type="http://schemas.openxmlformats.org/officeDocument/2006/relationships/customXml" Target="../ink/ink430.xml"/><Relationship Id="rId37" Type="http://schemas.openxmlformats.org/officeDocument/2006/relationships/image" Target="../media/image440.png"/><Relationship Id="rId58" Type="http://schemas.openxmlformats.org/officeDocument/2006/relationships/customXml" Target="../ink/ink451.xml"/><Relationship Id="rId79" Type="http://schemas.openxmlformats.org/officeDocument/2006/relationships/image" Target="../media/image461.png"/><Relationship Id="rId102" Type="http://schemas.openxmlformats.org/officeDocument/2006/relationships/customXml" Target="../ink/ink473.xml"/><Relationship Id="rId123" Type="http://schemas.openxmlformats.org/officeDocument/2006/relationships/image" Target="../media/image483.png"/><Relationship Id="rId144" Type="http://schemas.openxmlformats.org/officeDocument/2006/relationships/customXml" Target="../ink/ink494.xml"/><Relationship Id="rId90" Type="http://schemas.openxmlformats.org/officeDocument/2006/relationships/customXml" Target="../ink/ink467.xml"/><Relationship Id="rId165" Type="http://schemas.openxmlformats.org/officeDocument/2006/relationships/image" Target="../media/image503.png"/><Relationship Id="rId27" Type="http://schemas.openxmlformats.org/officeDocument/2006/relationships/image" Target="../media/image435.png"/><Relationship Id="rId48" Type="http://schemas.openxmlformats.org/officeDocument/2006/relationships/customXml" Target="../ink/ink446.xml"/><Relationship Id="rId69" Type="http://schemas.openxmlformats.org/officeDocument/2006/relationships/image" Target="../media/image456.png"/><Relationship Id="rId113" Type="http://schemas.openxmlformats.org/officeDocument/2006/relationships/image" Target="../media/image478.png"/><Relationship Id="rId134" Type="http://schemas.openxmlformats.org/officeDocument/2006/relationships/customXml" Target="../ink/ink489.xml"/><Relationship Id="rId80" Type="http://schemas.openxmlformats.org/officeDocument/2006/relationships/customXml" Target="../ink/ink462.xml"/><Relationship Id="rId155" Type="http://schemas.openxmlformats.org/officeDocument/2006/relationships/image" Target="../media/image498.png"/><Relationship Id="rId176" Type="http://schemas.openxmlformats.org/officeDocument/2006/relationships/customXml" Target="../ink/ink510.xml"/><Relationship Id="rId17" Type="http://schemas.openxmlformats.org/officeDocument/2006/relationships/image" Target="../media/image430.png"/><Relationship Id="rId38" Type="http://schemas.openxmlformats.org/officeDocument/2006/relationships/customXml" Target="../ink/ink441.xml"/><Relationship Id="rId59" Type="http://schemas.openxmlformats.org/officeDocument/2006/relationships/image" Target="../media/image451.png"/><Relationship Id="rId103" Type="http://schemas.openxmlformats.org/officeDocument/2006/relationships/image" Target="../media/image473.png"/><Relationship Id="rId124" Type="http://schemas.openxmlformats.org/officeDocument/2006/relationships/customXml" Target="../ink/ink484.xml"/><Relationship Id="rId70" Type="http://schemas.openxmlformats.org/officeDocument/2006/relationships/customXml" Target="../ink/ink457.xml"/><Relationship Id="rId91" Type="http://schemas.openxmlformats.org/officeDocument/2006/relationships/image" Target="../media/image467.png"/><Relationship Id="rId145" Type="http://schemas.openxmlformats.org/officeDocument/2006/relationships/image" Target="../media/image493.png"/><Relationship Id="rId166" Type="http://schemas.openxmlformats.org/officeDocument/2006/relationships/customXml" Target="../ink/ink50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7.png"/><Relationship Id="rId21" Type="http://schemas.openxmlformats.org/officeDocument/2006/relationships/image" Target="../media/image520.png"/><Relationship Id="rId42" Type="http://schemas.openxmlformats.org/officeDocument/2006/relationships/customXml" Target="../ink/ink532.xml"/><Relationship Id="rId63" Type="http://schemas.openxmlformats.org/officeDocument/2006/relationships/image" Target="../media/image541.png"/><Relationship Id="rId84" Type="http://schemas.openxmlformats.org/officeDocument/2006/relationships/customXml" Target="../ink/ink553.xml"/><Relationship Id="rId138" Type="http://schemas.openxmlformats.org/officeDocument/2006/relationships/customXml" Target="../ink/ink580.xml"/><Relationship Id="rId159" Type="http://schemas.openxmlformats.org/officeDocument/2006/relationships/image" Target="../media/image588.png"/><Relationship Id="rId170" Type="http://schemas.openxmlformats.org/officeDocument/2006/relationships/customXml" Target="../ink/ink596.xml"/><Relationship Id="rId191" Type="http://schemas.openxmlformats.org/officeDocument/2006/relationships/image" Target="../media/image604.png"/><Relationship Id="rId205" Type="http://schemas.openxmlformats.org/officeDocument/2006/relationships/image" Target="../media/image611.png"/><Relationship Id="rId107" Type="http://schemas.openxmlformats.org/officeDocument/2006/relationships/image" Target="../media/image562.png"/><Relationship Id="rId11" Type="http://schemas.openxmlformats.org/officeDocument/2006/relationships/image" Target="../media/image515.png"/><Relationship Id="rId32" Type="http://schemas.openxmlformats.org/officeDocument/2006/relationships/customXml" Target="../ink/ink527.xml"/><Relationship Id="rId53" Type="http://schemas.openxmlformats.org/officeDocument/2006/relationships/image" Target="../media/image536.png"/><Relationship Id="rId74" Type="http://schemas.openxmlformats.org/officeDocument/2006/relationships/customXml" Target="../ink/ink548.xml"/><Relationship Id="rId128" Type="http://schemas.openxmlformats.org/officeDocument/2006/relationships/customXml" Target="../ink/ink575.xml"/><Relationship Id="rId149" Type="http://schemas.openxmlformats.org/officeDocument/2006/relationships/image" Target="../media/image583.png"/><Relationship Id="rId5" Type="http://schemas.openxmlformats.org/officeDocument/2006/relationships/image" Target="../media/image512.png"/><Relationship Id="rId95" Type="http://schemas.openxmlformats.org/officeDocument/2006/relationships/image" Target="../media/image556.png"/><Relationship Id="rId160" Type="http://schemas.openxmlformats.org/officeDocument/2006/relationships/customXml" Target="../ink/ink591.xml"/><Relationship Id="rId181" Type="http://schemas.openxmlformats.org/officeDocument/2006/relationships/image" Target="../media/image599.png"/><Relationship Id="rId216" Type="http://schemas.openxmlformats.org/officeDocument/2006/relationships/customXml" Target="../ink/ink619.xml"/><Relationship Id="rId22" Type="http://schemas.openxmlformats.org/officeDocument/2006/relationships/customXml" Target="../ink/ink522.xml"/><Relationship Id="rId43" Type="http://schemas.openxmlformats.org/officeDocument/2006/relationships/image" Target="../media/image531.png"/><Relationship Id="rId64" Type="http://schemas.openxmlformats.org/officeDocument/2006/relationships/customXml" Target="../ink/ink543.xml"/><Relationship Id="rId118" Type="http://schemas.openxmlformats.org/officeDocument/2006/relationships/customXml" Target="../ink/ink570.xml"/><Relationship Id="rId139" Type="http://schemas.openxmlformats.org/officeDocument/2006/relationships/image" Target="../media/image578.png"/><Relationship Id="rId85" Type="http://schemas.openxmlformats.org/officeDocument/2006/relationships/image" Target="../media/image551.png"/><Relationship Id="rId150" Type="http://schemas.openxmlformats.org/officeDocument/2006/relationships/customXml" Target="../ink/ink586.xml"/><Relationship Id="rId171" Type="http://schemas.openxmlformats.org/officeDocument/2006/relationships/image" Target="../media/image594.png"/><Relationship Id="rId192" Type="http://schemas.openxmlformats.org/officeDocument/2006/relationships/customXml" Target="../ink/ink607.xml"/><Relationship Id="rId206" Type="http://schemas.openxmlformats.org/officeDocument/2006/relationships/customXml" Target="../ink/ink614.xml"/><Relationship Id="rId12" Type="http://schemas.openxmlformats.org/officeDocument/2006/relationships/customXml" Target="../ink/ink517.xml"/><Relationship Id="rId33" Type="http://schemas.openxmlformats.org/officeDocument/2006/relationships/image" Target="../media/image526.png"/><Relationship Id="rId108" Type="http://schemas.openxmlformats.org/officeDocument/2006/relationships/customXml" Target="../ink/ink565.xml"/><Relationship Id="rId129" Type="http://schemas.openxmlformats.org/officeDocument/2006/relationships/image" Target="../media/image573.png"/><Relationship Id="rId54" Type="http://schemas.openxmlformats.org/officeDocument/2006/relationships/customXml" Target="../ink/ink538.xml"/><Relationship Id="rId75" Type="http://schemas.openxmlformats.org/officeDocument/2006/relationships/image" Target="../media/image222.png"/><Relationship Id="rId96" Type="http://schemas.openxmlformats.org/officeDocument/2006/relationships/customXml" Target="../ink/ink559.xml"/><Relationship Id="rId140" Type="http://schemas.openxmlformats.org/officeDocument/2006/relationships/customXml" Target="../ink/ink581.xml"/><Relationship Id="rId161" Type="http://schemas.openxmlformats.org/officeDocument/2006/relationships/image" Target="../media/image589.png"/><Relationship Id="rId182" Type="http://schemas.openxmlformats.org/officeDocument/2006/relationships/customXml" Target="../ink/ink602.xml"/><Relationship Id="rId217" Type="http://schemas.openxmlformats.org/officeDocument/2006/relationships/image" Target="../media/image617.png"/><Relationship Id="rId6" Type="http://schemas.openxmlformats.org/officeDocument/2006/relationships/customXml" Target="../ink/ink514.xml"/><Relationship Id="rId23" Type="http://schemas.openxmlformats.org/officeDocument/2006/relationships/image" Target="../media/image521.png"/><Relationship Id="rId119" Type="http://schemas.openxmlformats.org/officeDocument/2006/relationships/image" Target="../media/image568.png"/><Relationship Id="rId44" Type="http://schemas.openxmlformats.org/officeDocument/2006/relationships/customXml" Target="../ink/ink533.xml"/><Relationship Id="rId65" Type="http://schemas.openxmlformats.org/officeDocument/2006/relationships/image" Target="../media/image542.png"/><Relationship Id="rId86" Type="http://schemas.openxmlformats.org/officeDocument/2006/relationships/customXml" Target="../ink/ink554.xml"/><Relationship Id="rId130" Type="http://schemas.openxmlformats.org/officeDocument/2006/relationships/customXml" Target="../ink/ink576.xml"/><Relationship Id="rId151" Type="http://schemas.openxmlformats.org/officeDocument/2006/relationships/image" Target="../media/image584.png"/><Relationship Id="rId172" Type="http://schemas.openxmlformats.org/officeDocument/2006/relationships/customXml" Target="../ink/ink597.xml"/><Relationship Id="rId193" Type="http://schemas.openxmlformats.org/officeDocument/2006/relationships/image" Target="../media/image605.png"/><Relationship Id="rId207" Type="http://schemas.openxmlformats.org/officeDocument/2006/relationships/image" Target="../media/image612.png"/><Relationship Id="rId13" Type="http://schemas.openxmlformats.org/officeDocument/2006/relationships/image" Target="../media/image516.png"/><Relationship Id="rId109" Type="http://schemas.openxmlformats.org/officeDocument/2006/relationships/image" Target="../media/image563.png"/><Relationship Id="rId34" Type="http://schemas.openxmlformats.org/officeDocument/2006/relationships/customXml" Target="../ink/ink528.xml"/><Relationship Id="rId55" Type="http://schemas.openxmlformats.org/officeDocument/2006/relationships/image" Target="../media/image537.png"/><Relationship Id="rId76" Type="http://schemas.openxmlformats.org/officeDocument/2006/relationships/customXml" Target="../ink/ink549.xml"/><Relationship Id="rId97" Type="http://schemas.openxmlformats.org/officeDocument/2006/relationships/image" Target="../media/image557.png"/><Relationship Id="rId120" Type="http://schemas.openxmlformats.org/officeDocument/2006/relationships/customXml" Target="../ink/ink571.xml"/><Relationship Id="rId141" Type="http://schemas.openxmlformats.org/officeDocument/2006/relationships/image" Target="../media/image579.png"/><Relationship Id="rId7" Type="http://schemas.openxmlformats.org/officeDocument/2006/relationships/image" Target="../media/image513.png"/><Relationship Id="rId162" Type="http://schemas.openxmlformats.org/officeDocument/2006/relationships/customXml" Target="../ink/ink592.xml"/><Relationship Id="rId183" Type="http://schemas.openxmlformats.org/officeDocument/2006/relationships/image" Target="../media/image600.png"/><Relationship Id="rId218" Type="http://schemas.openxmlformats.org/officeDocument/2006/relationships/customXml" Target="../ink/ink620.xml"/><Relationship Id="rId24" Type="http://schemas.openxmlformats.org/officeDocument/2006/relationships/customXml" Target="../ink/ink523.xml"/><Relationship Id="rId45" Type="http://schemas.openxmlformats.org/officeDocument/2006/relationships/image" Target="../media/image532.png"/><Relationship Id="rId66" Type="http://schemas.openxmlformats.org/officeDocument/2006/relationships/customXml" Target="../ink/ink544.xml"/><Relationship Id="rId87" Type="http://schemas.openxmlformats.org/officeDocument/2006/relationships/image" Target="../media/image552.png"/><Relationship Id="rId110" Type="http://schemas.openxmlformats.org/officeDocument/2006/relationships/customXml" Target="../ink/ink566.xml"/><Relationship Id="rId131" Type="http://schemas.openxmlformats.org/officeDocument/2006/relationships/image" Target="../media/image574.png"/><Relationship Id="rId152" Type="http://schemas.openxmlformats.org/officeDocument/2006/relationships/customXml" Target="../ink/ink587.xml"/><Relationship Id="rId173" Type="http://schemas.openxmlformats.org/officeDocument/2006/relationships/image" Target="../media/image595.png"/><Relationship Id="rId194" Type="http://schemas.openxmlformats.org/officeDocument/2006/relationships/customXml" Target="../ink/ink608.xml"/><Relationship Id="rId208" Type="http://schemas.openxmlformats.org/officeDocument/2006/relationships/customXml" Target="../ink/ink615.xml"/><Relationship Id="rId14" Type="http://schemas.openxmlformats.org/officeDocument/2006/relationships/customXml" Target="../ink/ink518.xml"/><Relationship Id="rId35" Type="http://schemas.openxmlformats.org/officeDocument/2006/relationships/image" Target="../media/image527.png"/><Relationship Id="rId56" Type="http://schemas.openxmlformats.org/officeDocument/2006/relationships/customXml" Target="../ink/ink539.xml"/><Relationship Id="rId77" Type="http://schemas.openxmlformats.org/officeDocument/2006/relationships/image" Target="../media/image547.png"/><Relationship Id="rId100" Type="http://schemas.openxmlformats.org/officeDocument/2006/relationships/customXml" Target="../ink/ink561.xml"/><Relationship Id="rId8" Type="http://schemas.openxmlformats.org/officeDocument/2006/relationships/customXml" Target="../ink/ink515.xml"/><Relationship Id="rId51" Type="http://schemas.openxmlformats.org/officeDocument/2006/relationships/image" Target="../media/image535.png"/><Relationship Id="rId72" Type="http://schemas.openxmlformats.org/officeDocument/2006/relationships/customXml" Target="../ink/ink547.xml"/><Relationship Id="rId93" Type="http://schemas.openxmlformats.org/officeDocument/2006/relationships/image" Target="../media/image555.png"/><Relationship Id="rId98" Type="http://schemas.openxmlformats.org/officeDocument/2006/relationships/customXml" Target="../ink/ink560.xml"/><Relationship Id="rId121" Type="http://schemas.openxmlformats.org/officeDocument/2006/relationships/image" Target="../media/image569.png"/><Relationship Id="rId142" Type="http://schemas.openxmlformats.org/officeDocument/2006/relationships/customXml" Target="../ink/ink582.xml"/><Relationship Id="rId163" Type="http://schemas.openxmlformats.org/officeDocument/2006/relationships/image" Target="../media/image590.png"/><Relationship Id="rId184" Type="http://schemas.openxmlformats.org/officeDocument/2006/relationships/customXml" Target="../ink/ink603.xml"/><Relationship Id="rId189" Type="http://schemas.openxmlformats.org/officeDocument/2006/relationships/image" Target="../media/image603.png"/><Relationship Id="rId219" Type="http://schemas.openxmlformats.org/officeDocument/2006/relationships/image" Target="../media/image618.png"/><Relationship Id="rId3" Type="http://schemas.openxmlformats.org/officeDocument/2006/relationships/image" Target="../media/image511.png"/><Relationship Id="rId214" Type="http://schemas.openxmlformats.org/officeDocument/2006/relationships/customXml" Target="../ink/ink618.xml"/><Relationship Id="rId25" Type="http://schemas.openxmlformats.org/officeDocument/2006/relationships/image" Target="../media/image522.png"/><Relationship Id="rId46" Type="http://schemas.openxmlformats.org/officeDocument/2006/relationships/customXml" Target="../ink/ink534.xml"/><Relationship Id="rId67" Type="http://schemas.openxmlformats.org/officeDocument/2006/relationships/image" Target="../media/image543.png"/><Relationship Id="rId116" Type="http://schemas.openxmlformats.org/officeDocument/2006/relationships/customXml" Target="../ink/ink569.xml"/><Relationship Id="rId137" Type="http://schemas.openxmlformats.org/officeDocument/2006/relationships/image" Target="../media/image577.png"/><Relationship Id="rId158" Type="http://schemas.openxmlformats.org/officeDocument/2006/relationships/customXml" Target="../ink/ink590.xml"/><Relationship Id="rId20" Type="http://schemas.openxmlformats.org/officeDocument/2006/relationships/customXml" Target="../ink/ink521.xml"/><Relationship Id="rId41" Type="http://schemas.openxmlformats.org/officeDocument/2006/relationships/image" Target="../media/image530.png"/><Relationship Id="rId62" Type="http://schemas.openxmlformats.org/officeDocument/2006/relationships/customXml" Target="../ink/ink542.xml"/><Relationship Id="rId83" Type="http://schemas.openxmlformats.org/officeDocument/2006/relationships/image" Target="../media/image550.png"/><Relationship Id="rId88" Type="http://schemas.openxmlformats.org/officeDocument/2006/relationships/customXml" Target="../ink/ink555.xml"/><Relationship Id="rId111" Type="http://schemas.openxmlformats.org/officeDocument/2006/relationships/image" Target="../media/image564.png"/><Relationship Id="rId132" Type="http://schemas.openxmlformats.org/officeDocument/2006/relationships/customXml" Target="../ink/ink577.xml"/><Relationship Id="rId153" Type="http://schemas.openxmlformats.org/officeDocument/2006/relationships/image" Target="../media/image585.png"/><Relationship Id="rId174" Type="http://schemas.openxmlformats.org/officeDocument/2006/relationships/customXml" Target="../ink/ink598.xml"/><Relationship Id="rId179" Type="http://schemas.openxmlformats.org/officeDocument/2006/relationships/image" Target="../media/image598.png"/><Relationship Id="rId195" Type="http://schemas.openxmlformats.org/officeDocument/2006/relationships/image" Target="../media/image606.png"/><Relationship Id="rId209" Type="http://schemas.openxmlformats.org/officeDocument/2006/relationships/image" Target="../media/image613.png"/><Relationship Id="rId190" Type="http://schemas.openxmlformats.org/officeDocument/2006/relationships/customXml" Target="../ink/ink606.xml"/><Relationship Id="rId204" Type="http://schemas.openxmlformats.org/officeDocument/2006/relationships/customXml" Target="../ink/ink613.xml"/><Relationship Id="rId220" Type="http://schemas.openxmlformats.org/officeDocument/2006/relationships/customXml" Target="../ink/ink621.xml"/><Relationship Id="rId15" Type="http://schemas.openxmlformats.org/officeDocument/2006/relationships/image" Target="../media/image517.png"/><Relationship Id="rId36" Type="http://schemas.openxmlformats.org/officeDocument/2006/relationships/customXml" Target="../ink/ink529.xml"/><Relationship Id="rId57" Type="http://schemas.openxmlformats.org/officeDocument/2006/relationships/image" Target="../media/image538.png"/><Relationship Id="rId106" Type="http://schemas.openxmlformats.org/officeDocument/2006/relationships/customXml" Target="../ink/ink564.xml"/><Relationship Id="rId127" Type="http://schemas.openxmlformats.org/officeDocument/2006/relationships/image" Target="../media/image572.png"/><Relationship Id="rId10" Type="http://schemas.openxmlformats.org/officeDocument/2006/relationships/customXml" Target="../ink/ink516.xml"/><Relationship Id="rId31" Type="http://schemas.openxmlformats.org/officeDocument/2006/relationships/image" Target="../media/image525.png"/><Relationship Id="rId52" Type="http://schemas.openxmlformats.org/officeDocument/2006/relationships/customXml" Target="../ink/ink537.xml"/><Relationship Id="rId73" Type="http://schemas.openxmlformats.org/officeDocument/2006/relationships/image" Target="../media/image546.png"/><Relationship Id="rId78" Type="http://schemas.openxmlformats.org/officeDocument/2006/relationships/customXml" Target="../ink/ink550.xml"/><Relationship Id="rId94" Type="http://schemas.openxmlformats.org/officeDocument/2006/relationships/customXml" Target="../ink/ink558.xml"/><Relationship Id="rId99" Type="http://schemas.openxmlformats.org/officeDocument/2006/relationships/image" Target="../media/image558.png"/><Relationship Id="rId101" Type="http://schemas.openxmlformats.org/officeDocument/2006/relationships/image" Target="../media/image559.png"/><Relationship Id="rId122" Type="http://schemas.openxmlformats.org/officeDocument/2006/relationships/customXml" Target="../ink/ink572.xml"/><Relationship Id="rId143" Type="http://schemas.openxmlformats.org/officeDocument/2006/relationships/image" Target="../media/image580.png"/><Relationship Id="rId148" Type="http://schemas.openxmlformats.org/officeDocument/2006/relationships/customXml" Target="../ink/ink585.xml"/><Relationship Id="rId164" Type="http://schemas.openxmlformats.org/officeDocument/2006/relationships/customXml" Target="../ink/ink593.xml"/><Relationship Id="rId169" Type="http://schemas.openxmlformats.org/officeDocument/2006/relationships/image" Target="../media/image593.png"/><Relationship Id="rId185" Type="http://schemas.openxmlformats.org/officeDocument/2006/relationships/image" Target="../media/image601.png"/><Relationship Id="rId4" Type="http://schemas.openxmlformats.org/officeDocument/2006/relationships/customXml" Target="../ink/ink513.xml"/><Relationship Id="rId9" Type="http://schemas.openxmlformats.org/officeDocument/2006/relationships/image" Target="../media/image514.png"/><Relationship Id="rId180" Type="http://schemas.openxmlformats.org/officeDocument/2006/relationships/customXml" Target="../ink/ink601.xml"/><Relationship Id="rId210" Type="http://schemas.openxmlformats.org/officeDocument/2006/relationships/customXml" Target="../ink/ink616.xml"/><Relationship Id="rId215" Type="http://schemas.openxmlformats.org/officeDocument/2006/relationships/image" Target="../media/image616.png"/><Relationship Id="rId26" Type="http://schemas.openxmlformats.org/officeDocument/2006/relationships/customXml" Target="../ink/ink524.xml"/><Relationship Id="rId47" Type="http://schemas.openxmlformats.org/officeDocument/2006/relationships/image" Target="../media/image533.png"/><Relationship Id="rId68" Type="http://schemas.openxmlformats.org/officeDocument/2006/relationships/customXml" Target="../ink/ink545.xml"/><Relationship Id="rId89" Type="http://schemas.openxmlformats.org/officeDocument/2006/relationships/image" Target="../media/image553.png"/><Relationship Id="rId112" Type="http://schemas.openxmlformats.org/officeDocument/2006/relationships/customXml" Target="../ink/ink567.xml"/><Relationship Id="rId133" Type="http://schemas.openxmlformats.org/officeDocument/2006/relationships/image" Target="../media/image575.png"/><Relationship Id="rId154" Type="http://schemas.openxmlformats.org/officeDocument/2006/relationships/customXml" Target="../ink/ink588.xml"/><Relationship Id="rId175" Type="http://schemas.openxmlformats.org/officeDocument/2006/relationships/image" Target="../media/image596.png"/><Relationship Id="rId196" Type="http://schemas.openxmlformats.org/officeDocument/2006/relationships/customXml" Target="../ink/ink609.xml"/><Relationship Id="rId200" Type="http://schemas.openxmlformats.org/officeDocument/2006/relationships/customXml" Target="../ink/ink611.xml"/><Relationship Id="rId16" Type="http://schemas.openxmlformats.org/officeDocument/2006/relationships/customXml" Target="../ink/ink519.xml"/><Relationship Id="rId221" Type="http://schemas.openxmlformats.org/officeDocument/2006/relationships/image" Target="../media/image619.png"/><Relationship Id="rId37" Type="http://schemas.openxmlformats.org/officeDocument/2006/relationships/image" Target="../media/image528.png"/><Relationship Id="rId58" Type="http://schemas.openxmlformats.org/officeDocument/2006/relationships/customXml" Target="../ink/ink540.xml"/><Relationship Id="rId79" Type="http://schemas.openxmlformats.org/officeDocument/2006/relationships/image" Target="../media/image548.png"/><Relationship Id="rId102" Type="http://schemas.openxmlformats.org/officeDocument/2006/relationships/customXml" Target="../ink/ink562.xml"/><Relationship Id="rId123" Type="http://schemas.openxmlformats.org/officeDocument/2006/relationships/image" Target="../media/image570.png"/><Relationship Id="rId144" Type="http://schemas.openxmlformats.org/officeDocument/2006/relationships/customXml" Target="../ink/ink583.xml"/><Relationship Id="rId90" Type="http://schemas.openxmlformats.org/officeDocument/2006/relationships/customXml" Target="../ink/ink556.xml"/><Relationship Id="rId165" Type="http://schemas.openxmlformats.org/officeDocument/2006/relationships/image" Target="../media/image591.png"/><Relationship Id="rId186" Type="http://schemas.openxmlformats.org/officeDocument/2006/relationships/customXml" Target="../ink/ink604.xml"/><Relationship Id="rId211" Type="http://schemas.openxmlformats.org/officeDocument/2006/relationships/image" Target="../media/image614.png"/><Relationship Id="rId27" Type="http://schemas.openxmlformats.org/officeDocument/2006/relationships/image" Target="../media/image523.png"/><Relationship Id="rId48" Type="http://schemas.openxmlformats.org/officeDocument/2006/relationships/customXml" Target="../ink/ink535.xml"/><Relationship Id="rId69" Type="http://schemas.openxmlformats.org/officeDocument/2006/relationships/image" Target="../media/image544.png"/><Relationship Id="rId113" Type="http://schemas.openxmlformats.org/officeDocument/2006/relationships/image" Target="../media/image565.png"/><Relationship Id="rId134" Type="http://schemas.openxmlformats.org/officeDocument/2006/relationships/customXml" Target="../ink/ink578.xml"/><Relationship Id="rId80" Type="http://schemas.openxmlformats.org/officeDocument/2006/relationships/customXml" Target="../ink/ink551.xml"/><Relationship Id="rId155" Type="http://schemas.openxmlformats.org/officeDocument/2006/relationships/image" Target="../media/image586.png"/><Relationship Id="rId176" Type="http://schemas.openxmlformats.org/officeDocument/2006/relationships/customXml" Target="../ink/ink599.xml"/><Relationship Id="rId197" Type="http://schemas.openxmlformats.org/officeDocument/2006/relationships/image" Target="../media/image607.png"/><Relationship Id="rId201" Type="http://schemas.openxmlformats.org/officeDocument/2006/relationships/image" Target="../media/image609.png"/><Relationship Id="rId17" Type="http://schemas.openxmlformats.org/officeDocument/2006/relationships/image" Target="../media/image518.png"/><Relationship Id="rId38" Type="http://schemas.openxmlformats.org/officeDocument/2006/relationships/customXml" Target="../ink/ink530.xml"/><Relationship Id="rId59" Type="http://schemas.openxmlformats.org/officeDocument/2006/relationships/image" Target="../media/image539.png"/><Relationship Id="rId103" Type="http://schemas.openxmlformats.org/officeDocument/2006/relationships/image" Target="../media/image560.png"/><Relationship Id="rId124" Type="http://schemas.openxmlformats.org/officeDocument/2006/relationships/customXml" Target="../ink/ink573.xml"/><Relationship Id="rId70" Type="http://schemas.openxmlformats.org/officeDocument/2006/relationships/customXml" Target="../ink/ink546.xml"/><Relationship Id="rId91" Type="http://schemas.openxmlformats.org/officeDocument/2006/relationships/image" Target="../media/image554.png"/><Relationship Id="rId145" Type="http://schemas.openxmlformats.org/officeDocument/2006/relationships/image" Target="../media/image581.png"/><Relationship Id="rId166" Type="http://schemas.openxmlformats.org/officeDocument/2006/relationships/customXml" Target="../ink/ink594.xml"/><Relationship Id="rId187" Type="http://schemas.openxmlformats.org/officeDocument/2006/relationships/image" Target="../media/image60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17.xml"/><Relationship Id="rId28" Type="http://schemas.openxmlformats.org/officeDocument/2006/relationships/customXml" Target="../ink/ink525.xml"/><Relationship Id="rId49" Type="http://schemas.openxmlformats.org/officeDocument/2006/relationships/image" Target="../media/image534.png"/><Relationship Id="rId114" Type="http://schemas.openxmlformats.org/officeDocument/2006/relationships/customXml" Target="../ink/ink568.xml"/><Relationship Id="rId60" Type="http://schemas.openxmlformats.org/officeDocument/2006/relationships/customXml" Target="../ink/ink541.xml"/><Relationship Id="rId81" Type="http://schemas.openxmlformats.org/officeDocument/2006/relationships/image" Target="../media/image549.png"/><Relationship Id="rId135" Type="http://schemas.openxmlformats.org/officeDocument/2006/relationships/image" Target="../media/image576.png"/><Relationship Id="rId156" Type="http://schemas.openxmlformats.org/officeDocument/2006/relationships/customXml" Target="../ink/ink589.xml"/><Relationship Id="rId177" Type="http://schemas.openxmlformats.org/officeDocument/2006/relationships/image" Target="../media/image597.png"/><Relationship Id="rId198" Type="http://schemas.openxmlformats.org/officeDocument/2006/relationships/customXml" Target="../ink/ink610.xml"/><Relationship Id="rId202" Type="http://schemas.openxmlformats.org/officeDocument/2006/relationships/customXml" Target="../ink/ink612.xml"/><Relationship Id="rId18" Type="http://schemas.openxmlformats.org/officeDocument/2006/relationships/customXml" Target="../ink/ink520.xml"/><Relationship Id="rId39" Type="http://schemas.openxmlformats.org/officeDocument/2006/relationships/image" Target="../media/image529.png"/><Relationship Id="rId50" Type="http://schemas.openxmlformats.org/officeDocument/2006/relationships/customXml" Target="../ink/ink536.xml"/><Relationship Id="rId104" Type="http://schemas.openxmlformats.org/officeDocument/2006/relationships/customXml" Target="../ink/ink563.xml"/><Relationship Id="rId125" Type="http://schemas.openxmlformats.org/officeDocument/2006/relationships/image" Target="../media/image571.png"/><Relationship Id="rId146" Type="http://schemas.openxmlformats.org/officeDocument/2006/relationships/customXml" Target="../ink/ink584.xml"/><Relationship Id="rId167" Type="http://schemas.openxmlformats.org/officeDocument/2006/relationships/image" Target="../media/image592.png"/><Relationship Id="rId188" Type="http://schemas.openxmlformats.org/officeDocument/2006/relationships/customXml" Target="../ink/ink605.xml"/><Relationship Id="rId71" Type="http://schemas.openxmlformats.org/officeDocument/2006/relationships/image" Target="../media/image545.png"/><Relationship Id="rId92" Type="http://schemas.openxmlformats.org/officeDocument/2006/relationships/customXml" Target="../ink/ink557.xml"/><Relationship Id="rId213" Type="http://schemas.openxmlformats.org/officeDocument/2006/relationships/image" Target="../media/image615.png"/><Relationship Id="rId2" Type="http://schemas.openxmlformats.org/officeDocument/2006/relationships/customXml" Target="../ink/ink512.xml"/><Relationship Id="rId29" Type="http://schemas.openxmlformats.org/officeDocument/2006/relationships/image" Target="../media/image524.png"/><Relationship Id="rId40" Type="http://schemas.openxmlformats.org/officeDocument/2006/relationships/customXml" Target="../ink/ink531.xml"/><Relationship Id="rId115" Type="http://schemas.openxmlformats.org/officeDocument/2006/relationships/image" Target="../media/image566.png"/><Relationship Id="rId136" Type="http://schemas.openxmlformats.org/officeDocument/2006/relationships/customXml" Target="../ink/ink579.xml"/><Relationship Id="rId157" Type="http://schemas.openxmlformats.org/officeDocument/2006/relationships/image" Target="../media/image587.png"/><Relationship Id="rId178" Type="http://schemas.openxmlformats.org/officeDocument/2006/relationships/customXml" Target="../ink/ink600.xml"/><Relationship Id="rId61" Type="http://schemas.openxmlformats.org/officeDocument/2006/relationships/image" Target="../media/image540.png"/><Relationship Id="rId82" Type="http://schemas.openxmlformats.org/officeDocument/2006/relationships/customXml" Target="../ink/ink552.xml"/><Relationship Id="rId199" Type="http://schemas.openxmlformats.org/officeDocument/2006/relationships/image" Target="../media/image608.png"/><Relationship Id="rId203" Type="http://schemas.openxmlformats.org/officeDocument/2006/relationships/image" Target="../media/image610.png"/><Relationship Id="rId19" Type="http://schemas.openxmlformats.org/officeDocument/2006/relationships/image" Target="../media/image519.png"/><Relationship Id="rId30" Type="http://schemas.openxmlformats.org/officeDocument/2006/relationships/customXml" Target="../ink/ink526.xml"/><Relationship Id="rId105" Type="http://schemas.openxmlformats.org/officeDocument/2006/relationships/image" Target="../media/image561.png"/><Relationship Id="rId126" Type="http://schemas.openxmlformats.org/officeDocument/2006/relationships/customXml" Target="../ink/ink574.xml"/><Relationship Id="rId147" Type="http://schemas.openxmlformats.org/officeDocument/2006/relationships/image" Target="../media/image582.png"/><Relationship Id="rId168" Type="http://schemas.openxmlformats.org/officeDocument/2006/relationships/customXml" Target="../ink/ink595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7.png"/><Relationship Id="rId21" Type="http://schemas.openxmlformats.org/officeDocument/2006/relationships/image" Target="../media/image629.png"/><Relationship Id="rId42" Type="http://schemas.openxmlformats.org/officeDocument/2006/relationships/customXml" Target="../ink/ink642.xml"/><Relationship Id="rId63" Type="http://schemas.openxmlformats.org/officeDocument/2006/relationships/image" Target="../media/image650.png"/><Relationship Id="rId84" Type="http://schemas.openxmlformats.org/officeDocument/2006/relationships/customXml" Target="../ink/ink663.xml"/><Relationship Id="rId138" Type="http://schemas.openxmlformats.org/officeDocument/2006/relationships/customXml" Target="../ink/ink690.xml"/><Relationship Id="rId159" Type="http://schemas.openxmlformats.org/officeDocument/2006/relationships/image" Target="../media/image696.png"/><Relationship Id="rId170" Type="http://schemas.openxmlformats.org/officeDocument/2006/relationships/customXml" Target="../ink/ink706.xml"/><Relationship Id="rId191" Type="http://schemas.openxmlformats.org/officeDocument/2006/relationships/image" Target="../media/image712.png"/><Relationship Id="rId205" Type="http://schemas.openxmlformats.org/officeDocument/2006/relationships/image" Target="../media/image719.png"/><Relationship Id="rId107" Type="http://schemas.openxmlformats.org/officeDocument/2006/relationships/image" Target="../media/image672.png"/><Relationship Id="rId11" Type="http://schemas.openxmlformats.org/officeDocument/2006/relationships/image" Target="../media/image624.png"/><Relationship Id="rId32" Type="http://schemas.openxmlformats.org/officeDocument/2006/relationships/customXml" Target="../ink/ink637.xml"/><Relationship Id="rId53" Type="http://schemas.openxmlformats.org/officeDocument/2006/relationships/image" Target="../media/image645.png"/><Relationship Id="rId74" Type="http://schemas.openxmlformats.org/officeDocument/2006/relationships/customXml" Target="../ink/ink658.xml"/><Relationship Id="rId128" Type="http://schemas.openxmlformats.org/officeDocument/2006/relationships/customXml" Target="../ink/ink685.xml"/><Relationship Id="rId149" Type="http://schemas.openxmlformats.org/officeDocument/2006/relationships/image" Target="../media/image692.png"/><Relationship Id="rId5" Type="http://schemas.openxmlformats.org/officeDocument/2006/relationships/image" Target="../media/image621.png"/><Relationship Id="rId95" Type="http://schemas.openxmlformats.org/officeDocument/2006/relationships/image" Target="../media/image666.png"/><Relationship Id="rId160" Type="http://schemas.openxmlformats.org/officeDocument/2006/relationships/customXml" Target="../ink/ink701.xml"/><Relationship Id="rId181" Type="http://schemas.openxmlformats.org/officeDocument/2006/relationships/image" Target="../media/image707.png"/><Relationship Id="rId216" Type="http://schemas.openxmlformats.org/officeDocument/2006/relationships/customXml" Target="../ink/ink729.xml"/><Relationship Id="rId22" Type="http://schemas.openxmlformats.org/officeDocument/2006/relationships/customXml" Target="../ink/ink632.xml"/><Relationship Id="rId43" Type="http://schemas.openxmlformats.org/officeDocument/2006/relationships/image" Target="../media/image640.png"/><Relationship Id="rId64" Type="http://schemas.openxmlformats.org/officeDocument/2006/relationships/customXml" Target="../ink/ink653.xml"/><Relationship Id="rId118" Type="http://schemas.openxmlformats.org/officeDocument/2006/relationships/customXml" Target="../ink/ink680.xml"/><Relationship Id="rId139" Type="http://schemas.openxmlformats.org/officeDocument/2006/relationships/image" Target="../media/image687.png"/><Relationship Id="rId85" Type="http://schemas.openxmlformats.org/officeDocument/2006/relationships/image" Target="../media/image661.png"/><Relationship Id="rId150" Type="http://schemas.openxmlformats.org/officeDocument/2006/relationships/customXml" Target="../ink/ink696.xml"/><Relationship Id="rId171" Type="http://schemas.openxmlformats.org/officeDocument/2006/relationships/image" Target="../media/image702.png"/><Relationship Id="rId192" Type="http://schemas.openxmlformats.org/officeDocument/2006/relationships/customXml" Target="../ink/ink717.xml"/><Relationship Id="rId206" Type="http://schemas.openxmlformats.org/officeDocument/2006/relationships/customXml" Target="../ink/ink724.xml"/><Relationship Id="rId12" Type="http://schemas.openxmlformats.org/officeDocument/2006/relationships/customXml" Target="../ink/ink627.xml"/><Relationship Id="rId33" Type="http://schemas.openxmlformats.org/officeDocument/2006/relationships/image" Target="../media/image635.png"/><Relationship Id="rId108" Type="http://schemas.openxmlformats.org/officeDocument/2006/relationships/customXml" Target="../ink/ink675.xml"/><Relationship Id="rId129" Type="http://schemas.openxmlformats.org/officeDocument/2006/relationships/image" Target="../media/image682.png"/><Relationship Id="rId54" Type="http://schemas.openxmlformats.org/officeDocument/2006/relationships/customXml" Target="../ink/ink648.xml"/><Relationship Id="rId75" Type="http://schemas.openxmlformats.org/officeDocument/2006/relationships/image" Target="../media/image656.png"/><Relationship Id="rId96" Type="http://schemas.openxmlformats.org/officeDocument/2006/relationships/customXml" Target="../ink/ink669.xml"/><Relationship Id="rId140" Type="http://schemas.openxmlformats.org/officeDocument/2006/relationships/customXml" Target="../ink/ink691.xml"/><Relationship Id="rId161" Type="http://schemas.openxmlformats.org/officeDocument/2006/relationships/image" Target="../media/image697.png"/><Relationship Id="rId182" Type="http://schemas.openxmlformats.org/officeDocument/2006/relationships/customXml" Target="../ink/ink712.xml"/><Relationship Id="rId217" Type="http://schemas.openxmlformats.org/officeDocument/2006/relationships/image" Target="../media/image725.png"/><Relationship Id="rId6" Type="http://schemas.openxmlformats.org/officeDocument/2006/relationships/customXml" Target="../ink/ink624.xml"/><Relationship Id="rId23" Type="http://schemas.openxmlformats.org/officeDocument/2006/relationships/image" Target="../media/image630.png"/><Relationship Id="rId119" Type="http://schemas.openxmlformats.org/officeDocument/2006/relationships/image" Target="../media/image678.png"/><Relationship Id="rId44" Type="http://schemas.openxmlformats.org/officeDocument/2006/relationships/customXml" Target="../ink/ink643.xml"/><Relationship Id="rId65" Type="http://schemas.openxmlformats.org/officeDocument/2006/relationships/image" Target="../media/image651.png"/><Relationship Id="rId86" Type="http://schemas.openxmlformats.org/officeDocument/2006/relationships/customXml" Target="../ink/ink664.xml"/><Relationship Id="rId130" Type="http://schemas.openxmlformats.org/officeDocument/2006/relationships/customXml" Target="../ink/ink686.xml"/><Relationship Id="rId151" Type="http://schemas.openxmlformats.org/officeDocument/2006/relationships/image" Target="../media/image58.png"/><Relationship Id="rId172" Type="http://schemas.openxmlformats.org/officeDocument/2006/relationships/customXml" Target="../ink/ink707.xml"/><Relationship Id="rId193" Type="http://schemas.openxmlformats.org/officeDocument/2006/relationships/image" Target="../media/image713.png"/><Relationship Id="rId207" Type="http://schemas.openxmlformats.org/officeDocument/2006/relationships/image" Target="../media/image720.png"/><Relationship Id="rId13" Type="http://schemas.openxmlformats.org/officeDocument/2006/relationships/image" Target="../media/image625.png"/><Relationship Id="rId109" Type="http://schemas.openxmlformats.org/officeDocument/2006/relationships/image" Target="../media/image673.png"/><Relationship Id="rId34" Type="http://schemas.openxmlformats.org/officeDocument/2006/relationships/customXml" Target="../ink/ink638.xml"/><Relationship Id="rId55" Type="http://schemas.openxmlformats.org/officeDocument/2006/relationships/image" Target="../media/image646.png"/><Relationship Id="rId76" Type="http://schemas.openxmlformats.org/officeDocument/2006/relationships/customXml" Target="../ink/ink659.xml"/><Relationship Id="rId97" Type="http://schemas.openxmlformats.org/officeDocument/2006/relationships/image" Target="../media/image667.png"/><Relationship Id="rId120" Type="http://schemas.openxmlformats.org/officeDocument/2006/relationships/customXml" Target="../ink/ink681.xml"/><Relationship Id="rId141" Type="http://schemas.openxmlformats.org/officeDocument/2006/relationships/image" Target="../media/image688.png"/><Relationship Id="rId7" Type="http://schemas.openxmlformats.org/officeDocument/2006/relationships/image" Target="../media/image622.png"/><Relationship Id="rId162" Type="http://schemas.openxmlformats.org/officeDocument/2006/relationships/customXml" Target="../ink/ink702.xml"/><Relationship Id="rId183" Type="http://schemas.openxmlformats.org/officeDocument/2006/relationships/image" Target="../media/image708.png"/><Relationship Id="rId218" Type="http://schemas.openxmlformats.org/officeDocument/2006/relationships/customXml" Target="../ink/ink730.xml"/><Relationship Id="rId24" Type="http://schemas.openxmlformats.org/officeDocument/2006/relationships/customXml" Target="../ink/ink633.xml"/><Relationship Id="rId45" Type="http://schemas.openxmlformats.org/officeDocument/2006/relationships/image" Target="../media/image641.png"/><Relationship Id="rId66" Type="http://schemas.openxmlformats.org/officeDocument/2006/relationships/customXml" Target="../ink/ink654.xml"/><Relationship Id="rId87" Type="http://schemas.openxmlformats.org/officeDocument/2006/relationships/image" Target="../media/image662.png"/><Relationship Id="rId110" Type="http://schemas.openxmlformats.org/officeDocument/2006/relationships/customXml" Target="../ink/ink676.xml"/><Relationship Id="rId131" Type="http://schemas.openxmlformats.org/officeDocument/2006/relationships/image" Target="../media/image683.png"/><Relationship Id="rId152" Type="http://schemas.openxmlformats.org/officeDocument/2006/relationships/customXml" Target="../ink/ink697.xml"/><Relationship Id="rId173" Type="http://schemas.openxmlformats.org/officeDocument/2006/relationships/image" Target="../media/image703.png"/><Relationship Id="rId194" Type="http://schemas.openxmlformats.org/officeDocument/2006/relationships/customXml" Target="../ink/ink718.xml"/><Relationship Id="rId208" Type="http://schemas.openxmlformats.org/officeDocument/2006/relationships/customXml" Target="../ink/ink725.xml"/><Relationship Id="rId14" Type="http://schemas.openxmlformats.org/officeDocument/2006/relationships/customXml" Target="../ink/ink628.xml"/><Relationship Id="rId35" Type="http://schemas.openxmlformats.org/officeDocument/2006/relationships/image" Target="../media/image636.png"/><Relationship Id="rId56" Type="http://schemas.openxmlformats.org/officeDocument/2006/relationships/customXml" Target="../ink/ink649.xml"/><Relationship Id="rId77" Type="http://schemas.openxmlformats.org/officeDocument/2006/relationships/image" Target="../media/image657.png"/><Relationship Id="rId100" Type="http://schemas.openxmlformats.org/officeDocument/2006/relationships/customXml" Target="../ink/ink671.xml"/><Relationship Id="rId8" Type="http://schemas.openxmlformats.org/officeDocument/2006/relationships/customXml" Target="../ink/ink625.xml"/><Relationship Id="rId51" Type="http://schemas.openxmlformats.org/officeDocument/2006/relationships/image" Target="../media/image644.png"/><Relationship Id="rId72" Type="http://schemas.openxmlformats.org/officeDocument/2006/relationships/customXml" Target="../ink/ink657.xml"/><Relationship Id="rId93" Type="http://schemas.openxmlformats.org/officeDocument/2006/relationships/image" Target="../media/image665.png"/><Relationship Id="rId98" Type="http://schemas.openxmlformats.org/officeDocument/2006/relationships/customXml" Target="../ink/ink670.xml"/><Relationship Id="rId121" Type="http://schemas.openxmlformats.org/officeDocument/2006/relationships/image" Target="../media/image679.png"/><Relationship Id="rId142" Type="http://schemas.openxmlformats.org/officeDocument/2006/relationships/customXml" Target="../ink/ink692.xml"/><Relationship Id="rId163" Type="http://schemas.openxmlformats.org/officeDocument/2006/relationships/image" Target="../media/image698.png"/><Relationship Id="rId184" Type="http://schemas.openxmlformats.org/officeDocument/2006/relationships/customXml" Target="../ink/ink713.xml"/><Relationship Id="rId189" Type="http://schemas.openxmlformats.org/officeDocument/2006/relationships/image" Target="../media/image711.png"/><Relationship Id="rId219" Type="http://schemas.openxmlformats.org/officeDocument/2006/relationships/image" Target="../media/image726.png"/><Relationship Id="rId3" Type="http://schemas.openxmlformats.org/officeDocument/2006/relationships/image" Target="../media/image620.png"/><Relationship Id="rId214" Type="http://schemas.openxmlformats.org/officeDocument/2006/relationships/customXml" Target="../ink/ink728.xml"/><Relationship Id="rId25" Type="http://schemas.openxmlformats.org/officeDocument/2006/relationships/image" Target="../media/image631.png"/><Relationship Id="rId46" Type="http://schemas.openxmlformats.org/officeDocument/2006/relationships/customXml" Target="../ink/ink644.xml"/><Relationship Id="rId67" Type="http://schemas.openxmlformats.org/officeDocument/2006/relationships/image" Target="../media/image652.png"/><Relationship Id="rId116" Type="http://schemas.openxmlformats.org/officeDocument/2006/relationships/customXml" Target="../ink/ink679.xml"/><Relationship Id="rId137" Type="http://schemas.openxmlformats.org/officeDocument/2006/relationships/image" Target="../media/image686.png"/><Relationship Id="rId158" Type="http://schemas.openxmlformats.org/officeDocument/2006/relationships/customXml" Target="../ink/ink700.xml"/><Relationship Id="rId20" Type="http://schemas.openxmlformats.org/officeDocument/2006/relationships/customXml" Target="../ink/ink631.xml"/><Relationship Id="rId41" Type="http://schemas.openxmlformats.org/officeDocument/2006/relationships/image" Target="../media/image639.png"/><Relationship Id="rId62" Type="http://schemas.openxmlformats.org/officeDocument/2006/relationships/customXml" Target="../ink/ink652.xml"/><Relationship Id="rId83" Type="http://schemas.openxmlformats.org/officeDocument/2006/relationships/image" Target="../media/image660.png"/><Relationship Id="rId88" Type="http://schemas.openxmlformats.org/officeDocument/2006/relationships/customXml" Target="../ink/ink665.xml"/><Relationship Id="rId111" Type="http://schemas.openxmlformats.org/officeDocument/2006/relationships/image" Target="../media/image674.png"/><Relationship Id="rId132" Type="http://schemas.openxmlformats.org/officeDocument/2006/relationships/customXml" Target="../ink/ink687.xml"/><Relationship Id="rId153" Type="http://schemas.openxmlformats.org/officeDocument/2006/relationships/image" Target="../media/image693.png"/><Relationship Id="rId174" Type="http://schemas.openxmlformats.org/officeDocument/2006/relationships/customXml" Target="../ink/ink708.xml"/><Relationship Id="rId179" Type="http://schemas.openxmlformats.org/officeDocument/2006/relationships/image" Target="../media/image706.png"/><Relationship Id="rId195" Type="http://schemas.openxmlformats.org/officeDocument/2006/relationships/image" Target="../media/image714.png"/><Relationship Id="rId209" Type="http://schemas.openxmlformats.org/officeDocument/2006/relationships/image" Target="../media/image721.png"/><Relationship Id="rId190" Type="http://schemas.openxmlformats.org/officeDocument/2006/relationships/customXml" Target="../ink/ink716.xml"/><Relationship Id="rId204" Type="http://schemas.openxmlformats.org/officeDocument/2006/relationships/customXml" Target="../ink/ink723.xml"/><Relationship Id="rId220" Type="http://schemas.openxmlformats.org/officeDocument/2006/relationships/customXml" Target="../ink/ink731.xml"/><Relationship Id="rId15" Type="http://schemas.openxmlformats.org/officeDocument/2006/relationships/image" Target="../media/image626.png"/><Relationship Id="rId36" Type="http://schemas.openxmlformats.org/officeDocument/2006/relationships/customXml" Target="../ink/ink639.xml"/><Relationship Id="rId57" Type="http://schemas.openxmlformats.org/officeDocument/2006/relationships/image" Target="../media/image647.png"/><Relationship Id="rId106" Type="http://schemas.openxmlformats.org/officeDocument/2006/relationships/customXml" Target="../ink/ink674.xml"/><Relationship Id="rId127" Type="http://schemas.openxmlformats.org/officeDocument/2006/relationships/image" Target="../media/image110.png"/><Relationship Id="rId10" Type="http://schemas.openxmlformats.org/officeDocument/2006/relationships/customXml" Target="../ink/ink626.xml"/><Relationship Id="rId31" Type="http://schemas.openxmlformats.org/officeDocument/2006/relationships/image" Target="../media/image634.png"/><Relationship Id="rId52" Type="http://schemas.openxmlformats.org/officeDocument/2006/relationships/customXml" Target="../ink/ink647.xml"/><Relationship Id="rId73" Type="http://schemas.openxmlformats.org/officeDocument/2006/relationships/image" Target="../media/image655.png"/><Relationship Id="rId78" Type="http://schemas.openxmlformats.org/officeDocument/2006/relationships/customXml" Target="../ink/ink660.xml"/><Relationship Id="rId94" Type="http://schemas.openxmlformats.org/officeDocument/2006/relationships/customXml" Target="../ink/ink668.xml"/><Relationship Id="rId99" Type="http://schemas.openxmlformats.org/officeDocument/2006/relationships/image" Target="../media/image668.png"/><Relationship Id="rId101" Type="http://schemas.openxmlformats.org/officeDocument/2006/relationships/image" Target="../media/image669.png"/><Relationship Id="rId122" Type="http://schemas.openxmlformats.org/officeDocument/2006/relationships/customXml" Target="../ink/ink682.xml"/><Relationship Id="rId143" Type="http://schemas.openxmlformats.org/officeDocument/2006/relationships/image" Target="../media/image689.png"/><Relationship Id="rId148" Type="http://schemas.openxmlformats.org/officeDocument/2006/relationships/customXml" Target="../ink/ink695.xml"/><Relationship Id="rId164" Type="http://schemas.openxmlformats.org/officeDocument/2006/relationships/customXml" Target="../ink/ink703.xml"/><Relationship Id="rId169" Type="http://schemas.openxmlformats.org/officeDocument/2006/relationships/image" Target="../media/image701.png"/><Relationship Id="rId185" Type="http://schemas.openxmlformats.org/officeDocument/2006/relationships/image" Target="../media/image709.png"/><Relationship Id="rId4" Type="http://schemas.openxmlformats.org/officeDocument/2006/relationships/customXml" Target="../ink/ink623.xml"/><Relationship Id="rId9" Type="http://schemas.openxmlformats.org/officeDocument/2006/relationships/image" Target="../media/image623.png"/><Relationship Id="rId180" Type="http://schemas.openxmlformats.org/officeDocument/2006/relationships/customXml" Target="../ink/ink711.xml"/><Relationship Id="rId210" Type="http://schemas.openxmlformats.org/officeDocument/2006/relationships/customXml" Target="../ink/ink726.xml"/><Relationship Id="rId215" Type="http://schemas.openxmlformats.org/officeDocument/2006/relationships/image" Target="../media/image724.png"/><Relationship Id="rId26" Type="http://schemas.openxmlformats.org/officeDocument/2006/relationships/customXml" Target="../ink/ink634.xml"/><Relationship Id="rId47" Type="http://schemas.openxmlformats.org/officeDocument/2006/relationships/image" Target="../media/image642.png"/><Relationship Id="rId68" Type="http://schemas.openxmlformats.org/officeDocument/2006/relationships/customXml" Target="../ink/ink655.xml"/><Relationship Id="rId89" Type="http://schemas.openxmlformats.org/officeDocument/2006/relationships/image" Target="../media/image663.png"/><Relationship Id="rId112" Type="http://schemas.openxmlformats.org/officeDocument/2006/relationships/customXml" Target="../ink/ink677.xml"/><Relationship Id="rId133" Type="http://schemas.openxmlformats.org/officeDocument/2006/relationships/image" Target="../media/image684.png"/><Relationship Id="rId154" Type="http://schemas.openxmlformats.org/officeDocument/2006/relationships/customXml" Target="../ink/ink698.xml"/><Relationship Id="rId175" Type="http://schemas.openxmlformats.org/officeDocument/2006/relationships/image" Target="../media/image704.png"/><Relationship Id="rId196" Type="http://schemas.openxmlformats.org/officeDocument/2006/relationships/customXml" Target="../ink/ink719.xml"/><Relationship Id="rId200" Type="http://schemas.openxmlformats.org/officeDocument/2006/relationships/customXml" Target="../ink/ink721.xml"/><Relationship Id="rId16" Type="http://schemas.openxmlformats.org/officeDocument/2006/relationships/customXml" Target="../ink/ink629.xml"/><Relationship Id="rId221" Type="http://schemas.openxmlformats.org/officeDocument/2006/relationships/image" Target="../media/image727.png"/><Relationship Id="rId37" Type="http://schemas.openxmlformats.org/officeDocument/2006/relationships/image" Target="../media/image637.png"/><Relationship Id="rId58" Type="http://schemas.openxmlformats.org/officeDocument/2006/relationships/customXml" Target="../ink/ink650.xml"/><Relationship Id="rId79" Type="http://schemas.openxmlformats.org/officeDocument/2006/relationships/image" Target="../media/image658.png"/><Relationship Id="rId102" Type="http://schemas.openxmlformats.org/officeDocument/2006/relationships/customXml" Target="../ink/ink672.xml"/><Relationship Id="rId123" Type="http://schemas.openxmlformats.org/officeDocument/2006/relationships/image" Target="../media/image680.png"/><Relationship Id="rId144" Type="http://schemas.openxmlformats.org/officeDocument/2006/relationships/customXml" Target="../ink/ink693.xml"/><Relationship Id="rId90" Type="http://schemas.openxmlformats.org/officeDocument/2006/relationships/customXml" Target="../ink/ink666.xml"/><Relationship Id="rId165" Type="http://schemas.openxmlformats.org/officeDocument/2006/relationships/image" Target="../media/image699.png"/><Relationship Id="rId186" Type="http://schemas.openxmlformats.org/officeDocument/2006/relationships/customXml" Target="../ink/ink714.xml"/><Relationship Id="rId211" Type="http://schemas.openxmlformats.org/officeDocument/2006/relationships/image" Target="../media/image722.png"/><Relationship Id="rId27" Type="http://schemas.openxmlformats.org/officeDocument/2006/relationships/image" Target="../media/image632.png"/><Relationship Id="rId48" Type="http://schemas.openxmlformats.org/officeDocument/2006/relationships/customXml" Target="../ink/ink645.xml"/><Relationship Id="rId69" Type="http://schemas.openxmlformats.org/officeDocument/2006/relationships/image" Target="../media/image653.png"/><Relationship Id="rId113" Type="http://schemas.openxmlformats.org/officeDocument/2006/relationships/image" Target="../media/image675.png"/><Relationship Id="rId134" Type="http://schemas.openxmlformats.org/officeDocument/2006/relationships/customXml" Target="../ink/ink688.xml"/><Relationship Id="rId80" Type="http://schemas.openxmlformats.org/officeDocument/2006/relationships/customXml" Target="../ink/ink661.xml"/><Relationship Id="rId155" Type="http://schemas.openxmlformats.org/officeDocument/2006/relationships/image" Target="../media/image694.png"/><Relationship Id="rId176" Type="http://schemas.openxmlformats.org/officeDocument/2006/relationships/customXml" Target="../ink/ink709.xml"/><Relationship Id="rId197" Type="http://schemas.openxmlformats.org/officeDocument/2006/relationships/image" Target="../media/image715.png"/><Relationship Id="rId201" Type="http://schemas.openxmlformats.org/officeDocument/2006/relationships/image" Target="../media/image717.png"/><Relationship Id="rId17" Type="http://schemas.openxmlformats.org/officeDocument/2006/relationships/image" Target="../media/image627.png"/><Relationship Id="rId38" Type="http://schemas.openxmlformats.org/officeDocument/2006/relationships/customXml" Target="../ink/ink640.xml"/><Relationship Id="rId59" Type="http://schemas.openxmlformats.org/officeDocument/2006/relationships/image" Target="../media/image648.png"/><Relationship Id="rId103" Type="http://schemas.openxmlformats.org/officeDocument/2006/relationships/image" Target="../media/image670.png"/><Relationship Id="rId124" Type="http://schemas.openxmlformats.org/officeDocument/2006/relationships/customXml" Target="../ink/ink683.xml"/><Relationship Id="rId70" Type="http://schemas.openxmlformats.org/officeDocument/2006/relationships/customXml" Target="../ink/ink656.xml"/><Relationship Id="rId91" Type="http://schemas.openxmlformats.org/officeDocument/2006/relationships/image" Target="../media/image664.png"/><Relationship Id="rId145" Type="http://schemas.openxmlformats.org/officeDocument/2006/relationships/image" Target="../media/image690.png"/><Relationship Id="rId166" Type="http://schemas.openxmlformats.org/officeDocument/2006/relationships/customXml" Target="../ink/ink704.xml"/><Relationship Id="rId187" Type="http://schemas.openxmlformats.org/officeDocument/2006/relationships/image" Target="../media/image71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27.xml"/><Relationship Id="rId28" Type="http://schemas.openxmlformats.org/officeDocument/2006/relationships/customXml" Target="../ink/ink635.xml"/><Relationship Id="rId49" Type="http://schemas.openxmlformats.org/officeDocument/2006/relationships/image" Target="../media/image643.png"/><Relationship Id="rId114" Type="http://schemas.openxmlformats.org/officeDocument/2006/relationships/customXml" Target="../ink/ink678.xml"/><Relationship Id="rId60" Type="http://schemas.openxmlformats.org/officeDocument/2006/relationships/customXml" Target="../ink/ink651.xml"/><Relationship Id="rId81" Type="http://schemas.openxmlformats.org/officeDocument/2006/relationships/image" Target="../media/image659.png"/><Relationship Id="rId135" Type="http://schemas.openxmlformats.org/officeDocument/2006/relationships/image" Target="../media/image685.png"/><Relationship Id="rId156" Type="http://schemas.openxmlformats.org/officeDocument/2006/relationships/customXml" Target="../ink/ink699.xml"/><Relationship Id="rId177" Type="http://schemas.openxmlformats.org/officeDocument/2006/relationships/image" Target="../media/image705.png"/><Relationship Id="rId198" Type="http://schemas.openxmlformats.org/officeDocument/2006/relationships/customXml" Target="../ink/ink720.xml"/><Relationship Id="rId202" Type="http://schemas.openxmlformats.org/officeDocument/2006/relationships/customXml" Target="../ink/ink722.xml"/><Relationship Id="rId18" Type="http://schemas.openxmlformats.org/officeDocument/2006/relationships/customXml" Target="../ink/ink630.xml"/><Relationship Id="rId39" Type="http://schemas.openxmlformats.org/officeDocument/2006/relationships/image" Target="../media/image638.png"/><Relationship Id="rId50" Type="http://schemas.openxmlformats.org/officeDocument/2006/relationships/customXml" Target="../ink/ink646.xml"/><Relationship Id="rId104" Type="http://schemas.openxmlformats.org/officeDocument/2006/relationships/customXml" Target="../ink/ink673.xml"/><Relationship Id="rId125" Type="http://schemas.openxmlformats.org/officeDocument/2006/relationships/image" Target="../media/image681.png"/><Relationship Id="rId146" Type="http://schemas.openxmlformats.org/officeDocument/2006/relationships/customXml" Target="../ink/ink694.xml"/><Relationship Id="rId167" Type="http://schemas.openxmlformats.org/officeDocument/2006/relationships/image" Target="../media/image700.png"/><Relationship Id="rId188" Type="http://schemas.openxmlformats.org/officeDocument/2006/relationships/customXml" Target="../ink/ink715.xml"/><Relationship Id="rId71" Type="http://schemas.openxmlformats.org/officeDocument/2006/relationships/image" Target="../media/image654.png"/><Relationship Id="rId92" Type="http://schemas.openxmlformats.org/officeDocument/2006/relationships/customXml" Target="../ink/ink667.xml"/><Relationship Id="rId213" Type="http://schemas.openxmlformats.org/officeDocument/2006/relationships/image" Target="../media/image723.png"/><Relationship Id="rId2" Type="http://schemas.openxmlformats.org/officeDocument/2006/relationships/customXml" Target="../ink/ink622.xml"/><Relationship Id="rId29" Type="http://schemas.openxmlformats.org/officeDocument/2006/relationships/image" Target="../media/image633.png"/><Relationship Id="rId40" Type="http://schemas.openxmlformats.org/officeDocument/2006/relationships/customXml" Target="../ink/ink641.xml"/><Relationship Id="rId115" Type="http://schemas.openxmlformats.org/officeDocument/2006/relationships/image" Target="../media/image676.png"/><Relationship Id="rId136" Type="http://schemas.openxmlformats.org/officeDocument/2006/relationships/customXml" Target="../ink/ink689.xml"/><Relationship Id="rId157" Type="http://schemas.openxmlformats.org/officeDocument/2006/relationships/image" Target="../media/image695.png"/><Relationship Id="rId178" Type="http://schemas.openxmlformats.org/officeDocument/2006/relationships/customXml" Target="../ink/ink710.xml"/><Relationship Id="rId61" Type="http://schemas.openxmlformats.org/officeDocument/2006/relationships/image" Target="../media/image649.png"/><Relationship Id="rId82" Type="http://schemas.openxmlformats.org/officeDocument/2006/relationships/customXml" Target="../ink/ink662.xml"/><Relationship Id="rId199" Type="http://schemas.openxmlformats.org/officeDocument/2006/relationships/image" Target="../media/image716.png"/><Relationship Id="rId203" Type="http://schemas.openxmlformats.org/officeDocument/2006/relationships/image" Target="../media/image718.png"/><Relationship Id="rId19" Type="http://schemas.openxmlformats.org/officeDocument/2006/relationships/image" Target="../media/image628.png"/><Relationship Id="rId30" Type="http://schemas.openxmlformats.org/officeDocument/2006/relationships/customXml" Target="../ink/ink636.xml"/><Relationship Id="rId105" Type="http://schemas.openxmlformats.org/officeDocument/2006/relationships/image" Target="../media/image671.png"/><Relationship Id="rId126" Type="http://schemas.openxmlformats.org/officeDocument/2006/relationships/customXml" Target="../ink/ink684.xml"/><Relationship Id="rId147" Type="http://schemas.openxmlformats.org/officeDocument/2006/relationships/image" Target="../media/image691.png"/><Relationship Id="rId168" Type="http://schemas.openxmlformats.org/officeDocument/2006/relationships/customXml" Target="../ink/ink705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44.xml"/><Relationship Id="rId117" Type="http://schemas.openxmlformats.org/officeDocument/2006/relationships/image" Target="../media/image785.png"/><Relationship Id="rId21" Type="http://schemas.openxmlformats.org/officeDocument/2006/relationships/image" Target="../media/image737.png"/><Relationship Id="rId42" Type="http://schemas.openxmlformats.org/officeDocument/2006/relationships/customXml" Target="../ink/ink752.xml"/><Relationship Id="rId47" Type="http://schemas.openxmlformats.org/officeDocument/2006/relationships/image" Target="../media/image750.png"/><Relationship Id="rId63" Type="http://schemas.openxmlformats.org/officeDocument/2006/relationships/image" Target="../media/image758.png"/><Relationship Id="rId68" Type="http://schemas.openxmlformats.org/officeDocument/2006/relationships/customXml" Target="../ink/ink765.xml"/><Relationship Id="rId84" Type="http://schemas.openxmlformats.org/officeDocument/2006/relationships/customXml" Target="../ink/ink773.xml"/><Relationship Id="rId89" Type="http://schemas.openxmlformats.org/officeDocument/2006/relationships/image" Target="../media/image771.png"/><Relationship Id="rId112" Type="http://schemas.openxmlformats.org/officeDocument/2006/relationships/customXml" Target="../ink/ink787.xml"/><Relationship Id="rId16" Type="http://schemas.openxmlformats.org/officeDocument/2006/relationships/customXml" Target="../ink/ink739.xml"/><Relationship Id="rId107" Type="http://schemas.openxmlformats.org/officeDocument/2006/relationships/image" Target="../media/image780.png"/><Relationship Id="rId11" Type="http://schemas.openxmlformats.org/officeDocument/2006/relationships/image" Target="../media/image732.png"/><Relationship Id="rId32" Type="http://schemas.openxmlformats.org/officeDocument/2006/relationships/customXml" Target="../ink/ink747.xml"/><Relationship Id="rId37" Type="http://schemas.openxmlformats.org/officeDocument/2006/relationships/image" Target="../media/image745.png"/><Relationship Id="rId53" Type="http://schemas.openxmlformats.org/officeDocument/2006/relationships/image" Target="../media/image753.png"/><Relationship Id="rId58" Type="http://schemas.openxmlformats.org/officeDocument/2006/relationships/customXml" Target="../ink/ink760.xml"/><Relationship Id="rId74" Type="http://schemas.openxmlformats.org/officeDocument/2006/relationships/customXml" Target="../ink/ink768.xml"/><Relationship Id="rId79" Type="http://schemas.openxmlformats.org/officeDocument/2006/relationships/image" Target="../media/image766.png"/><Relationship Id="rId102" Type="http://schemas.openxmlformats.org/officeDocument/2006/relationships/customXml" Target="../ink/ink782.xml"/><Relationship Id="rId123" Type="http://schemas.openxmlformats.org/officeDocument/2006/relationships/image" Target="../media/image788.png"/><Relationship Id="rId5" Type="http://schemas.openxmlformats.org/officeDocument/2006/relationships/image" Target="../media/image729.png"/><Relationship Id="rId90" Type="http://schemas.openxmlformats.org/officeDocument/2006/relationships/customXml" Target="../ink/ink776.xml"/><Relationship Id="rId95" Type="http://schemas.openxmlformats.org/officeDocument/2006/relationships/image" Target="../media/image774.png"/><Relationship Id="rId22" Type="http://schemas.openxmlformats.org/officeDocument/2006/relationships/customXml" Target="../ink/ink742.xml"/><Relationship Id="rId27" Type="http://schemas.openxmlformats.org/officeDocument/2006/relationships/image" Target="../media/image740.png"/><Relationship Id="rId43" Type="http://schemas.openxmlformats.org/officeDocument/2006/relationships/image" Target="../media/image748.png"/><Relationship Id="rId48" Type="http://schemas.openxmlformats.org/officeDocument/2006/relationships/customXml" Target="../ink/ink755.xml"/><Relationship Id="rId64" Type="http://schemas.openxmlformats.org/officeDocument/2006/relationships/customXml" Target="../ink/ink763.xml"/><Relationship Id="rId69" Type="http://schemas.openxmlformats.org/officeDocument/2006/relationships/image" Target="../media/image761.png"/><Relationship Id="rId113" Type="http://schemas.openxmlformats.org/officeDocument/2006/relationships/image" Target="../media/image783.png"/><Relationship Id="rId118" Type="http://schemas.openxmlformats.org/officeDocument/2006/relationships/customXml" Target="../ink/ink790.xml"/><Relationship Id="rId80" Type="http://schemas.openxmlformats.org/officeDocument/2006/relationships/customXml" Target="../ink/ink771.xml"/><Relationship Id="rId85" Type="http://schemas.openxmlformats.org/officeDocument/2006/relationships/image" Target="../media/image769.png"/><Relationship Id="rId12" Type="http://schemas.openxmlformats.org/officeDocument/2006/relationships/customXml" Target="../ink/ink737.xml"/><Relationship Id="rId17" Type="http://schemas.openxmlformats.org/officeDocument/2006/relationships/image" Target="../media/image735.png"/><Relationship Id="rId33" Type="http://schemas.openxmlformats.org/officeDocument/2006/relationships/image" Target="../media/image743.png"/><Relationship Id="rId38" Type="http://schemas.openxmlformats.org/officeDocument/2006/relationships/customXml" Target="../ink/ink750.xml"/><Relationship Id="rId59" Type="http://schemas.openxmlformats.org/officeDocument/2006/relationships/image" Target="../media/image756.png"/><Relationship Id="rId103" Type="http://schemas.openxmlformats.org/officeDocument/2006/relationships/image" Target="../media/image778.png"/><Relationship Id="rId108" Type="http://schemas.openxmlformats.org/officeDocument/2006/relationships/customXml" Target="../ink/ink785.xml"/><Relationship Id="rId124" Type="http://schemas.openxmlformats.org/officeDocument/2006/relationships/customXml" Target="../ink/ink793.xml"/><Relationship Id="rId54" Type="http://schemas.openxmlformats.org/officeDocument/2006/relationships/customXml" Target="../ink/ink758.xml"/><Relationship Id="rId70" Type="http://schemas.openxmlformats.org/officeDocument/2006/relationships/customXml" Target="../ink/ink766.xml"/><Relationship Id="rId75" Type="http://schemas.openxmlformats.org/officeDocument/2006/relationships/image" Target="../media/image764.png"/><Relationship Id="rId91" Type="http://schemas.openxmlformats.org/officeDocument/2006/relationships/image" Target="../media/image772.png"/><Relationship Id="rId96" Type="http://schemas.openxmlformats.org/officeDocument/2006/relationships/customXml" Target="../ink/ink77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34.xml"/><Relationship Id="rId23" Type="http://schemas.openxmlformats.org/officeDocument/2006/relationships/image" Target="../media/image738.png"/><Relationship Id="rId28" Type="http://schemas.openxmlformats.org/officeDocument/2006/relationships/customXml" Target="../ink/ink745.xml"/><Relationship Id="rId49" Type="http://schemas.openxmlformats.org/officeDocument/2006/relationships/image" Target="../media/image751.png"/><Relationship Id="rId114" Type="http://schemas.openxmlformats.org/officeDocument/2006/relationships/customXml" Target="../ink/ink788.xml"/><Relationship Id="rId119" Type="http://schemas.openxmlformats.org/officeDocument/2006/relationships/image" Target="../media/image786.png"/><Relationship Id="rId44" Type="http://schemas.openxmlformats.org/officeDocument/2006/relationships/customXml" Target="../ink/ink753.xml"/><Relationship Id="rId60" Type="http://schemas.openxmlformats.org/officeDocument/2006/relationships/customXml" Target="../ink/ink761.xml"/><Relationship Id="rId65" Type="http://schemas.openxmlformats.org/officeDocument/2006/relationships/image" Target="../media/image759.png"/><Relationship Id="rId81" Type="http://schemas.openxmlformats.org/officeDocument/2006/relationships/image" Target="../media/image767.png"/><Relationship Id="rId86" Type="http://schemas.openxmlformats.org/officeDocument/2006/relationships/customXml" Target="../ink/ink774.xml"/><Relationship Id="rId13" Type="http://schemas.openxmlformats.org/officeDocument/2006/relationships/image" Target="../media/image733.png"/><Relationship Id="rId18" Type="http://schemas.openxmlformats.org/officeDocument/2006/relationships/customXml" Target="../ink/ink740.xml"/><Relationship Id="rId39" Type="http://schemas.openxmlformats.org/officeDocument/2006/relationships/image" Target="../media/image746.png"/><Relationship Id="rId109" Type="http://schemas.openxmlformats.org/officeDocument/2006/relationships/image" Target="../media/image781.png"/><Relationship Id="rId34" Type="http://schemas.openxmlformats.org/officeDocument/2006/relationships/customXml" Target="../ink/ink748.xml"/><Relationship Id="rId50" Type="http://schemas.openxmlformats.org/officeDocument/2006/relationships/customXml" Target="../ink/ink756.xml"/><Relationship Id="rId55" Type="http://schemas.openxmlformats.org/officeDocument/2006/relationships/image" Target="../media/image754.png"/><Relationship Id="rId76" Type="http://schemas.openxmlformats.org/officeDocument/2006/relationships/customXml" Target="../ink/ink769.xml"/><Relationship Id="rId97" Type="http://schemas.openxmlformats.org/officeDocument/2006/relationships/image" Target="../media/image775.png"/><Relationship Id="rId104" Type="http://schemas.openxmlformats.org/officeDocument/2006/relationships/customXml" Target="../ink/ink783.xml"/><Relationship Id="rId120" Type="http://schemas.openxmlformats.org/officeDocument/2006/relationships/customXml" Target="../ink/ink791.xml"/><Relationship Id="rId125" Type="http://schemas.openxmlformats.org/officeDocument/2006/relationships/image" Target="../media/image789.png"/><Relationship Id="rId7" Type="http://schemas.openxmlformats.org/officeDocument/2006/relationships/image" Target="../media/image730.png"/><Relationship Id="rId71" Type="http://schemas.openxmlformats.org/officeDocument/2006/relationships/image" Target="../media/image762.png"/><Relationship Id="rId92" Type="http://schemas.openxmlformats.org/officeDocument/2006/relationships/customXml" Target="../ink/ink777.xml"/><Relationship Id="rId2" Type="http://schemas.openxmlformats.org/officeDocument/2006/relationships/customXml" Target="../ink/ink732.xml"/><Relationship Id="rId29" Type="http://schemas.openxmlformats.org/officeDocument/2006/relationships/image" Target="../media/image741.png"/><Relationship Id="rId24" Type="http://schemas.openxmlformats.org/officeDocument/2006/relationships/customXml" Target="../ink/ink743.xml"/><Relationship Id="rId40" Type="http://schemas.openxmlformats.org/officeDocument/2006/relationships/customXml" Target="../ink/ink751.xml"/><Relationship Id="rId45" Type="http://schemas.openxmlformats.org/officeDocument/2006/relationships/image" Target="../media/image749.png"/><Relationship Id="rId66" Type="http://schemas.openxmlformats.org/officeDocument/2006/relationships/customXml" Target="../ink/ink764.xml"/><Relationship Id="rId87" Type="http://schemas.openxmlformats.org/officeDocument/2006/relationships/image" Target="../media/image770.png"/><Relationship Id="rId110" Type="http://schemas.openxmlformats.org/officeDocument/2006/relationships/customXml" Target="../ink/ink786.xml"/><Relationship Id="rId115" Type="http://schemas.openxmlformats.org/officeDocument/2006/relationships/image" Target="../media/image784.png"/><Relationship Id="rId61" Type="http://schemas.openxmlformats.org/officeDocument/2006/relationships/image" Target="../media/image757.png"/><Relationship Id="rId82" Type="http://schemas.openxmlformats.org/officeDocument/2006/relationships/customXml" Target="../ink/ink772.xml"/><Relationship Id="rId19" Type="http://schemas.openxmlformats.org/officeDocument/2006/relationships/image" Target="../media/image736.png"/><Relationship Id="rId14" Type="http://schemas.openxmlformats.org/officeDocument/2006/relationships/customXml" Target="../ink/ink738.xml"/><Relationship Id="rId30" Type="http://schemas.openxmlformats.org/officeDocument/2006/relationships/customXml" Target="../ink/ink746.xml"/><Relationship Id="rId35" Type="http://schemas.openxmlformats.org/officeDocument/2006/relationships/image" Target="../media/image744.png"/><Relationship Id="rId56" Type="http://schemas.openxmlformats.org/officeDocument/2006/relationships/customXml" Target="../ink/ink759.xml"/><Relationship Id="rId77" Type="http://schemas.openxmlformats.org/officeDocument/2006/relationships/image" Target="../media/image765.png"/><Relationship Id="rId100" Type="http://schemas.openxmlformats.org/officeDocument/2006/relationships/customXml" Target="../ink/ink781.xml"/><Relationship Id="rId105" Type="http://schemas.openxmlformats.org/officeDocument/2006/relationships/image" Target="../media/image779.png"/><Relationship Id="rId126" Type="http://schemas.openxmlformats.org/officeDocument/2006/relationships/customXml" Target="../ink/ink794.xml"/><Relationship Id="rId8" Type="http://schemas.openxmlformats.org/officeDocument/2006/relationships/customXml" Target="../ink/ink735.xml"/><Relationship Id="rId51" Type="http://schemas.openxmlformats.org/officeDocument/2006/relationships/image" Target="../media/image752.png"/><Relationship Id="rId72" Type="http://schemas.openxmlformats.org/officeDocument/2006/relationships/customXml" Target="../ink/ink767.xml"/><Relationship Id="rId93" Type="http://schemas.openxmlformats.org/officeDocument/2006/relationships/image" Target="../media/image773.png"/><Relationship Id="rId98" Type="http://schemas.openxmlformats.org/officeDocument/2006/relationships/customXml" Target="../ink/ink780.xml"/><Relationship Id="rId121" Type="http://schemas.openxmlformats.org/officeDocument/2006/relationships/image" Target="../media/image787.png"/><Relationship Id="rId3" Type="http://schemas.openxmlformats.org/officeDocument/2006/relationships/image" Target="../media/image728.png"/><Relationship Id="rId25" Type="http://schemas.openxmlformats.org/officeDocument/2006/relationships/image" Target="../media/image739.png"/><Relationship Id="rId46" Type="http://schemas.openxmlformats.org/officeDocument/2006/relationships/customXml" Target="../ink/ink754.xml"/><Relationship Id="rId67" Type="http://schemas.openxmlformats.org/officeDocument/2006/relationships/image" Target="../media/image760.png"/><Relationship Id="rId116" Type="http://schemas.openxmlformats.org/officeDocument/2006/relationships/customXml" Target="../ink/ink789.xml"/><Relationship Id="rId20" Type="http://schemas.openxmlformats.org/officeDocument/2006/relationships/customXml" Target="../ink/ink741.xml"/><Relationship Id="rId41" Type="http://schemas.openxmlformats.org/officeDocument/2006/relationships/image" Target="../media/image747.png"/><Relationship Id="rId62" Type="http://schemas.openxmlformats.org/officeDocument/2006/relationships/customXml" Target="../ink/ink762.xml"/><Relationship Id="rId83" Type="http://schemas.openxmlformats.org/officeDocument/2006/relationships/image" Target="../media/image768.png"/><Relationship Id="rId88" Type="http://schemas.openxmlformats.org/officeDocument/2006/relationships/customXml" Target="../ink/ink775.xml"/><Relationship Id="rId111" Type="http://schemas.openxmlformats.org/officeDocument/2006/relationships/image" Target="../media/image782.png"/><Relationship Id="rId15" Type="http://schemas.openxmlformats.org/officeDocument/2006/relationships/image" Target="../media/image734.png"/><Relationship Id="rId36" Type="http://schemas.openxmlformats.org/officeDocument/2006/relationships/customXml" Target="../ink/ink749.xml"/><Relationship Id="rId57" Type="http://schemas.openxmlformats.org/officeDocument/2006/relationships/image" Target="../media/image755.png"/><Relationship Id="rId106" Type="http://schemas.openxmlformats.org/officeDocument/2006/relationships/customXml" Target="../ink/ink784.xml"/><Relationship Id="rId127" Type="http://schemas.openxmlformats.org/officeDocument/2006/relationships/image" Target="../media/image790.png"/><Relationship Id="rId10" Type="http://schemas.openxmlformats.org/officeDocument/2006/relationships/customXml" Target="../ink/ink736.xml"/><Relationship Id="rId31" Type="http://schemas.openxmlformats.org/officeDocument/2006/relationships/image" Target="../media/image742.png"/><Relationship Id="rId52" Type="http://schemas.openxmlformats.org/officeDocument/2006/relationships/customXml" Target="../ink/ink757.xml"/><Relationship Id="rId73" Type="http://schemas.openxmlformats.org/officeDocument/2006/relationships/image" Target="../media/image763.png"/><Relationship Id="rId78" Type="http://schemas.openxmlformats.org/officeDocument/2006/relationships/customXml" Target="../ink/ink770.xml"/><Relationship Id="rId94" Type="http://schemas.openxmlformats.org/officeDocument/2006/relationships/customXml" Target="../ink/ink778.xml"/><Relationship Id="rId99" Type="http://schemas.openxmlformats.org/officeDocument/2006/relationships/image" Target="../media/image776.png"/><Relationship Id="rId101" Type="http://schemas.openxmlformats.org/officeDocument/2006/relationships/image" Target="../media/image777.png"/><Relationship Id="rId122" Type="http://schemas.openxmlformats.org/officeDocument/2006/relationships/customXml" Target="../ink/ink792.xml"/><Relationship Id="rId4" Type="http://schemas.openxmlformats.org/officeDocument/2006/relationships/customXml" Target="../ink/ink733.xml"/><Relationship Id="rId9" Type="http://schemas.openxmlformats.org/officeDocument/2006/relationships/image" Target="../media/image731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07.xml"/><Relationship Id="rId21" Type="http://schemas.openxmlformats.org/officeDocument/2006/relationships/image" Target="../media/image800.png"/><Relationship Id="rId42" Type="http://schemas.openxmlformats.org/officeDocument/2006/relationships/customXml" Target="../ink/ink815.xml"/><Relationship Id="rId47" Type="http://schemas.openxmlformats.org/officeDocument/2006/relationships/image" Target="../media/image813.png"/><Relationship Id="rId63" Type="http://schemas.openxmlformats.org/officeDocument/2006/relationships/image" Target="../media/image821.png"/><Relationship Id="rId68" Type="http://schemas.openxmlformats.org/officeDocument/2006/relationships/customXml" Target="../ink/ink828.xml"/><Relationship Id="rId84" Type="http://schemas.openxmlformats.org/officeDocument/2006/relationships/customXml" Target="../ink/ink836.xml"/><Relationship Id="rId89" Type="http://schemas.openxmlformats.org/officeDocument/2006/relationships/image" Target="../media/image834.png"/><Relationship Id="rId16" Type="http://schemas.openxmlformats.org/officeDocument/2006/relationships/customXml" Target="../ink/ink802.xml"/><Relationship Id="rId11" Type="http://schemas.openxmlformats.org/officeDocument/2006/relationships/image" Target="../media/image795.png"/><Relationship Id="rId32" Type="http://schemas.openxmlformats.org/officeDocument/2006/relationships/customXml" Target="../ink/ink810.xml"/><Relationship Id="rId37" Type="http://schemas.openxmlformats.org/officeDocument/2006/relationships/image" Target="../media/image808.png"/><Relationship Id="rId53" Type="http://schemas.openxmlformats.org/officeDocument/2006/relationships/image" Target="../media/image816.png"/><Relationship Id="rId58" Type="http://schemas.openxmlformats.org/officeDocument/2006/relationships/customXml" Target="../ink/ink823.xml"/><Relationship Id="rId74" Type="http://schemas.openxmlformats.org/officeDocument/2006/relationships/customXml" Target="../ink/ink831.xml"/><Relationship Id="rId79" Type="http://schemas.openxmlformats.org/officeDocument/2006/relationships/image" Target="../media/image829.png"/><Relationship Id="rId5" Type="http://schemas.openxmlformats.org/officeDocument/2006/relationships/image" Target="../media/image792.png"/><Relationship Id="rId90" Type="http://schemas.openxmlformats.org/officeDocument/2006/relationships/customXml" Target="../ink/ink839.xml"/><Relationship Id="rId95" Type="http://schemas.openxmlformats.org/officeDocument/2006/relationships/image" Target="../media/image837.png"/><Relationship Id="rId22" Type="http://schemas.openxmlformats.org/officeDocument/2006/relationships/customXml" Target="../ink/ink805.xml"/><Relationship Id="rId27" Type="http://schemas.openxmlformats.org/officeDocument/2006/relationships/image" Target="../media/image803.png"/><Relationship Id="rId43" Type="http://schemas.openxmlformats.org/officeDocument/2006/relationships/image" Target="../media/image811.png"/><Relationship Id="rId48" Type="http://schemas.openxmlformats.org/officeDocument/2006/relationships/customXml" Target="../ink/ink818.xml"/><Relationship Id="rId64" Type="http://schemas.openxmlformats.org/officeDocument/2006/relationships/customXml" Target="../ink/ink826.xml"/><Relationship Id="rId69" Type="http://schemas.openxmlformats.org/officeDocument/2006/relationships/image" Target="../media/image824.png"/><Relationship Id="rId80" Type="http://schemas.openxmlformats.org/officeDocument/2006/relationships/customXml" Target="../ink/ink834.xml"/><Relationship Id="rId85" Type="http://schemas.openxmlformats.org/officeDocument/2006/relationships/image" Target="../media/image832.png"/><Relationship Id="rId3" Type="http://schemas.openxmlformats.org/officeDocument/2006/relationships/image" Target="../media/image791.png"/><Relationship Id="rId12" Type="http://schemas.openxmlformats.org/officeDocument/2006/relationships/customXml" Target="../ink/ink800.xml"/><Relationship Id="rId17" Type="http://schemas.openxmlformats.org/officeDocument/2006/relationships/image" Target="../media/image798.png"/><Relationship Id="rId25" Type="http://schemas.openxmlformats.org/officeDocument/2006/relationships/image" Target="../media/image802.png"/><Relationship Id="rId33" Type="http://schemas.openxmlformats.org/officeDocument/2006/relationships/image" Target="../media/image806.png"/><Relationship Id="rId38" Type="http://schemas.openxmlformats.org/officeDocument/2006/relationships/customXml" Target="../ink/ink813.xml"/><Relationship Id="rId46" Type="http://schemas.openxmlformats.org/officeDocument/2006/relationships/customXml" Target="../ink/ink817.xml"/><Relationship Id="rId59" Type="http://schemas.openxmlformats.org/officeDocument/2006/relationships/image" Target="../media/image819.png"/><Relationship Id="rId67" Type="http://schemas.openxmlformats.org/officeDocument/2006/relationships/image" Target="../media/image823.png"/><Relationship Id="rId20" Type="http://schemas.openxmlformats.org/officeDocument/2006/relationships/customXml" Target="../ink/ink804.xml"/><Relationship Id="rId41" Type="http://schemas.openxmlformats.org/officeDocument/2006/relationships/image" Target="../media/image810.png"/><Relationship Id="rId54" Type="http://schemas.openxmlformats.org/officeDocument/2006/relationships/customXml" Target="../ink/ink821.xml"/><Relationship Id="rId62" Type="http://schemas.openxmlformats.org/officeDocument/2006/relationships/customXml" Target="../ink/ink825.xml"/><Relationship Id="rId70" Type="http://schemas.openxmlformats.org/officeDocument/2006/relationships/customXml" Target="../ink/ink829.xml"/><Relationship Id="rId75" Type="http://schemas.openxmlformats.org/officeDocument/2006/relationships/image" Target="../media/image827.png"/><Relationship Id="rId83" Type="http://schemas.openxmlformats.org/officeDocument/2006/relationships/image" Target="../media/image831.png"/><Relationship Id="rId88" Type="http://schemas.openxmlformats.org/officeDocument/2006/relationships/customXml" Target="../ink/ink838.xml"/><Relationship Id="rId91" Type="http://schemas.openxmlformats.org/officeDocument/2006/relationships/image" Target="../media/image835.png"/><Relationship Id="rId96" Type="http://schemas.openxmlformats.org/officeDocument/2006/relationships/customXml" Target="../ink/ink84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97.xml"/><Relationship Id="rId15" Type="http://schemas.openxmlformats.org/officeDocument/2006/relationships/image" Target="../media/image797.png"/><Relationship Id="rId23" Type="http://schemas.openxmlformats.org/officeDocument/2006/relationships/image" Target="../media/image801.png"/><Relationship Id="rId28" Type="http://schemas.openxmlformats.org/officeDocument/2006/relationships/customXml" Target="../ink/ink808.xml"/><Relationship Id="rId36" Type="http://schemas.openxmlformats.org/officeDocument/2006/relationships/customXml" Target="../ink/ink812.xml"/><Relationship Id="rId49" Type="http://schemas.openxmlformats.org/officeDocument/2006/relationships/image" Target="../media/image814.png"/><Relationship Id="rId57" Type="http://schemas.openxmlformats.org/officeDocument/2006/relationships/image" Target="../media/image818.png"/><Relationship Id="rId10" Type="http://schemas.openxmlformats.org/officeDocument/2006/relationships/customXml" Target="../ink/ink799.xml"/><Relationship Id="rId31" Type="http://schemas.openxmlformats.org/officeDocument/2006/relationships/image" Target="../media/image805.png"/><Relationship Id="rId44" Type="http://schemas.openxmlformats.org/officeDocument/2006/relationships/customXml" Target="../ink/ink816.xml"/><Relationship Id="rId52" Type="http://schemas.openxmlformats.org/officeDocument/2006/relationships/customXml" Target="../ink/ink820.xml"/><Relationship Id="rId60" Type="http://schemas.openxmlformats.org/officeDocument/2006/relationships/customXml" Target="../ink/ink824.xml"/><Relationship Id="rId65" Type="http://schemas.openxmlformats.org/officeDocument/2006/relationships/image" Target="../media/image822.png"/><Relationship Id="rId73" Type="http://schemas.openxmlformats.org/officeDocument/2006/relationships/image" Target="../media/image826.png"/><Relationship Id="rId78" Type="http://schemas.openxmlformats.org/officeDocument/2006/relationships/customXml" Target="../ink/ink833.xml"/><Relationship Id="rId81" Type="http://schemas.openxmlformats.org/officeDocument/2006/relationships/image" Target="../media/image830.png"/><Relationship Id="rId86" Type="http://schemas.openxmlformats.org/officeDocument/2006/relationships/customXml" Target="../ink/ink837.xml"/><Relationship Id="rId94" Type="http://schemas.openxmlformats.org/officeDocument/2006/relationships/customXml" Target="../ink/ink841.xml"/><Relationship Id="rId4" Type="http://schemas.openxmlformats.org/officeDocument/2006/relationships/customXml" Target="../ink/ink796.xml"/><Relationship Id="rId9" Type="http://schemas.openxmlformats.org/officeDocument/2006/relationships/image" Target="../media/image794.png"/><Relationship Id="rId13" Type="http://schemas.openxmlformats.org/officeDocument/2006/relationships/image" Target="../media/image796.png"/><Relationship Id="rId18" Type="http://schemas.openxmlformats.org/officeDocument/2006/relationships/customXml" Target="../ink/ink803.xml"/><Relationship Id="rId39" Type="http://schemas.openxmlformats.org/officeDocument/2006/relationships/image" Target="../media/image809.png"/><Relationship Id="rId34" Type="http://schemas.openxmlformats.org/officeDocument/2006/relationships/customXml" Target="../ink/ink811.xml"/><Relationship Id="rId50" Type="http://schemas.openxmlformats.org/officeDocument/2006/relationships/customXml" Target="../ink/ink819.xml"/><Relationship Id="rId55" Type="http://schemas.openxmlformats.org/officeDocument/2006/relationships/image" Target="../media/image817.png"/><Relationship Id="rId76" Type="http://schemas.openxmlformats.org/officeDocument/2006/relationships/customXml" Target="../ink/ink832.xml"/><Relationship Id="rId97" Type="http://schemas.openxmlformats.org/officeDocument/2006/relationships/image" Target="../media/image838.png"/><Relationship Id="rId7" Type="http://schemas.openxmlformats.org/officeDocument/2006/relationships/image" Target="../media/image793.png"/><Relationship Id="rId71" Type="http://schemas.openxmlformats.org/officeDocument/2006/relationships/image" Target="../media/image825.png"/><Relationship Id="rId92" Type="http://schemas.openxmlformats.org/officeDocument/2006/relationships/customXml" Target="../ink/ink840.xml"/><Relationship Id="rId2" Type="http://schemas.openxmlformats.org/officeDocument/2006/relationships/customXml" Target="../ink/ink795.xml"/><Relationship Id="rId29" Type="http://schemas.openxmlformats.org/officeDocument/2006/relationships/image" Target="../media/image804.png"/><Relationship Id="rId24" Type="http://schemas.openxmlformats.org/officeDocument/2006/relationships/customXml" Target="../ink/ink806.xml"/><Relationship Id="rId40" Type="http://schemas.openxmlformats.org/officeDocument/2006/relationships/customXml" Target="../ink/ink814.xml"/><Relationship Id="rId45" Type="http://schemas.openxmlformats.org/officeDocument/2006/relationships/image" Target="../media/image812.png"/><Relationship Id="rId66" Type="http://schemas.openxmlformats.org/officeDocument/2006/relationships/customXml" Target="../ink/ink827.xml"/><Relationship Id="rId87" Type="http://schemas.openxmlformats.org/officeDocument/2006/relationships/image" Target="../media/image833.png"/><Relationship Id="rId61" Type="http://schemas.openxmlformats.org/officeDocument/2006/relationships/image" Target="../media/image820.png"/><Relationship Id="rId82" Type="http://schemas.openxmlformats.org/officeDocument/2006/relationships/customXml" Target="../ink/ink835.xml"/><Relationship Id="rId19" Type="http://schemas.openxmlformats.org/officeDocument/2006/relationships/image" Target="../media/image799.png"/><Relationship Id="rId14" Type="http://schemas.openxmlformats.org/officeDocument/2006/relationships/customXml" Target="../ink/ink801.xml"/><Relationship Id="rId30" Type="http://schemas.openxmlformats.org/officeDocument/2006/relationships/customXml" Target="../ink/ink809.xml"/><Relationship Id="rId35" Type="http://schemas.openxmlformats.org/officeDocument/2006/relationships/image" Target="../media/image807.png"/><Relationship Id="rId56" Type="http://schemas.openxmlformats.org/officeDocument/2006/relationships/customXml" Target="../ink/ink822.xml"/><Relationship Id="rId77" Type="http://schemas.openxmlformats.org/officeDocument/2006/relationships/image" Target="../media/image828.png"/><Relationship Id="rId8" Type="http://schemas.openxmlformats.org/officeDocument/2006/relationships/customXml" Target="../ink/ink798.xml"/><Relationship Id="rId51" Type="http://schemas.openxmlformats.org/officeDocument/2006/relationships/image" Target="../media/image815.png"/><Relationship Id="rId72" Type="http://schemas.openxmlformats.org/officeDocument/2006/relationships/customXml" Target="../ink/ink830.xml"/><Relationship Id="rId93" Type="http://schemas.openxmlformats.org/officeDocument/2006/relationships/image" Target="../media/image8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41AB53D-2624-C100-64A2-4C639D9C3D70}"/>
              </a:ext>
            </a:extLst>
          </p:cNvPr>
          <p:cNvGrpSpPr/>
          <p:nvPr/>
        </p:nvGrpSpPr>
        <p:grpSpPr>
          <a:xfrm>
            <a:off x="293091" y="182421"/>
            <a:ext cx="3085560" cy="571320"/>
            <a:chOff x="293091" y="182421"/>
            <a:chExt cx="3085560" cy="57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5009485-54B2-1960-7A87-5AF594694C38}"/>
                    </a:ext>
                  </a:extLst>
                </p14:cNvPr>
                <p14:cNvContentPartPr/>
                <p14:nvPr/>
              </p14:nvContentPartPr>
              <p14:xfrm>
                <a:off x="293091" y="255141"/>
                <a:ext cx="462600" cy="498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5009485-54B2-1960-7A87-5AF594694C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6971" y="249021"/>
                  <a:ext cx="47484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9C72E91-2E5D-9ABB-1F1B-D2DF04F3EBD8}"/>
                    </a:ext>
                  </a:extLst>
                </p14:cNvPr>
                <p14:cNvContentPartPr/>
                <p14:nvPr/>
              </p14:nvContentPartPr>
              <p14:xfrm>
                <a:off x="370851" y="182421"/>
                <a:ext cx="287280" cy="82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9C72E91-2E5D-9ABB-1F1B-D2DF04F3EB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4731" y="176301"/>
                  <a:ext cx="299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BD53F36-DA91-DB8A-607F-456A17856B07}"/>
                    </a:ext>
                  </a:extLst>
                </p14:cNvPr>
                <p14:cNvContentPartPr/>
                <p14:nvPr/>
              </p14:nvContentPartPr>
              <p14:xfrm>
                <a:off x="387771" y="437661"/>
                <a:ext cx="270360" cy="136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BD53F36-DA91-DB8A-607F-456A17856B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1651" y="431541"/>
                  <a:ext cx="282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8F169CD-045C-CB7E-E980-ACED57F74B0A}"/>
                    </a:ext>
                  </a:extLst>
                </p14:cNvPr>
                <p14:cNvContentPartPr/>
                <p14:nvPr/>
              </p14:nvContentPartPr>
              <p14:xfrm>
                <a:off x="823011" y="417861"/>
                <a:ext cx="885240" cy="279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8F169CD-045C-CB7E-E980-ACED57F74B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891" y="411741"/>
                  <a:ext cx="897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770F1A-AC3E-F66E-1D22-2C173FB526F4}"/>
                    </a:ext>
                  </a:extLst>
                </p14:cNvPr>
                <p14:cNvContentPartPr/>
                <p14:nvPr/>
              </p14:nvContentPartPr>
              <p14:xfrm>
                <a:off x="1541211" y="445581"/>
                <a:ext cx="315720" cy="219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770F1A-AC3E-F66E-1D22-2C173FB526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35091" y="439461"/>
                  <a:ext cx="327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75F06A6-2AAD-E0BF-F788-947E4EF8020A}"/>
                    </a:ext>
                  </a:extLst>
                </p14:cNvPr>
                <p14:cNvContentPartPr/>
                <p14:nvPr/>
              </p14:nvContentPartPr>
              <p14:xfrm>
                <a:off x="2047371" y="306261"/>
                <a:ext cx="20520" cy="263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75F06A6-2AAD-E0BF-F788-947E4EF802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41251" y="300141"/>
                  <a:ext cx="327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49B7C38-B33F-7D6A-6C49-3F9E9FE360C3}"/>
                    </a:ext>
                  </a:extLst>
                </p14:cNvPr>
                <p14:cNvContentPartPr/>
                <p14:nvPr/>
              </p14:nvContentPartPr>
              <p14:xfrm>
                <a:off x="1998411" y="479781"/>
                <a:ext cx="291960" cy="192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49B7C38-B33F-7D6A-6C49-3F9E9FE360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92291" y="473661"/>
                  <a:ext cx="304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DF5F58-99DD-CAA6-344E-FF8FB18A60BF}"/>
                    </a:ext>
                  </a:extLst>
                </p14:cNvPr>
                <p14:cNvContentPartPr/>
                <p14:nvPr/>
              </p14:nvContentPartPr>
              <p14:xfrm>
                <a:off x="2404851" y="335421"/>
                <a:ext cx="24480" cy="6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DF5F58-99DD-CAA6-344E-FF8FB18A60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98731" y="329301"/>
                  <a:ext cx="367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C74070-C6B2-E632-1229-ACC734ACE2FB}"/>
                    </a:ext>
                  </a:extLst>
                </p14:cNvPr>
                <p14:cNvContentPartPr/>
                <p14:nvPr/>
              </p14:nvContentPartPr>
              <p14:xfrm>
                <a:off x="2437611" y="440181"/>
                <a:ext cx="104760" cy="187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C74070-C6B2-E632-1229-ACC734ACE2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31491" y="434061"/>
                  <a:ext cx="117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9E59DD3-4341-78DD-91FB-9F5E708E7887}"/>
                    </a:ext>
                  </a:extLst>
                </p14:cNvPr>
                <p14:cNvContentPartPr/>
                <p14:nvPr/>
              </p14:nvContentPartPr>
              <p14:xfrm>
                <a:off x="2686371" y="407421"/>
                <a:ext cx="416520" cy="302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9E59DD3-4341-78DD-91FB-9F5E708E78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80251" y="401301"/>
                  <a:ext cx="4287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D151984-9EB5-9EE6-46D9-856270AD662E}"/>
                    </a:ext>
                  </a:extLst>
                </p14:cNvPr>
                <p14:cNvContentPartPr/>
                <p14:nvPr/>
              </p14:nvContentPartPr>
              <p14:xfrm>
                <a:off x="3362451" y="569061"/>
                <a:ext cx="16200" cy="10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D151984-9EB5-9EE6-46D9-856270AD66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56331" y="562941"/>
                  <a:ext cx="2844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4426890-3EE2-9FAE-A086-4B1648CF5870}"/>
                  </a:ext>
                </a:extLst>
              </p14:cNvPr>
              <p14:cNvContentPartPr/>
              <p14:nvPr/>
            </p14:nvContentPartPr>
            <p14:xfrm>
              <a:off x="4103331" y="160821"/>
              <a:ext cx="713880" cy="1153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426890-3EE2-9FAE-A086-4B1648CF587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97211" y="154701"/>
                <a:ext cx="726120" cy="116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BD620260-15D9-EE9D-02F9-9CA81384AB64}"/>
              </a:ext>
            </a:extLst>
          </p:cNvPr>
          <p:cNvGrpSpPr/>
          <p:nvPr/>
        </p:nvGrpSpPr>
        <p:grpSpPr>
          <a:xfrm>
            <a:off x="5644131" y="353061"/>
            <a:ext cx="1881000" cy="831240"/>
            <a:chOff x="5644131" y="353061"/>
            <a:chExt cx="1881000" cy="83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3EC9E40-6D10-93AD-B68E-0F57AA08E135}"/>
                    </a:ext>
                  </a:extLst>
                </p14:cNvPr>
                <p14:cNvContentPartPr/>
                <p14:nvPr/>
              </p14:nvContentPartPr>
              <p14:xfrm>
                <a:off x="5644131" y="353061"/>
                <a:ext cx="452880" cy="608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3EC9E40-6D10-93AD-B68E-0F57AA08E13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38011" y="346941"/>
                  <a:ext cx="46512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AD50BB-5F51-4933-ABE0-6DE78DE4C579}"/>
                    </a:ext>
                  </a:extLst>
                </p14:cNvPr>
                <p14:cNvContentPartPr/>
                <p14:nvPr/>
              </p14:nvContentPartPr>
              <p14:xfrm>
                <a:off x="6251451" y="474381"/>
                <a:ext cx="36360" cy="19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AD50BB-5F51-4933-ABE0-6DE78DE4C5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45331" y="468261"/>
                  <a:ext cx="48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2B5E5F0-9F2F-C231-B101-38EDC25CF6F9}"/>
                    </a:ext>
                  </a:extLst>
                </p14:cNvPr>
                <p14:cNvContentPartPr/>
                <p14:nvPr/>
              </p14:nvContentPartPr>
              <p14:xfrm>
                <a:off x="6292851" y="785421"/>
                <a:ext cx="681480" cy="211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2B5E5F0-9F2F-C231-B101-38EDC25CF6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86731" y="779301"/>
                  <a:ext cx="6937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2097914-69E1-9825-72A1-18938E508A63}"/>
                    </a:ext>
                  </a:extLst>
                </p14:cNvPr>
                <p14:cNvContentPartPr/>
                <p14:nvPr/>
              </p14:nvContentPartPr>
              <p14:xfrm>
                <a:off x="7124451" y="935901"/>
                <a:ext cx="28080" cy="29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2097914-69E1-9825-72A1-18938E508A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18331" y="929781"/>
                  <a:ext cx="40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D71E54-5AB4-F4C8-A508-84102862811A}"/>
                    </a:ext>
                  </a:extLst>
                </p14:cNvPr>
                <p14:cNvContentPartPr/>
                <p14:nvPr/>
              </p14:nvContentPartPr>
              <p14:xfrm>
                <a:off x="7393371" y="1077741"/>
                <a:ext cx="131760" cy="10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D71E54-5AB4-F4C8-A508-8410286281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87251" y="1071621"/>
                  <a:ext cx="14400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6D28CB-1010-ACC6-E7ED-8584340B4431}"/>
              </a:ext>
            </a:extLst>
          </p:cNvPr>
          <p:cNvGrpSpPr/>
          <p:nvPr/>
        </p:nvGrpSpPr>
        <p:grpSpPr>
          <a:xfrm>
            <a:off x="8347011" y="342621"/>
            <a:ext cx="1015920" cy="670320"/>
            <a:chOff x="8347011" y="342621"/>
            <a:chExt cx="1015920" cy="6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E3685DB-14A5-10C8-6B19-BC1BBDB3848E}"/>
                    </a:ext>
                  </a:extLst>
                </p14:cNvPr>
                <p14:cNvContentPartPr/>
                <p14:nvPr/>
              </p14:nvContentPartPr>
              <p14:xfrm>
                <a:off x="8347011" y="342621"/>
                <a:ext cx="438840" cy="670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E3685DB-14A5-10C8-6B19-BC1BBDB384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40891" y="336501"/>
                  <a:ext cx="45108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A7BFBC8-D11D-BB96-73FD-A4387BEDBA71}"/>
                    </a:ext>
                  </a:extLst>
                </p14:cNvPr>
                <p14:cNvContentPartPr/>
                <p14:nvPr/>
              </p14:nvContentPartPr>
              <p14:xfrm>
                <a:off x="9059091" y="424701"/>
                <a:ext cx="303840" cy="510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A7BFBC8-D11D-BB96-73FD-A4387BEDBA7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52971" y="418581"/>
                  <a:ext cx="316080" cy="52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6EBE8A6-0906-EF30-FFA1-7418B12595F1}"/>
              </a:ext>
            </a:extLst>
          </p:cNvPr>
          <p:cNvGrpSpPr/>
          <p:nvPr/>
        </p:nvGrpSpPr>
        <p:grpSpPr>
          <a:xfrm>
            <a:off x="9882051" y="331101"/>
            <a:ext cx="1584720" cy="661320"/>
            <a:chOff x="9882051" y="331101"/>
            <a:chExt cx="1584720" cy="66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4DC2942-3870-CB04-93E6-37EE1039DB58}"/>
                    </a:ext>
                  </a:extLst>
                </p14:cNvPr>
                <p14:cNvContentPartPr/>
                <p14:nvPr/>
              </p14:nvContentPartPr>
              <p14:xfrm>
                <a:off x="9882051" y="439821"/>
                <a:ext cx="58320" cy="552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4DC2942-3870-CB04-93E6-37EE1039DB5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75931" y="433701"/>
                  <a:ext cx="705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593024-1191-7918-0884-655FA15A4564}"/>
                    </a:ext>
                  </a:extLst>
                </p14:cNvPr>
                <p14:cNvContentPartPr/>
                <p14:nvPr/>
              </p14:nvContentPartPr>
              <p14:xfrm>
                <a:off x="9979611" y="331101"/>
                <a:ext cx="229320" cy="351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593024-1191-7918-0884-655FA15A456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73491" y="324981"/>
                  <a:ext cx="2415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F3E7C0-8011-4432-A1A3-0C43927F074A}"/>
                    </a:ext>
                  </a:extLst>
                </p14:cNvPr>
                <p14:cNvContentPartPr/>
                <p14:nvPr/>
              </p14:nvContentPartPr>
              <p14:xfrm>
                <a:off x="10432131" y="523341"/>
                <a:ext cx="28080" cy="379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F3E7C0-8011-4432-A1A3-0C43927F074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26011" y="517221"/>
                  <a:ext cx="403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55281AE-8CA0-8071-ACD6-94C4044E6D29}"/>
                    </a:ext>
                  </a:extLst>
                </p14:cNvPr>
                <p14:cNvContentPartPr/>
                <p14:nvPr/>
              </p14:nvContentPartPr>
              <p14:xfrm>
                <a:off x="10536171" y="695421"/>
                <a:ext cx="848880" cy="28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55281AE-8CA0-8071-ACD6-94C4044E6D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30051" y="689301"/>
                  <a:ext cx="8611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6DE0BD-021D-7EB4-32A1-AC2F2BFB809B}"/>
                    </a:ext>
                  </a:extLst>
                </p14:cNvPr>
                <p14:cNvContentPartPr/>
                <p14:nvPr/>
              </p14:nvContentPartPr>
              <p14:xfrm>
                <a:off x="11431491" y="922581"/>
                <a:ext cx="35280" cy="31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6DE0BD-021D-7EB4-32A1-AC2F2BFB809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425371" y="916461"/>
                  <a:ext cx="4752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042072-F13C-96A4-621C-94E98805B226}"/>
              </a:ext>
            </a:extLst>
          </p:cNvPr>
          <p:cNvGrpSpPr/>
          <p:nvPr/>
        </p:nvGrpSpPr>
        <p:grpSpPr>
          <a:xfrm>
            <a:off x="706065" y="1159575"/>
            <a:ext cx="313560" cy="689400"/>
            <a:chOff x="706065" y="1159575"/>
            <a:chExt cx="313560" cy="68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E1B73F2-1684-1F4A-1B45-94DF46FA28E6}"/>
                    </a:ext>
                  </a:extLst>
                </p14:cNvPr>
                <p14:cNvContentPartPr/>
                <p14:nvPr/>
              </p14:nvContentPartPr>
              <p14:xfrm>
                <a:off x="706065" y="1159575"/>
                <a:ext cx="313560" cy="480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E1B73F2-1684-1F4A-1B45-94DF46FA28E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9945" y="1153455"/>
                  <a:ext cx="32580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ADD0AE5-498F-9B59-10DB-05E68EB7290A}"/>
                    </a:ext>
                  </a:extLst>
                </p14:cNvPr>
                <p14:cNvContentPartPr/>
                <p14:nvPr/>
              </p14:nvContentPartPr>
              <p14:xfrm>
                <a:off x="766905" y="1242735"/>
                <a:ext cx="52560" cy="606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ADD0AE5-498F-9B59-10DB-05E68EB729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0785" y="1236615"/>
                  <a:ext cx="64800" cy="61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2E8796-A753-F9E6-3186-78592EB9D2A2}"/>
              </a:ext>
            </a:extLst>
          </p:cNvPr>
          <p:cNvGrpSpPr/>
          <p:nvPr/>
        </p:nvGrpSpPr>
        <p:grpSpPr>
          <a:xfrm>
            <a:off x="1748985" y="1231215"/>
            <a:ext cx="3311280" cy="838080"/>
            <a:chOff x="1748985" y="1231215"/>
            <a:chExt cx="3311280" cy="83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D1A4DB8-4DFC-A595-5B8B-A5B0A2BA4ED4}"/>
                    </a:ext>
                  </a:extLst>
                </p14:cNvPr>
                <p14:cNvContentPartPr/>
                <p14:nvPr/>
              </p14:nvContentPartPr>
              <p14:xfrm>
                <a:off x="1748985" y="1231215"/>
                <a:ext cx="49320" cy="452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D1A4DB8-4DFC-A595-5B8B-A5B0A2BA4E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42865" y="1225095"/>
                  <a:ext cx="6156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AB982E0-3CBA-9A2C-E98C-5CAE606CCB89}"/>
                    </a:ext>
                  </a:extLst>
                </p14:cNvPr>
                <p14:cNvContentPartPr/>
                <p14:nvPr/>
              </p14:nvContentPartPr>
              <p14:xfrm>
                <a:off x="1764465" y="1311495"/>
                <a:ext cx="330480" cy="405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AB982E0-3CBA-9A2C-E98C-5CAE606CCB8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58345" y="1305375"/>
                  <a:ext cx="34272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42ADE96-1598-391F-D0F8-AC835C217B65}"/>
                    </a:ext>
                  </a:extLst>
                </p14:cNvPr>
                <p14:cNvContentPartPr/>
                <p14:nvPr/>
              </p14:nvContentPartPr>
              <p14:xfrm>
                <a:off x="2207985" y="1260015"/>
                <a:ext cx="541800" cy="809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42ADE96-1598-391F-D0F8-AC835C217B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01865" y="1253895"/>
                  <a:ext cx="55404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5F815D6-4059-3F91-7E70-2788A106D4DD}"/>
                    </a:ext>
                  </a:extLst>
                </p14:cNvPr>
                <p14:cNvContentPartPr/>
                <p14:nvPr/>
              </p14:nvContentPartPr>
              <p14:xfrm>
                <a:off x="2831505" y="1421295"/>
                <a:ext cx="594360" cy="347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5F815D6-4059-3F91-7E70-2788A106D4D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25385" y="1415175"/>
                  <a:ext cx="6066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9EB2C9F-5052-52EF-0C99-E87B4B9796E2}"/>
                    </a:ext>
                  </a:extLst>
                </p14:cNvPr>
                <p14:cNvContentPartPr/>
                <p14:nvPr/>
              </p14:nvContentPartPr>
              <p14:xfrm>
                <a:off x="3690465" y="1254975"/>
                <a:ext cx="72360" cy="528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9EB2C9F-5052-52EF-0C99-E87B4B9796E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84345" y="1248855"/>
                  <a:ext cx="8460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03AB16F-8E23-EC82-0519-11E929DBF0E7}"/>
                    </a:ext>
                  </a:extLst>
                </p14:cNvPr>
                <p14:cNvContentPartPr/>
                <p14:nvPr/>
              </p14:nvContentPartPr>
              <p14:xfrm>
                <a:off x="3764265" y="1377375"/>
                <a:ext cx="221760" cy="231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03AB16F-8E23-EC82-0519-11E929DBF0E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58145" y="1371255"/>
                  <a:ext cx="234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184208-2547-650D-F2AD-6677FFBF1F63}"/>
                    </a:ext>
                  </a:extLst>
                </p14:cNvPr>
                <p14:cNvContentPartPr/>
                <p14:nvPr/>
              </p14:nvContentPartPr>
              <p14:xfrm>
                <a:off x="4057305" y="1278375"/>
                <a:ext cx="178560" cy="411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184208-2547-650D-F2AD-6677FFBF1F6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51185" y="1272255"/>
                  <a:ext cx="1908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F84BB14-BD0F-71AD-D3D8-02A6A9021FB3}"/>
                    </a:ext>
                  </a:extLst>
                </p14:cNvPr>
                <p14:cNvContentPartPr/>
                <p14:nvPr/>
              </p14:nvContentPartPr>
              <p14:xfrm>
                <a:off x="4348905" y="1380255"/>
                <a:ext cx="213120" cy="229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F84BB14-BD0F-71AD-D3D8-02A6A9021F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42785" y="1374135"/>
                  <a:ext cx="225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A6D1295-3588-F6CE-8565-86F3AF8C5147}"/>
                    </a:ext>
                  </a:extLst>
                </p14:cNvPr>
                <p14:cNvContentPartPr/>
                <p14:nvPr/>
              </p14:nvContentPartPr>
              <p14:xfrm>
                <a:off x="4670025" y="1470975"/>
                <a:ext cx="390240" cy="208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A6D1295-3588-F6CE-8565-86F3AF8C51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63905" y="1464855"/>
                  <a:ext cx="40248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68C26A7-189F-FE05-3D12-9973A18656DA}"/>
              </a:ext>
            </a:extLst>
          </p:cNvPr>
          <p:cNvGrpSpPr/>
          <p:nvPr/>
        </p:nvGrpSpPr>
        <p:grpSpPr>
          <a:xfrm>
            <a:off x="6078705" y="1286655"/>
            <a:ext cx="1119960" cy="621720"/>
            <a:chOff x="6078705" y="1286655"/>
            <a:chExt cx="1119960" cy="62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B7EFC18-F69D-A67E-D66B-60373EFACD7A}"/>
                    </a:ext>
                  </a:extLst>
                </p14:cNvPr>
                <p14:cNvContentPartPr/>
                <p14:nvPr/>
              </p14:nvContentPartPr>
              <p14:xfrm>
                <a:off x="6078705" y="1286655"/>
                <a:ext cx="537120" cy="601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B7EFC18-F69D-A67E-D66B-60373EFACD7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72585" y="1280535"/>
                  <a:ext cx="54936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90D4F8F-C3C6-AE5F-8274-051AD2E7A7A1}"/>
                    </a:ext>
                  </a:extLst>
                </p14:cNvPr>
                <p14:cNvContentPartPr/>
                <p14:nvPr/>
              </p14:nvContentPartPr>
              <p14:xfrm>
                <a:off x="6713745" y="1393575"/>
                <a:ext cx="484920" cy="514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90D4F8F-C3C6-AE5F-8274-051AD2E7A7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07625" y="1387455"/>
                  <a:ext cx="497160" cy="52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327A481-2199-5FB8-DA60-D759BD2B7452}"/>
              </a:ext>
            </a:extLst>
          </p:cNvPr>
          <p:cNvGrpSpPr/>
          <p:nvPr/>
        </p:nvGrpSpPr>
        <p:grpSpPr>
          <a:xfrm>
            <a:off x="7874745" y="1195935"/>
            <a:ext cx="3672000" cy="1051920"/>
            <a:chOff x="7874745" y="1195935"/>
            <a:chExt cx="3672000" cy="10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D23A37-0E98-2442-06C0-027C7F7C9FF5}"/>
                    </a:ext>
                  </a:extLst>
                </p14:cNvPr>
                <p14:cNvContentPartPr/>
                <p14:nvPr/>
              </p14:nvContentPartPr>
              <p14:xfrm>
                <a:off x="7874745" y="1195935"/>
                <a:ext cx="663840" cy="719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D23A37-0E98-2442-06C0-027C7F7C9F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68625" y="1189815"/>
                  <a:ext cx="67608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F11FD4-8C0B-0B57-CACD-DE3DF8381EDD}"/>
                    </a:ext>
                  </a:extLst>
                </p14:cNvPr>
                <p14:cNvContentPartPr/>
                <p14:nvPr/>
              </p14:nvContentPartPr>
              <p14:xfrm>
                <a:off x="8672865" y="1326975"/>
                <a:ext cx="33480" cy="48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F11FD4-8C0B-0B57-CACD-DE3DF8381ED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66745" y="1320855"/>
                  <a:ext cx="457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3E9148-4B3F-33E9-5D0C-30D9783A2EBE}"/>
                    </a:ext>
                  </a:extLst>
                </p14:cNvPr>
                <p14:cNvContentPartPr/>
                <p14:nvPr/>
              </p14:nvContentPartPr>
              <p14:xfrm>
                <a:off x="8705985" y="1616055"/>
                <a:ext cx="1071000" cy="269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3E9148-4B3F-33E9-5D0C-30D9783A2EB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99865" y="1609935"/>
                  <a:ext cx="10832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7F67D06-CC20-8D96-0495-F84691BB3C28}"/>
                    </a:ext>
                  </a:extLst>
                </p14:cNvPr>
                <p14:cNvContentPartPr/>
                <p14:nvPr/>
              </p14:nvContentPartPr>
              <p14:xfrm>
                <a:off x="9665385" y="1570695"/>
                <a:ext cx="499320" cy="314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7F67D06-CC20-8D96-0495-F84691BB3C2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59265" y="1564575"/>
                  <a:ext cx="5115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FA41661-37DE-DBAF-58BB-56F361410E23}"/>
                    </a:ext>
                  </a:extLst>
                </p14:cNvPr>
                <p14:cNvContentPartPr/>
                <p14:nvPr/>
              </p14:nvContentPartPr>
              <p14:xfrm>
                <a:off x="10417065" y="1362975"/>
                <a:ext cx="18720" cy="43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FA41661-37DE-DBAF-58BB-56F361410E2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10945" y="1356855"/>
                  <a:ext cx="30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61F2781-65DE-B5DA-AD6C-C8F798C5FB7E}"/>
                    </a:ext>
                  </a:extLst>
                </p14:cNvPr>
                <p14:cNvContentPartPr/>
                <p14:nvPr/>
              </p14:nvContentPartPr>
              <p14:xfrm>
                <a:off x="10346145" y="1699215"/>
                <a:ext cx="227880" cy="194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61F2781-65DE-B5DA-AD6C-C8F798C5FB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40025" y="1693095"/>
                  <a:ext cx="240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D875829-D2DD-CD9A-3CDF-8CCA5BCF370B}"/>
                    </a:ext>
                  </a:extLst>
                </p14:cNvPr>
                <p14:cNvContentPartPr/>
                <p14:nvPr/>
              </p14:nvContentPartPr>
              <p14:xfrm>
                <a:off x="10183425" y="1738455"/>
                <a:ext cx="42120" cy="148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D875829-D2DD-CD9A-3CDF-8CCA5BCF370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77305" y="1732335"/>
                  <a:ext cx="543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00C890-A4F7-7A72-380E-802FCEFDB1CD}"/>
                    </a:ext>
                  </a:extLst>
                </p14:cNvPr>
                <p14:cNvContentPartPr/>
                <p14:nvPr/>
              </p14:nvContentPartPr>
              <p14:xfrm>
                <a:off x="10409145" y="1413375"/>
                <a:ext cx="23040" cy="84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00C890-A4F7-7A72-380E-802FCEFDB1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03025" y="1407255"/>
                  <a:ext cx="35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43FF084-6218-3ED6-E205-2CA9DE1237B0}"/>
                    </a:ext>
                  </a:extLst>
                </p14:cNvPr>
                <p14:cNvContentPartPr/>
                <p14:nvPr/>
              </p14:nvContentPartPr>
              <p14:xfrm>
                <a:off x="10342545" y="1682295"/>
                <a:ext cx="150480" cy="27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43FF084-6218-3ED6-E205-2CA9DE1237B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336425" y="1676175"/>
                  <a:ext cx="162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F5A66DC-CEE0-D7A0-8AC6-248B5B34AE70}"/>
                    </a:ext>
                  </a:extLst>
                </p14:cNvPr>
                <p14:cNvContentPartPr/>
                <p14:nvPr/>
              </p14:nvContentPartPr>
              <p14:xfrm>
                <a:off x="10575825" y="1660335"/>
                <a:ext cx="355680" cy="348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F5A66DC-CEE0-D7A0-8AC6-248B5B34AE7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69705" y="1654215"/>
                  <a:ext cx="3679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99BAA21-DC3F-A115-B28D-CFE5D216CCB7}"/>
                    </a:ext>
                  </a:extLst>
                </p14:cNvPr>
                <p14:cNvContentPartPr/>
                <p14:nvPr/>
              </p14:nvContentPartPr>
              <p14:xfrm>
                <a:off x="11009625" y="1316175"/>
                <a:ext cx="317880" cy="931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99BAA21-DC3F-A115-B28D-CFE5D216CCB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003505" y="1310055"/>
                  <a:ext cx="330120" cy="9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EB90404-DE8E-8E7A-E869-835AF710A147}"/>
                    </a:ext>
                  </a:extLst>
                </p14:cNvPr>
                <p14:cNvContentPartPr/>
                <p14:nvPr/>
              </p14:nvContentPartPr>
              <p14:xfrm>
                <a:off x="11530545" y="2025375"/>
                <a:ext cx="16200" cy="2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EB90404-DE8E-8E7A-E869-835AF710A14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24425" y="2019255"/>
                  <a:ext cx="2844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31A050D-A3E5-1403-101A-D2F7BD0D620E}"/>
              </a:ext>
            </a:extLst>
          </p:cNvPr>
          <p:cNvGrpSpPr/>
          <p:nvPr/>
        </p:nvGrpSpPr>
        <p:grpSpPr>
          <a:xfrm>
            <a:off x="2919345" y="2266575"/>
            <a:ext cx="6256080" cy="3162600"/>
            <a:chOff x="2919345" y="2266575"/>
            <a:chExt cx="6256080" cy="316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3BA0ABA-5CC5-51C3-C6AC-8B794679F421}"/>
                    </a:ext>
                  </a:extLst>
                </p14:cNvPr>
                <p14:cNvContentPartPr/>
                <p14:nvPr/>
              </p14:nvContentPartPr>
              <p14:xfrm>
                <a:off x="3416145" y="2557095"/>
                <a:ext cx="459000" cy="707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3BA0ABA-5CC5-51C3-C6AC-8B794679F42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10025" y="2550975"/>
                  <a:ext cx="47124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2F92C37-E66C-AEFE-1E83-3055EB265C7A}"/>
                    </a:ext>
                  </a:extLst>
                </p14:cNvPr>
                <p14:cNvContentPartPr/>
                <p14:nvPr/>
              </p14:nvContentPartPr>
              <p14:xfrm>
                <a:off x="4124985" y="2609655"/>
                <a:ext cx="226800" cy="40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2F92C37-E66C-AEFE-1E83-3055EB265C7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18865" y="2603535"/>
                  <a:ext cx="239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0684F3E-C10F-0D2B-3C5A-2F66FC68A51E}"/>
                    </a:ext>
                  </a:extLst>
                </p14:cNvPr>
                <p14:cNvContentPartPr/>
                <p14:nvPr/>
              </p14:nvContentPartPr>
              <p14:xfrm>
                <a:off x="4276905" y="2757975"/>
                <a:ext cx="267840" cy="138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0684F3E-C10F-0D2B-3C5A-2F66FC68A51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70785" y="2751855"/>
                  <a:ext cx="280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47EFBC7-87D5-5A61-7008-B3922BFF0A33}"/>
                    </a:ext>
                  </a:extLst>
                </p14:cNvPr>
                <p14:cNvContentPartPr/>
                <p14:nvPr/>
              </p14:nvContentPartPr>
              <p14:xfrm>
                <a:off x="5246025" y="2545935"/>
                <a:ext cx="456480" cy="181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47EFBC7-87D5-5A61-7008-B3922BFF0A3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39905" y="2539815"/>
                  <a:ext cx="468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D56A3BC-47AB-8374-55B6-8353E9E89E97}"/>
                    </a:ext>
                  </a:extLst>
                </p14:cNvPr>
                <p14:cNvContentPartPr/>
                <p14:nvPr/>
              </p14:nvContentPartPr>
              <p14:xfrm>
                <a:off x="5863425" y="2485455"/>
                <a:ext cx="334080" cy="239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D56A3BC-47AB-8374-55B6-8353E9E89E9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57305" y="2479335"/>
                  <a:ext cx="3463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29040ED-37CB-E4E4-3AFB-E3EF75D7D896}"/>
                    </a:ext>
                  </a:extLst>
                </p14:cNvPr>
                <p14:cNvContentPartPr/>
                <p14:nvPr/>
              </p14:nvContentPartPr>
              <p14:xfrm>
                <a:off x="6944865" y="2457375"/>
                <a:ext cx="77760" cy="231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29040ED-37CB-E4E4-3AFB-E3EF75D7D8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38745" y="2451255"/>
                  <a:ext cx="900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837AAF7-E5DB-284C-DC05-062E437DA9A9}"/>
                    </a:ext>
                  </a:extLst>
                </p14:cNvPr>
                <p14:cNvContentPartPr/>
                <p14:nvPr/>
              </p14:nvContentPartPr>
              <p14:xfrm>
                <a:off x="6910305" y="2557095"/>
                <a:ext cx="271080" cy="12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837AAF7-E5DB-284C-DC05-062E437DA9A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04185" y="2550975"/>
                  <a:ext cx="283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D249A22-8767-D83D-8F90-A8B6A34174CD}"/>
                    </a:ext>
                  </a:extLst>
                </p14:cNvPr>
                <p14:cNvContentPartPr/>
                <p14:nvPr/>
              </p14:nvContentPartPr>
              <p14:xfrm>
                <a:off x="7437705" y="2451255"/>
                <a:ext cx="212400" cy="267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D249A22-8767-D83D-8F90-A8B6A34174C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31585" y="2445135"/>
                  <a:ext cx="2246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774B791-FB18-FA1D-666B-5B82354DDAC2}"/>
                    </a:ext>
                  </a:extLst>
                </p14:cNvPr>
                <p14:cNvContentPartPr/>
                <p14:nvPr/>
              </p14:nvContentPartPr>
              <p14:xfrm>
                <a:off x="7866105" y="2562495"/>
                <a:ext cx="12960" cy="6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774B791-FB18-FA1D-666B-5B82354DDAC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59985" y="2556375"/>
                  <a:ext cx="252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DFA9028-53F4-00AB-77FA-1480FFD19B81}"/>
                    </a:ext>
                  </a:extLst>
                </p14:cNvPr>
                <p14:cNvContentPartPr/>
                <p14:nvPr/>
              </p14:nvContentPartPr>
              <p14:xfrm>
                <a:off x="2919345" y="2285655"/>
                <a:ext cx="128160" cy="1073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DFA9028-53F4-00AB-77FA-1480FFD19B8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13225" y="2279535"/>
                  <a:ext cx="140400" cy="10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3418DB-ED44-3E09-8B92-91982E8118B3}"/>
                    </a:ext>
                  </a:extLst>
                </p14:cNvPr>
                <p14:cNvContentPartPr/>
                <p14:nvPr/>
              </p14:nvContentPartPr>
              <p14:xfrm>
                <a:off x="3131025" y="2266575"/>
                <a:ext cx="5401080" cy="99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3418DB-ED44-3E09-8B92-91982E8118B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24905" y="2260455"/>
                  <a:ext cx="5413320" cy="10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5C44FCF-4721-9BBB-C650-12764B395D56}"/>
                    </a:ext>
                  </a:extLst>
                </p14:cNvPr>
                <p14:cNvContentPartPr/>
                <p14:nvPr/>
              </p14:nvContentPartPr>
              <p14:xfrm>
                <a:off x="3038145" y="3282495"/>
                <a:ext cx="4831200" cy="219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5C44FCF-4721-9BBB-C650-12764B395D5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32025" y="3276375"/>
                  <a:ext cx="48434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CD5FDE3-AA79-ABBF-4D1A-3C946F48F3B6}"/>
                    </a:ext>
                  </a:extLst>
                </p14:cNvPr>
                <p14:cNvContentPartPr/>
                <p14:nvPr/>
              </p14:nvContentPartPr>
              <p14:xfrm>
                <a:off x="3478065" y="3811335"/>
                <a:ext cx="536400" cy="868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CD5FDE3-AA79-ABBF-4D1A-3C946F48F3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71945" y="3805215"/>
                  <a:ext cx="548640" cy="88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5C14560-CFBE-A670-3FF1-9113D6AD89E7}"/>
                    </a:ext>
                  </a:extLst>
                </p14:cNvPr>
                <p14:cNvContentPartPr/>
                <p14:nvPr/>
              </p14:nvContentPartPr>
              <p14:xfrm>
                <a:off x="4303185" y="3983055"/>
                <a:ext cx="163800" cy="33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5C14560-CFBE-A670-3FF1-9113D6AD89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97065" y="3976935"/>
                  <a:ext cx="176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F7817CA-FF2B-BAC2-8B62-BBA4FF4520E2}"/>
                    </a:ext>
                  </a:extLst>
                </p14:cNvPr>
                <p14:cNvContentPartPr/>
                <p14:nvPr/>
              </p14:nvContentPartPr>
              <p14:xfrm>
                <a:off x="4326225" y="4140375"/>
                <a:ext cx="285120" cy="108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F7817CA-FF2B-BAC2-8B62-BBA4FF4520E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20105" y="4134255"/>
                  <a:ext cx="297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FDC6040-3C49-AA42-7077-6C46717EBB5E}"/>
                    </a:ext>
                  </a:extLst>
                </p14:cNvPr>
                <p14:cNvContentPartPr/>
                <p14:nvPr/>
              </p14:nvContentPartPr>
              <p14:xfrm>
                <a:off x="5348985" y="3768135"/>
                <a:ext cx="70200" cy="398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FDC6040-3C49-AA42-7077-6C46717EBB5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42865" y="3762015"/>
                  <a:ext cx="824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18C2CFD-73FB-5749-16D4-2DAAAB2C30F8}"/>
                    </a:ext>
                  </a:extLst>
                </p14:cNvPr>
                <p14:cNvContentPartPr/>
                <p14:nvPr/>
              </p14:nvContentPartPr>
              <p14:xfrm>
                <a:off x="5334225" y="3583815"/>
                <a:ext cx="360360" cy="487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18C2CFD-73FB-5749-16D4-2DAAAB2C3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328105" y="3577695"/>
                  <a:ext cx="3726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06E084D-C77C-6D7C-B596-1B951A64B483}"/>
                    </a:ext>
                  </a:extLst>
                </p14:cNvPr>
                <p14:cNvContentPartPr/>
                <p14:nvPr/>
              </p14:nvContentPartPr>
              <p14:xfrm>
                <a:off x="5693145" y="4062615"/>
                <a:ext cx="139320" cy="212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06E084D-C77C-6D7C-B596-1B951A64B48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87025" y="4056495"/>
                  <a:ext cx="1515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87A27E0-3914-B8B0-FFFD-70EE31B62F02}"/>
                    </a:ext>
                  </a:extLst>
                </p14:cNvPr>
                <p14:cNvContentPartPr/>
                <p14:nvPr/>
              </p14:nvContentPartPr>
              <p14:xfrm>
                <a:off x="6311985" y="3787575"/>
                <a:ext cx="371160" cy="65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87A27E0-3914-B8B0-FFFD-70EE31B62F0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05865" y="3781455"/>
                  <a:ext cx="3834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06E4636-AC7D-3097-1139-AEDCAAB059E8}"/>
                    </a:ext>
                  </a:extLst>
                </p14:cNvPr>
                <p14:cNvContentPartPr/>
                <p14:nvPr/>
              </p14:nvContentPartPr>
              <p14:xfrm>
                <a:off x="6507825" y="3667695"/>
                <a:ext cx="20880" cy="332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06E4636-AC7D-3097-1139-AEDCAAB059E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01705" y="3661575"/>
                  <a:ext cx="331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7203445-F92E-7EAA-609D-4361BF211410}"/>
                    </a:ext>
                  </a:extLst>
                </p14:cNvPr>
                <p14:cNvContentPartPr/>
                <p14:nvPr/>
              </p14:nvContentPartPr>
              <p14:xfrm>
                <a:off x="6962865" y="3661935"/>
                <a:ext cx="20880" cy="402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7203445-F92E-7EAA-609D-4361BF21141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956745" y="3655815"/>
                  <a:ext cx="331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41487D5-7277-8FD3-4FE6-E8B92C64A269}"/>
                    </a:ext>
                  </a:extLst>
                </p14:cNvPr>
                <p14:cNvContentPartPr/>
                <p14:nvPr/>
              </p14:nvContentPartPr>
              <p14:xfrm>
                <a:off x="7006425" y="3512175"/>
                <a:ext cx="285120" cy="412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41487D5-7277-8FD3-4FE6-E8B92C64A26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00305" y="3506055"/>
                  <a:ext cx="2973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0BB1EBD-F094-F0AA-1AD3-5AA0CB7EB6FB}"/>
                    </a:ext>
                  </a:extLst>
                </p14:cNvPr>
                <p14:cNvContentPartPr/>
                <p14:nvPr/>
              </p14:nvContentPartPr>
              <p14:xfrm>
                <a:off x="7353825" y="3938775"/>
                <a:ext cx="14760" cy="138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0BB1EBD-F094-F0AA-1AD3-5AA0CB7EB6F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47705" y="3932655"/>
                  <a:ext cx="27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ED7D357-8985-B22D-2451-546F489BE7AD}"/>
                    </a:ext>
                  </a:extLst>
                </p14:cNvPr>
                <p14:cNvContentPartPr/>
                <p14:nvPr/>
              </p14:nvContentPartPr>
              <p14:xfrm>
                <a:off x="7695465" y="3575535"/>
                <a:ext cx="431280" cy="275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ED7D357-8985-B22D-2451-546F489BE7A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89345" y="3569415"/>
                  <a:ext cx="4435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065085A-21A4-BDC0-B03A-0C7108B2D9FA}"/>
                    </a:ext>
                  </a:extLst>
                </p14:cNvPr>
                <p14:cNvContentPartPr/>
                <p14:nvPr/>
              </p14:nvContentPartPr>
              <p14:xfrm>
                <a:off x="8315025" y="3686775"/>
                <a:ext cx="24480" cy="16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065085A-21A4-BDC0-B03A-0C7108B2D9F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08905" y="3680655"/>
                  <a:ext cx="36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AED4D05-8055-3E67-BB5A-8967D4BF1005}"/>
                    </a:ext>
                  </a:extLst>
                </p14:cNvPr>
                <p14:cNvContentPartPr/>
                <p14:nvPr/>
              </p14:nvContentPartPr>
              <p14:xfrm>
                <a:off x="2996385" y="5083935"/>
                <a:ext cx="316080" cy="279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AED4D05-8055-3E67-BB5A-8967D4BF100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90265" y="5077815"/>
                  <a:ext cx="3283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1054285-BCA9-5FD5-C89D-6100DFA2950F}"/>
                    </a:ext>
                  </a:extLst>
                </p14:cNvPr>
                <p14:cNvContentPartPr/>
                <p14:nvPr/>
              </p14:nvContentPartPr>
              <p14:xfrm>
                <a:off x="3391305" y="5042895"/>
                <a:ext cx="434520" cy="303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1054285-BCA9-5FD5-C89D-6100DFA2950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85185" y="5036775"/>
                  <a:ext cx="446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8186595-046D-7B1F-351D-5DA215A40636}"/>
                    </a:ext>
                  </a:extLst>
                </p14:cNvPr>
                <p14:cNvContentPartPr/>
                <p14:nvPr/>
              </p14:nvContentPartPr>
              <p14:xfrm>
                <a:off x="4222545" y="4957215"/>
                <a:ext cx="14760" cy="328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8186595-046D-7B1F-351D-5DA215A4063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16425" y="4951095"/>
                  <a:ext cx="270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625D276-F380-3844-7098-FFC0B7BE2EF5}"/>
                    </a:ext>
                  </a:extLst>
                </p14:cNvPr>
                <p14:cNvContentPartPr/>
                <p14:nvPr/>
              </p14:nvContentPartPr>
              <p14:xfrm>
                <a:off x="4079265" y="5058015"/>
                <a:ext cx="397080" cy="131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625D276-F380-3844-7098-FFC0B7BE2EF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73145" y="5051895"/>
                  <a:ext cx="409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AC4576F-ACC5-D344-FA88-666207A0578E}"/>
                    </a:ext>
                  </a:extLst>
                </p14:cNvPr>
                <p14:cNvContentPartPr/>
                <p14:nvPr/>
              </p14:nvContentPartPr>
              <p14:xfrm>
                <a:off x="4791345" y="4766775"/>
                <a:ext cx="241920" cy="447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AC4576F-ACC5-D344-FA88-666207A0578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85225" y="4760655"/>
                  <a:ext cx="2541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0F31609-88FA-56E6-54A7-B109D7EC45DD}"/>
                    </a:ext>
                  </a:extLst>
                </p14:cNvPr>
                <p14:cNvContentPartPr/>
                <p14:nvPr/>
              </p14:nvContentPartPr>
              <p14:xfrm>
                <a:off x="5160345" y="4973775"/>
                <a:ext cx="348840" cy="455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0F31609-88FA-56E6-54A7-B109D7EC45D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54225" y="4967655"/>
                  <a:ext cx="3610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4DB51F9-4E80-ADED-B0E4-5CD93733859E}"/>
                    </a:ext>
                  </a:extLst>
                </p14:cNvPr>
                <p14:cNvContentPartPr/>
                <p14:nvPr/>
              </p14:nvContentPartPr>
              <p14:xfrm>
                <a:off x="5874945" y="4831935"/>
                <a:ext cx="92880" cy="375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4DB51F9-4E80-ADED-B0E4-5CD93733859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68825" y="4825815"/>
                  <a:ext cx="1051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1E56C1B-8A9D-D12B-3B05-E400877B7600}"/>
                    </a:ext>
                  </a:extLst>
                </p14:cNvPr>
                <p14:cNvContentPartPr/>
                <p14:nvPr/>
              </p14:nvContentPartPr>
              <p14:xfrm>
                <a:off x="5682705" y="4984935"/>
                <a:ext cx="309960" cy="73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1E56C1B-8A9D-D12B-3B05-E400877B760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676585" y="4978815"/>
                  <a:ext cx="322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FB3031C-C55B-448D-E467-9598E6357832}"/>
                    </a:ext>
                  </a:extLst>
                </p14:cNvPr>
                <p14:cNvContentPartPr/>
                <p14:nvPr/>
              </p14:nvContentPartPr>
              <p14:xfrm>
                <a:off x="6301185" y="4807815"/>
                <a:ext cx="168480" cy="347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FB3031C-C55B-448D-E467-9598E635783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95065" y="4801695"/>
                  <a:ext cx="1807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2E4B14F-D774-462B-025B-29DF18771AB8}"/>
                    </a:ext>
                  </a:extLst>
                </p14:cNvPr>
                <p14:cNvContentPartPr/>
                <p14:nvPr/>
              </p14:nvContentPartPr>
              <p14:xfrm>
                <a:off x="7408185" y="4709175"/>
                <a:ext cx="290160" cy="120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2E4B14F-D774-462B-025B-29DF18771AB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02065" y="4703055"/>
                  <a:ext cx="302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70C3674-B13C-2E87-7767-436DDB4DC03C}"/>
                    </a:ext>
                  </a:extLst>
                </p14:cNvPr>
                <p14:cNvContentPartPr/>
                <p14:nvPr/>
              </p14:nvContentPartPr>
              <p14:xfrm>
                <a:off x="7495665" y="4922295"/>
                <a:ext cx="309960" cy="122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70C3674-B13C-2E87-7767-436DDB4DC03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89545" y="4916175"/>
                  <a:ext cx="322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D0852E2-EA8A-07AA-4DC1-35C461390061}"/>
                    </a:ext>
                  </a:extLst>
                </p14:cNvPr>
                <p14:cNvContentPartPr/>
                <p14:nvPr/>
              </p14:nvContentPartPr>
              <p14:xfrm>
                <a:off x="8192985" y="4609815"/>
                <a:ext cx="209880" cy="419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D0852E2-EA8A-07AA-4DC1-35C46139006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86865" y="4603695"/>
                  <a:ext cx="2221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E7F5FC8-4452-7642-1CE8-1F00282A5C79}"/>
                    </a:ext>
                  </a:extLst>
                </p14:cNvPr>
                <p14:cNvContentPartPr/>
                <p14:nvPr/>
              </p14:nvContentPartPr>
              <p14:xfrm>
                <a:off x="7831905" y="2296815"/>
                <a:ext cx="1343520" cy="2570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E7F5FC8-4452-7642-1CE8-1F00282A5C7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25785" y="2290695"/>
                  <a:ext cx="1355760" cy="258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1390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D2D73E-747C-AE48-D9FE-BA96F1076219}"/>
                  </a:ext>
                </a:extLst>
              </p14:cNvPr>
              <p14:cNvContentPartPr/>
              <p14:nvPr/>
            </p14:nvContentPartPr>
            <p14:xfrm>
              <a:off x="5295705" y="228255"/>
              <a:ext cx="21600" cy="271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D2D73E-747C-AE48-D9FE-BA96F10762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9585" y="222135"/>
                <a:ext cx="338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460814-134B-1D2D-02CF-8985C6C5E279}"/>
                  </a:ext>
                </a:extLst>
              </p14:cNvPr>
              <p14:cNvContentPartPr/>
              <p14:nvPr/>
            </p14:nvContentPartPr>
            <p14:xfrm>
              <a:off x="5288505" y="127815"/>
              <a:ext cx="328320" cy="29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460814-134B-1D2D-02CF-8985C6C5E2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82385" y="121695"/>
                <a:ext cx="3405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516602-4B39-F075-AA19-1812C3AB15C8}"/>
                  </a:ext>
                </a:extLst>
              </p14:cNvPr>
              <p14:cNvContentPartPr/>
              <p14:nvPr/>
            </p14:nvContentPartPr>
            <p14:xfrm>
              <a:off x="5725185" y="155175"/>
              <a:ext cx="274680" cy="339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516602-4B39-F075-AA19-1812C3AB15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9065" y="149055"/>
                <a:ext cx="2869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A6DFE2-F7C7-9B16-D04F-B18E5F127C66}"/>
                  </a:ext>
                </a:extLst>
              </p14:cNvPr>
              <p14:cNvContentPartPr/>
              <p14:nvPr/>
            </p14:nvContentPartPr>
            <p14:xfrm>
              <a:off x="6327465" y="318975"/>
              <a:ext cx="221040" cy="133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A6DFE2-F7C7-9B16-D04F-B18E5F127C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21345" y="312855"/>
                <a:ext cx="2332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FC331A-CF4C-FCDA-C789-BC25EE0E76DB}"/>
                  </a:ext>
                </a:extLst>
              </p14:cNvPr>
              <p14:cNvContentPartPr/>
              <p14:nvPr/>
            </p14:nvContentPartPr>
            <p14:xfrm>
              <a:off x="3212385" y="661335"/>
              <a:ext cx="2554200" cy="446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FC331A-CF4C-FCDA-C789-BC25EE0E76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06265" y="655215"/>
                <a:ext cx="256644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417E371-7CA1-47CC-D620-3011D2AB571C}"/>
                  </a:ext>
                </a:extLst>
              </p14:cNvPr>
              <p14:cNvContentPartPr/>
              <p14:nvPr/>
            </p14:nvContentPartPr>
            <p14:xfrm>
              <a:off x="5696385" y="975975"/>
              <a:ext cx="2721600" cy="66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417E371-7CA1-47CC-D620-3011D2AB57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90265" y="969855"/>
                <a:ext cx="273384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4392409-71C9-EA1A-5A5F-6EFDE34B92FE}"/>
                  </a:ext>
                </a:extLst>
              </p14:cNvPr>
              <p14:cNvContentPartPr/>
              <p14:nvPr/>
            </p14:nvContentPartPr>
            <p14:xfrm>
              <a:off x="8144745" y="1750695"/>
              <a:ext cx="33480" cy="127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4392409-71C9-EA1A-5A5F-6EFDE34B92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38625" y="1744575"/>
                <a:ext cx="457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A410511-55D3-ADF4-28FA-1755EAE66852}"/>
                  </a:ext>
                </a:extLst>
              </p14:cNvPr>
              <p14:cNvContentPartPr/>
              <p14:nvPr/>
            </p14:nvContentPartPr>
            <p14:xfrm>
              <a:off x="8103345" y="1798935"/>
              <a:ext cx="54360" cy="137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A410511-55D3-ADF4-28FA-1755EAE668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97225" y="1792815"/>
                <a:ext cx="666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54F2FB-AC3A-FC4B-79A4-34A06AD3A11D}"/>
                  </a:ext>
                </a:extLst>
              </p14:cNvPr>
              <p14:cNvContentPartPr/>
              <p14:nvPr/>
            </p14:nvContentPartPr>
            <p14:xfrm>
              <a:off x="8167785" y="1714695"/>
              <a:ext cx="321480" cy="212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54F2FB-AC3A-FC4B-79A4-34A06AD3A1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61665" y="1708575"/>
                <a:ext cx="3337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F1E900-98FF-3C70-6055-6DB3E0E5D996}"/>
                  </a:ext>
                </a:extLst>
              </p14:cNvPr>
              <p14:cNvContentPartPr/>
              <p14:nvPr/>
            </p14:nvContentPartPr>
            <p14:xfrm>
              <a:off x="8594745" y="1776615"/>
              <a:ext cx="58320" cy="150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F1E900-98FF-3C70-6055-6DB3E0E5D9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88625" y="1770495"/>
                <a:ext cx="705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C27136B-0A62-E4DD-854E-EB28F7529135}"/>
                  </a:ext>
                </a:extLst>
              </p14:cNvPr>
              <p14:cNvContentPartPr/>
              <p14:nvPr/>
            </p14:nvContentPartPr>
            <p14:xfrm>
              <a:off x="8761425" y="1528215"/>
              <a:ext cx="617040" cy="336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C27136B-0A62-E4DD-854E-EB28F75291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55305" y="1522095"/>
                <a:ext cx="6292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42A2806-D315-7346-F723-970A4261D81B}"/>
                  </a:ext>
                </a:extLst>
              </p14:cNvPr>
              <p14:cNvContentPartPr/>
              <p14:nvPr/>
            </p14:nvContentPartPr>
            <p14:xfrm>
              <a:off x="9560985" y="1695255"/>
              <a:ext cx="14040" cy="5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2A2806-D315-7346-F723-970A4261D81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54865" y="1689135"/>
                <a:ext cx="2628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A6E37E6-4404-0149-B0A2-F0365A9AE5B1}"/>
                  </a:ext>
                </a:extLst>
              </p14:cNvPr>
              <p14:cNvContentPartPr/>
              <p14:nvPr/>
            </p14:nvContentPartPr>
            <p14:xfrm>
              <a:off x="3167025" y="978495"/>
              <a:ext cx="73080" cy="308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A6E37E6-4404-0149-B0A2-F0365A9AE5B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60905" y="972375"/>
                <a:ext cx="853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F22BA4A-3008-FCCE-1FCD-6C5D26BCF50D}"/>
                  </a:ext>
                </a:extLst>
              </p14:cNvPr>
              <p14:cNvContentPartPr/>
              <p14:nvPr/>
            </p14:nvContentPartPr>
            <p14:xfrm>
              <a:off x="2876865" y="1545135"/>
              <a:ext cx="24480" cy="114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F22BA4A-3008-FCCE-1FCD-6C5D26BCF5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70745" y="1539015"/>
                <a:ext cx="367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734EEF9-025B-65CD-0ADF-C26F3F25F351}"/>
                  </a:ext>
                </a:extLst>
              </p14:cNvPr>
              <p14:cNvContentPartPr/>
              <p14:nvPr/>
            </p14:nvContentPartPr>
            <p14:xfrm>
              <a:off x="2795505" y="1326975"/>
              <a:ext cx="320400" cy="101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734EEF9-025B-65CD-0ADF-C26F3F25F35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89385" y="1320855"/>
                <a:ext cx="3326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14A24B8-BDD2-B2D1-375C-911D221D857B}"/>
                  </a:ext>
                </a:extLst>
              </p14:cNvPr>
              <p14:cNvContentPartPr/>
              <p14:nvPr/>
            </p14:nvContentPartPr>
            <p14:xfrm>
              <a:off x="2881185" y="1710735"/>
              <a:ext cx="168480" cy="49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14A24B8-BDD2-B2D1-375C-911D221D857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75065" y="1704615"/>
                <a:ext cx="1807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230C4D5-7635-9BB1-1D65-BBFB38A140BA}"/>
                  </a:ext>
                </a:extLst>
              </p14:cNvPr>
              <p14:cNvContentPartPr/>
              <p14:nvPr/>
            </p14:nvContentPartPr>
            <p14:xfrm>
              <a:off x="3163785" y="1550175"/>
              <a:ext cx="279720" cy="156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230C4D5-7635-9BB1-1D65-BBFB38A140B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57665" y="1544055"/>
                <a:ext cx="2919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D733889-FF74-00CC-58DC-A7E006A351FB}"/>
                  </a:ext>
                </a:extLst>
              </p14:cNvPr>
              <p14:cNvContentPartPr/>
              <p14:nvPr/>
            </p14:nvContentPartPr>
            <p14:xfrm>
              <a:off x="3539625" y="1517055"/>
              <a:ext cx="12960" cy="145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D733889-FF74-00CC-58DC-A7E006A351F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33505" y="1510935"/>
                <a:ext cx="252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EE54D8A-5944-1CDA-12FB-685920F80A91}"/>
                  </a:ext>
                </a:extLst>
              </p14:cNvPr>
              <p14:cNvContentPartPr/>
              <p14:nvPr/>
            </p14:nvContentPartPr>
            <p14:xfrm>
              <a:off x="3496425" y="1520295"/>
              <a:ext cx="438120" cy="90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EE54D8A-5944-1CDA-12FB-685920F80A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90305" y="1514175"/>
                <a:ext cx="4503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C7C5895-897D-08B7-FF10-5F087E46C77B}"/>
                  </a:ext>
                </a:extLst>
              </p14:cNvPr>
              <p14:cNvContentPartPr/>
              <p14:nvPr/>
            </p14:nvContentPartPr>
            <p14:xfrm>
              <a:off x="4061985" y="1509135"/>
              <a:ext cx="16200" cy="6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C7C5895-897D-08B7-FF10-5F087E46C77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55865" y="1503015"/>
                <a:ext cx="2844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C497D27-148F-8B26-9765-B8947E154E80}"/>
                  </a:ext>
                </a:extLst>
              </p14:cNvPr>
              <p14:cNvContentPartPr/>
              <p14:nvPr/>
            </p14:nvContentPartPr>
            <p14:xfrm>
              <a:off x="3194385" y="1926735"/>
              <a:ext cx="25560" cy="343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C497D27-148F-8B26-9765-B8947E154E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88265" y="1920615"/>
                <a:ext cx="37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B40B3DC-99E4-3C35-28FC-CCFF58209121}"/>
                  </a:ext>
                </a:extLst>
              </p14:cNvPr>
              <p14:cNvContentPartPr/>
              <p14:nvPr/>
            </p14:nvContentPartPr>
            <p14:xfrm>
              <a:off x="2834385" y="2252895"/>
              <a:ext cx="462240" cy="35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B40B3DC-99E4-3C35-28FC-CCFF582091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28265" y="2246775"/>
                <a:ext cx="4744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0011FF-9363-A590-BA42-D9AC601B8960}"/>
                  </a:ext>
                </a:extLst>
              </p14:cNvPr>
              <p14:cNvContentPartPr/>
              <p14:nvPr/>
            </p14:nvContentPartPr>
            <p14:xfrm>
              <a:off x="3403545" y="2298615"/>
              <a:ext cx="70200" cy="11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0011FF-9363-A590-BA42-D9AC601B896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97425" y="2292495"/>
                <a:ext cx="824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4331375-B2CA-ABFE-6E55-BB65AE552E09}"/>
                  </a:ext>
                </a:extLst>
              </p14:cNvPr>
              <p14:cNvContentPartPr/>
              <p14:nvPr/>
            </p14:nvContentPartPr>
            <p14:xfrm>
              <a:off x="8774745" y="2268015"/>
              <a:ext cx="20880" cy="420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4331375-B2CA-ABFE-6E55-BB65AE552E0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68625" y="2261895"/>
                <a:ext cx="331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C4376C2-92D4-6A40-C639-CA34C7C38EEC}"/>
                  </a:ext>
                </a:extLst>
              </p14:cNvPr>
              <p14:cNvContentPartPr/>
              <p14:nvPr/>
            </p14:nvContentPartPr>
            <p14:xfrm>
              <a:off x="8575665" y="2703255"/>
              <a:ext cx="505800" cy="54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C4376C2-92D4-6A40-C639-CA34C7C38EE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69545" y="2697135"/>
                <a:ext cx="518040" cy="6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0275A4B1-2DA0-B863-A653-BE2D277F9025}"/>
              </a:ext>
            </a:extLst>
          </p:cNvPr>
          <p:cNvGrpSpPr/>
          <p:nvPr/>
        </p:nvGrpSpPr>
        <p:grpSpPr>
          <a:xfrm>
            <a:off x="2237145" y="2586975"/>
            <a:ext cx="1472760" cy="1925280"/>
            <a:chOff x="2237145" y="2586975"/>
            <a:chExt cx="1472760" cy="19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03C33C-337B-19C0-20AC-370681899C7E}"/>
                    </a:ext>
                  </a:extLst>
                </p14:cNvPr>
                <p14:cNvContentPartPr/>
                <p14:nvPr/>
              </p14:nvContentPartPr>
              <p14:xfrm>
                <a:off x="2529105" y="2636295"/>
                <a:ext cx="43920" cy="338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03C33C-337B-19C0-20AC-370681899C7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22985" y="2630175"/>
                  <a:ext cx="561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9766FFD-A50C-9DFD-C689-5F16F6A3149D}"/>
                    </a:ext>
                  </a:extLst>
                </p14:cNvPr>
                <p14:cNvContentPartPr/>
                <p14:nvPr/>
              </p14:nvContentPartPr>
              <p14:xfrm>
                <a:off x="2541705" y="2615055"/>
                <a:ext cx="266400" cy="432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9766FFD-A50C-9DFD-C689-5F16F6A314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35585" y="2608935"/>
                  <a:ext cx="2786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E4F31CB-7AAB-50D1-7572-B9F112A913F9}"/>
                    </a:ext>
                  </a:extLst>
                </p14:cNvPr>
                <p14:cNvContentPartPr/>
                <p14:nvPr/>
              </p14:nvContentPartPr>
              <p14:xfrm>
                <a:off x="2913585" y="2586975"/>
                <a:ext cx="488160" cy="292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E4F31CB-7AAB-50D1-7572-B9F112A913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07465" y="2580855"/>
                  <a:ext cx="5004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59940BA-59D0-3471-5408-E56FBD683D64}"/>
                    </a:ext>
                  </a:extLst>
                </p14:cNvPr>
                <p14:cNvContentPartPr/>
                <p14:nvPr/>
              </p14:nvContentPartPr>
              <p14:xfrm>
                <a:off x="3260625" y="2683815"/>
                <a:ext cx="448560" cy="149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59940BA-59D0-3471-5408-E56FBD683D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54505" y="2677695"/>
                  <a:ext cx="460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727697C-E1A4-5A8A-72A7-15B4B4E767FC}"/>
                    </a:ext>
                  </a:extLst>
                </p14:cNvPr>
                <p14:cNvContentPartPr/>
                <p14:nvPr/>
              </p14:nvContentPartPr>
              <p14:xfrm>
                <a:off x="2882625" y="3085935"/>
                <a:ext cx="38160" cy="442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727697C-E1A4-5A8A-72A7-15B4B4E767F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76505" y="3079815"/>
                  <a:ext cx="504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0358137-2069-8D6B-0AE8-BE3991ED044A}"/>
                    </a:ext>
                  </a:extLst>
                </p14:cNvPr>
                <p14:cNvContentPartPr/>
                <p14:nvPr/>
              </p14:nvContentPartPr>
              <p14:xfrm>
                <a:off x="2564745" y="3809895"/>
                <a:ext cx="239760" cy="304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0358137-2069-8D6B-0AE8-BE3991ED04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58625" y="3803775"/>
                  <a:ext cx="2520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437EB0C-B02F-B8DA-0605-EBE7758855E6}"/>
                    </a:ext>
                  </a:extLst>
                </p14:cNvPr>
                <p14:cNvContentPartPr/>
                <p14:nvPr/>
              </p14:nvContentPartPr>
              <p14:xfrm>
                <a:off x="2913585" y="3709455"/>
                <a:ext cx="166680" cy="522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437EB0C-B02F-B8DA-0605-EBE7758855E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07465" y="3703335"/>
                  <a:ext cx="1789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9A71E63-74FB-3CD1-67F9-05DAF8DC9E10}"/>
                    </a:ext>
                  </a:extLst>
                </p14:cNvPr>
                <p14:cNvContentPartPr/>
                <p14:nvPr/>
              </p14:nvContentPartPr>
              <p14:xfrm>
                <a:off x="3094665" y="3640335"/>
                <a:ext cx="277200" cy="743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9A71E63-74FB-3CD1-67F9-05DAF8DC9E1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88545" y="3634215"/>
                  <a:ext cx="28944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21775D-0A08-5670-C098-5E5D4BF4C81F}"/>
                    </a:ext>
                  </a:extLst>
                </p14:cNvPr>
                <p14:cNvContentPartPr/>
                <p14:nvPr/>
              </p14:nvContentPartPr>
              <p14:xfrm>
                <a:off x="3532785" y="3881175"/>
                <a:ext cx="7200" cy="6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21775D-0A08-5670-C098-5E5D4BF4C8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26665" y="3875055"/>
                  <a:ext cx="19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1098FE-5648-D5FA-2A10-E84BED413E53}"/>
                    </a:ext>
                  </a:extLst>
                </p14:cNvPr>
                <p14:cNvContentPartPr/>
                <p14:nvPr/>
              </p14:nvContentPartPr>
              <p14:xfrm>
                <a:off x="3554385" y="3856335"/>
                <a:ext cx="8280" cy="4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1098FE-5648-D5FA-2A10-E84BED413E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48265" y="3850215"/>
                  <a:ext cx="205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7302D31-28C7-B160-3404-447FE40A1B54}"/>
                    </a:ext>
                  </a:extLst>
                </p14:cNvPr>
                <p14:cNvContentPartPr/>
                <p14:nvPr/>
              </p14:nvContentPartPr>
              <p14:xfrm>
                <a:off x="2965785" y="2981175"/>
                <a:ext cx="151200" cy="4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7302D31-28C7-B160-3404-447FE40A1B5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59665" y="2975055"/>
                  <a:ext cx="1634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7431A1B-7319-3D2C-0C25-D68DD234B1F3}"/>
                    </a:ext>
                  </a:extLst>
                </p14:cNvPr>
                <p14:cNvContentPartPr/>
                <p14:nvPr/>
              </p14:nvContentPartPr>
              <p14:xfrm>
                <a:off x="2237145" y="3516495"/>
                <a:ext cx="1472760" cy="995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7431A1B-7319-3D2C-0C25-D68DD234B1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31025" y="3510375"/>
                  <a:ext cx="1485000" cy="10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573E0E-8EA7-0E3F-D629-D08C55C86528}"/>
              </a:ext>
            </a:extLst>
          </p:cNvPr>
          <p:cNvGrpSpPr/>
          <p:nvPr/>
        </p:nvGrpSpPr>
        <p:grpSpPr>
          <a:xfrm>
            <a:off x="8371185" y="2912415"/>
            <a:ext cx="2365200" cy="1503000"/>
            <a:chOff x="8371185" y="2912415"/>
            <a:chExt cx="2365200" cy="150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8F6A3C-DD21-F6A5-2F70-FD0A064E7C3A}"/>
                    </a:ext>
                  </a:extLst>
                </p14:cNvPr>
                <p14:cNvContentPartPr/>
                <p14:nvPr/>
              </p14:nvContentPartPr>
              <p14:xfrm>
                <a:off x="8508345" y="2952375"/>
                <a:ext cx="56160" cy="289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8F6A3C-DD21-F6A5-2F70-FD0A064E7C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02225" y="2946255"/>
                  <a:ext cx="684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47E5117-CD1E-7967-01B0-B64A7639995F}"/>
                    </a:ext>
                  </a:extLst>
                </p14:cNvPr>
                <p14:cNvContentPartPr/>
                <p14:nvPr/>
              </p14:nvContentPartPr>
              <p14:xfrm>
                <a:off x="8578185" y="2912415"/>
                <a:ext cx="193680" cy="292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47E5117-CD1E-7967-01B0-B64A763999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72065" y="2906295"/>
                  <a:ext cx="2059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2B35407-1BC2-60C8-6A18-C02C19F9FCF8}"/>
                    </a:ext>
                  </a:extLst>
                </p14:cNvPr>
                <p14:cNvContentPartPr/>
                <p14:nvPr/>
              </p14:nvContentPartPr>
              <p14:xfrm>
                <a:off x="8841345" y="2919255"/>
                <a:ext cx="509040" cy="249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2B35407-1BC2-60C8-6A18-C02C19F9FCF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35225" y="2913135"/>
                  <a:ext cx="5212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9A05A69-3ECA-F68E-F8BF-205D00D63F0D}"/>
                    </a:ext>
                  </a:extLst>
                </p14:cNvPr>
                <p14:cNvContentPartPr/>
                <p14:nvPr/>
              </p14:nvContentPartPr>
              <p14:xfrm>
                <a:off x="9332385" y="2945175"/>
                <a:ext cx="595440" cy="9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9A05A69-3ECA-F68E-F8BF-205D00D63F0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26265" y="2939055"/>
                  <a:ext cx="607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17B759E-EE7A-431C-32E8-7FD63426AAB2}"/>
                    </a:ext>
                  </a:extLst>
                </p14:cNvPr>
                <p14:cNvContentPartPr/>
                <p14:nvPr/>
              </p14:nvContentPartPr>
              <p14:xfrm>
                <a:off x="9047625" y="3290775"/>
                <a:ext cx="104760" cy="506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17B759E-EE7A-431C-32E8-7FD63426AA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41505" y="3284655"/>
                  <a:ext cx="11700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C166200-B8CE-CDDA-6EFE-74010E0F11BF}"/>
                    </a:ext>
                  </a:extLst>
                </p14:cNvPr>
                <p14:cNvContentPartPr/>
                <p14:nvPr/>
              </p14:nvContentPartPr>
              <p14:xfrm>
                <a:off x="8654505" y="3754815"/>
                <a:ext cx="465480" cy="88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C166200-B8CE-CDDA-6EFE-74010E0F11B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48385" y="3748695"/>
                  <a:ext cx="477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493D9E9-A80D-AC07-72FF-EC73AA5AD38A}"/>
                    </a:ext>
                  </a:extLst>
                </p14:cNvPr>
                <p14:cNvContentPartPr/>
                <p14:nvPr/>
              </p14:nvContentPartPr>
              <p14:xfrm>
                <a:off x="9244545" y="3702975"/>
                <a:ext cx="191160" cy="175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493D9E9-A80D-AC07-72FF-EC73AA5AD38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38425" y="3696855"/>
                  <a:ext cx="203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7D9FBD3-0DCA-0BB6-7A33-556C1565CDDE}"/>
                    </a:ext>
                  </a:extLst>
                </p14:cNvPr>
                <p14:cNvContentPartPr/>
                <p14:nvPr/>
              </p14:nvContentPartPr>
              <p14:xfrm>
                <a:off x="8371185" y="4014015"/>
                <a:ext cx="135000" cy="401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7D9FBD3-0DCA-0BB6-7A33-556C1565CDD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65065" y="4007895"/>
                  <a:ext cx="1472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E268EA9-A68A-BD4E-9421-C65EFC8FC462}"/>
                    </a:ext>
                  </a:extLst>
                </p14:cNvPr>
                <p14:cNvContentPartPr/>
                <p14:nvPr/>
              </p14:nvContentPartPr>
              <p14:xfrm>
                <a:off x="8579265" y="4087095"/>
                <a:ext cx="124200" cy="203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E268EA9-A68A-BD4E-9421-C65EFC8FC46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73145" y="4080975"/>
                  <a:ext cx="136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9E44074-0A72-DC1F-B2B4-3A9885951E79}"/>
                    </a:ext>
                  </a:extLst>
                </p14:cNvPr>
                <p14:cNvContentPartPr/>
                <p14:nvPr/>
              </p14:nvContentPartPr>
              <p14:xfrm>
                <a:off x="8655585" y="4084935"/>
                <a:ext cx="449640" cy="121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9E44074-0A72-DC1F-B2B4-3A9885951E7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49465" y="4078815"/>
                  <a:ext cx="461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0965B7D-9199-7F0E-5AE2-B92308FFF6EE}"/>
                    </a:ext>
                  </a:extLst>
                </p14:cNvPr>
                <p14:cNvContentPartPr/>
                <p14:nvPr/>
              </p14:nvContentPartPr>
              <p14:xfrm>
                <a:off x="9109545" y="4004295"/>
                <a:ext cx="187200" cy="241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0965B7D-9199-7F0E-5AE2-B92308FFF6E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03425" y="3998175"/>
                  <a:ext cx="199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3EA34A2-D23F-25DC-AE0F-2FD6E7525A97}"/>
                    </a:ext>
                  </a:extLst>
                </p14:cNvPr>
                <p14:cNvContentPartPr/>
                <p14:nvPr/>
              </p14:nvContentPartPr>
              <p14:xfrm>
                <a:off x="9366585" y="4019055"/>
                <a:ext cx="202680" cy="61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3EA34A2-D23F-25DC-AE0F-2FD6E7525A9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60465" y="4012935"/>
                  <a:ext cx="214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93FBEA9-0B13-D56C-8C41-3D59CFAC5ADA}"/>
                    </a:ext>
                  </a:extLst>
                </p14:cNvPr>
                <p14:cNvContentPartPr/>
                <p14:nvPr/>
              </p14:nvContentPartPr>
              <p14:xfrm>
                <a:off x="9136905" y="4125975"/>
                <a:ext cx="295200" cy="37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93FBEA9-0B13-D56C-8C41-3D59CFAC5AD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30785" y="4119855"/>
                  <a:ext cx="307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264572A-C967-00D6-BC26-46537AFD429B}"/>
                    </a:ext>
                  </a:extLst>
                </p14:cNvPr>
                <p14:cNvContentPartPr/>
                <p14:nvPr/>
              </p14:nvContentPartPr>
              <p14:xfrm>
                <a:off x="9728385" y="3998175"/>
                <a:ext cx="138240" cy="173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264572A-C967-00D6-BC26-46537AFD429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22265" y="3992055"/>
                  <a:ext cx="150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394B137-B623-62C0-696C-91F942533DD8}"/>
                    </a:ext>
                  </a:extLst>
                </p14:cNvPr>
                <p14:cNvContentPartPr/>
                <p14:nvPr/>
              </p14:nvContentPartPr>
              <p14:xfrm>
                <a:off x="9940065" y="3969735"/>
                <a:ext cx="214560" cy="147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394B137-B623-62C0-696C-91F942533DD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33945" y="3963615"/>
                  <a:ext cx="226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F0FDF94-93C0-8F10-187B-07DCE26DD9FC}"/>
                    </a:ext>
                  </a:extLst>
                </p14:cNvPr>
                <p14:cNvContentPartPr/>
                <p14:nvPr/>
              </p14:nvContentPartPr>
              <p14:xfrm>
                <a:off x="10324545" y="3863535"/>
                <a:ext cx="250560" cy="136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F0FDF94-93C0-8F10-187B-07DCE26DD9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18425" y="3857415"/>
                  <a:ext cx="262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2EB11AA-5B5B-C1CB-E78D-167E5630C999}"/>
                    </a:ext>
                  </a:extLst>
                </p14:cNvPr>
                <p14:cNvContentPartPr/>
                <p14:nvPr/>
              </p14:nvContentPartPr>
              <p14:xfrm>
                <a:off x="10715505" y="3930495"/>
                <a:ext cx="20880" cy="14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2EB11AA-5B5B-C1CB-E78D-167E5630C9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709385" y="3924375"/>
                  <a:ext cx="331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CF5DC2B-2B27-CFAA-4D79-5F92F770EC43}"/>
              </a:ext>
            </a:extLst>
          </p:cNvPr>
          <p:cNvGrpSpPr/>
          <p:nvPr/>
        </p:nvGrpSpPr>
        <p:grpSpPr>
          <a:xfrm>
            <a:off x="8095425" y="4426215"/>
            <a:ext cx="3116160" cy="1272960"/>
            <a:chOff x="8095425" y="4426215"/>
            <a:chExt cx="3116160" cy="12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DEEE20E-BCC7-45B8-FFA7-27D9B117E093}"/>
                    </a:ext>
                  </a:extLst>
                </p14:cNvPr>
                <p14:cNvContentPartPr/>
                <p14:nvPr/>
              </p14:nvContentPartPr>
              <p14:xfrm>
                <a:off x="9245985" y="4426215"/>
                <a:ext cx="66240" cy="464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DEEE20E-BCC7-45B8-FFA7-27D9B117E09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39865" y="4420095"/>
                  <a:ext cx="784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860B082-D94B-8EE3-0B5F-DB7B07A165A4}"/>
                    </a:ext>
                  </a:extLst>
                </p14:cNvPr>
                <p14:cNvContentPartPr/>
                <p14:nvPr/>
              </p14:nvContentPartPr>
              <p14:xfrm>
                <a:off x="8884185" y="4953975"/>
                <a:ext cx="507960" cy="93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860B082-D94B-8EE3-0B5F-DB7B07A165A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78065" y="4947855"/>
                  <a:ext cx="520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6A56728-13A1-42FE-9B44-30A671B63064}"/>
                    </a:ext>
                  </a:extLst>
                </p14:cNvPr>
                <p14:cNvContentPartPr/>
                <p14:nvPr/>
              </p14:nvContentPartPr>
              <p14:xfrm>
                <a:off x="9443265" y="4861455"/>
                <a:ext cx="227880" cy="206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6A56728-13A1-42FE-9B44-30A671B6306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37145" y="4855335"/>
                  <a:ext cx="240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EDDA56B-9D08-E13A-448B-56304B965FC7}"/>
                    </a:ext>
                  </a:extLst>
                </p14:cNvPr>
                <p14:cNvContentPartPr/>
                <p14:nvPr/>
              </p14:nvContentPartPr>
              <p14:xfrm>
                <a:off x="8095425" y="5167815"/>
                <a:ext cx="567360" cy="531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EDDA56B-9D08-E13A-448B-56304B965FC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89305" y="5161695"/>
                  <a:ext cx="57960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3B2694C-B4DB-2C26-C369-8609184F4539}"/>
                    </a:ext>
                  </a:extLst>
                </p14:cNvPr>
                <p14:cNvContentPartPr/>
                <p14:nvPr/>
              </p14:nvContentPartPr>
              <p14:xfrm>
                <a:off x="8755665" y="5362215"/>
                <a:ext cx="921240" cy="293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3B2694C-B4DB-2C26-C369-8609184F453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749545" y="5356095"/>
                  <a:ext cx="9334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6F64ABB-5776-70E3-8306-E6819BB2E73E}"/>
                    </a:ext>
                  </a:extLst>
                </p14:cNvPr>
                <p14:cNvContentPartPr/>
                <p14:nvPr/>
              </p14:nvContentPartPr>
              <p14:xfrm>
                <a:off x="9758625" y="5018055"/>
                <a:ext cx="770760" cy="504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6F64ABB-5776-70E3-8306-E6819BB2E73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752505" y="5011935"/>
                  <a:ext cx="78300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4AC3E42-9016-D42F-0516-F73B7995FCAE}"/>
                    </a:ext>
                  </a:extLst>
                </p14:cNvPr>
                <p14:cNvContentPartPr/>
                <p14:nvPr/>
              </p14:nvContentPartPr>
              <p14:xfrm>
                <a:off x="10721265" y="5117775"/>
                <a:ext cx="244800" cy="235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4AC3E42-9016-D42F-0516-F73B7995FC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15145" y="5111655"/>
                  <a:ext cx="257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19F1A01-8E29-A538-711C-D6648F49E06D}"/>
                    </a:ext>
                  </a:extLst>
                </p14:cNvPr>
                <p14:cNvContentPartPr/>
                <p14:nvPr/>
              </p14:nvContentPartPr>
              <p14:xfrm>
                <a:off x="11149665" y="5241255"/>
                <a:ext cx="61920" cy="54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19F1A01-8E29-A538-711C-D6648F49E06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143545" y="5235135"/>
                  <a:ext cx="74160" cy="6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649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D945C6D-B160-EAF6-08BC-2E9E97DD3824}"/>
              </a:ext>
            </a:extLst>
          </p:cNvPr>
          <p:cNvGrpSpPr/>
          <p:nvPr/>
        </p:nvGrpSpPr>
        <p:grpSpPr>
          <a:xfrm>
            <a:off x="433185" y="461895"/>
            <a:ext cx="1495080" cy="572040"/>
            <a:chOff x="433185" y="461895"/>
            <a:chExt cx="149508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0EF1A6F-2572-8684-DA38-D585D68396A0}"/>
                    </a:ext>
                  </a:extLst>
                </p14:cNvPr>
                <p14:cNvContentPartPr/>
                <p14:nvPr/>
              </p14:nvContentPartPr>
              <p14:xfrm>
                <a:off x="433185" y="572775"/>
                <a:ext cx="42480" cy="322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0EF1A6F-2572-8684-DA38-D585D68396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7065" y="566655"/>
                  <a:ext cx="547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6FD93D1-35C6-898F-CDD0-C23ACAD4C19E}"/>
                    </a:ext>
                  </a:extLst>
                </p14:cNvPr>
                <p14:cNvContentPartPr/>
                <p14:nvPr/>
              </p14:nvContentPartPr>
              <p14:xfrm>
                <a:off x="526425" y="574575"/>
                <a:ext cx="357120" cy="187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6FD93D1-35C6-898F-CDD0-C23ACAD4C1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0305" y="568455"/>
                  <a:ext cx="369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7A97AC-76FA-5FB3-8ABD-AFD0A78D0A0D}"/>
                    </a:ext>
                  </a:extLst>
                </p14:cNvPr>
                <p14:cNvContentPartPr/>
                <p14:nvPr/>
              </p14:nvContentPartPr>
              <p14:xfrm>
                <a:off x="932505" y="662415"/>
                <a:ext cx="151200" cy="79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7A97AC-76FA-5FB3-8ABD-AFD0A78D0A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6385" y="656295"/>
                  <a:ext cx="163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B6CFF1-1A62-9E33-D932-94E91AB2A62D}"/>
                    </a:ext>
                  </a:extLst>
                </p14:cNvPr>
                <p14:cNvContentPartPr/>
                <p14:nvPr/>
              </p14:nvContentPartPr>
              <p14:xfrm>
                <a:off x="1143825" y="573855"/>
                <a:ext cx="19800" cy="2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B6CFF1-1A62-9E33-D932-94E91AB2A6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7705" y="567735"/>
                  <a:ext cx="32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E934C0-E400-BFAC-46F7-59974B39CF9C}"/>
                    </a:ext>
                  </a:extLst>
                </p14:cNvPr>
                <p14:cNvContentPartPr/>
                <p14:nvPr/>
              </p14:nvContentPartPr>
              <p14:xfrm>
                <a:off x="1362345" y="535695"/>
                <a:ext cx="313200" cy="498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E934C0-E400-BFAC-46F7-59974B39CF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56225" y="529575"/>
                  <a:ext cx="32544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185454-D06C-547E-6D45-E44673CDFCA7}"/>
                    </a:ext>
                  </a:extLst>
                </p14:cNvPr>
                <p14:cNvContentPartPr/>
                <p14:nvPr/>
              </p14:nvContentPartPr>
              <p14:xfrm>
                <a:off x="1789665" y="461895"/>
                <a:ext cx="138600" cy="484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7185454-D06C-547E-6D45-E44673CDFCA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83545" y="455775"/>
                  <a:ext cx="150840" cy="49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3943D2-1612-D412-E06C-C412CA866789}"/>
              </a:ext>
            </a:extLst>
          </p:cNvPr>
          <p:cNvGrpSpPr/>
          <p:nvPr/>
        </p:nvGrpSpPr>
        <p:grpSpPr>
          <a:xfrm>
            <a:off x="4052985" y="104055"/>
            <a:ext cx="914400" cy="548280"/>
            <a:chOff x="4052985" y="104055"/>
            <a:chExt cx="914400" cy="5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8DBA0A8-55C6-5E9E-1FD7-904E70D59F62}"/>
                    </a:ext>
                  </a:extLst>
                </p14:cNvPr>
                <p14:cNvContentPartPr/>
                <p14:nvPr/>
              </p14:nvContentPartPr>
              <p14:xfrm>
                <a:off x="4122105" y="286935"/>
                <a:ext cx="55800" cy="365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8DBA0A8-55C6-5E9E-1FD7-904E70D59F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15985" y="280815"/>
                  <a:ext cx="680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2ECD064-6526-B80D-287D-53A468F73D6C}"/>
                    </a:ext>
                  </a:extLst>
                </p14:cNvPr>
                <p14:cNvContentPartPr/>
                <p14:nvPr/>
              </p14:nvContentPartPr>
              <p14:xfrm>
                <a:off x="4052985" y="104055"/>
                <a:ext cx="451800" cy="424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2ECD064-6526-B80D-287D-53A468F73D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46865" y="97935"/>
                  <a:ext cx="4640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289B49A-8219-6DD7-A71D-A88EB3C80854}"/>
                    </a:ext>
                  </a:extLst>
                </p14:cNvPr>
                <p14:cNvContentPartPr/>
                <p14:nvPr/>
              </p14:nvContentPartPr>
              <p14:xfrm>
                <a:off x="4617465" y="457575"/>
                <a:ext cx="50760" cy="19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289B49A-8219-6DD7-A71D-A88EB3C808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11345" y="451455"/>
                  <a:ext cx="63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46A9679-4012-D5AA-E8D8-CBCC407F0672}"/>
                    </a:ext>
                  </a:extLst>
                </p14:cNvPr>
                <p14:cNvContentPartPr/>
                <p14:nvPr/>
              </p14:nvContentPartPr>
              <p14:xfrm>
                <a:off x="4866945" y="411495"/>
                <a:ext cx="100440" cy="117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46A9679-4012-D5AA-E8D8-CBCC407F06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60825" y="405375"/>
                  <a:ext cx="11268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CC5F0A-FCE7-F14E-29E7-BC32E81DB21F}"/>
              </a:ext>
            </a:extLst>
          </p:cNvPr>
          <p:cNvGrpSpPr/>
          <p:nvPr/>
        </p:nvGrpSpPr>
        <p:grpSpPr>
          <a:xfrm>
            <a:off x="6647505" y="122415"/>
            <a:ext cx="1161360" cy="791280"/>
            <a:chOff x="6647505" y="122415"/>
            <a:chExt cx="1161360" cy="79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81A865-5547-0BBE-5D54-A6C25353FFCD}"/>
                    </a:ext>
                  </a:extLst>
                </p14:cNvPr>
                <p14:cNvContentPartPr/>
                <p14:nvPr/>
              </p14:nvContentPartPr>
              <p14:xfrm>
                <a:off x="6659385" y="233295"/>
                <a:ext cx="45720" cy="361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81A865-5547-0BBE-5D54-A6C25353FFC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53265" y="227175"/>
                  <a:ext cx="579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900FAF-A312-01D3-D05F-0B2C6981F118}"/>
                    </a:ext>
                  </a:extLst>
                </p14:cNvPr>
                <p14:cNvContentPartPr/>
                <p14:nvPr/>
              </p14:nvContentPartPr>
              <p14:xfrm>
                <a:off x="6647505" y="193335"/>
                <a:ext cx="167400" cy="261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900FAF-A312-01D3-D05F-0B2C6981F1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41385" y="187215"/>
                  <a:ext cx="179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DD902F6-B6C5-E487-D72F-9463A46B88FD}"/>
                    </a:ext>
                  </a:extLst>
                </p14:cNvPr>
                <p14:cNvContentPartPr/>
                <p14:nvPr/>
              </p14:nvContentPartPr>
              <p14:xfrm>
                <a:off x="6855585" y="444255"/>
                <a:ext cx="334800" cy="144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DD902F6-B6C5-E487-D72F-9463A46B88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49465" y="438135"/>
                  <a:ext cx="347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7AD63B-37C5-3F86-0CB6-AD67B867DA2C}"/>
                    </a:ext>
                  </a:extLst>
                </p14:cNvPr>
                <p14:cNvContentPartPr/>
                <p14:nvPr/>
              </p14:nvContentPartPr>
              <p14:xfrm>
                <a:off x="7319625" y="122415"/>
                <a:ext cx="350280" cy="791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7AD63B-37C5-3F86-0CB6-AD67B867DA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13505" y="116295"/>
                  <a:ext cx="36252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4FDEC4-E54E-69BB-62FE-4938D374B8BE}"/>
                    </a:ext>
                  </a:extLst>
                </p14:cNvPr>
                <p14:cNvContentPartPr/>
                <p14:nvPr/>
              </p14:nvContentPartPr>
              <p14:xfrm>
                <a:off x="7665945" y="501855"/>
                <a:ext cx="10800" cy="153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4FDEC4-E54E-69BB-62FE-4938D374B8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59825" y="495735"/>
                  <a:ext cx="23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B7AA77-1833-13F9-3A40-8ABB03504B10}"/>
                    </a:ext>
                  </a:extLst>
                </p14:cNvPr>
                <p14:cNvContentPartPr/>
                <p14:nvPr/>
              </p14:nvContentPartPr>
              <p14:xfrm>
                <a:off x="7692225" y="369375"/>
                <a:ext cx="96480" cy="39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B7AA77-1833-13F9-3A40-8ABB03504B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86105" y="363255"/>
                  <a:ext cx="108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6042D0-2CFF-E350-FB2C-858CBC636CF3}"/>
                    </a:ext>
                  </a:extLst>
                </p14:cNvPr>
                <p14:cNvContentPartPr/>
                <p14:nvPr/>
              </p14:nvContentPartPr>
              <p14:xfrm>
                <a:off x="7773225" y="589335"/>
                <a:ext cx="35640" cy="54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6042D0-2CFF-E350-FB2C-858CBC636C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67105" y="583215"/>
                  <a:ext cx="4788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3434EEC-B9DF-B5AB-89A4-3EC792DFA183}"/>
                  </a:ext>
                </a:extLst>
              </p14:cNvPr>
              <p14:cNvContentPartPr/>
              <p14:nvPr/>
            </p14:nvContentPartPr>
            <p14:xfrm>
              <a:off x="605625" y="1990455"/>
              <a:ext cx="2928600" cy="2905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3434EEC-B9DF-B5AB-89A4-3EC792DFA18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9505" y="1984335"/>
                <a:ext cx="2940840" cy="29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D1F3CCA-9D90-4329-2DFB-6A185FA4CE91}"/>
                  </a:ext>
                </a:extLst>
              </p14:cNvPr>
              <p14:cNvContentPartPr/>
              <p14:nvPr/>
            </p14:nvContentPartPr>
            <p14:xfrm>
              <a:off x="7983825" y="1575015"/>
              <a:ext cx="2881800" cy="3293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D1F3CCA-9D90-4329-2DFB-6A185FA4CE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77705" y="1568895"/>
                <a:ext cx="2894040" cy="330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D281E6BB-BA01-6596-BA49-C4CD5F16E9FB}"/>
              </a:ext>
            </a:extLst>
          </p:cNvPr>
          <p:cNvGrpSpPr/>
          <p:nvPr/>
        </p:nvGrpSpPr>
        <p:grpSpPr>
          <a:xfrm>
            <a:off x="1047705" y="2024655"/>
            <a:ext cx="1913040" cy="224280"/>
            <a:chOff x="1047705" y="2024655"/>
            <a:chExt cx="191304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D227A9B-F8C3-77DD-7267-64CB16AA8883}"/>
                    </a:ext>
                  </a:extLst>
                </p14:cNvPr>
                <p14:cNvContentPartPr/>
                <p14:nvPr/>
              </p14:nvContentPartPr>
              <p14:xfrm>
                <a:off x="1047705" y="2063895"/>
                <a:ext cx="136440" cy="143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D227A9B-F8C3-77DD-7267-64CB16AA88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1585" y="2057775"/>
                  <a:ext cx="148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1E9C2D0-D189-DB4A-566F-E87D48FA2899}"/>
                    </a:ext>
                  </a:extLst>
                </p14:cNvPr>
                <p14:cNvContentPartPr/>
                <p14:nvPr/>
              </p14:nvContentPartPr>
              <p14:xfrm>
                <a:off x="1122225" y="2061735"/>
                <a:ext cx="145440" cy="144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1E9C2D0-D189-DB4A-566F-E87D48FA28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16105" y="2055615"/>
                  <a:ext cx="157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499CD78-0013-8E34-6F5F-E06A13020E11}"/>
                    </a:ext>
                  </a:extLst>
                </p14:cNvPr>
                <p14:cNvContentPartPr/>
                <p14:nvPr/>
              </p14:nvContentPartPr>
              <p14:xfrm>
                <a:off x="1441185" y="2091615"/>
                <a:ext cx="203760" cy="31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499CD78-0013-8E34-6F5F-E06A13020E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35065" y="2085495"/>
                  <a:ext cx="216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520EBFA-38BF-59A2-8BF3-0E9DF5A93324}"/>
                    </a:ext>
                  </a:extLst>
                </p14:cNvPr>
                <p14:cNvContentPartPr/>
                <p14:nvPr/>
              </p14:nvContentPartPr>
              <p14:xfrm>
                <a:off x="1485825" y="2096655"/>
                <a:ext cx="214200" cy="132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520EBFA-38BF-59A2-8BF3-0E9DF5A9332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79705" y="2090535"/>
                  <a:ext cx="226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4F602C8-5785-826F-9D96-0E4B378BB66C}"/>
                    </a:ext>
                  </a:extLst>
                </p14:cNvPr>
                <p14:cNvContentPartPr/>
                <p14:nvPr/>
              </p14:nvContentPartPr>
              <p14:xfrm>
                <a:off x="1979385" y="2024655"/>
                <a:ext cx="288360" cy="135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4F602C8-5785-826F-9D96-0E4B378BB6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73265" y="2018535"/>
                  <a:ext cx="300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4BD32BB-F7CD-AA43-B04B-217976CA1061}"/>
                    </a:ext>
                  </a:extLst>
                </p14:cNvPr>
                <p14:cNvContentPartPr/>
                <p14:nvPr/>
              </p14:nvContentPartPr>
              <p14:xfrm>
                <a:off x="2148585" y="2094495"/>
                <a:ext cx="200520" cy="78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4BD32BB-F7CD-AA43-B04B-217976CA10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42465" y="2088375"/>
                  <a:ext cx="212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068C88D-FF4E-7F8B-BE0C-506FF2E627A6}"/>
                    </a:ext>
                  </a:extLst>
                </p14:cNvPr>
                <p14:cNvContentPartPr/>
                <p14:nvPr/>
              </p14:nvContentPartPr>
              <p14:xfrm>
                <a:off x="2626305" y="2115015"/>
                <a:ext cx="223200" cy="109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068C88D-FF4E-7F8B-BE0C-506FF2E627A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20185" y="2108895"/>
                  <a:ext cx="235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CA8822-E107-CC52-6C28-45FFB38C7ED4}"/>
                    </a:ext>
                  </a:extLst>
                </p14:cNvPr>
                <p14:cNvContentPartPr/>
                <p14:nvPr/>
              </p14:nvContentPartPr>
              <p14:xfrm>
                <a:off x="2681385" y="2151015"/>
                <a:ext cx="279360" cy="97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CA8822-E107-CC52-6C28-45FFB38C7E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75265" y="2144895"/>
                  <a:ext cx="2916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38B7DF7-550F-369F-BF51-D139AF5C8325}"/>
              </a:ext>
            </a:extLst>
          </p:cNvPr>
          <p:cNvGrpSpPr/>
          <p:nvPr/>
        </p:nvGrpSpPr>
        <p:grpSpPr>
          <a:xfrm>
            <a:off x="1185225" y="2525775"/>
            <a:ext cx="1707840" cy="119520"/>
            <a:chOff x="1185225" y="2525775"/>
            <a:chExt cx="1707840" cy="11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E607355-2611-D61D-6AEC-2431D8E9F45B}"/>
                    </a:ext>
                  </a:extLst>
                </p14:cNvPr>
                <p14:cNvContentPartPr/>
                <p14:nvPr/>
              </p14:nvContentPartPr>
              <p14:xfrm>
                <a:off x="1185225" y="2534775"/>
                <a:ext cx="346680" cy="90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E607355-2611-D61D-6AEC-2431D8E9F45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79105" y="2528655"/>
                  <a:ext cx="358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CA9ADF5-955C-4747-FACA-2017454A0BA1}"/>
                    </a:ext>
                  </a:extLst>
                </p14:cNvPr>
                <p14:cNvContentPartPr/>
                <p14:nvPr/>
              </p14:nvContentPartPr>
              <p14:xfrm>
                <a:off x="1349745" y="2525775"/>
                <a:ext cx="225360" cy="95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CA9ADF5-955C-4747-FACA-2017454A0BA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43625" y="2519655"/>
                  <a:ext cx="237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1397A09-832B-5D54-E8B9-D6DA8E5042BF}"/>
                    </a:ext>
                  </a:extLst>
                </p14:cNvPr>
                <p14:cNvContentPartPr/>
                <p14:nvPr/>
              </p14:nvContentPartPr>
              <p14:xfrm>
                <a:off x="1718745" y="2577975"/>
                <a:ext cx="271080" cy="23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1397A09-832B-5D54-E8B9-D6DA8E5042B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12625" y="2571855"/>
                  <a:ext cx="283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0BCDE94-268D-7679-BF41-FF5FB1B30611}"/>
                    </a:ext>
                  </a:extLst>
                </p14:cNvPr>
                <p14:cNvContentPartPr/>
                <p14:nvPr/>
              </p14:nvContentPartPr>
              <p14:xfrm>
                <a:off x="1894785" y="2560695"/>
                <a:ext cx="158040" cy="65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0BCDE94-268D-7679-BF41-FF5FB1B3061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88665" y="2554575"/>
                  <a:ext cx="1702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DF68343-4D64-CD40-A8F5-70FCB45C1479}"/>
                    </a:ext>
                  </a:extLst>
                </p14:cNvPr>
                <p14:cNvContentPartPr/>
                <p14:nvPr/>
              </p14:nvContentPartPr>
              <p14:xfrm>
                <a:off x="2219505" y="2569695"/>
                <a:ext cx="228960" cy="19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DF68343-4D64-CD40-A8F5-70FCB45C147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13385" y="2563575"/>
                  <a:ext cx="241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A52C966-AA5E-10CC-7412-E82B2C35AF6E}"/>
                    </a:ext>
                  </a:extLst>
                </p14:cNvPr>
                <p14:cNvContentPartPr/>
                <p14:nvPr/>
              </p14:nvContentPartPr>
              <p14:xfrm>
                <a:off x="2403465" y="2565375"/>
                <a:ext cx="147600" cy="47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A52C966-AA5E-10CC-7412-E82B2C35AF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97345" y="2559255"/>
                  <a:ext cx="159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6D941E5-E5DB-7D6F-F136-30DE9CF130D9}"/>
                    </a:ext>
                  </a:extLst>
                </p14:cNvPr>
                <p14:cNvContentPartPr/>
                <p14:nvPr/>
              </p14:nvContentPartPr>
              <p14:xfrm>
                <a:off x="2674905" y="2574015"/>
                <a:ext cx="190800" cy="62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6D941E5-E5DB-7D6F-F136-30DE9CF130D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68785" y="2567895"/>
                  <a:ext cx="203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5436F42-C929-5E17-3DFA-843EFDC589FF}"/>
                    </a:ext>
                  </a:extLst>
                </p14:cNvPr>
                <p14:cNvContentPartPr/>
                <p14:nvPr/>
              </p14:nvContentPartPr>
              <p14:xfrm>
                <a:off x="2623065" y="2548095"/>
                <a:ext cx="270000" cy="97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5436F42-C929-5E17-3DFA-843EFDC589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16945" y="2541975"/>
                  <a:ext cx="2822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85D3C3A-1651-7F99-EE93-1EB41087CAF2}"/>
              </a:ext>
            </a:extLst>
          </p:cNvPr>
          <p:cNvGrpSpPr/>
          <p:nvPr/>
        </p:nvGrpSpPr>
        <p:grpSpPr>
          <a:xfrm>
            <a:off x="1117545" y="2900175"/>
            <a:ext cx="2448720" cy="277920"/>
            <a:chOff x="1117545" y="2900175"/>
            <a:chExt cx="244872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DD1BB8D-43BE-A8AC-E354-877AA04C7E3F}"/>
                    </a:ext>
                  </a:extLst>
                </p14:cNvPr>
                <p14:cNvContentPartPr/>
                <p14:nvPr/>
              </p14:nvContentPartPr>
              <p14:xfrm>
                <a:off x="1117545" y="3069735"/>
                <a:ext cx="379800" cy="10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DD1BB8D-43BE-A8AC-E354-877AA04C7E3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1425" y="3063615"/>
                  <a:ext cx="392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735F2EC-4039-7B2E-8306-E150FFD6F0C3}"/>
                    </a:ext>
                  </a:extLst>
                </p14:cNvPr>
                <p14:cNvContentPartPr/>
                <p14:nvPr/>
              </p14:nvContentPartPr>
              <p14:xfrm>
                <a:off x="1423905" y="3016455"/>
                <a:ext cx="213120" cy="127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735F2EC-4039-7B2E-8306-E150FFD6F0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17785" y="3010335"/>
                  <a:ext cx="225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5B7A5A-3CE9-A1FD-C9E1-1593574201C4}"/>
                    </a:ext>
                  </a:extLst>
                </p14:cNvPr>
                <p14:cNvContentPartPr/>
                <p14:nvPr/>
              </p14:nvContentPartPr>
              <p14:xfrm>
                <a:off x="1676625" y="3072975"/>
                <a:ext cx="303120" cy="39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5B7A5A-3CE9-A1FD-C9E1-1593574201C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70505" y="3066855"/>
                  <a:ext cx="315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FF3093F-7201-B323-15A2-DAFEC5C93B9E}"/>
                    </a:ext>
                  </a:extLst>
                </p14:cNvPr>
                <p14:cNvContentPartPr/>
                <p14:nvPr/>
              </p14:nvContentPartPr>
              <p14:xfrm>
                <a:off x="2121945" y="3000615"/>
                <a:ext cx="325440" cy="99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FF3093F-7201-B323-15A2-DAFEC5C93B9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15825" y="2994495"/>
                  <a:ext cx="337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E44938E-AB10-D923-B7FD-A2EACCC4CBB6}"/>
                    </a:ext>
                  </a:extLst>
                </p14:cNvPr>
                <p14:cNvContentPartPr/>
                <p14:nvPr/>
              </p14:nvContentPartPr>
              <p14:xfrm>
                <a:off x="2716665" y="3054255"/>
                <a:ext cx="226800" cy="25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E44938E-AB10-D923-B7FD-A2EACCC4CBB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10545" y="3048135"/>
                  <a:ext cx="239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67B0267-183E-DAFB-6E4E-11A7D10A6182}"/>
                    </a:ext>
                  </a:extLst>
                </p14:cNvPr>
                <p14:cNvContentPartPr/>
                <p14:nvPr/>
              </p14:nvContentPartPr>
              <p14:xfrm>
                <a:off x="2732865" y="2905215"/>
                <a:ext cx="249480" cy="163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67B0267-183E-DAFB-6E4E-11A7D10A618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6745" y="2899095"/>
                  <a:ext cx="261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705EDC6-FCAB-A36F-9413-CFDDA4996A3C}"/>
                    </a:ext>
                  </a:extLst>
                </p14:cNvPr>
                <p14:cNvContentPartPr/>
                <p14:nvPr/>
              </p14:nvContentPartPr>
              <p14:xfrm>
                <a:off x="3114465" y="2919615"/>
                <a:ext cx="289440" cy="20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705EDC6-FCAB-A36F-9413-CFDDA4996A3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08345" y="2913495"/>
                  <a:ext cx="301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42B944E-9646-942B-9C3C-C3565EAEB312}"/>
                    </a:ext>
                  </a:extLst>
                </p14:cNvPr>
                <p14:cNvContentPartPr/>
                <p14:nvPr/>
              </p14:nvContentPartPr>
              <p14:xfrm>
                <a:off x="3237945" y="2900175"/>
                <a:ext cx="328320" cy="41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42B944E-9646-942B-9C3C-C3565EAEB31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31825" y="2894055"/>
                  <a:ext cx="34056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C0C46AB-1F2C-4468-88BB-8C219B049EFC}"/>
              </a:ext>
            </a:extLst>
          </p:cNvPr>
          <p:cNvGrpSpPr/>
          <p:nvPr/>
        </p:nvGrpSpPr>
        <p:grpSpPr>
          <a:xfrm>
            <a:off x="772665" y="3310575"/>
            <a:ext cx="1324800" cy="215280"/>
            <a:chOff x="772665" y="3310575"/>
            <a:chExt cx="132480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0CCE471-1BA8-9D82-AD9E-DCA59E1D5B70}"/>
                    </a:ext>
                  </a:extLst>
                </p14:cNvPr>
                <p14:cNvContentPartPr/>
                <p14:nvPr/>
              </p14:nvContentPartPr>
              <p14:xfrm>
                <a:off x="772665" y="3347655"/>
                <a:ext cx="384480" cy="57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0CCE471-1BA8-9D82-AD9E-DCA59E1D5B7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6545" y="3341535"/>
                  <a:ext cx="3967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660BF13-B551-4300-FCE3-E2EAB25534E6}"/>
                    </a:ext>
                  </a:extLst>
                </p14:cNvPr>
                <p14:cNvContentPartPr/>
                <p14:nvPr/>
              </p14:nvContentPartPr>
              <p14:xfrm>
                <a:off x="1003425" y="3310575"/>
                <a:ext cx="271080" cy="215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660BF13-B551-4300-FCE3-E2EAB25534E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7305" y="3304455"/>
                  <a:ext cx="283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39E7BE0-075B-44D4-0A6B-C7B4DBDAE698}"/>
                    </a:ext>
                  </a:extLst>
                </p14:cNvPr>
                <p14:cNvContentPartPr/>
                <p14:nvPr/>
              </p14:nvContentPartPr>
              <p14:xfrm>
                <a:off x="1261545" y="3389055"/>
                <a:ext cx="835920" cy="6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39E7BE0-075B-44D4-0A6B-C7B4DBDAE69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55425" y="3382935"/>
                  <a:ext cx="84816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84457F2-3281-C9AE-46C6-94E295B6E851}"/>
                  </a:ext>
                </a:extLst>
              </p14:cNvPr>
              <p14:cNvContentPartPr/>
              <p14:nvPr/>
            </p14:nvContentPartPr>
            <p14:xfrm>
              <a:off x="2452785" y="4425495"/>
              <a:ext cx="120240" cy="51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84457F2-3281-C9AE-46C6-94E295B6E85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446665" y="4419375"/>
                <a:ext cx="13248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1B61A7E-A4CE-50B9-DAB3-9F267FBA920B}"/>
              </a:ext>
            </a:extLst>
          </p:cNvPr>
          <p:cNvGrpSpPr/>
          <p:nvPr/>
        </p:nvGrpSpPr>
        <p:grpSpPr>
          <a:xfrm>
            <a:off x="1278825" y="3326055"/>
            <a:ext cx="3111840" cy="1345680"/>
            <a:chOff x="1278825" y="3326055"/>
            <a:chExt cx="3111840" cy="13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E4858F0-2A88-8E2C-06BF-5535575B22A2}"/>
                    </a:ext>
                  </a:extLst>
                </p14:cNvPr>
                <p14:cNvContentPartPr/>
                <p14:nvPr/>
              </p14:nvContentPartPr>
              <p14:xfrm>
                <a:off x="1986225" y="4450335"/>
                <a:ext cx="312480" cy="75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E4858F0-2A88-8E2C-06BF-5535575B22A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80105" y="4444215"/>
                  <a:ext cx="324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FF6633-AA50-89CA-14B5-99DCED33A0EA}"/>
                    </a:ext>
                  </a:extLst>
                </p14:cNvPr>
                <p14:cNvContentPartPr/>
                <p14:nvPr/>
              </p14:nvContentPartPr>
              <p14:xfrm>
                <a:off x="2149665" y="4456095"/>
                <a:ext cx="187920" cy="110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FF6633-AA50-89CA-14B5-99DCED33A0E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43545" y="4449975"/>
                  <a:ext cx="200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5C2FC9F-D61B-E41D-02D0-DA3AC8B3224E}"/>
                    </a:ext>
                  </a:extLst>
                </p14:cNvPr>
                <p14:cNvContentPartPr/>
                <p14:nvPr/>
              </p14:nvContentPartPr>
              <p14:xfrm>
                <a:off x="2400225" y="4437015"/>
                <a:ext cx="280440" cy="11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5C2FC9F-D61B-E41D-02D0-DA3AC8B3224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94105" y="4430895"/>
                  <a:ext cx="292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5994121-915B-CCC3-AB03-551D27221704}"/>
                    </a:ext>
                  </a:extLst>
                </p14:cNvPr>
                <p14:cNvContentPartPr/>
                <p14:nvPr/>
              </p14:nvContentPartPr>
              <p14:xfrm>
                <a:off x="2691465" y="4378335"/>
                <a:ext cx="31320" cy="100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5994121-915B-CCC3-AB03-551D2722170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85345" y="4372215"/>
                  <a:ext cx="43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4290099-B6F7-7B68-373A-897E28816DAD}"/>
                    </a:ext>
                  </a:extLst>
                </p14:cNvPr>
                <p14:cNvContentPartPr/>
                <p14:nvPr/>
              </p14:nvContentPartPr>
              <p14:xfrm>
                <a:off x="2736105" y="4413975"/>
                <a:ext cx="402840" cy="67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4290099-B6F7-7B68-373A-897E28816DA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29985" y="4407855"/>
                  <a:ext cx="415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504D488-B7A2-55F2-2701-86E4BAD3329F}"/>
                    </a:ext>
                  </a:extLst>
                </p14:cNvPr>
                <p14:cNvContentPartPr/>
                <p14:nvPr/>
              </p14:nvContentPartPr>
              <p14:xfrm>
                <a:off x="3141825" y="4305255"/>
                <a:ext cx="63360" cy="64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504D488-B7A2-55F2-2701-86E4BAD3329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35705" y="4299135"/>
                  <a:ext cx="75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6FAF7A9-AB76-D1CA-2755-927E4D8D7434}"/>
                    </a:ext>
                  </a:extLst>
                </p14:cNvPr>
                <p14:cNvContentPartPr/>
                <p14:nvPr/>
              </p14:nvContentPartPr>
              <p14:xfrm>
                <a:off x="3173865" y="4320375"/>
                <a:ext cx="249840" cy="13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6FAF7A9-AB76-D1CA-2755-927E4D8D743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67745" y="4314255"/>
                  <a:ext cx="2620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65A81A-2F81-9557-88A0-3F25B67FE580}"/>
                    </a:ext>
                  </a:extLst>
                </p14:cNvPr>
                <p14:cNvContentPartPr/>
                <p14:nvPr/>
              </p14:nvContentPartPr>
              <p14:xfrm>
                <a:off x="3666705" y="3995655"/>
                <a:ext cx="198000" cy="93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65A81A-2F81-9557-88A0-3F25B67FE58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60585" y="3989535"/>
                  <a:ext cx="210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E05EC7C-4330-7BFA-61F2-E3C40E16C9C2}"/>
                    </a:ext>
                  </a:extLst>
                </p14:cNvPr>
                <p14:cNvContentPartPr/>
                <p14:nvPr/>
              </p14:nvContentPartPr>
              <p14:xfrm>
                <a:off x="3704145" y="3948495"/>
                <a:ext cx="249480" cy="105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E05EC7C-4330-7BFA-61F2-E3C40E16C9C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98025" y="3942375"/>
                  <a:ext cx="261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A4C8343-1295-6BAC-B341-65DAB9318BE6}"/>
                    </a:ext>
                  </a:extLst>
                </p14:cNvPr>
                <p14:cNvContentPartPr/>
                <p14:nvPr/>
              </p14:nvContentPartPr>
              <p14:xfrm>
                <a:off x="4026705" y="3878295"/>
                <a:ext cx="216360" cy="72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A4C8343-1295-6BAC-B341-65DAB9318BE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20585" y="3872175"/>
                  <a:ext cx="228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B93C730-DE38-E187-D9D2-2C5C79E34C1D}"/>
                    </a:ext>
                  </a:extLst>
                </p14:cNvPr>
                <p14:cNvContentPartPr/>
                <p14:nvPr/>
              </p14:nvContentPartPr>
              <p14:xfrm>
                <a:off x="4202745" y="3758055"/>
                <a:ext cx="187920" cy="110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B93C730-DE38-E187-D9D2-2C5C79E34C1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96625" y="3751935"/>
                  <a:ext cx="200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DD2F4C3-661A-11BD-12F3-DCE069FE8EA3}"/>
                    </a:ext>
                  </a:extLst>
                </p14:cNvPr>
                <p14:cNvContentPartPr/>
                <p14:nvPr/>
              </p14:nvContentPartPr>
              <p14:xfrm>
                <a:off x="3937425" y="3474015"/>
                <a:ext cx="313560" cy="101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DD2F4C3-661A-11BD-12F3-DCE069FE8EA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31305" y="3467895"/>
                  <a:ext cx="3258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55C0637-6EE3-9412-789B-B0F8DE8E54AC}"/>
                    </a:ext>
                  </a:extLst>
                </p14:cNvPr>
                <p14:cNvContentPartPr/>
                <p14:nvPr/>
              </p14:nvContentPartPr>
              <p14:xfrm>
                <a:off x="3691545" y="3326055"/>
                <a:ext cx="489600" cy="195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55C0637-6EE3-9412-789B-B0F8DE8E54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85425" y="3319935"/>
                  <a:ext cx="5018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5573044-6A43-A805-8243-F1CC36B3697C}"/>
                    </a:ext>
                  </a:extLst>
                </p14:cNvPr>
                <p14:cNvContentPartPr/>
                <p14:nvPr/>
              </p14:nvContentPartPr>
              <p14:xfrm>
                <a:off x="3232185" y="3327855"/>
                <a:ext cx="339840" cy="363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5573044-6A43-A805-8243-F1CC36B369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26065" y="3321735"/>
                  <a:ext cx="3520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382539-19A9-45CA-E940-BD1A27141967}"/>
                    </a:ext>
                  </a:extLst>
                </p14:cNvPr>
                <p14:cNvContentPartPr/>
                <p14:nvPr/>
              </p14:nvContentPartPr>
              <p14:xfrm>
                <a:off x="2864265" y="3332175"/>
                <a:ext cx="632520" cy="214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382539-19A9-45CA-E940-BD1A2714196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58145" y="3326055"/>
                  <a:ext cx="644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9372495-F1D3-8269-1836-CD073C175626}"/>
                    </a:ext>
                  </a:extLst>
                </p14:cNvPr>
                <p14:cNvContentPartPr/>
                <p14:nvPr/>
              </p14:nvContentPartPr>
              <p14:xfrm>
                <a:off x="2737185" y="3452415"/>
                <a:ext cx="330840" cy="245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9372495-F1D3-8269-1836-CD073C17562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31065" y="3446295"/>
                  <a:ext cx="343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DAD4E62-493A-A8A4-1454-1FFEFA325CB1}"/>
                    </a:ext>
                  </a:extLst>
                </p14:cNvPr>
                <p14:cNvContentPartPr/>
                <p14:nvPr/>
              </p14:nvContentPartPr>
              <p14:xfrm>
                <a:off x="3004665" y="3731415"/>
                <a:ext cx="396720" cy="162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DAD4E62-493A-A8A4-1454-1FFEFA325CB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98545" y="3725295"/>
                  <a:ext cx="408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86D4C23-60B4-F7C0-47D2-A7415ACEE297}"/>
                    </a:ext>
                  </a:extLst>
                </p14:cNvPr>
                <p14:cNvContentPartPr/>
                <p14:nvPr/>
              </p14:nvContentPartPr>
              <p14:xfrm>
                <a:off x="2578425" y="3868935"/>
                <a:ext cx="422280" cy="180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86D4C23-60B4-F7C0-47D2-A7415ACEE29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72305" y="3862815"/>
                  <a:ext cx="434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D385D4A-D278-4BE9-AA91-6F0DD7F7F642}"/>
                    </a:ext>
                  </a:extLst>
                </p14:cNvPr>
                <p14:cNvContentPartPr/>
                <p14:nvPr/>
              </p14:nvContentPartPr>
              <p14:xfrm>
                <a:off x="2482305" y="4006095"/>
                <a:ext cx="488520" cy="97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D385D4A-D278-4BE9-AA91-6F0DD7F7F64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76185" y="3999975"/>
                  <a:ext cx="500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8EFC3AB-74F0-6F83-6B3E-C8F5F45E64FA}"/>
                    </a:ext>
                  </a:extLst>
                </p14:cNvPr>
                <p14:cNvContentPartPr/>
                <p14:nvPr/>
              </p14:nvContentPartPr>
              <p14:xfrm>
                <a:off x="2491665" y="4088175"/>
                <a:ext cx="297720" cy="115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8EFC3AB-74F0-6F83-6B3E-C8F5F45E64F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85545" y="4082055"/>
                  <a:ext cx="309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89A2086-B8AE-7A99-2C73-753413DAC1FE}"/>
                    </a:ext>
                  </a:extLst>
                </p14:cNvPr>
                <p14:cNvContentPartPr/>
                <p14:nvPr/>
              </p14:nvContentPartPr>
              <p14:xfrm>
                <a:off x="2105385" y="4237215"/>
                <a:ext cx="309960" cy="91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89A2086-B8AE-7A99-2C73-753413DAC1F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99265" y="4231095"/>
                  <a:ext cx="322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2C5B366-C8EF-ACBB-96C1-4E03D026DBEF}"/>
                    </a:ext>
                  </a:extLst>
                </p14:cNvPr>
                <p14:cNvContentPartPr/>
                <p14:nvPr/>
              </p14:nvContentPartPr>
              <p14:xfrm>
                <a:off x="2079105" y="4340175"/>
                <a:ext cx="596880" cy="129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2C5B366-C8EF-ACBB-96C1-4E03D026DBE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72985" y="4334055"/>
                  <a:ext cx="6091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168E10A-1B17-38B3-5AC7-FF17065F8A0B}"/>
                    </a:ext>
                  </a:extLst>
                </p14:cNvPr>
                <p14:cNvContentPartPr/>
                <p14:nvPr/>
              </p14:nvContentPartPr>
              <p14:xfrm>
                <a:off x="2770305" y="4384815"/>
                <a:ext cx="435960" cy="105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168E10A-1B17-38B3-5AC7-FF17065F8A0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64185" y="4378695"/>
                  <a:ext cx="448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E8750D8-C7AD-E42D-E557-8C20E7187A97}"/>
                    </a:ext>
                  </a:extLst>
                </p14:cNvPr>
                <p14:cNvContentPartPr/>
                <p14:nvPr/>
              </p14:nvContentPartPr>
              <p14:xfrm>
                <a:off x="2893785" y="4465815"/>
                <a:ext cx="294120" cy="92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E8750D8-C7AD-E42D-E557-8C20E7187A9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87665" y="4459695"/>
                  <a:ext cx="3063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EAAC234-B225-0D21-0B43-65F909722253}"/>
                    </a:ext>
                  </a:extLst>
                </p14:cNvPr>
                <p14:cNvContentPartPr/>
                <p14:nvPr/>
              </p14:nvContentPartPr>
              <p14:xfrm>
                <a:off x="3410385" y="4413255"/>
                <a:ext cx="49680" cy="41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EAAC234-B225-0D21-0B43-65F9097222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04265" y="4407135"/>
                  <a:ext cx="61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20067B8-B065-52EB-B809-C151429F75DD}"/>
                    </a:ext>
                  </a:extLst>
                </p14:cNvPr>
                <p14:cNvContentPartPr/>
                <p14:nvPr/>
              </p14:nvContentPartPr>
              <p14:xfrm>
                <a:off x="3534945" y="4286895"/>
                <a:ext cx="210600" cy="69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20067B8-B065-52EB-B809-C151429F75D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28825" y="4280775"/>
                  <a:ext cx="222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6FC5846-4EC8-54F9-73B5-8EC366055CE7}"/>
                    </a:ext>
                  </a:extLst>
                </p14:cNvPr>
                <p14:cNvContentPartPr/>
                <p14:nvPr/>
              </p14:nvContentPartPr>
              <p14:xfrm>
                <a:off x="3139665" y="4082055"/>
                <a:ext cx="154800" cy="34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6FC5846-4EC8-54F9-73B5-8EC366055CE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133545" y="4075935"/>
                  <a:ext cx="167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B3DCB5-8411-B900-1AC4-8689C568054A}"/>
                    </a:ext>
                  </a:extLst>
                </p14:cNvPr>
                <p14:cNvContentPartPr/>
                <p14:nvPr/>
              </p14:nvContentPartPr>
              <p14:xfrm>
                <a:off x="3460785" y="4056495"/>
                <a:ext cx="184320" cy="70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B3DCB5-8411-B900-1AC4-8689C568054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54665" y="4050375"/>
                  <a:ext cx="1965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F7A7D24-C7EF-C19B-2086-8735403029A7}"/>
                    </a:ext>
                  </a:extLst>
                </p14:cNvPr>
                <p14:cNvContentPartPr/>
                <p14:nvPr/>
              </p14:nvContentPartPr>
              <p14:xfrm>
                <a:off x="3372945" y="4090335"/>
                <a:ext cx="32400" cy="30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F7A7D24-C7EF-C19B-2086-8735403029A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66825" y="4084215"/>
                  <a:ext cx="44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69D0744-B047-CAAF-5B60-C50DD7DF02FB}"/>
                    </a:ext>
                  </a:extLst>
                </p14:cNvPr>
                <p14:cNvContentPartPr/>
                <p14:nvPr/>
              </p14:nvContentPartPr>
              <p14:xfrm>
                <a:off x="3899625" y="3936975"/>
                <a:ext cx="110160" cy="51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69D0744-B047-CAAF-5B60-C50DD7DF02F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93505" y="3930855"/>
                  <a:ext cx="1224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C31770A-A408-ACE1-DA70-7EA384ADDEBA}"/>
                    </a:ext>
                  </a:extLst>
                </p14:cNvPr>
                <p14:cNvContentPartPr/>
                <p14:nvPr/>
              </p14:nvContentPartPr>
              <p14:xfrm>
                <a:off x="4104465" y="4050015"/>
                <a:ext cx="24480" cy="7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C31770A-A408-ACE1-DA70-7EA384ADDEB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98345" y="4043895"/>
                  <a:ext cx="36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F007EFF-B050-5274-8177-FCD91E62631B}"/>
                    </a:ext>
                  </a:extLst>
                </p14:cNvPr>
                <p14:cNvContentPartPr/>
                <p14:nvPr/>
              </p14:nvContentPartPr>
              <p14:xfrm>
                <a:off x="3996825" y="4086015"/>
                <a:ext cx="72360" cy="18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F007EFF-B050-5274-8177-FCD91E62631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90705" y="4079895"/>
                  <a:ext cx="84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E9BA40-B334-32D5-7A80-BEA6541DC5A1}"/>
                    </a:ext>
                  </a:extLst>
                </p14:cNvPr>
                <p14:cNvContentPartPr/>
                <p14:nvPr/>
              </p14:nvContentPartPr>
              <p14:xfrm>
                <a:off x="3726105" y="4176735"/>
                <a:ext cx="5040" cy="6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E9BA40-B334-32D5-7A80-BEA6541DC5A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19985" y="4170615"/>
                  <a:ext cx="17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6B3179A-EE0B-A9EC-7127-BB49D1C2C686}"/>
                    </a:ext>
                  </a:extLst>
                </p14:cNvPr>
                <p14:cNvContentPartPr/>
                <p14:nvPr/>
              </p14:nvContentPartPr>
              <p14:xfrm>
                <a:off x="1893705" y="3808455"/>
                <a:ext cx="502200" cy="96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6B3179A-EE0B-A9EC-7127-BB49D1C2C68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87585" y="3802335"/>
                  <a:ext cx="514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7A99161-ED0B-3412-81AC-837FA9C70C7E}"/>
                    </a:ext>
                  </a:extLst>
                </p14:cNvPr>
                <p14:cNvContentPartPr/>
                <p14:nvPr/>
              </p14:nvContentPartPr>
              <p14:xfrm>
                <a:off x="1980465" y="3809175"/>
                <a:ext cx="461160" cy="131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7A99161-ED0B-3412-81AC-837FA9C70C7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74345" y="3803055"/>
                  <a:ext cx="473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F7F6C87-47E1-BC1F-118A-C76BC7D41984}"/>
                    </a:ext>
                  </a:extLst>
                </p14:cNvPr>
                <p14:cNvContentPartPr/>
                <p14:nvPr/>
              </p14:nvContentPartPr>
              <p14:xfrm>
                <a:off x="1524705" y="4275375"/>
                <a:ext cx="261000" cy="73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F7F6C87-47E1-BC1F-118A-C76BC7D4198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18585" y="4269255"/>
                  <a:ext cx="2732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723BCA4-2B62-1E33-B9FA-F8E6800CB40C}"/>
                    </a:ext>
                  </a:extLst>
                </p14:cNvPr>
                <p14:cNvContentPartPr/>
                <p14:nvPr/>
              </p14:nvContentPartPr>
              <p14:xfrm>
                <a:off x="1278825" y="4282575"/>
                <a:ext cx="551160" cy="277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723BCA4-2B62-1E33-B9FA-F8E6800CB40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272705" y="4276455"/>
                  <a:ext cx="563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4749ACA-7F0E-B1E6-6F5A-806416988B57}"/>
                    </a:ext>
                  </a:extLst>
                </p14:cNvPr>
                <p14:cNvContentPartPr/>
                <p14:nvPr/>
              </p14:nvContentPartPr>
              <p14:xfrm>
                <a:off x="1480065" y="4586055"/>
                <a:ext cx="333000" cy="85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4749ACA-7F0E-B1E6-6F5A-806416988B5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473945" y="4579935"/>
                  <a:ext cx="345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1B05636-6E93-D94C-D2C8-D01B8CA19179}"/>
                    </a:ext>
                  </a:extLst>
                </p14:cNvPr>
                <p14:cNvContentPartPr/>
                <p14:nvPr/>
              </p14:nvContentPartPr>
              <p14:xfrm>
                <a:off x="2159025" y="4568775"/>
                <a:ext cx="126720" cy="59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1B05636-6E93-D94C-D2C8-D01B8CA1917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152905" y="4562655"/>
                  <a:ext cx="13896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0F43252-0AEC-C13F-B3BE-9341B188B5D1}"/>
              </a:ext>
            </a:extLst>
          </p:cNvPr>
          <p:cNvGrpSpPr/>
          <p:nvPr/>
        </p:nvGrpSpPr>
        <p:grpSpPr>
          <a:xfrm>
            <a:off x="1646745" y="2707575"/>
            <a:ext cx="257760" cy="227880"/>
            <a:chOff x="1646745" y="2707575"/>
            <a:chExt cx="25776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64AB6BD-C0D8-29B5-7513-1BD03BB9930D}"/>
                    </a:ext>
                  </a:extLst>
                </p14:cNvPr>
                <p14:cNvContentPartPr/>
                <p14:nvPr/>
              </p14:nvContentPartPr>
              <p14:xfrm>
                <a:off x="1674465" y="2711895"/>
                <a:ext cx="230040" cy="160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64AB6BD-C0D8-29B5-7513-1BD03BB9930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668345" y="2705775"/>
                  <a:ext cx="242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B5059FB-0F3C-E31C-3DC0-5DD09CC11379}"/>
                    </a:ext>
                  </a:extLst>
                </p14:cNvPr>
                <p14:cNvContentPartPr/>
                <p14:nvPr/>
              </p14:nvContentPartPr>
              <p14:xfrm>
                <a:off x="1646745" y="2707575"/>
                <a:ext cx="227880" cy="227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B5059FB-0F3C-E31C-3DC0-5DD09CC1137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640625" y="2701455"/>
                  <a:ext cx="24012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178DDF3-93D3-BE17-94A4-BBE764882C5C}"/>
                  </a:ext>
                </a:extLst>
              </p14:cNvPr>
              <p14:cNvContentPartPr/>
              <p14:nvPr/>
            </p14:nvContentPartPr>
            <p14:xfrm>
              <a:off x="2252625" y="2633775"/>
              <a:ext cx="225720" cy="2019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178DDF3-93D3-BE17-94A4-BBE764882C5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246505" y="2627655"/>
                <a:ext cx="23796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AC4DD7E-4583-E540-B929-8DA031517894}"/>
              </a:ext>
            </a:extLst>
          </p:cNvPr>
          <p:cNvGrpSpPr/>
          <p:nvPr/>
        </p:nvGrpSpPr>
        <p:grpSpPr>
          <a:xfrm>
            <a:off x="2995665" y="3906015"/>
            <a:ext cx="255240" cy="145440"/>
            <a:chOff x="2995665" y="3906015"/>
            <a:chExt cx="25524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8C46D08-778A-81BD-94B0-382656F9F6B8}"/>
                    </a:ext>
                  </a:extLst>
                </p14:cNvPr>
                <p14:cNvContentPartPr/>
                <p14:nvPr/>
              </p14:nvContentPartPr>
              <p14:xfrm>
                <a:off x="2995665" y="3906015"/>
                <a:ext cx="203760" cy="65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8C46D08-778A-81BD-94B0-382656F9F6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89545" y="3899895"/>
                  <a:ext cx="2160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0ACCF65-FAC6-F5E1-3AE4-949B3F094F88}"/>
                    </a:ext>
                  </a:extLst>
                </p14:cNvPr>
                <p14:cNvContentPartPr/>
                <p14:nvPr/>
              </p14:nvContentPartPr>
              <p14:xfrm>
                <a:off x="3015105" y="3918255"/>
                <a:ext cx="235800" cy="133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0ACCF65-FAC6-F5E1-3AE4-949B3F094F8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8985" y="3912135"/>
                  <a:ext cx="24804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AB5F860-03ED-E4BC-DFAB-3258ABE72752}"/>
              </a:ext>
            </a:extLst>
          </p:cNvPr>
          <p:cNvGrpSpPr/>
          <p:nvPr/>
        </p:nvGrpSpPr>
        <p:grpSpPr>
          <a:xfrm>
            <a:off x="3608385" y="3871455"/>
            <a:ext cx="449280" cy="123480"/>
            <a:chOff x="3608385" y="3871455"/>
            <a:chExt cx="449280" cy="1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A909FB2-731B-E79B-4853-83AE20CA5675}"/>
                    </a:ext>
                  </a:extLst>
                </p14:cNvPr>
                <p14:cNvContentPartPr/>
                <p14:nvPr/>
              </p14:nvContentPartPr>
              <p14:xfrm>
                <a:off x="3608385" y="3871455"/>
                <a:ext cx="329400" cy="123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A909FB2-731B-E79B-4853-83AE20CA567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02265" y="3865335"/>
                  <a:ext cx="341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A03C0EF-12C7-5656-EE42-253E99B953FC}"/>
                    </a:ext>
                  </a:extLst>
                </p14:cNvPr>
                <p14:cNvContentPartPr/>
                <p14:nvPr/>
              </p14:nvContentPartPr>
              <p14:xfrm>
                <a:off x="3813945" y="3896295"/>
                <a:ext cx="243720" cy="97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A03C0EF-12C7-5656-EE42-253E99B953F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07825" y="3890175"/>
                  <a:ext cx="25596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2997D5D-43CD-42FF-127C-1E7ACCAABB96}"/>
              </a:ext>
            </a:extLst>
          </p:cNvPr>
          <p:cNvGrpSpPr/>
          <p:nvPr/>
        </p:nvGrpSpPr>
        <p:grpSpPr>
          <a:xfrm>
            <a:off x="2698305" y="4173495"/>
            <a:ext cx="343440" cy="207360"/>
            <a:chOff x="2698305" y="4173495"/>
            <a:chExt cx="34344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3BE1A7B-B974-6C46-4E86-4615381ACA5F}"/>
                    </a:ext>
                  </a:extLst>
                </p14:cNvPr>
                <p14:cNvContentPartPr/>
                <p14:nvPr/>
              </p14:nvContentPartPr>
              <p14:xfrm>
                <a:off x="2698305" y="4173495"/>
                <a:ext cx="275760" cy="80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3BE1A7B-B974-6C46-4E86-4615381ACA5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692185" y="4167375"/>
                  <a:ext cx="288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EB3932A-4556-959B-04CB-F03C325A0532}"/>
                    </a:ext>
                  </a:extLst>
                </p14:cNvPr>
                <p14:cNvContentPartPr/>
                <p14:nvPr/>
              </p14:nvContentPartPr>
              <p14:xfrm>
                <a:off x="2808105" y="4192215"/>
                <a:ext cx="233640" cy="122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EB3932A-4556-959B-04CB-F03C325A053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801985" y="4186095"/>
                  <a:ext cx="245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D02C5E5-D889-C2F1-AF12-AF33EBBD6E7F}"/>
                    </a:ext>
                  </a:extLst>
                </p14:cNvPr>
                <p14:cNvContentPartPr/>
                <p14:nvPr/>
              </p14:nvContentPartPr>
              <p14:xfrm>
                <a:off x="2831145" y="4372215"/>
                <a:ext cx="30240" cy="8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D02C5E5-D889-C2F1-AF12-AF33EBBD6E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825025" y="4366095"/>
                  <a:ext cx="4248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969D26F-A500-630E-228F-5488BD26762F}"/>
              </a:ext>
            </a:extLst>
          </p:cNvPr>
          <p:cNvGrpSpPr/>
          <p:nvPr/>
        </p:nvGrpSpPr>
        <p:grpSpPr>
          <a:xfrm>
            <a:off x="3736545" y="4601535"/>
            <a:ext cx="873360" cy="469440"/>
            <a:chOff x="3736545" y="4601535"/>
            <a:chExt cx="87336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5178F29-FC26-C579-D728-34001C7D9804}"/>
                    </a:ext>
                  </a:extLst>
                </p14:cNvPr>
                <p14:cNvContentPartPr/>
                <p14:nvPr/>
              </p14:nvContentPartPr>
              <p14:xfrm>
                <a:off x="3736545" y="4736175"/>
                <a:ext cx="27720" cy="232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5178F29-FC26-C579-D728-34001C7D980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730425" y="4730055"/>
                  <a:ext cx="39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7DE18A6-4D83-922A-AFC9-66E6D656BCC3}"/>
                    </a:ext>
                  </a:extLst>
                </p14:cNvPr>
                <p14:cNvContentPartPr/>
                <p14:nvPr/>
              </p14:nvContentPartPr>
              <p14:xfrm>
                <a:off x="3740505" y="4601535"/>
                <a:ext cx="174600" cy="1918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7DE18A6-4D83-922A-AFC9-66E6D656BCC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734385" y="4595415"/>
                  <a:ext cx="186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6B29F7B-0ED5-568A-EBE0-47A37FE3BA11}"/>
                    </a:ext>
                  </a:extLst>
                </p14:cNvPr>
                <p14:cNvContentPartPr/>
                <p14:nvPr/>
              </p14:nvContentPartPr>
              <p14:xfrm>
                <a:off x="3919065" y="4705575"/>
                <a:ext cx="690840" cy="365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6B29F7B-0ED5-568A-EBE0-47A37FE3BA1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912945" y="4699455"/>
                  <a:ext cx="703080" cy="37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8AA1456-D82D-A008-6587-C70F35309297}"/>
              </a:ext>
            </a:extLst>
          </p:cNvPr>
          <p:cNvGrpSpPr/>
          <p:nvPr/>
        </p:nvGrpSpPr>
        <p:grpSpPr>
          <a:xfrm>
            <a:off x="293145" y="1625415"/>
            <a:ext cx="540000" cy="307080"/>
            <a:chOff x="293145" y="1625415"/>
            <a:chExt cx="54000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B9D5EC0-6D89-EE0E-F01A-3622B0D06448}"/>
                    </a:ext>
                  </a:extLst>
                </p14:cNvPr>
                <p14:cNvContentPartPr/>
                <p14:nvPr/>
              </p14:nvContentPartPr>
              <p14:xfrm>
                <a:off x="293145" y="1625415"/>
                <a:ext cx="232920" cy="307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B9D5EC0-6D89-EE0E-F01A-3622B0D0644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7025" y="1619295"/>
                  <a:ext cx="2451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473274-98D2-478A-1457-2529A032F233}"/>
                    </a:ext>
                  </a:extLst>
                </p14:cNvPr>
                <p14:cNvContentPartPr/>
                <p14:nvPr/>
              </p14:nvContentPartPr>
              <p14:xfrm>
                <a:off x="523185" y="1663575"/>
                <a:ext cx="309960" cy="138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473274-98D2-478A-1457-2529A032F23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7065" y="1657455"/>
                  <a:ext cx="32220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86ED69A-2590-5D20-997F-756520E57CAE}"/>
              </a:ext>
            </a:extLst>
          </p:cNvPr>
          <p:cNvGrpSpPr/>
          <p:nvPr/>
        </p:nvGrpSpPr>
        <p:grpSpPr>
          <a:xfrm>
            <a:off x="58065" y="2961735"/>
            <a:ext cx="621000" cy="417600"/>
            <a:chOff x="58065" y="2961735"/>
            <a:chExt cx="621000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D6F3170-7671-B638-CF4D-53748BABB4AA}"/>
                    </a:ext>
                  </a:extLst>
                </p14:cNvPr>
                <p14:cNvContentPartPr/>
                <p14:nvPr/>
              </p14:nvContentPartPr>
              <p14:xfrm>
                <a:off x="58065" y="2961735"/>
                <a:ext cx="459720" cy="258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D6F3170-7671-B638-CF4D-53748BABB4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945" y="2955615"/>
                  <a:ext cx="4719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3F5CA47-0F91-0554-733D-5F9614FEB6EC}"/>
                    </a:ext>
                  </a:extLst>
                </p14:cNvPr>
                <p14:cNvContentPartPr/>
                <p14:nvPr/>
              </p14:nvContentPartPr>
              <p14:xfrm>
                <a:off x="247065" y="3161535"/>
                <a:ext cx="72000" cy="217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3F5CA47-0F91-0554-733D-5F9614FEB6E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40945" y="3155415"/>
                  <a:ext cx="84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51FDABE-3F2F-C0A8-000C-D3DA3B267011}"/>
                    </a:ext>
                  </a:extLst>
                </p14:cNvPr>
                <p14:cNvContentPartPr/>
                <p14:nvPr/>
              </p14:nvContentPartPr>
              <p14:xfrm>
                <a:off x="353985" y="3246855"/>
                <a:ext cx="325080" cy="132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51FDABE-3F2F-C0A8-000C-D3DA3B26701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47865" y="3240735"/>
                  <a:ext cx="33732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EF8DE60-0507-623C-3B3C-304103B18893}"/>
                  </a:ext>
                </a:extLst>
              </p14:cNvPr>
              <p14:cNvContentPartPr/>
              <p14:nvPr/>
            </p14:nvContentPartPr>
            <p14:xfrm>
              <a:off x="1873905" y="3102495"/>
              <a:ext cx="2744280" cy="8521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EF8DE60-0507-623C-3B3C-304103B1889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865265" y="3048855"/>
                <a:ext cx="2761920" cy="9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66B103F-A777-1EF3-9E49-C78539B7E76D}"/>
              </a:ext>
            </a:extLst>
          </p:cNvPr>
          <p:cNvGrpSpPr/>
          <p:nvPr/>
        </p:nvGrpSpPr>
        <p:grpSpPr>
          <a:xfrm>
            <a:off x="1566825" y="2685975"/>
            <a:ext cx="2120040" cy="1236240"/>
            <a:chOff x="1566825" y="2685975"/>
            <a:chExt cx="2120040" cy="1236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3645C7D-A34F-1E51-BA91-1B4DC59EE95B}"/>
                    </a:ext>
                  </a:extLst>
                </p14:cNvPr>
                <p14:cNvContentPartPr/>
                <p14:nvPr/>
              </p14:nvContentPartPr>
              <p14:xfrm>
                <a:off x="2615145" y="3330375"/>
                <a:ext cx="3600" cy="8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3645C7D-A34F-1E51-BA91-1B4DC59EE95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606145" y="3276735"/>
                  <a:ext cx="212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863C93D-8DCC-D7CC-B573-73FB8C546F1E}"/>
                    </a:ext>
                  </a:extLst>
                </p14:cNvPr>
                <p14:cNvContentPartPr/>
                <p14:nvPr/>
              </p14:nvContentPartPr>
              <p14:xfrm>
                <a:off x="1566825" y="2685975"/>
                <a:ext cx="2120040" cy="1236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863C93D-8DCC-D7CC-B573-73FB8C546F1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558185" y="2632335"/>
                  <a:ext cx="2137680" cy="13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716F88B-F5E1-74FB-6AC0-2484AD3DA240}"/>
                    </a:ext>
                  </a:extLst>
                </p14:cNvPr>
                <p14:cNvContentPartPr/>
                <p14:nvPr/>
              </p14:nvContentPartPr>
              <p14:xfrm>
                <a:off x="2466825" y="2733135"/>
                <a:ext cx="23040" cy="94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716F88B-F5E1-74FB-6AC0-2484AD3DA24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457825" y="2679135"/>
                  <a:ext cx="406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944FF31-B41A-4209-0415-F6AC6AE9AE05}"/>
                    </a:ext>
                  </a:extLst>
                </p14:cNvPr>
                <p14:cNvContentPartPr/>
                <p14:nvPr/>
              </p14:nvContentPartPr>
              <p14:xfrm>
                <a:off x="2788305" y="3738255"/>
                <a:ext cx="23760" cy="81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944FF31-B41A-4209-0415-F6AC6AE9AE0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79305" y="3684255"/>
                  <a:ext cx="41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6F46A95-E08B-3534-BF39-2F2B34250F7D}"/>
                    </a:ext>
                  </a:extLst>
                </p14:cNvPr>
                <p14:cNvContentPartPr/>
                <p14:nvPr/>
              </p14:nvContentPartPr>
              <p14:xfrm>
                <a:off x="2494905" y="2911335"/>
                <a:ext cx="16560" cy="432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6F46A95-E08B-3534-BF39-2F2B34250F7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486265" y="2857695"/>
                  <a:ext cx="3420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9C5239C-8EBF-2959-5E21-2210125FEB50}"/>
                  </a:ext>
                </a:extLst>
              </p14:cNvPr>
              <p14:cNvContentPartPr/>
              <p14:nvPr/>
            </p14:nvContentPartPr>
            <p14:xfrm>
              <a:off x="2278905" y="3322455"/>
              <a:ext cx="255600" cy="2300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9C5239C-8EBF-2959-5E21-2210125FEB50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260905" y="3286815"/>
                <a:ext cx="2912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87EA314-C5D3-78A5-EF3C-0A744B071703}"/>
                  </a:ext>
                </a:extLst>
              </p14:cNvPr>
              <p14:cNvContentPartPr/>
              <p14:nvPr/>
            </p14:nvContentPartPr>
            <p14:xfrm>
              <a:off x="2235705" y="3243255"/>
              <a:ext cx="287280" cy="3834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87EA314-C5D3-78A5-EF3C-0A744B07170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217705" y="3207615"/>
                <a:ext cx="32292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0B000862-3781-B897-1424-A109D1699F77}"/>
                  </a:ext>
                </a:extLst>
              </p14:cNvPr>
              <p14:cNvContentPartPr/>
              <p14:nvPr/>
            </p14:nvContentPartPr>
            <p14:xfrm>
              <a:off x="1328505" y="2694615"/>
              <a:ext cx="2081880" cy="13978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0B000862-3781-B897-1424-A109D1699F7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310505" y="2658975"/>
                <a:ext cx="2117520" cy="14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E4E1F9B-11BA-DA26-3E83-184BECC4430F}"/>
                  </a:ext>
                </a:extLst>
              </p14:cNvPr>
              <p14:cNvContentPartPr/>
              <p14:nvPr/>
            </p14:nvContentPartPr>
            <p14:xfrm>
              <a:off x="3435585" y="2740695"/>
              <a:ext cx="1025640" cy="3225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E4E1F9B-11BA-DA26-3E83-184BECC4430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417945" y="2704695"/>
                <a:ext cx="10612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F2BF836-B10E-5D92-B40D-F0DB38B347AC}"/>
                  </a:ext>
                </a:extLst>
              </p14:cNvPr>
              <p14:cNvContentPartPr/>
              <p14:nvPr/>
            </p14:nvContentPartPr>
            <p14:xfrm>
              <a:off x="4411905" y="2179815"/>
              <a:ext cx="530640" cy="1875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F2BF836-B10E-5D92-B40D-F0DB38B347A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393905" y="2144175"/>
                <a:ext cx="5662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ED60151-540C-DD7A-ED2E-7876AB202398}"/>
                  </a:ext>
                </a:extLst>
              </p14:cNvPr>
              <p14:cNvContentPartPr/>
              <p14:nvPr/>
            </p14:nvContentPartPr>
            <p14:xfrm>
              <a:off x="4817625" y="2247855"/>
              <a:ext cx="117000" cy="4644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ED60151-540C-DD7A-ED2E-7876AB20239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799625" y="2212215"/>
                <a:ext cx="15264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48F12EC-83A4-A1AB-1AA3-84BB0432C59C}"/>
                  </a:ext>
                </a:extLst>
              </p14:cNvPr>
              <p14:cNvContentPartPr/>
              <p14:nvPr/>
            </p14:nvContentPartPr>
            <p14:xfrm>
              <a:off x="5048385" y="2121135"/>
              <a:ext cx="651600" cy="4266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48F12EC-83A4-A1AB-1AA3-84BB0432C59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030745" y="2085495"/>
                <a:ext cx="68724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8FB4C41-D74E-4407-F8DF-2D6FA2A56BA1}"/>
                  </a:ext>
                </a:extLst>
              </p14:cNvPr>
              <p14:cNvContentPartPr/>
              <p14:nvPr/>
            </p14:nvContentPartPr>
            <p14:xfrm>
              <a:off x="5949105" y="2179815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8FB4C41-D74E-4407-F8DF-2D6FA2A56BA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931465" y="2144175"/>
                <a:ext cx="36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8C203ACF-FE29-9281-FA26-C05530A38A5D}"/>
              </a:ext>
            </a:extLst>
          </p:cNvPr>
          <p:cNvGrpSpPr/>
          <p:nvPr/>
        </p:nvGrpSpPr>
        <p:grpSpPr>
          <a:xfrm>
            <a:off x="8451105" y="1633335"/>
            <a:ext cx="2009520" cy="633600"/>
            <a:chOff x="8451105" y="1633335"/>
            <a:chExt cx="2009520" cy="6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23CD62D-0C41-4B74-16DF-74BCC0DE6207}"/>
                    </a:ext>
                  </a:extLst>
                </p14:cNvPr>
                <p14:cNvContentPartPr/>
                <p14:nvPr/>
              </p14:nvContentPartPr>
              <p14:xfrm>
                <a:off x="8451105" y="1805415"/>
                <a:ext cx="195840" cy="92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23CD62D-0C41-4B74-16DF-74BCC0DE620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442465" y="1796775"/>
                  <a:ext cx="213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212B289-04D7-BFCC-168C-0DCB15871791}"/>
                    </a:ext>
                  </a:extLst>
                </p14:cNvPr>
                <p14:cNvContentPartPr/>
                <p14:nvPr/>
              </p14:nvContentPartPr>
              <p14:xfrm>
                <a:off x="8475225" y="1732335"/>
                <a:ext cx="118080" cy="1310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212B289-04D7-BFCC-168C-0DCB1587179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466225" y="1723695"/>
                  <a:ext cx="135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A8FF16E-C0B6-E0FA-4AB3-704E51E40F74}"/>
                    </a:ext>
                  </a:extLst>
                </p14:cNvPr>
                <p14:cNvContentPartPr/>
                <p14:nvPr/>
              </p14:nvContentPartPr>
              <p14:xfrm>
                <a:off x="8785905" y="1756455"/>
                <a:ext cx="222120" cy="49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A8FF16E-C0B6-E0FA-4AB3-704E51E40F7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777265" y="1747815"/>
                  <a:ext cx="239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E7D077A-ED57-D48A-E71D-B2C9A4067C94}"/>
                    </a:ext>
                  </a:extLst>
                </p14:cNvPr>
                <p14:cNvContentPartPr/>
                <p14:nvPr/>
              </p14:nvContentPartPr>
              <p14:xfrm>
                <a:off x="8869425" y="1710015"/>
                <a:ext cx="145440" cy="118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E7D077A-ED57-D48A-E71D-B2C9A4067C9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860785" y="1701015"/>
                  <a:ext cx="163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7363548-E4EC-9540-7B56-6EB86525EAF5}"/>
                    </a:ext>
                  </a:extLst>
                </p14:cNvPr>
                <p14:cNvContentPartPr/>
                <p14:nvPr/>
              </p14:nvContentPartPr>
              <p14:xfrm>
                <a:off x="9158505" y="1676895"/>
                <a:ext cx="327240" cy="950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7363548-E4EC-9540-7B56-6EB86525EAF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149865" y="1668255"/>
                  <a:ext cx="344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7CC3F78-3D14-C15E-C6BD-E997B0C27340}"/>
                    </a:ext>
                  </a:extLst>
                </p14:cNvPr>
                <p14:cNvContentPartPr/>
                <p14:nvPr/>
              </p14:nvContentPartPr>
              <p14:xfrm>
                <a:off x="9348585" y="1705695"/>
                <a:ext cx="198000" cy="1220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7CC3F78-3D14-C15E-C6BD-E997B0C2734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339585" y="1696695"/>
                  <a:ext cx="215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FD78878-244C-7AA3-3269-E6B2C329B93E}"/>
                    </a:ext>
                  </a:extLst>
                </p14:cNvPr>
                <p14:cNvContentPartPr/>
                <p14:nvPr/>
              </p14:nvContentPartPr>
              <p14:xfrm>
                <a:off x="9581505" y="1633335"/>
                <a:ext cx="426960" cy="1076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FD78878-244C-7AA3-3269-E6B2C329B93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572865" y="1624695"/>
                  <a:ext cx="444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9571566-7116-3776-77D5-74A23A794F7E}"/>
                    </a:ext>
                  </a:extLst>
                </p14:cNvPr>
                <p14:cNvContentPartPr/>
                <p14:nvPr/>
              </p14:nvContentPartPr>
              <p14:xfrm>
                <a:off x="8725425" y="2116815"/>
                <a:ext cx="241560" cy="150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9571566-7116-3776-77D5-74A23A794F7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716785" y="2107815"/>
                  <a:ext cx="259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6C1AFA2-FE47-6D8E-1503-5F7ED31499E4}"/>
                    </a:ext>
                  </a:extLst>
                </p14:cNvPr>
                <p14:cNvContentPartPr/>
                <p14:nvPr/>
              </p14:nvContentPartPr>
              <p14:xfrm>
                <a:off x="8888865" y="2080095"/>
                <a:ext cx="184320" cy="138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6C1AFA2-FE47-6D8E-1503-5F7ED31499E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80225" y="2071455"/>
                  <a:ext cx="201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C3ED510-CB1D-CC89-AE0F-F8047B67DB8A}"/>
                    </a:ext>
                  </a:extLst>
                </p14:cNvPr>
                <p14:cNvContentPartPr/>
                <p14:nvPr/>
              </p14:nvContentPartPr>
              <p14:xfrm>
                <a:off x="9075345" y="2146335"/>
                <a:ext cx="327600" cy="748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C3ED510-CB1D-CC89-AE0F-F8047B67DB8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066345" y="2137695"/>
                  <a:ext cx="345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7CB5750-A8AB-41DA-CC12-656D5C7DD6F3}"/>
                    </a:ext>
                  </a:extLst>
                </p14:cNvPr>
                <p14:cNvContentPartPr/>
                <p14:nvPr/>
              </p14:nvContentPartPr>
              <p14:xfrm>
                <a:off x="9599865" y="2127615"/>
                <a:ext cx="257400" cy="918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7CB5750-A8AB-41DA-CC12-656D5C7DD6F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591225" y="2118615"/>
                  <a:ext cx="275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8A2981C-70B4-FC89-4142-2EB662BD9407}"/>
                    </a:ext>
                  </a:extLst>
                </p14:cNvPr>
                <p14:cNvContentPartPr/>
                <p14:nvPr/>
              </p14:nvContentPartPr>
              <p14:xfrm>
                <a:off x="9879945" y="2125455"/>
                <a:ext cx="146520" cy="381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8A2981C-70B4-FC89-4142-2EB662BD940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870945" y="2116815"/>
                  <a:ext cx="164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B191042-2FFA-5568-1731-5E3D043C35E9}"/>
                    </a:ext>
                  </a:extLst>
                </p14:cNvPr>
                <p14:cNvContentPartPr/>
                <p14:nvPr/>
              </p14:nvContentPartPr>
              <p14:xfrm>
                <a:off x="10147425" y="1981455"/>
                <a:ext cx="203760" cy="140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B191042-2FFA-5568-1731-5E3D043C35E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138425" y="1972455"/>
                  <a:ext cx="221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DB41C6E-B271-0AC7-E705-7750FF7FB124}"/>
                    </a:ext>
                  </a:extLst>
                </p14:cNvPr>
                <p14:cNvContentPartPr/>
                <p14:nvPr/>
              </p14:nvContentPartPr>
              <p14:xfrm>
                <a:off x="10268385" y="1940415"/>
                <a:ext cx="192240" cy="128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DB41C6E-B271-0AC7-E705-7750FF7FB12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259745" y="1931415"/>
                  <a:ext cx="20988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B439738-CE32-0E53-F2A5-A6A9D6DE7CE4}"/>
              </a:ext>
            </a:extLst>
          </p:cNvPr>
          <p:cNvGrpSpPr/>
          <p:nvPr/>
        </p:nvGrpSpPr>
        <p:grpSpPr>
          <a:xfrm>
            <a:off x="8489985" y="2552415"/>
            <a:ext cx="561600" cy="136080"/>
            <a:chOff x="8489985" y="2552415"/>
            <a:chExt cx="56160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9C4D93F-866B-1B4D-5218-208B277E06D1}"/>
                    </a:ext>
                  </a:extLst>
                </p14:cNvPr>
                <p14:cNvContentPartPr/>
                <p14:nvPr/>
              </p14:nvContentPartPr>
              <p14:xfrm>
                <a:off x="8489985" y="2552415"/>
                <a:ext cx="316800" cy="1360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9C4D93F-866B-1B4D-5218-208B277E06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81345" y="2543415"/>
                  <a:ext cx="334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217F838-88A5-7D97-C744-54E848E4978C}"/>
                    </a:ext>
                  </a:extLst>
                </p14:cNvPr>
                <p14:cNvContentPartPr/>
                <p14:nvPr/>
              </p14:nvContentPartPr>
              <p14:xfrm>
                <a:off x="8717505" y="2557455"/>
                <a:ext cx="160560" cy="101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217F838-88A5-7D97-C744-54E848E4978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708505" y="2548815"/>
                  <a:ext cx="178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10681ED-D8C5-6124-4A85-A2B49A383328}"/>
                    </a:ext>
                  </a:extLst>
                </p14:cNvPr>
                <p14:cNvContentPartPr/>
                <p14:nvPr/>
              </p14:nvContentPartPr>
              <p14:xfrm>
                <a:off x="8761065" y="2616135"/>
                <a:ext cx="290520" cy="71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10681ED-D8C5-6124-4A85-A2B49A38332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752065" y="2607495"/>
                  <a:ext cx="30816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4727B2FC-108B-C359-02CF-84D4099B5A30}"/>
              </a:ext>
            </a:extLst>
          </p:cNvPr>
          <p:cNvGrpSpPr/>
          <p:nvPr/>
        </p:nvGrpSpPr>
        <p:grpSpPr>
          <a:xfrm>
            <a:off x="9391785" y="2467095"/>
            <a:ext cx="1540080" cy="254160"/>
            <a:chOff x="9391785" y="2467095"/>
            <a:chExt cx="154008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BE7B470-1729-9EEF-4DD5-3A86DA9DDED9}"/>
                    </a:ext>
                  </a:extLst>
                </p14:cNvPr>
                <p14:cNvContentPartPr/>
                <p14:nvPr/>
              </p14:nvContentPartPr>
              <p14:xfrm>
                <a:off x="9422745" y="2693175"/>
                <a:ext cx="138600" cy="198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BE7B470-1729-9EEF-4DD5-3A86DA9DDED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413745" y="2684535"/>
                  <a:ext cx="156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35BAF0A-50D5-8C5A-92D6-A8ED013322EE}"/>
                    </a:ext>
                  </a:extLst>
                </p14:cNvPr>
                <p14:cNvContentPartPr/>
                <p14:nvPr/>
              </p14:nvContentPartPr>
              <p14:xfrm>
                <a:off x="9391785" y="2656095"/>
                <a:ext cx="161640" cy="65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35BAF0A-50D5-8C5A-92D6-A8ED013322E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383145" y="2647455"/>
                  <a:ext cx="1792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41EAFEB-6563-116E-B523-6C587A0B1CDA}"/>
                    </a:ext>
                  </a:extLst>
                </p14:cNvPr>
                <p14:cNvContentPartPr/>
                <p14:nvPr/>
              </p14:nvContentPartPr>
              <p14:xfrm>
                <a:off x="9767985" y="2574015"/>
                <a:ext cx="305640" cy="1166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41EAFEB-6563-116E-B523-6C587A0B1CD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758985" y="2565015"/>
                  <a:ext cx="323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4DD3820-FA0C-19BC-DC83-9DFCC2FC3977}"/>
                    </a:ext>
                  </a:extLst>
                </p14:cNvPr>
                <p14:cNvContentPartPr/>
                <p14:nvPr/>
              </p14:nvContentPartPr>
              <p14:xfrm>
                <a:off x="10081185" y="2608935"/>
                <a:ext cx="203760" cy="21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4DD3820-FA0C-19BC-DC83-9DFCC2FC397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072185" y="2600295"/>
                  <a:ext cx="221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66CFFFB-06F0-00D6-14D6-27D77632AAC3}"/>
                    </a:ext>
                  </a:extLst>
                </p14:cNvPr>
                <p14:cNvContentPartPr/>
                <p14:nvPr/>
              </p14:nvContentPartPr>
              <p14:xfrm>
                <a:off x="10428585" y="2522535"/>
                <a:ext cx="268920" cy="1188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66CFFFB-06F0-00D6-14D6-27D77632AAC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419585" y="2513895"/>
                  <a:ext cx="286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50B4EC9-3BFF-BB27-AB0B-270852E30812}"/>
                    </a:ext>
                  </a:extLst>
                </p14:cNvPr>
                <p14:cNvContentPartPr/>
                <p14:nvPr/>
              </p14:nvContentPartPr>
              <p14:xfrm>
                <a:off x="10627305" y="2467095"/>
                <a:ext cx="304560" cy="104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50B4EC9-3BFF-BB27-AB0B-270852E3081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618665" y="2458095"/>
                  <a:ext cx="32220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D2302F3-F45B-B784-2606-90F55B648893}"/>
              </a:ext>
            </a:extLst>
          </p:cNvPr>
          <p:cNvGrpSpPr/>
          <p:nvPr/>
        </p:nvGrpSpPr>
        <p:grpSpPr>
          <a:xfrm>
            <a:off x="8972385" y="2945175"/>
            <a:ext cx="1751400" cy="176400"/>
            <a:chOff x="8972385" y="2945175"/>
            <a:chExt cx="175140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2D85A6D-5062-22E3-7C2A-2FDCEB8E8CCA}"/>
                    </a:ext>
                  </a:extLst>
                </p14:cNvPr>
                <p14:cNvContentPartPr/>
                <p14:nvPr/>
              </p14:nvContentPartPr>
              <p14:xfrm>
                <a:off x="8972385" y="2984415"/>
                <a:ext cx="185400" cy="133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2D85A6D-5062-22E3-7C2A-2FDCEB8E8CC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63385" y="2975775"/>
                  <a:ext cx="203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7E27225-1132-230A-7BDF-F1D57B7490CD}"/>
                    </a:ext>
                  </a:extLst>
                </p14:cNvPr>
                <p14:cNvContentPartPr/>
                <p14:nvPr/>
              </p14:nvContentPartPr>
              <p14:xfrm>
                <a:off x="9174705" y="3018255"/>
                <a:ext cx="153360" cy="1033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7E27225-1132-230A-7BDF-F1D57B7490C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165705" y="3009615"/>
                  <a:ext cx="171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E76894D-EED6-87B6-4644-C5BBFCB96301}"/>
                    </a:ext>
                  </a:extLst>
                </p14:cNvPr>
                <p14:cNvContentPartPr/>
                <p14:nvPr/>
              </p14:nvContentPartPr>
              <p14:xfrm>
                <a:off x="9587265" y="3014295"/>
                <a:ext cx="246240" cy="208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E76894D-EED6-87B6-4644-C5BBFCB9630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578625" y="3005295"/>
                  <a:ext cx="263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5D65787-3D62-4A5D-F725-08D8449549B5}"/>
                    </a:ext>
                  </a:extLst>
                </p14:cNvPr>
                <p14:cNvContentPartPr/>
                <p14:nvPr/>
              </p14:nvContentPartPr>
              <p14:xfrm>
                <a:off x="9820545" y="3072975"/>
                <a:ext cx="107640" cy="208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5D65787-3D62-4A5D-F725-08D8449549B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811545" y="3063975"/>
                  <a:ext cx="125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E78EF58-4395-F228-10DD-112EE222AE85}"/>
                    </a:ext>
                  </a:extLst>
                </p14:cNvPr>
                <p14:cNvContentPartPr/>
                <p14:nvPr/>
              </p14:nvContentPartPr>
              <p14:xfrm>
                <a:off x="9982905" y="3043095"/>
                <a:ext cx="253080" cy="662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E78EF58-4395-F228-10DD-112EE222AE8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973905" y="3034095"/>
                  <a:ext cx="270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E368605-1FB5-5933-6234-FF47139F6DF9}"/>
                    </a:ext>
                  </a:extLst>
                </p14:cNvPr>
                <p14:cNvContentPartPr/>
                <p14:nvPr/>
              </p14:nvContentPartPr>
              <p14:xfrm>
                <a:off x="10414905" y="2945175"/>
                <a:ext cx="24480" cy="71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E368605-1FB5-5933-6234-FF47139F6DF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405905" y="2936535"/>
                  <a:ext cx="42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566038C-D10F-A04A-52CA-C9C0EC10374C}"/>
                    </a:ext>
                  </a:extLst>
                </p14:cNvPr>
                <p14:cNvContentPartPr/>
                <p14:nvPr/>
              </p14:nvContentPartPr>
              <p14:xfrm>
                <a:off x="10634145" y="2977215"/>
                <a:ext cx="89640" cy="33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566038C-D10F-A04A-52CA-C9C0EC10374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25505" y="2968575"/>
                  <a:ext cx="1072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30C62C6-5227-931B-1A66-630B485D7AAB}"/>
              </a:ext>
            </a:extLst>
          </p:cNvPr>
          <p:cNvGrpSpPr/>
          <p:nvPr/>
        </p:nvGrpSpPr>
        <p:grpSpPr>
          <a:xfrm>
            <a:off x="9038625" y="2648895"/>
            <a:ext cx="2661480" cy="1719360"/>
            <a:chOff x="9038625" y="2648895"/>
            <a:chExt cx="2661480" cy="171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F273A45-6954-4DD5-4F74-335030BD9B9C}"/>
                    </a:ext>
                  </a:extLst>
                </p14:cNvPr>
                <p14:cNvContentPartPr/>
                <p14:nvPr/>
              </p14:nvContentPartPr>
              <p14:xfrm>
                <a:off x="10150665" y="4123095"/>
                <a:ext cx="179640" cy="1947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F273A45-6954-4DD5-4F74-335030BD9B9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144545" y="4116975"/>
                  <a:ext cx="1918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2F89978-CCE5-F236-0A3E-60BA24B25093}"/>
                    </a:ext>
                  </a:extLst>
                </p14:cNvPr>
                <p14:cNvContentPartPr/>
                <p14:nvPr/>
              </p14:nvContentPartPr>
              <p14:xfrm>
                <a:off x="10173705" y="4232175"/>
                <a:ext cx="270000" cy="106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2F89978-CCE5-F236-0A3E-60BA24B2509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167585" y="4226055"/>
                  <a:ext cx="282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DAC4CA2-CED0-3715-12EB-CA6D5D16DB54}"/>
                    </a:ext>
                  </a:extLst>
                </p14:cNvPr>
                <p14:cNvContentPartPr/>
                <p14:nvPr/>
              </p14:nvContentPartPr>
              <p14:xfrm>
                <a:off x="10467465" y="4161615"/>
                <a:ext cx="289440" cy="327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DAC4CA2-CED0-3715-12EB-CA6D5D16DB5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461345" y="4155495"/>
                  <a:ext cx="3016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8A9B843-D4FC-F735-BD85-8CCB25C3E44A}"/>
                    </a:ext>
                  </a:extLst>
                </p14:cNvPr>
                <p14:cNvContentPartPr/>
                <p14:nvPr/>
              </p14:nvContentPartPr>
              <p14:xfrm>
                <a:off x="10721265" y="4238655"/>
                <a:ext cx="222120" cy="802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8A9B843-D4FC-F735-BD85-8CCB25C3E44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15145" y="4232535"/>
                  <a:ext cx="2343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F82BA6D-9468-D7C0-6D6D-8DA10FFC98EE}"/>
                    </a:ext>
                  </a:extLst>
                </p14:cNvPr>
                <p14:cNvContentPartPr/>
                <p14:nvPr/>
              </p14:nvContentPartPr>
              <p14:xfrm>
                <a:off x="11126985" y="4142895"/>
                <a:ext cx="280800" cy="784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F82BA6D-9468-D7C0-6D6D-8DA10FFC98E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120865" y="4136775"/>
                  <a:ext cx="293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A0E6345-ACC1-8388-CD83-1DBC4FA50AC1}"/>
                    </a:ext>
                  </a:extLst>
                </p14:cNvPr>
                <p14:cNvContentPartPr/>
                <p14:nvPr/>
              </p14:nvContentPartPr>
              <p14:xfrm>
                <a:off x="11438745" y="3993495"/>
                <a:ext cx="110160" cy="108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A0E6345-ACC1-8388-CD83-1DBC4FA50AC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432625" y="3987375"/>
                  <a:ext cx="122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0984DD8-ADB7-7769-2E5C-31AF38048DFF}"/>
                    </a:ext>
                  </a:extLst>
                </p14:cNvPr>
                <p14:cNvContentPartPr/>
                <p14:nvPr/>
              </p14:nvContentPartPr>
              <p14:xfrm>
                <a:off x="11329305" y="3631335"/>
                <a:ext cx="370800" cy="1699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0984DD8-ADB7-7769-2E5C-31AF38048DF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323185" y="3625215"/>
                  <a:ext cx="383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55C8781-FA0C-F1C2-8052-DD50DF608502}"/>
                    </a:ext>
                  </a:extLst>
                </p14:cNvPr>
                <p14:cNvContentPartPr/>
                <p14:nvPr/>
              </p14:nvContentPartPr>
              <p14:xfrm>
                <a:off x="11162265" y="3343335"/>
                <a:ext cx="239400" cy="2800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55C8781-FA0C-F1C2-8052-DD50DF60850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156145" y="3337215"/>
                  <a:ext cx="2516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D09C2CC-EB26-37EA-4035-A61488AE4489}"/>
                    </a:ext>
                  </a:extLst>
                </p14:cNvPr>
                <p14:cNvContentPartPr/>
                <p14:nvPr/>
              </p14:nvContentPartPr>
              <p14:xfrm>
                <a:off x="11091345" y="3265215"/>
                <a:ext cx="288360" cy="1396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D09C2CC-EB26-37EA-4035-A61488AE448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085225" y="3259095"/>
                  <a:ext cx="300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9ABA78B-A1F4-8AE3-3A8E-BCFD6BD19108}"/>
                    </a:ext>
                  </a:extLst>
                </p14:cNvPr>
                <p14:cNvContentPartPr/>
                <p14:nvPr/>
              </p14:nvContentPartPr>
              <p14:xfrm>
                <a:off x="11250465" y="3150015"/>
                <a:ext cx="181080" cy="1155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9ABA78B-A1F4-8AE3-3A8E-BCFD6BD1910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244345" y="3143895"/>
                  <a:ext cx="193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D71132F-AACA-D2B3-A34E-9129CC7DC7BA}"/>
                    </a:ext>
                  </a:extLst>
                </p14:cNvPr>
                <p14:cNvContentPartPr/>
                <p14:nvPr/>
              </p14:nvContentPartPr>
              <p14:xfrm>
                <a:off x="11131665" y="3051375"/>
                <a:ext cx="247320" cy="817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D71132F-AACA-D2B3-A34E-9129CC7DC7B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125545" y="3045255"/>
                  <a:ext cx="2595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3C579E4-1F22-0D5D-2E2E-93A5DDEC8597}"/>
                    </a:ext>
                  </a:extLst>
                </p14:cNvPr>
                <p14:cNvContentPartPr/>
                <p14:nvPr/>
              </p14:nvContentPartPr>
              <p14:xfrm>
                <a:off x="11184225" y="2834295"/>
                <a:ext cx="313560" cy="1566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3C579E4-1F22-0D5D-2E2E-93A5DDEC859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178105" y="2828175"/>
                  <a:ext cx="325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F53DA98-5DA9-C870-A66A-F83D2C049986}"/>
                    </a:ext>
                  </a:extLst>
                </p14:cNvPr>
                <p14:cNvContentPartPr/>
                <p14:nvPr/>
              </p14:nvContentPartPr>
              <p14:xfrm>
                <a:off x="11228505" y="2767335"/>
                <a:ext cx="186840" cy="1731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F53DA98-5DA9-C870-A66A-F83D2C04998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222385" y="2761215"/>
                  <a:ext cx="199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9A04490-D7F2-775F-30E1-80F6D5FEF697}"/>
                    </a:ext>
                  </a:extLst>
                </p14:cNvPr>
                <p14:cNvContentPartPr/>
                <p14:nvPr/>
              </p14:nvContentPartPr>
              <p14:xfrm>
                <a:off x="11105745" y="2648895"/>
                <a:ext cx="336960" cy="1432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9A04490-D7F2-775F-30E1-80F6D5FEF69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099625" y="2642775"/>
                  <a:ext cx="349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DA38FFF-6439-4247-BF2D-287419CB0C9B}"/>
                    </a:ext>
                  </a:extLst>
                </p14:cNvPr>
                <p14:cNvContentPartPr/>
                <p14:nvPr/>
              </p14:nvContentPartPr>
              <p14:xfrm>
                <a:off x="11013945" y="2704695"/>
                <a:ext cx="71280" cy="1105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DA38FFF-6439-4247-BF2D-287419CB0C9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007825" y="2698575"/>
                  <a:ext cx="83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C0D8D76-9901-94CD-FD7B-0E071B433895}"/>
                    </a:ext>
                  </a:extLst>
                </p14:cNvPr>
                <p14:cNvContentPartPr/>
                <p14:nvPr/>
              </p14:nvContentPartPr>
              <p14:xfrm>
                <a:off x="10880025" y="2958855"/>
                <a:ext cx="184320" cy="846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C0D8D76-9901-94CD-FD7B-0E071B43389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873905" y="2952735"/>
                  <a:ext cx="196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0962F7A-2EDA-6F57-1CE8-4D5F37B2B60C}"/>
                    </a:ext>
                  </a:extLst>
                </p14:cNvPr>
                <p14:cNvContentPartPr/>
                <p14:nvPr/>
              </p14:nvContentPartPr>
              <p14:xfrm>
                <a:off x="10725585" y="3013215"/>
                <a:ext cx="342000" cy="590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0962F7A-2EDA-6F57-1CE8-4D5F37B2B60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719465" y="3007095"/>
                  <a:ext cx="354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DBE7281-A69C-B7DF-8D28-11976A20DE85}"/>
                    </a:ext>
                  </a:extLst>
                </p14:cNvPr>
                <p14:cNvContentPartPr/>
                <p14:nvPr/>
              </p14:nvContentPartPr>
              <p14:xfrm>
                <a:off x="10649265" y="3172695"/>
                <a:ext cx="319320" cy="146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DBE7281-A69C-B7DF-8D28-11976A20DE8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643145" y="3166575"/>
                  <a:ext cx="331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6D225F2-3EB1-64C6-0E21-15ACED9AEE39}"/>
                    </a:ext>
                  </a:extLst>
                </p14:cNvPr>
                <p14:cNvContentPartPr/>
                <p14:nvPr/>
              </p14:nvContentPartPr>
              <p14:xfrm>
                <a:off x="10574385" y="3272415"/>
                <a:ext cx="399960" cy="2235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6D225F2-3EB1-64C6-0E21-15ACED9AEE3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568265" y="3266295"/>
                  <a:ext cx="412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DB6E413-3D94-894B-50A6-A5F3B548E848}"/>
                    </a:ext>
                  </a:extLst>
                </p14:cNvPr>
                <p14:cNvContentPartPr/>
                <p14:nvPr/>
              </p14:nvContentPartPr>
              <p14:xfrm>
                <a:off x="9991905" y="3659415"/>
                <a:ext cx="365040" cy="1659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DB6E413-3D94-894B-50A6-A5F3B548E84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985785" y="3653295"/>
                  <a:ext cx="377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15A0D76-DC85-5D52-FD2C-91456FD0490B}"/>
                    </a:ext>
                  </a:extLst>
                </p14:cNvPr>
                <p14:cNvContentPartPr/>
                <p14:nvPr/>
              </p14:nvContentPartPr>
              <p14:xfrm>
                <a:off x="10032945" y="3865335"/>
                <a:ext cx="447120" cy="338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15A0D76-DC85-5D52-FD2C-91456FD0490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026825" y="3859215"/>
                  <a:ext cx="459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DEFB203-25BC-0BA3-3118-C204D3D95CAF}"/>
                    </a:ext>
                  </a:extLst>
                </p14:cNvPr>
                <p14:cNvContentPartPr/>
                <p14:nvPr/>
              </p14:nvContentPartPr>
              <p14:xfrm>
                <a:off x="9711825" y="4021215"/>
                <a:ext cx="88200" cy="39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DEFB203-25BC-0BA3-3118-C204D3D95CA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705705" y="4015095"/>
                  <a:ext cx="100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C505215-DB49-F54E-968F-5042E18A29B7}"/>
                    </a:ext>
                  </a:extLst>
                </p14:cNvPr>
                <p14:cNvContentPartPr/>
                <p14:nvPr/>
              </p14:nvContentPartPr>
              <p14:xfrm>
                <a:off x="9573585" y="3975135"/>
                <a:ext cx="311400" cy="612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C505215-DB49-F54E-968F-5042E18A29B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567465" y="3969015"/>
                  <a:ext cx="323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AB9B14B-8A84-44CF-AA53-5D68CBB00EFB}"/>
                    </a:ext>
                  </a:extLst>
                </p14:cNvPr>
                <p14:cNvContentPartPr/>
                <p14:nvPr/>
              </p14:nvContentPartPr>
              <p14:xfrm>
                <a:off x="9378105" y="3916455"/>
                <a:ext cx="74520" cy="136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AB9B14B-8A84-44CF-AA53-5D68CBB00EF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371985" y="3910335"/>
                  <a:ext cx="86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10F8130-08D8-D296-C687-5BC973E9EA27}"/>
                    </a:ext>
                  </a:extLst>
                </p14:cNvPr>
                <p14:cNvContentPartPr/>
                <p14:nvPr/>
              </p14:nvContentPartPr>
              <p14:xfrm>
                <a:off x="9493665" y="3596415"/>
                <a:ext cx="113400" cy="219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10F8130-08D8-D296-C687-5BC973E9EA2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487545" y="3590295"/>
                  <a:ext cx="125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2F778CD-385D-8019-815F-933E02246CCA}"/>
                    </a:ext>
                  </a:extLst>
                </p14:cNvPr>
                <p14:cNvContentPartPr/>
                <p14:nvPr/>
              </p14:nvContentPartPr>
              <p14:xfrm>
                <a:off x="9965625" y="3511095"/>
                <a:ext cx="61920" cy="187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2F778CD-385D-8019-815F-933E02246CC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959505" y="3504975"/>
                  <a:ext cx="741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E967607-07EA-D737-097E-F727A2E3EA7C}"/>
                    </a:ext>
                  </a:extLst>
                </p14:cNvPr>
                <p14:cNvContentPartPr/>
                <p14:nvPr/>
              </p14:nvContentPartPr>
              <p14:xfrm>
                <a:off x="9698145" y="3510015"/>
                <a:ext cx="329400" cy="1987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E967607-07EA-D737-097E-F727A2E3EA7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692025" y="3503895"/>
                  <a:ext cx="3416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B8C055A-2258-F0E3-C50C-E5ACF39DF164}"/>
                    </a:ext>
                  </a:extLst>
                </p14:cNvPr>
                <p14:cNvContentPartPr/>
                <p14:nvPr/>
              </p14:nvContentPartPr>
              <p14:xfrm>
                <a:off x="9704985" y="3496695"/>
                <a:ext cx="248400" cy="1332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B8C055A-2258-F0E3-C50C-E5ACF39DF16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698865" y="3490575"/>
                  <a:ext cx="260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55D2618-6A77-B37D-6544-7F517C2ACFCA}"/>
                    </a:ext>
                  </a:extLst>
                </p14:cNvPr>
                <p14:cNvContentPartPr/>
                <p14:nvPr/>
              </p14:nvContentPartPr>
              <p14:xfrm>
                <a:off x="9981465" y="3437295"/>
                <a:ext cx="495360" cy="2437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55D2618-6A77-B37D-6544-7F517C2ACFC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975345" y="3431175"/>
                  <a:ext cx="507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F15C2BA-53F7-888E-A3F2-59391EB87067}"/>
                    </a:ext>
                  </a:extLst>
                </p14:cNvPr>
                <p14:cNvContentPartPr/>
                <p14:nvPr/>
              </p14:nvContentPartPr>
              <p14:xfrm>
                <a:off x="10508505" y="3513615"/>
                <a:ext cx="161640" cy="1015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F15C2BA-53F7-888E-A3F2-59391EB8706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502385" y="3507495"/>
                  <a:ext cx="173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A483439-7024-31F8-F493-CFA2B14F5730}"/>
                    </a:ext>
                  </a:extLst>
                </p14:cNvPr>
                <p14:cNvContentPartPr/>
                <p14:nvPr/>
              </p14:nvContentPartPr>
              <p14:xfrm>
                <a:off x="10500585" y="3781815"/>
                <a:ext cx="81360" cy="52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A483439-7024-31F8-F493-CFA2B14F573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494465" y="3775695"/>
                  <a:ext cx="936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E42F248-30FE-BDAC-A0F1-2DDF6A9086A0}"/>
                    </a:ext>
                  </a:extLst>
                </p14:cNvPr>
                <p14:cNvContentPartPr/>
                <p14:nvPr/>
              </p14:nvContentPartPr>
              <p14:xfrm>
                <a:off x="10435425" y="4007895"/>
                <a:ext cx="160560" cy="1144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E42F248-30FE-BDAC-A0F1-2DDF6A9086A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429305" y="4001775"/>
                  <a:ext cx="172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CF01DA8-CEBC-984C-BD59-D3404F016850}"/>
                    </a:ext>
                  </a:extLst>
                </p14:cNvPr>
                <p14:cNvContentPartPr/>
                <p14:nvPr/>
              </p14:nvContentPartPr>
              <p14:xfrm>
                <a:off x="9064905" y="4150095"/>
                <a:ext cx="531720" cy="810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CF01DA8-CEBC-984C-BD59-D3404F01685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058785" y="4143975"/>
                  <a:ext cx="543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11036E8-E17E-70E6-9220-CC68EEEA4EB6}"/>
                    </a:ext>
                  </a:extLst>
                </p14:cNvPr>
                <p14:cNvContentPartPr/>
                <p14:nvPr/>
              </p14:nvContentPartPr>
              <p14:xfrm>
                <a:off x="9038625" y="4138575"/>
                <a:ext cx="295200" cy="1051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11036E8-E17E-70E6-9220-CC68EEEA4EB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032505" y="4132455"/>
                  <a:ext cx="307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6901AB6-C571-E078-6A21-A6358A91360F}"/>
                    </a:ext>
                  </a:extLst>
                </p14:cNvPr>
                <p14:cNvContentPartPr/>
                <p14:nvPr/>
              </p14:nvContentPartPr>
              <p14:xfrm>
                <a:off x="9093705" y="4142895"/>
                <a:ext cx="34560" cy="529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6901AB6-C571-E078-6A21-A6358A91360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087585" y="4136775"/>
                  <a:ext cx="468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0710F63-0EE0-C27A-40CC-D0A8A68C5258}"/>
                    </a:ext>
                  </a:extLst>
                </p14:cNvPr>
                <p14:cNvContentPartPr/>
                <p14:nvPr/>
              </p14:nvContentPartPr>
              <p14:xfrm>
                <a:off x="9314025" y="3741495"/>
                <a:ext cx="315720" cy="900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0710F63-0EE0-C27A-40CC-D0A8A68C525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307905" y="3735375"/>
                  <a:ext cx="327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9D9E022-3CE5-751C-0745-3EC5549CB260}"/>
                    </a:ext>
                  </a:extLst>
                </p14:cNvPr>
                <p14:cNvContentPartPr/>
                <p14:nvPr/>
              </p14:nvContentPartPr>
              <p14:xfrm>
                <a:off x="9482145" y="3637815"/>
                <a:ext cx="109080" cy="2152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9D9E022-3CE5-751C-0745-3EC5549CB26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476025" y="3631695"/>
                  <a:ext cx="121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631E51F-B268-2845-C46D-8D349CC28C27}"/>
                    </a:ext>
                  </a:extLst>
                </p14:cNvPr>
                <p14:cNvContentPartPr/>
                <p14:nvPr/>
              </p14:nvContentPartPr>
              <p14:xfrm>
                <a:off x="9714345" y="3956415"/>
                <a:ext cx="205920" cy="990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631E51F-B268-2845-C46D-8D349CC28C2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708225" y="3950295"/>
                  <a:ext cx="218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FB76260-FA90-8B72-9873-3B0F9B9BD01E}"/>
                    </a:ext>
                  </a:extLst>
                </p14:cNvPr>
                <p14:cNvContentPartPr/>
                <p14:nvPr/>
              </p14:nvContentPartPr>
              <p14:xfrm>
                <a:off x="9526785" y="4259895"/>
                <a:ext cx="67680" cy="1083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FB76260-FA90-8B72-9873-3B0F9B9BD01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520665" y="4253775"/>
                  <a:ext cx="7992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D9FE6EA4-EE4C-1561-42CE-4FC271567D4C}"/>
              </a:ext>
            </a:extLst>
          </p:cNvPr>
          <p:cNvGrpSpPr/>
          <p:nvPr/>
        </p:nvGrpSpPr>
        <p:grpSpPr>
          <a:xfrm>
            <a:off x="8152305" y="168495"/>
            <a:ext cx="3571920" cy="4596120"/>
            <a:chOff x="8152305" y="168495"/>
            <a:chExt cx="3571920" cy="459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F42D695-FF25-16E5-3DCD-0E5BE0FC81F6}"/>
                    </a:ext>
                  </a:extLst>
                </p14:cNvPr>
                <p14:cNvContentPartPr/>
                <p14:nvPr/>
              </p14:nvContentPartPr>
              <p14:xfrm>
                <a:off x="8152305" y="1624335"/>
                <a:ext cx="3571920" cy="31402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F42D695-FF25-16E5-3DCD-0E5BE0FC81F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146185" y="1618215"/>
                  <a:ext cx="3584160" cy="31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8D503C4-4489-BC7A-666E-C312BD418BAD}"/>
                    </a:ext>
                  </a:extLst>
                </p14:cNvPr>
                <p14:cNvContentPartPr/>
                <p14:nvPr/>
              </p14:nvContentPartPr>
              <p14:xfrm>
                <a:off x="11044545" y="172095"/>
                <a:ext cx="591480" cy="15742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8D503C4-4489-BC7A-666E-C312BD418BA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038425" y="165975"/>
                  <a:ext cx="603720" cy="15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9ED64A5-F61D-E214-8DC0-19F8DACD4F1E}"/>
                    </a:ext>
                  </a:extLst>
                </p14:cNvPr>
                <p14:cNvContentPartPr/>
                <p14:nvPr/>
              </p14:nvContentPartPr>
              <p14:xfrm>
                <a:off x="10251105" y="299175"/>
                <a:ext cx="73800" cy="283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9ED64A5-F61D-E214-8DC0-19F8DACD4F1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244985" y="293055"/>
                  <a:ext cx="86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812BF99-5F49-8188-207B-727072753CBC}"/>
                    </a:ext>
                  </a:extLst>
                </p14:cNvPr>
                <p14:cNvContentPartPr/>
                <p14:nvPr/>
              </p14:nvContentPartPr>
              <p14:xfrm>
                <a:off x="10252545" y="168495"/>
                <a:ext cx="203400" cy="3556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812BF99-5F49-8188-207B-727072753CB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246425" y="162375"/>
                  <a:ext cx="2156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9B28C28-3483-7F62-27C8-74FD7BC7828D}"/>
                    </a:ext>
                  </a:extLst>
                </p14:cNvPr>
                <p14:cNvContentPartPr/>
                <p14:nvPr/>
              </p14:nvContentPartPr>
              <p14:xfrm>
                <a:off x="10563945" y="308895"/>
                <a:ext cx="507240" cy="1951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9B28C28-3483-7F62-27C8-74FD7BC7828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557825" y="302775"/>
                  <a:ext cx="51948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1680D40E-982F-31C3-24B0-95AF8A09FA68}"/>
                  </a:ext>
                </a:extLst>
              </p14:cNvPr>
              <p14:cNvContentPartPr/>
              <p14:nvPr/>
            </p14:nvContentPartPr>
            <p14:xfrm>
              <a:off x="10705065" y="2779215"/>
              <a:ext cx="61920" cy="4932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1680D40E-982F-31C3-24B0-95AF8A09FA68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10698945" y="2773095"/>
                <a:ext cx="7416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B41BC1E-1ADA-BAD1-0C81-9D49D6AAB657}"/>
              </a:ext>
            </a:extLst>
          </p:cNvPr>
          <p:cNvGrpSpPr/>
          <p:nvPr/>
        </p:nvGrpSpPr>
        <p:grpSpPr>
          <a:xfrm>
            <a:off x="4516665" y="5196975"/>
            <a:ext cx="1750320" cy="929520"/>
            <a:chOff x="4516665" y="5196975"/>
            <a:chExt cx="1750320" cy="92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F1762C7-1FAB-55FE-42C8-60BA021B72A6}"/>
                    </a:ext>
                  </a:extLst>
                </p14:cNvPr>
                <p14:cNvContentPartPr/>
                <p14:nvPr/>
              </p14:nvContentPartPr>
              <p14:xfrm>
                <a:off x="4516665" y="5196975"/>
                <a:ext cx="145080" cy="929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F1762C7-1FAB-55FE-42C8-60BA021B72A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510545" y="5190855"/>
                  <a:ext cx="157320" cy="9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6EFFEC5-57AE-7173-CE7F-C938D2A77130}"/>
                    </a:ext>
                  </a:extLst>
                </p14:cNvPr>
                <p14:cNvContentPartPr/>
                <p14:nvPr/>
              </p14:nvContentPartPr>
              <p14:xfrm>
                <a:off x="4604145" y="5271135"/>
                <a:ext cx="554400" cy="8150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6EFFEC5-57AE-7173-CE7F-C938D2A7713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598025" y="5265015"/>
                  <a:ext cx="56664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ED9A658-6508-5EBB-40DD-587702224B97}"/>
                    </a:ext>
                  </a:extLst>
                </p14:cNvPr>
                <p14:cNvContentPartPr/>
                <p14:nvPr/>
              </p14:nvContentPartPr>
              <p14:xfrm>
                <a:off x="5459865" y="5394615"/>
                <a:ext cx="127080" cy="5857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ED9A658-6508-5EBB-40DD-587702224B9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453745" y="5388495"/>
                  <a:ext cx="13932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3C03B0E-4DD0-50CC-5D4A-78CB41C52E5D}"/>
                    </a:ext>
                  </a:extLst>
                </p14:cNvPr>
                <p14:cNvContentPartPr/>
                <p14:nvPr/>
              </p14:nvContentPartPr>
              <p14:xfrm>
                <a:off x="5010585" y="5602335"/>
                <a:ext cx="189000" cy="612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3C03B0E-4DD0-50CC-5D4A-78CB41C52E5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004465" y="5596215"/>
                  <a:ext cx="201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9E7C223-546D-0BAD-5C63-503877AEA19E}"/>
                    </a:ext>
                  </a:extLst>
                </p14:cNvPr>
                <p14:cNvContentPartPr/>
                <p14:nvPr/>
              </p14:nvContentPartPr>
              <p14:xfrm>
                <a:off x="5569665" y="5370495"/>
                <a:ext cx="441720" cy="5965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9E7C223-546D-0BAD-5C63-503877AEA19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563545" y="5364375"/>
                  <a:ext cx="45396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49AA074-0A38-A6BC-FA26-1E4F09460EC8}"/>
                    </a:ext>
                  </a:extLst>
                </p14:cNvPr>
                <p14:cNvContentPartPr/>
                <p14:nvPr/>
              </p14:nvContentPartPr>
              <p14:xfrm>
                <a:off x="6016065" y="5419455"/>
                <a:ext cx="250920" cy="5896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49AA074-0A38-A6BC-FA26-1E4F09460EC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009945" y="5413335"/>
                  <a:ext cx="26316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F1A6A4B-E4DF-91BB-7A65-E75ACF410CE0}"/>
                    </a:ext>
                  </a:extLst>
                </p14:cNvPr>
                <p14:cNvContentPartPr/>
                <p14:nvPr/>
              </p14:nvContentPartPr>
              <p14:xfrm>
                <a:off x="6078345" y="5678655"/>
                <a:ext cx="111240" cy="252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F1A6A4B-E4DF-91BB-7A65-E75ACF410CE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072225" y="5672535"/>
                  <a:ext cx="12348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4B3F781-0306-A0A9-12F6-5D993FED00E5}"/>
              </a:ext>
            </a:extLst>
          </p:cNvPr>
          <p:cNvGrpSpPr/>
          <p:nvPr/>
        </p:nvGrpSpPr>
        <p:grpSpPr>
          <a:xfrm>
            <a:off x="6548505" y="5174655"/>
            <a:ext cx="892440" cy="662760"/>
            <a:chOff x="6548505" y="5174655"/>
            <a:chExt cx="892440" cy="66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BD6A9E5-4ED1-E09C-8516-952F3590762D}"/>
                    </a:ext>
                  </a:extLst>
                </p14:cNvPr>
                <p14:cNvContentPartPr/>
                <p14:nvPr/>
              </p14:nvContentPartPr>
              <p14:xfrm>
                <a:off x="6548505" y="5360775"/>
                <a:ext cx="111960" cy="4766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BD6A9E5-4ED1-E09C-8516-952F3590762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542385" y="5354655"/>
                  <a:ext cx="1242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E1088DE-89A3-AE00-65C4-11E5C5F292E4}"/>
                    </a:ext>
                  </a:extLst>
                </p14:cNvPr>
                <p14:cNvContentPartPr/>
                <p14:nvPr/>
              </p14:nvContentPartPr>
              <p14:xfrm>
                <a:off x="6679185" y="5369055"/>
                <a:ext cx="353880" cy="4262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E1088DE-89A3-AE00-65C4-11E5C5F292E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673065" y="5362935"/>
                  <a:ext cx="3661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D1D1AB0-7857-32DF-1C53-7AB3C63CDA9D}"/>
                    </a:ext>
                  </a:extLst>
                </p14:cNvPr>
                <p14:cNvContentPartPr/>
                <p14:nvPr/>
              </p14:nvContentPartPr>
              <p14:xfrm>
                <a:off x="7023705" y="5174655"/>
                <a:ext cx="276840" cy="5774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D1D1AB0-7857-32DF-1C53-7AB3C63CDA9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017585" y="5168535"/>
                  <a:ext cx="28908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9CFD507-9A75-0822-2FD4-C2683E63E1A2}"/>
                    </a:ext>
                  </a:extLst>
                </p14:cNvPr>
                <p14:cNvContentPartPr/>
                <p14:nvPr/>
              </p14:nvContentPartPr>
              <p14:xfrm>
                <a:off x="7295505" y="5522055"/>
                <a:ext cx="145440" cy="486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9CFD507-9A75-0822-2FD4-C2683E63E1A2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289385" y="5515935"/>
                  <a:ext cx="15768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94629B13-8F96-ED0A-D0E6-F873FAD8A559}"/>
                  </a:ext>
                </a:extLst>
              </p14:cNvPr>
              <p14:cNvContentPartPr/>
              <p14:nvPr/>
            </p14:nvContentPartPr>
            <p14:xfrm>
              <a:off x="10163265" y="3245775"/>
              <a:ext cx="1440" cy="14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94629B13-8F96-ED0A-D0E6-F873FAD8A559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10157145" y="3239655"/>
                <a:ext cx="13680" cy="1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602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87B493-490F-065D-6F5E-5F154CA32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99" y="959906"/>
            <a:ext cx="8779001" cy="49381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3779CA-27D5-D6FD-D9F9-E23BD68268ED}"/>
                  </a:ext>
                </a:extLst>
              </p14:cNvPr>
              <p14:cNvContentPartPr/>
              <p14:nvPr/>
            </p14:nvContentPartPr>
            <p14:xfrm>
              <a:off x="2025105" y="759255"/>
              <a:ext cx="46080" cy="4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3779CA-27D5-D6FD-D9F9-E23BD68268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8985" y="753135"/>
                <a:ext cx="583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0F62613-7A74-E854-81AD-DD4911BFF2DA}"/>
                  </a:ext>
                </a:extLst>
              </p14:cNvPr>
              <p14:cNvContentPartPr/>
              <p14:nvPr/>
            </p14:nvContentPartPr>
            <p14:xfrm>
              <a:off x="4599105" y="142057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0F62613-7A74-E854-81AD-DD4911BFF2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2985" y="141445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01D2103-C1B9-4D7D-20A3-1EAD6DF6A5F4}"/>
                  </a:ext>
                </a:extLst>
              </p14:cNvPr>
              <p14:cNvContentPartPr/>
              <p14:nvPr/>
            </p14:nvContentPartPr>
            <p14:xfrm>
              <a:off x="2283585" y="1814415"/>
              <a:ext cx="270000" cy="134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01D2103-C1B9-4D7D-20A3-1EAD6DF6A5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77465" y="1808295"/>
                <a:ext cx="2822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F149B22-E6A1-4ED6-795D-EF8BC80BD176}"/>
                  </a:ext>
                </a:extLst>
              </p14:cNvPr>
              <p14:cNvContentPartPr/>
              <p14:nvPr/>
            </p14:nvContentPartPr>
            <p14:xfrm>
              <a:off x="1855905" y="2351535"/>
              <a:ext cx="6120" cy="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F149B22-E6A1-4ED6-795D-EF8BC80BD1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9785" y="2345415"/>
                <a:ext cx="183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8D9D9FE-551E-5CC1-6BCB-FE32332BAC9E}"/>
                  </a:ext>
                </a:extLst>
              </p14:cNvPr>
              <p14:cNvContentPartPr/>
              <p14:nvPr/>
            </p14:nvContentPartPr>
            <p14:xfrm>
              <a:off x="2449185" y="2752575"/>
              <a:ext cx="54000" cy="68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8D9D9FE-551E-5CC1-6BCB-FE32332BAC9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43065" y="2746455"/>
                <a:ext cx="66240" cy="8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BC88BC9E-0566-1C81-DAC9-353AE3A8D2FF}"/>
              </a:ext>
            </a:extLst>
          </p:cNvPr>
          <p:cNvGrpSpPr/>
          <p:nvPr/>
        </p:nvGrpSpPr>
        <p:grpSpPr>
          <a:xfrm>
            <a:off x="1949865" y="31695"/>
            <a:ext cx="9984240" cy="4783320"/>
            <a:chOff x="1949865" y="31695"/>
            <a:chExt cx="9984240" cy="47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6E00D73-80A9-7EB0-76DA-2892831D9085}"/>
                    </a:ext>
                  </a:extLst>
                </p14:cNvPr>
                <p14:cNvContentPartPr/>
                <p14:nvPr/>
              </p14:nvContentPartPr>
              <p14:xfrm>
                <a:off x="1949865" y="596175"/>
                <a:ext cx="612720" cy="328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6E00D73-80A9-7EB0-76DA-2892831D908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43745" y="590055"/>
                  <a:ext cx="6249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C50E5A-3A90-80EA-A310-F79BE71465CB}"/>
                    </a:ext>
                  </a:extLst>
                </p14:cNvPr>
                <p14:cNvContentPartPr/>
                <p14:nvPr/>
              </p14:nvContentPartPr>
              <p14:xfrm>
                <a:off x="2589945" y="412575"/>
                <a:ext cx="227520" cy="262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C50E5A-3A90-80EA-A310-F79BE71465C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83825" y="406455"/>
                  <a:ext cx="239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C77B97-35FB-C134-03F6-FAD0033220DB}"/>
                    </a:ext>
                  </a:extLst>
                </p14:cNvPr>
                <p14:cNvContentPartPr/>
                <p14:nvPr/>
              </p14:nvContentPartPr>
              <p14:xfrm>
                <a:off x="2978385" y="504015"/>
                <a:ext cx="34560" cy="85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C77B97-35FB-C134-03F6-FAD0033220D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72265" y="497895"/>
                  <a:ext cx="46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BA8B45-F228-D770-FBE5-EA0A5282EC9E}"/>
                    </a:ext>
                  </a:extLst>
                </p14:cNvPr>
                <p14:cNvContentPartPr/>
                <p14:nvPr/>
              </p14:nvContentPartPr>
              <p14:xfrm>
                <a:off x="2940585" y="158415"/>
                <a:ext cx="458640" cy="314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BA8B45-F228-D770-FBE5-EA0A5282EC9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34465" y="152295"/>
                  <a:ext cx="4708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F0B297E-1BA4-F4BD-EF8E-F6D34676C99A}"/>
                    </a:ext>
                  </a:extLst>
                </p14:cNvPr>
                <p14:cNvContentPartPr/>
                <p14:nvPr/>
              </p14:nvContentPartPr>
              <p14:xfrm>
                <a:off x="3279705" y="311775"/>
                <a:ext cx="207360" cy="279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F0B297E-1BA4-F4BD-EF8E-F6D34676C99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73585" y="305655"/>
                  <a:ext cx="2196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BD09DA-D7E5-4130-77D0-15674C08CEFA}"/>
                    </a:ext>
                  </a:extLst>
                </p14:cNvPr>
                <p14:cNvContentPartPr/>
                <p14:nvPr/>
              </p14:nvContentPartPr>
              <p14:xfrm>
                <a:off x="3570585" y="31695"/>
                <a:ext cx="598320" cy="416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BD09DA-D7E5-4130-77D0-15674C08CEF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64465" y="25575"/>
                  <a:ext cx="6105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742CCC-0B3F-C814-7190-BA112FDBBEE7}"/>
                    </a:ext>
                  </a:extLst>
                </p14:cNvPr>
                <p14:cNvContentPartPr/>
                <p14:nvPr/>
              </p14:nvContentPartPr>
              <p14:xfrm>
                <a:off x="4328385" y="166695"/>
                <a:ext cx="14040" cy="39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742CCC-0B3F-C814-7190-BA112FDBBEE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22265" y="160575"/>
                  <a:ext cx="262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4BA1AF-C062-75BD-5B35-881CD711C666}"/>
                    </a:ext>
                  </a:extLst>
                </p14:cNvPr>
                <p14:cNvContentPartPr/>
                <p14:nvPr/>
              </p14:nvContentPartPr>
              <p14:xfrm>
                <a:off x="4591185" y="551175"/>
                <a:ext cx="890640" cy="243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4BA1AF-C062-75BD-5B35-881CD711C66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85065" y="545055"/>
                  <a:ext cx="902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ACAB3C-D9C0-300A-759E-F792DB677B52}"/>
                    </a:ext>
                  </a:extLst>
                </p14:cNvPr>
                <p14:cNvContentPartPr/>
                <p14:nvPr/>
              </p14:nvContentPartPr>
              <p14:xfrm>
                <a:off x="4027785" y="1881375"/>
                <a:ext cx="175320" cy="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ACAB3C-D9C0-300A-759E-F792DB677B5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21665" y="1875255"/>
                  <a:ext cx="187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5FADD82-F83A-1B8F-2CE8-4DF07D9C0E34}"/>
                    </a:ext>
                  </a:extLst>
                </p14:cNvPr>
                <p14:cNvContentPartPr/>
                <p14:nvPr/>
              </p14:nvContentPartPr>
              <p14:xfrm>
                <a:off x="4582185" y="1888575"/>
                <a:ext cx="149040" cy="24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5FADD82-F83A-1B8F-2CE8-4DF07D9C0E3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76065" y="1882455"/>
                  <a:ext cx="161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BCBBC12-1079-C208-8A95-0F87578B9DB4}"/>
                    </a:ext>
                  </a:extLst>
                </p14:cNvPr>
                <p14:cNvContentPartPr/>
                <p14:nvPr/>
              </p14:nvContentPartPr>
              <p14:xfrm>
                <a:off x="4974225" y="1909095"/>
                <a:ext cx="216360" cy="8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BCBBC12-1079-C208-8A95-0F87578B9DB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68105" y="1902975"/>
                  <a:ext cx="228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631FF9-979F-8B02-866B-5F7963B6B800}"/>
                    </a:ext>
                  </a:extLst>
                </p14:cNvPr>
                <p14:cNvContentPartPr/>
                <p14:nvPr/>
              </p14:nvContentPartPr>
              <p14:xfrm>
                <a:off x="5281665" y="1906935"/>
                <a:ext cx="4824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631FF9-979F-8B02-866B-5F7963B6B80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75545" y="1900815"/>
                  <a:ext cx="60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7B96B7B-FE6B-8965-FDE5-4BBDAD5263BD}"/>
                    </a:ext>
                  </a:extLst>
                </p14:cNvPr>
                <p14:cNvContentPartPr/>
                <p14:nvPr/>
              </p14:nvContentPartPr>
              <p14:xfrm>
                <a:off x="3349185" y="2018895"/>
                <a:ext cx="87840" cy="28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7B96B7B-FE6B-8965-FDE5-4BBDAD5263B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43065" y="2012775"/>
                  <a:ext cx="100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30906A-79B8-7D33-A188-D827A7B3E2B0}"/>
                    </a:ext>
                  </a:extLst>
                </p14:cNvPr>
                <p14:cNvContentPartPr/>
                <p14:nvPr/>
              </p14:nvContentPartPr>
              <p14:xfrm>
                <a:off x="5149185" y="2031495"/>
                <a:ext cx="19800" cy="28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30906A-79B8-7D33-A188-D827A7B3E2B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43065" y="2025375"/>
                  <a:ext cx="32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B0DD48-31B9-6326-DAA9-4AB60DE48155}"/>
                    </a:ext>
                  </a:extLst>
                </p14:cNvPr>
                <p14:cNvContentPartPr/>
                <p14:nvPr/>
              </p14:nvContentPartPr>
              <p14:xfrm>
                <a:off x="4855425" y="2754735"/>
                <a:ext cx="92880" cy="85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B0DD48-31B9-6326-DAA9-4AB60DE481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849305" y="2748615"/>
                  <a:ext cx="105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9BA5351-706F-F42D-A32D-F4C8A7EA0A20}"/>
                    </a:ext>
                  </a:extLst>
                </p14:cNvPr>
                <p14:cNvContentPartPr/>
                <p14:nvPr/>
              </p14:nvContentPartPr>
              <p14:xfrm>
                <a:off x="5754705" y="1137255"/>
                <a:ext cx="1685160" cy="73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9BA5351-706F-F42D-A32D-F4C8A7EA0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48585" y="1131135"/>
                  <a:ext cx="1697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4E99789-0D7B-1284-ECB6-FF3769E040D1}"/>
                    </a:ext>
                  </a:extLst>
                </p14:cNvPr>
                <p14:cNvContentPartPr/>
                <p14:nvPr/>
              </p14:nvContentPartPr>
              <p14:xfrm>
                <a:off x="8077425" y="891375"/>
                <a:ext cx="230040" cy="492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4E99789-0D7B-1284-ECB6-FF3769E040D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71305" y="885255"/>
                  <a:ext cx="24228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A0E8513-5AF6-A922-D933-7C42F5442716}"/>
                    </a:ext>
                  </a:extLst>
                </p14:cNvPr>
                <p14:cNvContentPartPr/>
                <p14:nvPr/>
              </p14:nvContentPartPr>
              <p14:xfrm>
                <a:off x="8640825" y="641895"/>
                <a:ext cx="139680" cy="3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A0E8513-5AF6-A922-D933-7C42F544271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34705" y="635775"/>
                  <a:ext cx="151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803B9D-C325-7511-A5B3-F32D1BE17BCB}"/>
                    </a:ext>
                  </a:extLst>
                </p14:cNvPr>
                <p14:cNvContentPartPr/>
                <p14:nvPr/>
              </p14:nvContentPartPr>
              <p14:xfrm>
                <a:off x="8640105" y="780495"/>
                <a:ext cx="191520" cy="570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803B9D-C325-7511-A5B3-F32D1BE17BC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33985" y="774375"/>
                  <a:ext cx="20376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263550-B892-44DA-4CD6-9D06506A3C3F}"/>
                    </a:ext>
                  </a:extLst>
                </p14:cNvPr>
                <p14:cNvContentPartPr/>
                <p14:nvPr/>
              </p14:nvContentPartPr>
              <p14:xfrm>
                <a:off x="9143745" y="1059495"/>
                <a:ext cx="45000" cy="14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263550-B892-44DA-4CD6-9D06506A3C3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37625" y="1053375"/>
                  <a:ext cx="57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93CBAAA-318F-81DA-7FB6-5BC0841F8F0C}"/>
                    </a:ext>
                  </a:extLst>
                </p14:cNvPr>
                <p14:cNvContentPartPr/>
                <p14:nvPr/>
              </p14:nvContentPartPr>
              <p14:xfrm>
                <a:off x="8190465" y="1943655"/>
                <a:ext cx="285840" cy="237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93CBAAA-318F-81DA-7FB6-5BC0841F8F0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84345" y="1937535"/>
                  <a:ext cx="2980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98F45C1-03DA-6F30-5235-78F29DF87875}"/>
                    </a:ext>
                  </a:extLst>
                </p14:cNvPr>
                <p14:cNvContentPartPr/>
                <p14:nvPr/>
              </p14:nvContentPartPr>
              <p14:xfrm>
                <a:off x="9786705" y="1862655"/>
                <a:ext cx="276120" cy="426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98F45C1-03DA-6F30-5235-78F29DF8787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780585" y="1856535"/>
                  <a:ext cx="2883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FD408E0-337D-509A-2F7A-C88AB30E89FF}"/>
                    </a:ext>
                  </a:extLst>
                </p14:cNvPr>
                <p14:cNvContentPartPr/>
                <p14:nvPr/>
              </p14:nvContentPartPr>
              <p14:xfrm>
                <a:off x="11220585" y="1824855"/>
                <a:ext cx="211680" cy="500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FD408E0-337D-509A-2F7A-C88AB30E89F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214465" y="1818735"/>
                  <a:ext cx="2239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EB85B8-01E3-60F9-68D8-00019D327E6B}"/>
                    </a:ext>
                  </a:extLst>
                </p14:cNvPr>
                <p14:cNvContentPartPr/>
                <p14:nvPr/>
              </p14:nvContentPartPr>
              <p14:xfrm>
                <a:off x="11318865" y="1698495"/>
                <a:ext cx="230040" cy="274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EB85B8-01E3-60F9-68D8-00019D327E6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12745" y="1692375"/>
                  <a:ext cx="2422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718105-F15F-F1AE-7531-172A74248727}"/>
                    </a:ext>
                  </a:extLst>
                </p14:cNvPr>
                <p14:cNvContentPartPr/>
                <p14:nvPr/>
              </p14:nvContentPartPr>
              <p14:xfrm>
                <a:off x="11652585" y="1989375"/>
                <a:ext cx="34560" cy="33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718105-F15F-F1AE-7531-172A7424872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646465" y="1983255"/>
                  <a:ext cx="468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CF40942-96CF-9EF2-6C64-5430A7D29974}"/>
                    </a:ext>
                  </a:extLst>
                </p14:cNvPr>
                <p14:cNvContentPartPr/>
                <p14:nvPr/>
              </p14:nvContentPartPr>
              <p14:xfrm>
                <a:off x="8410065" y="2615415"/>
                <a:ext cx="233640" cy="266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CF40942-96CF-9EF2-6C64-5430A7D2997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403945" y="2609295"/>
                  <a:ext cx="2458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BBBAF34-B124-0685-C6AD-C89F91E33659}"/>
                    </a:ext>
                  </a:extLst>
                </p14:cNvPr>
                <p14:cNvContentPartPr/>
                <p14:nvPr/>
              </p14:nvContentPartPr>
              <p14:xfrm>
                <a:off x="9847905" y="2584095"/>
                <a:ext cx="129600" cy="281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BBBAF34-B124-0685-C6AD-C89F91E3365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841785" y="2577975"/>
                  <a:ext cx="1418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AE95B9F-24D2-8713-213D-87ABB84A212E}"/>
                    </a:ext>
                  </a:extLst>
                </p14:cNvPr>
                <p14:cNvContentPartPr/>
                <p14:nvPr/>
              </p14:nvContentPartPr>
              <p14:xfrm>
                <a:off x="10949145" y="2498055"/>
                <a:ext cx="137160" cy="430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AE95B9F-24D2-8713-213D-87ABB84A212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43025" y="2491935"/>
                  <a:ext cx="1494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2C7377D-E8AB-47D8-D9A7-B16475F24B5C}"/>
                    </a:ext>
                  </a:extLst>
                </p14:cNvPr>
                <p14:cNvContentPartPr/>
                <p14:nvPr/>
              </p14:nvContentPartPr>
              <p14:xfrm>
                <a:off x="11052465" y="2349375"/>
                <a:ext cx="188280" cy="30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2C7377D-E8AB-47D8-D9A7-B16475F24B5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046345" y="2343255"/>
                  <a:ext cx="2005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E089FE4-9086-39F6-4726-6EDB1D1B5C1A}"/>
                    </a:ext>
                  </a:extLst>
                </p14:cNvPr>
                <p14:cNvContentPartPr/>
                <p14:nvPr/>
              </p14:nvContentPartPr>
              <p14:xfrm>
                <a:off x="11265225" y="2683815"/>
                <a:ext cx="18720" cy="20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E089FE4-9086-39F6-4726-6EDB1D1B5C1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259105" y="2677695"/>
                  <a:ext cx="30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092AE9-AB19-30C3-9F3D-106FE974E3DE}"/>
                    </a:ext>
                  </a:extLst>
                </p14:cNvPr>
                <p14:cNvContentPartPr/>
                <p14:nvPr/>
              </p14:nvContentPartPr>
              <p14:xfrm>
                <a:off x="8408985" y="3978735"/>
                <a:ext cx="129960" cy="550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092AE9-AB19-30C3-9F3D-106FE974E3D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02865" y="3972615"/>
                  <a:ext cx="14220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2C66D0E-241F-3DB8-6CD3-5E3960173227}"/>
                    </a:ext>
                  </a:extLst>
                </p14:cNvPr>
                <p14:cNvContentPartPr/>
                <p14:nvPr/>
              </p14:nvContentPartPr>
              <p14:xfrm>
                <a:off x="8423745" y="4051095"/>
                <a:ext cx="14400" cy="25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2C66D0E-241F-3DB8-6CD3-5E396017322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417625" y="4044975"/>
                  <a:ext cx="26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3B112A-5AAD-DB68-940D-A309DD2B9A44}"/>
                    </a:ext>
                  </a:extLst>
                </p14:cNvPr>
                <p14:cNvContentPartPr/>
                <p14:nvPr/>
              </p14:nvContentPartPr>
              <p14:xfrm>
                <a:off x="9867705" y="3909615"/>
                <a:ext cx="222840" cy="531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3B112A-5AAD-DB68-940D-A309DD2B9A4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61585" y="3903495"/>
                  <a:ext cx="23508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71960F5-141B-8210-48C5-5CDE8DBF5724}"/>
                    </a:ext>
                  </a:extLst>
                </p14:cNvPr>
                <p14:cNvContentPartPr/>
                <p14:nvPr/>
              </p14:nvContentPartPr>
              <p14:xfrm>
                <a:off x="10195305" y="4161975"/>
                <a:ext cx="33480" cy="25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71960F5-141B-8210-48C5-5CDE8DBF572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189185" y="4155855"/>
                  <a:ext cx="45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A45CFFE-3865-2FD7-F200-0C2C1AAADC0A}"/>
                    </a:ext>
                  </a:extLst>
                </p14:cNvPr>
                <p14:cNvContentPartPr/>
                <p14:nvPr/>
              </p14:nvContentPartPr>
              <p14:xfrm>
                <a:off x="7783665" y="1579335"/>
                <a:ext cx="2626920" cy="1846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A45CFFE-3865-2FD7-F200-0C2C1AAADC0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77545" y="1573215"/>
                  <a:ext cx="2639160" cy="18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1F0C2F3-40AD-B22D-3455-B13FD86731A1}"/>
                    </a:ext>
                  </a:extLst>
                </p14:cNvPr>
                <p14:cNvContentPartPr/>
                <p14:nvPr/>
              </p14:nvContentPartPr>
              <p14:xfrm>
                <a:off x="10165425" y="1557015"/>
                <a:ext cx="1722240" cy="1800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1F0C2F3-40AD-B22D-3455-B13FD86731A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159305" y="1550895"/>
                  <a:ext cx="1734480" cy="18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2186F41-A954-7B70-59AC-4310CEA194CF}"/>
                    </a:ext>
                  </a:extLst>
                </p14:cNvPr>
                <p14:cNvContentPartPr/>
                <p14:nvPr/>
              </p14:nvContentPartPr>
              <p14:xfrm>
                <a:off x="10350105" y="4073415"/>
                <a:ext cx="892440" cy="237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2186F41-A954-7B70-59AC-4310CEA194C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343985" y="4067295"/>
                  <a:ext cx="904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409E357-EF08-361B-9EA4-2593459C8B62}"/>
                    </a:ext>
                  </a:extLst>
                </p14:cNvPr>
                <p14:cNvContentPartPr/>
                <p14:nvPr/>
              </p14:nvContentPartPr>
              <p14:xfrm>
                <a:off x="11239305" y="3919335"/>
                <a:ext cx="170280" cy="548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409E357-EF08-361B-9EA4-2593459C8B6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233185" y="3913215"/>
                  <a:ext cx="18252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E4162E1-4B13-85B9-10CF-67D2D4591EE4}"/>
                    </a:ext>
                  </a:extLst>
                </p14:cNvPr>
                <p14:cNvContentPartPr/>
                <p14:nvPr/>
              </p14:nvContentPartPr>
              <p14:xfrm>
                <a:off x="11409945" y="3749055"/>
                <a:ext cx="173160" cy="361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E4162E1-4B13-85B9-10CF-67D2D4591EE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403825" y="3742935"/>
                  <a:ext cx="1854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1AA1068-869F-7165-5AA9-F043E1297D2D}"/>
                    </a:ext>
                  </a:extLst>
                </p14:cNvPr>
                <p14:cNvContentPartPr/>
                <p14:nvPr/>
              </p14:nvContentPartPr>
              <p14:xfrm>
                <a:off x="11692545" y="4087815"/>
                <a:ext cx="21960" cy="45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1AA1068-869F-7165-5AA9-F043E1297D2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686425" y="4081695"/>
                  <a:ext cx="34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51AF4F8-0489-726A-0752-DD2678CFBDB6}"/>
                    </a:ext>
                  </a:extLst>
                </p14:cNvPr>
                <p14:cNvContentPartPr/>
                <p14:nvPr/>
              </p14:nvContentPartPr>
              <p14:xfrm>
                <a:off x="11579505" y="4107255"/>
                <a:ext cx="354600" cy="257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51AF4F8-0489-726A-0752-DD2678CFBDB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573385" y="4101135"/>
                  <a:ext cx="3668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BC4E707-F6B5-528D-CC38-7914164C64B5}"/>
                    </a:ext>
                  </a:extLst>
                </p14:cNvPr>
                <p14:cNvContentPartPr/>
                <p14:nvPr/>
              </p14:nvContentPartPr>
              <p14:xfrm>
                <a:off x="8143305" y="3357015"/>
                <a:ext cx="3021840" cy="145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BC4E707-F6B5-528D-CC38-7914164C64B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137185" y="3350895"/>
                  <a:ext cx="3034080" cy="14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2D98059-BEF6-7A9C-94F1-CEDA544C8111}"/>
                    </a:ext>
                  </a:extLst>
                </p14:cNvPr>
                <p14:cNvContentPartPr/>
                <p14:nvPr/>
              </p14:nvContentPartPr>
              <p14:xfrm>
                <a:off x="5717265" y="3151815"/>
                <a:ext cx="625680" cy="77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2D98059-BEF6-7A9C-94F1-CEDA544C811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711145" y="3145695"/>
                  <a:ext cx="637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D72FA7F-7B5D-9EEB-7AB2-AA2E789C73C8}"/>
                    </a:ext>
                  </a:extLst>
                </p14:cNvPr>
                <p14:cNvContentPartPr/>
                <p14:nvPr/>
              </p14:nvContentPartPr>
              <p14:xfrm>
                <a:off x="6153585" y="3066495"/>
                <a:ext cx="187200" cy="213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D72FA7F-7B5D-9EEB-7AB2-AA2E789C73C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147465" y="3060375"/>
                  <a:ext cx="199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6851523-8C4A-5A86-5E34-648DCF30B3EC}"/>
                    </a:ext>
                  </a:extLst>
                </p14:cNvPr>
                <p14:cNvContentPartPr/>
                <p14:nvPr/>
              </p14:nvContentPartPr>
              <p14:xfrm>
                <a:off x="8405385" y="2353695"/>
                <a:ext cx="1199520" cy="63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6851523-8C4A-5A86-5E34-648DCF30B3E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399265" y="2347575"/>
                  <a:ext cx="1211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262CF66-D38A-BCCC-8CED-B30BFAF2EDBD}"/>
                    </a:ext>
                  </a:extLst>
                </p14:cNvPr>
                <p14:cNvContentPartPr/>
                <p14:nvPr/>
              </p14:nvContentPartPr>
              <p14:xfrm>
                <a:off x="8357505" y="3005655"/>
                <a:ext cx="1013040" cy="5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262CF66-D38A-BCCC-8CED-B30BFAF2EDB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51385" y="2999535"/>
                  <a:ext cx="102528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4AD171B-CB70-57A5-F58E-FDA0084CF8E8}"/>
                  </a:ext>
                </a:extLst>
              </p14:cNvPr>
              <p14:cNvContentPartPr/>
              <p14:nvPr/>
            </p14:nvContentPartPr>
            <p14:xfrm>
              <a:off x="2385105" y="3670215"/>
              <a:ext cx="218520" cy="867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4AD171B-CB70-57A5-F58E-FDA0084CF8E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378985" y="3664095"/>
                <a:ext cx="2307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D6BF459-A7DE-EED7-6EA5-17877EDB83E4}"/>
                  </a:ext>
                </a:extLst>
              </p14:cNvPr>
              <p14:cNvContentPartPr/>
              <p14:nvPr/>
            </p14:nvContentPartPr>
            <p14:xfrm>
              <a:off x="4594785" y="3673455"/>
              <a:ext cx="143280" cy="85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D6BF459-A7DE-EED7-6EA5-17877EDB83E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588665" y="3667335"/>
                <a:ext cx="155520" cy="9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C7BF0C47-1511-7726-5526-DF355027A900}"/>
              </a:ext>
            </a:extLst>
          </p:cNvPr>
          <p:cNvGrpSpPr/>
          <p:nvPr/>
        </p:nvGrpSpPr>
        <p:grpSpPr>
          <a:xfrm>
            <a:off x="5806185" y="3777135"/>
            <a:ext cx="472680" cy="104040"/>
            <a:chOff x="5806185" y="3777135"/>
            <a:chExt cx="472680" cy="10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288E9A9-D60B-B8E5-6A69-9D574D28C411}"/>
                    </a:ext>
                  </a:extLst>
                </p14:cNvPr>
                <p14:cNvContentPartPr/>
                <p14:nvPr/>
              </p14:nvContentPartPr>
              <p14:xfrm>
                <a:off x="5806185" y="3804135"/>
                <a:ext cx="462240" cy="61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288E9A9-D60B-B8E5-6A69-9D574D28C41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800065" y="3798015"/>
                  <a:ext cx="4744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5FF04E4-CF8E-2481-66DA-421DA1D73A08}"/>
                    </a:ext>
                  </a:extLst>
                </p14:cNvPr>
                <p14:cNvContentPartPr/>
                <p14:nvPr/>
              </p14:nvContentPartPr>
              <p14:xfrm>
                <a:off x="5829225" y="3777135"/>
                <a:ext cx="449640" cy="104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5FF04E4-CF8E-2481-66DA-421DA1D73A0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823105" y="3771015"/>
                  <a:ext cx="461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FED7979-B2F4-B5FF-5D8B-B717E3F90CA2}"/>
                    </a:ext>
                  </a:extLst>
                </p14:cNvPr>
                <p14:cNvContentPartPr/>
                <p14:nvPr/>
              </p14:nvContentPartPr>
              <p14:xfrm>
                <a:off x="6249705" y="3791535"/>
                <a:ext cx="9360" cy="3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FED7979-B2F4-B5FF-5D8B-B717E3F90CA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243585" y="3785415"/>
                  <a:ext cx="21600" cy="1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078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CEF500-E49C-0C3F-88A4-D0114BFA35B8}"/>
                  </a:ext>
                </a:extLst>
              </p14:cNvPr>
              <p14:cNvContentPartPr/>
              <p14:nvPr/>
            </p14:nvContentPartPr>
            <p14:xfrm>
              <a:off x="967785" y="435975"/>
              <a:ext cx="720" cy="2256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CEF500-E49C-0C3F-88A4-D0114BFA35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545" y="429855"/>
                <a:ext cx="25200" cy="22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EC2FA8-F7DF-2D70-4A76-838475FBAF6E}"/>
                  </a:ext>
                </a:extLst>
              </p14:cNvPr>
              <p14:cNvContentPartPr/>
              <p14:nvPr/>
            </p14:nvContentPartPr>
            <p14:xfrm>
              <a:off x="794265" y="2763735"/>
              <a:ext cx="3287880" cy="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EC2FA8-F7DF-2D70-4A76-838475FBAF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145" y="2751495"/>
                <a:ext cx="33001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E86250-A41F-924E-0ECC-C75EBE8422FB}"/>
                  </a:ext>
                </a:extLst>
              </p14:cNvPr>
              <p14:cNvContentPartPr/>
              <p14:nvPr/>
            </p14:nvContentPartPr>
            <p14:xfrm>
              <a:off x="4109145" y="2576535"/>
              <a:ext cx="181080" cy="259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E86250-A41F-924E-0ECC-C75EBE8422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03025" y="2570415"/>
                <a:ext cx="193320" cy="27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2E18232-3070-4FDA-8F8F-FFE985BDB1E8}"/>
              </a:ext>
            </a:extLst>
          </p:cNvPr>
          <p:cNvGrpSpPr/>
          <p:nvPr/>
        </p:nvGrpSpPr>
        <p:grpSpPr>
          <a:xfrm>
            <a:off x="4529625" y="2714775"/>
            <a:ext cx="247320" cy="191520"/>
            <a:chOff x="4529625" y="2714775"/>
            <a:chExt cx="24732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8735A2F-6CDB-C023-5C0E-8E1947C69CC7}"/>
                    </a:ext>
                  </a:extLst>
                </p14:cNvPr>
                <p14:cNvContentPartPr/>
                <p14:nvPr/>
              </p14:nvContentPartPr>
              <p14:xfrm>
                <a:off x="4561665" y="2714775"/>
                <a:ext cx="169560" cy="110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8735A2F-6CDB-C023-5C0E-8E1947C69C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55545" y="2708655"/>
                  <a:ext cx="181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1C0856-0513-6AFA-C494-4A8DD087E7E5}"/>
                    </a:ext>
                  </a:extLst>
                </p14:cNvPr>
                <p14:cNvContentPartPr/>
                <p14:nvPr/>
              </p14:nvContentPartPr>
              <p14:xfrm>
                <a:off x="4529625" y="2729175"/>
                <a:ext cx="247320" cy="177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1C0856-0513-6AFA-C494-4A8DD087E7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23505" y="2723055"/>
                  <a:ext cx="25956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CF92AA-2A0B-8DE7-50B5-1C096A6151EE}"/>
              </a:ext>
            </a:extLst>
          </p:cNvPr>
          <p:cNvGrpSpPr/>
          <p:nvPr/>
        </p:nvGrpSpPr>
        <p:grpSpPr>
          <a:xfrm>
            <a:off x="566745" y="299175"/>
            <a:ext cx="529560" cy="339120"/>
            <a:chOff x="566745" y="299175"/>
            <a:chExt cx="529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6450C62-8B22-121B-B41A-363F40465AC6}"/>
                    </a:ext>
                  </a:extLst>
                </p14:cNvPr>
                <p14:cNvContentPartPr/>
                <p14:nvPr/>
              </p14:nvContentPartPr>
              <p14:xfrm>
                <a:off x="779505" y="431655"/>
                <a:ext cx="176040" cy="104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6450C62-8B22-121B-B41A-363F40465A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3385" y="425535"/>
                  <a:ext cx="188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1C8D8BA-0150-9163-35B2-8218AC1F4A95}"/>
                    </a:ext>
                  </a:extLst>
                </p14:cNvPr>
                <p14:cNvContentPartPr/>
                <p14:nvPr/>
              </p14:nvContentPartPr>
              <p14:xfrm>
                <a:off x="950865" y="402135"/>
                <a:ext cx="145440" cy="15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1C8D8BA-0150-9163-35B2-8218AC1F4A9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4745" y="396015"/>
                  <a:ext cx="157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ED29CE-7119-F92A-FB3E-15F31214A321}"/>
                    </a:ext>
                  </a:extLst>
                </p14:cNvPr>
                <p14:cNvContentPartPr/>
                <p14:nvPr/>
              </p14:nvContentPartPr>
              <p14:xfrm>
                <a:off x="566745" y="299175"/>
                <a:ext cx="247320" cy="339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ED29CE-7119-F92A-FB3E-15F31214A3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625" y="293055"/>
                  <a:ext cx="2595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4639A7C-0F09-F0F5-1ECA-72AB7CC7AB9A}"/>
                    </a:ext>
                  </a:extLst>
                </p14:cNvPr>
                <p14:cNvContentPartPr/>
                <p14:nvPr/>
              </p14:nvContentPartPr>
              <p14:xfrm>
                <a:off x="925665" y="342375"/>
                <a:ext cx="24480" cy="1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4639A7C-0F09-F0F5-1ECA-72AB7CC7AB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9545" y="336255"/>
                  <a:ext cx="3672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19E955B-B7EA-ACF0-F93F-891FB4DACFE0}"/>
                  </a:ext>
                </a:extLst>
              </p14:cNvPr>
              <p14:cNvContentPartPr/>
              <p14:nvPr/>
            </p14:nvContentPartPr>
            <p14:xfrm>
              <a:off x="353985" y="888855"/>
              <a:ext cx="3940200" cy="1258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19E955B-B7EA-ACF0-F93F-891FB4DACFE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7865" y="882735"/>
                <a:ext cx="3952440" cy="12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F017A8E-9406-C9AD-8F52-0C6A0B854478}"/>
                  </a:ext>
                </a:extLst>
              </p14:cNvPr>
              <p14:cNvContentPartPr/>
              <p14:nvPr/>
            </p14:nvContentPartPr>
            <p14:xfrm>
              <a:off x="5154225" y="1778415"/>
              <a:ext cx="403200" cy="314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F017A8E-9406-C9AD-8F52-0C6A0B85447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48105" y="1772295"/>
                <a:ext cx="4154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52E592C-A272-AE68-9E38-7A6A54BF11B4}"/>
                  </a:ext>
                </a:extLst>
              </p14:cNvPr>
              <p14:cNvContentPartPr/>
              <p14:nvPr/>
            </p14:nvContentPartPr>
            <p14:xfrm>
              <a:off x="5793585" y="1767255"/>
              <a:ext cx="79200" cy="37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52E592C-A272-AE68-9E38-7A6A54BF11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87465" y="1761135"/>
                <a:ext cx="914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EE26BEB-A226-E72B-E292-BA3194FE45BE}"/>
                  </a:ext>
                </a:extLst>
              </p14:cNvPr>
              <p14:cNvContentPartPr/>
              <p14:nvPr/>
            </p14:nvContentPartPr>
            <p14:xfrm>
              <a:off x="5800425" y="1885335"/>
              <a:ext cx="226800" cy="75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EE26BEB-A226-E72B-E292-BA3194FE45B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94305" y="1879215"/>
                <a:ext cx="2390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1B7B312-5929-285E-B0E8-AF9DE4710879}"/>
                  </a:ext>
                </a:extLst>
              </p14:cNvPr>
              <p14:cNvContentPartPr/>
              <p14:nvPr/>
            </p14:nvContentPartPr>
            <p14:xfrm>
              <a:off x="6253305" y="1817655"/>
              <a:ext cx="58680" cy="126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1B7B312-5929-285E-B0E8-AF9DE47108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47185" y="1811535"/>
                <a:ext cx="709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1C201F5-4A64-B287-8FBB-8B8DBC98588B}"/>
                  </a:ext>
                </a:extLst>
              </p14:cNvPr>
              <p14:cNvContentPartPr/>
              <p14:nvPr/>
            </p14:nvContentPartPr>
            <p14:xfrm>
              <a:off x="6249705" y="1524255"/>
              <a:ext cx="163440" cy="2998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1C201F5-4A64-B287-8FBB-8B8DBC9858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43585" y="1518135"/>
                <a:ext cx="1756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E1D0761-8415-F093-7BE7-7DC397F3B235}"/>
                  </a:ext>
                </a:extLst>
              </p14:cNvPr>
              <p14:cNvContentPartPr/>
              <p14:nvPr/>
            </p14:nvContentPartPr>
            <p14:xfrm>
              <a:off x="6391545" y="1876695"/>
              <a:ext cx="85320" cy="121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E1D0761-8415-F093-7BE7-7DC397F3B23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85425" y="1870575"/>
                <a:ext cx="975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762368A-2935-D79D-9E49-D4BD3E590B0E}"/>
                  </a:ext>
                </a:extLst>
              </p14:cNvPr>
              <p14:cNvContentPartPr/>
              <p14:nvPr/>
            </p14:nvContentPartPr>
            <p14:xfrm>
              <a:off x="6712305" y="1747815"/>
              <a:ext cx="253080" cy="370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762368A-2935-D79D-9E49-D4BD3E590B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06185" y="1741695"/>
                <a:ext cx="2653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243AECF-80C2-2890-3DA5-D09BD613BEF3}"/>
                  </a:ext>
                </a:extLst>
              </p14:cNvPr>
              <p14:cNvContentPartPr/>
              <p14:nvPr/>
            </p14:nvContentPartPr>
            <p14:xfrm>
              <a:off x="6812025" y="1678695"/>
              <a:ext cx="30240" cy="224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243AECF-80C2-2890-3DA5-D09BD613BE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05905" y="1672575"/>
                <a:ext cx="42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22665BB-2D73-9281-E416-02DE64A097A1}"/>
                  </a:ext>
                </a:extLst>
              </p14:cNvPr>
              <p14:cNvContentPartPr/>
              <p14:nvPr/>
            </p14:nvContentPartPr>
            <p14:xfrm>
              <a:off x="7170945" y="1734135"/>
              <a:ext cx="43920" cy="139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22665BB-2D73-9281-E416-02DE64A097A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64825" y="1728015"/>
                <a:ext cx="56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00DBF7C-07ED-BC06-7FF5-995B384ACAE0}"/>
                  </a:ext>
                </a:extLst>
              </p14:cNvPr>
              <p14:cNvContentPartPr/>
              <p14:nvPr/>
            </p14:nvContentPartPr>
            <p14:xfrm>
              <a:off x="7185705" y="1586535"/>
              <a:ext cx="141840" cy="249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00DBF7C-07ED-BC06-7FF5-995B384ACAE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79585" y="1580415"/>
                <a:ext cx="1540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572C6F0-32CE-4822-1C25-699D8D15A980}"/>
                  </a:ext>
                </a:extLst>
              </p14:cNvPr>
              <p14:cNvContentPartPr/>
              <p14:nvPr/>
            </p14:nvContentPartPr>
            <p14:xfrm>
              <a:off x="7312785" y="1925655"/>
              <a:ext cx="59760" cy="85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572C6F0-32CE-4822-1C25-699D8D15A9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06665" y="1919535"/>
                <a:ext cx="720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6DD1D61-CFA3-F207-9632-8C25B9FE9178}"/>
                  </a:ext>
                </a:extLst>
              </p14:cNvPr>
              <p14:cNvContentPartPr/>
              <p14:nvPr/>
            </p14:nvContentPartPr>
            <p14:xfrm>
              <a:off x="7544265" y="1668615"/>
              <a:ext cx="247680" cy="252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6DD1D61-CFA3-F207-9632-8C25B9FE917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38145" y="1662495"/>
                <a:ext cx="2599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04D7E84-D3F9-D6E3-ED7C-5BB977AA2A07}"/>
                  </a:ext>
                </a:extLst>
              </p14:cNvPr>
              <p14:cNvContentPartPr/>
              <p14:nvPr/>
            </p14:nvContentPartPr>
            <p14:xfrm>
              <a:off x="7869345" y="1848615"/>
              <a:ext cx="18720" cy="28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04D7E84-D3F9-D6E3-ED7C-5BB977AA2A0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63225" y="1842495"/>
                <a:ext cx="309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FE8B7A7-4384-58A3-7E9D-2B38CC3E0797}"/>
                  </a:ext>
                </a:extLst>
              </p14:cNvPr>
              <p14:cNvContentPartPr/>
              <p14:nvPr/>
            </p14:nvContentPartPr>
            <p14:xfrm>
              <a:off x="5906265" y="526695"/>
              <a:ext cx="1198440" cy="551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FE8B7A7-4384-58A3-7E9D-2B38CC3E079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00145" y="520575"/>
                <a:ext cx="121068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13C640B-35D3-1C8D-D707-BF8D36E5CA1E}"/>
                  </a:ext>
                </a:extLst>
              </p14:cNvPr>
              <p14:cNvContentPartPr/>
              <p14:nvPr/>
            </p14:nvContentPartPr>
            <p14:xfrm>
              <a:off x="7071225" y="342375"/>
              <a:ext cx="252360" cy="367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13C640B-35D3-1C8D-D707-BF8D36E5CA1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65105" y="336255"/>
                <a:ext cx="26460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AA6BEE8-BBDD-FCC9-286B-A86A5C0D16FE}"/>
                  </a:ext>
                </a:extLst>
              </p14:cNvPr>
              <p14:cNvContentPartPr/>
              <p14:nvPr/>
            </p14:nvContentPartPr>
            <p14:xfrm>
              <a:off x="7706625" y="211695"/>
              <a:ext cx="177480" cy="487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AA6BEE8-BBDD-FCC9-286B-A86A5C0D16F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00505" y="205575"/>
                <a:ext cx="18972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9C742C4-3134-BA09-8430-094218AE0B25}"/>
                  </a:ext>
                </a:extLst>
              </p14:cNvPr>
              <p14:cNvContentPartPr/>
              <p14:nvPr/>
            </p14:nvContentPartPr>
            <p14:xfrm>
              <a:off x="8085345" y="273615"/>
              <a:ext cx="32400" cy="359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9C742C4-3134-BA09-8430-094218AE0B2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79225" y="267495"/>
                <a:ext cx="446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74E4201-E79E-7C82-C0A7-8FE7E637BD5E}"/>
                  </a:ext>
                </a:extLst>
              </p14:cNvPr>
              <p14:cNvContentPartPr/>
              <p14:nvPr/>
            </p14:nvContentPartPr>
            <p14:xfrm>
              <a:off x="8298825" y="484575"/>
              <a:ext cx="105480" cy="1742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74E4201-E79E-7C82-C0A7-8FE7E637BD5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92705" y="478455"/>
                <a:ext cx="1177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73DC5AD-20B1-4801-711E-BB5464391C8A}"/>
                  </a:ext>
                </a:extLst>
              </p14:cNvPr>
              <p14:cNvContentPartPr/>
              <p14:nvPr/>
            </p14:nvContentPartPr>
            <p14:xfrm>
              <a:off x="8576025" y="340215"/>
              <a:ext cx="51840" cy="458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73DC5AD-20B1-4801-711E-BB5464391C8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569905" y="334095"/>
                <a:ext cx="6408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484FF9B-007E-A1FF-5638-B2C3AFDC07B2}"/>
                  </a:ext>
                </a:extLst>
              </p14:cNvPr>
              <p14:cNvContentPartPr/>
              <p14:nvPr/>
            </p14:nvContentPartPr>
            <p14:xfrm>
              <a:off x="8662785" y="477375"/>
              <a:ext cx="82080" cy="189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484FF9B-007E-A1FF-5638-B2C3AFDC07B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56665" y="471255"/>
                <a:ext cx="943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D370244-3245-6C4D-22EE-56822E1672D5}"/>
                  </a:ext>
                </a:extLst>
              </p14:cNvPr>
              <p14:cNvContentPartPr/>
              <p14:nvPr/>
            </p14:nvContentPartPr>
            <p14:xfrm>
              <a:off x="8851065" y="478095"/>
              <a:ext cx="256320" cy="176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D370244-3245-6C4D-22EE-56822E1672D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44945" y="471975"/>
                <a:ext cx="26856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C501E1C5-4D96-B2BB-74D1-67D3866A01C5}"/>
              </a:ext>
            </a:extLst>
          </p:cNvPr>
          <p:cNvGrpSpPr/>
          <p:nvPr/>
        </p:nvGrpSpPr>
        <p:grpSpPr>
          <a:xfrm>
            <a:off x="6791505" y="910455"/>
            <a:ext cx="1339560" cy="400320"/>
            <a:chOff x="6791505" y="910455"/>
            <a:chExt cx="1339560" cy="40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34D4A61-BD3F-AC98-76AA-0408F0B1EC75}"/>
                    </a:ext>
                  </a:extLst>
                </p14:cNvPr>
                <p14:cNvContentPartPr/>
                <p14:nvPr/>
              </p14:nvContentPartPr>
              <p14:xfrm>
                <a:off x="6851985" y="910455"/>
                <a:ext cx="30240" cy="325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34D4A61-BD3F-AC98-76AA-0408F0B1EC7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45865" y="904335"/>
                  <a:ext cx="424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145ACB-5328-C5A6-73FC-ADB30B3E9C82}"/>
                    </a:ext>
                  </a:extLst>
                </p14:cNvPr>
                <p14:cNvContentPartPr/>
                <p14:nvPr/>
              </p14:nvContentPartPr>
              <p14:xfrm>
                <a:off x="6791505" y="1090455"/>
                <a:ext cx="258840" cy="49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145ACB-5328-C5A6-73FC-ADB30B3E9C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85385" y="1084335"/>
                  <a:ext cx="271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A2B542-F661-26AA-E9F3-AFFE508AD784}"/>
                    </a:ext>
                  </a:extLst>
                </p14:cNvPr>
                <p14:cNvContentPartPr/>
                <p14:nvPr/>
              </p14:nvContentPartPr>
              <p14:xfrm>
                <a:off x="7278585" y="1032495"/>
                <a:ext cx="174240" cy="225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A2B542-F661-26AA-E9F3-AFFE508AD78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72465" y="1026375"/>
                  <a:ext cx="186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13A1287-DCB2-F6CC-598F-42305AFA009D}"/>
                    </a:ext>
                  </a:extLst>
                </p14:cNvPr>
                <p14:cNvContentPartPr/>
                <p14:nvPr/>
              </p14:nvContentPartPr>
              <p14:xfrm>
                <a:off x="7144305" y="1008735"/>
                <a:ext cx="457920" cy="302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13A1287-DCB2-F6CC-598F-42305AFA009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38185" y="1002615"/>
                  <a:ext cx="4701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732BE2D-123A-422D-EF57-8B8AAFCFA1DF}"/>
                    </a:ext>
                  </a:extLst>
                </p14:cNvPr>
                <p14:cNvContentPartPr/>
                <p14:nvPr/>
              </p14:nvContentPartPr>
              <p14:xfrm>
                <a:off x="7697985" y="1149855"/>
                <a:ext cx="433080" cy="32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732BE2D-123A-422D-EF57-8B8AAFCFA1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91865" y="1143735"/>
                  <a:ext cx="44532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3DA80E3-2274-A28D-EF57-F19CD27D3D9D}"/>
              </a:ext>
            </a:extLst>
          </p:cNvPr>
          <p:cNvGrpSpPr/>
          <p:nvPr/>
        </p:nvGrpSpPr>
        <p:grpSpPr>
          <a:xfrm>
            <a:off x="8760705" y="867255"/>
            <a:ext cx="1937880" cy="561960"/>
            <a:chOff x="8760705" y="867255"/>
            <a:chExt cx="1937880" cy="56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D1AD18C-2AFA-0D3E-678F-25BA543F3231}"/>
                    </a:ext>
                  </a:extLst>
                </p14:cNvPr>
                <p14:cNvContentPartPr/>
                <p14:nvPr/>
              </p14:nvContentPartPr>
              <p14:xfrm>
                <a:off x="8760705" y="1129695"/>
                <a:ext cx="41760" cy="24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D1AD18C-2AFA-0D3E-678F-25BA543F323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54585" y="1123575"/>
                  <a:ext cx="540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742C0AB-5051-C63A-2D03-391EA42CFBE2}"/>
                    </a:ext>
                  </a:extLst>
                </p14:cNvPr>
                <p14:cNvContentPartPr/>
                <p14:nvPr/>
              </p14:nvContentPartPr>
              <p14:xfrm>
                <a:off x="8845665" y="867255"/>
                <a:ext cx="58680" cy="45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742C0AB-5051-C63A-2D03-391EA42CFBE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9545" y="861135"/>
                  <a:ext cx="70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B514056-4ECD-E15E-72D6-CBC07E9D0169}"/>
                    </a:ext>
                  </a:extLst>
                </p14:cNvPr>
                <p14:cNvContentPartPr/>
                <p14:nvPr/>
              </p14:nvContentPartPr>
              <p14:xfrm>
                <a:off x="8912985" y="1183695"/>
                <a:ext cx="296280" cy="245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B514056-4ECD-E15E-72D6-CBC07E9D01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06865" y="1177575"/>
                  <a:ext cx="308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B54662A-2F65-9AEC-9E55-C435C726B15F}"/>
                    </a:ext>
                  </a:extLst>
                </p14:cNvPr>
                <p14:cNvContentPartPr/>
                <p14:nvPr/>
              </p14:nvContentPartPr>
              <p14:xfrm>
                <a:off x="9438585" y="1019175"/>
                <a:ext cx="30240" cy="321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B54662A-2F65-9AEC-9E55-C435C726B15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32465" y="1013055"/>
                  <a:ext cx="424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44E9450-411E-181E-74DA-F12FFB409FF8}"/>
                    </a:ext>
                  </a:extLst>
                </p14:cNvPr>
                <p14:cNvContentPartPr/>
                <p14:nvPr/>
              </p14:nvContentPartPr>
              <p14:xfrm>
                <a:off x="9419145" y="1175775"/>
                <a:ext cx="214200" cy="166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44E9450-411E-181E-74DA-F12FFB409FF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13025" y="1169655"/>
                  <a:ext cx="226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6AB73D5-1432-72A6-2756-1CCC803A3FEE}"/>
                    </a:ext>
                  </a:extLst>
                </p14:cNvPr>
                <p14:cNvContentPartPr/>
                <p14:nvPr/>
              </p14:nvContentPartPr>
              <p14:xfrm>
                <a:off x="9678705" y="1087935"/>
                <a:ext cx="246240" cy="254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6AB73D5-1432-72A6-2756-1CCC803A3FE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72585" y="1081815"/>
                  <a:ext cx="2584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0F1F6D3-CBAE-A7DC-F3EB-5F8908945BB5}"/>
                    </a:ext>
                  </a:extLst>
                </p14:cNvPr>
                <p14:cNvContentPartPr/>
                <p14:nvPr/>
              </p14:nvContentPartPr>
              <p14:xfrm>
                <a:off x="10053825" y="1074255"/>
                <a:ext cx="388440" cy="303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0F1F6D3-CBAE-A7DC-F3EB-5F8908945BB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47705" y="1068135"/>
                  <a:ext cx="400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BB46F1C-2DC6-6400-045E-015BEEDF1692}"/>
                    </a:ext>
                  </a:extLst>
                </p14:cNvPr>
                <p14:cNvContentPartPr/>
                <p14:nvPr/>
              </p14:nvContentPartPr>
              <p14:xfrm>
                <a:off x="10523985" y="1132575"/>
                <a:ext cx="77400" cy="219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B46F1C-2DC6-6400-045E-015BEEDF16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17865" y="1126455"/>
                  <a:ext cx="89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E87A913-12EE-410D-001D-6496D2B0F1AC}"/>
                    </a:ext>
                  </a:extLst>
                </p14:cNvPr>
                <p14:cNvContentPartPr/>
                <p14:nvPr/>
              </p14:nvContentPartPr>
              <p14:xfrm>
                <a:off x="10547385" y="1206735"/>
                <a:ext cx="151200" cy="18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E87A913-12EE-410D-001D-6496D2B0F1A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41265" y="1200615"/>
                  <a:ext cx="1634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4B5032-AF7C-8FC4-6763-E1DA8E4292E1}"/>
              </a:ext>
            </a:extLst>
          </p:cNvPr>
          <p:cNvGrpSpPr/>
          <p:nvPr/>
        </p:nvGrpSpPr>
        <p:grpSpPr>
          <a:xfrm>
            <a:off x="1888665" y="2699295"/>
            <a:ext cx="1181880" cy="495000"/>
            <a:chOff x="1888665" y="2699295"/>
            <a:chExt cx="1181880" cy="4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D3F066C-22EC-9236-90D2-92BDEDA6729C}"/>
                    </a:ext>
                  </a:extLst>
                </p14:cNvPr>
                <p14:cNvContentPartPr/>
                <p14:nvPr/>
              </p14:nvContentPartPr>
              <p14:xfrm>
                <a:off x="2082345" y="2699295"/>
                <a:ext cx="35280" cy="151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D3F066C-22EC-9236-90D2-92BDEDA6729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76225" y="2693175"/>
                  <a:ext cx="47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B8F7D47-4039-F098-2805-43B95A0252F1}"/>
                    </a:ext>
                  </a:extLst>
                </p14:cNvPr>
                <p14:cNvContentPartPr/>
                <p14:nvPr/>
              </p14:nvContentPartPr>
              <p14:xfrm>
                <a:off x="2890545" y="2723775"/>
                <a:ext cx="20520" cy="206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B8F7D47-4039-F098-2805-43B95A0252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84425" y="2717655"/>
                  <a:ext cx="32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E03C595-467E-7AE1-5D78-69E2653AB552}"/>
                    </a:ext>
                  </a:extLst>
                </p14:cNvPr>
                <p14:cNvContentPartPr/>
                <p14:nvPr/>
              </p14:nvContentPartPr>
              <p14:xfrm>
                <a:off x="2063625" y="2996655"/>
                <a:ext cx="974880" cy="94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E03C595-467E-7AE1-5D78-69E2653AB5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57505" y="2990535"/>
                  <a:ext cx="987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93259BF-A516-B523-0A5E-B765D9FEC049}"/>
                    </a:ext>
                  </a:extLst>
                </p14:cNvPr>
                <p14:cNvContentPartPr/>
                <p14:nvPr/>
              </p14:nvContentPartPr>
              <p14:xfrm>
                <a:off x="2807025" y="2904855"/>
                <a:ext cx="263520" cy="289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93259BF-A516-B523-0A5E-B765D9FEC04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00905" y="2898735"/>
                  <a:ext cx="275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FD14E74-95DD-5D67-307B-63F945942504}"/>
                    </a:ext>
                  </a:extLst>
                </p14:cNvPr>
                <p14:cNvContentPartPr/>
                <p14:nvPr/>
              </p14:nvContentPartPr>
              <p14:xfrm>
                <a:off x="1888665" y="2765895"/>
                <a:ext cx="435240" cy="346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FD14E74-95DD-5D67-307B-63F94594250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82545" y="2759775"/>
                  <a:ext cx="4474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503E3B9-17EB-56C2-80B1-AE6FFC5FED1E}"/>
                    </a:ext>
                  </a:extLst>
                </p14:cNvPr>
                <p14:cNvContentPartPr/>
                <p14:nvPr/>
              </p14:nvContentPartPr>
              <p14:xfrm>
                <a:off x="2351985" y="2823855"/>
                <a:ext cx="280440" cy="172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503E3B9-17EB-56C2-80B1-AE6FFC5FED1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45865" y="2817735"/>
                  <a:ext cx="2926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F08025D-6CFD-8493-6ABC-BBC61784B6EC}"/>
                    </a:ext>
                  </a:extLst>
                </p14:cNvPr>
                <p14:cNvContentPartPr/>
                <p14:nvPr/>
              </p14:nvContentPartPr>
              <p14:xfrm>
                <a:off x="2744025" y="2963535"/>
                <a:ext cx="32400" cy="30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F08025D-6CFD-8493-6ABC-BBC61784B6E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37905" y="2957415"/>
                  <a:ext cx="446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EF0332C-FFCD-05A8-59F7-0DD97D6C9ECA}"/>
              </a:ext>
            </a:extLst>
          </p:cNvPr>
          <p:cNvGrpSpPr/>
          <p:nvPr/>
        </p:nvGrpSpPr>
        <p:grpSpPr>
          <a:xfrm>
            <a:off x="683385" y="1305375"/>
            <a:ext cx="2392560" cy="670680"/>
            <a:chOff x="683385" y="1305375"/>
            <a:chExt cx="2392560" cy="67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14C8C49-5240-BD76-EBEC-3129BCA5FA0D}"/>
                    </a:ext>
                  </a:extLst>
                </p14:cNvPr>
                <p14:cNvContentPartPr/>
                <p14:nvPr/>
              </p14:nvContentPartPr>
              <p14:xfrm>
                <a:off x="795345" y="1770135"/>
                <a:ext cx="351360" cy="205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14C8C49-5240-BD76-EBEC-3129BCA5FA0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9225" y="1764015"/>
                  <a:ext cx="363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41FA542-E0BA-2913-3754-0D04F272E9AE}"/>
                    </a:ext>
                  </a:extLst>
                </p14:cNvPr>
                <p14:cNvContentPartPr/>
                <p14:nvPr/>
              </p14:nvContentPartPr>
              <p14:xfrm>
                <a:off x="683385" y="1749615"/>
                <a:ext cx="456480" cy="219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41FA542-E0BA-2913-3754-0D04F272E9A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7265" y="1743495"/>
                  <a:ext cx="4687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D68D7EE-76F4-CAA1-6894-99C10D339E03}"/>
                    </a:ext>
                  </a:extLst>
                </p14:cNvPr>
                <p14:cNvContentPartPr/>
                <p14:nvPr/>
              </p14:nvContentPartPr>
              <p14:xfrm>
                <a:off x="2131665" y="1305375"/>
                <a:ext cx="664920" cy="343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D68D7EE-76F4-CAA1-6894-99C10D339E0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25545" y="1299255"/>
                  <a:ext cx="6771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013D0D2-5021-09FD-B80C-40B4E2D1823C}"/>
                    </a:ext>
                  </a:extLst>
                </p14:cNvPr>
                <p14:cNvContentPartPr/>
                <p14:nvPr/>
              </p14:nvContentPartPr>
              <p14:xfrm>
                <a:off x="2070825" y="1395015"/>
                <a:ext cx="91800" cy="293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013D0D2-5021-09FD-B80C-40B4E2D182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64705" y="1388895"/>
                  <a:ext cx="1040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62CAE61-97AC-EB98-7414-33214424BCA8}"/>
                    </a:ext>
                  </a:extLst>
                </p14:cNvPr>
                <p14:cNvContentPartPr/>
                <p14:nvPr/>
              </p14:nvContentPartPr>
              <p14:xfrm>
                <a:off x="1827465" y="1716855"/>
                <a:ext cx="186840" cy="113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62CAE61-97AC-EB98-7414-33214424BCA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21345" y="1710735"/>
                  <a:ext cx="199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FF676E7-3411-6782-1C6D-EFDAAD87E2B9}"/>
                    </a:ext>
                  </a:extLst>
                </p14:cNvPr>
                <p14:cNvContentPartPr/>
                <p14:nvPr/>
              </p14:nvContentPartPr>
              <p14:xfrm>
                <a:off x="1899465" y="1647015"/>
                <a:ext cx="123840" cy="156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FF676E7-3411-6782-1C6D-EFDAAD87E2B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93345" y="1640895"/>
                  <a:ext cx="136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B0EA9ED-451C-F457-85EB-80D9559451B6}"/>
                    </a:ext>
                  </a:extLst>
                </p14:cNvPr>
                <p14:cNvContentPartPr/>
                <p14:nvPr/>
              </p14:nvContentPartPr>
              <p14:xfrm>
                <a:off x="2756625" y="1854735"/>
                <a:ext cx="282600" cy="83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B0EA9ED-451C-F457-85EB-80D9559451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750505" y="1848615"/>
                  <a:ext cx="294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1963492-9C6C-BEBD-D202-B1EB5DE39086}"/>
                    </a:ext>
                  </a:extLst>
                </p14:cNvPr>
                <p14:cNvContentPartPr/>
                <p14:nvPr/>
              </p14:nvContentPartPr>
              <p14:xfrm>
                <a:off x="2840145" y="1804335"/>
                <a:ext cx="235800" cy="142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1963492-9C6C-BEBD-D202-B1EB5DE3908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834025" y="1798215"/>
                  <a:ext cx="248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4A6194-D563-C51F-FB9C-66B7A218F2F5}"/>
                    </a:ext>
                  </a:extLst>
                </p14:cNvPr>
                <p14:cNvContentPartPr/>
                <p14:nvPr/>
              </p14:nvContentPartPr>
              <p14:xfrm>
                <a:off x="2898465" y="1722975"/>
                <a:ext cx="8280" cy="14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4A6194-D563-C51F-FB9C-66B7A218F2F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92345" y="1716855"/>
                  <a:ext cx="20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1F3AE50-FC4A-137E-8512-06125E5B7A06}"/>
                    </a:ext>
                  </a:extLst>
                </p14:cNvPr>
                <p14:cNvContentPartPr/>
                <p14:nvPr/>
              </p14:nvContentPartPr>
              <p14:xfrm>
                <a:off x="1009905" y="1740615"/>
                <a:ext cx="244080" cy="25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1F3AE50-FC4A-137E-8512-06125E5B7A0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3785" y="1734495"/>
                  <a:ext cx="256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4BE20B8-7C41-7579-4DFC-EC7455F4083C}"/>
                    </a:ext>
                  </a:extLst>
                </p14:cNvPr>
                <p14:cNvContentPartPr/>
                <p14:nvPr/>
              </p14:nvContentPartPr>
              <p14:xfrm>
                <a:off x="1490865" y="1751415"/>
                <a:ext cx="142560" cy="15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4BE20B8-7C41-7579-4DFC-EC7455F4083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484745" y="1745295"/>
                  <a:ext cx="154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6AC979-7B1A-50DB-8717-01DFB0F90BF5}"/>
                    </a:ext>
                  </a:extLst>
                </p14:cNvPr>
                <p14:cNvContentPartPr/>
                <p14:nvPr/>
              </p14:nvContentPartPr>
              <p14:xfrm>
                <a:off x="1933665" y="1713615"/>
                <a:ext cx="185400" cy="27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6AC979-7B1A-50DB-8717-01DFB0F90BF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27545" y="1707495"/>
                  <a:ext cx="1976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92709E5-3917-C4EE-0D57-2D82F43A8079}"/>
                    </a:ext>
                  </a:extLst>
                </p14:cNvPr>
                <p14:cNvContentPartPr/>
                <p14:nvPr/>
              </p14:nvContentPartPr>
              <p14:xfrm>
                <a:off x="2198985" y="1669335"/>
                <a:ext cx="60840" cy="29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92709E5-3917-C4EE-0D57-2D82F43A807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92865" y="1663215"/>
                  <a:ext cx="73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1ED084B-A8D3-C52E-5B85-008738DE3156}"/>
                    </a:ext>
                  </a:extLst>
                </p14:cNvPr>
                <p14:cNvContentPartPr/>
                <p14:nvPr/>
              </p14:nvContentPartPr>
              <p14:xfrm>
                <a:off x="1042665" y="1382775"/>
                <a:ext cx="207720" cy="12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1ED084B-A8D3-C52E-5B85-008738DE315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6545" y="1376655"/>
                  <a:ext cx="219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BF74E58-935D-8DEF-D461-FB16DBCA2D80}"/>
                    </a:ext>
                  </a:extLst>
                </p14:cNvPr>
                <p14:cNvContentPartPr/>
                <p14:nvPr/>
              </p14:nvContentPartPr>
              <p14:xfrm>
                <a:off x="1541625" y="1408335"/>
                <a:ext cx="119160" cy="45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BF74E58-935D-8DEF-D461-FB16DBCA2D8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535505" y="1402215"/>
                  <a:ext cx="1314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92360BD-9E13-93F1-7420-D1CAEA4F65D0}"/>
                    </a:ext>
                  </a:extLst>
                </p14:cNvPr>
                <p14:cNvContentPartPr/>
                <p14:nvPr/>
              </p14:nvContentPartPr>
              <p14:xfrm>
                <a:off x="1933665" y="1386735"/>
                <a:ext cx="119160" cy="25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92360BD-9E13-93F1-7420-D1CAEA4F65D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27545" y="1380615"/>
                  <a:ext cx="131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BD58ACE-8D16-F520-7646-493B59EC8E08}"/>
                    </a:ext>
                  </a:extLst>
                </p14:cNvPr>
                <p14:cNvContentPartPr/>
                <p14:nvPr/>
              </p14:nvContentPartPr>
              <p14:xfrm>
                <a:off x="2236785" y="1358655"/>
                <a:ext cx="146520" cy="19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BD58ACE-8D16-F520-7646-493B59EC8E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30665" y="1352535"/>
                  <a:ext cx="158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A50D3A7-B4B7-765D-3FC6-67E9F0111B4B}"/>
                    </a:ext>
                  </a:extLst>
                </p14:cNvPr>
                <p14:cNvContentPartPr/>
                <p14:nvPr/>
              </p14:nvContentPartPr>
              <p14:xfrm>
                <a:off x="2514345" y="1348935"/>
                <a:ext cx="95400" cy="23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A50D3A7-B4B7-765D-3FC6-67E9F0111B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08225" y="1342815"/>
                  <a:ext cx="107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EF7FCB8-BB65-72F5-EBCF-810EF91CEEF2}"/>
                    </a:ext>
                  </a:extLst>
                </p14:cNvPr>
                <p14:cNvContentPartPr/>
                <p14:nvPr/>
              </p14:nvContentPartPr>
              <p14:xfrm>
                <a:off x="2745465" y="1360095"/>
                <a:ext cx="186480" cy="20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EF7FCB8-BB65-72F5-EBCF-810EF91CEEF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39345" y="1353975"/>
                  <a:ext cx="19872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FFFFFDD-D21C-26A1-2B37-492C09F6F9A6}"/>
              </a:ext>
            </a:extLst>
          </p:cNvPr>
          <p:cNvGrpSpPr/>
          <p:nvPr/>
        </p:nvGrpSpPr>
        <p:grpSpPr>
          <a:xfrm>
            <a:off x="5516385" y="2244255"/>
            <a:ext cx="2994480" cy="552240"/>
            <a:chOff x="5516385" y="2244255"/>
            <a:chExt cx="2994480" cy="55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9178AF1-5558-BBE3-C497-F0CF7E1008F3}"/>
                    </a:ext>
                  </a:extLst>
                </p14:cNvPr>
                <p14:cNvContentPartPr/>
                <p14:nvPr/>
              </p14:nvContentPartPr>
              <p14:xfrm>
                <a:off x="5516385" y="2362695"/>
                <a:ext cx="375840" cy="225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9178AF1-5558-BBE3-C497-F0CF7E1008F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10265" y="2356575"/>
                  <a:ext cx="388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EFBC452-100F-07F9-0FE9-4E84A179982B}"/>
                    </a:ext>
                  </a:extLst>
                </p14:cNvPr>
                <p14:cNvContentPartPr/>
                <p14:nvPr/>
              </p14:nvContentPartPr>
              <p14:xfrm>
                <a:off x="5907705" y="2295015"/>
                <a:ext cx="405360" cy="256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EFBC452-100F-07F9-0FE9-4E84A179982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01585" y="2288895"/>
                  <a:ext cx="417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4734E3A-6E11-46F1-C450-5509C223B0FC}"/>
                    </a:ext>
                  </a:extLst>
                </p14:cNvPr>
                <p14:cNvContentPartPr/>
                <p14:nvPr/>
              </p14:nvContentPartPr>
              <p14:xfrm>
                <a:off x="6664785" y="2244255"/>
                <a:ext cx="24480" cy="331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4734E3A-6E11-46F1-C450-5509C223B0F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58665" y="2238135"/>
                  <a:ext cx="367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9168242-7F4D-19E7-8E73-9F449466E1B4}"/>
                    </a:ext>
                  </a:extLst>
                </p14:cNvPr>
                <p14:cNvContentPartPr/>
                <p14:nvPr/>
              </p14:nvContentPartPr>
              <p14:xfrm>
                <a:off x="6533385" y="2394735"/>
                <a:ext cx="365040" cy="59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9168242-7F4D-19E7-8E73-9F449466E1B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27265" y="2388615"/>
                  <a:ext cx="377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CA7F720-B22B-8508-B9B0-DD79F5347B91}"/>
                    </a:ext>
                  </a:extLst>
                </p14:cNvPr>
                <p14:cNvContentPartPr/>
                <p14:nvPr/>
              </p14:nvContentPartPr>
              <p14:xfrm>
                <a:off x="7096425" y="2253975"/>
                <a:ext cx="234720" cy="353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CA7F720-B22B-8508-B9B0-DD79F5347B9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90305" y="2247855"/>
                  <a:ext cx="2469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A51B74E-6B73-C40F-4C2A-EB005332157A}"/>
                    </a:ext>
                  </a:extLst>
                </p14:cNvPr>
                <p14:cNvContentPartPr/>
                <p14:nvPr/>
              </p14:nvContentPartPr>
              <p14:xfrm>
                <a:off x="7456785" y="2379975"/>
                <a:ext cx="286200" cy="416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A51B74E-6B73-C40F-4C2A-EB005332157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50665" y="2373855"/>
                  <a:ext cx="298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4F386F8-62F0-0E34-E605-38529FD69055}"/>
                    </a:ext>
                  </a:extLst>
                </p14:cNvPr>
                <p14:cNvContentPartPr/>
                <p14:nvPr/>
              </p14:nvContentPartPr>
              <p14:xfrm>
                <a:off x="7981305" y="2300415"/>
                <a:ext cx="48240" cy="305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4F386F8-62F0-0E34-E605-38529FD6905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975185" y="2294295"/>
                  <a:ext cx="60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D177B7B-6EC2-59A7-4CFC-9C87DFAE3251}"/>
                    </a:ext>
                  </a:extLst>
                </p14:cNvPr>
                <p14:cNvContentPartPr/>
                <p14:nvPr/>
              </p14:nvContentPartPr>
              <p14:xfrm>
                <a:off x="7931265" y="2383935"/>
                <a:ext cx="579600" cy="233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D177B7B-6EC2-59A7-4CFC-9C87DFAE325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925145" y="2377815"/>
                  <a:ext cx="591840" cy="24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160AD6A-BDC1-4E82-35B5-C86F1E6B19B2}"/>
                  </a:ext>
                </a:extLst>
              </p14:cNvPr>
              <p14:cNvContentPartPr/>
              <p14:nvPr/>
            </p14:nvContentPartPr>
            <p14:xfrm>
              <a:off x="8915145" y="2295015"/>
              <a:ext cx="194760" cy="374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160AD6A-BDC1-4E82-35B5-C86F1E6B19B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909025" y="2288895"/>
                <a:ext cx="2070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B4D2386-9F28-0202-1E0E-CC779C15109E}"/>
                  </a:ext>
                </a:extLst>
              </p14:cNvPr>
              <p14:cNvContentPartPr/>
              <p14:nvPr/>
            </p14:nvContentPartPr>
            <p14:xfrm>
              <a:off x="9010185" y="2528295"/>
              <a:ext cx="209520" cy="630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B4D2386-9F28-0202-1E0E-CC779C15109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004065" y="2522175"/>
                <a:ext cx="2217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8FF0C05-6AFD-69DD-6102-44232946CE44}"/>
                  </a:ext>
                </a:extLst>
              </p14:cNvPr>
              <p14:cNvContentPartPr/>
              <p14:nvPr/>
            </p14:nvContentPartPr>
            <p14:xfrm>
              <a:off x="9523905" y="2279895"/>
              <a:ext cx="154800" cy="3265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8FF0C05-6AFD-69DD-6102-44232946CE4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517785" y="2273775"/>
                <a:ext cx="16704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9535C4E-6E85-DF03-7FBF-AB686EF225E2}"/>
                  </a:ext>
                </a:extLst>
              </p14:cNvPr>
              <p14:cNvContentPartPr/>
              <p14:nvPr/>
            </p14:nvContentPartPr>
            <p14:xfrm>
              <a:off x="9919905" y="2478975"/>
              <a:ext cx="12960" cy="23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9535C4E-6E85-DF03-7FBF-AB686EF225E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913785" y="2472855"/>
                <a:ext cx="252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35569FA-360F-8ED9-F1CC-D7E4E884E74F}"/>
                  </a:ext>
                </a:extLst>
              </p14:cNvPr>
              <p14:cNvContentPartPr/>
              <p14:nvPr/>
            </p14:nvContentPartPr>
            <p14:xfrm>
              <a:off x="1174785" y="3771015"/>
              <a:ext cx="720" cy="19202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35569FA-360F-8ED9-F1CC-D7E4E884E74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61825" y="3764895"/>
                <a:ext cx="25200" cy="19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4A47255-1A26-0596-2EBC-9ABF8D0DB172}"/>
                  </a:ext>
                </a:extLst>
              </p14:cNvPr>
              <p14:cNvContentPartPr/>
              <p14:nvPr/>
            </p14:nvContentPartPr>
            <p14:xfrm>
              <a:off x="1120065" y="5781975"/>
              <a:ext cx="4054680" cy="7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4A47255-1A26-0596-2EBC-9ABF8D0DB17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13585" y="5769735"/>
                <a:ext cx="40669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092BF47-B850-B86A-E7B4-45172C4E118C}"/>
                  </a:ext>
                </a:extLst>
              </p14:cNvPr>
              <p14:cNvContentPartPr/>
              <p14:nvPr/>
            </p14:nvContentPartPr>
            <p14:xfrm>
              <a:off x="5117145" y="5616735"/>
              <a:ext cx="182160" cy="3348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092BF47-B850-B86A-E7B4-45172C4E118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111025" y="5610615"/>
                <a:ext cx="19440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935F748-B0B7-C103-EDF1-227AAB4898D8}"/>
              </a:ext>
            </a:extLst>
          </p:cNvPr>
          <p:cNvGrpSpPr/>
          <p:nvPr/>
        </p:nvGrpSpPr>
        <p:grpSpPr>
          <a:xfrm>
            <a:off x="5642745" y="5638335"/>
            <a:ext cx="286200" cy="316080"/>
            <a:chOff x="5642745" y="5638335"/>
            <a:chExt cx="28620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6B15CBA-00AC-0929-6543-F0D8D01264D6}"/>
                    </a:ext>
                  </a:extLst>
                </p14:cNvPr>
                <p14:cNvContentPartPr/>
                <p14:nvPr/>
              </p14:nvContentPartPr>
              <p14:xfrm>
                <a:off x="5661105" y="5678295"/>
                <a:ext cx="184320" cy="157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6B15CBA-00AC-0929-6543-F0D8D01264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654985" y="5672175"/>
                  <a:ext cx="1965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FF06D88-0E73-8C7E-1B32-6B11E50FE614}"/>
                    </a:ext>
                  </a:extLst>
                </p14:cNvPr>
                <p14:cNvContentPartPr/>
                <p14:nvPr/>
              </p14:nvContentPartPr>
              <p14:xfrm>
                <a:off x="5642745" y="5638335"/>
                <a:ext cx="208440" cy="179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FF06D88-0E73-8C7E-1B32-6B11E50FE61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636625" y="5632215"/>
                  <a:ext cx="2206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3154B03-85FE-1AA2-5D5A-126DCBAA9389}"/>
                    </a:ext>
                  </a:extLst>
                </p14:cNvPr>
                <p14:cNvContentPartPr/>
                <p14:nvPr/>
              </p14:nvContentPartPr>
              <p14:xfrm>
                <a:off x="5904105" y="5853255"/>
                <a:ext cx="24840" cy="101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3154B03-85FE-1AA2-5D5A-126DCBAA938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897985" y="5847135"/>
                  <a:ext cx="3708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1F5BDF5-2ADF-8951-4BA6-558974141C8E}"/>
              </a:ext>
            </a:extLst>
          </p:cNvPr>
          <p:cNvGrpSpPr/>
          <p:nvPr/>
        </p:nvGrpSpPr>
        <p:grpSpPr>
          <a:xfrm>
            <a:off x="637665" y="3650775"/>
            <a:ext cx="834840" cy="312840"/>
            <a:chOff x="637665" y="3650775"/>
            <a:chExt cx="83484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D053FFE-F88D-BC5D-CDBE-688E76801BE7}"/>
                    </a:ext>
                  </a:extLst>
                </p14:cNvPr>
                <p14:cNvContentPartPr/>
                <p14:nvPr/>
              </p14:nvContentPartPr>
              <p14:xfrm>
                <a:off x="1025025" y="3745455"/>
                <a:ext cx="164880" cy="139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D053FFE-F88D-BC5D-CDBE-688E76801BE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18905" y="3739335"/>
                  <a:ext cx="177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8122E46-4405-B54F-A07F-E0688B16C53C}"/>
                    </a:ext>
                  </a:extLst>
                </p14:cNvPr>
                <p14:cNvContentPartPr/>
                <p14:nvPr/>
              </p14:nvContentPartPr>
              <p14:xfrm>
                <a:off x="1238865" y="3755535"/>
                <a:ext cx="233640" cy="208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8122E46-4405-B54F-A07F-E0688B16C53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32745" y="3749415"/>
                  <a:ext cx="245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01926ED-0D2D-2346-6D85-FEB5FE7086C6}"/>
                    </a:ext>
                  </a:extLst>
                </p14:cNvPr>
                <p14:cNvContentPartPr/>
                <p14:nvPr/>
              </p14:nvContentPartPr>
              <p14:xfrm>
                <a:off x="637665" y="3650775"/>
                <a:ext cx="126000" cy="81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01926ED-0D2D-2346-6D85-FEB5FE7086C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31545" y="3644655"/>
                  <a:ext cx="138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9808DCE-59F1-ACE0-AEB1-30C3863BC32A}"/>
                    </a:ext>
                  </a:extLst>
                </p14:cNvPr>
                <p14:cNvContentPartPr/>
                <p14:nvPr/>
              </p14:nvContentPartPr>
              <p14:xfrm>
                <a:off x="651345" y="3677415"/>
                <a:ext cx="104400" cy="133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9808DCE-59F1-ACE0-AEB1-30C3863BC32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5225" y="3671295"/>
                  <a:ext cx="116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7CF3A1C-1F12-06B1-D320-6B4E2E21E204}"/>
                    </a:ext>
                  </a:extLst>
                </p14:cNvPr>
                <p14:cNvContentPartPr/>
                <p14:nvPr/>
              </p14:nvContentPartPr>
              <p14:xfrm>
                <a:off x="967785" y="3728895"/>
                <a:ext cx="186840" cy="156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7CF3A1C-1F12-06B1-D320-6B4E2E21E20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61665" y="3722775"/>
                  <a:ext cx="199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2623B3D-6266-E673-7B68-420D7D2518AC}"/>
                    </a:ext>
                  </a:extLst>
                </p14:cNvPr>
                <p14:cNvContentPartPr/>
                <p14:nvPr/>
              </p14:nvContentPartPr>
              <p14:xfrm>
                <a:off x="1328145" y="3789735"/>
                <a:ext cx="56520" cy="36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2623B3D-6266-E673-7B68-420D7D2518A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322025" y="3783615"/>
                  <a:ext cx="6876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930F098-BB25-39C0-546C-DDC72D3ABBBE}"/>
                  </a:ext>
                </a:extLst>
              </p14:cNvPr>
              <p14:cNvContentPartPr/>
              <p14:nvPr/>
            </p14:nvContentPartPr>
            <p14:xfrm>
              <a:off x="1531545" y="4032375"/>
              <a:ext cx="2285280" cy="7552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930F098-BB25-39C0-546C-DDC72D3ABBB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525425" y="4026255"/>
                <a:ext cx="2297520" cy="7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C6D3343-3933-3CFF-BCE3-222DA53EC0E7}"/>
                  </a:ext>
                </a:extLst>
              </p14:cNvPr>
              <p14:cNvContentPartPr/>
              <p14:nvPr/>
            </p14:nvContentPartPr>
            <p14:xfrm>
              <a:off x="6695385" y="3652935"/>
              <a:ext cx="454320" cy="3175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C6D3343-3933-3CFF-BCE3-222DA53EC0E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689265" y="3646815"/>
                <a:ext cx="466560" cy="3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3262698-F3F2-4CB1-E8FB-D461FA44E81F}"/>
              </a:ext>
            </a:extLst>
          </p:cNvPr>
          <p:cNvGrpSpPr/>
          <p:nvPr/>
        </p:nvGrpSpPr>
        <p:grpSpPr>
          <a:xfrm>
            <a:off x="4008345" y="1005855"/>
            <a:ext cx="2447640" cy="561600"/>
            <a:chOff x="4008345" y="1005855"/>
            <a:chExt cx="2447640" cy="56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DD27EC-201B-CB69-42A2-4433C7429A30}"/>
                    </a:ext>
                  </a:extLst>
                </p14:cNvPr>
                <p14:cNvContentPartPr/>
                <p14:nvPr/>
              </p14:nvContentPartPr>
              <p14:xfrm>
                <a:off x="4008345" y="1005855"/>
                <a:ext cx="850680" cy="26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DD27EC-201B-CB69-42A2-4433C7429A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002225" y="999735"/>
                  <a:ext cx="8629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AFD0E4-6F91-2DAB-BFDD-0004E37D390A}"/>
                    </a:ext>
                  </a:extLst>
                </p14:cNvPr>
                <p14:cNvContentPartPr/>
                <p14:nvPr/>
              </p14:nvContentPartPr>
              <p14:xfrm>
                <a:off x="5051265" y="1114575"/>
                <a:ext cx="225000" cy="452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AFD0E4-6F91-2DAB-BFDD-0004E37D390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45145" y="1108455"/>
                  <a:ext cx="2372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615E38-493F-4E2B-A7FC-0122C8D559B2}"/>
                    </a:ext>
                  </a:extLst>
                </p14:cNvPr>
                <p14:cNvContentPartPr/>
                <p14:nvPr/>
              </p14:nvContentPartPr>
              <p14:xfrm>
                <a:off x="5428905" y="1131495"/>
                <a:ext cx="58680" cy="10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615E38-493F-4E2B-A7FC-0122C8D559B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22785" y="1125375"/>
                  <a:ext cx="709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8BA73A6-2B14-D0EE-6ADE-8096E8A06431}"/>
                    </a:ext>
                  </a:extLst>
                </p14:cNvPr>
                <p14:cNvContentPartPr/>
                <p14:nvPr/>
              </p14:nvContentPartPr>
              <p14:xfrm>
                <a:off x="5434665" y="1230135"/>
                <a:ext cx="198000" cy="43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8BA73A6-2B14-D0EE-6ADE-8096E8A0643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28545" y="1224015"/>
                  <a:ext cx="210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133497-BCD9-ACCA-4DFB-E4E40A8D7BFC}"/>
                    </a:ext>
                  </a:extLst>
                </p14:cNvPr>
                <p14:cNvContentPartPr/>
                <p14:nvPr/>
              </p14:nvContentPartPr>
              <p14:xfrm>
                <a:off x="5793585" y="1104135"/>
                <a:ext cx="345600" cy="164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133497-BCD9-ACCA-4DFB-E4E40A8D7BF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787465" y="1098015"/>
                  <a:ext cx="357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CB42D76-DD27-CEB4-283E-8704C0AC8A1A}"/>
                    </a:ext>
                  </a:extLst>
                </p14:cNvPr>
                <p14:cNvContentPartPr/>
                <p14:nvPr/>
              </p14:nvContentPartPr>
              <p14:xfrm>
                <a:off x="6267345" y="1054815"/>
                <a:ext cx="188640" cy="198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CB42D76-DD27-CEB4-283E-8704C0AC8A1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61225" y="1048695"/>
                  <a:ext cx="2008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1DC5E9C-B3CE-5760-5961-6CB627ED60A2}"/>
                    </a:ext>
                  </a:extLst>
                </p14:cNvPr>
                <p14:cNvContentPartPr/>
                <p14:nvPr/>
              </p14:nvContentPartPr>
              <p14:xfrm>
                <a:off x="5785665" y="1368015"/>
                <a:ext cx="308880" cy="42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1DC5E9C-B3CE-5760-5961-6CB627ED60A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779545" y="1361895"/>
                  <a:ext cx="32112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0625739-472F-8203-2C3A-5D6C3E7BEC62}"/>
                  </a:ext>
                </a:extLst>
              </p14:cNvPr>
              <p14:cNvContentPartPr/>
              <p14:nvPr/>
            </p14:nvContentPartPr>
            <p14:xfrm>
              <a:off x="7229265" y="3882255"/>
              <a:ext cx="17640" cy="120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0625739-472F-8203-2C3A-5D6C3E7BEC6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223145" y="3876135"/>
                <a:ext cx="298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03F55D8-69D1-30C5-965B-169E8103696D}"/>
                  </a:ext>
                </a:extLst>
              </p14:cNvPr>
              <p14:cNvContentPartPr/>
              <p14:nvPr/>
            </p14:nvContentPartPr>
            <p14:xfrm>
              <a:off x="7360665" y="3633495"/>
              <a:ext cx="390240" cy="3517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03F55D8-69D1-30C5-965B-169E8103696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354545" y="3627375"/>
                <a:ext cx="4024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3E4C017-2A96-A44F-3C17-15CDD85207B3}"/>
                  </a:ext>
                </a:extLst>
              </p14:cNvPr>
              <p14:cNvContentPartPr/>
              <p14:nvPr/>
            </p14:nvContentPartPr>
            <p14:xfrm>
              <a:off x="8089305" y="3754095"/>
              <a:ext cx="444600" cy="31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3E4C017-2A96-A44F-3C17-15CDD85207B3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083185" y="3747975"/>
                <a:ext cx="4568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2DE7D61-10CB-FFAF-FE51-27F0D7BCBD6A}"/>
                  </a:ext>
                </a:extLst>
              </p14:cNvPr>
              <p14:cNvContentPartPr/>
              <p14:nvPr/>
            </p14:nvContentPartPr>
            <p14:xfrm>
              <a:off x="8334465" y="3647535"/>
              <a:ext cx="23040" cy="2268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2DE7D61-10CB-FFAF-FE51-27F0D7BCBD6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328345" y="3641415"/>
                <a:ext cx="35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A18DAF5-7871-9499-66EC-327654E3AAA0}"/>
                  </a:ext>
                </a:extLst>
              </p14:cNvPr>
              <p14:cNvContentPartPr/>
              <p14:nvPr/>
            </p14:nvContentPartPr>
            <p14:xfrm>
              <a:off x="8707785" y="3613335"/>
              <a:ext cx="222120" cy="2563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A18DAF5-7871-9499-66EC-327654E3AAA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701665" y="3607215"/>
                <a:ext cx="2343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F9CB66B-EDD8-C892-613C-D12EB2B190E1}"/>
                  </a:ext>
                </a:extLst>
              </p14:cNvPr>
              <p14:cNvContentPartPr/>
              <p14:nvPr/>
            </p14:nvContentPartPr>
            <p14:xfrm>
              <a:off x="9099105" y="3798735"/>
              <a:ext cx="164880" cy="1126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F9CB66B-EDD8-C892-613C-D12EB2B190E1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092985" y="3792615"/>
                <a:ext cx="1771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588513D-596A-F63B-21C1-270F98D2C62B}"/>
                  </a:ext>
                </a:extLst>
              </p14:cNvPr>
              <p14:cNvContentPartPr/>
              <p14:nvPr/>
            </p14:nvContentPartPr>
            <p14:xfrm>
              <a:off x="9471705" y="3559335"/>
              <a:ext cx="268920" cy="2905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588513D-596A-F63B-21C1-270F98D2C62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465585" y="3553215"/>
                <a:ext cx="2811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A37BECF-4694-BC58-6E93-0E349721C87D}"/>
                  </a:ext>
                </a:extLst>
              </p14:cNvPr>
              <p14:cNvContentPartPr/>
              <p14:nvPr/>
            </p14:nvContentPartPr>
            <p14:xfrm>
              <a:off x="9859425" y="3736095"/>
              <a:ext cx="171720" cy="1688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A37BECF-4694-BC58-6E93-0E349721C87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853305" y="3729975"/>
                <a:ext cx="1839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C1BC8B5-6D5F-E4F6-B746-145CC34330DD}"/>
                  </a:ext>
                </a:extLst>
              </p14:cNvPr>
              <p14:cNvContentPartPr/>
              <p14:nvPr/>
            </p14:nvContentPartPr>
            <p14:xfrm>
              <a:off x="10158945" y="3690735"/>
              <a:ext cx="79200" cy="50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C1BC8B5-6D5F-E4F6-B746-145CC34330D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152825" y="3684615"/>
                <a:ext cx="914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DE3133C-E731-1D71-99DC-58256E9F271A}"/>
                  </a:ext>
                </a:extLst>
              </p14:cNvPr>
              <p14:cNvContentPartPr/>
              <p14:nvPr/>
            </p14:nvContentPartPr>
            <p14:xfrm>
              <a:off x="10714425" y="3672375"/>
              <a:ext cx="133920" cy="558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DE3133C-E731-1D71-99DC-58256E9F271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708305" y="3666255"/>
                <a:ext cx="1461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1322ACC-410D-C77C-1D99-28A57BEAAB9F}"/>
                  </a:ext>
                </a:extLst>
              </p14:cNvPr>
              <p14:cNvContentPartPr/>
              <p14:nvPr/>
            </p14:nvContentPartPr>
            <p14:xfrm>
              <a:off x="10991985" y="3690015"/>
              <a:ext cx="30240" cy="374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1322ACC-410D-C77C-1D99-28A57BEAAB9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0985865" y="3683895"/>
                <a:ext cx="424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266027B-8FD7-9FAD-BE14-4175B87DC488}"/>
                  </a:ext>
                </a:extLst>
              </p14:cNvPr>
              <p14:cNvContentPartPr/>
              <p14:nvPr/>
            </p14:nvContentPartPr>
            <p14:xfrm>
              <a:off x="11250465" y="3664095"/>
              <a:ext cx="35640" cy="313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266027B-8FD7-9FAD-BE14-4175B87DC48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1244345" y="3657975"/>
                <a:ext cx="478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0A0EA77-B804-87FB-0B24-E582D10319D2}"/>
                  </a:ext>
                </a:extLst>
              </p14:cNvPr>
              <p14:cNvContentPartPr/>
              <p14:nvPr/>
            </p14:nvContentPartPr>
            <p14:xfrm>
              <a:off x="11596785" y="3636375"/>
              <a:ext cx="6120" cy="108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0A0EA77-B804-87FB-0B24-E582D10319D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1590665" y="3630255"/>
                <a:ext cx="183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AA8EDF9-60C3-AAD0-8E32-4EBBD73943F0}"/>
                  </a:ext>
                </a:extLst>
              </p14:cNvPr>
              <p14:cNvContentPartPr/>
              <p14:nvPr/>
            </p14:nvContentPartPr>
            <p14:xfrm>
              <a:off x="10325625" y="4179975"/>
              <a:ext cx="393480" cy="367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AA8EDF9-60C3-AAD0-8E32-4EBBD73943F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319505" y="4173855"/>
                <a:ext cx="4057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AF0E0F7-6327-DA90-C8B7-C8AB6BE42D8B}"/>
                  </a:ext>
                </a:extLst>
              </p14:cNvPr>
              <p14:cNvContentPartPr/>
              <p14:nvPr/>
            </p14:nvContentPartPr>
            <p14:xfrm>
              <a:off x="10484385" y="4454295"/>
              <a:ext cx="255240" cy="662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AF0E0F7-6327-DA90-C8B7-C8AB6BE42D8B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478265" y="4448175"/>
                <a:ext cx="2674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868FD40-CAF7-981F-67D6-37FEBAA73666}"/>
                  </a:ext>
                </a:extLst>
              </p14:cNvPr>
              <p14:cNvContentPartPr/>
              <p14:nvPr/>
            </p14:nvContentPartPr>
            <p14:xfrm>
              <a:off x="11051745" y="4182855"/>
              <a:ext cx="196560" cy="3700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868FD40-CAF7-981F-67D6-37FEBAA7366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1045625" y="4176735"/>
                <a:ext cx="20880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CDF28998-FF24-A3D5-2C59-0054359F2391}"/>
                  </a:ext>
                </a:extLst>
              </p14:cNvPr>
              <p14:cNvContentPartPr/>
              <p14:nvPr/>
            </p14:nvContentPartPr>
            <p14:xfrm>
              <a:off x="11511105" y="4316415"/>
              <a:ext cx="33480" cy="259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CDF28998-FF24-A3D5-2C59-0054359F2391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1504985" y="4310295"/>
                <a:ext cx="457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BD951AF-0EC1-80F2-1BDC-5EE8A2895494}"/>
                  </a:ext>
                </a:extLst>
              </p14:cNvPr>
              <p14:cNvContentPartPr/>
              <p14:nvPr/>
            </p14:nvContentPartPr>
            <p14:xfrm>
              <a:off x="6878265" y="4043175"/>
              <a:ext cx="1692360" cy="2127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BD951AF-0EC1-80F2-1BDC-5EE8A2895494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872145" y="4037055"/>
                <a:ext cx="17046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4B4730E-3280-0DD0-C067-F09BD355F605}"/>
                  </a:ext>
                </a:extLst>
              </p14:cNvPr>
              <p14:cNvContentPartPr/>
              <p14:nvPr/>
            </p14:nvContentPartPr>
            <p14:xfrm>
              <a:off x="8078505" y="4082775"/>
              <a:ext cx="28800" cy="54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4B4730E-3280-0DD0-C067-F09BD355F60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072385" y="4076655"/>
                <a:ext cx="4104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27C57AA-05E4-1304-594A-47925AFA3B04}"/>
                  </a:ext>
                </a:extLst>
              </p14:cNvPr>
              <p14:cNvContentPartPr/>
              <p14:nvPr/>
            </p14:nvContentPartPr>
            <p14:xfrm>
              <a:off x="8837385" y="4380135"/>
              <a:ext cx="488520" cy="630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27C57AA-05E4-1304-594A-47925AFA3B0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831265" y="4374015"/>
                <a:ext cx="5007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CF1DA61-97C7-316D-995B-942FEE68A69B}"/>
                  </a:ext>
                </a:extLst>
              </p14:cNvPr>
              <p14:cNvContentPartPr/>
              <p14:nvPr/>
            </p14:nvContentPartPr>
            <p14:xfrm>
              <a:off x="9020265" y="4289775"/>
              <a:ext cx="203760" cy="3830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CF1DA61-97C7-316D-995B-942FEE68A69B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014145" y="4283655"/>
                <a:ext cx="21600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67BA87A-2200-7F98-5478-DE8D27038976}"/>
                  </a:ext>
                </a:extLst>
              </p14:cNvPr>
              <p14:cNvContentPartPr/>
              <p14:nvPr/>
            </p14:nvContentPartPr>
            <p14:xfrm>
              <a:off x="9528225" y="4255575"/>
              <a:ext cx="288360" cy="2318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67BA87A-2200-7F98-5478-DE8D2703897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522105" y="4249455"/>
                <a:ext cx="3006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7DBBBAC-F869-D6AC-1980-DA9F67878B2B}"/>
                  </a:ext>
                </a:extLst>
              </p14:cNvPr>
              <p14:cNvContentPartPr/>
              <p14:nvPr/>
            </p14:nvContentPartPr>
            <p14:xfrm>
              <a:off x="9527865" y="4056495"/>
              <a:ext cx="376200" cy="447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7DBBBAC-F869-D6AC-1980-DA9F67878B2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521745" y="4050375"/>
                <a:ext cx="38844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828A24F-AEF6-7374-E77B-58BE99B6BCE9}"/>
                  </a:ext>
                </a:extLst>
              </p14:cNvPr>
              <p14:cNvContentPartPr/>
              <p14:nvPr/>
            </p14:nvContentPartPr>
            <p14:xfrm>
              <a:off x="9572505" y="4110495"/>
              <a:ext cx="79200" cy="3459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828A24F-AEF6-7374-E77B-58BE99B6BCE9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9566385" y="4104375"/>
                <a:ext cx="914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3FB8F3F-1C55-2037-F352-79780D85B471}"/>
                  </a:ext>
                </a:extLst>
              </p14:cNvPr>
              <p14:cNvContentPartPr/>
              <p14:nvPr/>
            </p14:nvContentPartPr>
            <p14:xfrm>
              <a:off x="9709665" y="4366455"/>
              <a:ext cx="269280" cy="1753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3FB8F3F-1C55-2037-F352-79780D85B471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703545" y="4360335"/>
                <a:ext cx="2815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2CFE1CE7-30D1-52D3-CF61-E42ACB6F44D6}"/>
                  </a:ext>
                </a:extLst>
              </p14:cNvPr>
              <p14:cNvContentPartPr/>
              <p14:nvPr/>
            </p14:nvContentPartPr>
            <p14:xfrm>
              <a:off x="9451185" y="4080615"/>
              <a:ext cx="20880" cy="97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2CFE1CE7-30D1-52D3-CF61-E42ACB6F44D6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445065" y="4074495"/>
                <a:ext cx="3312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674320E-218C-2963-4E8E-B4D0568BBB28}"/>
              </a:ext>
            </a:extLst>
          </p:cNvPr>
          <p:cNvGrpSpPr/>
          <p:nvPr/>
        </p:nvGrpSpPr>
        <p:grpSpPr>
          <a:xfrm>
            <a:off x="6740025" y="4639335"/>
            <a:ext cx="5026320" cy="1252080"/>
            <a:chOff x="6740025" y="4639335"/>
            <a:chExt cx="5026320" cy="12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B363912-71CC-F401-6D00-BF9F30FA1B6B}"/>
                    </a:ext>
                  </a:extLst>
                </p14:cNvPr>
                <p14:cNvContentPartPr/>
                <p14:nvPr/>
              </p14:nvContentPartPr>
              <p14:xfrm>
                <a:off x="7196145" y="4997175"/>
                <a:ext cx="766440" cy="451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B363912-71CC-F401-6D00-BF9F30FA1B6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90025" y="4991055"/>
                  <a:ext cx="7786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CC003A9-1AE1-BF02-5E8C-AD7F1D8675DB}"/>
                    </a:ext>
                  </a:extLst>
                </p14:cNvPr>
                <p14:cNvContentPartPr/>
                <p14:nvPr/>
              </p14:nvContentPartPr>
              <p14:xfrm>
                <a:off x="7904985" y="4732215"/>
                <a:ext cx="477000" cy="36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CC003A9-1AE1-BF02-5E8C-AD7F1D8675D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898865" y="4726095"/>
                  <a:ext cx="489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9B61179-E5A4-E8D4-B5BA-10219BEACCFF}"/>
                    </a:ext>
                  </a:extLst>
                </p14:cNvPr>
                <p14:cNvContentPartPr/>
                <p14:nvPr/>
              </p14:nvContentPartPr>
              <p14:xfrm>
                <a:off x="8131065" y="4735095"/>
                <a:ext cx="69840" cy="2102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9B61179-E5A4-E8D4-B5BA-10219BEACCF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124945" y="4728975"/>
                  <a:ext cx="82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7A6723E-29BE-7A5E-A4A5-647F5990C475}"/>
                    </a:ext>
                  </a:extLst>
                </p14:cNvPr>
                <p14:cNvContentPartPr/>
                <p14:nvPr/>
              </p14:nvContentPartPr>
              <p14:xfrm>
                <a:off x="8334465" y="5035695"/>
                <a:ext cx="707760" cy="3711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7A6723E-29BE-7A5E-A4A5-647F5990C47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328345" y="5029575"/>
                  <a:ext cx="720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680E643-1D06-6FA3-1230-DAB49C17BBC8}"/>
                    </a:ext>
                  </a:extLst>
                </p14:cNvPr>
                <p14:cNvContentPartPr/>
                <p14:nvPr/>
              </p14:nvContentPartPr>
              <p14:xfrm>
                <a:off x="9107385" y="5297775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680E643-1D06-6FA3-1230-DAB49C17BBC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101265" y="529165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1EC0B7C-F482-2826-1ABF-BAC678167F47}"/>
                    </a:ext>
                  </a:extLst>
                </p14:cNvPr>
                <p14:cNvContentPartPr/>
                <p14:nvPr/>
              </p14:nvContentPartPr>
              <p14:xfrm>
                <a:off x="9450105" y="5216415"/>
                <a:ext cx="525960" cy="763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1EC0B7C-F482-2826-1ABF-BAC678167F4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443985" y="5210295"/>
                  <a:ext cx="538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79168E1-C139-6BEB-FC88-F83853122545}"/>
                    </a:ext>
                  </a:extLst>
                </p14:cNvPr>
                <p14:cNvContentPartPr/>
                <p14:nvPr/>
              </p14:nvContentPartPr>
              <p14:xfrm>
                <a:off x="9623985" y="5090415"/>
                <a:ext cx="83520" cy="340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79168E1-C139-6BEB-FC88-F8385312254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617865" y="5084295"/>
                  <a:ext cx="957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8128BC0-470F-2D74-A987-9C553C8E65F7}"/>
                    </a:ext>
                  </a:extLst>
                </p14:cNvPr>
                <p14:cNvContentPartPr/>
                <p14:nvPr/>
              </p14:nvContentPartPr>
              <p14:xfrm>
                <a:off x="10035465" y="4998255"/>
                <a:ext cx="402480" cy="441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8128BC0-470F-2D74-A987-9C553C8E65F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029345" y="4992135"/>
                  <a:ext cx="41472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29AD901-7581-279D-4FFB-FCB668F42E6A}"/>
                    </a:ext>
                  </a:extLst>
                </p14:cNvPr>
                <p14:cNvContentPartPr/>
                <p14:nvPr/>
              </p14:nvContentPartPr>
              <p14:xfrm>
                <a:off x="10794345" y="5188695"/>
                <a:ext cx="217440" cy="38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29AD901-7581-279D-4FFB-FCB668F42E6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788225" y="5182575"/>
                  <a:ext cx="229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DB6BABC-4AC8-D29B-7B85-B03DC76E6CB8}"/>
                    </a:ext>
                  </a:extLst>
                </p14:cNvPr>
                <p14:cNvContentPartPr/>
                <p14:nvPr/>
              </p14:nvContentPartPr>
              <p14:xfrm>
                <a:off x="10787505" y="5396415"/>
                <a:ext cx="189000" cy="230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DB6BABC-4AC8-D29B-7B85-B03DC76E6CB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781385" y="5390295"/>
                  <a:ext cx="201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2E893DA-5A37-7B05-413B-3179E1CA4B94}"/>
                    </a:ext>
                  </a:extLst>
                </p14:cNvPr>
                <p14:cNvContentPartPr/>
                <p14:nvPr/>
              </p14:nvContentPartPr>
              <p14:xfrm>
                <a:off x="11194305" y="5132175"/>
                <a:ext cx="213840" cy="400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2E893DA-5A37-7B05-413B-3179E1CA4B9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188185" y="5126055"/>
                  <a:ext cx="2260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9FF1AE8-992D-18A7-0A70-478AA31BCE46}"/>
                    </a:ext>
                  </a:extLst>
                </p14:cNvPr>
                <p14:cNvContentPartPr/>
                <p14:nvPr/>
              </p14:nvContentPartPr>
              <p14:xfrm>
                <a:off x="6799065" y="4775055"/>
                <a:ext cx="219240" cy="8121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9FF1AE8-992D-18A7-0A70-478AA31BCE4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792945" y="4768935"/>
                  <a:ext cx="231480" cy="82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CB0CADD-2202-98C9-DF8C-7E6FAC38869C}"/>
                    </a:ext>
                  </a:extLst>
                </p14:cNvPr>
                <p14:cNvContentPartPr/>
                <p14:nvPr/>
              </p14:nvContentPartPr>
              <p14:xfrm>
                <a:off x="7145745" y="4639335"/>
                <a:ext cx="4620600" cy="11980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CB0CADD-2202-98C9-DF8C-7E6FAC38869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139625" y="4633215"/>
                  <a:ext cx="4632840" cy="12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06C9CFE-AEFA-5AFE-6B68-4580A0FFBA89}"/>
                    </a:ext>
                  </a:extLst>
                </p14:cNvPr>
                <p14:cNvContentPartPr/>
                <p14:nvPr/>
              </p14:nvContentPartPr>
              <p14:xfrm>
                <a:off x="6857745" y="5493255"/>
                <a:ext cx="72720" cy="32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06C9CFE-AEFA-5AFE-6B68-4580A0FFBA8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51625" y="5487135"/>
                  <a:ext cx="84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AC3784B-C362-D556-4724-833DB7DD4111}"/>
                    </a:ext>
                  </a:extLst>
                </p14:cNvPr>
                <p14:cNvContentPartPr/>
                <p14:nvPr/>
              </p14:nvContentPartPr>
              <p14:xfrm>
                <a:off x="6740025" y="5495055"/>
                <a:ext cx="4727520" cy="396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AC3784B-C362-D556-4724-833DB7DD411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33905" y="5488935"/>
                  <a:ext cx="47397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8746E80-8086-9062-36C3-E60D57AB257B}"/>
                    </a:ext>
                  </a:extLst>
                </p14:cNvPr>
                <p14:cNvContentPartPr/>
                <p14:nvPr/>
              </p14:nvContentPartPr>
              <p14:xfrm>
                <a:off x="8297025" y="5438535"/>
                <a:ext cx="527040" cy="132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8746E80-8086-9062-36C3-E60D57AB257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290905" y="5432415"/>
                  <a:ext cx="539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733C5E9-2BD4-B7CD-08B8-1D6AE5ED65D6}"/>
                    </a:ext>
                  </a:extLst>
                </p14:cNvPr>
                <p14:cNvContentPartPr/>
                <p14:nvPr/>
              </p14:nvContentPartPr>
              <p14:xfrm>
                <a:off x="7646145" y="5615295"/>
                <a:ext cx="1682280" cy="86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733C5E9-2BD4-B7CD-08B8-1D6AE5ED65D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640025" y="5609175"/>
                  <a:ext cx="16945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92A73EE-CA73-30D0-FDCC-CA4A4CA31B50}"/>
                    </a:ext>
                  </a:extLst>
                </p14:cNvPr>
                <p14:cNvContentPartPr/>
                <p14:nvPr/>
              </p14:nvContentPartPr>
              <p14:xfrm>
                <a:off x="7439145" y="5586855"/>
                <a:ext cx="920880" cy="63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92A73EE-CA73-30D0-FDCC-CA4A4CA31B5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433025" y="5580735"/>
                  <a:ext cx="933120" cy="7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751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2BF5E7B-B07E-2AC8-BD33-45B2DE4B93B3}"/>
                  </a:ext>
                </a:extLst>
              </p14:cNvPr>
              <p14:cNvContentPartPr/>
              <p14:nvPr/>
            </p14:nvContentPartPr>
            <p14:xfrm>
              <a:off x="1455945" y="650895"/>
              <a:ext cx="86040" cy="33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2BF5E7B-B07E-2AC8-BD33-45B2DE4B93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9825" y="644775"/>
                <a:ext cx="9828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9E8E0406-6F5C-B2F3-D7B5-4D75B1DC272F}"/>
              </a:ext>
            </a:extLst>
          </p:cNvPr>
          <p:cNvGrpSpPr/>
          <p:nvPr/>
        </p:nvGrpSpPr>
        <p:grpSpPr>
          <a:xfrm>
            <a:off x="1944105" y="1420215"/>
            <a:ext cx="9404280" cy="2632320"/>
            <a:chOff x="1944105" y="1420215"/>
            <a:chExt cx="9404280" cy="263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5CA4A24-E723-B69C-37BA-A47D571773C3}"/>
                    </a:ext>
                  </a:extLst>
                </p14:cNvPr>
                <p14:cNvContentPartPr/>
                <p14:nvPr/>
              </p14:nvContentPartPr>
              <p14:xfrm>
                <a:off x="1944105" y="1641255"/>
                <a:ext cx="344160" cy="446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5CA4A24-E723-B69C-37BA-A47D571773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37985" y="1635135"/>
                  <a:ext cx="3564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A12F976-ED29-4D67-3D38-545B73110E95}"/>
                    </a:ext>
                  </a:extLst>
                </p14:cNvPr>
                <p14:cNvContentPartPr/>
                <p14:nvPr/>
              </p14:nvContentPartPr>
              <p14:xfrm>
                <a:off x="2262705" y="1892535"/>
                <a:ext cx="518400" cy="797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A12F976-ED29-4D67-3D38-545B73110E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56585" y="1886415"/>
                  <a:ext cx="530640" cy="8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43C9A64-D0F2-5994-21F5-9813A97A8DDD}"/>
                    </a:ext>
                  </a:extLst>
                </p14:cNvPr>
                <p14:cNvContentPartPr/>
                <p14:nvPr/>
              </p14:nvContentPartPr>
              <p14:xfrm>
                <a:off x="3268905" y="1900815"/>
                <a:ext cx="305640" cy="54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43C9A64-D0F2-5994-21F5-9813A97A8D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62785" y="1894695"/>
                  <a:ext cx="317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1A0C19C-F757-5B5F-9893-34E2BF049601}"/>
                    </a:ext>
                  </a:extLst>
                </p14:cNvPr>
                <p14:cNvContentPartPr/>
                <p14:nvPr/>
              </p14:nvContentPartPr>
              <p14:xfrm>
                <a:off x="3462945" y="2123295"/>
                <a:ext cx="443880" cy="149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1A0C19C-F757-5B5F-9893-34E2BF0496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6825" y="2117175"/>
                  <a:ext cx="456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3A4D1AE-2041-1E16-5286-EB97A0EEB03F}"/>
                    </a:ext>
                  </a:extLst>
                </p14:cNvPr>
                <p14:cNvContentPartPr/>
                <p14:nvPr/>
              </p14:nvContentPartPr>
              <p14:xfrm>
                <a:off x="4182225" y="1822695"/>
                <a:ext cx="491760" cy="73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3A4D1AE-2041-1E16-5286-EB97A0EEB0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76105" y="1816575"/>
                  <a:ext cx="504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CD15355-FC93-61A5-3BC0-D23DFA4E243D}"/>
                    </a:ext>
                  </a:extLst>
                </p14:cNvPr>
                <p14:cNvContentPartPr/>
                <p14:nvPr/>
              </p14:nvContentPartPr>
              <p14:xfrm>
                <a:off x="4852185" y="1684455"/>
                <a:ext cx="311040" cy="249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CD15355-FC93-61A5-3BC0-D23DFA4E24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46065" y="1678335"/>
                  <a:ext cx="3232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7E7E8BA-7332-675D-A02A-51A454BCC48E}"/>
                    </a:ext>
                  </a:extLst>
                </p14:cNvPr>
                <p14:cNvContentPartPr/>
                <p14:nvPr/>
              </p14:nvContentPartPr>
              <p14:xfrm>
                <a:off x="5310105" y="1635495"/>
                <a:ext cx="475920" cy="316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7E7E8BA-7332-675D-A02A-51A454BCC4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03985" y="1629375"/>
                  <a:ext cx="4881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9E04CB-6536-24FF-743A-1ED2CFD8E4F3}"/>
                    </a:ext>
                  </a:extLst>
                </p14:cNvPr>
                <p14:cNvContentPartPr/>
                <p14:nvPr/>
              </p14:nvContentPartPr>
              <p14:xfrm>
                <a:off x="6347265" y="1727295"/>
                <a:ext cx="410040" cy="55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9E04CB-6536-24FF-743A-1ED2CFD8E4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41145" y="1721175"/>
                  <a:ext cx="422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95312C5-DF7C-E083-B8E6-C61E16CDB6AB}"/>
                    </a:ext>
                  </a:extLst>
                </p14:cNvPr>
                <p14:cNvContentPartPr/>
                <p14:nvPr/>
              </p14:nvContentPartPr>
              <p14:xfrm>
                <a:off x="7055745" y="1533615"/>
                <a:ext cx="448200" cy="427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95312C5-DF7C-E083-B8E6-C61E16CDB6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9625" y="1527495"/>
                  <a:ext cx="46044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B9B681F-74B1-3A6E-1A24-1A6FC3D4B445}"/>
                    </a:ext>
                  </a:extLst>
                </p14:cNvPr>
                <p14:cNvContentPartPr/>
                <p14:nvPr/>
              </p14:nvContentPartPr>
              <p14:xfrm>
                <a:off x="2734305" y="2706495"/>
                <a:ext cx="446760" cy="934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B9B681F-74B1-3A6E-1A24-1A6FC3D4B4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28185" y="2700375"/>
                  <a:ext cx="459000" cy="9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89894C6-598E-14B1-E6AE-F8376E318D76}"/>
                    </a:ext>
                  </a:extLst>
                </p14:cNvPr>
                <p14:cNvContentPartPr/>
                <p14:nvPr/>
              </p14:nvContentPartPr>
              <p14:xfrm>
                <a:off x="3778665" y="2877135"/>
                <a:ext cx="208440" cy="67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89894C6-598E-14B1-E6AE-F8376E318D7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72545" y="2871015"/>
                  <a:ext cx="220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2CF7040-B628-2863-F77E-7799DC0E0837}"/>
                    </a:ext>
                  </a:extLst>
                </p14:cNvPr>
                <p14:cNvContentPartPr/>
                <p14:nvPr/>
              </p14:nvContentPartPr>
              <p14:xfrm>
                <a:off x="3817545" y="3149655"/>
                <a:ext cx="346680" cy="133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2CF7040-B628-2863-F77E-7799DC0E08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11425" y="3143535"/>
                  <a:ext cx="358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316F203-2893-0D98-5E7D-1E834C3D9101}"/>
                    </a:ext>
                  </a:extLst>
                </p14:cNvPr>
                <p14:cNvContentPartPr/>
                <p14:nvPr/>
              </p14:nvContentPartPr>
              <p14:xfrm>
                <a:off x="4922745" y="2730975"/>
                <a:ext cx="490680" cy="46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316F203-2893-0D98-5E7D-1E834C3D910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16625" y="2724855"/>
                  <a:ext cx="502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A20E440-67C6-EC2C-379F-D8221A41EC32}"/>
                    </a:ext>
                  </a:extLst>
                </p14:cNvPr>
                <p14:cNvContentPartPr/>
                <p14:nvPr/>
              </p14:nvContentPartPr>
              <p14:xfrm>
                <a:off x="5753265" y="2620815"/>
                <a:ext cx="320760" cy="242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A20E440-67C6-EC2C-379F-D8221A41EC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47145" y="2614695"/>
                  <a:ext cx="333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8DEA63-3042-1298-6F1A-36C744EF83F2}"/>
                    </a:ext>
                  </a:extLst>
                </p14:cNvPr>
                <p14:cNvContentPartPr/>
                <p14:nvPr/>
              </p14:nvContentPartPr>
              <p14:xfrm>
                <a:off x="5425665" y="2998455"/>
                <a:ext cx="1070280" cy="132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8DEA63-3042-1298-6F1A-36C744EF83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19545" y="2992335"/>
                  <a:ext cx="1082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0CFF54A-E529-9224-3D8D-A85875698DBC}"/>
                    </a:ext>
                  </a:extLst>
                </p14:cNvPr>
                <p14:cNvContentPartPr/>
                <p14:nvPr/>
              </p14:nvContentPartPr>
              <p14:xfrm>
                <a:off x="5925345" y="3197175"/>
                <a:ext cx="421920" cy="265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0CFF54A-E529-9224-3D8D-A85875698D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19225" y="3191055"/>
                  <a:ext cx="434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4769C6D-4D1E-0C35-BDBC-ACDE93B9E099}"/>
                    </a:ext>
                  </a:extLst>
                </p14:cNvPr>
                <p14:cNvContentPartPr/>
                <p14:nvPr/>
              </p14:nvContentPartPr>
              <p14:xfrm>
                <a:off x="4554105" y="2389695"/>
                <a:ext cx="65880" cy="897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4769C6D-4D1E-0C35-BDBC-ACDE93B9E09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47985" y="2383575"/>
                  <a:ext cx="781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6E4692-5C90-D65F-676C-68E9D4581894}"/>
                    </a:ext>
                  </a:extLst>
                </p14:cNvPr>
                <p14:cNvContentPartPr/>
                <p14:nvPr/>
              </p14:nvContentPartPr>
              <p14:xfrm>
                <a:off x="4768305" y="2265855"/>
                <a:ext cx="2188080" cy="1443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6E4692-5C90-D65F-676C-68E9D45818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62185" y="2259735"/>
                  <a:ext cx="2200320" cy="14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3E4B497-4EBF-3202-23A9-1CC58DA2A30C}"/>
                    </a:ext>
                  </a:extLst>
                </p14:cNvPr>
                <p14:cNvContentPartPr/>
                <p14:nvPr/>
              </p14:nvContentPartPr>
              <p14:xfrm>
                <a:off x="4533225" y="3196455"/>
                <a:ext cx="2505240" cy="856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3E4B497-4EBF-3202-23A9-1CC58DA2A3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27105" y="3190335"/>
                  <a:ext cx="2517480" cy="8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7993475-3084-B6BA-E5C0-AA911CACFDB9}"/>
                    </a:ext>
                  </a:extLst>
                </p14:cNvPr>
                <p14:cNvContentPartPr/>
                <p14:nvPr/>
              </p14:nvContentPartPr>
              <p14:xfrm>
                <a:off x="6935145" y="2656455"/>
                <a:ext cx="551520" cy="408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7993475-3084-B6BA-E5C0-AA911CACFD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29025" y="2650335"/>
                  <a:ext cx="5637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412CD8E-3AD3-90B6-E318-A3D1D9653A31}"/>
                    </a:ext>
                  </a:extLst>
                </p14:cNvPr>
                <p14:cNvContentPartPr/>
                <p14:nvPr/>
              </p14:nvContentPartPr>
              <p14:xfrm>
                <a:off x="8025945" y="2738895"/>
                <a:ext cx="511560" cy="65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412CD8E-3AD3-90B6-E318-A3D1D9653A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19825" y="2732775"/>
                  <a:ext cx="523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40C349C-263C-E30D-A052-452F34C9C581}"/>
                    </a:ext>
                  </a:extLst>
                </p14:cNvPr>
                <p14:cNvContentPartPr/>
                <p14:nvPr/>
              </p14:nvContentPartPr>
              <p14:xfrm>
                <a:off x="9083985" y="2301855"/>
                <a:ext cx="342360" cy="358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40C349C-263C-E30D-A052-452F34C9C58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77865" y="2295735"/>
                  <a:ext cx="3546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658AA32-1FDB-1424-B0A1-4BF039D38106}"/>
                    </a:ext>
                  </a:extLst>
                </p14:cNvPr>
                <p14:cNvContentPartPr/>
                <p14:nvPr/>
              </p14:nvContentPartPr>
              <p14:xfrm>
                <a:off x="8830905" y="2925015"/>
                <a:ext cx="740880" cy="139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658AA32-1FDB-1424-B0A1-4BF039D381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24785" y="2918895"/>
                  <a:ext cx="753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DD0321B-0B35-3F84-D591-CC6A1E2D1144}"/>
                    </a:ext>
                  </a:extLst>
                </p14:cNvPr>
                <p14:cNvContentPartPr/>
                <p14:nvPr/>
              </p14:nvContentPartPr>
              <p14:xfrm>
                <a:off x="9008745" y="3161175"/>
                <a:ext cx="399960" cy="391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DD0321B-0B35-3F84-D591-CC6A1E2D11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02625" y="3155055"/>
                  <a:ext cx="4122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152ADD3-882A-9790-47CB-15DF90003501}"/>
                    </a:ext>
                  </a:extLst>
                </p14:cNvPr>
                <p14:cNvContentPartPr/>
                <p14:nvPr/>
              </p14:nvContentPartPr>
              <p14:xfrm>
                <a:off x="8672505" y="2432895"/>
                <a:ext cx="92520" cy="1065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152ADD3-882A-9790-47CB-15DF9000350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66385" y="2426775"/>
                  <a:ext cx="104760" cy="10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57AE628-D9F1-D2C7-C30A-63E537B100D1}"/>
                    </a:ext>
                  </a:extLst>
                </p14:cNvPr>
                <p14:cNvContentPartPr/>
                <p14:nvPr/>
              </p14:nvContentPartPr>
              <p14:xfrm>
                <a:off x="8556225" y="1851135"/>
                <a:ext cx="1450440" cy="1919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57AE628-D9F1-D2C7-C30A-63E537B100D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50105" y="1845015"/>
                  <a:ext cx="1462680" cy="19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4F13527-28CE-1096-5649-7AD793414876}"/>
                    </a:ext>
                  </a:extLst>
                </p14:cNvPr>
                <p14:cNvContentPartPr/>
                <p14:nvPr/>
              </p14:nvContentPartPr>
              <p14:xfrm>
                <a:off x="10110705" y="2931855"/>
                <a:ext cx="515160" cy="75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4F13527-28CE-1096-5649-7AD79341487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04585" y="2925735"/>
                  <a:ext cx="527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BEA63F2-6C68-A3DB-43F6-B7C0D5CF01A0}"/>
                    </a:ext>
                  </a:extLst>
                </p14:cNvPr>
                <p14:cNvContentPartPr/>
                <p14:nvPr/>
              </p14:nvContentPartPr>
              <p14:xfrm>
                <a:off x="10907385" y="2737095"/>
                <a:ext cx="441000" cy="302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BEA63F2-6C68-A3DB-43F6-B7C0D5CF01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01265" y="2730975"/>
                  <a:ext cx="4532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1EC841D-E819-5FFC-CAF1-98F51B19DCD1}"/>
                    </a:ext>
                  </a:extLst>
                </p14:cNvPr>
                <p14:cNvContentPartPr/>
                <p14:nvPr/>
              </p14:nvContentPartPr>
              <p14:xfrm>
                <a:off x="6939105" y="1787775"/>
                <a:ext cx="1378440" cy="439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1EC841D-E819-5FFC-CAF1-98F51B19DCD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32985" y="1781655"/>
                  <a:ext cx="1390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69062ED-C32E-051A-C09E-9BECB11B8BF7}"/>
                    </a:ext>
                  </a:extLst>
                </p14:cNvPr>
                <p14:cNvContentPartPr/>
                <p14:nvPr/>
              </p14:nvContentPartPr>
              <p14:xfrm>
                <a:off x="8424825" y="1420215"/>
                <a:ext cx="791280" cy="236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69062ED-C32E-051A-C09E-9BECB11B8BF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18705" y="1414095"/>
                  <a:ext cx="803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526F9D8-54B5-BCB0-DDDD-8B7502700D64}"/>
                    </a:ext>
                  </a:extLst>
                </p14:cNvPr>
                <p14:cNvContentPartPr/>
                <p14:nvPr/>
              </p14:nvContentPartPr>
              <p14:xfrm>
                <a:off x="9331665" y="1498695"/>
                <a:ext cx="13680" cy="71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526F9D8-54B5-BCB0-DDDD-8B7502700D6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25545" y="1492575"/>
                  <a:ext cx="25920" cy="8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4DD2B0D-31CB-DC33-703D-7BF0B3C49167}"/>
                  </a:ext>
                </a:extLst>
              </p14:cNvPr>
              <p14:cNvContentPartPr/>
              <p14:nvPr/>
            </p14:nvContentPartPr>
            <p14:xfrm>
              <a:off x="10735665" y="455415"/>
              <a:ext cx="435240" cy="579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4DD2B0D-31CB-DC33-703D-7BF0B3C4916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729545" y="449295"/>
                <a:ext cx="447480" cy="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A8A8A2F4-10CF-0C0F-CA54-CADDE4D37F33}"/>
              </a:ext>
            </a:extLst>
          </p:cNvPr>
          <p:cNvGrpSpPr/>
          <p:nvPr/>
        </p:nvGrpSpPr>
        <p:grpSpPr>
          <a:xfrm>
            <a:off x="1664025" y="209535"/>
            <a:ext cx="6250320" cy="919440"/>
            <a:chOff x="1664025" y="209535"/>
            <a:chExt cx="6250320" cy="9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0A58A1-BAEC-12A6-F014-26E63CE18BB5}"/>
                    </a:ext>
                  </a:extLst>
                </p14:cNvPr>
                <p14:cNvContentPartPr/>
                <p14:nvPr/>
              </p14:nvContentPartPr>
              <p14:xfrm>
                <a:off x="1664025" y="352095"/>
                <a:ext cx="339840" cy="273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0A58A1-BAEC-12A6-F014-26E63CE18B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57905" y="345975"/>
                  <a:ext cx="352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02803FF-A68D-0DCC-F510-71DE88711131}"/>
                    </a:ext>
                  </a:extLst>
                </p14:cNvPr>
                <p14:cNvContentPartPr/>
                <p14:nvPr/>
              </p14:nvContentPartPr>
              <p14:xfrm>
                <a:off x="2099625" y="366855"/>
                <a:ext cx="499680" cy="312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02803FF-A68D-0DCC-F510-71DE887111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93505" y="360735"/>
                  <a:ext cx="5119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4ADDF7-839E-4793-EAD3-387BB8CAEDD4}"/>
                    </a:ext>
                  </a:extLst>
                </p14:cNvPr>
                <p14:cNvContentPartPr/>
                <p14:nvPr/>
              </p14:nvContentPartPr>
              <p14:xfrm>
                <a:off x="5917065" y="375135"/>
                <a:ext cx="217440" cy="371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4ADDF7-839E-4793-EAD3-387BB8CAEDD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10945" y="369015"/>
                  <a:ext cx="2296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95F021F-F86C-1B23-0F3E-BB3A8F59B066}"/>
                    </a:ext>
                  </a:extLst>
                </p14:cNvPr>
                <p14:cNvContentPartPr/>
                <p14:nvPr/>
              </p14:nvContentPartPr>
              <p14:xfrm>
                <a:off x="6788265" y="413295"/>
                <a:ext cx="236880" cy="60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95F021F-F86C-1B23-0F3E-BB3A8F59B0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82145" y="407175"/>
                  <a:ext cx="2491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4777FF-63D7-9C5A-BFA9-26456A3ABBA7}"/>
                    </a:ext>
                  </a:extLst>
                </p14:cNvPr>
                <p14:cNvContentPartPr/>
                <p14:nvPr/>
              </p14:nvContentPartPr>
              <p14:xfrm>
                <a:off x="6807705" y="694095"/>
                <a:ext cx="196920" cy="61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4777FF-63D7-9C5A-BFA9-26456A3ABBA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01585" y="687975"/>
                  <a:ext cx="209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CB254F0-5DA0-2D9F-0FC2-F7B70B3F2431}"/>
                    </a:ext>
                  </a:extLst>
                </p14:cNvPr>
                <p14:cNvContentPartPr/>
                <p14:nvPr/>
              </p14:nvContentPartPr>
              <p14:xfrm>
                <a:off x="7382985" y="516255"/>
                <a:ext cx="161280" cy="277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CB254F0-5DA0-2D9F-0FC2-F7B70B3F243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76865" y="510135"/>
                  <a:ext cx="1735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50F053-B9A2-E6FE-CDEB-C7D0F2AA8F2F}"/>
                    </a:ext>
                  </a:extLst>
                </p14:cNvPr>
                <p14:cNvContentPartPr/>
                <p14:nvPr/>
              </p14:nvContentPartPr>
              <p14:xfrm>
                <a:off x="7889865" y="651975"/>
                <a:ext cx="20880" cy="30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50F053-B9A2-E6FE-CDEB-C7D0F2AA8F2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83745" y="645855"/>
                  <a:ext cx="33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9E24EC-703E-C296-BFBF-6750FEF9027A}"/>
                    </a:ext>
                  </a:extLst>
                </p14:cNvPr>
                <p14:cNvContentPartPr/>
                <p14:nvPr/>
              </p14:nvContentPartPr>
              <p14:xfrm>
                <a:off x="3259905" y="209535"/>
                <a:ext cx="56160" cy="469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9E24EC-703E-C296-BFBF-6750FEF9027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53785" y="203415"/>
                  <a:ext cx="684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1497E5-F990-E6B6-0FEA-6FCC988B60A4}"/>
                    </a:ext>
                  </a:extLst>
                </p14:cNvPr>
                <p14:cNvContentPartPr/>
                <p14:nvPr/>
              </p14:nvContentPartPr>
              <p14:xfrm>
                <a:off x="3193305" y="500775"/>
                <a:ext cx="315720" cy="25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1497E5-F990-E6B6-0FEA-6FCC988B60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87185" y="494655"/>
                  <a:ext cx="327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A73410-7FD9-0E30-9318-F8E7A1C97FD1}"/>
                    </a:ext>
                  </a:extLst>
                </p14:cNvPr>
                <p14:cNvContentPartPr/>
                <p14:nvPr/>
              </p14:nvContentPartPr>
              <p14:xfrm>
                <a:off x="3866145" y="219975"/>
                <a:ext cx="281520" cy="498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A73410-7FD9-0E30-9318-F8E7A1C97FD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60025" y="213855"/>
                  <a:ext cx="2937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3FAE6E-703A-F0D7-26C6-391F10A9DEB0}"/>
                    </a:ext>
                  </a:extLst>
                </p14:cNvPr>
                <p14:cNvContentPartPr/>
                <p14:nvPr/>
              </p14:nvContentPartPr>
              <p14:xfrm>
                <a:off x="4415145" y="415455"/>
                <a:ext cx="447480" cy="704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3FAE6E-703A-F0D7-26C6-391F10A9DEB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09025" y="409335"/>
                  <a:ext cx="45972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DAE1841-82A2-2B43-FF94-68BAE58A2056}"/>
                    </a:ext>
                  </a:extLst>
                </p14:cNvPr>
                <p14:cNvContentPartPr/>
                <p14:nvPr/>
              </p14:nvContentPartPr>
              <p14:xfrm>
                <a:off x="5229105" y="443535"/>
                <a:ext cx="66600" cy="339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DAE1841-82A2-2B43-FF94-68BAE58A205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22985" y="437415"/>
                  <a:ext cx="788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C31C3D4-96F1-6E10-E9F1-0D87AD7A253D}"/>
                    </a:ext>
                  </a:extLst>
                </p14:cNvPr>
                <p14:cNvContentPartPr/>
                <p14:nvPr/>
              </p14:nvContentPartPr>
              <p14:xfrm>
                <a:off x="5064585" y="626415"/>
                <a:ext cx="378720" cy="25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C31C3D4-96F1-6E10-E9F1-0D87AD7A253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58465" y="620295"/>
                  <a:ext cx="390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822FBF8-8B1B-44E8-2830-D0691FE1D667}"/>
                    </a:ext>
                  </a:extLst>
                </p14:cNvPr>
                <p14:cNvContentPartPr/>
                <p14:nvPr/>
              </p14:nvContentPartPr>
              <p14:xfrm>
                <a:off x="3810705" y="848535"/>
                <a:ext cx="609480" cy="23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822FBF8-8B1B-44E8-2830-D0691FE1D66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04585" y="842415"/>
                  <a:ext cx="621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87466C2-E8F9-856B-0AEC-AE92516BE512}"/>
                    </a:ext>
                  </a:extLst>
                </p14:cNvPr>
                <p14:cNvContentPartPr/>
                <p14:nvPr/>
              </p14:nvContentPartPr>
              <p14:xfrm>
                <a:off x="3766065" y="833415"/>
                <a:ext cx="696600" cy="7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87466C2-E8F9-856B-0AEC-AE92516BE51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59945" y="827295"/>
                  <a:ext cx="7088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C7AB4C-F182-BDFB-EF34-C92C6CF94202}"/>
                    </a:ext>
                  </a:extLst>
                </p14:cNvPr>
                <p14:cNvContentPartPr/>
                <p14:nvPr/>
              </p14:nvContentPartPr>
              <p14:xfrm>
                <a:off x="4110225" y="900015"/>
                <a:ext cx="257400" cy="20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C7AB4C-F182-BDFB-EF34-C92C6CF9420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04105" y="893895"/>
                  <a:ext cx="269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34BEA9E-7DB5-9FE8-5F62-DD001A7C6BAD}"/>
                    </a:ext>
                  </a:extLst>
                </p14:cNvPr>
                <p14:cNvContentPartPr/>
                <p14:nvPr/>
              </p14:nvContentPartPr>
              <p14:xfrm>
                <a:off x="1974345" y="1016295"/>
                <a:ext cx="2530440" cy="112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34BEA9E-7DB5-9FE8-5F62-DD001A7C6BA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68225" y="1010175"/>
                  <a:ext cx="2542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D0EFDA2-00E0-589A-AA31-8CBC72885A3F}"/>
                    </a:ext>
                  </a:extLst>
                </p14:cNvPr>
                <p14:cNvContentPartPr/>
                <p14:nvPr/>
              </p14:nvContentPartPr>
              <p14:xfrm>
                <a:off x="5959545" y="1006935"/>
                <a:ext cx="1365120" cy="42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D0EFDA2-00E0-589A-AA31-8CBC72885A3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53425" y="1000815"/>
                  <a:ext cx="1377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27EC122-A081-9753-8B2B-B6A7C944992B}"/>
                    </a:ext>
                  </a:extLst>
                </p14:cNvPr>
                <p14:cNvContentPartPr/>
                <p14:nvPr/>
              </p14:nvContentPartPr>
              <p14:xfrm>
                <a:off x="7908225" y="966975"/>
                <a:ext cx="6120" cy="7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27EC122-A081-9753-8B2B-B6A7C944992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02105" y="960855"/>
                  <a:ext cx="1836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E434066-2DE1-997A-79DF-A5A8EBAE24AC}"/>
              </a:ext>
            </a:extLst>
          </p:cNvPr>
          <p:cNvGrpSpPr/>
          <p:nvPr/>
        </p:nvGrpSpPr>
        <p:grpSpPr>
          <a:xfrm>
            <a:off x="9285945" y="22695"/>
            <a:ext cx="2693880" cy="1276560"/>
            <a:chOff x="9285945" y="22695"/>
            <a:chExt cx="2693880" cy="12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924C12B-973A-CF6C-82C2-26266BFE483E}"/>
                    </a:ext>
                  </a:extLst>
                </p14:cNvPr>
                <p14:cNvContentPartPr/>
                <p14:nvPr/>
              </p14:nvContentPartPr>
              <p14:xfrm>
                <a:off x="9832065" y="722175"/>
                <a:ext cx="1504440" cy="118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924C12B-973A-CF6C-82C2-26266BFE483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25945" y="716055"/>
                  <a:ext cx="1516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51EBF2C-4FD4-5EAD-2C61-F1DC34A3A453}"/>
                    </a:ext>
                  </a:extLst>
                </p14:cNvPr>
                <p14:cNvContentPartPr/>
                <p14:nvPr/>
              </p14:nvContentPartPr>
              <p14:xfrm>
                <a:off x="10083345" y="840975"/>
                <a:ext cx="1542960" cy="100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51EBF2C-4FD4-5EAD-2C61-F1DC34A3A45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077225" y="834855"/>
                  <a:ext cx="15552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034C548-A051-4153-C3C5-59B6518E5CCF}"/>
                    </a:ext>
                  </a:extLst>
                </p14:cNvPr>
                <p14:cNvContentPartPr/>
                <p14:nvPr/>
              </p14:nvContentPartPr>
              <p14:xfrm>
                <a:off x="9826665" y="232935"/>
                <a:ext cx="347400" cy="401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034C548-A051-4153-C3C5-59B6518E5C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20545" y="226815"/>
                  <a:ext cx="3596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B3D2F75-EBC7-ABE4-6A67-3DF0811DF67A}"/>
                    </a:ext>
                  </a:extLst>
                </p14:cNvPr>
                <p14:cNvContentPartPr/>
                <p14:nvPr/>
              </p14:nvContentPartPr>
              <p14:xfrm>
                <a:off x="10309785" y="231495"/>
                <a:ext cx="117000" cy="18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B3D2F75-EBC7-ABE4-6A67-3DF0811DF67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03665" y="225375"/>
                  <a:ext cx="129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0CE41A3-6C7E-5869-C5D3-97C34EA1E280}"/>
                    </a:ext>
                  </a:extLst>
                </p14:cNvPr>
                <p14:cNvContentPartPr/>
                <p14:nvPr/>
              </p14:nvContentPartPr>
              <p14:xfrm>
                <a:off x="10310865" y="451455"/>
                <a:ext cx="139680" cy="42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0CE41A3-6C7E-5869-C5D3-97C34EA1E28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04745" y="445335"/>
                  <a:ext cx="151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251858-86E5-D011-C019-0C119922E095}"/>
                    </a:ext>
                  </a:extLst>
                </p14:cNvPr>
                <p14:cNvContentPartPr/>
                <p14:nvPr/>
              </p14:nvContentPartPr>
              <p14:xfrm>
                <a:off x="10649265" y="251295"/>
                <a:ext cx="323280" cy="229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251858-86E5-D011-C019-0C119922E09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643145" y="245175"/>
                  <a:ext cx="335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7A2CDC4-9E4B-73A2-D3D2-4D87B63D0972}"/>
                    </a:ext>
                  </a:extLst>
                </p14:cNvPr>
                <p14:cNvContentPartPr/>
                <p14:nvPr/>
              </p14:nvContentPartPr>
              <p14:xfrm>
                <a:off x="11026185" y="257055"/>
                <a:ext cx="165960" cy="223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7A2CDC4-9E4B-73A2-D3D2-4D87B63D097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20065" y="250935"/>
                  <a:ext cx="178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CE0853E-47AD-D606-EEAC-9E948BD01268}"/>
                    </a:ext>
                  </a:extLst>
                </p14:cNvPr>
                <p14:cNvContentPartPr/>
                <p14:nvPr/>
              </p14:nvContentPartPr>
              <p14:xfrm>
                <a:off x="11346225" y="265335"/>
                <a:ext cx="37080" cy="21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CE0853E-47AD-D606-EEAC-9E948BD0126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340105" y="259215"/>
                  <a:ext cx="493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E4E3F8-E0D1-FF29-F1E8-28B400D3B1CF}"/>
                    </a:ext>
                  </a:extLst>
                </p14:cNvPr>
                <p14:cNvContentPartPr/>
                <p14:nvPr/>
              </p14:nvContentPartPr>
              <p14:xfrm>
                <a:off x="11365665" y="432015"/>
                <a:ext cx="175320" cy="1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E4E3F8-E0D1-FF29-F1E8-28B400D3B1C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359545" y="425895"/>
                  <a:ext cx="187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C2FDE9B-8D6D-10D4-6AAB-6B3C40BE654A}"/>
                    </a:ext>
                  </a:extLst>
                </p14:cNvPr>
                <p14:cNvContentPartPr/>
                <p14:nvPr/>
              </p14:nvContentPartPr>
              <p14:xfrm>
                <a:off x="11661225" y="338055"/>
                <a:ext cx="98280" cy="221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C2FDE9B-8D6D-10D4-6AAB-6B3C40BE65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655105" y="331935"/>
                  <a:ext cx="1105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9F27F65-F107-006F-96FB-800584244292}"/>
                    </a:ext>
                  </a:extLst>
                </p14:cNvPr>
                <p14:cNvContentPartPr/>
                <p14:nvPr/>
              </p14:nvContentPartPr>
              <p14:xfrm>
                <a:off x="11842305" y="492495"/>
                <a:ext cx="3960" cy="23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9F27F65-F107-006F-96FB-80058424429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836185" y="486375"/>
                  <a:ext cx="16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3823095-7A9C-0715-C069-EC330A40D637}"/>
                    </a:ext>
                  </a:extLst>
                </p14:cNvPr>
                <p14:cNvContentPartPr/>
                <p14:nvPr/>
              </p14:nvContentPartPr>
              <p14:xfrm>
                <a:off x="10440105" y="561615"/>
                <a:ext cx="1113480" cy="142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3823095-7A9C-0715-C069-EC330A40D63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433985" y="555495"/>
                  <a:ext cx="1125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003DC17-A219-194C-E132-9600A761A9CA}"/>
                    </a:ext>
                  </a:extLst>
                </p14:cNvPr>
                <p14:cNvContentPartPr/>
                <p14:nvPr/>
              </p14:nvContentPartPr>
              <p14:xfrm>
                <a:off x="10954905" y="601935"/>
                <a:ext cx="571320" cy="56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003DC17-A219-194C-E132-9600A761A9C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948785" y="595815"/>
                  <a:ext cx="583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BC6E0B6-E92A-53A8-6803-025B7FB9E847}"/>
                    </a:ext>
                  </a:extLst>
                </p14:cNvPr>
                <p14:cNvContentPartPr/>
                <p14:nvPr/>
              </p14:nvContentPartPr>
              <p14:xfrm>
                <a:off x="10691745" y="555855"/>
                <a:ext cx="569160" cy="8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BC6E0B6-E92A-53A8-6803-025B7FB9E84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85625" y="549735"/>
                  <a:ext cx="581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BBD9152-2633-5431-7978-D1791D5D4232}"/>
                    </a:ext>
                  </a:extLst>
                </p14:cNvPr>
                <p14:cNvContentPartPr/>
                <p14:nvPr/>
              </p14:nvContentPartPr>
              <p14:xfrm>
                <a:off x="10975065" y="643695"/>
                <a:ext cx="465480" cy="61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BBD9152-2633-5431-7978-D1791D5D423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968945" y="637575"/>
                  <a:ext cx="477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B666561-E383-2615-7AC9-B157E001991E}"/>
                    </a:ext>
                  </a:extLst>
                </p14:cNvPr>
                <p14:cNvContentPartPr/>
                <p14:nvPr/>
              </p14:nvContentPartPr>
              <p14:xfrm>
                <a:off x="11621985" y="680775"/>
                <a:ext cx="232560" cy="25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B666561-E383-2615-7AC9-B157E001991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615865" y="674655"/>
                  <a:ext cx="244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66DE842-CFD7-ECEC-9738-52A921036F0C}"/>
                    </a:ext>
                  </a:extLst>
                </p14:cNvPr>
                <p14:cNvContentPartPr/>
                <p14:nvPr/>
              </p14:nvContentPartPr>
              <p14:xfrm>
                <a:off x="9285945" y="99735"/>
                <a:ext cx="94680" cy="711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66DE842-CFD7-ECEC-9738-52A921036F0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79825" y="93615"/>
                  <a:ext cx="10692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C18613C-5B50-E394-BD35-5D9A67EA93AC}"/>
                    </a:ext>
                  </a:extLst>
                </p14:cNvPr>
                <p14:cNvContentPartPr/>
                <p14:nvPr/>
              </p14:nvContentPartPr>
              <p14:xfrm>
                <a:off x="9293505" y="22695"/>
                <a:ext cx="2686320" cy="1276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C18613C-5B50-E394-BD35-5D9A67EA93A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287385" y="16575"/>
                  <a:ext cx="2698560" cy="128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DBB544B-51B7-761F-A8E2-EE8AE338D908}"/>
              </a:ext>
            </a:extLst>
          </p:cNvPr>
          <p:cNvGrpSpPr/>
          <p:nvPr/>
        </p:nvGrpSpPr>
        <p:grpSpPr>
          <a:xfrm>
            <a:off x="5001225" y="4053975"/>
            <a:ext cx="4942080" cy="1037880"/>
            <a:chOff x="5001225" y="4053975"/>
            <a:chExt cx="4942080" cy="10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818B84D-D855-9C60-2753-29F4FB59D251}"/>
                    </a:ext>
                  </a:extLst>
                </p14:cNvPr>
                <p14:cNvContentPartPr/>
                <p14:nvPr/>
              </p14:nvContentPartPr>
              <p14:xfrm>
                <a:off x="5001225" y="4215615"/>
                <a:ext cx="343440" cy="489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818B84D-D855-9C60-2753-29F4FB59D25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95105" y="4209495"/>
                  <a:ext cx="3556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11B13C6-3C85-D57F-606A-8B3D01F7E738}"/>
                    </a:ext>
                  </a:extLst>
                </p14:cNvPr>
                <p14:cNvContentPartPr/>
                <p14:nvPr/>
              </p14:nvContentPartPr>
              <p14:xfrm>
                <a:off x="5042625" y="4156935"/>
                <a:ext cx="155880" cy="81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11B13C6-3C85-D57F-606A-8B3D01F7E73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36505" y="4150815"/>
                  <a:ext cx="168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D80FD67-E05B-1F4F-73A0-3403D44A1362}"/>
                    </a:ext>
                  </a:extLst>
                </p14:cNvPr>
                <p14:cNvContentPartPr/>
                <p14:nvPr/>
              </p14:nvContentPartPr>
              <p14:xfrm>
                <a:off x="5057745" y="4359615"/>
                <a:ext cx="312480" cy="49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D80FD67-E05B-1F4F-73A0-3403D44A136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51625" y="4353495"/>
                  <a:ext cx="324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731E192-B430-5F12-B308-89D837C12E6A}"/>
                    </a:ext>
                  </a:extLst>
                </p14:cNvPr>
                <p14:cNvContentPartPr/>
                <p14:nvPr/>
              </p14:nvContentPartPr>
              <p14:xfrm>
                <a:off x="5489745" y="4406775"/>
                <a:ext cx="207000" cy="289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731E192-B430-5F12-B308-89D837C12E6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83625" y="4400655"/>
                  <a:ext cx="219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B2EFEF9-3146-4A54-C90C-C3AD270F29AC}"/>
                    </a:ext>
                  </a:extLst>
                </p14:cNvPr>
                <p14:cNvContentPartPr/>
                <p14:nvPr/>
              </p14:nvContentPartPr>
              <p14:xfrm>
                <a:off x="6205065" y="4227135"/>
                <a:ext cx="381960" cy="864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B2EFEF9-3146-4A54-C90C-C3AD270F29A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98945" y="4221015"/>
                  <a:ext cx="394200" cy="87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239660A-84DA-B198-62FE-CA3FCE2D268F}"/>
                    </a:ext>
                  </a:extLst>
                </p14:cNvPr>
                <p14:cNvContentPartPr/>
                <p14:nvPr/>
              </p14:nvContentPartPr>
              <p14:xfrm>
                <a:off x="6931545" y="4458255"/>
                <a:ext cx="234360" cy="237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239660A-84DA-B198-62FE-CA3FCE2D268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25425" y="4452135"/>
                  <a:ext cx="2466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AA4CAE4-6204-F8D1-D671-5CCE18FC61AC}"/>
                    </a:ext>
                  </a:extLst>
                </p14:cNvPr>
                <p14:cNvContentPartPr/>
                <p14:nvPr/>
              </p14:nvContentPartPr>
              <p14:xfrm>
                <a:off x="7798425" y="4053975"/>
                <a:ext cx="143280" cy="368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AA4CAE4-6204-F8D1-D671-5CCE18FC61A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92305" y="4047855"/>
                  <a:ext cx="1555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861A910-BE16-FD02-8B8D-14441B206621}"/>
                    </a:ext>
                  </a:extLst>
                </p14:cNvPr>
                <p14:cNvContentPartPr/>
                <p14:nvPr/>
              </p14:nvContentPartPr>
              <p14:xfrm>
                <a:off x="7406745" y="4141815"/>
                <a:ext cx="272520" cy="553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861A910-BE16-FD02-8B8D-14441B20662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00625" y="4135695"/>
                  <a:ext cx="28476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46D48DC-3CE1-6A36-BD2B-09F09BCC67E9}"/>
                    </a:ext>
                  </a:extLst>
                </p14:cNvPr>
                <p14:cNvContentPartPr/>
                <p14:nvPr/>
              </p14:nvContentPartPr>
              <p14:xfrm>
                <a:off x="7979865" y="4167735"/>
                <a:ext cx="80280" cy="391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46D48DC-3CE1-6A36-BD2B-09F09BCC67E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973745" y="4161615"/>
                  <a:ext cx="925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D24B7EA-3DE0-2779-D9C9-26FB653AA3CE}"/>
                    </a:ext>
                  </a:extLst>
                </p14:cNvPr>
                <p14:cNvContentPartPr/>
                <p14:nvPr/>
              </p14:nvContentPartPr>
              <p14:xfrm>
                <a:off x="7744785" y="4338015"/>
                <a:ext cx="553680" cy="97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D24B7EA-3DE0-2779-D9C9-26FB653AA3C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38665" y="4331895"/>
                  <a:ext cx="565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1EF797E-EB10-B42C-FC3B-37777EBD8EFD}"/>
                    </a:ext>
                  </a:extLst>
                </p14:cNvPr>
                <p14:cNvContentPartPr/>
                <p14:nvPr/>
              </p14:nvContentPartPr>
              <p14:xfrm>
                <a:off x="8171025" y="4297695"/>
                <a:ext cx="390240" cy="277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1EF797E-EB10-B42C-FC3B-37777EBD8EF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64905" y="4291575"/>
                  <a:ext cx="4024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D1C57F6-F594-AD54-B6AC-68D2A31F75C3}"/>
                    </a:ext>
                  </a:extLst>
                </p14:cNvPr>
                <p14:cNvContentPartPr/>
                <p14:nvPr/>
              </p14:nvContentPartPr>
              <p14:xfrm>
                <a:off x="8605545" y="4288335"/>
                <a:ext cx="354600" cy="172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D1C57F6-F594-AD54-B6AC-68D2A31F75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99425" y="4282215"/>
                  <a:ext cx="366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927632E-66CD-5488-9B70-ACB141B40BEB}"/>
                    </a:ext>
                  </a:extLst>
                </p14:cNvPr>
                <p14:cNvContentPartPr/>
                <p14:nvPr/>
              </p14:nvContentPartPr>
              <p14:xfrm>
                <a:off x="8986065" y="4168095"/>
                <a:ext cx="84960" cy="44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927632E-66CD-5488-9B70-ACB141B40BE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979945" y="4161975"/>
                  <a:ext cx="97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FA7976B-4C95-C3C9-A050-7B875C28906F}"/>
                    </a:ext>
                  </a:extLst>
                </p14:cNvPr>
                <p14:cNvContentPartPr/>
                <p14:nvPr/>
              </p14:nvContentPartPr>
              <p14:xfrm>
                <a:off x="8959785" y="4286895"/>
                <a:ext cx="825480" cy="402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FA7976B-4C95-C3C9-A050-7B875C28906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953665" y="4280775"/>
                  <a:ext cx="8377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2DFC101-B860-03E3-7E3E-14B37AA8B1B3}"/>
                    </a:ext>
                  </a:extLst>
                </p14:cNvPr>
                <p14:cNvContentPartPr/>
                <p14:nvPr/>
              </p14:nvContentPartPr>
              <p14:xfrm>
                <a:off x="9663945" y="4349175"/>
                <a:ext cx="279360" cy="29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2DFC101-B860-03E3-7E3E-14B37AA8B1B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57825" y="4343055"/>
                  <a:ext cx="2916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3012CD8-3BD8-E350-C103-09CED4E37B1D}"/>
              </a:ext>
            </a:extLst>
          </p:cNvPr>
          <p:cNvGrpSpPr/>
          <p:nvPr/>
        </p:nvGrpSpPr>
        <p:grpSpPr>
          <a:xfrm>
            <a:off x="10545585" y="3914295"/>
            <a:ext cx="1126440" cy="639000"/>
            <a:chOff x="10545585" y="3914295"/>
            <a:chExt cx="1126440" cy="63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4B36F31-8F05-C101-F9E9-61C25C998734}"/>
                    </a:ext>
                  </a:extLst>
                </p14:cNvPr>
                <p14:cNvContentPartPr/>
                <p14:nvPr/>
              </p14:nvContentPartPr>
              <p14:xfrm>
                <a:off x="10545585" y="3914295"/>
                <a:ext cx="518760" cy="639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4B36F31-8F05-C101-F9E9-61C25C99873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39465" y="3908175"/>
                  <a:ext cx="53100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51176DE-3AE6-C5D5-95B9-90D31B579D57}"/>
                    </a:ext>
                  </a:extLst>
                </p14:cNvPr>
                <p14:cNvContentPartPr/>
                <p14:nvPr/>
              </p14:nvContentPartPr>
              <p14:xfrm>
                <a:off x="11074425" y="4110495"/>
                <a:ext cx="57600" cy="9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51176DE-3AE6-C5D5-95B9-90D31B579D5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68305" y="4104375"/>
                  <a:ext cx="69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E166B7F-9A28-3309-B46F-AF4230DECEB5}"/>
                    </a:ext>
                  </a:extLst>
                </p14:cNvPr>
                <p14:cNvContentPartPr/>
                <p14:nvPr/>
              </p14:nvContentPartPr>
              <p14:xfrm>
                <a:off x="11148585" y="4360335"/>
                <a:ext cx="523440" cy="174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E166B7F-9A28-3309-B46F-AF4230DECEB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142465" y="4354215"/>
                  <a:ext cx="535680" cy="18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595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AA4982-B48F-53FF-B590-5D2135E1DCFB}"/>
                  </a:ext>
                </a:extLst>
              </p14:cNvPr>
              <p14:cNvContentPartPr/>
              <p14:nvPr/>
            </p14:nvContentPartPr>
            <p14:xfrm>
              <a:off x="2657265" y="304215"/>
              <a:ext cx="720" cy="1671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AA4982-B48F-53FF-B590-5D2135E1DC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5025" y="298095"/>
                <a:ext cx="25200" cy="16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50D560-1855-6E88-C82B-37B353924C7B}"/>
                  </a:ext>
                </a:extLst>
              </p14:cNvPr>
              <p14:cNvContentPartPr/>
              <p14:nvPr/>
            </p14:nvContentPartPr>
            <p14:xfrm>
              <a:off x="2776065" y="1963455"/>
              <a:ext cx="2247480" cy="12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50D560-1855-6E88-C82B-37B353924C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9585" y="1957335"/>
                <a:ext cx="22597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24CA81-9967-F37A-9FDF-FFB4580F914B}"/>
                  </a:ext>
                </a:extLst>
              </p14:cNvPr>
              <p14:cNvContentPartPr/>
              <p14:nvPr/>
            </p14:nvContentPartPr>
            <p14:xfrm>
              <a:off x="4860825" y="1816215"/>
              <a:ext cx="358200" cy="453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24CA81-9967-F37A-9FDF-FFB4580F91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54705" y="1810095"/>
                <a:ext cx="37044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770F7C-0F8D-C319-123F-86C2A6483844}"/>
                  </a:ext>
                </a:extLst>
              </p14:cNvPr>
              <p14:cNvContentPartPr/>
              <p14:nvPr/>
            </p14:nvContentPartPr>
            <p14:xfrm>
              <a:off x="1025025" y="2081895"/>
              <a:ext cx="1585440" cy="1144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770F7C-0F8D-C319-123F-86C2A64838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8905" y="2075775"/>
                <a:ext cx="1597680" cy="11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F4C827C-186F-1B11-1BB0-6EDB25BA097C}"/>
                  </a:ext>
                </a:extLst>
              </p14:cNvPr>
              <p14:cNvContentPartPr/>
              <p14:nvPr/>
            </p14:nvContentPartPr>
            <p14:xfrm>
              <a:off x="854745" y="3185655"/>
              <a:ext cx="455400" cy="195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F4C827C-186F-1B11-1BB0-6EDB25BA09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8625" y="3179535"/>
                <a:ext cx="46764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E9DD6D0-8D16-8884-131D-4B6A4E7C557D}"/>
              </a:ext>
            </a:extLst>
          </p:cNvPr>
          <p:cNvGrpSpPr/>
          <p:nvPr/>
        </p:nvGrpSpPr>
        <p:grpSpPr>
          <a:xfrm>
            <a:off x="2535585" y="1885335"/>
            <a:ext cx="319680" cy="229680"/>
            <a:chOff x="2535585" y="1885335"/>
            <a:chExt cx="31968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6D9DF96-7AD6-2B39-12AD-90B73622686D}"/>
                    </a:ext>
                  </a:extLst>
                </p14:cNvPr>
                <p14:cNvContentPartPr/>
                <p14:nvPr/>
              </p14:nvContentPartPr>
              <p14:xfrm>
                <a:off x="2535585" y="1988655"/>
                <a:ext cx="319680" cy="40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6D9DF96-7AD6-2B39-12AD-90B7362268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29465" y="1982535"/>
                  <a:ext cx="331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070CAC4-9A3A-5E6F-E7EE-CE18CBA58C41}"/>
                    </a:ext>
                  </a:extLst>
                </p14:cNvPr>
                <p14:cNvContentPartPr/>
                <p14:nvPr/>
              </p14:nvContentPartPr>
              <p14:xfrm>
                <a:off x="2573385" y="1885335"/>
                <a:ext cx="173520" cy="229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070CAC4-9A3A-5E6F-E7EE-CE18CBA58C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67265" y="1879215"/>
                  <a:ext cx="18576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79D34D-BA0D-2B43-04BC-8C0B6AAA8876}"/>
              </a:ext>
            </a:extLst>
          </p:cNvPr>
          <p:cNvGrpSpPr/>
          <p:nvPr/>
        </p:nvGrpSpPr>
        <p:grpSpPr>
          <a:xfrm>
            <a:off x="5588025" y="1697415"/>
            <a:ext cx="369720" cy="342000"/>
            <a:chOff x="5588025" y="1697415"/>
            <a:chExt cx="36972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4FB2239-EDEC-560E-A9AC-6589C05E977A}"/>
                    </a:ext>
                  </a:extLst>
                </p14:cNvPr>
                <p14:cNvContentPartPr/>
                <p14:nvPr/>
              </p14:nvContentPartPr>
              <p14:xfrm>
                <a:off x="5680185" y="1697415"/>
                <a:ext cx="208440" cy="258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4FB2239-EDEC-560E-A9AC-6589C05E97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74065" y="1691295"/>
                  <a:ext cx="220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47A5507-CA3B-C42A-4C3E-002BCA407526}"/>
                    </a:ext>
                  </a:extLst>
                </p14:cNvPr>
                <p14:cNvContentPartPr/>
                <p14:nvPr/>
              </p14:nvContentPartPr>
              <p14:xfrm>
                <a:off x="5588025" y="1834215"/>
                <a:ext cx="369720" cy="205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47A5507-CA3B-C42A-4C3E-002BCA4075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81905" y="1828095"/>
                  <a:ext cx="38196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1AF9D7-793B-6895-E3C5-C6E4E54E3C34}"/>
              </a:ext>
            </a:extLst>
          </p:cNvPr>
          <p:cNvGrpSpPr/>
          <p:nvPr/>
        </p:nvGrpSpPr>
        <p:grpSpPr>
          <a:xfrm>
            <a:off x="2556825" y="15495"/>
            <a:ext cx="652680" cy="528840"/>
            <a:chOff x="2556825" y="15495"/>
            <a:chExt cx="652680" cy="52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6DBA69A-3784-0431-9720-59717F2A7CAA}"/>
                    </a:ext>
                  </a:extLst>
                </p14:cNvPr>
                <p14:cNvContentPartPr/>
                <p14:nvPr/>
              </p14:nvContentPartPr>
              <p14:xfrm>
                <a:off x="2556825" y="329055"/>
                <a:ext cx="117000" cy="90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6DBA69A-3784-0431-9720-59717F2A7C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50705" y="322935"/>
                  <a:ext cx="1292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E652FBB-5BEB-BF64-0D91-6FA15776B81F}"/>
                    </a:ext>
                  </a:extLst>
                </p14:cNvPr>
                <p14:cNvContentPartPr/>
                <p14:nvPr/>
              </p14:nvContentPartPr>
              <p14:xfrm>
                <a:off x="2692905" y="327975"/>
                <a:ext cx="153360" cy="123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E652FBB-5BEB-BF64-0D91-6FA15776B8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86785" y="321855"/>
                  <a:ext cx="1656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5A7851-8E60-3105-D26F-CA2D6794C3A3}"/>
                    </a:ext>
                  </a:extLst>
                </p14:cNvPr>
                <p14:cNvContentPartPr/>
                <p14:nvPr/>
              </p14:nvContentPartPr>
              <p14:xfrm>
                <a:off x="2821065" y="15495"/>
                <a:ext cx="388440" cy="528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5A7851-8E60-3105-D26F-CA2D6794C3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14945" y="9375"/>
                  <a:ext cx="400680" cy="54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BEDA821-513D-A367-A260-7EEF0D7CE2D7}"/>
                  </a:ext>
                </a:extLst>
              </p14:cNvPr>
              <p14:cNvContentPartPr/>
              <p14:nvPr/>
            </p14:nvContentPartPr>
            <p14:xfrm>
              <a:off x="575025" y="3853815"/>
              <a:ext cx="559080" cy="256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BEDA821-513D-A367-A260-7EEF0D7CE2D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8905" y="3847695"/>
                <a:ext cx="571320" cy="26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3A5DEE98-19AD-DB41-D618-A2CE50676AA2}"/>
              </a:ext>
            </a:extLst>
          </p:cNvPr>
          <p:cNvGrpSpPr/>
          <p:nvPr/>
        </p:nvGrpSpPr>
        <p:grpSpPr>
          <a:xfrm>
            <a:off x="3493905" y="504015"/>
            <a:ext cx="1542240" cy="455040"/>
            <a:chOff x="3493905" y="504015"/>
            <a:chExt cx="1542240" cy="45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50920DE-127D-F251-ABB2-B8AC70D080E2}"/>
                    </a:ext>
                  </a:extLst>
                </p14:cNvPr>
                <p14:cNvContentPartPr/>
                <p14:nvPr/>
              </p14:nvContentPartPr>
              <p14:xfrm>
                <a:off x="3571665" y="585375"/>
                <a:ext cx="232560" cy="289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50920DE-127D-F251-ABB2-B8AC70D080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65545" y="579255"/>
                  <a:ext cx="2448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551F5B-5F7C-75B6-0AC1-2914420D315F}"/>
                    </a:ext>
                  </a:extLst>
                </p14:cNvPr>
                <p14:cNvContentPartPr/>
                <p14:nvPr/>
              </p14:nvContentPartPr>
              <p14:xfrm>
                <a:off x="3860745" y="532815"/>
                <a:ext cx="1145520" cy="49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551F5B-5F7C-75B6-0AC1-2914420D31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54625" y="526695"/>
                  <a:ext cx="1157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A96E1B-A4A5-90C8-2100-D5C8AAC58467}"/>
                    </a:ext>
                  </a:extLst>
                </p14:cNvPr>
                <p14:cNvContentPartPr/>
                <p14:nvPr/>
              </p14:nvContentPartPr>
              <p14:xfrm>
                <a:off x="4752465" y="504015"/>
                <a:ext cx="233640" cy="455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A96E1B-A4A5-90C8-2100-D5C8AAC584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46345" y="497895"/>
                  <a:ext cx="24588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0EB342-CD2D-876F-84BB-8FB2213D4695}"/>
                    </a:ext>
                  </a:extLst>
                </p14:cNvPr>
                <p14:cNvContentPartPr/>
                <p14:nvPr/>
              </p14:nvContentPartPr>
              <p14:xfrm>
                <a:off x="3493905" y="878415"/>
                <a:ext cx="1542240" cy="33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0EB342-CD2D-876F-84BB-8FB2213D46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87785" y="872295"/>
                  <a:ext cx="155448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AE09F3-6A33-A7C5-D98B-30B4514B7A08}"/>
              </a:ext>
            </a:extLst>
          </p:cNvPr>
          <p:cNvGrpSpPr/>
          <p:nvPr/>
        </p:nvGrpSpPr>
        <p:grpSpPr>
          <a:xfrm>
            <a:off x="7722105" y="535695"/>
            <a:ext cx="1083600" cy="436680"/>
            <a:chOff x="7722105" y="535695"/>
            <a:chExt cx="108360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E5EFE7-401B-31EA-C70B-38F01F18993A}"/>
                    </a:ext>
                  </a:extLst>
                </p14:cNvPr>
                <p14:cNvContentPartPr/>
                <p14:nvPr/>
              </p14:nvContentPartPr>
              <p14:xfrm>
                <a:off x="7722105" y="600855"/>
                <a:ext cx="343440" cy="371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E5EFE7-401B-31EA-C70B-38F01F1899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15985" y="594735"/>
                  <a:ext cx="3556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2CF1BA-A376-D61E-2186-6EDE4799D323}"/>
                    </a:ext>
                  </a:extLst>
                </p14:cNvPr>
                <p14:cNvContentPartPr/>
                <p14:nvPr/>
              </p14:nvContentPartPr>
              <p14:xfrm>
                <a:off x="8438505" y="535695"/>
                <a:ext cx="52560" cy="231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2CF1BA-A376-D61E-2186-6EDE4799D3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32385" y="529575"/>
                  <a:ext cx="648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54D4A53-FF1F-93EE-0C4E-529D104D3713}"/>
                    </a:ext>
                  </a:extLst>
                </p14:cNvPr>
                <p14:cNvContentPartPr/>
                <p14:nvPr/>
              </p14:nvContentPartPr>
              <p14:xfrm>
                <a:off x="8332305" y="565575"/>
                <a:ext cx="473400" cy="21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54D4A53-FF1F-93EE-0C4E-529D104D37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26185" y="559455"/>
                  <a:ext cx="48564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C9B3E4-7DA6-EF21-C7A9-7480DAA80C0A}"/>
              </a:ext>
            </a:extLst>
          </p:cNvPr>
          <p:cNvGrpSpPr/>
          <p:nvPr/>
        </p:nvGrpSpPr>
        <p:grpSpPr>
          <a:xfrm>
            <a:off x="9173265" y="474135"/>
            <a:ext cx="1753920" cy="414000"/>
            <a:chOff x="9173265" y="474135"/>
            <a:chExt cx="175392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7DC7A29-3F43-9CB9-D518-0C649D8B7B52}"/>
                    </a:ext>
                  </a:extLst>
                </p14:cNvPr>
                <p14:cNvContentPartPr/>
                <p14:nvPr/>
              </p14:nvContentPartPr>
              <p14:xfrm>
                <a:off x="9173265" y="474135"/>
                <a:ext cx="480960" cy="414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7DC7A29-3F43-9CB9-D518-0C649D8B7B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67145" y="468015"/>
                  <a:ext cx="4932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4082864-7695-C061-524B-74671DA0F690}"/>
                    </a:ext>
                  </a:extLst>
                </p14:cNvPr>
                <p14:cNvContentPartPr/>
                <p14:nvPr/>
              </p14:nvContentPartPr>
              <p14:xfrm>
                <a:off x="9719745" y="578895"/>
                <a:ext cx="48240" cy="24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4082864-7695-C061-524B-74671DA0F69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13625" y="572775"/>
                  <a:ext cx="60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0B53052-EB63-5D90-CE59-E4B8A40F6E92}"/>
                    </a:ext>
                  </a:extLst>
                </p14:cNvPr>
                <p14:cNvContentPartPr/>
                <p14:nvPr/>
              </p14:nvContentPartPr>
              <p14:xfrm>
                <a:off x="9813705" y="710295"/>
                <a:ext cx="926280" cy="153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0B53052-EB63-5D90-CE59-E4B8A40F6E9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07585" y="704175"/>
                  <a:ext cx="938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234A98-91A4-DFF8-3B79-FA4CA1E3C82D}"/>
                    </a:ext>
                  </a:extLst>
                </p14:cNvPr>
                <p14:cNvContentPartPr/>
                <p14:nvPr/>
              </p14:nvContentPartPr>
              <p14:xfrm>
                <a:off x="10921065" y="777615"/>
                <a:ext cx="6120" cy="3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234A98-91A4-DFF8-3B79-FA4CA1E3C82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14945" y="771495"/>
                  <a:ext cx="1836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5316191-0184-3923-947A-4BB0FD85C5B5}"/>
              </a:ext>
            </a:extLst>
          </p:cNvPr>
          <p:cNvGrpSpPr/>
          <p:nvPr/>
        </p:nvGrpSpPr>
        <p:grpSpPr>
          <a:xfrm>
            <a:off x="7006425" y="1336335"/>
            <a:ext cx="4262760" cy="467280"/>
            <a:chOff x="7006425" y="1336335"/>
            <a:chExt cx="4262760" cy="4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AF4B635-F455-DC4B-DC8D-9E8514C46BE2}"/>
                    </a:ext>
                  </a:extLst>
                </p14:cNvPr>
                <p14:cNvContentPartPr/>
                <p14:nvPr/>
              </p14:nvContentPartPr>
              <p14:xfrm>
                <a:off x="7006425" y="1417695"/>
                <a:ext cx="317160" cy="306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AF4B635-F455-DC4B-DC8D-9E8514C46B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00305" y="1411575"/>
                  <a:ext cx="3294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775E35-E245-2434-B258-B05022C86687}"/>
                    </a:ext>
                  </a:extLst>
                </p14:cNvPr>
                <p14:cNvContentPartPr/>
                <p14:nvPr/>
              </p14:nvContentPartPr>
              <p14:xfrm>
                <a:off x="7503585" y="1603815"/>
                <a:ext cx="18720" cy="199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775E35-E245-2434-B258-B05022C866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97465" y="1597695"/>
                  <a:ext cx="309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4043726-38EF-0378-688D-17F0F5BBEEE7}"/>
                    </a:ext>
                  </a:extLst>
                </p14:cNvPr>
                <p14:cNvContentPartPr/>
                <p14:nvPr/>
              </p14:nvContentPartPr>
              <p14:xfrm>
                <a:off x="7743705" y="1347495"/>
                <a:ext cx="501840" cy="42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4043726-38EF-0378-688D-17F0F5BBEEE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37585" y="1341375"/>
                  <a:ext cx="5140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716DA67-EE8F-0655-F867-5A2F64859829}"/>
                    </a:ext>
                  </a:extLst>
                </p14:cNvPr>
                <p14:cNvContentPartPr/>
                <p14:nvPr/>
              </p14:nvContentPartPr>
              <p14:xfrm>
                <a:off x="8541105" y="1497975"/>
                <a:ext cx="533520" cy="82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716DA67-EE8F-0655-F867-5A2F648598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34985" y="1491855"/>
                  <a:ext cx="545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06350A-7DD8-798D-A107-C911EF103A07}"/>
                    </a:ext>
                  </a:extLst>
                </p14:cNvPr>
                <p14:cNvContentPartPr/>
                <p14:nvPr/>
              </p14:nvContentPartPr>
              <p14:xfrm>
                <a:off x="8835225" y="1409055"/>
                <a:ext cx="18720" cy="256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06350A-7DD8-798D-A107-C911EF103A0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29105" y="1402935"/>
                  <a:ext cx="309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41ADC58-20DC-9C59-3A7A-22A87C02EB69}"/>
                    </a:ext>
                  </a:extLst>
                </p14:cNvPr>
                <p14:cNvContentPartPr/>
                <p14:nvPr/>
              </p14:nvContentPartPr>
              <p14:xfrm>
                <a:off x="9347505" y="1336335"/>
                <a:ext cx="291600" cy="305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41ADC58-20DC-9C59-3A7A-22A87C02EB6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41385" y="1330215"/>
                  <a:ext cx="3038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4924F75-6371-0E65-D566-2C10AD4C4908}"/>
                    </a:ext>
                  </a:extLst>
                </p14:cNvPr>
                <p14:cNvContentPartPr/>
                <p14:nvPr/>
              </p14:nvContentPartPr>
              <p14:xfrm>
                <a:off x="9904785" y="1512015"/>
                <a:ext cx="214200" cy="189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4924F75-6371-0E65-D566-2C10AD4C49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98665" y="1505895"/>
                  <a:ext cx="226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946A11-106E-9182-CB42-E561205D7B4E}"/>
                    </a:ext>
                  </a:extLst>
                </p14:cNvPr>
                <p14:cNvContentPartPr/>
                <p14:nvPr/>
              </p14:nvContentPartPr>
              <p14:xfrm>
                <a:off x="10156425" y="1366215"/>
                <a:ext cx="285120" cy="370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946A11-106E-9182-CB42-E561205D7B4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50305" y="1360095"/>
                  <a:ext cx="2973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E35EB62-C3F9-F8D8-E4B0-41BBEF23B92C}"/>
                    </a:ext>
                  </a:extLst>
                </p14:cNvPr>
                <p14:cNvContentPartPr/>
                <p14:nvPr/>
              </p14:nvContentPartPr>
              <p14:xfrm>
                <a:off x="10681305" y="1525335"/>
                <a:ext cx="395640" cy="23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E35EB62-C3F9-F8D8-E4B0-41BBEF23B92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675185" y="1519215"/>
                  <a:ext cx="407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F04E4B6-DB26-616F-B6A3-65F215D219FE}"/>
                    </a:ext>
                  </a:extLst>
                </p14:cNvPr>
                <p14:cNvContentPartPr/>
                <p14:nvPr/>
              </p14:nvContentPartPr>
              <p14:xfrm>
                <a:off x="10880025" y="1411575"/>
                <a:ext cx="73440" cy="295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F04E4B6-DB26-616F-B6A3-65F215D219F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73905" y="1405455"/>
                  <a:ext cx="856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9F7D0C5-8505-179E-3A0D-ED89B751D02F}"/>
                    </a:ext>
                  </a:extLst>
                </p14:cNvPr>
                <p14:cNvContentPartPr/>
                <p14:nvPr/>
              </p14:nvContentPartPr>
              <p14:xfrm>
                <a:off x="11160105" y="1548015"/>
                <a:ext cx="109080" cy="21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9F7D0C5-8505-179E-3A0D-ED89B751D0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153985" y="1541895"/>
                  <a:ext cx="12132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DB3C5CA-33B2-AE4B-9C7D-AE97CBBE4C37}"/>
              </a:ext>
            </a:extLst>
          </p:cNvPr>
          <p:cNvGrpSpPr/>
          <p:nvPr/>
        </p:nvGrpSpPr>
        <p:grpSpPr>
          <a:xfrm>
            <a:off x="11581665" y="1565655"/>
            <a:ext cx="295560" cy="115560"/>
            <a:chOff x="11581665" y="1565655"/>
            <a:chExt cx="29556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3B49BF-1A58-E4B5-F92D-6148CBAFFA23}"/>
                    </a:ext>
                  </a:extLst>
                </p14:cNvPr>
                <p14:cNvContentPartPr/>
                <p14:nvPr/>
              </p14:nvContentPartPr>
              <p14:xfrm>
                <a:off x="11581665" y="1565655"/>
                <a:ext cx="155880" cy="54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3B49BF-1A58-E4B5-F92D-6148CBAFFA2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75545" y="1559535"/>
                  <a:ext cx="1681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A303821-50E6-5D33-2726-3236908C8EB7}"/>
                    </a:ext>
                  </a:extLst>
                </p14:cNvPr>
                <p14:cNvContentPartPr/>
                <p14:nvPr/>
              </p14:nvContentPartPr>
              <p14:xfrm>
                <a:off x="11866425" y="1614975"/>
                <a:ext cx="10800" cy="66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A303821-50E6-5D33-2726-3236908C8EB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860305" y="1608855"/>
                  <a:ext cx="2304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4F04337-C95A-3335-0A0D-FF8C4C52B417}"/>
                  </a:ext>
                </a:extLst>
              </p14:cNvPr>
              <p14:cNvContentPartPr/>
              <p14:nvPr/>
            </p14:nvContentPartPr>
            <p14:xfrm>
              <a:off x="8094705" y="2274495"/>
              <a:ext cx="92880" cy="5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4F04337-C95A-3335-0A0D-FF8C4C52B41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088585" y="2268375"/>
                <a:ext cx="10512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795C0E8-EE28-F1AB-9E0D-F90EB6A7F9B3}"/>
                  </a:ext>
                </a:extLst>
              </p14:cNvPr>
              <p14:cNvContentPartPr/>
              <p14:nvPr/>
            </p14:nvContentPartPr>
            <p14:xfrm>
              <a:off x="8510505" y="2254695"/>
              <a:ext cx="78120" cy="691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795C0E8-EE28-F1AB-9E0D-F90EB6A7F9B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04385" y="2248575"/>
                <a:ext cx="9036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46AEFC18-804C-F01D-38C6-2897862E89DB}"/>
              </a:ext>
            </a:extLst>
          </p:cNvPr>
          <p:cNvGrpSpPr/>
          <p:nvPr/>
        </p:nvGrpSpPr>
        <p:grpSpPr>
          <a:xfrm>
            <a:off x="9010545" y="2056695"/>
            <a:ext cx="3045960" cy="480240"/>
            <a:chOff x="9010545" y="2056695"/>
            <a:chExt cx="304596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360E036-C289-E234-962A-94D14D203521}"/>
                    </a:ext>
                  </a:extLst>
                </p14:cNvPr>
                <p14:cNvContentPartPr/>
                <p14:nvPr/>
              </p14:nvContentPartPr>
              <p14:xfrm>
                <a:off x="9010545" y="2069655"/>
                <a:ext cx="467280" cy="335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360E036-C289-E234-962A-94D14D20352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04425" y="2063535"/>
                  <a:ext cx="479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E2DEDA-1029-51F8-6020-18D301E8994B}"/>
                    </a:ext>
                  </a:extLst>
                </p14:cNvPr>
                <p14:cNvContentPartPr/>
                <p14:nvPr/>
              </p14:nvContentPartPr>
              <p14:xfrm>
                <a:off x="9470265" y="2259735"/>
                <a:ext cx="267840" cy="225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E2DEDA-1029-51F8-6020-18D301E8994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64145" y="2253615"/>
                  <a:ext cx="280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06C2403-1E29-7D67-415D-6E1A6EDCE387}"/>
                    </a:ext>
                  </a:extLst>
                </p14:cNvPr>
                <p14:cNvContentPartPr/>
                <p14:nvPr/>
              </p14:nvContentPartPr>
              <p14:xfrm>
                <a:off x="9902625" y="2056695"/>
                <a:ext cx="340920" cy="357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06C2403-1E29-7D67-415D-6E1A6EDCE38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896505" y="2050575"/>
                  <a:ext cx="3531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76334FD-0F6F-85F7-D42F-311A242FF09F}"/>
                    </a:ext>
                  </a:extLst>
                </p14:cNvPr>
                <p14:cNvContentPartPr/>
                <p14:nvPr/>
              </p14:nvContentPartPr>
              <p14:xfrm>
                <a:off x="10285665" y="2275215"/>
                <a:ext cx="300960" cy="261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76334FD-0F6F-85F7-D42F-311A242FF0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79545" y="2269095"/>
                  <a:ext cx="3132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CE352F-5F8A-ABA8-ED5D-CB40121D0F49}"/>
                    </a:ext>
                  </a:extLst>
                </p14:cNvPr>
                <p14:cNvContentPartPr/>
                <p14:nvPr/>
              </p14:nvContentPartPr>
              <p14:xfrm>
                <a:off x="10706145" y="2400855"/>
                <a:ext cx="12960" cy="8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CE352F-5F8A-ABA8-ED5D-CB40121D0F4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700025" y="2394735"/>
                  <a:ext cx="25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C82E0D-56A0-2897-E6AB-119C3B359988}"/>
                    </a:ext>
                  </a:extLst>
                </p14:cNvPr>
                <p14:cNvContentPartPr/>
                <p14:nvPr/>
              </p14:nvContentPartPr>
              <p14:xfrm>
                <a:off x="10718745" y="2307255"/>
                <a:ext cx="239400" cy="27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C82E0D-56A0-2897-E6AB-119C3B3599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12625" y="2301135"/>
                  <a:ext cx="2516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B4CF91D-A03A-7E21-AF4C-6748EDE23030}"/>
                    </a:ext>
                  </a:extLst>
                </p14:cNvPr>
                <p14:cNvContentPartPr/>
                <p14:nvPr/>
              </p14:nvContentPartPr>
              <p14:xfrm>
                <a:off x="10786425" y="2193135"/>
                <a:ext cx="71280" cy="285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B4CF91D-A03A-7E21-AF4C-6748EDE2303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80305" y="2187015"/>
                  <a:ext cx="835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99E829-1AEB-509E-4A13-761AEA78A9A4}"/>
                    </a:ext>
                  </a:extLst>
                </p14:cNvPr>
                <p14:cNvContentPartPr/>
                <p14:nvPr/>
              </p14:nvContentPartPr>
              <p14:xfrm>
                <a:off x="11108625" y="2103495"/>
                <a:ext cx="242640" cy="399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99E829-1AEB-509E-4A13-761AEA78A9A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102505" y="2097375"/>
                  <a:ext cx="2548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35E3116-4917-9F9C-02FB-441785F9D497}"/>
                    </a:ext>
                  </a:extLst>
                </p14:cNvPr>
                <p14:cNvContentPartPr/>
                <p14:nvPr/>
              </p14:nvContentPartPr>
              <p14:xfrm>
                <a:off x="11425425" y="2120055"/>
                <a:ext cx="170640" cy="50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35E3116-4917-9F9C-02FB-441785F9D49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419305" y="2113935"/>
                  <a:ext cx="182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DA3591A-61FF-441C-C68B-D62E7D11D794}"/>
                    </a:ext>
                  </a:extLst>
                </p14:cNvPr>
                <p14:cNvContentPartPr/>
                <p14:nvPr/>
              </p14:nvContentPartPr>
              <p14:xfrm>
                <a:off x="11525865" y="2345415"/>
                <a:ext cx="128520" cy="48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DA3591A-61FF-441C-C68B-D62E7D11D79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19745" y="2339295"/>
                  <a:ext cx="140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27AAEF6-9203-ED1A-C959-59F89A2619F1}"/>
                    </a:ext>
                  </a:extLst>
                </p14:cNvPr>
                <p14:cNvContentPartPr/>
                <p14:nvPr/>
              </p14:nvContentPartPr>
              <p14:xfrm>
                <a:off x="11831865" y="2099175"/>
                <a:ext cx="86760" cy="29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27AAEF6-9203-ED1A-C959-59F89A2619F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825745" y="2093055"/>
                  <a:ext cx="990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6471BD8-1532-9C7D-58B6-52D3D4C2084C}"/>
                    </a:ext>
                  </a:extLst>
                </p14:cNvPr>
                <p14:cNvContentPartPr/>
                <p14:nvPr/>
              </p14:nvContentPartPr>
              <p14:xfrm>
                <a:off x="12040305" y="2211495"/>
                <a:ext cx="16200" cy="71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6471BD8-1532-9C7D-58B6-52D3D4C2084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034185" y="2205375"/>
                  <a:ext cx="2844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2431ACA-F17D-7520-B3D6-83674568F75A}"/>
              </a:ext>
            </a:extLst>
          </p:cNvPr>
          <p:cNvGrpSpPr/>
          <p:nvPr/>
        </p:nvGrpSpPr>
        <p:grpSpPr>
          <a:xfrm>
            <a:off x="6776025" y="3016815"/>
            <a:ext cx="1866600" cy="670320"/>
            <a:chOff x="6776025" y="3016815"/>
            <a:chExt cx="1866600" cy="6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2E7C356-6495-998D-9CAF-58A885CDA701}"/>
                    </a:ext>
                  </a:extLst>
                </p14:cNvPr>
                <p14:cNvContentPartPr/>
                <p14:nvPr/>
              </p14:nvContentPartPr>
              <p14:xfrm>
                <a:off x="6776025" y="3183855"/>
                <a:ext cx="723960" cy="503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2E7C356-6495-998D-9CAF-58A885CDA70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69905" y="3177735"/>
                  <a:ext cx="7362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E4A314E-4545-0803-B718-1D85A880A4A4}"/>
                    </a:ext>
                  </a:extLst>
                </p14:cNvPr>
                <p14:cNvContentPartPr/>
                <p14:nvPr/>
              </p14:nvContentPartPr>
              <p14:xfrm>
                <a:off x="7560825" y="3016815"/>
                <a:ext cx="403200" cy="2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E4A314E-4545-0803-B718-1D85A880A4A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54705" y="3010695"/>
                  <a:ext cx="415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D683F4-1335-7311-CC0A-B6AC1BA30AD0}"/>
                    </a:ext>
                  </a:extLst>
                </p14:cNvPr>
                <p14:cNvContentPartPr/>
                <p14:nvPr/>
              </p14:nvContentPartPr>
              <p14:xfrm>
                <a:off x="7670625" y="3069375"/>
                <a:ext cx="37800" cy="172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D683F4-1335-7311-CC0A-B6AC1BA30AD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64505" y="3063255"/>
                  <a:ext cx="50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455C5B1-491F-FB51-FABF-39489AA2D3FF}"/>
                    </a:ext>
                  </a:extLst>
                </p14:cNvPr>
                <p14:cNvContentPartPr/>
                <p14:nvPr/>
              </p14:nvContentPartPr>
              <p14:xfrm>
                <a:off x="7980945" y="3237855"/>
                <a:ext cx="661680" cy="392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455C5B1-491F-FB51-FABF-39489AA2D3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74825" y="3231735"/>
                  <a:ext cx="673920" cy="40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47F4B4C-69ED-B15F-24D1-3A91717F3A16}"/>
              </a:ext>
            </a:extLst>
          </p:cNvPr>
          <p:cNvGrpSpPr/>
          <p:nvPr/>
        </p:nvGrpSpPr>
        <p:grpSpPr>
          <a:xfrm>
            <a:off x="9163545" y="3197535"/>
            <a:ext cx="544320" cy="422640"/>
            <a:chOff x="9163545" y="3197535"/>
            <a:chExt cx="54432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AEB674B-74E2-F143-89FD-A2B2F39D5880}"/>
                    </a:ext>
                  </a:extLst>
                </p14:cNvPr>
                <p14:cNvContentPartPr/>
                <p14:nvPr/>
              </p14:nvContentPartPr>
              <p14:xfrm>
                <a:off x="9163545" y="3340815"/>
                <a:ext cx="544320" cy="41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AEB674B-74E2-F143-89FD-A2B2F39D588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157425" y="3334695"/>
                  <a:ext cx="556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550062A-1ADE-A2FF-9A85-0E2F8418029A}"/>
                    </a:ext>
                  </a:extLst>
                </p14:cNvPr>
                <p14:cNvContentPartPr/>
                <p14:nvPr/>
              </p14:nvContentPartPr>
              <p14:xfrm>
                <a:off x="9414825" y="3197535"/>
                <a:ext cx="58320" cy="422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550062A-1ADE-A2FF-9A85-0E2F8418029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08705" y="3191415"/>
                  <a:ext cx="70560" cy="43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511D56E-9BF3-42E8-2E96-DCB8162E75C6}"/>
                  </a:ext>
                </a:extLst>
              </p14:cNvPr>
              <p14:cNvContentPartPr/>
              <p14:nvPr/>
            </p14:nvContentPartPr>
            <p14:xfrm>
              <a:off x="10078305" y="3155775"/>
              <a:ext cx="275760" cy="446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511D56E-9BF3-42E8-2E96-DCB8162E75C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072185" y="3149655"/>
                <a:ext cx="28800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EEE57E7-12BD-6BAB-838E-CE2492359A26}"/>
                  </a:ext>
                </a:extLst>
              </p14:cNvPr>
              <p14:cNvContentPartPr/>
              <p14:nvPr/>
            </p14:nvContentPartPr>
            <p14:xfrm>
              <a:off x="10688145" y="3227055"/>
              <a:ext cx="176400" cy="18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EEE57E7-12BD-6BAB-838E-CE2492359A2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682025" y="3220935"/>
                <a:ext cx="1886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E9C23C0-2C2A-4CE6-F322-5A1849812261}"/>
                  </a:ext>
                </a:extLst>
              </p14:cNvPr>
              <p14:cNvContentPartPr/>
              <p14:nvPr/>
            </p14:nvContentPartPr>
            <p14:xfrm>
              <a:off x="10660425" y="3467535"/>
              <a:ext cx="195840" cy="496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E9C23C0-2C2A-4CE6-F322-5A184981226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654305" y="3461415"/>
                <a:ext cx="20808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05F6627C-86B3-5AB6-471B-0E4A79DADDF9}"/>
              </a:ext>
            </a:extLst>
          </p:cNvPr>
          <p:cNvGrpSpPr/>
          <p:nvPr/>
        </p:nvGrpSpPr>
        <p:grpSpPr>
          <a:xfrm>
            <a:off x="11215905" y="3250095"/>
            <a:ext cx="329760" cy="333000"/>
            <a:chOff x="11215905" y="3250095"/>
            <a:chExt cx="329760" cy="33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E81D7DE-6E2B-3643-E7C4-1CEF584545B8}"/>
                    </a:ext>
                  </a:extLst>
                </p14:cNvPr>
                <p14:cNvContentPartPr/>
                <p14:nvPr/>
              </p14:nvContentPartPr>
              <p14:xfrm>
                <a:off x="11215905" y="3250095"/>
                <a:ext cx="132480" cy="333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E81D7DE-6E2B-3643-E7C4-1CEF584545B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09785" y="3243975"/>
                  <a:ext cx="1447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9D76F99-F6ED-BB42-28F5-24EC307E5FAC}"/>
                    </a:ext>
                  </a:extLst>
                </p14:cNvPr>
                <p14:cNvContentPartPr/>
                <p14:nvPr/>
              </p14:nvContentPartPr>
              <p14:xfrm>
                <a:off x="11517945" y="3371055"/>
                <a:ext cx="27720" cy="51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9D76F99-F6ED-BB42-28F5-24EC307E5FA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511825" y="3364935"/>
                  <a:ext cx="3996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C0AF0BD-F57E-990D-7EB6-A48551D14EC2}"/>
                  </a:ext>
                </a:extLst>
              </p14:cNvPr>
              <p14:cNvContentPartPr/>
              <p14:nvPr/>
            </p14:nvContentPartPr>
            <p14:xfrm>
              <a:off x="6758385" y="3918975"/>
              <a:ext cx="5846760" cy="180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C0AF0BD-F57E-990D-7EB6-A48551D14EC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52265" y="3912855"/>
                <a:ext cx="5859000" cy="19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6B3E902-CF1D-0610-098D-66D183401805}"/>
              </a:ext>
            </a:extLst>
          </p:cNvPr>
          <p:cNvGrpSpPr/>
          <p:nvPr/>
        </p:nvGrpSpPr>
        <p:grpSpPr>
          <a:xfrm>
            <a:off x="1078665" y="4057215"/>
            <a:ext cx="3014640" cy="1860480"/>
            <a:chOff x="1078665" y="4057215"/>
            <a:chExt cx="3014640" cy="18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6D7F2D2-78AF-C1BA-7E2E-BF023CD9CF6F}"/>
                    </a:ext>
                  </a:extLst>
                </p14:cNvPr>
                <p14:cNvContentPartPr/>
                <p14:nvPr/>
              </p14:nvContentPartPr>
              <p14:xfrm>
                <a:off x="1078665" y="4691895"/>
                <a:ext cx="507960" cy="439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6D7F2D2-78AF-C1BA-7E2E-BF023CD9CF6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2545" y="4685775"/>
                  <a:ext cx="5202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EF5C817-6198-83FB-2F71-6E511BB53CD0}"/>
                    </a:ext>
                  </a:extLst>
                </p14:cNvPr>
                <p14:cNvContentPartPr/>
                <p14:nvPr/>
              </p14:nvContentPartPr>
              <p14:xfrm>
                <a:off x="1877865" y="4792695"/>
                <a:ext cx="181080" cy="54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EF5C817-6198-83FB-2F71-6E511BB53CD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71745" y="4786575"/>
                  <a:ext cx="193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6E36F1A-CDE4-90A1-61C1-38E569B8A0C3}"/>
                    </a:ext>
                  </a:extLst>
                </p14:cNvPr>
                <p14:cNvContentPartPr/>
                <p14:nvPr/>
              </p14:nvContentPartPr>
              <p14:xfrm>
                <a:off x="2019345" y="4993215"/>
                <a:ext cx="235800" cy="107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6E36F1A-CDE4-90A1-61C1-38E569B8A0C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13225" y="4987095"/>
                  <a:ext cx="248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520E6DE-8A35-42CB-0A01-8C27B1EC66E4}"/>
                    </a:ext>
                  </a:extLst>
                </p14:cNvPr>
                <p14:cNvContentPartPr/>
                <p14:nvPr/>
              </p14:nvContentPartPr>
              <p14:xfrm>
                <a:off x="2525865" y="4112655"/>
                <a:ext cx="314640" cy="1805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520E6DE-8A35-42CB-0A01-8C27B1EC66E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19745" y="4106535"/>
                  <a:ext cx="326880" cy="18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EAEA8D0-0309-4D26-E04F-7470E47CB57D}"/>
                    </a:ext>
                  </a:extLst>
                </p14:cNvPr>
                <p14:cNvContentPartPr/>
                <p14:nvPr/>
              </p14:nvContentPartPr>
              <p14:xfrm>
                <a:off x="2721345" y="4110495"/>
                <a:ext cx="249480" cy="65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EAEA8D0-0309-4D26-E04F-7470E47CB57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15225" y="4104375"/>
                  <a:ext cx="2617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CBC6D74-91B7-95FC-0E2B-8E2856283CFC}"/>
                    </a:ext>
                  </a:extLst>
                </p14:cNvPr>
                <p14:cNvContentPartPr/>
                <p14:nvPr/>
              </p14:nvContentPartPr>
              <p14:xfrm>
                <a:off x="3343065" y="4057215"/>
                <a:ext cx="750240" cy="1749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CBC6D74-91B7-95FC-0E2B-8E2856283CF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36945" y="4051095"/>
                  <a:ext cx="762480" cy="17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C0328DE-D630-E201-B425-23AFF1878765}"/>
                    </a:ext>
                  </a:extLst>
                </p14:cNvPr>
                <p14:cNvContentPartPr/>
                <p14:nvPr/>
              </p14:nvContentPartPr>
              <p14:xfrm>
                <a:off x="3018705" y="4290495"/>
                <a:ext cx="300600" cy="257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C0328DE-D630-E201-B425-23AFF187876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12585" y="4284375"/>
                  <a:ext cx="3128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7908BA-AAB6-E670-EEC0-CA3B948154B1}"/>
                    </a:ext>
                  </a:extLst>
                </p14:cNvPr>
                <p14:cNvContentPartPr/>
                <p14:nvPr/>
              </p14:nvContentPartPr>
              <p14:xfrm>
                <a:off x="3494985" y="4511895"/>
                <a:ext cx="16200" cy="149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7908BA-AAB6-E670-EEC0-CA3B948154B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88865" y="4505775"/>
                  <a:ext cx="28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762B879-4DE2-E305-C5E6-6DA262CFF998}"/>
                    </a:ext>
                  </a:extLst>
                </p14:cNvPr>
                <p14:cNvContentPartPr/>
                <p14:nvPr/>
              </p14:nvContentPartPr>
              <p14:xfrm>
                <a:off x="3139665" y="4821855"/>
                <a:ext cx="289080" cy="142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762B879-4DE2-E305-C5E6-6DA262CFF99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33545" y="4815735"/>
                  <a:ext cx="301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FED591B-FFAC-A824-621E-C29D1859AF3A}"/>
                    </a:ext>
                  </a:extLst>
                </p14:cNvPr>
                <p14:cNvContentPartPr/>
                <p14:nvPr/>
              </p14:nvContentPartPr>
              <p14:xfrm>
                <a:off x="3541065" y="4925175"/>
                <a:ext cx="211320" cy="233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FED591B-FFAC-A824-621E-C29D1859AF3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34945" y="4919055"/>
                  <a:ext cx="2235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99AB3C1-2DF2-8567-7E69-D8099163C97F}"/>
                    </a:ext>
                  </a:extLst>
                </p14:cNvPr>
                <p14:cNvContentPartPr/>
                <p14:nvPr/>
              </p14:nvContentPartPr>
              <p14:xfrm>
                <a:off x="2976225" y="5340975"/>
                <a:ext cx="274680" cy="192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99AB3C1-2DF2-8567-7E69-D8099163C97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70105" y="5334855"/>
                  <a:ext cx="286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AC8CD33-B255-151F-B522-0F1832B52E94}"/>
                    </a:ext>
                  </a:extLst>
                </p14:cNvPr>
                <p14:cNvContentPartPr/>
                <p14:nvPr/>
              </p14:nvContentPartPr>
              <p14:xfrm>
                <a:off x="2961465" y="5373735"/>
                <a:ext cx="374040" cy="257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AC8CD33-B255-151F-B522-0F1832B52E9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55345" y="5367615"/>
                  <a:ext cx="3862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45620D4-13FD-64A5-83DD-2472D6B28A0F}"/>
                    </a:ext>
                  </a:extLst>
                </p14:cNvPr>
                <p14:cNvContentPartPr/>
                <p14:nvPr/>
              </p14:nvContentPartPr>
              <p14:xfrm>
                <a:off x="3491025" y="5478495"/>
                <a:ext cx="289080" cy="122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45620D4-13FD-64A5-83DD-2472D6B28A0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84905" y="5472375"/>
                  <a:ext cx="301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1EBBAD6-BBD5-E9E9-FE3F-A7E607F43BE1}"/>
                    </a:ext>
                  </a:extLst>
                </p14:cNvPr>
                <p14:cNvContentPartPr/>
                <p14:nvPr/>
              </p14:nvContentPartPr>
              <p14:xfrm>
                <a:off x="3866505" y="5545455"/>
                <a:ext cx="31320" cy="54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1EBBAD6-BBD5-E9E9-FE3F-A7E607F43BE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60385" y="5539335"/>
                  <a:ext cx="4356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8F9991F-E855-7B41-83A8-ADB13E56C400}"/>
                  </a:ext>
                </a:extLst>
              </p14:cNvPr>
              <p14:cNvContentPartPr/>
              <p14:nvPr/>
            </p14:nvContentPartPr>
            <p14:xfrm>
              <a:off x="4439985" y="4818255"/>
              <a:ext cx="55440" cy="187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8F9991F-E855-7B41-83A8-ADB13E56C40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433865" y="4812135"/>
                <a:ext cx="676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81D8BB2-D965-1E53-62C3-024814FF8512}"/>
                  </a:ext>
                </a:extLst>
              </p14:cNvPr>
              <p14:cNvContentPartPr/>
              <p14:nvPr/>
            </p14:nvContentPartPr>
            <p14:xfrm>
              <a:off x="4880625" y="4600095"/>
              <a:ext cx="633600" cy="417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81D8BB2-D965-1E53-62C3-024814FF851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874505" y="4593975"/>
                <a:ext cx="645840" cy="43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E6483DF-A84B-D97B-D69B-6A7C48B751FA}"/>
              </a:ext>
            </a:extLst>
          </p:cNvPr>
          <p:cNvGrpSpPr/>
          <p:nvPr/>
        </p:nvGrpSpPr>
        <p:grpSpPr>
          <a:xfrm>
            <a:off x="6007425" y="3995295"/>
            <a:ext cx="2056320" cy="1537560"/>
            <a:chOff x="6007425" y="3995295"/>
            <a:chExt cx="2056320" cy="15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747B0BB-45F9-EB64-43C4-0F093B7C5C70}"/>
                    </a:ext>
                  </a:extLst>
                </p14:cNvPr>
                <p14:cNvContentPartPr/>
                <p14:nvPr/>
              </p14:nvContentPartPr>
              <p14:xfrm>
                <a:off x="6007425" y="4397415"/>
                <a:ext cx="187920" cy="63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747B0BB-45F9-EB64-43C4-0F093B7C5C7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01305" y="4391295"/>
                  <a:ext cx="200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AD06B46-EBB2-5858-F59B-D522C12889AF}"/>
                    </a:ext>
                  </a:extLst>
                </p14:cNvPr>
                <p14:cNvContentPartPr/>
                <p14:nvPr/>
              </p14:nvContentPartPr>
              <p14:xfrm>
                <a:off x="6067905" y="4613775"/>
                <a:ext cx="203760" cy="121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AD06B46-EBB2-5858-F59B-D522C12889A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61785" y="4607655"/>
                  <a:ext cx="216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8D81557-AF05-A005-A3A7-5276BEA1E627}"/>
                    </a:ext>
                  </a:extLst>
                </p14:cNvPr>
                <p14:cNvContentPartPr/>
                <p14:nvPr/>
              </p14:nvContentPartPr>
              <p14:xfrm>
                <a:off x="6512145" y="3995295"/>
                <a:ext cx="496800" cy="1537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8D81557-AF05-A005-A3A7-5276BEA1E62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506025" y="3989175"/>
                  <a:ext cx="509040" cy="15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015E8AD-DFF8-884B-BA0E-355EC392A018}"/>
                    </a:ext>
                  </a:extLst>
                </p14:cNvPr>
                <p14:cNvContentPartPr/>
                <p14:nvPr/>
              </p14:nvContentPartPr>
              <p14:xfrm>
                <a:off x="7277145" y="4040655"/>
                <a:ext cx="786600" cy="1430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015E8AD-DFF8-884B-BA0E-355EC392A01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271025" y="4034535"/>
                  <a:ext cx="798840" cy="14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02D8FFF-BD19-2D36-A05E-A3B26BAE133A}"/>
                    </a:ext>
                  </a:extLst>
                </p14:cNvPr>
                <p14:cNvContentPartPr/>
                <p14:nvPr/>
              </p14:nvContentPartPr>
              <p14:xfrm>
                <a:off x="7175265" y="4192935"/>
                <a:ext cx="247680" cy="323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02D8FFF-BD19-2D36-A05E-A3B26BAE133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69145" y="4186815"/>
                  <a:ext cx="2599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9F2B846-95F7-553E-0445-AEBEC9B75F6F}"/>
                    </a:ext>
                  </a:extLst>
                </p14:cNvPr>
                <p14:cNvContentPartPr/>
                <p14:nvPr/>
              </p14:nvContentPartPr>
              <p14:xfrm>
                <a:off x="7490985" y="4475895"/>
                <a:ext cx="71280" cy="81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9F2B846-95F7-553E-0445-AEBEC9B75F6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84865" y="4469775"/>
                  <a:ext cx="835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8E30D04-A16B-B19D-BF43-DE651532A2BA}"/>
                    </a:ext>
                  </a:extLst>
                </p14:cNvPr>
                <p14:cNvContentPartPr/>
                <p14:nvPr/>
              </p14:nvContentPartPr>
              <p14:xfrm>
                <a:off x="7160865" y="4700175"/>
                <a:ext cx="285120" cy="214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8E30D04-A16B-B19D-BF43-DE651532A2B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54745" y="4694055"/>
                  <a:ext cx="2973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395BAB4-5CE2-5324-3E26-B6C3BB6D47EF}"/>
                    </a:ext>
                  </a:extLst>
                </p14:cNvPr>
                <p14:cNvContentPartPr/>
                <p14:nvPr/>
              </p14:nvContentPartPr>
              <p14:xfrm>
                <a:off x="7537785" y="4874055"/>
                <a:ext cx="146520" cy="21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395BAB4-5CE2-5324-3E26-B6C3BB6D47E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531665" y="4867935"/>
                  <a:ext cx="158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A3BDF61-BBB6-17E8-D09A-E954C5E56523}"/>
                    </a:ext>
                  </a:extLst>
                </p14:cNvPr>
                <p14:cNvContentPartPr/>
                <p14:nvPr/>
              </p14:nvContentPartPr>
              <p14:xfrm>
                <a:off x="7076265" y="5176455"/>
                <a:ext cx="226800" cy="196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A3BDF61-BBB6-17E8-D09A-E954C5E5652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70145" y="5170335"/>
                  <a:ext cx="239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FA20B3C-EF8E-BF9D-7C7A-2DD28BEFC4A2}"/>
                    </a:ext>
                  </a:extLst>
                </p14:cNvPr>
                <p14:cNvContentPartPr/>
                <p14:nvPr/>
              </p14:nvContentPartPr>
              <p14:xfrm>
                <a:off x="7015425" y="5166015"/>
                <a:ext cx="384480" cy="241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FA20B3C-EF8E-BF9D-7C7A-2DD28BEFC4A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09305" y="5159895"/>
                  <a:ext cx="396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5E4B492-C9C0-297C-7E3B-0637FEF2A5FA}"/>
                    </a:ext>
                  </a:extLst>
                </p14:cNvPr>
                <p14:cNvContentPartPr/>
                <p14:nvPr/>
              </p14:nvContentPartPr>
              <p14:xfrm>
                <a:off x="7455705" y="5241255"/>
                <a:ext cx="285120" cy="81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5E4B492-C9C0-297C-7E3B-0637FEF2A5F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49585" y="5235135"/>
                  <a:ext cx="297360" cy="9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863C28F-9B88-1BA0-2CB9-A19FF117AEA9}"/>
                  </a:ext>
                </a:extLst>
              </p14:cNvPr>
              <p14:cNvContentPartPr/>
              <p14:nvPr/>
            </p14:nvContentPartPr>
            <p14:xfrm>
              <a:off x="4480305" y="4809975"/>
              <a:ext cx="67680" cy="475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863C28F-9B88-1BA0-2CB9-A19FF117AEA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474185" y="4803855"/>
                <a:ext cx="799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F164BAA-A1AC-89BD-06EA-7900F6121AA9}"/>
                  </a:ext>
                </a:extLst>
              </p14:cNvPr>
              <p14:cNvContentPartPr/>
              <p14:nvPr/>
            </p14:nvContentPartPr>
            <p14:xfrm>
              <a:off x="8839905" y="4759935"/>
              <a:ext cx="153360" cy="208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F164BAA-A1AC-89BD-06EA-7900F6121AA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833785" y="4753815"/>
                <a:ext cx="1656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7DB67FE-E670-6933-4950-1E440809FFB4}"/>
                  </a:ext>
                </a:extLst>
              </p14:cNvPr>
              <p14:cNvContentPartPr/>
              <p14:nvPr/>
            </p14:nvContentPartPr>
            <p14:xfrm>
              <a:off x="8978145" y="4991055"/>
              <a:ext cx="272160" cy="842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7DB67FE-E670-6933-4950-1E440809FFB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972025" y="4984935"/>
                <a:ext cx="28440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293CAA3-0342-FCE3-44D3-F41CB7E87221}"/>
              </a:ext>
            </a:extLst>
          </p:cNvPr>
          <p:cNvGrpSpPr/>
          <p:nvPr/>
        </p:nvGrpSpPr>
        <p:grpSpPr>
          <a:xfrm>
            <a:off x="10133385" y="4392375"/>
            <a:ext cx="1230480" cy="574200"/>
            <a:chOff x="10133385" y="4392375"/>
            <a:chExt cx="123048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146B356-374E-9865-8ED7-C66A4087BBDE}"/>
                    </a:ext>
                  </a:extLst>
                </p14:cNvPr>
                <p14:cNvContentPartPr/>
                <p14:nvPr/>
              </p14:nvContentPartPr>
              <p14:xfrm>
                <a:off x="10133385" y="4605495"/>
                <a:ext cx="386280" cy="320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146B356-374E-9865-8ED7-C66A4087BB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127265" y="4599375"/>
                  <a:ext cx="3985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BB0D87E-8035-6487-188B-5420E6DDBBCB}"/>
                    </a:ext>
                  </a:extLst>
                </p14:cNvPr>
                <p14:cNvContentPartPr/>
                <p14:nvPr/>
              </p14:nvContentPartPr>
              <p14:xfrm>
                <a:off x="10456665" y="4392375"/>
                <a:ext cx="368640" cy="61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BB0D87E-8035-6487-188B-5420E6DDBBC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50545" y="4386255"/>
                  <a:ext cx="3808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A667632-4DBC-277C-6FDE-A8AD0D9CB6AB}"/>
                    </a:ext>
                  </a:extLst>
                </p14:cNvPr>
                <p14:cNvContentPartPr/>
                <p14:nvPr/>
              </p14:nvContentPartPr>
              <p14:xfrm>
                <a:off x="10651065" y="4410015"/>
                <a:ext cx="62640" cy="257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A667632-4DBC-277C-6FDE-A8AD0D9CB6A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644945" y="4403895"/>
                  <a:ext cx="748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306382D-F5CB-6B2C-F569-8A88CE538649}"/>
                    </a:ext>
                  </a:extLst>
                </p14:cNvPr>
                <p14:cNvContentPartPr/>
                <p14:nvPr/>
              </p14:nvContentPartPr>
              <p14:xfrm>
                <a:off x="10779945" y="4616295"/>
                <a:ext cx="229320" cy="154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306382D-F5CB-6B2C-F569-8A88CE53864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773825" y="4610175"/>
                  <a:ext cx="241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B0B0A9E-BB77-7A96-34AF-7852EB82492E}"/>
                    </a:ext>
                  </a:extLst>
                </p14:cNvPr>
                <p14:cNvContentPartPr/>
                <p14:nvPr/>
              </p14:nvContentPartPr>
              <p14:xfrm>
                <a:off x="11097105" y="4705215"/>
                <a:ext cx="21960" cy="31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B0B0A9E-BB77-7A96-34AF-7852EB82492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090985" y="4699095"/>
                  <a:ext cx="34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47D4570-FE83-1A62-7F41-3EB323A0C24C}"/>
                    </a:ext>
                  </a:extLst>
                </p14:cNvPr>
                <p14:cNvContentPartPr/>
                <p14:nvPr/>
              </p14:nvContentPartPr>
              <p14:xfrm>
                <a:off x="10829625" y="4654095"/>
                <a:ext cx="534240" cy="312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47D4570-FE83-1A62-7F41-3EB323A0C2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823505" y="4647975"/>
                  <a:ext cx="546480" cy="32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695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5EA5D74-CE68-79FD-7D98-0055F9088C38}"/>
              </a:ext>
            </a:extLst>
          </p:cNvPr>
          <p:cNvGrpSpPr/>
          <p:nvPr/>
        </p:nvGrpSpPr>
        <p:grpSpPr>
          <a:xfrm>
            <a:off x="489345" y="199455"/>
            <a:ext cx="2887200" cy="2377800"/>
            <a:chOff x="489345" y="199455"/>
            <a:chExt cx="2887200" cy="237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D8D21CB-E701-FCB8-4F56-3716DB27A567}"/>
                    </a:ext>
                  </a:extLst>
                </p14:cNvPr>
                <p14:cNvContentPartPr/>
                <p14:nvPr/>
              </p14:nvContentPartPr>
              <p14:xfrm>
                <a:off x="1020345" y="199455"/>
                <a:ext cx="150120" cy="1926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D8D21CB-E701-FCB8-4F56-3716DB27A5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4225" y="193335"/>
                  <a:ext cx="162360" cy="19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FAB8A2-EDAE-B7F4-11AD-3E4BCDC99E42}"/>
                    </a:ext>
                  </a:extLst>
                </p14:cNvPr>
                <p14:cNvContentPartPr/>
                <p14:nvPr/>
              </p14:nvContentPartPr>
              <p14:xfrm>
                <a:off x="1037625" y="1981815"/>
                <a:ext cx="2209680" cy="157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FAB8A2-EDAE-B7F4-11AD-3E4BCDC99E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1505" y="1975695"/>
                  <a:ext cx="2221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2876B10-56DF-5E76-0A9C-8EF2E7F602ED}"/>
                    </a:ext>
                  </a:extLst>
                </p14:cNvPr>
                <p14:cNvContentPartPr/>
                <p14:nvPr/>
              </p14:nvContentPartPr>
              <p14:xfrm>
                <a:off x="1056345" y="698775"/>
                <a:ext cx="2320200" cy="1431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2876B10-56DF-5E76-0A9C-8EF2E7F602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0225" y="692655"/>
                  <a:ext cx="2332440" cy="14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2E6188-FE4D-06DC-1384-BB5FEE5FC9B9}"/>
                    </a:ext>
                  </a:extLst>
                </p14:cNvPr>
                <p14:cNvContentPartPr/>
                <p14:nvPr/>
              </p14:nvContentPartPr>
              <p14:xfrm>
                <a:off x="1089105" y="1988295"/>
                <a:ext cx="271080" cy="12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2E6188-FE4D-06DC-1384-BB5FEE5FC9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2985" y="1982175"/>
                  <a:ext cx="283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0A3877F-2DAC-7AA8-108A-E310DD81F5DA}"/>
                    </a:ext>
                  </a:extLst>
                </p14:cNvPr>
                <p14:cNvContentPartPr/>
                <p14:nvPr/>
              </p14:nvContentPartPr>
              <p14:xfrm>
                <a:off x="1082985" y="1991535"/>
                <a:ext cx="115200" cy="71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0A3877F-2DAC-7AA8-108A-E310DD81F5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6865" y="1985415"/>
                  <a:ext cx="127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A4EEB0-71DD-58A0-56DE-B8BB902E477D}"/>
                    </a:ext>
                  </a:extLst>
                </p14:cNvPr>
                <p14:cNvContentPartPr/>
                <p14:nvPr/>
              </p14:nvContentPartPr>
              <p14:xfrm>
                <a:off x="994065" y="2064615"/>
                <a:ext cx="138600" cy="71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A4EEB0-71DD-58A0-56DE-B8BB902E47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945" y="2058495"/>
                  <a:ext cx="1508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85EAE7B-74FC-C13F-8471-E532530806FA}"/>
                    </a:ext>
                  </a:extLst>
                </p14:cNvPr>
                <p14:cNvContentPartPr/>
                <p14:nvPr/>
              </p14:nvContentPartPr>
              <p14:xfrm>
                <a:off x="1012425" y="2031495"/>
                <a:ext cx="81360" cy="69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85EAE7B-74FC-C13F-8471-E532530806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6305" y="2025375"/>
                  <a:ext cx="936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C06094-4414-44C4-2812-764B7A137452}"/>
                    </a:ext>
                  </a:extLst>
                </p14:cNvPr>
                <p14:cNvContentPartPr/>
                <p14:nvPr/>
              </p14:nvContentPartPr>
              <p14:xfrm>
                <a:off x="781665" y="2192055"/>
                <a:ext cx="255960" cy="252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C06094-4414-44C4-2812-764B7A1374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5545" y="2185935"/>
                  <a:ext cx="268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D911E45-3B7C-C0EF-4657-4EAA960ED6EB}"/>
                    </a:ext>
                  </a:extLst>
                </p14:cNvPr>
                <p14:cNvContentPartPr/>
                <p14:nvPr/>
              </p14:nvContentPartPr>
              <p14:xfrm>
                <a:off x="1032945" y="2404095"/>
                <a:ext cx="57600" cy="75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D911E45-3B7C-C0EF-4657-4EAA960ED6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6825" y="2397975"/>
                  <a:ext cx="69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C0316DD-F32A-2F72-1EE8-0938333F51A2}"/>
                    </a:ext>
                  </a:extLst>
                </p14:cNvPr>
                <p14:cNvContentPartPr/>
                <p14:nvPr/>
              </p14:nvContentPartPr>
              <p14:xfrm>
                <a:off x="1207905" y="2220495"/>
                <a:ext cx="123840" cy="183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C0316DD-F32A-2F72-1EE8-0938333F51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01785" y="2214375"/>
                  <a:ext cx="136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8A644D6-EEAB-61A0-7108-2B6FF3951DF9}"/>
                    </a:ext>
                  </a:extLst>
                </p14:cNvPr>
                <p14:cNvContentPartPr/>
                <p14:nvPr/>
              </p14:nvContentPartPr>
              <p14:xfrm>
                <a:off x="1338225" y="2229855"/>
                <a:ext cx="161280" cy="320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8A644D6-EEAB-61A0-7108-2B6FF3951D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32105" y="2223735"/>
                  <a:ext cx="1735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43344B7-6B33-18A4-40E9-579614C13895}"/>
                    </a:ext>
                  </a:extLst>
                </p14:cNvPr>
                <p14:cNvContentPartPr/>
                <p14:nvPr/>
              </p14:nvContentPartPr>
              <p14:xfrm>
                <a:off x="489345" y="2087295"/>
                <a:ext cx="367920" cy="489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43344B7-6B33-18A4-40E9-579614C138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3225" y="2081175"/>
                  <a:ext cx="380160" cy="50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4355F3-7E75-544A-267B-DE7DD163A49D}"/>
              </a:ext>
            </a:extLst>
          </p:cNvPr>
          <p:cNvGrpSpPr/>
          <p:nvPr/>
        </p:nvGrpSpPr>
        <p:grpSpPr>
          <a:xfrm>
            <a:off x="5253585" y="325095"/>
            <a:ext cx="1423800" cy="678240"/>
            <a:chOff x="5253585" y="325095"/>
            <a:chExt cx="1423800" cy="67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4D63D1-93E1-88D4-BE26-BCDEC70CB406}"/>
                    </a:ext>
                  </a:extLst>
                </p14:cNvPr>
                <p14:cNvContentPartPr/>
                <p14:nvPr/>
              </p14:nvContentPartPr>
              <p14:xfrm>
                <a:off x="5253585" y="457575"/>
                <a:ext cx="584280" cy="54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4D63D1-93E1-88D4-BE26-BCDEC70CB4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47465" y="451455"/>
                  <a:ext cx="59652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04A492-0C16-1338-7B74-A815E05588AF}"/>
                    </a:ext>
                  </a:extLst>
                </p14:cNvPr>
                <p14:cNvContentPartPr/>
                <p14:nvPr/>
              </p14:nvContentPartPr>
              <p14:xfrm>
                <a:off x="5962065" y="325095"/>
                <a:ext cx="564480" cy="88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04A492-0C16-1338-7B74-A815E05588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55945" y="318975"/>
                  <a:ext cx="5767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3055C5D-728B-1692-5A82-D90A4E66A9C8}"/>
                    </a:ext>
                  </a:extLst>
                </p14:cNvPr>
                <p14:cNvContentPartPr/>
                <p14:nvPr/>
              </p14:nvContentPartPr>
              <p14:xfrm>
                <a:off x="6249705" y="378375"/>
                <a:ext cx="70200" cy="249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3055C5D-728B-1692-5A82-D90A4E66A9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43585" y="372255"/>
                  <a:ext cx="824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D59429-BF11-DEB3-F8CA-E19E41F1028A}"/>
                    </a:ext>
                  </a:extLst>
                </p14:cNvPr>
                <p14:cNvContentPartPr/>
                <p14:nvPr/>
              </p14:nvContentPartPr>
              <p14:xfrm>
                <a:off x="6400185" y="582855"/>
                <a:ext cx="277200" cy="321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D59429-BF11-DEB3-F8CA-E19E41F102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94065" y="576735"/>
                  <a:ext cx="289440" cy="33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C35C5E-83E7-5854-7731-97A6FA5EB8C7}"/>
              </a:ext>
            </a:extLst>
          </p:cNvPr>
          <p:cNvGrpSpPr/>
          <p:nvPr/>
        </p:nvGrpSpPr>
        <p:grpSpPr>
          <a:xfrm>
            <a:off x="7575585" y="601575"/>
            <a:ext cx="990000" cy="420840"/>
            <a:chOff x="7575585" y="601575"/>
            <a:chExt cx="990000" cy="42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473801-0C7D-12F9-312F-7ECD0693BE30}"/>
                    </a:ext>
                  </a:extLst>
                </p14:cNvPr>
                <p14:cNvContentPartPr/>
                <p14:nvPr/>
              </p14:nvContentPartPr>
              <p14:xfrm>
                <a:off x="7575585" y="601575"/>
                <a:ext cx="159120" cy="68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473801-0C7D-12F9-312F-7ECD0693BE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69465" y="595455"/>
                  <a:ext cx="171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19B8CE-A1B0-3D65-AAF0-8A8678CBE5E3}"/>
                    </a:ext>
                  </a:extLst>
                </p14:cNvPr>
                <p14:cNvContentPartPr/>
                <p14:nvPr/>
              </p14:nvContentPartPr>
              <p14:xfrm>
                <a:off x="7690065" y="903975"/>
                <a:ext cx="167400" cy="57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19B8CE-A1B0-3D65-AAF0-8A8678CBE5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83945" y="897855"/>
                  <a:ext cx="1796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035685A-60BB-960E-A6AE-570D95F449E8}"/>
                    </a:ext>
                  </a:extLst>
                </p14:cNvPr>
                <p14:cNvContentPartPr/>
                <p14:nvPr/>
              </p14:nvContentPartPr>
              <p14:xfrm>
                <a:off x="8139345" y="645855"/>
                <a:ext cx="227880" cy="376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035685A-60BB-960E-A6AE-570D95F449E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33225" y="639735"/>
                  <a:ext cx="240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7DE99A-0420-7B6E-14ED-0A56D7E14125}"/>
                    </a:ext>
                  </a:extLst>
                </p14:cNvPr>
                <p14:cNvContentPartPr/>
                <p14:nvPr/>
              </p14:nvContentPartPr>
              <p14:xfrm>
                <a:off x="8543625" y="759255"/>
                <a:ext cx="21960" cy="25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7DE99A-0420-7B6E-14ED-0A56D7E1412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37505" y="753135"/>
                  <a:ext cx="3420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000276E-DB5D-D4B3-65DA-6F799877E77E}"/>
                  </a:ext>
                </a:extLst>
              </p14:cNvPr>
              <p14:cNvContentPartPr/>
              <p14:nvPr/>
            </p14:nvContentPartPr>
            <p14:xfrm>
              <a:off x="4871985" y="1407255"/>
              <a:ext cx="4096080" cy="79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000276E-DB5D-D4B3-65DA-6F799877E77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65865" y="1401135"/>
                <a:ext cx="41083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9EBB591-3848-D074-EBDC-C25C5F4B4B02}"/>
                  </a:ext>
                </a:extLst>
              </p14:cNvPr>
              <p14:cNvContentPartPr/>
              <p14:nvPr/>
            </p14:nvContentPartPr>
            <p14:xfrm>
              <a:off x="5745705" y="1239495"/>
              <a:ext cx="189000" cy="6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9EBB591-3848-D074-EBDC-C25C5F4B4B0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39585" y="1233375"/>
                <a:ext cx="20124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21B1D9E8-7A8A-E89C-B20A-F27566368653}"/>
              </a:ext>
            </a:extLst>
          </p:cNvPr>
          <p:cNvGrpSpPr/>
          <p:nvPr/>
        </p:nvGrpSpPr>
        <p:grpSpPr>
          <a:xfrm>
            <a:off x="4561665" y="1854375"/>
            <a:ext cx="982080" cy="627840"/>
            <a:chOff x="4561665" y="1854375"/>
            <a:chExt cx="982080" cy="62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4E23FC7-B52F-BD47-53B7-FAD3E980045F}"/>
                    </a:ext>
                  </a:extLst>
                </p14:cNvPr>
                <p14:cNvContentPartPr/>
                <p14:nvPr/>
              </p14:nvContentPartPr>
              <p14:xfrm>
                <a:off x="4561665" y="2026455"/>
                <a:ext cx="254160" cy="455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4E23FC7-B52F-BD47-53B7-FAD3E98004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55545" y="2020335"/>
                  <a:ext cx="26640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7E9CAC-D07F-F1F5-4A08-2980456EF371}"/>
                    </a:ext>
                  </a:extLst>
                </p14:cNvPr>
                <p14:cNvContentPartPr/>
                <p14:nvPr/>
              </p14:nvContentPartPr>
              <p14:xfrm>
                <a:off x="4699905" y="1870215"/>
                <a:ext cx="189000" cy="63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7E9CAC-D07F-F1F5-4A08-2980456EF3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93785" y="1864095"/>
                  <a:ext cx="201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808A050-0CF5-B2BA-3E9E-9D955813B530}"/>
                    </a:ext>
                  </a:extLst>
                </p14:cNvPr>
                <p14:cNvContentPartPr/>
                <p14:nvPr/>
              </p14:nvContentPartPr>
              <p14:xfrm>
                <a:off x="4723665" y="2116095"/>
                <a:ext cx="155880" cy="64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808A050-0CF5-B2BA-3E9E-9D955813B53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17545" y="2109975"/>
                  <a:ext cx="168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6F2025-4760-F1FE-7938-75D1118F99F0}"/>
                    </a:ext>
                  </a:extLst>
                </p14:cNvPr>
                <p14:cNvContentPartPr/>
                <p14:nvPr/>
              </p14:nvContentPartPr>
              <p14:xfrm>
                <a:off x="5067825" y="2070735"/>
                <a:ext cx="256320" cy="287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6F2025-4760-F1FE-7938-75D1118F99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61705" y="2064615"/>
                  <a:ext cx="2685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AE22400-7B3B-60A8-0A29-8AEBFF3BD849}"/>
                    </a:ext>
                  </a:extLst>
                </p14:cNvPr>
                <p14:cNvContentPartPr/>
                <p14:nvPr/>
              </p14:nvContentPartPr>
              <p14:xfrm>
                <a:off x="5373105" y="1854375"/>
                <a:ext cx="170640" cy="157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AE22400-7B3B-60A8-0A29-8AEBFF3BD8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66985" y="1848255"/>
                  <a:ext cx="18288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56D32D-CBE0-A040-61F8-064430A06BAE}"/>
              </a:ext>
            </a:extLst>
          </p:cNvPr>
          <p:cNvGrpSpPr/>
          <p:nvPr/>
        </p:nvGrpSpPr>
        <p:grpSpPr>
          <a:xfrm>
            <a:off x="6013185" y="2052015"/>
            <a:ext cx="256320" cy="234720"/>
            <a:chOff x="6013185" y="2052015"/>
            <a:chExt cx="25632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ACF4CD-D786-B67B-84DB-74DC38F84CA7}"/>
                    </a:ext>
                  </a:extLst>
                </p14:cNvPr>
                <p14:cNvContentPartPr/>
                <p14:nvPr/>
              </p14:nvContentPartPr>
              <p14:xfrm>
                <a:off x="6013185" y="2052015"/>
                <a:ext cx="131760" cy="28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ACF4CD-D786-B67B-84DB-74DC38F84CA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07065" y="2045895"/>
                  <a:ext cx="144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8513E69-4F83-E060-B678-37CF7AFA6219}"/>
                    </a:ext>
                  </a:extLst>
                </p14:cNvPr>
                <p14:cNvContentPartPr/>
                <p14:nvPr/>
              </p14:nvContentPartPr>
              <p14:xfrm>
                <a:off x="6168705" y="2174415"/>
                <a:ext cx="100800" cy="11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8513E69-4F83-E060-B678-37CF7AFA621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62585" y="2168295"/>
                  <a:ext cx="11304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F9459-BC1D-591F-BDB5-BD8A63BEF425}"/>
              </a:ext>
            </a:extLst>
          </p:cNvPr>
          <p:cNvGrpSpPr/>
          <p:nvPr/>
        </p:nvGrpSpPr>
        <p:grpSpPr>
          <a:xfrm>
            <a:off x="7096785" y="1797135"/>
            <a:ext cx="1139040" cy="753120"/>
            <a:chOff x="7096785" y="1797135"/>
            <a:chExt cx="1139040" cy="75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ED52C9D-4CDE-8CB2-7BD5-71C25778AE10}"/>
                    </a:ext>
                  </a:extLst>
                </p14:cNvPr>
                <p14:cNvContentPartPr/>
                <p14:nvPr/>
              </p14:nvContentPartPr>
              <p14:xfrm>
                <a:off x="7309185" y="1999455"/>
                <a:ext cx="141840" cy="498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ED52C9D-4CDE-8CB2-7BD5-71C25778AE1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03065" y="1993335"/>
                  <a:ext cx="15408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A206225-B68A-516B-F173-46211DE30A30}"/>
                    </a:ext>
                  </a:extLst>
                </p14:cNvPr>
                <p14:cNvContentPartPr/>
                <p14:nvPr/>
              </p14:nvContentPartPr>
              <p14:xfrm>
                <a:off x="7452465" y="1925295"/>
                <a:ext cx="412560" cy="522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A206225-B68A-516B-F173-46211DE30A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46345" y="1919175"/>
                  <a:ext cx="42480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2E24D7A-8743-2459-0CB6-68769F5F5D0F}"/>
                    </a:ext>
                  </a:extLst>
                </p14:cNvPr>
                <p14:cNvContentPartPr/>
                <p14:nvPr/>
              </p14:nvContentPartPr>
              <p14:xfrm>
                <a:off x="7096785" y="1797135"/>
                <a:ext cx="776520" cy="146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2E24D7A-8743-2459-0CB6-68769F5F5D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90665" y="1791015"/>
                  <a:ext cx="788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A7C06D3-4498-F090-AE12-F103508A149D}"/>
                    </a:ext>
                  </a:extLst>
                </p14:cNvPr>
                <p14:cNvContentPartPr/>
                <p14:nvPr/>
              </p14:nvContentPartPr>
              <p14:xfrm>
                <a:off x="7983825" y="2379975"/>
                <a:ext cx="252000" cy="170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A7C06D3-4498-F090-AE12-F103508A149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77705" y="2373855"/>
                  <a:ext cx="26424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546D057-7DD5-F7DF-FE7E-1970AD573B56}"/>
              </a:ext>
            </a:extLst>
          </p:cNvPr>
          <p:cNvGrpSpPr/>
          <p:nvPr/>
        </p:nvGrpSpPr>
        <p:grpSpPr>
          <a:xfrm>
            <a:off x="9729465" y="912255"/>
            <a:ext cx="1736280" cy="923040"/>
            <a:chOff x="9729465" y="912255"/>
            <a:chExt cx="1736280" cy="92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46D0C23-6B9B-2A27-2E8E-4122376F31D2}"/>
                    </a:ext>
                  </a:extLst>
                </p14:cNvPr>
                <p14:cNvContentPartPr/>
                <p14:nvPr/>
              </p14:nvContentPartPr>
              <p14:xfrm>
                <a:off x="9729465" y="1689135"/>
                <a:ext cx="134640" cy="49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46D0C23-6B9B-2A27-2E8E-4122376F31D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23345" y="1683015"/>
                  <a:ext cx="146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30B5E6B-CFB0-6388-B890-D379DE89F2CB}"/>
                    </a:ext>
                  </a:extLst>
                </p14:cNvPr>
                <p14:cNvContentPartPr/>
                <p14:nvPr/>
              </p14:nvContentPartPr>
              <p14:xfrm>
                <a:off x="9883545" y="1777335"/>
                <a:ext cx="132840" cy="57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30B5E6B-CFB0-6388-B890-D379DE89F2C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77425" y="1771215"/>
                  <a:ext cx="145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C19AB10-E3E2-7D91-BB04-82C816D6290D}"/>
                    </a:ext>
                  </a:extLst>
                </p14:cNvPr>
                <p14:cNvContentPartPr/>
                <p14:nvPr/>
              </p14:nvContentPartPr>
              <p14:xfrm>
                <a:off x="10260825" y="1350375"/>
                <a:ext cx="137160" cy="232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C19AB10-E3E2-7D91-BB04-82C816D6290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54705" y="1344255"/>
                  <a:ext cx="149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5DA654-D6EC-8558-83EC-C414FB6F20A5}"/>
                    </a:ext>
                  </a:extLst>
                </p14:cNvPr>
                <p14:cNvContentPartPr/>
                <p14:nvPr/>
              </p14:nvContentPartPr>
              <p14:xfrm>
                <a:off x="10491585" y="1458735"/>
                <a:ext cx="360" cy="13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5DA654-D6EC-8558-83EC-C414FB6F20A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85465" y="1452615"/>
                  <a:ext cx="12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802A2CD-3113-0425-4A41-BD8AB91DC4EF}"/>
                    </a:ext>
                  </a:extLst>
                </p14:cNvPr>
                <p14:cNvContentPartPr/>
                <p14:nvPr/>
              </p14:nvContentPartPr>
              <p14:xfrm>
                <a:off x="10706145" y="1178655"/>
                <a:ext cx="15120" cy="228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802A2CD-3113-0425-4A41-BD8AB91DC4E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00025" y="1172535"/>
                  <a:ext cx="27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66963F4-8CD3-E0F2-2D64-C1FB62DC3A92}"/>
                    </a:ext>
                  </a:extLst>
                </p14:cNvPr>
                <p14:cNvContentPartPr/>
                <p14:nvPr/>
              </p14:nvContentPartPr>
              <p14:xfrm>
                <a:off x="10910265" y="1167135"/>
                <a:ext cx="156600" cy="227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66963F4-8CD3-E0F2-2D64-C1FB62DC3A9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04145" y="1161015"/>
                  <a:ext cx="168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3A5FAEA-AAE9-CEB5-C410-FD3226FB470F}"/>
                    </a:ext>
                  </a:extLst>
                </p14:cNvPr>
                <p14:cNvContentPartPr/>
                <p14:nvPr/>
              </p14:nvContentPartPr>
              <p14:xfrm>
                <a:off x="11273145" y="1119255"/>
                <a:ext cx="48240" cy="252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3A5FAEA-AAE9-CEB5-C410-FD3226FB470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267025" y="1113135"/>
                  <a:ext cx="604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C90BC24-9E97-161D-B196-DB3C149C3EF8}"/>
                    </a:ext>
                  </a:extLst>
                </p14:cNvPr>
                <p14:cNvContentPartPr/>
                <p14:nvPr/>
              </p14:nvContentPartPr>
              <p14:xfrm>
                <a:off x="10277745" y="912255"/>
                <a:ext cx="1188000" cy="597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C90BC24-9E97-161D-B196-DB3C149C3EF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71625" y="906135"/>
                  <a:ext cx="12002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C923CA0-FD60-8C8F-1CC7-009738EE6B66}"/>
                    </a:ext>
                  </a:extLst>
                </p14:cNvPr>
                <p14:cNvContentPartPr/>
                <p14:nvPr/>
              </p14:nvContentPartPr>
              <p14:xfrm>
                <a:off x="10761225" y="1083975"/>
                <a:ext cx="465480" cy="403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C923CA0-FD60-8C8F-1CC7-009738EE6B6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55105" y="1077855"/>
                  <a:ext cx="47772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C440023-05FD-CA97-76A8-5BDE6F576D5A}"/>
                    </a:ext>
                  </a:extLst>
                </p14:cNvPr>
                <p14:cNvContentPartPr/>
                <p14:nvPr/>
              </p14:nvContentPartPr>
              <p14:xfrm>
                <a:off x="10691385" y="1157055"/>
                <a:ext cx="358200" cy="177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C440023-05FD-CA97-76A8-5BDE6F576D5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685265" y="1150935"/>
                  <a:ext cx="370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FDDA2B8-4C72-B82B-DF63-449C1E11A61C}"/>
                    </a:ext>
                  </a:extLst>
                </p14:cNvPr>
                <p14:cNvContentPartPr/>
                <p14:nvPr/>
              </p14:nvContentPartPr>
              <p14:xfrm>
                <a:off x="11155425" y="1205655"/>
                <a:ext cx="11880" cy="14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FDDA2B8-4C72-B82B-DF63-449C1E11A61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49305" y="1199535"/>
                  <a:ext cx="241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9FAA56E-6A51-D0B3-913D-827323B45FED}"/>
              </a:ext>
            </a:extLst>
          </p:cNvPr>
          <p:cNvGrpSpPr/>
          <p:nvPr/>
        </p:nvGrpSpPr>
        <p:grpSpPr>
          <a:xfrm>
            <a:off x="6161865" y="3076575"/>
            <a:ext cx="367200" cy="207000"/>
            <a:chOff x="6161865" y="3076575"/>
            <a:chExt cx="36720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71D8135-AD04-9AD9-7B23-76744FE5D63F}"/>
                    </a:ext>
                  </a:extLst>
                </p14:cNvPr>
                <p14:cNvContentPartPr/>
                <p14:nvPr/>
              </p14:nvContentPartPr>
              <p14:xfrm>
                <a:off x="6161865" y="3076575"/>
                <a:ext cx="214200" cy="68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71D8135-AD04-9AD9-7B23-76744FE5D63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55745" y="3070455"/>
                  <a:ext cx="2264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A9E2076-487E-A4BE-0F20-2943591ECF63}"/>
                    </a:ext>
                  </a:extLst>
                </p14:cNvPr>
                <p14:cNvContentPartPr/>
                <p14:nvPr/>
              </p14:nvContentPartPr>
              <p14:xfrm>
                <a:off x="6332145" y="3185655"/>
                <a:ext cx="196920" cy="97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A9E2076-487E-A4BE-0F20-2943591ECF6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26025" y="3179535"/>
                  <a:ext cx="20916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C589CE1-AF95-2A59-A0D8-6DB4C43E1207}"/>
              </a:ext>
            </a:extLst>
          </p:cNvPr>
          <p:cNvGrpSpPr/>
          <p:nvPr/>
        </p:nvGrpSpPr>
        <p:grpSpPr>
          <a:xfrm>
            <a:off x="7141425" y="2765535"/>
            <a:ext cx="1206000" cy="604440"/>
            <a:chOff x="7141425" y="2765535"/>
            <a:chExt cx="1206000" cy="60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FC12EC7-0F61-E0C9-CBEF-47D8701B1886}"/>
                    </a:ext>
                  </a:extLst>
                </p14:cNvPr>
                <p14:cNvContentPartPr/>
                <p14:nvPr/>
              </p14:nvContentPartPr>
              <p14:xfrm>
                <a:off x="7141425" y="3017895"/>
                <a:ext cx="556200" cy="352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FC12EC7-0F61-E0C9-CBEF-47D8701B18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35305" y="3011775"/>
                  <a:ext cx="5684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9A524D0-66B4-2A03-B015-F001B08D6476}"/>
                    </a:ext>
                  </a:extLst>
                </p14:cNvPr>
                <p14:cNvContentPartPr/>
                <p14:nvPr/>
              </p14:nvContentPartPr>
              <p14:xfrm>
                <a:off x="7609425" y="2765535"/>
                <a:ext cx="465120" cy="89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9A524D0-66B4-2A03-B015-F001B08D647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03305" y="2759415"/>
                  <a:ext cx="477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806829C-58C3-F99A-2FAF-0B3BDA78F572}"/>
                    </a:ext>
                  </a:extLst>
                </p14:cNvPr>
                <p14:cNvContentPartPr/>
                <p14:nvPr/>
              </p14:nvContentPartPr>
              <p14:xfrm>
                <a:off x="7863225" y="2773095"/>
                <a:ext cx="31680" cy="32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806829C-58C3-F99A-2FAF-0B3BDA78F5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57105" y="2766975"/>
                  <a:ext cx="439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D4FAA06-527B-8ABF-FD14-4B6D4EF203B0}"/>
                    </a:ext>
                  </a:extLst>
                </p14:cNvPr>
                <p14:cNvContentPartPr/>
                <p14:nvPr/>
              </p14:nvContentPartPr>
              <p14:xfrm>
                <a:off x="7975545" y="2889375"/>
                <a:ext cx="371880" cy="267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D4FAA06-527B-8ABF-FD14-4B6D4EF203B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69425" y="2883255"/>
                  <a:ext cx="384120" cy="28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123918F-1FB9-ADAF-703F-F917FBEE69A3}"/>
                  </a:ext>
                </a:extLst>
              </p14:cNvPr>
              <p14:cNvContentPartPr/>
              <p14:nvPr/>
            </p14:nvContentPartPr>
            <p14:xfrm>
              <a:off x="9311865" y="2995575"/>
              <a:ext cx="222120" cy="1177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123918F-1FB9-ADAF-703F-F917FBEE69A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305745" y="2989455"/>
                <a:ext cx="2343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E529575-799F-0D4D-4329-4A963FE58D94}"/>
                  </a:ext>
                </a:extLst>
              </p14:cNvPr>
              <p14:cNvContentPartPr/>
              <p14:nvPr/>
            </p14:nvContentPartPr>
            <p14:xfrm>
              <a:off x="9368025" y="3278535"/>
              <a:ext cx="204840" cy="712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E529575-799F-0D4D-4329-4A963FE58D9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361905" y="3272415"/>
                <a:ext cx="217080" cy="8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C75D9424-EDF2-4F80-5663-61D43C6C047D}"/>
              </a:ext>
            </a:extLst>
          </p:cNvPr>
          <p:cNvGrpSpPr/>
          <p:nvPr/>
        </p:nvGrpSpPr>
        <p:grpSpPr>
          <a:xfrm>
            <a:off x="9990825" y="2935095"/>
            <a:ext cx="436680" cy="387720"/>
            <a:chOff x="9990825" y="2935095"/>
            <a:chExt cx="43668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5499C1C-A8E2-1AC6-81C6-04B1EA5C60CA}"/>
                    </a:ext>
                  </a:extLst>
                </p14:cNvPr>
                <p14:cNvContentPartPr/>
                <p14:nvPr/>
              </p14:nvContentPartPr>
              <p14:xfrm>
                <a:off x="9990825" y="2935095"/>
                <a:ext cx="162720" cy="387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5499C1C-A8E2-1AC6-81C6-04B1EA5C60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984705" y="2928975"/>
                  <a:ext cx="1749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19BC9B1-907D-53A1-665A-6031511AF5C9}"/>
                    </a:ext>
                  </a:extLst>
                </p14:cNvPr>
                <p14:cNvContentPartPr/>
                <p14:nvPr/>
              </p14:nvContentPartPr>
              <p14:xfrm>
                <a:off x="10372425" y="3144615"/>
                <a:ext cx="55080" cy="72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19BC9B1-907D-53A1-665A-6031511AF5C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66305" y="3138495"/>
                  <a:ext cx="6732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6C0E136-A7F4-87D8-ACF0-89E070AF1EC5}"/>
              </a:ext>
            </a:extLst>
          </p:cNvPr>
          <p:cNvGrpSpPr/>
          <p:nvPr/>
        </p:nvGrpSpPr>
        <p:grpSpPr>
          <a:xfrm>
            <a:off x="215745" y="3515055"/>
            <a:ext cx="1852920" cy="2744640"/>
            <a:chOff x="215745" y="3515055"/>
            <a:chExt cx="1852920" cy="274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7EB35DC-E1ED-DD62-47C2-6DE3A2FAA1C4}"/>
                    </a:ext>
                  </a:extLst>
                </p14:cNvPr>
                <p14:cNvContentPartPr/>
                <p14:nvPr/>
              </p14:nvContentPartPr>
              <p14:xfrm>
                <a:off x="215745" y="3736815"/>
                <a:ext cx="516960" cy="164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7EB35DC-E1ED-DD62-47C2-6DE3A2FAA1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9625" y="3730695"/>
                  <a:ext cx="529200" cy="16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A652ED-5CFB-E828-01C9-E8C57D66470D}"/>
                    </a:ext>
                  </a:extLst>
                </p14:cNvPr>
                <p14:cNvContentPartPr/>
                <p14:nvPr/>
              </p14:nvContentPartPr>
              <p14:xfrm>
                <a:off x="643425" y="3783615"/>
                <a:ext cx="294840" cy="244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A652ED-5CFB-E828-01C9-E8C57D66470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7305" y="3777495"/>
                  <a:ext cx="30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E8DE8E1-3F88-06F1-D1FE-549F6735E736}"/>
                    </a:ext>
                  </a:extLst>
                </p14:cNvPr>
                <p14:cNvContentPartPr/>
                <p14:nvPr/>
              </p14:nvContentPartPr>
              <p14:xfrm>
                <a:off x="1081185" y="3947775"/>
                <a:ext cx="43920" cy="108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E8DE8E1-3F88-06F1-D1FE-549F6735E73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75065" y="3941655"/>
                  <a:ext cx="56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70114F6-31C6-1D3E-224A-BE5A21FA5478}"/>
                    </a:ext>
                  </a:extLst>
                </p14:cNvPr>
                <p14:cNvContentPartPr/>
                <p14:nvPr/>
              </p14:nvContentPartPr>
              <p14:xfrm>
                <a:off x="755025" y="4240455"/>
                <a:ext cx="243720" cy="210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70114F6-31C6-1D3E-224A-BE5A21FA547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8905" y="4234335"/>
                  <a:ext cx="255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5E4ECE0-2AB1-A4D7-0FC2-9D08D70F23EC}"/>
                    </a:ext>
                  </a:extLst>
                </p14:cNvPr>
                <p14:cNvContentPartPr/>
                <p14:nvPr/>
              </p14:nvContentPartPr>
              <p14:xfrm>
                <a:off x="1174785" y="4385175"/>
                <a:ext cx="147960" cy="160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5E4ECE0-2AB1-A4D7-0FC2-9D08D70F23E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68665" y="4379055"/>
                  <a:ext cx="160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2EDEF8E-EC1C-A027-F587-07A00B5D8099}"/>
                    </a:ext>
                  </a:extLst>
                </p14:cNvPr>
                <p14:cNvContentPartPr/>
                <p14:nvPr/>
              </p14:nvContentPartPr>
              <p14:xfrm>
                <a:off x="858705" y="4794495"/>
                <a:ext cx="194400" cy="204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2EDEF8E-EC1C-A027-F587-07A00B5D80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2585" y="4788375"/>
                  <a:ext cx="2066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43CD1E-6C6C-9DCB-B44F-7C4279BB77E2}"/>
                    </a:ext>
                  </a:extLst>
                </p14:cNvPr>
                <p14:cNvContentPartPr/>
                <p14:nvPr/>
              </p14:nvContentPartPr>
              <p14:xfrm>
                <a:off x="1121145" y="4927695"/>
                <a:ext cx="126000" cy="194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43CD1E-6C6C-9DCB-B44F-7C4279BB77E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5025" y="4921575"/>
                  <a:ext cx="138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18A0184-B618-8E26-6BE3-F02296627CEA}"/>
                    </a:ext>
                  </a:extLst>
                </p14:cNvPr>
                <p14:cNvContentPartPr/>
                <p14:nvPr/>
              </p14:nvContentPartPr>
              <p14:xfrm>
                <a:off x="916665" y="5113455"/>
                <a:ext cx="32400" cy="4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18A0184-B618-8E26-6BE3-F02296627CE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10545" y="5107335"/>
                  <a:ext cx="446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5034BD3-5247-F350-0C0A-17F12403238F}"/>
                    </a:ext>
                  </a:extLst>
                </p14:cNvPr>
                <p14:cNvContentPartPr/>
                <p14:nvPr/>
              </p14:nvContentPartPr>
              <p14:xfrm>
                <a:off x="1001265" y="5285535"/>
                <a:ext cx="43920" cy="38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5034BD3-5247-F350-0C0A-17F12403238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95145" y="5279415"/>
                  <a:ext cx="56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07D9D1A-31A3-B259-3E64-B06C06A7AC49}"/>
                    </a:ext>
                  </a:extLst>
                </p14:cNvPr>
                <p14:cNvContentPartPr/>
                <p14:nvPr/>
              </p14:nvContentPartPr>
              <p14:xfrm>
                <a:off x="879585" y="5431335"/>
                <a:ext cx="249840" cy="234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07D9D1A-31A3-B259-3E64-B06C06A7AC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3465" y="5425215"/>
                  <a:ext cx="2620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F85FCE-FF08-4BBC-1456-A9A9EC44117F}"/>
                    </a:ext>
                  </a:extLst>
                </p14:cNvPr>
                <p14:cNvContentPartPr/>
                <p14:nvPr/>
              </p14:nvContentPartPr>
              <p14:xfrm>
                <a:off x="1188465" y="5548695"/>
                <a:ext cx="113400" cy="64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F85FCE-FF08-4BBC-1456-A9A9EC44117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2345" y="5542575"/>
                  <a:ext cx="125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7CAF72-F7F5-4768-9EA5-703024EB3252}"/>
                    </a:ext>
                  </a:extLst>
                </p14:cNvPr>
                <p14:cNvContentPartPr/>
                <p14:nvPr/>
              </p14:nvContentPartPr>
              <p14:xfrm>
                <a:off x="879945" y="3515055"/>
                <a:ext cx="1188720" cy="2744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7CAF72-F7F5-4768-9EA5-703024EB325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3825" y="3508935"/>
                  <a:ext cx="1200960" cy="27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4738421-5F2B-69B2-62E9-56096D12A9BA}"/>
              </a:ext>
            </a:extLst>
          </p:cNvPr>
          <p:cNvGrpSpPr/>
          <p:nvPr/>
        </p:nvGrpSpPr>
        <p:grpSpPr>
          <a:xfrm>
            <a:off x="2576985" y="3330015"/>
            <a:ext cx="1998360" cy="2562120"/>
            <a:chOff x="2576985" y="3330015"/>
            <a:chExt cx="1998360" cy="25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DE09725-7417-5435-9EEE-10DBC16A5F57}"/>
                    </a:ext>
                  </a:extLst>
                </p14:cNvPr>
                <p14:cNvContentPartPr/>
                <p14:nvPr/>
              </p14:nvContentPartPr>
              <p14:xfrm>
                <a:off x="2576985" y="3330015"/>
                <a:ext cx="859320" cy="2562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DE09725-7417-5435-9EEE-10DBC16A5F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0865" y="3323895"/>
                  <a:ext cx="871560" cy="25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D8E3E65-88C8-BCB0-6228-C504670FE324}"/>
                    </a:ext>
                  </a:extLst>
                </p14:cNvPr>
                <p14:cNvContentPartPr/>
                <p14:nvPr/>
              </p14:nvContentPartPr>
              <p14:xfrm>
                <a:off x="3318225" y="3413175"/>
                <a:ext cx="357840" cy="271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D8E3E65-88C8-BCB0-6228-C504670FE32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12105" y="3407055"/>
                  <a:ext cx="3700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A4D5C89-09AE-5182-A968-9F06D4FF5B20}"/>
                    </a:ext>
                  </a:extLst>
                </p14:cNvPr>
                <p14:cNvContentPartPr/>
                <p14:nvPr/>
              </p14:nvContentPartPr>
              <p14:xfrm>
                <a:off x="3401385" y="3939855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A4D5C89-09AE-5182-A968-9F06D4FF5B2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95265" y="393373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A1599BD-AC12-456F-8235-719D3C9D9523}"/>
                    </a:ext>
                  </a:extLst>
                </p14:cNvPr>
                <p14:cNvContentPartPr/>
                <p14:nvPr/>
              </p14:nvContentPartPr>
              <p14:xfrm>
                <a:off x="3780825" y="3549975"/>
                <a:ext cx="73440" cy="183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A1599BD-AC12-456F-8235-719D3C9D952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74705" y="3543855"/>
                  <a:ext cx="85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D9A29C0-4B34-561B-0E1F-6C9CB0F25BF8}"/>
                    </a:ext>
                  </a:extLst>
                </p14:cNvPr>
                <p14:cNvContentPartPr/>
                <p14:nvPr/>
              </p14:nvContentPartPr>
              <p14:xfrm>
                <a:off x="3348825" y="3906015"/>
                <a:ext cx="304560" cy="229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D9A29C0-4B34-561B-0E1F-6C9CB0F25BF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42705" y="3899895"/>
                  <a:ext cx="3168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7A17B7F-83E2-3D7E-C506-060E078F5E86}"/>
                    </a:ext>
                  </a:extLst>
                </p14:cNvPr>
                <p14:cNvContentPartPr/>
                <p14:nvPr/>
              </p14:nvContentPartPr>
              <p14:xfrm>
                <a:off x="3782265" y="4037775"/>
                <a:ext cx="156960" cy="191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7A17B7F-83E2-3D7E-C506-060E078F5E8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76145" y="4031655"/>
                  <a:ext cx="169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BA28D0B-FCAC-7B52-9556-1BB28CA239D4}"/>
                    </a:ext>
                  </a:extLst>
                </p14:cNvPr>
                <p14:cNvContentPartPr/>
                <p14:nvPr/>
              </p14:nvContentPartPr>
              <p14:xfrm>
                <a:off x="3324705" y="4467975"/>
                <a:ext cx="377640" cy="19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BA28D0B-FCAC-7B52-9556-1BB28CA239D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18585" y="4461855"/>
                  <a:ext cx="3898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594F812-7197-523A-99BF-F3BCDC09F664}"/>
                    </a:ext>
                  </a:extLst>
                </p14:cNvPr>
                <p14:cNvContentPartPr/>
                <p14:nvPr/>
              </p14:nvContentPartPr>
              <p14:xfrm>
                <a:off x="3826545" y="4554015"/>
                <a:ext cx="94680" cy="83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594F812-7197-523A-99BF-F3BCDC09F66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20425" y="4547895"/>
                  <a:ext cx="1069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47D0BEA-E687-A670-928D-AF8C83DF42CD}"/>
                    </a:ext>
                  </a:extLst>
                </p14:cNvPr>
                <p14:cNvContentPartPr/>
                <p14:nvPr/>
              </p14:nvContentPartPr>
              <p14:xfrm>
                <a:off x="3499665" y="4887375"/>
                <a:ext cx="60840" cy="38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47D0BEA-E687-A670-928D-AF8C83DF42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93545" y="4881255"/>
                  <a:ext cx="730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78D84FC-5809-8C30-C7AC-2D895C454268}"/>
                    </a:ext>
                  </a:extLst>
                </p14:cNvPr>
                <p14:cNvContentPartPr/>
                <p14:nvPr/>
              </p14:nvContentPartPr>
              <p14:xfrm>
                <a:off x="3543225" y="5068815"/>
                <a:ext cx="108720" cy="28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78D84FC-5809-8C30-C7AC-2D895C45426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37105" y="5062695"/>
                  <a:ext cx="1209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6BA625F-2A14-DDEE-EBD0-EB1E046FF462}"/>
                    </a:ext>
                  </a:extLst>
                </p14:cNvPr>
                <p14:cNvContentPartPr/>
                <p14:nvPr/>
              </p14:nvContentPartPr>
              <p14:xfrm>
                <a:off x="3326865" y="5395695"/>
                <a:ext cx="284040" cy="191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6BA625F-2A14-DDEE-EBD0-EB1E046FF46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20745" y="5389575"/>
                  <a:ext cx="296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0E87238-1885-4EDA-ADF1-A96CEC47319A}"/>
                    </a:ext>
                  </a:extLst>
                </p14:cNvPr>
                <p14:cNvContentPartPr/>
                <p14:nvPr/>
              </p14:nvContentPartPr>
              <p14:xfrm>
                <a:off x="3629265" y="5529615"/>
                <a:ext cx="223200" cy="156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0E87238-1885-4EDA-ADF1-A96CEC47319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23145" y="5523495"/>
                  <a:ext cx="235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CEF5A2-86F8-1238-BDA8-0362A729988C}"/>
                    </a:ext>
                  </a:extLst>
                </p14:cNvPr>
                <p14:cNvContentPartPr/>
                <p14:nvPr/>
              </p14:nvContentPartPr>
              <p14:xfrm>
                <a:off x="3642585" y="3348375"/>
                <a:ext cx="932760" cy="2504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CEF5A2-86F8-1238-BDA8-0362A729988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636465" y="3342255"/>
                  <a:ext cx="945000" cy="251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47217AE-D6CC-66C5-F6DE-60200FEACEFA}"/>
              </a:ext>
            </a:extLst>
          </p:cNvPr>
          <p:cNvGrpSpPr/>
          <p:nvPr/>
        </p:nvGrpSpPr>
        <p:grpSpPr>
          <a:xfrm>
            <a:off x="7547145" y="3458535"/>
            <a:ext cx="2637000" cy="1954800"/>
            <a:chOff x="7547145" y="3458535"/>
            <a:chExt cx="2637000" cy="19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A42BE83-BBCC-E5F8-E096-BD5D7FAE40B3}"/>
                    </a:ext>
                  </a:extLst>
                </p14:cNvPr>
                <p14:cNvContentPartPr/>
                <p14:nvPr/>
              </p14:nvContentPartPr>
              <p14:xfrm>
                <a:off x="7547145" y="3712695"/>
                <a:ext cx="606960" cy="1684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A42BE83-BBCC-E5F8-E096-BD5D7FAE40B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541025" y="3706575"/>
                  <a:ext cx="619200" cy="169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73A9356-B77D-5D38-1CB8-3DFDF61D54FE}"/>
                    </a:ext>
                  </a:extLst>
                </p14:cNvPr>
                <p14:cNvContentPartPr/>
                <p14:nvPr/>
              </p14:nvContentPartPr>
              <p14:xfrm>
                <a:off x="7582425" y="4426575"/>
                <a:ext cx="1890000" cy="986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73A9356-B77D-5D38-1CB8-3DFDF61D54F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76305" y="4420455"/>
                  <a:ext cx="190224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1B746C9-AF14-A04E-7770-71C60C857190}"/>
                    </a:ext>
                  </a:extLst>
                </p14:cNvPr>
                <p14:cNvContentPartPr/>
                <p14:nvPr/>
              </p14:nvContentPartPr>
              <p14:xfrm>
                <a:off x="8092185" y="3660135"/>
                <a:ext cx="93240" cy="75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1B746C9-AF14-A04E-7770-71C60C85719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86065" y="3654015"/>
                  <a:ext cx="1054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C94EB69-096D-EDF7-DC28-084F6E466BE3}"/>
                    </a:ext>
                  </a:extLst>
                </p14:cNvPr>
                <p14:cNvContentPartPr/>
                <p14:nvPr/>
              </p14:nvContentPartPr>
              <p14:xfrm>
                <a:off x="8299545" y="3458535"/>
                <a:ext cx="231480" cy="182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94EB69-096D-EDF7-DC28-084F6E466BE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293425" y="3452415"/>
                  <a:ext cx="243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67C88C0-63AD-310A-256B-782E9CB27976}"/>
                    </a:ext>
                  </a:extLst>
                </p14:cNvPr>
                <p14:cNvContentPartPr/>
                <p14:nvPr/>
              </p14:nvContentPartPr>
              <p14:xfrm>
                <a:off x="9476385" y="4417575"/>
                <a:ext cx="47520" cy="52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67C88C0-63AD-310A-256B-782E9CB2797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470265" y="4411455"/>
                  <a:ext cx="597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712259A-5383-3425-5750-F76340DE449E}"/>
                    </a:ext>
                  </a:extLst>
                </p14:cNvPr>
                <p14:cNvContentPartPr/>
                <p14:nvPr/>
              </p14:nvContentPartPr>
              <p14:xfrm>
                <a:off x="9678705" y="4080615"/>
                <a:ext cx="327240" cy="331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712259A-5383-3425-5750-F76340DE449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72585" y="4074495"/>
                  <a:ext cx="3394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D7DD0BB-E67A-7BD0-BDAB-0FA962AA75F7}"/>
                    </a:ext>
                  </a:extLst>
                </p14:cNvPr>
                <p14:cNvContentPartPr/>
                <p14:nvPr/>
              </p14:nvContentPartPr>
              <p14:xfrm>
                <a:off x="10176945" y="4263855"/>
                <a:ext cx="7200" cy="14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D7DD0BB-E67A-7BD0-BDAB-0FA962AA75F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170825" y="4257735"/>
                  <a:ext cx="194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3E5110A-3FB0-CFEC-8063-13CF7B3E27DA}"/>
                    </a:ext>
                  </a:extLst>
                </p14:cNvPr>
                <p14:cNvContentPartPr/>
                <p14:nvPr/>
              </p14:nvContentPartPr>
              <p14:xfrm>
                <a:off x="7676385" y="5023815"/>
                <a:ext cx="241200" cy="287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3E5110A-3FB0-CFEC-8063-13CF7B3E27D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70265" y="5017695"/>
                  <a:ext cx="2534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8950F99-0484-D41B-05AB-3B2C6E979FF7}"/>
                    </a:ext>
                  </a:extLst>
                </p14:cNvPr>
                <p14:cNvContentPartPr/>
                <p14:nvPr/>
              </p14:nvContentPartPr>
              <p14:xfrm>
                <a:off x="8026665" y="4508295"/>
                <a:ext cx="318600" cy="415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8950F99-0484-D41B-05AB-3B2C6E979FF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20545" y="4502175"/>
                  <a:ext cx="33084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1B636FB-1A78-6750-5F81-DD5FCF2BAF05}"/>
                    </a:ext>
                  </a:extLst>
                </p14:cNvPr>
                <p14:cNvContentPartPr/>
                <p14:nvPr/>
              </p14:nvContentPartPr>
              <p14:xfrm>
                <a:off x="8447865" y="4679295"/>
                <a:ext cx="28800" cy="24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1B636FB-1A78-6750-5F81-DD5FCF2BAF0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41745" y="4673175"/>
                  <a:ext cx="41040" cy="3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6067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F4AA622-0509-E6C9-8324-D5B8E4CA7EA0}"/>
              </a:ext>
            </a:extLst>
          </p:cNvPr>
          <p:cNvGrpSpPr/>
          <p:nvPr/>
        </p:nvGrpSpPr>
        <p:grpSpPr>
          <a:xfrm>
            <a:off x="1554945" y="243015"/>
            <a:ext cx="1309680" cy="706680"/>
            <a:chOff x="1554945" y="243015"/>
            <a:chExt cx="1309680" cy="70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EFF5A9A-6D69-6533-26DC-9069E2CABBEE}"/>
                    </a:ext>
                  </a:extLst>
                </p14:cNvPr>
                <p14:cNvContentPartPr/>
                <p14:nvPr/>
              </p14:nvContentPartPr>
              <p14:xfrm>
                <a:off x="1554945" y="454695"/>
                <a:ext cx="440640" cy="415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EFF5A9A-6D69-6533-26DC-9069E2CABBE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48825" y="448575"/>
                  <a:ext cx="4528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A6C97FF-4C95-D091-BE58-996B6DEC730D}"/>
                    </a:ext>
                  </a:extLst>
                </p14:cNvPr>
                <p14:cNvContentPartPr/>
                <p14:nvPr/>
              </p14:nvContentPartPr>
              <p14:xfrm>
                <a:off x="2070825" y="243015"/>
                <a:ext cx="455760" cy="65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A6C97FF-4C95-D091-BE58-996B6DEC73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4705" y="236895"/>
                  <a:ext cx="468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536018D-FB49-BDFA-D385-1E13972F92F5}"/>
                    </a:ext>
                  </a:extLst>
                </p14:cNvPr>
                <p14:cNvContentPartPr/>
                <p14:nvPr/>
              </p14:nvContentPartPr>
              <p14:xfrm>
                <a:off x="2318145" y="298095"/>
                <a:ext cx="56880" cy="323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536018D-FB49-BDFA-D385-1E13972F92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12025" y="291975"/>
                  <a:ext cx="691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C3E48D6-2408-B0C6-61FD-D93D6E51C271}"/>
                    </a:ext>
                  </a:extLst>
                </p14:cNvPr>
                <p14:cNvContentPartPr/>
                <p14:nvPr/>
              </p14:nvContentPartPr>
              <p14:xfrm>
                <a:off x="2481225" y="591495"/>
                <a:ext cx="383400" cy="358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C3E48D6-2408-B0C6-61FD-D93D6E51C2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75105" y="585375"/>
                  <a:ext cx="395640" cy="37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473FD7-2A87-8713-D65C-717EA61153A3}"/>
                  </a:ext>
                </a:extLst>
              </p14:cNvPr>
              <p14:cNvContentPartPr/>
              <p14:nvPr/>
            </p14:nvContentPartPr>
            <p14:xfrm>
              <a:off x="3395625" y="578895"/>
              <a:ext cx="172800" cy="3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473FD7-2A87-8713-D65C-717EA61153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89505" y="572775"/>
                <a:ext cx="1850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44D1F7-36AE-68BF-BBC6-D371C27ACB63}"/>
                  </a:ext>
                </a:extLst>
              </p14:cNvPr>
              <p14:cNvContentPartPr/>
              <p14:nvPr/>
            </p14:nvContentPartPr>
            <p14:xfrm>
              <a:off x="3633585" y="888855"/>
              <a:ext cx="181080" cy="85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44D1F7-36AE-68BF-BBC6-D371C27ACB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7465" y="882735"/>
                <a:ext cx="1933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BCA310D-ACBC-B346-13FA-6919300787C8}"/>
                  </a:ext>
                </a:extLst>
              </p14:cNvPr>
              <p14:cNvContentPartPr/>
              <p14:nvPr/>
            </p14:nvContentPartPr>
            <p14:xfrm>
              <a:off x="4187985" y="633975"/>
              <a:ext cx="78480" cy="303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BCA310D-ACBC-B346-13FA-6919300787C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81865" y="627855"/>
                <a:ext cx="9072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ACEF7E4-E2B6-12AC-7CB3-69E3491F1156}"/>
                  </a:ext>
                </a:extLst>
              </p14:cNvPr>
              <p14:cNvContentPartPr/>
              <p14:nvPr/>
            </p14:nvContentPartPr>
            <p14:xfrm>
              <a:off x="4615305" y="759975"/>
              <a:ext cx="19800" cy="47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ACEF7E4-E2B6-12AC-7CB3-69E3491F11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09185" y="753855"/>
                <a:ext cx="3204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938E5-C08C-7FF3-9FD2-F52BF50163F1}"/>
              </a:ext>
            </a:extLst>
          </p:cNvPr>
          <p:cNvGrpSpPr/>
          <p:nvPr/>
        </p:nvGrpSpPr>
        <p:grpSpPr>
          <a:xfrm>
            <a:off x="1187385" y="1463775"/>
            <a:ext cx="789120" cy="552240"/>
            <a:chOff x="1187385" y="1463775"/>
            <a:chExt cx="789120" cy="55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03020DB-F3FE-4D6C-7A32-2F4C3867F6FD}"/>
                    </a:ext>
                  </a:extLst>
                </p14:cNvPr>
                <p14:cNvContentPartPr/>
                <p14:nvPr/>
              </p14:nvContentPartPr>
              <p14:xfrm>
                <a:off x="1187385" y="1463775"/>
                <a:ext cx="566280" cy="552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03020DB-F3FE-4D6C-7A32-2F4C3867F6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81265" y="1457655"/>
                  <a:ext cx="5785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7A8A481-B544-C73F-565C-C320B74710B7}"/>
                    </a:ext>
                  </a:extLst>
                </p14:cNvPr>
                <p14:cNvContentPartPr/>
                <p14:nvPr/>
              </p14:nvContentPartPr>
              <p14:xfrm>
                <a:off x="1949865" y="1844655"/>
                <a:ext cx="26640" cy="38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7A8A481-B544-C73F-565C-C320B74710B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43745" y="1838535"/>
                  <a:ext cx="3888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BE1386-D6AB-0053-A2E6-1235FBA12419}"/>
                  </a:ext>
                </a:extLst>
              </p14:cNvPr>
              <p14:cNvContentPartPr/>
              <p14:nvPr/>
            </p14:nvContentPartPr>
            <p14:xfrm>
              <a:off x="2354145" y="1523535"/>
              <a:ext cx="652320" cy="458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BE1386-D6AB-0053-A2E6-1235FBA1241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48025" y="1517415"/>
                <a:ext cx="6645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245152C-C5F8-3DDC-9ABD-82BB0FBBBAB4}"/>
                  </a:ext>
                </a:extLst>
              </p14:cNvPr>
              <p14:cNvContentPartPr/>
              <p14:nvPr/>
            </p14:nvContentPartPr>
            <p14:xfrm>
              <a:off x="3912945" y="1566375"/>
              <a:ext cx="275400" cy="90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245152C-C5F8-3DDC-9ABD-82BB0FBBBA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06825" y="1560255"/>
                <a:ext cx="2876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4EC6705-1BF3-3025-4BB3-2C9B7A0EEE54}"/>
                  </a:ext>
                </a:extLst>
              </p14:cNvPr>
              <p14:cNvContentPartPr/>
              <p14:nvPr/>
            </p14:nvContentPartPr>
            <p14:xfrm>
              <a:off x="4050465" y="1808295"/>
              <a:ext cx="263160" cy="55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4EC6705-1BF3-3025-4BB3-2C9B7A0EEE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4345" y="1802175"/>
                <a:ext cx="27540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3EFB2BB-30B0-26FF-3B4D-5FD239842B8A}"/>
              </a:ext>
            </a:extLst>
          </p:cNvPr>
          <p:cNvGrpSpPr/>
          <p:nvPr/>
        </p:nvGrpSpPr>
        <p:grpSpPr>
          <a:xfrm>
            <a:off x="5178345" y="1263615"/>
            <a:ext cx="1369080" cy="540720"/>
            <a:chOff x="5178345" y="1263615"/>
            <a:chExt cx="136908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1B9A8B-E836-40C1-5491-E40A379CC736}"/>
                    </a:ext>
                  </a:extLst>
                </p14:cNvPr>
                <p14:cNvContentPartPr/>
                <p14:nvPr/>
              </p14:nvContentPartPr>
              <p14:xfrm>
                <a:off x="5178345" y="1389615"/>
                <a:ext cx="480960" cy="411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B9A8B-E836-40C1-5491-E40A379CC7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72225" y="1383495"/>
                  <a:ext cx="4932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E168EB8-26BB-4742-C29B-3964FD647929}"/>
                    </a:ext>
                  </a:extLst>
                </p14:cNvPr>
                <p14:cNvContentPartPr/>
                <p14:nvPr/>
              </p14:nvContentPartPr>
              <p14:xfrm>
                <a:off x="5887545" y="1263615"/>
                <a:ext cx="409680" cy="106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E168EB8-26BB-4742-C29B-3964FD6479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81425" y="1257495"/>
                  <a:ext cx="421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E030016-DD60-B87D-140B-A51239D5B2D9}"/>
                    </a:ext>
                  </a:extLst>
                </p14:cNvPr>
                <p14:cNvContentPartPr/>
                <p14:nvPr/>
              </p14:nvContentPartPr>
              <p14:xfrm>
                <a:off x="5940105" y="1292055"/>
                <a:ext cx="73440" cy="306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E030016-DD60-B87D-140B-A51239D5B2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33985" y="1285935"/>
                  <a:ext cx="856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9A3586-72D0-88DA-CFBF-36A6F73A3F11}"/>
                    </a:ext>
                  </a:extLst>
                </p14:cNvPr>
                <p14:cNvContentPartPr/>
                <p14:nvPr/>
              </p14:nvContentPartPr>
              <p14:xfrm>
                <a:off x="6128745" y="1482135"/>
                <a:ext cx="418680" cy="322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9A3586-72D0-88DA-CFBF-36A6F73A3F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22625" y="1476015"/>
                  <a:ext cx="43092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6C2635-00BB-B9DF-52F9-C5AD9B91119D}"/>
              </a:ext>
            </a:extLst>
          </p:cNvPr>
          <p:cNvGrpSpPr/>
          <p:nvPr/>
        </p:nvGrpSpPr>
        <p:grpSpPr>
          <a:xfrm>
            <a:off x="7590345" y="1564575"/>
            <a:ext cx="351360" cy="253080"/>
            <a:chOff x="7590345" y="1564575"/>
            <a:chExt cx="35136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73AFF8-13A6-1B81-6D71-45F51D4FADEA}"/>
                    </a:ext>
                  </a:extLst>
                </p14:cNvPr>
                <p14:cNvContentPartPr/>
                <p14:nvPr/>
              </p14:nvContentPartPr>
              <p14:xfrm>
                <a:off x="7590345" y="1564575"/>
                <a:ext cx="243000" cy="79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73AFF8-13A6-1B81-6D71-45F51D4FAD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84225" y="1558455"/>
                  <a:ext cx="255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FACD61D-E780-6C08-A9BF-00001481D34C}"/>
                    </a:ext>
                  </a:extLst>
                </p14:cNvPr>
                <p14:cNvContentPartPr/>
                <p14:nvPr/>
              </p14:nvContentPartPr>
              <p14:xfrm>
                <a:off x="7714905" y="1726935"/>
                <a:ext cx="226800" cy="90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FACD61D-E780-6C08-A9BF-00001481D34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08785" y="1720815"/>
                  <a:ext cx="23904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5B049C-7763-AF55-A7AE-FFABDF916F18}"/>
              </a:ext>
            </a:extLst>
          </p:cNvPr>
          <p:cNvGrpSpPr/>
          <p:nvPr/>
        </p:nvGrpSpPr>
        <p:grpSpPr>
          <a:xfrm>
            <a:off x="8353905" y="1179375"/>
            <a:ext cx="1352880" cy="732960"/>
            <a:chOff x="8353905" y="1179375"/>
            <a:chExt cx="1352880" cy="73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60362F-B7C0-BDD8-21E9-550ACC0410F0}"/>
                    </a:ext>
                  </a:extLst>
                </p14:cNvPr>
                <p14:cNvContentPartPr/>
                <p14:nvPr/>
              </p14:nvContentPartPr>
              <p14:xfrm>
                <a:off x="8505825" y="1179375"/>
                <a:ext cx="39600" cy="732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60362F-B7C0-BDD8-21E9-550ACC0410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99705" y="1173255"/>
                  <a:ext cx="5184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3C7EA7-4BA3-0760-1ECD-5E2B93FC424F}"/>
                    </a:ext>
                  </a:extLst>
                </p14:cNvPr>
                <p14:cNvContentPartPr/>
                <p14:nvPr/>
              </p14:nvContentPartPr>
              <p14:xfrm>
                <a:off x="8353905" y="1218975"/>
                <a:ext cx="104400" cy="565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3C7EA7-4BA3-0760-1ECD-5E2B93FC424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47785" y="1212855"/>
                  <a:ext cx="11664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FDA8878-32BF-AC1D-63B8-0C234DB69792}"/>
                    </a:ext>
                  </a:extLst>
                </p14:cNvPr>
                <p14:cNvContentPartPr/>
                <p14:nvPr/>
              </p14:nvContentPartPr>
              <p14:xfrm>
                <a:off x="8797785" y="1342455"/>
                <a:ext cx="357120" cy="363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FDA8878-32BF-AC1D-63B8-0C234DB6979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91665" y="1336335"/>
                  <a:ext cx="3693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9078E92-C14A-4A61-CFA6-514E2DEAFC55}"/>
                    </a:ext>
                  </a:extLst>
                </p14:cNvPr>
                <p14:cNvContentPartPr/>
                <p14:nvPr/>
              </p14:nvContentPartPr>
              <p14:xfrm>
                <a:off x="9445425" y="1247775"/>
                <a:ext cx="52920" cy="491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9078E92-C14A-4A61-CFA6-514E2DEAFC5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39305" y="1241655"/>
                  <a:ext cx="651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DBCE61-4559-514B-BE3F-A77ADF9FB349}"/>
                    </a:ext>
                  </a:extLst>
                </p14:cNvPr>
                <p14:cNvContentPartPr/>
                <p14:nvPr/>
              </p14:nvContentPartPr>
              <p14:xfrm>
                <a:off x="9632265" y="1259295"/>
                <a:ext cx="74520" cy="579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DBCE61-4559-514B-BE3F-A77ADF9FB34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26145" y="1253175"/>
                  <a:ext cx="86760" cy="59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29173F-6FF2-2AFE-D6FA-1C76109EABED}"/>
              </a:ext>
            </a:extLst>
          </p:cNvPr>
          <p:cNvGrpSpPr/>
          <p:nvPr/>
        </p:nvGrpSpPr>
        <p:grpSpPr>
          <a:xfrm>
            <a:off x="9874185" y="1208535"/>
            <a:ext cx="1171440" cy="741240"/>
            <a:chOff x="9874185" y="1208535"/>
            <a:chExt cx="1171440" cy="74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52589D8-6654-AA89-6055-B15922AEF663}"/>
                    </a:ext>
                  </a:extLst>
                </p14:cNvPr>
                <p14:cNvContentPartPr/>
                <p14:nvPr/>
              </p14:nvContentPartPr>
              <p14:xfrm>
                <a:off x="9961305" y="1208535"/>
                <a:ext cx="161280" cy="625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52589D8-6654-AA89-6055-B15922AEF66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55185" y="1202415"/>
                  <a:ext cx="17352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B190C36-6834-09F7-A7CF-A796598FA471}"/>
                    </a:ext>
                  </a:extLst>
                </p14:cNvPr>
                <p14:cNvContentPartPr/>
                <p14:nvPr/>
              </p14:nvContentPartPr>
              <p14:xfrm>
                <a:off x="10207905" y="1395735"/>
                <a:ext cx="365040" cy="32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B190C36-6834-09F7-A7CF-A796598FA47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01785" y="1389615"/>
                  <a:ext cx="3772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53D4A63-F3B0-D1C8-BD99-9590EDA91168}"/>
                    </a:ext>
                  </a:extLst>
                </p14:cNvPr>
                <p14:cNvContentPartPr/>
                <p14:nvPr/>
              </p14:nvContentPartPr>
              <p14:xfrm>
                <a:off x="9874185" y="1252815"/>
                <a:ext cx="220320" cy="627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53D4A63-F3B0-D1C8-BD99-9590EDA9116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68065" y="1246695"/>
                  <a:ext cx="23256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3637874-737D-DD5C-FA2F-1F7213524594}"/>
                    </a:ext>
                  </a:extLst>
                </p14:cNvPr>
                <p14:cNvContentPartPr/>
                <p14:nvPr/>
              </p14:nvContentPartPr>
              <p14:xfrm>
                <a:off x="10586625" y="1224015"/>
                <a:ext cx="147600" cy="687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3637874-737D-DD5C-FA2F-1F721352459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80505" y="1217895"/>
                  <a:ext cx="159840" cy="6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213AADF-701C-37AA-7D6B-DC6A00E6F6CF}"/>
                    </a:ext>
                  </a:extLst>
                </p14:cNvPr>
                <p14:cNvContentPartPr/>
                <p14:nvPr/>
              </p14:nvContentPartPr>
              <p14:xfrm>
                <a:off x="10818465" y="1212855"/>
                <a:ext cx="227160" cy="736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213AADF-701C-37AA-7D6B-DC6A00E6F6C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812345" y="1206735"/>
                  <a:ext cx="239400" cy="74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D24E161-D211-6F0A-9C02-A6071E9DB547}"/>
              </a:ext>
            </a:extLst>
          </p:cNvPr>
          <p:cNvGrpSpPr/>
          <p:nvPr/>
        </p:nvGrpSpPr>
        <p:grpSpPr>
          <a:xfrm>
            <a:off x="11228505" y="1342455"/>
            <a:ext cx="764280" cy="426960"/>
            <a:chOff x="11228505" y="1342455"/>
            <a:chExt cx="764280" cy="42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0A317A5-37B5-4C18-09CF-78833E1DB278}"/>
                    </a:ext>
                  </a:extLst>
                </p14:cNvPr>
                <p14:cNvContentPartPr/>
                <p14:nvPr/>
              </p14:nvContentPartPr>
              <p14:xfrm>
                <a:off x="11228505" y="1386735"/>
                <a:ext cx="52596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0A317A5-37B5-4C18-09CF-78833E1DB27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22385" y="1380615"/>
                  <a:ext cx="5382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D4C365-0634-AF0B-539E-035DE8696D95}"/>
                    </a:ext>
                  </a:extLst>
                </p14:cNvPr>
                <p14:cNvContentPartPr/>
                <p14:nvPr/>
              </p14:nvContentPartPr>
              <p14:xfrm>
                <a:off x="11808465" y="1342455"/>
                <a:ext cx="184320" cy="352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D4C365-0634-AF0B-539E-035DE8696D9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802345" y="1336335"/>
                  <a:ext cx="1965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FAE147D-CE20-2D1F-E62E-1EEC4514697C}"/>
                    </a:ext>
                  </a:extLst>
                </p14:cNvPr>
                <p14:cNvContentPartPr/>
                <p14:nvPr/>
              </p14:nvContentPartPr>
              <p14:xfrm>
                <a:off x="11846985" y="1573935"/>
                <a:ext cx="10800" cy="9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FAE147D-CE20-2D1F-E62E-1EEC4514697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840865" y="1567815"/>
                  <a:ext cx="2304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ADC4AC-214A-24F8-4DE2-11729508AC8A}"/>
              </a:ext>
            </a:extLst>
          </p:cNvPr>
          <p:cNvGrpSpPr/>
          <p:nvPr/>
        </p:nvGrpSpPr>
        <p:grpSpPr>
          <a:xfrm>
            <a:off x="11063985" y="2197095"/>
            <a:ext cx="117000" cy="231120"/>
            <a:chOff x="11063985" y="2197095"/>
            <a:chExt cx="11700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932C6C9-DCBC-92A3-C6D3-3BDBD28F5777}"/>
                    </a:ext>
                  </a:extLst>
                </p14:cNvPr>
                <p14:cNvContentPartPr/>
                <p14:nvPr/>
              </p14:nvContentPartPr>
              <p14:xfrm>
                <a:off x="11063985" y="2197095"/>
                <a:ext cx="117000" cy="2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932C6C9-DCBC-92A3-C6D3-3BDBD28F577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057865" y="2190975"/>
                  <a:ext cx="12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8765D16-6330-6694-F659-B8D8F2E991EC}"/>
                    </a:ext>
                  </a:extLst>
                </p14:cNvPr>
                <p14:cNvContentPartPr/>
                <p14:nvPr/>
              </p14:nvContentPartPr>
              <p14:xfrm>
                <a:off x="11107545" y="2405175"/>
                <a:ext cx="71280" cy="23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8765D16-6330-6694-F659-B8D8F2E991E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101425" y="2399055"/>
                  <a:ext cx="8352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A64E868-5F66-CBF1-E671-A75CECCD50C9}"/>
              </a:ext>
            </a:extLst>
          </p:cNvPr>
          <p:cNvGrpSpPr/>
          <p:nvPr/>
        </p:nvGrpSpPr>
        <p:grpSpPr>
          <a:xfrm>
            <a:off x="11510385" y="1964535"/>
            <a:ext cx="410760" cy="479520"/>
            <a:chOff x="11510385" y="1964535"/>
            <a:chExt cx="41076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C8097F-8C60-5B60-57AB-00455118DA31}"/>
                    </a:ext>
                  </a:extLst>
                </p14:cNvPr>
                <p14:cNvContentPartPr/>
                <p14:nvPr/>
              </p14:nvContentPartPr>
              <p14:xfrm>
                <a:off x="11510385" y="2044815"/>
                <a:ext cx="216720" cy="399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C8097F-8C60-5B60-57AB-00455118DA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04265" y="2038695"/>
                  <a:ext cx="2289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59D5AA-C324-0A50-F5FF-7D1B238F770C}"/>
                    </a:ext>
                  </a:extLst>
                </p14:cNvPr>
                <p14:cNvContentPartPr/>
                <p14:nvPr/>
              </p14:nvContentPartPr>
              <p14:xfrm>
                <a:off x="11778945" y="1964535"/>
                <a:ext cx="103680" cy="74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59D5AA-C324-0A50-F5FF-7D1B238F770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772825" y="1958415"/>
                  <a:ext cx="115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5DD87A4-DA7C-D717-783C-9EA036C27B90}"/>
                    </a:ext>
                  </a:extLst>
                </p14:cNvPr>
                <p14:cNvContentPartPr/>
                <p14:nvPr/>
              </p14:nvContentPartPr>
              <p14:xfrm>
                <a:off x="11893785" y="1993695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5DD87A4-DA7C-D717-783C-9EA036C27B9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887665" y="198757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AB047AE-A1AF-AF54-7630-38C9D7E092CD}"/>
                    </a:ext>
                  </a:extLst>
                </p14:cNvPr>
                <p14:cNvContentPartPr/>
                <p14:nvPr/>
              </p14:nvContentPartPr>
              <p14:xfrm>
                <a:off x="11832225" y="1965975"/>
                <a:ext cx="88920" cy="131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AB047AE-A1AF-AF54-7630-38C9D7E092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26105" y="1959855"/>
                  <a:ext cx="10116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6ACEED5-06B9-610D-216F-394F33D45C27}"/>
                  </a:ext>
                </a:extLst>
              </p14:cNvPr>
              <p14:cNvContentPartPr/>
              <p14:nvPr/>
            </p14:nvContentPartPr>
            <p14:xfrm>
              <a:off x="716505" y="3499215"/>
              <a:ext cx="842760" cy="1436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6ACEED5-06B9-610D-216F-394F33D45C2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0385" y="3493095"/>
                <a:ext cx="855000" cy="14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38B706B-32FD-A6AE-D5F6-6AA00A610F0E}"/>
                  </a:ext>
                </a:extLst>
              </p14:cNvPr>
              <p14:cNvContentPartPr/>
              <p14:nvPr/>
            </p14:nvContentPartPr>
            <p14:xfrm>
              <a:off x="1442625" y="4725015"/>
              <a:ext cx="306360" cy="1206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38B706B-32FD-A6AE-D5F6-6AA00A610F0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36505" y="4718895"/>
                <a:ext cx="3186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4A975EB-23CF-0212-1F13-2A5B9AD48879}"/>
                  </a:ext>
                </a:extLst>
              </p14:cNvPr>
              <p14:cNvContentPartPr/>
              <p14:nvPr/>
            </p14:nvContentPartPr>
            <p14:xfrm>
              <a:off x="884265" y="3623415"/>
              <a:ext cx="1947240" cy="19472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4A975EB-23CF-0212-1F13-2A5B9AD4887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78145" y="3617295"/>
                <a:ext cx="1959480" cy="19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DCF5DC8-2219-FE90-B109-BEBEB62044F8}"/>
                  </a:ext>
                </a:extLst>
              </p14:cNvPr>
              <p14:cNvContentPartPr/>
              <p14:nvPr/>
            </p14:nvContentPartPr>
            <p14:xfrm>
              <a:off x="6963945" y="3918255"/>
              <a:ext cx="49680" cy="601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DCF5DC8-2219-FE90-B109-BEBEB62044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57825" y="3912135"/>
                <a:ext cx="619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CC7D9F3-FD00-9ED5-0610-A26A47FD5A20}"/>
                  </a:ext>
                </a:extLst>
              </p14:cNvPr>
              <p14:cNvContentPartPr/>
              <p14:nvPr/>
            </p14:nvContentPartPr>
            <p14:xfrm>
              <a:off x="9934665" y="5006535"/>
              <a:ext cx="11880" cy="846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CC7D9F3-FD00-9ED5-0610-A26A47FD5A2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928545" y="5000415"/>
                <a:ext cx="2412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DB7AFAA-B1EF-BEC8-3BB7-714D2258A471}"/>
                  </a:ext>
                </a:extLst>
              </p14:cNvPr>
              <p14:cNvContentPartPr/>
              <p14:nvPr/>
            </p14:nvContentPartPr>
            <p14:xfrm>
              <a:off x="8851065" y="2289615"/>
              <a:ext cx="979920" cy="871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DB7AFAA-B1EF-BEC8-3BB7-714D2258A47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844945" y="2283495"/>
                <a:ext cx="992160" cy="9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351B0EC-A16A-6215-EEB8-765F33E42797}"/>
              </a:ext>
            </a:extLst>
          </p:cNvPr>
          <p:cNvGrpSpPr/>
          <p:nvPr/>
        </p:nvGrpSpPr>
        <p:grpSpPr>
          <a:xfrm>
            <a:off x="567825" y="2272695"/>
            <a:ext cx="8900280" cy="4043160"/>
            <a:chOff x="567825" y="2272695"/>
            <a:chExt cx="8900280" cy="404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E2794B4-80A4-3B8B-D3CD-7BB593396906}"/>
                    </a:ext>
                  </a:extLst>
                </p14:cNvPr>
                <p14:cNvContentPartPr/>
                <p14:nvPr/>
              </p14:nvContentPartPr>
              <p14:xfrm>
                <a:off x="4394625" y="2272695"/>
                <a:ext cx="411840" cy="53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E2794B4-80A4-3B8B-D3CD-7BB59339690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88505" y="2266575"/>
                  <a:ext cx="42408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F5968F-1F44-2294-DC10-AE1FC431E22F}"/>
                    </a:ext>
                  </a:extLst>
                </p14:cNvPr>
                <p14:cNvContentPartPr/>
                <p14:nvPr/>
              </p14:nvContentPartPr>
              <p14:xfrm>
                <a:off x="5014185" y="2444055"/>
                <a:ext cx="90720" cy="14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F5968F-1F44-2294-DC10-AE1FC431E22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08065" y="2437935"/>
                  <a:ext cx="102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99175DD-AE93-0D2B-E68F-768DC073B3C9}"/>
                    </a:ext>
                  </a:extLst>
                </p14:cNvPr>
                <p14:cNvContentPartPr/>
                <p14:nvPr/>
              </p14:nvContentPartPr>
              <p14:xfrm>
                <a:off x="5035785" y="2586975"/>
                <a:ext cx="130680" cy="42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99175DD-AE93-0D2B-E68F-768DC073B3C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29665" y="2580855"/>
                  <a:ext cx="142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C881296-F21A-568F-CB32-1ABC82D3EFBD}"/>
                    </a:ext>
                  </a:extLst>
                </p14:cNvPr>
                <p14:cNvContentPartPr/>
                <p14:nvPr/>
              </p14:nvContentPartPr>
              <p14:xfrm>
                <a:off x="5468505" y="2404455"/>
                <a:ext cx="191160" cy="408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C881296-F21A-568F-CB32-1ABC82D3EFB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62385" y="2398335"/>
                  <a:ext cx="2034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C37A073-3376-22FF-54BC-4C84B44099D7}"/>
                    </a:ext>
                  </a:extLst>
                </p14:cNvPr>
                <p14:cNvContentPartPr/>
                <p14:nvPr/>
              </p14:nvContentPartPr>
              <p14:xfrm>
                <a:off x="5869185" y="2521095"/>
                <a:ext cx="85680" cy="230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C37A073-3376-22FF-54BC-4C84B44099D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63065" y="2514975"/>
                  <a:ext cx="97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8DCF654-C7B4-C2BA-C22E-D1FF034A4A32}"/>
                    </a:ext>
                  </a:extLst>
                </p14:cNvPr>
                <p14:cNvContentPartPr/>
                <p14:nvPr/>
              </p14:nvContentPartPr>
              <p14:xfrm>
                <a:off x="6106785" y="2417415"/>
                <a:ext cx="38160" cy="35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8DCF654-C7B4-C2BA-C22E-D1FF034A4A3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00665" y="2411295"/>
                  <a:ext cx="504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99C7B3F-212D-9A80-7C1A-E0F5F1AA0175}"/>
                    </a:ext>
                  </a:extLst>
                </p14:cNvPr>
                <p14:cNvContentPartPr/>
                <p14:nvPr/>
              </p14:nvContentPartPr>
              <p14:xfrm>
                <a:off x="5967825" y="3745455"/>
                <a:ext cx="78480" cy="882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99C7B3F-212D-9A80-7C1A-E0F5F1AA01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61705" y="3739335"/>
                  <a:ext cx="90720" cy="89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80AB6CC-867F-BA56-7186-E165A9B47294}"/>
                    </a:ext>
                  </a:extLst>
                </p14:cNvPr>
                <p14:cNvContentPartPr/>
                <p14:nvPr/>
              </p14:nvContentPartPr>
              <p14:xfrm>
                <a:off x="5943345" y="3372495"/>
                <a:ext cx="2403360" cy="398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80AB6CC-867F-BA56-7186-E165A9B4729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37225" y="3366375"/>
                  <a:ext cx="24156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FA62080-D1A9-DA8F-72F4-B45083F48649}"/>
                    </a:ext>
                  </a:extLst>
                </p14:cNvPr>
                <p14:cNvContentPartPr/>
                <p14:nvPr/>
              </p14:nvContentPartPr>
              <p14:xfrm>
                <a:off x="5912385" y="4366815"/>
                <a:ext cx="1971000" cy="269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FA62080-D1A9-DA8F-72F4-B45083F4864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06265" y="4360695"/>
                  <a:ext cx="19832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10810DD-CD42-97DC-A047-97E4F3660D4E}"/>
                    </a:ext>
                  </a:extLst>
                </p14:cNvPr>
                <p14:cNvContentPartPr/>
                <p14:nvPr/>
              </p14:nvContentPartPr>
              <p14:xfrm>
                <a:off x="7493505" y="3345855"/>
                <a:ext cx="896400" cy="1217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10810DD-CD42-97DC-A047-97E4F3660D4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87385" y="3339735"/>
                  <a:ext cx="908640" cy="12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44A96AC-2C5C-4CF2-BEF4-674905D8537B}"/>
                    </a:ext>
                  </a:extLst>
                </p14:cNvPr>
                <p14:cNvContentPartPr/>
                <p14:nvPr/>
              </p14:nvContentPartPr>
              <p14:xfrm>
                <a:off x="6945945" y="2809455"/>
                <a:ext cx="103320" cy="1203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44A96AC-2C5C-4CF2-BEF4-674905D8537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39825" y="2803335"/>
                  <a:ext cx="115560" cy="12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71272EC-9ECA-FB3D-52F1-29EF5F09E92D}"/>
                    </a:ext>
                  </a:extLst>
                </p14:cNvPr>
                <p14:cNvContentPartPr/>
                <p14:nvPr/>
              </p14:nvContentPartPr>
              <p14:xfrm>
                <a:off x="6842985" y="2768055"/>
                <a:ext cx="190080" cy="169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71272EC-9ECA-FB3D-52F1-29EF5F09E92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36865" y="2761935"/>
                  <a:ext cx="202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4A261EB-37C6-B265-40A3-317B8A4F86D4}"/>
                    </a:ext>
                  </a:extLst>
                </p14:cNvPr>
                <p14:cNvContentPartPr/>
                <p14:nvPr/>
              </p14:nvContentPartPr>
              <p14:xfrm>
                <a:off x="7023705" y="2758335"/>
                <a:ext cx="183240" cy="24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4A261EB-37C6-B265-40A3-317B8A4F86D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17585" y="2752215"/>
                  <a:ext cx="1954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ED2B195-CA86-3CFB-73C3-6EA8D5340A1E}"/>
                    </a:ext>
                  </a:extLst>
                </p14:cNvPr>
                <p14:cNvContentPartPr/>
                <p14:nvPr/>
              </p14:nvContentPartPr>
              <p14:xfrm>
                <a:off x="6037665" y="4011495"/>
                <a:ext cx="990720" cy="154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ED2B195-CA86-3CFB-73C3-6EA8D5340A1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1545" y="4005375"/>
                  <a:ext cx="1002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FD6EBE4-7775-1DD9-5A51-3BF4DD16F0C3}"/>
                    </a:ext>
                  </a:extLst>
                </p14:cNvPr>
                <p14:cNvContentPartPr/>
                <p14:nvPr/>
              </p14:nvContentPartPr>
              <p14:xfrm>
                <a:off x="6985545" y="3923295"/>
                <a:ext cx="1455480" cy="95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FD6EBE4-7775-1DD9-5A51-3BF4DD16F0C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79425" y="3917175"/>
                  <a:ext cx="1467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453F3CE-EC11-3049-B2AB-5B24F2FF77F4}"/>
                    </a:ext>
                  </a:extLst>
                </p14:cNvPr>
                <p14:cNvContentPartPr/>
                <p14:nvPr/>
              </p14:nvContentPartPr>
              <p14:xfrm>
                <a:off x="6567945" y="3988095"/>
                <a:ext cx="442080" cy="735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453F3CE-EC11-3049-B2AB-5B24F2FF77F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61825" y="3981975"/>
                  <a:ext cx="45432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22D963B-A3BC-7453-44F3-DB1AA3F30E4D}"/>
                    </a:ext>
                  </a:extLst>
                </p14:cNvPr>
                <p14:cNvContentPartPr/>
                <p14:nvPr/>
              </p14:nvContentPartPr>
              <p14:xfrm>
                <a:off x="6908505" y="4006815"/>
                <a:ext cx="1189800" cy="847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22D963B-A3BC-7453-44F3-DB1AA3F30E4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02385" y="4000695"/>
                  <a:ext cx="1202040" cy="8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AAA6651-380D-F85B-5F57-0B84E02F82DB}"/>
                    </a:ext>
                  </a:extLst>
                </p14:cNvPr>
                <p14:cNvContentPartPr/>
                <p14:nvPr/>
              </p14:nvContentPartPr>
              <p14:xfrm>
                <a:off x="5983665" y="3995295"/>
                <a:ext cx="490320" cy="276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AAA6651-380D-F85B-5F57-0B84E02F82D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77545" y="3989175"/>
                  <a:ext cx="5025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574A057-FE13-F98B-38CA-7982959B9B71}"/>
                    </a:ext>
                  </a:extLst>
                </p14:cNvPr>
                <p14:cNvContentPartPr/>
                <p14:nvPr/>
              </p14:nvContentPartPr>
              <p14:xfrm>
                <a:off x="6369945" y="4548975"/>
                <a:ext cx="472320" cy="196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574A057-FE13-F98B-38CA-7982959B9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63825" y="4542855"/>
                  <a:ext cx="484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0887440-A9D3-6FF3-035F-4413FDA08A29}"/>
                    </a:ext>
                  </a:extLst>
                </p14:cNvPr>
                <p14:cNvContentPartPr/>
                <p14:nvPr/>
              </p14:nvContentPartPr>
              <p14:xfrm>
                <a:off x="7768905" y="4493175"/>
                <a:ext cx="555840" cy="390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0887440-A9D3-6FF3-035F-4413FDA08A2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62785" y="4487055"/>
                  <a:ext cx="5680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C352AA-634B-1D13-DAED-EFF53FF34FC9}"/>
                    </a:ext>
                  </a:extLst>
                </p14:cNvPr>
                <p14:cNvContentPartPr/>
                <p14:nvPr/>
              </p14:nvContentPartPr>
              <p14:xfrm>
                <a:off x="8255625" y="3620535"/>
                <a:ext cx="467280" cy="542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C352AA-634B-1D13-DAED-EFF53FF34FC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49505" y="3614415"/>
                  <a:ext cx="47952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1521579-B13B-A4D5-E2B6-C0545C4355FF}"/>
                    </a:ext>
                  </a:extLst>
                </p14:cNvPr>
                <p14:cNvContentPartPr/>
                <p14:nvPr/>
              </p14:nvContentPartPr>
              <p14:xfrm>
                <a:off x="6804465" y="5280495"/>
                <a:ext cx="378360" cy="33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1521579-B13B-A4D5-E2B6-C0545C4355F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98345" y="5274375"/>
                  <a:ext cx="3906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056F3BE-5ADD-2E2C-BD96-7412FB7173D3}"/>
                    </a:ext>
                  </a:extLst>
                </p14:cNvPr>
                <p14:cNvContentPartPr/>
                <p14:nvPr/>
              </p14:nvContentPartPr>
              <p14:xfrm>
                <a:off x="7164105" y="5020215"/>
                <a:ext cx="504000" cy="154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056F3BE-5ADD-2E2C-BD96-7412FB7173D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57985" y="5014095"/>
                  <a:ext cx="516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8060256-8DE3-BCF6-C4B1-7A56EF27D280}"/>
                    </a:ext>
                  </a:extLst>
                </p14:cNvPr>
                <p14:cNvContentPartPr/>
                <p14:nvPr/>
              </p14:nvContentPartPr>
              <p14:xfrm>
                <a:off x="7433025" y="5100135"/>
                <a:ext cx="78840" cy="249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8060256-8DE3-BCF6-C4B1-7A56EF27D28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26905" y="5094015"/>
                  <a:ext cx="91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7F0765C-4447-9DE9-D0B7-98B47A64B412}"/>
                    </a:ext>
                  </a:extLst>
                </p14:cNvPr>
                <p14:cNvContentPartPr/>
                <p14:nvPr/>
              </p14:nvContentPartPr>
              <p14:xfrm>
                <a:off x="7592505" y="5181495"/>
                <a:ext cx="289800" cy="227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7F0765C-4447-9DE9-D0B7-98B47A64B41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86385" y="5175375"/>
                  <a:ext cx="3020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87EAC7E-01CE-37D4-2166-E35AA1BB157B}"/>
                    </a:ext>
                  </a:extLst>
                </p14:cNvPr>
                <p14:cNvContentPartPr/>
                <p14:nvPr/>
              </p14:nvContentPartPr>
              <p14:xfrm>
                <a:off x="8308185" y="5182575"/>
                <a:ext cx="196920" cy="68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87EAC7E-01CE-37D4-2166-E35AA1BB157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02065" y="5176455"/>
                  <a:ext cx="209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D4A6507-768C-677D-D70A-995857939D81}"/>
                    </a:ext>
                  </a:extLst>
                </p14:cNvPr>
                <p14:cNvContentPartPr/>
                <p14:nvPr/>
              </p14:nvContentPartPr>
              <p14:xfrm>
                <a:off x="8422665" y="5374815"/>
                <a:ext cx="194760" cy="48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D4A6507-768C-677D-D70A-995857939D8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16545" y="5368695"/>
                  <a:ext cx="2070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7E3E519-22DE-0F47-89E6-CD1EC8D42E1E}"/>
                    </a:ext>
                  </a:extLst>
                </p14:cNvPr>
                <p14:cNvContentPartPr/>
                <p14:nvPr/>
              </p14:nvContentPartPr>
              <p14:xfrm>
                <a:off x="8888505" y="5124615"/>
                <a:ext cx="102960" cy="317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7E3E519-22DE-0F47-89E6-CD1EC8D42E1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882385" y="5118495"/>
                  <a:ext cx="1152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C87DF5A-221A-D1A0-27F6-BD81E2D19FFB}"/>
                    </a:ext>
                  </a:extLst>
                </p14:cNvPr>
                <p14:cNvContentPartPr/>
                <p14:nvPr/>
              </p14:nvContentPartPr>
              <p14:xfrm>
                <a:off x="9183705" y="5281215"/>
                <a:ext cx="25560" cy="46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87DF5A-221A-D1A0-27F6-BD81E2D19FF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177585" y="5275095"/>
                  <a:ext cx="37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A5B587A-DAF4-2FD7-D2E7-CC3B5EE83867}"/>
                    </a:ext>
                  </a:extLst>
                </p14:cNvPr>
                <p14:cNvContentPartPr/>
                <p14:nvPr/>
              </p14:nvContentPartPr>
              <p14:xfrm>
                <a:off x="6648225" y="4757415"/>
                <a:ext cx="2819880" cy="1291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A5B587A-DAF4-2FD7-D2E7-CC3B5EE8386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42105" y="4751295"/>
                  <a:ext cx="2832120" cy="13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EB55C9B-D74C-8756-CCE7-A575B2265AE3}"/>
                    </a:ext>
                  </a:extLst>
                </p14:cNvPr>
                <p14:cNvContentPartPr/>
                <p14:nvPr/>
              </p14:nvContentPartPr>
              <p14:xfrm>
                <a:off x="1466385" y="4586775"/>
                <a:ext cx="304200" cy="154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EB55C9B-D74C-8756-CCE7-A575B2265A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460265" y="4580655"/>
                  <a:ext cx="316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DA53F3A-9737-D6BA-E2ED-5C804D66E84D}"/>
                    </a:ext>
                  </a:extLst>
                </p14:cNvPr>
                <p14:cNvContentPartPr/>
                <p14:nvPr/>
              </p14:nvContentPartPr>
              <p14:xfrm>
                <a:off x="1470345" y="4593975"/>
                <a:ext cx="120960" cy="144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DA53F3A-9737-D6BA-E2ED-5C804D66E84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464225" y="4587855"/>
                  <a:ext cx="133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23D48F1-9810-B1A0-1086-A45867308821}"/>
                    </a:ext>
                  </a:extLst>
                </p14:cNvPr>
                <p14:cNvContentPartPr/>
                <p14:nvPr/>
              </p14:nvContentPartPr>
              <p14:xfrm>
                <a:off x="1636665" y="4582815"/>
                <a:ext cx="121680" cy="114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23D48F1-9810-B1A0-1086-A4586730882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630545" y="4576695"/>
                  <a:ext cx="133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22B8DAD-FAF8-579E-B2C4-C1C29E0AC447}"/>
                    </a:ext>
                  </a:extLst>
                </p14:cNvPr>
                <p14:cNvContentPartPr/>
                <p14:nvPr/>
              </p14:nvContentPartPr>
              <p14:xfrm>
                <a:off x="667185" y="3443055"/>
                <a:ext cx="24480" cy="225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22B8DAD-FAF8-579E-B2C4-C1C29E0AC44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1065" y="3436935"/>
                  <a:ext cx="367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C8CCD53-A01D-DF47-C010-A9F8DCB01A11}"/>
                    </a:ext>
                  </a:extLst>
                </p14:cNvPr>
                <p14:cNvContentPartPr/>
                <p14:nvPr/>
              </p14:nvContentPartPr>
              <p14:xfrm>
                <a:off x="851505" y="3389415"/>
                <a:ext cx="146520" cy="80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C8CCD53-A01D-DF47-C010-A9F8DCB01A1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5385" y="3383295"/>
                  <a:ext cx="158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EA34EF3-9FAC-C66B-FBA2-694D0DA80DDB}"/>
                    </a:ext>
                  </a:extLst>
                </p14:cNvPr>
                <p14:cNvContentPartPr/>
                <p14:nvPr/>
              </p14:nvContentPartPr>
              <p14:xfrm>
                <a:off x="567825" y="2842215"/>
                <a:ext cx="330480" cy="329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EA34EF3-9FAC-C66B-FBA2-694D0DA80DD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1705" y="2836095"/>
                  <a:ext cx="3427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58C465F-CC10-5307-E6EE-76E6B496FC2C}"/>
                    </a:ext>
                  </a:extLst>
                </p14:cNvPr>
                <p14:cNvContentPartPr/>
                <p14:nvPr/>
              </p14:nvContentPartPr>
              <p14:xfrm>
                <a:off x="1058145" y="2900895"/>
                <a:ext cx="5040" cy="52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58C465F-CC10-5307-E6EE-76E6B496FC2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52025" y="2894775"/>
                  <a:ext cx="17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CE18347-D14A-960B-4092-851485A1872E}"/>
                    </a:ext>
                  </a:extLst>
                </p14:cNvPr>
                <p14:cNvContentPartPr/>
                <p14:nvPr/>
              </p14:nvContentPartPr>
              <p14:xfrm>
                <a:off x="1564305" y="4338015"/>
                <a:ext cx="88560" cy="64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CE18347-D14A-960B-4092-851485A1872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558185" y="4331895"/>
                  <a:ext cx="100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2411891-48C0-7478-3CC1-DCD506C15DF6}"/>
                    </a:ext>
                  </a:extLst>
                </p14:cNvPr>
                <p14:cNvContentPartPr/>
                <p14:nvPr/>
              </p14:nvContentPartPr>
              <p14:xfrm>
                <a:off x="1655025" y="4143615"/>
                <a:ext cx="61560" cy="126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2411891-48C0-7478-3CC1-DCD506C15DF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48905" y="4137495"/>
                  <a:ext cx="73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6E716FB-26B7-7FDF-B89F-53967E7AFF3B}"/>
                    </a:ext>
                  </a:extLst>
                </p14:cNvPr>
                <p14:cNvContentPartPr/>
                <p14:nvPr/>
              </p14:nvContentPartPr>
              <p14:xfrm>
                <a:off x="1707585" y="4073415"/>
                <a:ext cx="15120" cy="9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6E716FB-26B7-7FDF-B89F-53967E7AFF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01465" y="4067295"/>
                  <a:ext cx="273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12E3A76-CC2F-C73E-D23C-3F65AF1C17DA}"/>
                    </a:ext>
                  </a:extLst>
                </p14:cNvPr>
                <p14:cNvContentPartPr/>
                <p14:nvPr/>
              </p14:nvContentPartPr>
              <p14:xfrm>
                <a:off x="1511025" y="2893695"/>
                <a:ext cx="132840" cy="2020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12E3A76-CC2F-C73E-D23C-3F65AF1C17D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04905" y="2887575"/>
                  <a:ext cx="145080" cy="20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4BC088E-FEF6-299A-1C31-76C1AC426351}"/>
                    </a:ext>
                  </a:extLst>
                </p14:cNvPr>
                <p14:cNvContentPartPr/>
                <p14:nvPr/>
              </p14:nvContentPartPr>
              <p14:xfrm>
                <a:off x="1176945" y="4182135"/>
                <a:ext cx="379800" cy="374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4BC088E-FEF6-299A-1C31-76C1AC42635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70825" y="4176015"/>
                  <a:ext cx="3920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3086D7C-C9D0-D6D1-2878-909139FBAC93}"/>
                    </a:ext>
                  </a:extLst>
                </p14:cNvPr>
                <p14:cNvContentPartPr/>
                <p14:nvPr/>
              </p14:nvContentPartPr>
              <p14:xfrm>
                <a:off x="1182345" y="4072695"/>
                <a:ext cx="400680" cy="477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3086D7C-C9D0-D6D1-2878-909139FBAC9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76225" y="4066575"/>
                  <a:ext cx="4129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7BDD648-8827-637D-D511-7DFA7093BC2A}"/>
                    </a:ext>
                  </a:extLst>
                </p14:cNvPr>
                <p14:cNvContentPartPr/>
                <p14:nvPr/>
              </p14:nvContentPartPr>
              <p14:xfrm>
                <a:off x="1013145" y="2756895"/>
                <a:ext cx="525600" cy="1269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7BDD648-8827-637D-D511-7DFA7093BC2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07025" y="2750775"/>
                  <a:ext cx="537840" cy="12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B599A66-0D64-B0A1-5508-3E01579DF731}"/>
                    </a:ext>
                  </a:extLst>
                </p14:cNvPr>
                <p14:cNvContentPartPr/>
                <p14:nvPr/>
              </p14:nvContentPartPr>
              <p14:xfrm>
                <a:off x="1053105" y="2529015"/>
                <a:ext cx="744840" cy="1007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B599A66-0D64-B0A1-5508-3E01579DF73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46985" y="2522895"/>
                  <a:ext cx="757080" cy="10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82E7BB4-5406-2FF1-CE7F-33402EE48AAF}"/>
                    </a:ext>
                  </a:extLst>
                </p14:cNvPr>
                <p14:cNvContentPartPr/>
                <p14:nvPr/>
              </p14:nvContentPartPr>
              <p14:xfrm>
                <a:off x="1956705" y="4497495"/>
                <a:ext cx="1236600" cy="1150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82E7BB4-5406-2FF1-CE7F-33402EE48AA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50585" y="4491375"/>
                  <a:ext cx="1248840" cy="11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9C0AD88-A6FE-DDAB-DBE7-8C2F46BE8C06}"/>
                    </a:ext>
                  </a:extLst>
                </p14:cNvPr>
                <p14:cNvContentPartPr/>
                <p14:nvPr/>
              </p14:nvContentPartPr>
              <p14:xfrm>
                <a:off x="2331105" y="4134975"/>
                <a:ext cx="1361160" cy="1017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9C0AD88-A6FE-DDAB-DBE7-8C2F46BE8C0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324985" y="4128855"/>
                  <a:ext cx="1373400" cy="10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083541A-B34E-31A7-62D4-42C18A764605}"/>
                    </a:ext>
                  </a:extLst>
                </p14:cNvPr>
                <p14:cNvContentPartPr/>
                <p14:nvPr/>
              </p14:nvContentPartPr>
              <p14:xfrm>
                <a:off x="3727905" y="3555375"/>
                <a:ext cx="205560" cy="407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083541A-B34E-31A7-62D4-42C18A76460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21785" y="3549255"/>
                  <a:ext cx="2178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CD6BB7D-182B-D1E2-E155-D942CBD6C267}"/>
                    </a:ext>
                  </a:extLst>
                </p14:cNvPr>
                <p14:cNvContentPartPr/>
                <p14:nvPr/>
              </p14:nvContentPartPr>
              <p14:xfrm>
                <a:off x="4096905" y="3298695"/>
                <a:ext cx="102960" cy="217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CD6BB7D-182B-D1E2-E155-D942CBD6C26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90785" y="3292575"/>
                  <a:ext cx="1152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1821857-6873-8FBA-803C-42BD0E057A76}"/>
                    </a:ext>
                  </a:extLst>
                </p14:cNvPr>
                <p14:cNvContentPartPr/>
                <p14:nvPr/>
              </p14:nvContentPartPr>
              <p14:xfrm>
                <a:off x="4593705" y="3316335"/>
                <a:ext cx="162720" cy="181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1821857-6873-8FBA-803C-42BD0E057A7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587585" y="3310215"/>
                  <a:ext cx="174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B62A655-39F9-E22E-1DDE-2AD59F74EFC7}"/>
                    </a:ext>
                  </a:extLst>
                </p14:cNvPr>
                <p14:cNvContentPartPr/>
                <p14:nvPr/>
              </p14:nvContentPartPr>
              <p14:xfrm>
                <a:off x="4891065" y="3083415"/>
                <a:ext cx="277920" cy="362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B62A655-39F9-E22E-1DDE-2AD59F74EFC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84945" y="3077295"/>
                  <a:ext cx="2901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9995E0D-A955-EA09-B2EF-EA9CB2469C2B}"/>
                    </a:ext>
                  </a:extLst>
                </p14:cNvPr>
                <p14:cNvContentPartPr/>
                <p14:nvPr/>
              </p14:nvContentPartPr>
              <p14:xfrm>
                <a:off x="5284905" y="3123015"/>
                <a:ext cx="121680" cy="226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9995E0D-A955-EA09-B2EF-EA9CB2469C2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78785" y="3116895"/>
                  <a:ext cx="1339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8CDA4B0-6A40-5DB0-E582-FA89D5C9F982}"/>
                    </a:ext>
                  </a:extLst>
                </p14:cNvPr>
                <p14:cNvContentPartPr/>
                <p14:nvPr/>
              </p14:nvContentPartPr>
              <p14:xfrm>
                <a:off x="5362665" y="3179535"/>
                <a:ext cx="61920" cy="79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8CDA4B0-6A40-5DB0-E582-FA89D5C9F98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56545" y="3173415"/>
                  <a:ext cx="74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F377F8E-8B06-5126-806F-0C42CD92B624}"/>
                    </a:ext>
                  </a:extLst>
                </p14:cNvPr>
                <p14:cNvContentPartPr/>
                <p14:nvPr/>
              </p14:nvContentPartPr>
              <p14:xfrm>
                <a:off x="5477505" y="3156855"/>
                <a:ext cx="104760" cy="120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F377F8E-8B06-5126-806F-0C42CD92B62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471385" y="3150735"/>
                  <a:ext cx="117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C630B64-1DEC-53F9-0321-D4EDF89FBAC1}"/>
                    </a:ext>
                  </a:extLst>
                </p14:cNvPr>
                <p14:cNvContentPartPr/>
                <p14:nvPr/>
              </p14:nvContentPartPr>
              <p14:xfrm>
                <a:off x="5054145" y="3147855"/>
                <a:ext cx="300960" cy="354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C630B64-1DEC-53F9-0321-D4EDF89FBAC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48025" y="3141735"/>
                  <a:ext cx="3132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78E3F66-D2F0-33BC-B92B-9FD46CA64AD0}"/>
                    </a:ext>
                  </a:extLst>
                </p14:cNvPr>
                <p14:cNvContentPartPr/>
                <p14:nvPr/>
              </p14:nvContentPartPr>
              <p14:xfrm>
                <a:off x="5270145" y="3234255"/>
                <a:ext cx="141120" cy="137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78E3F66-D2F0-33BC-B92B-9FD46CA64AD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64025" y="3228135"/>
                  <a:ext cx="1533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8BAFB59-A7DD-6E1F-4C92-5E35E6E9A7E1}"/>
                    </a:ext>
                  </a:extLst>
                </p14:cNvPr>
                <p14:cNvContentPartPr/>
                <p14:nvPr/>
              </p14:nvContentPartPr>
              <p14:xfrm>
                <a:off x="5194905" y="3061095"/>
                <a:ext cx="102240" cy="109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8BAFB59-A7DD-6E1F-4C92-5E35E6E9A7E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88785" y="3054975"/>
                  <a:ext cx="114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1DF4406-B255-E0FA-B5B6-22D91DC09B2B}"/>
                    </a:ext>
                  </a:extLst>
                </p14:cNvPr>
                <p14:cNvContentPartPr/>
                <p14:nvPr/>
              </p14:nvContentPartPr>
              <p14:xfrm>
                <a:off x="3135345" y="2867415"/>
                <a:ext cx="2888640" cy="1617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1DF4406-B255-E0FA-B5B6-22D91DC09B2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129225" y="2861295"/>
                  <a:ext cx="2900880" cy="16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0AEA65F-A894-0D07-124A-70A0BF52F76C}"/>
                    </a:ext>
                  </a:extLst>
                </p14:cNvPr>
                <p14:cNvContentPartPr/>
                <p14:nvPr/>
              </p14:nvContentPartPr>
              <p14:xfrm>
                <a:off x="4157025" y="3814215"/>
                <a:ext cx="25560" cy="25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0AEA65F-A894-0D07-124A-70A0BF52F76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150905" y="3808095"/>
                  <a:ext cx="37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C893A22-8370-B3D0-320F-27BA14333219}"/>
                    </a:ext>
                  </a:extLst>
                </p14:cNvPr>
                <p14:cNvContentPartPr/>
                <p14:nvPr/>
              </p14:nvContentPartPr>
              <p14:xfrm>
                <a:off x="2180625" y="4339815"/>
                <a:ext cx="751320" cy="1073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C893A22-8370-B3D0-320F-27BA1433321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174505" y="4333695"/>
                  <a:ext cx="76356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BE9033-AD62-5D9D-4AFC-C44F97871D93}"/>
                    </a:ext>
                  </a:extLst>
                </p14:cNvPr>
                <p14:cNvContentPartPr/>
                <p14:nvPr/>
              </p14:nvContentPartPr>
              <p14:xfrm>
                <a:off x="2379705" y="5180415"/>
                <a:ext cx="670320" cy="313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BE9033-AD62-5D9D-4AFC-C44F97871D9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373585" y="5174295"/>
                  <a:ext cx="6825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71407CC-6B16-EEC7-4BB7-2079D31FF1EA}"/>
                    </a:ext>
                  </a:extLst>
                </p14:cNvPr>
                <p14:cNvContentPartPr/>
                <p14:nvPr/>
              </p14:nvContentPartPr>
              <p14:xfrm>
                <a:off x="3243345" y="4549695"/>
                <a:ext cx="669600" cy="646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71407CC-6B16-EEC7-4BB7-2079D31FF1E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37225" y="4543575"/>
                  <a:ext cx="68184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B644AC9-BF0C-0470-3C65-C3F3B6489DE5}"/>
                    </a:ext>
                  </a:extLst>
                </p14:cNvPr>
                <p14:cNvContentPartPr/>
                <p14:nvPr/>
              </p14:nvContentPartPr>
              <p14:xfrm>
                <a:off x="1695345" y="4804935"/>
                <a:ext cx="570240" cy="1135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B644AC9-BF0C-0470-3C65-C3F3B6489DE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689225" y="4798815"/>
                  <a:ext cx="582480" cy="11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1EAA7D3-5B6D-E316-848E-4242FC25922D}"/>
                    </a:ext>
                  </a:extLst>
                </p14:cNvPr>
                <p14:cNvContentPartPr/>
                <p14:nvPr/>
              </p14:nvContentPartPr>
              <p14:xfrm>
                <a:off x="1811985" y="5656695"/>
                <a:ext cx="769680" cy="598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1EAA7D3-5B6D-E316-848E-4242FC25922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805865" y="5650575"/>
                  <a:ext cx="7819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5A17A45-0BF5-5BA6-FE2B-427D18B6C3E8}"/>
                    </a:ext>
                  </a:extLst>
                </p14:cNvPr>
                <p14:cNvContentPartPr/>
                <p14:nvPr/>
              </p14:nvContentPartPr>
              <p14:xfrm>
                <a:off x="1204665" y="5132175"/>
                <a:ext cx="577440" cy="9280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5A17A45-0BF5-5BA6-FE2B-427D18B6C3E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98545" y="5126055"/>
                  <a:ext cx="589680" cy="9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C2D9C6B-766F-3AA6-6907-C81520A6E57C}"/>
                    </a:ext>
                  </a:extLst>
                </p14:cNvPr>
                <p14:cNvContentPartPr/>
                <p14:nvPr/>
              </p14:nvContentPartPr>
              <p14:xfrm>
                <a:off x="1452705" y="5752455"/>
                <a:ext cx="587880" cy="563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C2D9C6B-766F-3AA6-6907-C81520A6E57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46585" y="5746335"/>
                  <a:ext cx="600120" cy="57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849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99CBCBE-FED2-FF11-0B6E-CB01BFD79429}"/>
              </a:ext>
            </a:extLst>
          </p:cNvPr>
          <p:cNvGrpSpPr/>
          <p:nvPr/>
        </p:nvGrpSpPr>
        <p:grpSpPr>
          <a:xfrm>
            <a:off x="9145545" y="151245"/>
            <a:ext cx="2043360" cy="1076760"/>
            <a:chOff x="9145545" y="151245"/>
            <a:chExt cx="2043360" cy="10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6B44FE-E9AC-85FC-0EA2-F88D389DE329}"/>
                    </a:ext>
                  </a:extLst>
                </p14:cNvPr>
                <p14:cNvContentPartPr/>
                <p14:nvPr/>
              </p14:nvContentPartPr>
              <p14:xfrm>
                <a:off x="9145545" y="151245"/>
                <a:ext cx="396720" cy="1076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6B44FE-E9AC-85FC-0EA2-F88D389DE3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39425" y="145125"/>
                  <a:ext cx="408960" cy="10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E3C2043-3650-45A0-68E3-8B8E09D79C33}"/>
                    </a:ext>
                  </a:extLst>
                </p14:cNvPr>
                <p14:cNvContentPartPr/>
                <p14:nvPr/>
              </p14:nvContentPartPr>
              <p14:xfrm>
                <a:off x="9596625" y="473445"/>
                <a:ext cx="522000" cy="342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E3C2043-3650-45A0-68E3-8B8E09D79C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90505" y="467325"/>
                  <a:ext cx="5342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B3FD86-787B-F8BF-FE96-0D68466E1940}"/>
                    </a:ext>
                  </a:extLst>
                </p14:cNvPr>
                <p14:cNvContentPartPr/>
                <p14:nvPr/>
              </p14:nvContentPartPr>
              <p14:xfrm>
                <a:off x="10242465" y="580725"/>
                <a:ext cx="594720" cy="341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B3FD86-787B-F8BF-FE96-0D68466E194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36345" y="574605"/>
                  <a:ext cx="606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CE45F6-5313-6308-964C-8E5C7CB5279D}"/>
                    </a:ext>
                  </a:extLst>
                </p14:cNvPr>
                <p14:cNvContentPartPr/>
                <p14:nvPr/>
              </p14:nvContentPartPr>
              <p14:xfrm>
                <a:off x="11008185" y="628245"/>
                <a:ext cx="180720" cy="264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CE45F6-5313-6308-964C-8E5C7CB527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002065" y="622125"/>
                  <a:ext cx="192960" cy="27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3770F41-88FB-FBC9-0F8E-9C683ED19623}"/>
                  </a:ext>
                </a:extLst>
              </p14:cNvPr>
              <p14:cNvContentPartPr/>
              <p14:nvPr/>
            </p14:nvContentPartPr>
            <p14:xfrm>
              <a:off x="5991585" y="1936845"/>
              <a:ext cx="56520" cy="50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3770F41-88FB-FBC9-0F8E-9C683ED196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85465" y="1930725"/>
                <a:ext cx="687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D1A28F4-B28C-EC0F-EA8B-432FE4F32F86}"/>
                  </a:ext>
                </a:extLst>
              </p14:cNvPr>
              <p14:cNvContentPartPr/>
              <p14:nvPr/>
            </p14:nvContentPartPr>
            <p14:xfrm>
              <a:off x="2762385" y="2743965"/>
              <a:ext cx="5312160" cy="1960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D1A28F4-B28C-EC0F-EA8B-432FE4F32F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56265" y="2737845"/>
                <a:ext cx="5324400" cy="19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00B0595F-B450-0AF0-2E93-95A929E2020F}"/>
              </a:ext>
            </a:extLst>
          </p:cNvPr>
          <p:cNvGrpSpPr/>
          <p:nvPr/>
        </p:nvGrpSpPr>
        <p:grpSpPr>
          <a:xfrm>
            <a:off x="8595465" y="2154645"/>
            <a:ext cx="2116800" cy="540720"/>
            <a:chOff x="8595465" y="2154645"/>
            <a:chExt cx="211680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3A50763-2D6C-9928-CC8F-B2815F424617}"/>
                    </a:ext>
                  </a:extLst>
                </p14:cNvPr>
                <p14:cNvContentPartPr/>
                <p14:nvPr/>
              </p14:nvContentPartPr>
              <p14:xfrm>
                <a:off x="8595465" y="2510325"/>
                <a:ext cx="502920" cy="185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3A50763-2D6C-9928-CC8F-B2815F4246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89345" y="2504205"/>
                  <a:ext cx="515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09A5F5B-8449-2C62-986A-139AD920CF5C}"/>
                    </a:ext>
                  </a:extLst>
                </p14:cNvPr>
                <p14:cNvContentPartPr/>
                <p14:nvPr/>
              </p14:nvContentPartPr>
              <p14:xfrm>
                <a:off x="9022065" y="2154645"/>
                <a:ext cx="41760" cy="303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09A5F5B-8449-2C62-986A-139AD920CF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15945" y="2148525"/>
                  <a:ext cx="540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73D71F4-D423-CC66-7989-A8DC14134761}"/>
                    </a:ext>
                  </a:extLst>
                </p14:cNvPr>
                <p14:cNvContentPartPr/>
                <p14:nvPr/>
              </p14:nvContentPartPr>
              <p14:xfrm>
                <a:off x="8964465" y="2227365"/>
                <a:ext cx="742320" cy="209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73D71F4-D423-CC66-7989-A8DC1413476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58345" y="2221245"/>
                  <a:ext cx="754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64A7564-0F13-02D1-4F78-84D8A1F69ABC}"/>
                    </a:ext>
                  </a:extLst>
                </p14:cNvPr>
                <p14:cNvContentPartPr/>
                <p14:nvPr/>
              </p14:nvContentPartPr>
              <p14:xfrm>
                <a:off x="9819465" y="2209005"/>
                <a:ext cx="663120" cy="307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64A7564-0F13-02D1-4F78-84D8A1F69A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13345" y="2202885"/>
                  <a:ext cx="6753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137A855-73C7-634B-44C6-4DEF1B0FB477}"/>
                    </a:ext>
                  </a:extLst>
                </p14:cNvPr>
                <p14:cNvContentPartPr/>
                <p14:nvPr/>
              </p14:nvContentPartPr>
              <p14:xfrm>
                <a:off x="10677705" y="2319165"/>
                <a:ext cx="34560" cy="90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137A855-73C7-634B-44C6-4DEF1B0FB4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71585" y="2313045"/>
                  <a:ext cx="4680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0BBD167-B613-FC3D-3E6C-24F45675B34A}"/>
              </a:ext>
            </a:extLst>
          </p:cNvPr>
          <p:cNvGrpSpPr/>
          <p:nvPr/>
        </p:nvGrpSpPr>
        <p:grpSpPr>
          <a:xfrm>
            <a:off x="8434545" y="2969325"/>
            <a:ext cx="3324600" cy="2151360"/>
            <a:chOff x="8434545" y="2969325"/>
            <a:chExt cx="3324600" cy="21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6E3D02F-3275-38C3-3A30-FEA846BA5B9B}"/>
                    </a:ext>
                  </a:extLst>
                </p14:cNvPr>
                <p14:cNvContentPartPr/>
                <p14:nvPr/>
              </p14:nvContentPartPr>
              <p14:xfrm>
                <a:off x="8434545" y="3548925"/>
                <a:ext cx="300240" cy="674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6E3D02F-3275-38C3-3A30-FEA846BA5B9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28425" y="3542805"/>
                  <a:ext cx="31248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192411B-ADE3-6DDA-87FB-A6BB772C3381}"/>
                    </a:ext>
                  </a:extLst>
                </p14:cNvPr>
                <p14:cNvContentPartPr/>
                <p14:nvPr/>
              </p14:nvContentPartPr>
              <p14:xfrm>
                <a:off x="9099105" y="3865365"/>
                <a:ext cx="218520" cy="61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192411B-ADE3-6DDA-87FB-A6BB772C338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92985" y="3859245"/>
                  <a:ext cx="230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CF128AB-EF99-E705-943F-E1F36E0EA631}"/>
                    </a:ext>
                  </a:extLst>
                </p14:cNvPr>
                <p14:cNvContentPartPr/>
                <p14:nvPr/>
              </p14:nvContentPartPr>
              <p14:xfrm>
                <a:off x="9179385" y="4000005"/>
                <a:ext cx="240480" cy="107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CF128AB-EF99-E705-943F-E1F36E0EA6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73265" y="3993885"/>
                  <a:ext cx="252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6A44AB-61F5-C1A8-8A6D-89A1F8787882}"/>
                    </a:ext>
                  </a:extLst>
                </p14:cNvPr>
                <p14:cNvContentPartPr/>
                <p14:nvPr/>
              </p14:nvContentPartPr>
              <p14:xfrm>
                <a:off x="9967425" y="3456765"/>
                <a:ext cx="469440" cy="478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6A44AB-61F5-C1A8-8A6D-89A1F87878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61305" y="3450645"/>
                  <a:ext cx="4816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6AD3FB5-24B1-9E7F-8625-4380168E66B1}"/>
                    </a:ext>
                  </a:extLst>
                </p14:cNvPr>
                <p14:cNvContentPartPr/>
                <p14:nvPr/>
              </p14:nvContentPartPr>
              <p14:xfrm>
                <a:off x="10629825" y="3325365"/>
                <a:ext cx="388800" cy="49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6AD3FB5-24B1-9E7F-8625-4380168E66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23705" y="3319245"/>
                  <a:ext cx="401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074CC3E-02DA-700C-05F3-B88B7E96AB4B}"/>
                    </a:ext>
                  </a:extLst>
                </p14:cNvPr>
                <p14:cNvContentPartPr/>
                <p14:nvPr/>
              </p14:nvContentPartPr>
              <p14:xfrm>
                <a:off x="10769145" y="3400245"/>
                <a:ext cx="39960" cy="317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074CC3E-02DA-700C-05F3-B88B7E96AB4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63025" y="3394125"/>
                  <a:ext cx="522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F7535CF-19B5-AE30-69AE-38093EDDBC15}"/>
                    </a:ext>
                  </a:extLst>
                </p14:cNvPr>
                <p14:cNvContentPartPr/>
                <p14:nvPr/>
              </p14:nvContentPartPr>
              <p14:xfrm>
                <a:off x="11026905" y="3304845"/>
                <a:ext cx="285480" cy="584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F7535CF-19B5-AE30-69AE-38093EDDBC1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20785" y="3298725"/>
                  <a:ext cx="29772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5E5DC73-0EE4-7E89-77B7-3933EDF838DC}"/>
                    </a:ext>
                  </a:extLst>
                </p14:cNvPr>
                <p14:cNvContentPartPr/>
                <p14:nvPr/>
              </p14:nvContentPartPr>
              <p14:xfrm>
                <a:off x="11376105" y="3750165"/>
                <a:ext cx="8280" cy="38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5E5DC73-0EE4-7E89-77B7-3933EDF838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369985" y="3744045"/>
                  <a:ext cx="20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48D874B-6129-C955-2184-137405C45CA7}"/>
                    </a:ext>
                  </a:extLst>
                </p14:cNvPr>
                <p14:cNvContentPartPr/>
                <p14:nvPr/>
              </p14:nvContentPartPr>
              <p14:xfrm>
                <a:off x="10125105" y="3955725"/>
                <a:ext cx="1231920" cy="83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48D874B-6129-C955-2184-137405C45C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18985" y="3949605"/>
                  <a:ext cx="1244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EF5B277-0C0C-8EC0-20F4-F198E9F35782}"/>
                    </a:ext>
                  </a:extLst>
                </p14:cNvPr>
                <p14:cNvContentPartPr/>
                <p14:nvPr/>
              </p14:nvContentPartPr>
              <p14:xfrm>
                <a:off x="9708585" y="4003965"/>
                <a:ext cx="1787040" cy="95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EF5B277-0C0C-8EC0-20F4-F198E9F357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2465" y="3997845"/>
                  <a:ext cx="1799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5E86B2-7DF0-7CA8-B6E6-FD6FC5A0AE69}"/>
                    </a:ext>
                  </a:extLst>
                </p14:cNvPr>
                <p14:cNvContentPartPr/>
                <p14:nvPr/>
              </p14:nvContentPartPr>
              <p14:xfrm>
                <a:off x="10275585" y="4225365"/>
                <a:ext cx="72000" cy="571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5E86B2-7DF0-7CA8-B6E6-FD6FC5A0AE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69465" y="4219245"/>
                  <a:ext cx="8424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6B02529-783A-CD25-AC4D-8C0CD6894828}"/>
                    </a:ext>
                  </a:extLst>
                </p14:cNvPr>
                <p14:cNvContentPartPr/>
                <p14:nvPr/>
              </p14:nvContentPartPr>
              <p14:xfrm>
                <a:off x="10406625" y="4295925"/>
                <a:ext cx="91080" cy="428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6B02529-783A-CD25-AC4D-8C0CD68948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00505" y="4289805"/>
                  <a:ext cx="1033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A7E7AD4-A73E-46D0-02D8-C874AAB4994F}"/>
                    </a:ext>
                  </a:extLst>
                </p14:cNvPr>
                <p14:cNvContentPartPr/>
                <p14:nvPr/>
              </p14:nvContentPartPr>
              <p14:xfrm>
                <a:off x="10705065" y="4363965"/>
                <a:ext cx="253800" cy="314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A7E7AD4-A73E-46D0-02D8-C874AAB499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98945" y="4357845"/>
                  <a:ext cx="2660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829AE59-4917-35B3-7164-EDD7E432E297}"/>
                    </a:ext>
                  </a:extLst>
                </p14:cNvPr>
                <p14:cNvContentPartPr/>
                <p14:nvPr/>
              </p14:nvContentPartPr>
              <p14:xfrm>
                <a:off x="11157945" y="4280085"/>
                <a:ext cx="42480" cy="4363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829AE59-4917-35B3-7164-EDD7E432E29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51825" y="4273965"/>
                  <a:ext cx="547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3C90FF1-B3DF-6ACA-30BF-AA578B75EE90}"/>
                    </a:ext>
                  </a:extLst>
                </p14:cNvPr>
                <p14:cNvContentPartPr/>
                <p14:nvPr/>
              </p14:nvContentPartPr>
              <p14:xfrm>
                <a:off x="11288265" y="4177845"/>
                <a:ext cx="141120" cy="536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3C90FF1-B3DF-6ACA-30BF-AA578B75EE9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282145" y="4171725"/>
                  <a:ext cx="15336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D77289C-C5CC-E051-29C1-3A905D73464B}"/>
                    </a:ext>
                  </a:extLst>
                </p14:cNvPr>
                <p14:cNvContentPartPr/>
                <p14:nvPr/>
              </p14:nvContentPartPr>
              <p14:xfrm>
                <a:off x="9602025" y="4808925"/>
                <a:ext cx="1833840" cy="148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D77289C-C5CC-E051-29C1-3A905D73464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95905" y="4802805"/>
                  <a:ext cx="18460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E518F35-2C50-A50C-D3B0-163655158FA9}"/>
                    </a:ext>
                  </a:extLst>
                </p14:cNvPr>
                <p14:cNvContentPartPr/>
                <p14:nvPr/>
              </p14:nvContentPartPr>
              <p14:xfrm>
                <a:off x="9523185" y="3181005"/>
                <a:ext cx="457560" cy="57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E518F35-2C50-A50C-D3B0-163655158FA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17065" y="3174885"/>
                  <a:ext cx="4698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BFEBDEF-50D7-F25C-28A6-5666BC5FB6CC}"/>
                    </a:ext>
                  </a:extLst>
                </p14:cNvPr>
                <p14:cNvContentPartPr/>
                <p14:nvPr/>
              </p14:nvContentPartPr>
              <p14:xfrm>
                <a:off x="10688145" y="2969325"/>
                <a:ext cx="1071000" cy="2151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BFEBDEF-50D7-F25C-28A6-5666BC5FB6C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82025" y="2963205"/>
                  <a:ext cx="1083240" cy="216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455C3B-E954-542A-B277-00B76F099D10}"/>
                  </a:ext>
                </a:extLst>
              </p14:cNvPr>
              <p14:cNvContentPartPr/>
              <p14:nvPr/>
            </p14:nvContentPartPr>
            <p14:xfrm>
              <a:off x="601305" y="262095"/>
              <a:ext cx="61560" cy="537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455C3B-E954-542A-B277-00B76F099D1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5185" y="255975"/>
                <a:ext cx="7380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3A42BD-F601-26B1-4639-0EACA970BB81}"/>
                  </a:ext>
                </a:extLst>
              </p14:cNvPr>
              <p14:cNvContentPartPr/>
              <p14:nvPr/>
            </p14:nvContentPartPr>
            <p14:xfrm>
              <a:off x="515265" y="93615"/>
              <a:ext cx="491400" cy="773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3A42BD-F601-26B1-4639-0EACA970BB8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9145" y="87495"/>
                <a:ext cx="503640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D0FBCD-4A7B-757E-CEF5-F4FAFD7C7ECB}"/>
                  </a:ext>
                </a:extLst>
              </p14:cNvPr>
              <p14:cNvContentPartPr/>
              <p14:nvPr/>
            </p14:nvContentPartPr>
            <p14:xfrm>
              <a:off x="1126905" y="717855"/>
              <a:ext cx="28800" cy="179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D0FBCD-4A7B-757E-CEF5-F4FAFD7C7EC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20785" y="711735"/>
                <a:ext cx="410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D1DE13-8F9C-F42F-5F11-F7959309B46F}"/>
                  </a:ext>
                </a:extLst>
              </p14:cNvPr>
              <p14:cNvContentPartPr/>
              <p14:nvPr/>
            </p14:nvContentPartPr>
            <p14:xfrm>
              <a:off x="1225185" y="369375"/>
              <a:ext cx="51840" cy="31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D1DE13-8F9C-F42F-5F11-F7959309B46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19065" y="363255"/>
                <a:ext cx="64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1C06FF1-BC18-F921-250B-006C8F0330D4}"/>
                  </a:ext>
                </a:extLst>
              </p14:cNvPr>
              <p14:cNvContentPartPr/>
              <p14:nvPr/>
            </p14:nvContentPartPr>
            <p14:xfrm>
              <a:off x="1304025" y="627855"/>
              <a:ext cx="184320" cy="321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1C06FF1-BC18-F921-250B-006C8F0330D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297905" y="621735"/>
                <a:ext cx="1965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93807F-1D53-A588-11D6-B40A080D8952}"/>
                  </a:ext>
                </a:extLst>
              </p14:cNvPr>
              <p14:cNvContentPartPr/>
              <p14:nvPr/>
            </p14:nvContentPartPr>
            <p14:xfrm>
              <a:off x="1798665" y="271455"/>
              <a:ext cx="92880" cy="487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93807F-1D53-A588-11D6-B40A080D895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92545" y="265335"/>
                <a:ext cx="10512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A39FB88-3377-3524-0C80-445C3444B306}"/>
                  </a:ext>
                </a:extLst>
              </p14:cNvPr>
              <p14:cNvContentPartPr/>
              <p14:nvPr/>
            </p14:nvContentPartPr>
            <p14:xfrm>
              <a:off x="1710825" y="565575"/>
              <a:ext cx="447120" cy="212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A39FB88-3377-3524-0C80-445C3444B30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04705" y="559455"/>
                <a:ext cx="4593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2A0CA3C-0D00-FB7D-6D69-A7AC35682968}"/>
                  </a:ext>
                </a:extLst>
              </p14:cNvPr>
              <p14:cNvContentPartPr/>
              <p14:nvPr/>
            </p14:nvContentPartPr>
            <p14:xfrm>
              <a:off x="2320665" y="595815"/>
              <a:ext cx="292320" cy="221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2A0CA3C-0D00-FB7D-6D69-A7AC3568296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314545" y="589695"/>
                <a:ext cx="3045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94BAE6-D692-B5B7-F250-D629599155D7}"/>
                  </a:ext>
                </a:extLst>
              </p14:cNvPr>
              <p14:cNvContentPartPr/>
              <p14:nvPr/>
            </p14:nvContentPartPr>
            <p14:xfrm>
              <a:off x="2945625" y="517335"/>
              <a:ext cx="362520" cy="325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94BAE6-D692-B5B7-F250-D629599155D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39505" y="511215"/>
                <a:ext cx="3747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0E9258C-5A7A-4B51-E0BE-7E82754565F5}"/>
                  </a:ext>
                </a:extLst>
              </p14:cNvPr>
              <p14:cNvContentPartPr/>
              <p14:nvPr/>
            </p14:nvContentPartPr>
            <p14:xfrm>
              <a:off x="4394625" y="233295"/>
              <a:ext cx="141480" cy="311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0E9258C-5A7A-4B51-E0BE-7E82754565F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88505" y="227175"/>
                <a:ext cx="1537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483C73-C29D-F008-495A-D52ADEB61FBD}"/>
                  </a:ext>
                </a:extLst>
              </p14:cNvPr>
              <p14:cNvContentPartPr/>
              <p14:nvPr/>
            </p14:nvContentPartPr>
            <p14:xfrm>
              <a:off x="4621785" y="491775"/>
              <a:ext cx="432720" cy="498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483C73-C29D-F008-495A-D52ADEB61FB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615665" y="485655"/>
                <a:ext cx="44496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748C884-520E-29FA-1005-294327B9F563}"/>
                  </a:ext>
                </a:extLst>
              </p14:cNvPr>
              <p14:cNvContentPartPr/>
              <p14:nvPr/>
            </p14:nvContentPartPr>
            <p14:xfrm>
              <a:off x="4429545" y="15495"/>
              <a:ext cx="557640" cy="1065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748C884-520E-29FA-1005-294327B9F56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423425" y="9375"/>
                <a:ext cx="569880" cy="10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86AE410-50FF-F7DC-52F4-0FB50E1FDBC5}"/>
                  </a:ext>
                </a:extLst>
              </p14:cNvPr>
              <p14:cNvContentPartPr/>
              <p14:nvPr/>
            </p14:nvContentPartPr>
            <p14:xfrm>
              <a:off x="5372385" y="488895"/>
              <a:ext cx="337320" cy="286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86AE410-50FF-F7DC-52F4-0FB50E1FDBC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66265" y="482775"/>
                <a:ext cx="3495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F26920F-99A7-FE76-CECD-2ED59FA7B034}"/>
                  </a:ext>
                </a:extLst>
              </p14:cNvPr>
              <p14:cNvContentPartPr/>
              <p14:nvPr/>
            </p14:nvContentPartPr>
            <p14:xfrm>
              <a:off x="6250425" y="-42105"/>
              <a:ext cx="87480" cy="774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F26920F-99A7-FE76-CECD-2ED59FA7B03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244305" y="-48225"/>
                <a:ext cx="9972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3023813-BA87-04E8-60F8-E63D263A2647}"/>
                  </a:ext>
                </a:extLst>
              </p14:cNvPr>
              <p14:cNvContentPartPr/>
              <p14:nvPr/>
            </p14:nvContentPartPr>
            <p14:xfrm>
              <a:off x="6348345" y="181125"/>
              <a:ext cx="671760" cy="437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3023813-BA87-04E8-60F8-E63D263A264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42225" y="175005"/>
                <a:ext cx="68400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5DC1A8A-27C0-F89E-5906-F0F8862A75D1}"/>
                  </a:ext>
                </a:extLst>
              </p14:cNvPr>
              <p14:cNvContentPartPr/>
              <p14:nvPr/>
            </p14:nvContentPartPr>
            <p14:xfrm>
              <a:off x="7255545" y="219645"/>
              <a:ext cx="27720" cy="54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5DC1A8A-27C0-F89E-5906-F0F8862A75D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49425" y="213525"/>
                <a:ext cx="399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EE0A633-18FC-A6E2-B9B3-6093744E46E5}"/>
                  </a:ext>
                </a:extLst>
              </p14:cNvPr>
              <p14:cNvContentPartPr/>
              <p14:nvPr/>
            </p14:nvContentPartPr>
            <p14:xfrm>
              <a:off x="7244025" y="347805"/>
              <a:ext cx="674640" cy="311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EE0A633-18FC-A6E2-B9B3-6093744E46E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37905" y="341685"/>
                <a:ext cx="68688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1A7E79D-7724-A6C1-4CA9-BFFD4C614C0D}"/>
                  </a:ext>
                </a:extLst>
              </p14:cNvPr>
              <p14:cNvContentPartPr/>
              <p14:nvPr/>
            </p14:nvContentPartPr>
            <p14:xfrm>
              <a:off x="7860345" y="339885"/>
              <a:ext cx="235800" cy="54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1A7E79D-7724-A6C1-4CA9-BFFD4C614C0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854225" y="333765"/>
                <a:ext cx="2480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2E6FF07-7B85-85E2-095C-4AAC1128E6C8}"/>
                  </a:ext>
                </a:extLst>
              </p14:cNvPr>
              <p14:cNvContentPartPr/>
              <p14:nvPr/>
            </p14:nvContentPartPr>
            <p14:xfrm>
              <a:off x="7342665" y="4658445"/>
              <a:ext cx="91800" cy="47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2E6FF07-7B85-85E2-095C-4AAC1128E6C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336545" y="4652325"/>
                <a:ext cx="1040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47637D9-4E7E-3BC8-3995-60730A488C8C}"/>
                  </a:ext>
                </a:extLst>
              </p14:cNvPr>
              <p14:cNvContentPartPr/>
              <p14:nvPr/>
            </p14:nvContentPartPr>
            <p14:xfrm>
              <a:off x="6841905" y="3237885"/>
              <a:ext cx="492840" cy="1538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47637D9-4E7E-3BC8-3995-60730A488C8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35785" y="3231765"/>
                <a:ext cx="505080" cy="15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06DCAE6-A8D4-0927-EB8C-A836EA2C34E4}"/>
                  </a:ext>
                </a:extLst>
              </p14:cNvPr>
              <p14:cNvContentPartPr/>
              <p14:nvPr/>
            </p14:nvContentPartPr>
            <p14:xfrm>
              <a:off x="6974385" y="4435245"/>
              <a:ext cx="369000" cy="250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06DCAE6-A8D4-0927-EB8C-A836EA2C34E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68265" y="4429125"/>
                <a:ext cx="381240" cy="26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6737C0-FCA6-BE03-F28D-3D966B85DBB0}"/>
              </a:ext>
            </a:extLst>
          </p:cNvPr>
          <p:cNvGrpSpPr/>
          <p:nvPr/>
        </p:nvGrpSpPr>
        <p:grpSpPr>
          <a:xfrm>
            <a:off x="458025" y="1209285"/>
            <a:ext cx="5945760" cy="5083200"/>
            <a:chOff x="458025" y="1209285"/>
            <a:chExt cx="5945760" cy="508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55D93C-D3A1-8B82-9C93-EEA40B3D2848}"/>
                    </a:ext>
                  </a:extLst>
                </p14:cNvPr>
                <p14:cNvContentPartPr/>
                <p14:nvPr/>
              </p14:nvContentPartPr>
              <p14:xfrm>
                <a:off x="1360905" y="1209285"/>
                <a:ext cx="43560" cy="556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55D93C-D3A1-8B82-9C93-EEA40B3D284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54785" y="1203165"/>
                  <a:ext cx="5580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D8751BB-961F-B781-8628-C64B9C149B92}"/>
                    </a:ext>
                  </a:extLst>
                </p14:cNvPr>
                <p14:cNvContentPartPr/>
                <p14:nvPr/>
              </p14:nvContentPartPr>
              <p14:xfrm>
                <a:off x="1328145" y="1361205"/>
                <a:ext cx="339120" cy="192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D8751BB-961F-B781-8628-C64B9C149B9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22025" y="1355085"/>
                  <a:ext cx="351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D24A7DC-D4A6-EDCB-2460-10EFE901DDA9}"/>
                    </a:ext>
                  </a:extLst>
                </p14:cNvPr>
                <p14:cNvContentPartPr/>
                <p14:nvPr/>
              </p14:nvContentPartPr>
              <p14:xfrm>
                <a:off x="1918905" y="1316205"/>
                <a:ext cx="16200" cy="339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D24A7DC-D4A6-EDCB-2460-10EFE901DDA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12785" y="1310085"/>
                  <a:ext cx="284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61CB0F-BFFD-DED8-C968-1C14A30DCE4F}"/>
                    </a:ext>
                  </a:extLst>
                </p14:cNvPr>
                <p14:cNvContentPartPr/>
                <p14:nvPr/>
              </p14:nvContentPartPr>
              <p14:xfrm>
                <a:off x="2136705" y="1434285"/>
                <a:ext cx="172440" cy="221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61CB0F-BFFD-DED8-C968-1C14A30DCE4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30585" y="1428165"/>
                  <a:ext cx="1846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9CC1A74-2D67-3F6C-B1D7-E869363DD5BD}"/>
                    </a:ext>
                  </a:extLst>
                </p14:cNvPr>
                <p14:cNvContentPartPr/>
                <p14:nvPr/>
              </p14:nvContentPartPr>
              <p14:xfrm>
                <a:off x="2377905" y="1391085"/>
                <a:ext cx="354960" cy="308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9CC1A74-2D67-3F6C-B1D7-E869363DD5B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71785" y="1384965"/>
                  <a:ext cx="3672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93A3551-092F-2F60-CB5D-B00DE414C23B}"/>
                    </a:ext>
                  </a:extLst>
                </p14:cNvPr>
                <p14:cNvContentPartPr/>
                <p14:nvPr/>
              </p14:nvContentPartPr>
              <p14:xfrm>
                <a:off x="2917905" y="1422765"/>
                <a:ext cx="240480" cy="240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93A3551-092F-2F60-CB5D-B00DE414C23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11785" y="1416645"/>
                  <a:ext cx="252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591B232-A2A2-78AB-391E-AA2104A0E185}"/>
                    </a:ext>
                  </a:extLst>
                </p14:cNvPr>
                <p14:cNvContentPartPr/>
                <p14:nvPr/>
              </p14:nvContentPartPr>
              <p14:xfrm>
                <a:off x="3294105" y="1576485"/>
                <a:ext cx="23400" cy="23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591B232-A2A2-78AB-391E-AA2104A0E18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87985" y="1570365"/>
                  <a:ext cx="35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DA6778-3E60-91B6-06F3-BDA920BD0EFE}"/>
                    </a:ext>
                  </a:extLst>
                </p14:cNvPr>
                <p14:cNvContentPartPr/>
                <p14:nvPr/>
              </p14:nvContentPartPr>
              <p14:xfrm>
                <a:off x="2603625" y="3071205"/>
                <a:ext cx="620280" cy="1514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DA6778-3E60-91B6-06F3-BDA920BD0EF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597505" y="3065085"/>
                  <a:ext cx="632520" cy="15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3E51C1-52CB-CFD2-DC71-2E189A0BF13D}"/>
                    </a:ext>
                  </a:extLst>
                </p14:cNvPr>
                <p14:cNvContentPartPr/>
                <p14:nvPr/>
              </p14:nvContentPartPr>
              <p14:xfrm>
                <a:off x="2574105" y="3069405"/>
                <a:ext cx="130320" cy="166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3E51C1-52CB-CFD2-DC71-2E189A0BF13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67985" y="3063285"/>
                  <a:ext cx="142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9DB39F2-1655-C636-DBD9-3B032CDEB179}"/>
                    </a:ext>
                  </a:extLst>
                </p14:cNvPr>
                <p14:cNvContentPartPr/>
                <p14:nvPr/>
              </p14:nvContentPartPr>
              <p14:xfrm>
                <a:off x="2678865" y="3037005"/>
                <a:ext cx="304560" cy="117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9DB39F2-1655-C636-DBD9-3B032CDEB17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72745" y="3030885"/>
                  <a:ext cx="316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693895-469E-EEB9-ACC7-E6912CDF3CCC}"/>
                    </a:ext>
                  </a:extLst>
                </p14:cNvPr>
                <p14:cNvContentPartPr/>
                <p14:nvPr/>
              </p14:nvContentPartPr>
              <p14:xfrm>
                <a:off x="3051465" y="4160205"/>
                <a:ext cx="515880" cy="325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693895-469E-EEB9-ACC7-E6912CDF3CC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45345" y="4154085"/>
                  <a:ext cx="5281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6C7C786-D208-0F07-905E-B64A57304544}"/>
                    </a:ext>
                  </a:extLst>
                </p14:cNvPr>
                <p14:cNvContentPartPr/>
                <p14:nvPr/>
              </p14:nvContentPartPr>
              <p14:xfrm>
                <a:off x="3333345" y="3523725"/>
                <a:ext cx="208080" cy="398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6C7C786-D208-0F07-905E-B64A5730454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327225" y="3517605"/>
                  <a:ext cx="2203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2FEDE8A-9468-7B7A-B8AD-B6D2E05387E8}"/>
                    </a:ext>
                  </a:extLst>
                </p14:cNvPr>
                <p14:cNvContentPartPr/>
                <p14:nvPr/>
              </p14:nvContentPartPr>
              <p14:xfrm>
                <a:off x="3691545" y="3612285"/>
                <a:ext cx="20880" cy="27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2FEDE8A-9468-7B7A-B8AD-B6D2E05387E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85425" y="3606165"/>
                  <a:ext cx="33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D2C8BED-05AD-AD48-57B5-0759BC989330}"/>
                    </a:ext>
                  </a:extLst>
                </p14:cNvPr>
                <p14:cNvContentPartPr/>
                <p14:nvPr/>
              </p14:nvContentPartPr>
              <p14:xfrm>
                <a:off x="5984745" y="1941525"/>
                <a:ext cx="86040" cy="39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D2C8BED-05AD-AD48-57B5-0759BC98933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978625" y="1935405"/>
                  <a:ext cx="98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734CB64-B2BA-69FD-BD0D-73EA26BFBFAF}"/>
                    </a:ext>
                  </a:extLst>
                </p14:cNvPr>
                <p14:cNvContentPartPr/>
                <p14:nvPr/>
              </p14:nvContentPartPr>
              <p14:xfrm>
                <a:off x="4820865" y="1824165"/>
                <a:ext cx="64080" cy="145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734CB64-B2BA-69FD-BD0D-73EA26BFBFA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14745" y="1818045"/>
                  <a:ext cx="76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4C7F05E-3C3B-AABC-BC72-6CFA0045A86F}"/>
                    </a:ext>
                  </a:extLst>
                </p14:cNvPr>
                <p14:cNvContentPartPr/>
                <p14:nvPr/>
              </p14:nvContentPartPr>
              <p14:xfrm>
                <a:off x="5441865" y="1216125"/>
                <a:ext cx="117360" cy="60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4C7F05E-3C3B-AABC-BC72-6CFA0045A86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35745" y="1210005"/>
                  <a:ext cx="129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FA2737B-DEDE-41C3-BB1D-2A9D10B4ABB8}"/>
                    </a:ext>
                  </a:extLst>
                </p14:cNvPr>
                <p14:cNvContentPartPr/>
                <p14:nvPr/>
              </p14:nvContentPartPr>
              <p14:xfrm>
                <a:off x="6041625" y="1954845"/>
                <a:ext cx="362160" cy="1395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FA2737B-DEDE-41C3-BB1D-2A9D10B4ABB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35505" y="1948725"/>
                  <a:ext cx="374400" cy="14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B04A849-32AB-962C-0B67-AE9443ABFCE0}"/>
                    </a:ext>
                  </a:extLst>
                </p14:cNvPr>
                <p14:cNvContentPartPr/>
                <p14:nvPr/>
              </p14:nvContentPartPr>
              <p14:xfrm>
                <a:off x="3204825" y="1876725"/>
                <a:ext cx="2994840" cy="2623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B04A849-32AB-962C-0B67-AE9443ABFCE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98705" y="1870605"/>
                  <a:ext cx="3007080" cy="26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377AA6A-48BC-7AF7-6EFA-E89F56D9B6B4}"/>
                    </a:ext>
                  </a:extLst>
                </p14:cNvPr>
                <p14:cNvContentPartPr/>
                <p14:nvPr/>
              </p14:nvContentPartPr>
              <p14:xfrm>
                <a:off x="3897465" y="4002165"/>
                <a:ext cx="23400" cy="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377AA6A-48BC-7AF7-6EFA-E89F56D9B6B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891345" y="3996045"/>
                  <a:ext cx="356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C52E38D-CE03-AC9C-E8C2-ABEF11B014B9}"/>
                    </a:ext>
                  </a:extLst>
                </p14:cNvPr>
                <p14:cNvContentPartPr/>
                <p14:nvPr/>
              </p14:nvContentPartPr>
              <p14:xfrm>
                <a:off x="3794865" y="3976245"/>
                <a:ext cx="375840" cy="33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C52E38D-CE03-AC9C-E8C2-ABEF11B014B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88745" y="3970125"/>
                  <a:ext cx="3880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1EEAA84-587E-A5DF-5DAF-676C54993839}"/>
                    </a:ext>
                  </a:extLst>
                </p14:cNvPr>
                <p14:cNvContentPartPr/>
                <p14:nvPr/>
              </p14:nvContentPartPr>
              <p14:xfrm>
                <a:off x="3257385" y="1775565"/>
                <a:ext cx="1739880" cy="2692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1EEAA84-587E-A5DF-5DAF-676C5499383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51265" y="1769445"/>
                  <a:ext cx="1752120" cy="270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30F30B-2890-6EC3-92C8-0047EBB6CD52}"/>
                    </a:ext>
                  </a:extLst>
                </p14:cNvPr>
                <p14:cNvContentPartPr/>
                <p14:nvPr/>
              </p14:nvContentPartPr>
              <p14:xfrm>
                <a:off x="4872345" y="1909125"/>
                <a:ext cx="508320" cy="1791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30F30B-2890-6EC3-92C8-0047EBB6CD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66225" y="1903005"/>
                  <a:ext cx="520560" cy="180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24D25FB-FC74-A391-0E6A-28A37F1CE4F2}"/>
                    </a:ext>
                  </a:extLst>
                </p14:cNvPr>
                <p14:cNvContentPartPr/>
                <p14:nvPr/>
              </p14:nvContentPartPr>
              <p14:xfrm>
                <a:off x="4871265" y="1885005"/>
                <a:ext cx="30240" cy="14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24D25FB-FC74-A391-0E6A-28A37F1CE4F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65145" y="1878885"/>
                  <a:ext cx="42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5EBAD82-5C1B-A9C8-6E83-405E22BB263D}"/>
                    </a:ext>
                  </a:extLst>
                </p14:cNvPr>
                <p14:cNvContentPartPr/>
                <p14:nvPr/>
              </p14:nvContentPartPr>
              <p14:xfrm>
                <a:off x="5246025" y="4619205"/>
                <a:ext cx="12960" cy="27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5EBAD82-5C1B-A9C8-6E83-405E22BB263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39905" y="4613085"/>
                  <a:ext cx="25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BB507BE-BAF4-AEAD-0BB1-0F64CE763013}"/>
                    </a:ext>
                  </a:extLst>
                </p14:cNvPr>
                <p14:cNvContentPartPr/>
                <p14:nvPr/>
              </p14:nvContentPartPr>
              <p14:xfrm>
                <a:off x="5471745" y="3776805"/>
                <a:ext cx="9000" cy="6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BB507BE-BAF4-AEAD-0BB1-0F64CE76301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65625" y="3770685"/>
                  <a:ext cx="212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475D90D-8879-33C4-6A73-6A09DED32E5B}"/>
                    </a:ext>
                  </a:extLst>
                </p14:cNvPr>
                <p14:cNvContentPartPr/>
                <p14:nvPr/>
              </p14:nvContentPartPr>
              <p14:xfrm>
                <a:off x="5262225" y="1606365"/>
                <a:ext cx="9360" cy="88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475D90D-8879-33C4-6A73-6A09DED32E5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56105" y="1600245"/>
                  <a:ext cx="21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3F5C978-C884-B9F1-595D-97A899F22744}"/>
                    </a:ext>
                  </a:extLst>
                </p14:cNvPr>
                <p14:cNvContentPartPr/>
                <p14:nvPr/>
              </p14:nvContentPartPr>
              <p14:xfrm>
                <a:off x="5951265" y="4891005"/>
                <a:ext cx="85320" cy="138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3F5C978-C884-B9F1-595D-97A899F2274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945145" y="4884885"/>
                  <a:ext cx="97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61564B2-7891-D1BF-5654-D53F4A3928BF}"/>
                    </a:ext>
                  </a:extLst>
                </p14:cNvPr>
                <p14:cNvContentPartPr/>
                <p14:nvPr/>
              </p14:nvContentPartPr>
              <p14:xfrm>
                <a:off x="5746065" y="3654405"/>
                <a:ext cx="122400" cy="1367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61564B2-7891-D1BF-5654-D53F4A3928B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39945" y="3648285"/>
                  <a:ext cx="134640" cy="13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8AD3556-6C7D-4CEC-F552-64844F259D1B}"/>
                    </a:ext>
                  </a:extLst>
                </p14:cNvPr>
                <p14:cNvContentPartPr/>
                <p14:nvPr/>
              </p14:nvContentPartPr>
              <p14:xfrm>
                <a:off x="5438265" y="4771485"/>
                <a:ext cx="469080" cy="153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8AD3556-6C7D-4CEC-F552-64844F259D1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32145" y="4765365"/>
                  <a:ext cx="481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3038DA6-755C-D738-2ED7-34D934E00406}"/>
                    </a:ext>
                  </a:extLst>
                </p14:cNvPr>
                <p14:cNvContentPartPr/>
                <p14:nvPr/>
              </p14:nvContentPartPr>
              <p14:xfrm>
                <a:off x="6064665" y="4576005"/>
                <a:ext cx="43560" cy="471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3038DA6-755C-D738-2ED7-34D934E004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58545" y="4569885"/>
                  <a:ext cx="558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DAEC48-6C4D-FC47-161E-8009C2E0DF5F}"/>
                    </a:ext>
                  </a:extLst>
                </p14:cNvPr>
                <p14:cNvContentPartPr/>
                <p14:nvPr/>
              </p14:nvContentPartPr>
              <p14:xfrm>
                <a:off x="4767225" y="3989565"/>
                <a:ext cx="355680" cy="1436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DAEC48-6C4D-FC47-161E-8009C2E0DF5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61105" y="3983445"/>
                  <a:ext cx="367920" cy="14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131A8E5-02C7-9850-2209-AF83B2A64BF7}"/>
                    </a:ext>
                  </a:extLst>
                </p14:cNvPr>
                <p14:cNvContentPartPr/>
                <p14:nvPr/>
              </p14:nvContentPartPr>
              <p14:xfrm>
                <a:off x="5095185" y="5517405"/>
                <a:ext cx="65520" cy="65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131A8E5-02C7-9850-2209-AF83B2A64BF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089065" y="5511285"/>
                  <a:ext cx="77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7A15646-2F68-68BA-3D1C-3CE3F8B47C54}"/>
                    </a:ext>
                  </a:extLst>
                </p14:cNvPr>
                <p14:cNvContentPartPr/>
                <p14:nvPr/>
              </p14:nvContentPartPr>
              <p14:xfrm>
                <a:off x="4904745" y="5380965"/>
                <a:ext cx="266400" cy="425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7A15646-2F68-68BA-3D1C-3CE3F8B47C5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98625" y="5374845"/>
                  <a:ext cx="2786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E4A89C7-A6EE-7F42-E969-DFAE16476D16}"/>
                    </a:ext>
                  </a:extLst>
                </p14:cNvPr>
                <p14:cNvContentPartPr/>
                <p14:nvPr/>
              </p14:nvContentPartPr>
              <p14:xfrm>
                <a:off x="5176545" y="5489685"/>
                <a:ext cx="41400" cy="28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E4A89C7-A6EE-7F42-E969-DFAE16476D1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70425" y="5483565"/>
                  <a:ext cx="53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3BF8584-2FED-13B1-A2DE-B526E9D8F137}"/>
                    </a:ext>
                  </a:extLst>
                </p14:cNvPr>
                <p14:cNvContentPartPr/>
                <p14:nvPr/>
              </p14:nvContentPartPr>
              <p14:xfrm>
                <a:off x="729825" y="2544525"/>
                <a:ext cx="430200" cy="453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3BF8584-2FED-13B1-A2DE-B526E9D8F13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3705" y="2538405"/>
                  <a:ext cx="4424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D4A7229-C916-A092-0848-B965C87EBD06}"/>
                    </a:ext>
                  </a:extLst>
                </p14:cNvPr>
                <p14:cNvContentPartPr/>
                <p14:nvPr/>
              </p14:nvContentPartPr>
              <p14:xfrm>
                <a:off x="1285305" y="2569005"/>
                <a:ext cx="99000" cy="405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D4A7229-C916-A092-0848-B965C87EBD0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279185" y="2562885"/>
                  <a:ext cx="1112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444BD46-F159-05C3-ACA4-0F9A46A81D32}"/>
                    </a:ext>
                  </a:extLst>
                </p14:cNvPr>
                <p14:cNvContentPartPr/>
                <p14:nvPr/>
              </p14:nvContentPartPr>
              <p14:xfrm>
                <a:off x="1472145" y="2423565"/>
                <a:ext cx="205920" cy="432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444BD46-F159-05C3-ACA4-0F9A46A81D3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466025" y="2417445"/>
                  <a:ext cx="2181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E06D7A6-DCA8-A801-75C9-0718D6A13629}"/>
                    </a:ext>
                  </a:extLst>
                </p14:cNvPr>
                <p14:cNvContentPartPr/>
                <p14:nvPr/>
              </p14:nvContentPartPr>
              <p14:xfrm>
                <a:off x="1987665" y="2578365"/>
                <a:ext cx="9360" cy="28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E06D7A6-DCA8-A801-75C9-0718D6A1362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81545" y="2572245"/>
                  <a:ext cx="21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2CD5FA2-BB6F-C488-0194-956933C7FB05}"/>
                    </a:ext>
                  </a:extLst>
                </p14:cNvPr>
                <p14:cNvContentPartPr/>
                <p14:nvPr/>
              </p14:nvContentPartPr>
              <p14:xfrm>
                <a:off x="1570425" y="2586645"/>
                <a:ext cx="54000" cy="20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2CD5FA2-BB6F-C488-0194-956933C7FB0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564305" y="2580525"/>
                  <a:ext cx="662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1BE6C1D-C3B2-C3FD-625A-03DEABC86AB6}"/>
                    </a:ext>
                  </a:extLst>
                </p14:cNvPr>
                <p14:cNvContentPartPr/>
                <p14:nvPr/>
              </p14:nvContentPartPr>
              <p14:xfrm>
                <a:off x="689145" y="2929725"/>
                <a:ext cx="1413000" cy="277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1BE6C1D-C3B2-C3FD-625A-03DEABC86AB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83025" y="2923605"/>
                  <a:ext cx="14252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80DE94C-8760-71ED-510A-096ED90CAB17}"/>
                    </a:ext>
                  </a:extLst>
                </p14:cNvPr>
                <p14:cNvContentPartPr/>
                <p14:nvPr/>
              </p14:nvContentPartPr>
              <p14:xfrm>
                <a:off x="557025" y="3686085"/>
                <a:ext cx="326520" cy="558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80DE94C-8760-71ED-510A-096ED90CAB1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0905" y="3679965"/>
                  <a:ext cx="33876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CF36D84-3476-F44F-40A7-0650ECAECD0E}"/>
                    </a:ext>
                  </a:extLst>
                </p14:cNvPr>
                <p14:cNvContentPartPr/>
                <p14:nvPr/>
              </p14:nvContentPartPr>
              <p14:xfrm>
                <a:off x="1039785" y="3880485"/>
                <a:ext cx="344520" cy="126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CF36D84-3476-F44F-40A7-0650ECAECD0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33665" y="3874365"/>
                  <a:ext cx="356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3CB30D9-5E8E-A4A3-F82B-16C2BBB0C38B}"/>
                    </a:ext>
                  </a:extLst>
                </p14:cNvPr>
                <p14:cNvContentPartPr/>
                <p14:nvPr/>
              </p14:nvContentPartPr>
              <p14:xfrm>
                <a:off x="1494465" y="3527685"/>
                <a:ext cx="202680" cy="594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3CB30D9-5E8E-A4A3-F82B-16C2BBB0C38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88345" y="3521565"/>
                  <a:ext cx="21492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6B8A93-88DF-4DDF-67C9-A1E892949E88}"/>
                    </a:ext>
                  </a:extLst>
                </p14:cNvPr>
                <p14:cNvContentPartPr/>
                <p14:nvPr/>
              </p14:nvContentPartPr>
              <p14:xfrm>
                <a:off x="1821705" y="3576645"/>
                <a:ext cx="141480" cy="358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6B8A93-88DF-4DDF-67C9-A1E892949E8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15585" y="3570525"/>
                  <a:ext cx="1537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0D87629-820B-D5CB-BD1F-9149D5ED60E1}"/>
                    </a:ext>
                  </a:extLst>
                </p14:cNvPr>
                <p14:cNvContentPartPr/>
                <p14:nvPr/>
              </p14:nvContentPartPr>
              <p14:xfrm>
                <a:off x="1955625" y="3384045"/>
                <a:ext cx="135360" cy="268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0D87629-820B-D5CB-BD1F-9149D5ED60E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49505" y="3377925"/>
                  <a:ext cx="1476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4315774-2B13-4654-ED02-225151858CCB}"/>
                    </a:ext>
                  </a:extLst>
                </p14:cNvPr>
                <p14:cNvContentPartPr/>
                <p14:nvPr/>
              </p14:nvContentPartPr>
              <p14:xfrm>
                <a:off x="458025" y="4227165"/>
                <a:ext cx="1952640" cy="326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4315774-2B13-4654-ED02-225151858CC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905" y="4221045"/>
                  <a:ext cx="19648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16C7936-6633-2BAA-6DA3-94618B40D3BE}"/>
                    </a:ext>
                  </a:extLst>
                </p14:cNvPr>
                <p14:cNvContentPartPr/>
                <p14:nvPr/>
              </p14:nvContentPartPr>
              <p14:xfrm>
                <a:off x="1283145" y="4533525"/>
                <a:ext cx="34920" cy="343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16C7936-6633-2BAA-6DA3-94618B40D3B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277025" y="4527405"/>
                  <a:ext cx="471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F5A9247-E331-53F7-BB76-AB5A6E1A8FA9}"/>
                    </a:ext>
                  </a:extLst>
                </p14:cNvPr>
                <p14:cNvContentPartPr/>
                <p14:nvPr/>
              </p14:nvContentPartPr>
              <p14:xfrm>
                <a:off x="1163985" y="4768245"/>
                <a:ext cx="533520" cy="302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F5A9247-E331-53F7-BB76-AB5A6E1A8FA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57865" y="4762125"/>
                  <a:ext cx="5457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64EC9EE-01EB-56CC-9DAD-3EDA4C48A474}"/>
                    </a:ext>
                  </a:extLst>
                </p14:cNvPr>
                <p14:cNvContentPartPr/>
                <p14:nvPr/>
              </p14:nvContentPartPr>
              <p14:xfrm>
                <a:off x="1969305" y="4690485"/>
                <a:ext cx="45000" cy="316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64EC9EE-01EB-56CC-9DAD-3EDA4C48A47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963185" y="4684365"/>
                  <a:ext cx="572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D272ED0-D227-759B-E021-739D26972B4B}"/>
                    </a:ext>
                  </a:extLst>
                </p14:cNvPr>
                <p14:cNvContentPartPr/>
                <p14:nvPr/>
              </p14:nvContentPartPr>
              <p14:xfrm>
                <a:off x="1817745" y="4784445"/>
                <a:ext cx="669600" cy="217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D272ED0-D227-759B-E021-739D26972B4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11625" y="4778325"/>
                  <a:ext cx="681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8D46F0B-A452-6400-0B9C-E3013E2A858F}"/>
                    </a:ext>
                  </a:extLst>
                </p14:cNvPr>
                <p14:cNvContentPartPr/>
                <p14:nvPr/>
              </p14:nvContentPartPr>
              <p14:xfrm>
                <a:off x="2531625" y="4811445"/>
                <a:ext cx="210600" cy="181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8D46F0B-A452-6400-0B9C-E3013E2A858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25505" y="4805325"/>
                  <a:ext cx="2228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AC33B1A-85FF-B1E7-9B83-5A8CDBCAB618}"/>
                    </a:ext>
                  </a:extLst>
                </p14:cNvPr>
                <p14:cNvContentPartPr/>
                <p14:nvPr/>
              </p14:nvContentPartPr>
              <p14:xfrm>
                <a:off x="2013225" y="5287005"/>
                <a:ext cx="315000" cy="414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AC33B1A-85FF-B1E7-9B83-5A8CDBCAB61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007105" y="5280885"/>
                  <a:ext cx="3272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0FEDFF6-D82B-8440-AC6D-B7C4951DF011}"/>
                    </a:ext>
                  </a:extLst>
                </p14:cNvPr>
                <p14:cNvContentPartPr/>
                <p14:nvPr/>
              </p14:nvContentPartPr>
              <p14:xfrm>
                <a:off x="2525505" y="5409765"/>
                <a:ext cx="120600" cy="343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0FEDFF6-D82B-8440-AC6D-B7C4951DF01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19385" y="5403645"/>
                  <a:ext cx="1328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91E90B0-D1AF-BF66-8DD1-AB367E8CC4CE}"/>
                    </a:ext>
                  </a:extLst>
                </p14:cNvPr>
                <p14:cNvContentPartPr/>
                <p14:nvPr/>
              </p14:nvContentPartPr>
              <p14:xfrm>
                <a:off x="2850585" y="5451525"/>
                <a:ext cx="326160" cy="90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91E90B0-D1AF-BF66-8DD1-AB367E8CC4C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44465" y="5445405"/>
                  <a:ext cx="338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C35F785-28F9-2A5C-9E5E-9EEB189A2CE1}"/>
                    </a:ext>
                  </a:extLst>
                </p14:cNvPr>
                <p14:cNvContentPartPr/>
                <p14:nvPr/>
              </p14:nvContentPartPr>
              <p14:xfrm>
                <a:off x="1342185" y="5226165"/>
                <a:ext cx="625320" cy="824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C35F785-28F9-2A5C-9E5E-9EEB189A2CE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336065" y="5220045"/>
                  <a:ext cx="637560" cy="8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943FF5D-92ED-D838-29F8-A7F9ED698C0D}"/>
                    </a:ext>
                  </a:extLst>
                </p14:cNvPr>
                <p14:cNvContentPartPr/>
                <p14:nvPr/>
              </p14:nvContentPartPr>
              <p14:xfrm>
                <a:off x="3276465" y="5544405"/>
                <a:ext cx="307080" cy="25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943FF5D-92ED-D838-29F8-A7F9ED698C0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70345" y="5538285"/>
                  <a:ext cx="319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71CE058-2512-05E1-BEC9-521EC9255F88}"/>
                    </a:ext>
                  </a:extLst>
                </p14:cNvPr>
                <p14:cNvContentPartPr/>
                <p14:nvPr/>
              </p14:nvContentPartPr>
              <p14:xfrm>
                <a:off x="3692265" y="5411205"/>
                <a:ext cx="330120" cy="366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71CE058-2512-05E1-BEC9-521EC9255F8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86145" y="5405085"/>
                  <a:ext cx="3423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BEC8882-3639-0D75-BE97-D7509F1C49F0}"/>
                    </a:ext>
                  </a:extLst>
                </p14:cNvPr>
                <p14:cNvContentPartPr/>
                <p14:nvPr/>
              </p14:nvContentPartPr>
              <p14:xfrm>
                <a:off x="4041465" y="5477805"/>
                <a:ext cx="362880" cy="389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BEC8882-3639-0D75-BE97-D7509F1C49F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035345" y="5471685"/>
                  <a:ext cx="375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0699982-C20B-CA8A-16B7-7D3C672A3A68}"/>
                    </a:ext>
                  </a:extLst>
                </p14:cNvPr>
                <p14:cNvContentPartPr/>
                <p14:nvPr/>
              </p14:nvContentPartPr>
              <p14:xfrm>
                <a:off x="3085305" y="4882365"/>
                <a:ext cx="1482480" cy="1410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0699982-C20B-CA8A-16B7-7D3C672A3A6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079185" y="4876245"/>
                  <a:ext cx="1494720" cy="14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1A3921F-DE9E-4A26-A1DE-1B1C7355C634}"/>
                    </a:ext>
                  </a:extLst>
                </p14:cNvPr>
                <p14:cNvContentPartPr/>
                <p14:nvPr/>
              </p14:nvContentPartPr>
              <p14:xfrm>
                <a:off x="4691985" y="5702445"/>
                <a:ext cx="10800" cy="36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1A3921F-DE9E-4A26-A1DE-1B1C7355C63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685865" y="5696325"/>
                  <a:ext cx="23040" cy="4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3189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143AFB2-869A-7151-79FE-85AA612F9F85}"/>
                  </a:ext>
                </a:extLst>
              </p14:cNvPr>
              <p14:cNvContentPartPr/>
              <p14:nvPr/>
            </p14:nvContentPartPr>
            <p14:xfrm>
              <a:off x="5179425" y="2333895"/>
              <a:ext cx="50040" cy="511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143AFB2-869A-7151-79FE-85AA612F9F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305" y="2327775"/>
                <a:ext cx="62280" cy="52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52376763-2E32-F221-1490-144E86008720}"/>
              </a:ext>
            </a:extLst>
          </p:cNvPr>
          <p:cNvGrpSpPr/>
          <p:nvPr/>
        </p:nvGrpSpPr>
        <p:grpSpPr>
          <a:xfrm>
            <a:off x="591945" y="57975"/>
            <a:ext cx="11278080" cy="4347000"/>
            <a:chOff x="591945" y="57975"/>
            <a:chExt cx="11278080" cy="434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380D6DA-A03A-B5C3-03FC-DF106663EC62}"/>
                    </a:ext>
                  </a:extLst>
                </p14:cNvPr>
                <p14:cNvContentPartPr/>
                <p14:nvPr/>
              </p14:nvContentPartPr>
              <p14:xfrm>
                <a:off x="939705" y="194415"/>
                <a:ext cx="45000" cy="582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380D6DA-A03A-B5C3-03FC-DF106663EC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585" y="188295"/>
                  <a:ext cx="5724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7B0D93-F1A5-44D0-455E-EFE18ED80DB5}"/>
                    </a:ext>
                  </a:extLst>
                </p14:cNvPr>
                <p14:cNvContentPartPr/>
                <p14:nvPr/>
              </p14:nvContentPartPr>
              <p14:xfrm>
                <a:off x="722625" y="57975"/>
                <a:ext cx="349560" cy="123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7B0D93-F1A5-44D0-455E-EFE18ED80D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6505" y="51855"/>
                  <a:ext cx="361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451FCBB-D59D-227F-CF71-22AE03E30D07}"/>
                    </a:ext>
                  </a:extLst>
                </p14:cNvPr>
                <p14:cNvContentPartPr/>
                <p14:nvPr/>
              </p14:nvContentPartPr>
              <p14:xfrm>
                <a:off x="591945" y="876255"/>
                <a:ext cx="329400" cy="61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451FCBB-D59D-227F-CF71-22AE03E30D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5825" y="870135"/>
                  <a:ext cx="3416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A2B2F2-D92D-1BC5-289E-B7EE1C21E71F}"/>
                    </a:ext>
                  </a:extLst>
                </p14:cNvPr>
                <p14:cNvContentPartPr/>
                <p14:nvPr/>
              </p14:nvContentPartPr>
              <p14:xfrm>
                <a:off x="1066065" y="678255"/>
                <a:ext cx="343440" cy="290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A2B2F2-D92D-1BC5-289E-B7EE1C21E7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9945" y="672135"/>
                  <a:ext cx="355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A5F2787-B79F-CAD9-3BF5-240D9F8B8EFF}"/>
                    </a:ext>
                  </a:extLst>
                </p14:cNvPr>
                <p14:cNvContentPartPr/>
                <p14:nvPr/>
              </p14:nvContentPartPr>
              <p14:xfrm>
                <a:off x="1517865" y="600135"/>
                <a:ext cx="150840" cy="379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A5F2787-B79F-CAD9-3BF5-240D9F8B8E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1745" y="594015"/>
                  <a:ext cx="1630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86A9FF9-E7FC-D9C5-5630-D856D1134895}"/>
                    </a:ext>
                  </a:extLst>
                </p14:cNvPr>
                <p14:cNvContentPartPr/>
                <p14:nvPr/>
              </p14:nvContentPartPr>
              <p14:xfrm>
                <a:off x="1906665" y="305655"/>
                <a:ext cx="41760" cy="627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86A9FF9-E7FC-D9C5-5630-D856D113489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00545" y="299535"/>
                  <a:ext cx="5400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387B07A-FDC7-7E05-6D3D-0C6074AB492C}"/>
                    </a:ext>
                  </a:extLst>
                </p14:cNvPr>
                <p14:cNvContentPartPr/>
                <p14:nvPr/>
              </p14:nvContentPartPr>
              <p14:xfrm>
                <a:off x="1761225" y="631455"/>
                <a:ext cx="480600" cy="245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387B07A-FDC7-7E05-6D3D-0C6074AB49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55105" y="625335"/>
                  <a:ext cx="492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CBBC70-B96B-DE6D-DEE0-D58C59C723A6}"/>
                    </a:ext>
                  </a:extLst>
                </p14:cNvPr>
                <p14:cNvContentPartPr/>
                <p14:nvPr/>
              </p14:nvContentPartPr>
              <p14:xfrm>
                <a:off x="2336505" y="659535"/>
                <a:ext cx="200160" cy="261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CBBC70-B96B-DE6D-DEE0-D58C59C723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30385" y="653415"/>
                  <a:ext cx="2124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167386-485B-1D9F-C199-1FF477C0C1B1}"/>
                    </a:ext>
                  </a:extLst>
                </p14:cNvPr>
                <p14:cNvContentPartPr/>
                <p14:nvPr/>
              </p14:nvContentPartPr>
              <p14:xfrm>
                <a:off x="2770665" y="607695"/>
                <a:ext cx="347760" cy="338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167386-485B-1D9F-C199-1FF477C0C1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64545" y="601575"/>
                  <a:ext cx="3600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8E25DE5-3FA5-CD7E-DFFD-32D9B2947DAE}"/>
                    </a:ext>
                  </a:extLst>
                </p14:cNvPr>
                <p14:cNvContentPartPr/>
                <p14:nvPr/>
              </p14:nvContentPartPr>
              <p14:xfrm>
                <a:off x="3388785" y="341655"/>
                <a:ext cx="44640" cy="470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8E25DE5-3FA5-CD7E-DFFD-32D9B2947D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82665" y="335535"/>
                  <a:ext cx="568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E480A8-4BDE-2DAB-F67F-C383E0D92AEC}"/>
                    </a:ext>
                  </a:extLst>
                </p14:cNvPr>
                <p14:cNvContentPartPr/>
                <p14:nvPr/>
              </p14:nvContentPartPr>
              <p14:xfrm>
                <a:off x="3480225" y="97575"/>
                <a:ext cx="1424520" cy="712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E480A8-4BDE-2DAB-F67F-C383E0D92A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74105" y="91455"/>
                  <a:ext cx="143676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AE569C-1519-0CE4-A623-28158A9BE132}"/>
                    </a:ext>
                  </a:extLst>
                </p14:cNvPr>
                <p14:cNvContentPartPr/>
                <p14:nvPr/>
              </p14:nvContentPartPr>
              <p14:xfrm>
                <a:off x="6255465" y="214215"/>
                <a:ext cx="429120" cy="515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AE569C-1519-0CE4-A623-28158A9BE13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49345" y="208095"/>
                  <a:ext cx="44136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22F0C2-1E41-ABBD-D8DA-3B4CFF095C4E}"/>
                    </a:ext>
                  </a:extLst>
                </p14:cNvPr>
                <p14:cNvContentPartPr/>
                <p14:nvPr/>
              </p14:nvContentPartPr>
              <p14:xfrm>
                <a:off x="6682785" y="461895"/>
                <a:ext cx="276120" cy="373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22F0C2-1E41-ABBD-D8DA-3B4CFF095C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76665" y="455775"/>
                  <a:ext cx="2883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CA1295-2ECD-0F84-BA61-5BF9A449E9FA}"/>
                    </a:ext>
                  </a:extLst>
                </p14:cNvPr>
                <p14:cNvContentPartPr/>
                <p14:nvPr/>
              </p14:nvContentPartPr>
              <p14:xfrm>
                <a:off x="8383785" y="283695"/>
                <a:ext cx="54000" cy="506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CA1295-2ECD-0F84-BA61-5BF9A449E9F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7665" y="277575"/>
                  <a:ext cx="6624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138512-CFE2-34A5-6182-F9EB3F7E5A74}"/>
                    </a:ext>
                  </a:extLst>
                </p14:cNvPr>
                <p14:cNvContentPartPr/>
                <p14:nvPr/>
              </p14:nvContentPartPr>
              <p14:xfrm>
                <a:off x="8478465" y="250935"/>
                <a:ext cx="551160" cy="57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138512-CFE2-34A5-6182-F9EB3F7E5A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72345" y="244815"/>
                  <a:ext cx="56340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98A413-359B-1935-2782-5E7830090AED}"/>
                    </a:ext>
                  </a:extLst>
                </p14:cNvPr>
                <p14:cNvContentPartPr/>
                <p14:nvPr/>
              </p14:nvContentPartPr>
              <p14:xfrm>
                <a:off x="9175785" y="502215"/>
                <a:ext cx="145800" cy="305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98A413-359B-1935-2782-5E7830090A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69665" y="496095"/>
                  <a:ext cx="1580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F2761E4-3A56-2C6C-DF05-E9133AAEA781}"/>
                    </a:ext>
                  </a:extLst>
                </p14:cNvPr>
                <p14:cNvContentPartPr/>
                <p14:nvPr/>
              </p14:nvContentPartPr>
              <p14:xfrm>
                <a:off x="9464145" y="256335"/>
                <a:ext cx="915840" cy="534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F2761E4-3A56-2C6C-DF05-E9133AAEA7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58025" y="250215"/>
                  <a:ext cx="92808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7CC576-C540-B53C-1B6E-68C997CCAC37}"/>
                    </a:ext>
                  </a:extLst>
                </p14:cNvPr>
                <p14:cNvContentPartPr/>
                <p14:nvPr/>
              </p14:nvContentPartPr>
              <p14:xfrm>
                <a:off x="10710825" y="415815"/>
                <a:ext cx="316080" cy="216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7CC576-C540-B53C-1B6E-68C997CCAC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04705" y="409695"/>
                  <a:ext cx="328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2B6BE7-8565-2014-23F2-D4027B467F29}"/>
                    </a:ext>
                  </a:extLst>
                </p14:cNvPr>
                <p14:cNvContentPartPr/>
                <p14:nvPr/>
              </p14:nvContentPartPr>
              <p14:xfrm>
                <a:off x="10815225" y="321855"/>
                <a:ext cx="185400" cy="492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2B6BE7-8565-2014-23F2-D4027B467F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09105" y="315735"/>
                  <a:ext cx="1976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D3ADD3-222B-5ACF-E98A-27BBFF89C369}"/>
                    </a:ext>
                  </a:extLst>
                </p14:cNvPr>
                <p14:cNvContentPartPr/>
                <p14:nvPr/>
              </p14:nvContentPartPr>
              <p14:xfrm>
                <a:off x="11094945" y="537855"/>
                <a:ext cx="409320" cy="146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8D3ADD3-222B-5ACF-E98A-27BBFF89C36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88825" y="531735"/>
                  <a:ext cx="421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6073FC2-B011-7FBB-9481-D78D4C1E23E9}"/>
                    </a:ext>
                  </a:extLst>
                </p14:cNvPr>
                <p14:cNvContentPartPr/>
                <p14:nvPr/>
              </p14:nvContentPartPr>
              <p14:xfrm>
                <a:off x="11556825" y="607695"/>
                <a:ext cx="28800" cy="16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6073FC2-B011-7FBB-9481-D78D4C1E23E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550705" y="601575"/>
                  <a:ext cx="41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3F732BD-D257-001B-84B0-9B7789DD6C49}"/>
                    </a:ext>
                  </a:extLst>
                </p14:cNvPr>
                <p14:cNvContentPartPr/>
                <p14:nvPr/>
              </p14:nvContentPartPr>
              <p14:xfrm>
                <a:off x="5084385" y="2714775"/>
                <a:ext cx="2784240" cy="1040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3F732BD-D257-001B-84B0-9B7789DD6C4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78265" y="2708655"/>
                  <a:ext cx="2796480" cy="10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A8DF27-8B01-CE14-D9B5-684BF60E3D31}"/>
                    </a:ext>
                  </a:extLst>
                </p14:cNvPr>
                <p14:cNvContentPartPr/>
                <p14:nvPr/>
              </p14:nvContentPartPr>
              <p14:xfrm>
                <a:off x="2331465" y="2768415"/>
                <a:ext cx="2904840" cy="744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A8DF27-8B01-CE14-D9B5-684BF60E3D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25345" y="2762295"/>
                  <a:ext cx="291708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FA3005F-5973-FB78-FBF8-44CAE4B0E9C7}"/>
                    </a:ext>
                  </a:extLst>
                </p14:cNvPr>
                <p14:cNvContentPartPr/>
                <p14:nvPr/>
              </p14:nvContentPartPr>
              <p14:xfrm>
                <a:off x="1527585" y="3938415"/>
                <a:ext cx="38160" cy="388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FA3005F-5973-FB78-FBF8-44CAE4B0E9C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21465" y="3932295"/>
                  <a:ext cx="504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003344C-BA1B-2AA4-6818-74995F4EBA41}"/>
                    </a:ext>
                  </a:extLst>
                </p14:cNvPr>
                <p14:cNvContentPartPr/>
                <p14:nvPr/>
              </p14:nvContentPartPr>
              <p14:xfrm>
                <a:off x="1291425" y="3747615"/>
                <a:ext cx="305640" cy="70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003344C-BA1B-2AA4-6818-74995F4EBA4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85305" y="3741495"/>
                  <a:ext cx="317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5536A55-912A-86F6-9D52-620512C24FE7}"/>
                    </a:ext>
                  </a:extLst>
                </p14:cNvPr>
                <p14:cNvContentPartPr/>
                <p14:nvPr/>
              </p14:nvContentPartPr>
              <p14:xfrm>
                <a:off x="1367025" y="4195815"/>
                <a:ext cx="633600" cy="209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5536A55-912A-86F6-9D52-620512C24FE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60905" y="4189695"/>
                  <a:ext cx="645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A7A1F7D-5DDD-1437-ECEE-DF7A086E2893}"/>
                    </a:ext>
                  </a:extLst>
                </p14:cNvPr>
                <p14:cNvContentPartPr/>
                <p14:nvPr/>
              </p14:nvContentPartPr>
              <p14:xfrm>
                <a:off x="2118345" y="3990255"/>
                <a:ext cx="459360" cy="160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A7A1F7D-5DDD-1437-ECEE-DF7A086E289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12225" y="3984135"/>
                  <a:ext cx="471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2023101-A2B4-455A-97F1-11FAC853EF40}"/>
                    </a:ext>
                  </a:extLst>
                </p14:cNvPr>
                <p14:cNvContentPartPr/>
                <p14:nvPr/>
              </p14:nvContentPartPr>
              <p14:xfrm>
                <a:off x="7156185" y="3976935"/>
                <a:ext cx="16920" cy="309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2023101-A2B4-455A-97F1-11FAC853EF4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50065" y="3970815"/>
                  <a:ext cx="291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B8D4D64-908D-82DC-1651-D79B5CC8402E}"/>
                    </a:ext>
                  </a:extLst>
                </p14:cNvPr>
                <p14:cNvContentPartPr/>
                <p14:nvPr/>
              </p14:nvContentPartPr>
              <p14:xfrm>
                <a:off x="7158345" y="3899535"/>
                <a:ext cx="745200" cy="234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B8D4D64-908D-82DC-1651-D79B5CC8402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52225" y="3893415"/>
                  <a:ext cx="757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C77DF9-0633-DDD7-D5E6-EDF0EE303F5E}"/>
                    </a:ext>
                  </a:extLst>
                </p14:cNvPr>
                <p14:cNvContentPartPr/>
                <p14:nvPr/>
              </p14:nvContentPartPr>
              <p14:xfrm>
                <a:off x="8037825" y="3697575"/>
                <a:ext cx="727920" cy="361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C77DF9-0633-DDD7-D5E6-EDF0EE303F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31705" y="3691455"/>
                  <a:ext cx="7401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C95545-4463-EF5C-1FDD-AEFB2444A2E9}"/>
                    </a:ext>
                  </a:extLst>
                </p14:cNvPr>
                <p14:cNvContentPartPr/>
                <p14:nvPr/>
              </p14:nvContentPartPr>
              <p14:xfrm>
                <a:off x="8919825" y="3848415"/>
                <a:ext cx="46080" cy="13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C95545-4463-EF5C-1FDD-AEFB2444A2E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13705" y="3842295"/>
                  <a:ext cx="58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DDF768E-F847-ADA5-2772-71F61C0CA627}"/>
                    </a:ext>
                  </a:extLst>
                </p14:cNvPr>
                <p14:cNvContentPartPr/>
                <p14:nvPr/>
              </p14:nvContentPartPr>
              <p14:xfrm>
                <a:off x="657105" y="2966775"/>
                <a:ext cx="541080" cy="348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DDF768E-F847-ADA5-2772-71F61C0CA62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0985" y="2960655"/>
                  <a:ext cx="5533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668FCCB-208A-A891-1C0E-7B6667FA23F6}"/>
                    </a:ext>
                  </a:extLst>
                </p14:cNvPr>
                <p14:cNvContentPartPr/>
                <p14:nvPr/>
              </p14:nvContentPartPr>
              <p14:xfrm>
                <a:off x="1220505" y="2880375"/>
                <a:ext cx="472320" cy="213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668FCCB-208A-A891-1C0E-7B6667FA23F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14385" y="2874255"/>
                  <a:ext cx="4845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BBD90BD-8BFA-230C-E390-BC9341C535DB}"/>
                    </a:ext>
                  </a:extLst>
                </p14:cNvPr>
                <p14:cNvContentPartPr/>
                <p14:nvPr/>
              </p14:nvContentPartPr>
              <p14:xfrm>
                <a:off x="1587705" y="2711535"/>
                <a:ext cx="169200" cy="214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BBD90BD-8BFA-230C-E390-BC9341C535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81585" y="2705415"/>
                  <a:ext cx="1814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865E863-A811-4F3E-CD70-3383FE91894F}"/>
                    </a:ext>
                  </a:extLst>
                </p14:cNvPr>
                <p14:cNvContentPartPr/>
                <p14:nvPr/>
              </p14:nvContentPartPr>
              <p14:xfrm>
                <a:off x="1799025" y="2722695"/>
                <a:ext cx="297720" cy="101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865E863-A811-4F3E-CD70-3383FE91894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92905" y="2716575"/>
                  <a:ext cx="309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CDA1C9A-9504-847A-8C8F-21DECAFA6B14}"/>
                    </a:ext>
                  </a:extLst>
                </p14:cNvPr>
                <p14:cNvContentPartPr/>
                <p14:nvPr/>
              </p14:nvContentPartPr>
              <p14:xfrm>
                <a:off x="2155425" y="2531175"/>
                <a:ext cx="298800" cy="336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CDA1C9A-9504-847A-8C8F-21DECAFA6B1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49305" y="2525055"/>
                  <a:ext cx="3110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88BF6E9-FCE7-12B0-428B-36213D8F39FF}"/>
                    </a:ext>
                  </a:extLst>
                </p14:cNvPr>
                <p14:cNvContentPartPr/>
                <p14:nvPr/>
              </p14:nvContentPartPr>
              <p14:xfrm>
                <a:off x="2586345" y="2206455"/>
                <a:ext cx="19800" cy="496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88BF6E9-FCE7-12B0-428B-36213D8F39F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80225" y="2200335"/>
                  <a:ext cx="3204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52DE4F2-4953-8E43-9AC6-0F894B113C8A}"/>
                    </a:ext>
                  </a:extLst>
                </p14:cNvPr>
                <p14:cNvContentPartPr/>
                <p14:nvPr/>
              </p14:nvContentPartPr>
              <p14:xfrm>
                <a:off x="2616225" y="2319495"/>
                <a:ext cx="256320" cy="110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52DE4F2-4953-8E43-9AC6-0F894B113C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10105" y="2313375"/>
                  <a:ext cx="268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DEB5092-C2BD-51D4-0225-741AF4394C3A}"/>
                    </a:ext>
                  </a:extLst>
                </p14:cNvPr>
                <p14:cNvContentPartPr/>
                <p14:nvPr/>
              </p14:nvContentPartPr>
              <p14:xfrm>
                <a:off x="2872185" y="2322735"/>
                <a:ext cx="82800" cy="71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DEB5092-C2BD-51D4-0225-741AF4394C3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66065" y="2316615"/>
                  <a:ext cx="95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373BE90-CAED-316D-3001-95182F613F4D}"/>
                    </a:ext>
                  </a:extLst>
                </p14:cNvPr>
                <p14:cNvContentPartPr/>
                <p14:nvPr/>
              </p14:nvContentPartPr>
              <p14:xfrm>
                <a:off x="2994585" y="2290695"/>
                <a:ext cx="145080" cy="81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373BE90-CAED-316D-3001-95182F613F4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88465" y="2284575"/>
                  <a:ext cx="157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E12C27B-E8C8-894E-840A-77CB4A386EAF}"/>
                    </a:ext>
                  </a:extLst>
                </p14:cNvPr>
                <p14:cNvContentPartPr/>
                <p14:nvPr/>
              </p14:nvContentPartPr>
              <p14:xfrm>
                <a:off x="3138585" y="2296815"/>
                <a:ext cx="2520" cy="23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E12C27B-E8C8-894E-840A-77CB4A386EA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32465" y="2290695"/>
                  <a:ext cx="14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042101-8199-FE24-2AE1-5706F2A4735D}"/>
                    </a:ext>
                  </a:extLst>
                </p14:cNvPr>
                <p14:cNvContentPartPr/>
                <p14:nvPr/>
              </p14:nvContentPartPr>
              <p14:xfrm>
                <a:off x="3170625" y="2260095"/>
                <a:ext cx="15120" cy="2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042101-8199-FE24-2AE1-5706F2A4735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64505" y="2253975"/>
                  <a:ext cx="273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38719F0-6C92-4CAE-C750-E378DC4F3AE2}"/>
                    </a:ext>
                  </a:extLst>
                </p14:cNvPr>
                <p14:cNvContentPartPr/>
                <p14:nvPr/>
              </p14:nvContentPartPr>
              <p14:xfrm>
                <a:off x="4323705" y="1395735"/>
                <a:ext cx="504360" cy="507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8719F0-6C92-4CAE-C750-E378DC4F3AE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17585" y="1389615"/>
                  <a:ext cx="51660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4D52D6-CC85-3CAB-6BB7-518003616FE6}"/>
                    </a:ext>
                  </a:extLst>
                </p14:cNvPr>
                <p14:cNvContentPartPr/>
                <p14:nvPr/>
              </p14:nvContentPartPr>
              <p14:xfrm>
                <a:off x="4863345" y="1558095"/>
                <a:ext cx="142560" cy="28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E4D52D6-CC85-3CAB-6BB7-518003616FE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57225" y="1551975"/>
                  <a:ext cx="1548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63B22E-5A1B-4F59-9BCD-12919A073CFB}"/>
                    </a:ext>
                  </a:extLst>
                </p14:cNvPr>
                <p14:cNvContentPartPr/>
                <p14:nvPr/>
              </p14:nvContentPartPr>
              <p14:xfrm>
                <a:off x="5030385" y="1567815"/>
                <a:ext cx="265320" cy="287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63B22E-5A1B-4F59-9BCD-12919A073CF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24265" y="1561695"/>
                  <a:ext cx="2775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03156F-F2D1-E51B-E97B-75474428BF53}"/>
                    </a:ext>
                  </a:extLst>
                </p14:cNvPr>
                <p14:cNvContentPartPr/>
                <p14:nvPr/>
              </p14:nvContentPartPr>
              <p14:xfrm>
                <a:off x="5614665" y="1439295"/>
                <a:ext cx="796680" cy="375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03156F-F2D1-E51B-E97B-75474428BF5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08545" y="1433175"/>
                  <a:ext cx="8089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4CFC8E-6CF2-1AB7-2975-89135027C962}"/>
                    </a:ext>
                  </a:extLst>
                </p14:cNvPr>
                <p14:cNvContentPartPr/>
                <p14:nvPr/>
              </p14:nvContentPartPr>
              <p14:xfrm>
                <a:off x="3858585" y="1262895"/>
                <a:ext cx="153360" cy="954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4CFC8E-6CF2-1AB7-2975-89135027C96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52465" y="1256775"/>
                  <a:ext cx="165600" cy="9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7E92D2-BCCF-14FC-E896-6863FE9B7A4F}"/>
                    </a:ext>
                  </a:extLst>
                </p14:cNvPr>
                <p14:cNvContentPartPr/>
                <p14:nvPr/>
              </p14:nvContentPartPr>
              <p14:xfrm>
                <a:off x="3710985" y="1155975"/>
                <a:ext cx="2931840" cy="1302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7E92D2-BCCF-14FC-E896-6863FE9B7A4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04865" y="1149855"/>
                  <a:ext cx="2944080" cy="13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483349E-8CB6-DF3B-08E8-696101B4AA25}"/>
                    </a:ext>
                  </a:extLst>
                </p14:cNvPr>
                <p14:cNvContentPartPr/>
                <p14:nvPr/>
              </p14:nvContentPartPr>
              <p14:xfrm>
                <a:off x="4015185" y="2087295"/>
                <a:ext cx="2545920" cy="255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483349E-8CB6-DF3B-08E8-696101B4AA2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09065" y="2081175"/>
                  <a:ext cx="25581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C6D4F1D-ADFA-03FE-25D7-DCE59543755B}"/>
                    </a:ext>
                  </a:extLst>
                </p14:cNvPr>
                <p14:cNvContentPartPr/>
                <p14:nvPr/>
              </p14:nvContentPartPr>
              <p14:xfrm>
                <a:off x="6534105" y="1665375"/>
                <a:ext cx="750240" cy="96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C6D4F1D-ADFA-03FE-25D7-DCE59543755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27985" y="1659255"/>
                  <a:ext cx="7624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B28D65E-BC5B-FF2F-3218-A1DBFE8C0683}"/>
                    </a:ext>
                  </a:extLst>
                </p14:cNvPr>
                <p14:cNvContentPartPr/>
                <p14:nvPr/>
              </p14:nvContentPartPr>
              <p14:xfrm>
                <a:off x="7331145" y="1542975"/>
                <a:ext cx="46080" cy="312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B28D65E-BC5B-FF2F-3218-A1DBFE8C068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25025" y="1536855"/>
                  <a:ext cx="58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381B6A5-28FC-5B12-B07B-4EC403AEF923}"/>
                    </a:ext>
                  </a:extLst>
                </p14:cNvPr>
                <p14:cNvContentPartPr/>
                <p14:nvPr/>
              </p14:nvContentPartPr>
              <p14:xfrm>
                <a:off x="7396305" y="1481055"/>
                <a:ext cx="343440" cy="299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381B6A5-28FC-5B12-B07B-4EC403AEF92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90185" y="1474935"/>
                  <a:ext cx="3556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4BEEA9A-60F2-E4ED-7A0A-DFCAD4C0FBB6}"/>
                    </a:ext>
                  </a:extLst>
                </p14:cNvPr>
                <p14:cNvContentPartPr/>
                <p14:nvPr/>
              </p14:nvContentPartPr>
              <p14:xfrm>
                <a:off x="7884825" y="1473135"/>
                <a:ext cx="117360" cy="394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4BEEA9A-60F2-E4ED-7A0A-DFCAD4C0FBB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78705" y="1467015"/>
                  <a:ext cx="1296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C90FA83-D2BF-A136-DF0B-B834C0ADD29F}"/>
                    </a:ext>
                  </a:extLst>
                </p14:cNvPr>
                <p14:cNvContentPartPr/>
                <p14:nvPr/>
              </p14:nvContentPartPr>
              <p14:xfrm>
                <a:off x="8158425" y="1548375"/>
                <a:ext cx="538200" cy="262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C90FA83-D2BF-A136-DF0B-B834C0ADD29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52305" y="1542255"/>
                  <a:ext cx="5504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D0CE42F-57DC-0BF7-183E-ABC9D0836D25}"/>
                    </a:ext>
                  </a:extLst>
                </p14:cNvPr>
                <p14:cNvContentPartPr/>
                <p14:nvPr/>
              </p14:nvContentPartPr>
              <p14:xfrm>
                <a:off x="8846025" y="1572495"/>
                <a:ext cx="1192680" cy="119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D0CE42F-57DC-0BF7-183E-ABC9D0836D2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39905" y="1566375"/>
                  <a:ext cx="1204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A9A1663-01A7-BC27-4FD9-07EC12112FC3}"/>
                    </a:ext>
                  </a:extLst>
                </p14:cNvPr>
                <p14:cNvContentPartPr/>
                <p14:nvPr/>
              </p14:nvContentPartPr>
              <p14:xfrm>
                <a:off x="10003425" y="1236255"/>
                <a:ext cx="32400" cy="456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A9A1663-01A7-BC27-4FD9-07EC12112FC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97305" y="1230135"/>
                  <a:ext cx="446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1A9E57E-6DA9-2F22-456B-F9F0276564F8}"/>
                    </a:ext>
                  </a:extLst>
                </p14:cNvPr>
                <p14:cNvContentPartPr/>
                <p14:nvPr/>
              </p14:nvContentPartPr>
              <p14:xfrm>
                <a:off x="10084425" y="1072455"/>
                <a:ext cx="759600" cy="88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1A9E57E-6DA9-2F22-456B-F9F0276564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78305" y="1066335"/>
                  <a:ext cx="771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0D912B7-A099-BCEA-CDCA-D965F2D8A2A7}"/>
                    </a:ext>
                  </a:extLst>
                </p14:cNvPr>
                <p14:cNvContentPartPr/>
                <p14:nvPr/>
              </p14:nvContentPartPr>
              <p14:xfrm>
                <a:off x="9938265" y="1548015"/>
                <a:ext cx="718200" cy="663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0D912B7-A099-BCEA-CDCA-D965F2D8A2A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32145" y="1541895"/>
                  <a:ext cx="73044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8AFB7AC-E365-8D7B-0A6B-74521C7ACBE4}"/>
                    </a:ext>
                  </a:extLst>
                </p14:cNvPr>
                <p14:cNvContentPartPr/>
                <p14:nvPr/>
              </p14:nvContentPartPr>
              <p14:xfrm>
                <a:off x="11134905" y="1054455"/>
                <a:ext cx="48960" cy="197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8AFB7AC-E365-8D7B-0A6B-74521C7AC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28785" y="1048335"/>
                  <a:ext cx="61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42FCC8A-C9CE-D120-138C-00FC6A929206}"/>
                    </a:ext>
                  </a:extLst>
                </p14:cNvPr>
                <p14:cNvContentPartPr/>
                <p14:nvPr/>
              </p14:nvContentPartPr>
              <p14:xfrm>
                <a:off x="11201145" y="892095"/>
                <a:ext cx="668880" cy="400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42FCC8A-C9CE-D120-138C-00FC6A92920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95025" y="885975"/>
                  <a:ext cx="6811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B9E2D02-4F37-4506-3273-83250CD24F22}"/>
                    </a:ext>
                  </a:extLst>
                </p14:cNvPr>
                <p14:cNvContentPartPr/>
                <p14:nvPr/>
              </p14:nvContentPartPr>
              <p14:xfrm>
                <a:off x="10922145" y="1766535"/>
                <a:ext cx="838440" cy="428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B9E2D02-4F37-4506-3273-83250CD24F2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916025" y="1760415"/>
                  <a:ext cx="8506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AF8D002-E5EC-71D8-C043-F7F52A2EE102}"/>
                    </a:ext>
                  </a:extLst>
                </p14:cNvPr>
                <p14:cNvContentPartPr/>
                <p14:nvPr/>
              </p14:nvContentPartPr>
              <p14:xfrm>
                <a:off x="11844825" y="2060295"/>
                <a:ext cx="11880" cy="23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AF8D002-E5EC-71D8-C043-F7F52A2EE10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838705" y="2054175"/>
                  <a:ext cx="24120" cy="3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863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A10249-2932-29F7-C8CA-BBB2CFDC4E05}"/>
                  </a:ext>
                </a:extLst>
              </p14:cNvPr>
              <p14:cNvContentPartPr/>
              <p14:nvPr/>
            </p14:nvContentPartPr>
            <p14:xfrm>
              <a:off x="4612785" y="-25905"/>
              <a:ext cx="391320" cy="66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A10249-2932-29F7-C8CA-BBB2CFDC4E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6665" y="-32025"/>
                <a:ext cx="40356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9E5AD1-7450-9C4D-886C-1608D3DA95B6}"/>
                  </a:ext>
                </a:extLst>
              </p14:cNvPr>
              <p14:cNvContentPartPr/>
              <p14:nvPr/>
            </p14:nvContentPartPr>
            <p14:xfrm>
              <a:off x="5316225" y="196965"/>
              <a:ext cx="403560" cy="279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9E5AD1-7450-9C4D-886C-1608D3DA95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0105" y="190845"/>
                <a:ext cx="4158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5EE36A-7F3F-8214-D8A1-9DB886BBF625}"/>
                  </a:ext>
                </a:extLst>
              </p14:cNvPr>
              <p14:cNvContentPartPr/>
              <p14:nvPr/>
            </p14:nvContentPartPr>
            <p14:xfrm>
              <a:off x="5858745" y="193005"/>
              <a:ext cx="1632600" cy="51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5EE36A-7F3F-8214-D8A1-9DB886BBF6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52625" y="186885"/>
                <a:ext cx="16448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B1134F-C0D2-21C4-466F-4B55124A30BD}"/>
                  </a:ext>
                </a:extLst>
              </p14:cNvPr>
              <p14:cNvContentPartPr/>
              <p14:nvPr/>
            </p14:nvContentPartPr>
            <p14:xfrm>
              <a:off x="3763185" y="853965"/>
              <a:ext cx="1865160" cy="2077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B1134F-C0D2-21C4-466F-4B55124A30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57065" y="847845"/>
                <a:ext cx="1877400" cy="20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ADAB5E-A09E-5168-ED29-F562BF5871A1}"/>
                  </a:ext>
                </a:extLst>
              </p14:cNvPr>
              <p14:cNvContentPartPr/>
              <p14:nvPr/>
            </p14:nvContentPartPr>
            <p14:xfrm>
              <a:off x="5479305" y="835245"/>
              <a:ext cx="1886760" cy="1199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ADAB5E-A09E-5168-ED29-F562BF5871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73185" y="829125"/>
                <a:ext cx="1899000" cy="12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D7A3C0-286E-43E7-E932-83822DA853EF}"/>
                  </a:ext>
                </a:extLst>
              </p14:cNvPr>
              <p14:cNvContentPartPr/>
              <p14:nvPr/>
            </p14:nvContentPartPr>
            <p14:xfrm>
              <a:off x="7113345" y="1907685"/>
              <a:ext cx="970920" cy="569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D7A3C0-286E-43E7-E932-83822DA853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07225" y="1901565"/>
                <a:ext cx="98316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9B2683C-B910-FEA3-57F1-EEBD08DEABC5}"/>
                  </a:ext>
                </a:extLst>
              </p14:cNvPr>
              <p14:cNvContentPartPr/>
              <p14:nvPr/>
            </p14:nvContentPartPr>
            <p14:xfrm>
              <a:off x="3436665" y="2843685"/>
              <a:ext cx="670320" cy="347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9B2683C-B910-FEA3-57F1-EEBD08DEAB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30545" y="2837565"/>
                <a:ext cx="6825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0FB2B2-009C-3BFB-27A1-C3775B9372A0}"/>
                  </a:ext>
                </a:extLst>
              </p14:cNvPr>
              <p14:cNvContentPartPr/>
              <p14:nvPr/>
            </p14:nvContentPartPr>
            <p14:xfrm>
              <a:off x="2785065" y="3444525"/>
              <a:ext cx="103320" cy="663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0FB2B2-009C-3BFB-27A1-C3775B9372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78945" y="3438405"/>
                <a:ext cx="11556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59173EC-D4AB-76D9-126A-CBC83AB38C61}"/>
                  </a:ext>
                </a:extLst>
              </p14:cNvPr>
              <p14:cNvContentPartPr/>
              <p14:nvPr/>
            </p14:nvContentPartPr>
            <p14:xfrm>
              <a:off x="2651505" y="3494925"/>
              <a:ext cx="745560" cy="460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59173EC-D4AB-76D9-126A-CBC83AB38C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45385" y="3488805"/>
                <a:ext cx="75780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4740381-A7A5-7286-A84F-9179440F1B94}"/>
                  </a:ext>
                </a:extLst>
              </p14:cNvPr>
              <p14:cNvContentPartPr/>
              <p14:nvPr/>
            </p14:nvContentPartPr>
            <p14:xfrm>
              <a:off x="3499305" y="3489525"/>
              <a:ext cx="872640" cy="365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4740381-A7A5-7286-A84F-9179440F1B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93185" y="3483405"/>
                <a:ext cx="88488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FF2B0CD-5435-DB92-5BFE-D3F678BB930D}"/>
                  </a:ext>
                </a:extLst>
              </p14:cNvPr>
              <p14:cNvContentPartPr/>
              <p14:nvPr/>
            </p14:nvContentPartPr>
            <p14:xfrm>
              <a:off x="4504425" y="3375045"/>
              <a:ext cx="410760" cy="230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FF2B0CD-5435-DB92-5BFE-D3F678BB93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98305" y="3368925"/>
                <a:ext cx="423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A73ABE-E860-F197-2213-9663084F2207}"/>
                  </a:ext>
                </a:extLst>
              </p14:cNvPr>
              <p14:cNvContentPartPr/>
              <p14:nvPr/>
            </p14:nvContentPartPr>
            <p14:xfrm>
              <a:off x="4945425" y="3097845"/>
              <a:ext cx="57600" cy="50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A73ABE-E860-F197-2213-9663084F22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39305" y="3091725"/>
                <a:ext cx="698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9482A2F-7540-2204-D6DA-3B6077BC6AF7}"/>
                  </a:ext>
                </a:extLst>
              </p14:cNvPr>
              <p14:cNvContentPartPr/>
              <p14:nvPr/>
            </p14:nvContentPartPr>
            <p14:xfrm>
              <a:off x="5060985" y="3263445"/>
              <a:ext cx="498600" cy="235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9482A2F-7540-2204-D6DA-3B6077BC6A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54865" y="3257325"/>
                <a:ext cx="5108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9102233-547A-CBE7-9B62-23EEACFE58B8}"/>
                  </a:ext>
                </a:extLst>
              </p14:cNvPr>
              <p14:cNvContentPartPr/>
              <p14:nvPr/>
            </p14:nvContentPartPr>
            <p14:xfrm>
              <a:off x="5532585" y="3252285"/>
              <a:ext cx="394200" cy="552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9102233-547A-CBE7-9B62-23EEACFE58B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26465" y="3246165"/>
                <a:ext cx="40644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49D537D-188A-B176-B8EE-46C1F5FAECE0}"/>
                  </a:ext>
                </a:extLst>
              </p14:cNvPr>
              <p14:cNvContentPartPr/>
              <p14:nvPr/>
            </p14:nvContentPartPr>
            <p14:xfrm>
              <a:off x="6068985" y="3253005"/>
              <a:ext cx="21960" cy="25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49D537D-188A-B176-B8EE-46C1F5FAECE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62865" y="3246885"/>
                <a:ext cx="342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7AF49B-6D54-E9D5-217C-C62FA3080007}"/>
                  </a:ext>
                </a:extLst>
              </p14:cNvPr>
              <p14:cNvContentPartPr/>
              <p14:nvPr/>
            </p14:nvContentPartPr>
            <p14:xfrm>
              <a:off x="3034545" y="4550085"/>
              <a:ext cx="194760" cy="419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7AF49B-6D54-E9D5-217C-C62FA308000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28425" y="4543965"/>
                <a:ext cx="2070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E3BF41A-B1E9-D4D2-E62C-25E2E35E7F27}"/>
                  </a:ext>
                </a:extLst>
              </p14:cNvPr>
              <p14:cNvContentPartPr/>
              <p14:nvPr/>
            </p14:nvContentPartPr>
            <p14:xfrm>
              <a:off x="2778585" y="4332285"/>
              <a:ext cx="443880" cy="220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E3BF41A-B1E9-D4D2-E62C-25E2E35E7F2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72465" y="4326165"/>
                <a:ext cx="4561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0CA6ACC-CFF6-14A9-2CA4-C599D663FA0B}"/>
                  </a:ext>
                </a:extLst>
              </p14:cNvPr>
              <p14:cNvContentPartPr/>
              <p14:nvPr/>
            </p14:nvContentPartPr>
            <p14:xfrm>
              <a:off x="3046065" y="4725405"/>
              <a:ext cx="906480" cy="486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0CA6ACC-CFF6-14A9-2CA4-C599D663FA0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39945" y="4719285"/>
                <a:ext cx="91872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604D9F-1BC5-E474-B8FA-4537D34CCB54}"/>
                  </a:ext>
                </a:extLst>
              </p14:cNvPr>
              <p14:cNvContentPartPr/>
              <p14:nvPr/>
            </p14:nvContentPartPr>
            <p14:xfrm>
              <a:off x="4078905" y="4523445"/>
              <a:ext cx="74520" cy="342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604D9F-1BC5-E474-B8FA-4537D34CCB5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72785" y="4517325"/>
                <a:ext cx="867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B8599D3-5085-9EC5-381E-04908C164103}"/>
                  </a:ext>
                </a:extLst>
              </p14:cNvPr>
              <p14:cNvContentPartPr/>
              <p14:nvPr/>
            </p14:nvContentPartPr>
            <p14:xfrm>
              <a:off x="4040385" y="4611645"/>
              <a:ext cx="616320" cy="154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B8599D3-5085-9EC5-381E-04908C16410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34265" y="4605525"/>
                <a:ext cx="6285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DA78B74-C78E-77A3-8F57-1A911954584A}"/>
                  </a:ext>
                </a:extLst>
              </p14:cNvPr>
              <p14:cNvContentPartPr/>
              <p14:nvPr/>
            </p14:nvContentPartPr>
            <p14:xfrm>
              <a:off x="4675785" y="4486725"/>
              <a:ext cx="830160" cy="131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DA78B74-C78E-77A3-8F57-1A911954584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69665" y="4480605"/>
                <a:ext cx="8424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E720F5-5B56-F081-BEE7-F969BB076846}"/>
                  </a:ext>
                </a:extLst>
              </p14:cNvPr>
              <p14:cNvContentPartPr/>
              <p14:nvPr/>
            </p14:nvContentPartPr>
            <p14:xfrm>
              <a:off x="5589105" y="4437045"/>
              <a:ext cx="38160" cy="18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E720F5-5B56-F081-BEE7-F969BB07684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82985" y="4430925"/>
                <a:ext cx="504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87406A3-6340-0CAF-8F81-014EA69CB1A8}"/>
                  </a:ext>
                </a:extLst>
              </p14:cNvPr>
              <p14:cNvContentPartPr/>
              <p14:nvPr/>
            </p14:nvContentPartPr>
            <p14:xfrm>
              <a:off x="5648505" y="3987765"/>
              <a:ext cx="1067760" cy="373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87406A3-6340-0CAF-8F81-014EA69CB1A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42385" y="3981645"/>
                <a:ext cx="10800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841FBCC-1289-DB04-D495-435774DA2CF8}"/>
                  </a:ext>
                </a:extLst>
              </p14:cNvPr>
              <p14:cNvContentPartPr/>
              <p14:nvPr/>
            </p14:nvContentPartPr>
            <p14:xfrm>
              <a:off x="6813105" y="4043205"/>
              <a:ext cx="25560" cy="8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841FBCC-1289-DB04-D495-435774DA2CF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06985" y="4037085"/>
                <a:ext cx="378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80C2E0B-8DDF-FA29-57EE-B91F2AA413B6}"/>
                  </a:ext>
                </a:extLst>
              </p14:cNvPr>
              <p14:cNvContentPartPr/>
              <p14:nvPr/>
            </p14:nvContentPartPr>
            <p14:xfrm>
              <a:off x="10276305" y="5131485"/>
              <a:ext cx="995040" cy="351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80C2E0B-8DDF-FA29-57EE-B91F2AA413B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270185" y="5125365"/>
                <a:ext cx="10072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9A42BA1-8BF3-84B3-4415-371C56023551}"/>
                  </a:ext>
                </a:extLst>
              </p14:cNvPr>
              <p14:cNvContentPartPr/>
              <p14:nvPr/>
            </p14:nvContentPartPr>
            <p14:xfrm>
              <a:off x="5192025" y="2850885"/>
              <a:ext cx="571320" cy="270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9A42BA1-8BF3-84B3-4415-371C5602355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85905" y="2844765"/>
                <a:ext cx="583560" cy="2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B8DD9A9-0434-40A5-B156-8B47296EAA1C}"/>
              </a:ext>
            </a:extLst>
          </p:cNvPr>
          <p:cNvGrpSpPr/>
          <p:nvPr/>
        </p:nvGrpSpPr>
        <p:grpSpPr>
          <a:xfrm>
            <a:off x="8417625" y="2010645"/>
            <a:ext cx="3716640" cy="2824560"/>
            <a:chOff x="8417625" y="2010645"/>
            <a:chExt cx="3716640" cy="282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F8EE0B8-22D9-5E85-B0E7-8BCFBE870C20}"/>
                    </a:ext>
                  </a:extLst>
                </p14:cNvPr>
                <p14:cNvContentPartPr/>
                <p14:nvPr/>
              </p14:nvContentPartPr>
              <p14:xfrm>
                <a:off x="8417625" y="2010645"/>
                <a:ext cx="633960" cy="99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F8EE0B8-22D9-5E85-B0E7-8BCFBE870C2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11505" y="2004525"/>
                  <a:ext cx="646200" cy="10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620536-7B45-E470-4267-CA9860A99DC1}"/>
                    </a:ext>
                  </a:extLst>
                </p14:cNvPr>
                <p14:cNvContentPartPr/>
                <p14:nvPr/>
              </p14:nvContentPartPr>
              <p14:xfrm>
                <a:off x="9273705" y="2461365"/>
                <a:ext cx="694800" cy="304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620536-7B45-E470-4267-CA9860A99D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67585" y="2455245"/>
                  <a:ext cx="7070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BC5F8B5-9E86-6E9D-D199-DE000B77FD9C}"/>
                    </a:ext>
                  </a:extLst>
                </p14:cNvPr>
                <p14:cNvContentPartPr/>
                <p14:nvPr/>
              </p14:nvContentPartPr>
              <p14:xfrm>
                <a:off x="10145985" y="2434725"/>
                <a:ext cx="101160" cy="258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BC5F8B5-9E86-6E9D-D199-DE000B77FD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39865" y="2428605"/>
                  <a:ext cx="1134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038936-81AD-7960-8727-EE50CE08C1CF}"/>
                    </a:ext>
                  </a:extLst>
                </p14:cNvPr>
                <p14:cNvContentPartPr/>
                <p14:nvPr/>
              </p14:nvContentPartPr>
              <p14:xfrm>
                <a:off x="10332105" y="2416725"/>
                <a:ext cx="199800" cy="225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038936-81AD-7960-8727-EE50CE08C1C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25985" y="2410605"/>
                  <a:ext cx="212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61C12E-C9EC-DC15-C697-3BDDA130A0E7}"/>
                    </a:ext>
                  </a:extLst>
                </p14:cNvPr>
                <p14:cNvContentPartPr/>
                <p14:nvPr/>
              </p14:nvContentPartPr>
              <p14:xfrm>
                <a:off x="10692105" y="2340765"/>
                <a:ext cx="252360" cy="320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61C12E-C9EC-DC15-C697-3BDDA130A0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85985" y="2334645"/>
                  <a:ext cx="2646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DC89952-A0D1-6887-7209-81E926B579A1}"/>
                    </a:ext>
                  </a:extLst>
                </p14:cNvPr>
                <p14:cNvContentPartPr/>
                <p14:nvPr/>
              </p14:nvContentPartPr>
              <p14:xfrm>
                <a:off x="11088105" y="2099925"/>
                <a:ext cx="410760" cy="525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DC89952-A0D1-6887-7209-81E926B579A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081985" y="2093805"/>
                  <a:ext cx="4230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CDEA1BD-22B8-36F8-5A56-790B97F3AB23}"/>
                    </a:ext>
                  </a:extLst>
                </p14:cNvPr>
                <p14:cNvContentPartPr/>
                <p14:nvPr/>
              </p14:nvContentPartPr>
              <p14:xfrm>
                <a:off x="11629905" y="2219445"/>
                <a:ext cx="32400" cy="63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CDEA1BD-22B8-36F8-5A56-790B97F3AB2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623785" y="2213325"/>
                  <a:ext cx="446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2E6151-28B3-6EC1-8B88-0DBBFFD35D2B}"/>
                    </a:ext>
                  </a:extLst>
                </p14:cNvPr>
                <p14:cNvContentPartPr/>
                <p14:nvPr/>
              </p14:nvContentPartPr>
              <p14:xfrm>
                <a:off x="11649345" y="2399085"/>
                <a:ext cx="162720" cy="222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2E6151-28B3-6EC1-8B88-0DBBFFD35D2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643225" y="2392965"/>
                  <a:ext cx="174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2C35C8A-F9D3-20EE-8082-D3B16E002FD0}"/>
                    </a:ext>
                  </a:extLst>
                </p14:cNvPr>
                <p14:cNvContentPartPr/>
                <p14:nvPr/>
              </p14:nvContentPartPr>
              <p14:xfrm>
                <a:off x="11810985" y="2412765"/>
                <a:ext cx="162360" cy="556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2C35C8A-F9D3-20EE-8082-D3B16E002FD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804865" y="2406645"/>
                  <a:ext cx="1746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33A3B8B-F500-BC0C-BA8A-4A2DE2948094}"/>
                    </a:ext>
                  </a:extLst>
                </p14:cNvPr>
                <p14:cNvContentPartPr/>
                <p14:nvPr/>
              </p14:nvContentPartPr>
              <p14:xfrm>
                <a:off x="12132825" y="2559645"/>
                <a:ext cx="1440" cy="6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33A3B8B-F500-BC0C-BA8A-4A2DE29480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126705" y="2553525"/>
                  <a:ext cx="13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9A3029F-BEFA-6F2B-32E0-D53F8F6653FC}"/>
                    </a:ext>
                  </a:extLst>
                </p14:cNvPr>
                <p14:cNvContentPartPr/>
                <p14:nvPr/>
              </p14:nvContentPartPr>
              <p14:xfrm>
                <a:off x="9788505" y="2903445"/>
                <a:ext cx="179640" cy="475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9A3029F-BEFA-6F2B-32E0-D53F8F6653F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82385" y="2897325"/>
                  <a:ext cx="19188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72C543F-A9FB-8F81-59B4-B02C26A4B541}"/>
                    </a:ext>
                  </a:extLst>
                </p14:cNvPr>
                <p14:cNvContentPartPr/>
                <p14:nvPr/>
              </p14:nvContentPartPr>
              <p14:xfrm>
                <a:off x="9476385" y="3294765"/>
                <a:ext cx="721080" cy="277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72C543F-A9FB-8F81-59B4-B02C26A4B5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70265" y="3288645"/>
                  <a:ext cx="7333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1376B3A-3A06-CEC7-84DB-0D180B3B5634}"/>
                    </a:ext>
                  </a:extLst>
                </p14:cNvPr>
                <p14:cNvContentPartPr/>
                <p14:nvPr/>
              </p14:nvContentPartPr>
              <p14:xfrm>
                <a:off x="9391425" y="3951765"/>
                <a:ext cx="375480" cy="379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1376B3A-3A06-CEC7-84DB-0D180B3B56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85305" y="3945645"/>
                  <a:ext cx="3877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6A1D387-35E6-65A8-5552-909CFAC92392}"/>
                    </a:ext>
                  </a:extLst>
                </p14:cNvPr>
                <p14:cNvContentPartPr/>
                <p14:nvPr/>
              </p14:nvContentPartPr>
              <p14:xfrm>
                <a:off x="9327705" y="3949605"/>
                <a:ext cx="109080" cy="540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6A1D387-35E6-65A8-5552-909CFAC9239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21585" y="3943485"/>
                  <a:ext cx="12132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8AEBC76-DE0B-E33A-0DC6-0EE9AF9EE9BB}"/>
                    </a:ext>
                  </a:extLst>
                </p14:cNvPr>
                <p14:cNvContentPartPr/>
                <p14:nvPr/>
              </p14:nvContentPartPr>
              <p14:xfrm>
                <a:off x="9443265" y="3951765"/>
                <a:ext cx="511200" cy="475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8AEBC76-DE0B-E33A-0DC6-0EE9AF9EE9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37145" y="3945645"/>
                  <a:ext cx="5234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6B9859-87E7-6264-B654-4B89ED8E5252}"/>
                    </a:ext>
                  </a:extLst>
                </p14:cNvPr>
                <p14:cNvContentPartPr/>
                <p14:nvPr/>
              </p14:nvContentPartPr>
              <p14:xfrm>
                <a:off x="10095225" y="4040325"/>
                <a:ext cx="158400" cy="285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6B9859-87E7-6264-B654-4B89ED8E525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89105" y="4034205"/>
                  <a:ext cx="1706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08916CF-6A72-3B38-010E-A2131C530379}"/>
                    </a:ext>
                  </a:extLst>
                </p14:cNvPr>
                <p14:cNvContentPartPr/>
                <p14:nvPr/>
              </p14:nvContentPartPr>
              <p14:xfrm>
                <a:off x="10368105" y="3601845"/>
                <a:ext cx="720360" cy="576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08916CF-6A72-3B38-010E-A2131C53037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61985" y="3595725"/>
                  <a:ext cx="73260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24AA6E7-83EF-9D36-2D90-95D116EA4AE5}"/>
                    </a:ext>
                  </a:extLst>
                </p14:cNvPr>
                <p14:cNvContentPartPr/>
                <p14:nvPr/>
              </p14:nvContentPartPr>
              <p14:xfrm>
                <a:off x="9810105" y="4361805"/>
                <a:ext cx="1415520" cy="473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24AA6E7-83EF-9D36-2D90-95D116EA4AE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03985" y="4355685"/>
                  <a:ext cx="14277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72A2453-E187-E326-A600-A9C3342B026F}"/>
                    </a:ext>
                  </a:extLst>
                </p14:cNvPr>
                <p14:cNvContentPartPr/>
                <p14:nvPr/>
              </p14:nvContentPartPr>
              <p14:xfrm>
                <a:off x="11569425" y="4416525"/>
                <a:ext cx="6120" cy="14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72A2453-E187-E326-A600-A9C3342B02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563305" y="4410405"/>
                  <a:ext cx="18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CB4AEE-8916-C1F6-7F22-4DF1AE737E8E}"/>
                    </a:ext>
                  </a:extLst>
                </p14:cNvPr>
                <p14:cNvContentPartPr/>
                <p14:nvPr/>
              </p14:nvContentPartPr>
              <p14:xfrm>
                <a:off x="8591865" y="3571965"/>
                <a:ext cx="1143360" cy="430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CB4AEE-8916-C1F6-7F22-4DF1AE737E8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85745" y="3565845"/>
                  <a:ext cx="11556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B5E5586-4D5F-1B12-FDB1-67CC31C16DBC}"/>
                    </a:ext>
                  </a:extLst>
                </p14:cNvPr>
                <p14:cNvContentPartPr/>
                <p14:nvPr/>
              </p14:nvContentPartPr>
              <p14:xfrm>
                <a:off x="8973825" y="3890925"/>
                <a:ext cx="600120" cy="185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B5E5586-4D5F-1B12-FDB1-67CC31C16DB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67705" y="3884805"/>
                  <a:ext cx="612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8DBC28-0FE6-FC5A-422D-EEB4CFFAA7DA}"/>
                    </a:ext>
                  </a:extLst>
                </p14:cNvPr>
                <p14:cNvContentPartPr/>
                <p14:nvPr/>
              </p14:nvContentPartPr>
              <p14:xfrm>
                <a:off x="8744865" y="3620565"/>
                <a:ext cx="6120" cy="3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8DBC28-0FE6-FC5A-422D-EEB4CFFAA7D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38745" y="3614445"/>
                  <a:ext cx="18360" cy="1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986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testBI Power</dc:creator>
  <cp:lastModifiedBy>testBI Power</cp:lastModifiedBy>
  <cp:revision>1</cp:revision>
  <dcterms:created xsi:type="dcterms:W3CDTF">2025-10-14T07:21:26Z</dcterms:created>
  <dcterms:modified xsi:type="dcterms:W3CDTF">2025-10-15T07:27:52Z</dcterms:modified>
</cp:coreProperties>
</file>