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3:26.8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0 565 4992,'5'8'518,"-4"-7"-313,0 0-1,0 1 1,0-1-1,0 0 1,-1 1 0,1-1-1,0 1 1,-1-1-1,1 1 1,0 4 6454,1-10-6398,1 0 0,-1 0 0,1 0 0,0 1 0,0 0 1,1-1-1,-1 1 0,1 0 0,-1 1 0,6-4 0,-5 3 4763,0 22-4824,-1 13-27,-1-1 1,-3 51-1,0-22-105,0 0 0,-14 87 0,15-137-47,0 0-1,1 0 0,2 16 0,-2-19 5,0-3 333,-2-7-106,-5-17-179,0 0 0,2 0 0,0 0 0,2 0 0,0-1 0,1-25 0,15-132-79,-1 22-46,-11 24 135,26-170 0,-25 283-47,1 0 0,10-27 0,-13 45-16,0-1 1,-1 1 0,1-1-1,0 1 1,0-1 0,0 1 0,0 0-1,0-1 1,0 1 0,0 0 0,0 0-1,0 0 1,1 0 0,-1 0-1,0 0 1,1 0 0,-1 0 0,1 1-1,-1-1 1,1 0 0,-1 1 0,1-1-1,-1 1 1,1 0 0,0 0-1,-1-1 1,1 1 0,0 0 0,-1 0-1,1 0 1,-1 1 0,1-1-1,0 0 1,-1 1 0,1-1 0,-1 1-1,1-1 1,-1 1 0,3 1 0,4 2 116,0 0 0,-1 0 1,0 1-1,0 0 1,0 0-1,7 8 0,24 27 541,-1 1 0,45 68 0,51 102 541,159 361 271,-54 24-1035,-197-471-803,25 61-718,-58-168 445,2 0 0,0 0 0,1 0 0,0-2 0,2 1 0,0-1 0,22 20 0,-28-35-1426,-3-2 1640,0 0 0,0 0 0,0 0 0,-1-1 0,1 1 0,0-1 0,-1 0 0,1 0 0,-1-1 0,0 1 0,1 0 0,-1-1 0,0 0 0,2-3 0,12-23-4869,-4-6-3396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3:34.6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91 12305,'-11'-12'1313,"0"0"-1,-12-19 1,-6-4 7212,316 310-6597,-200-198-1789,-3 3 0,124 155 0,-152-161-89,-3 3 0,-4 2 0,73 159 0,-106-200-44,-2 1 1,-2 0-1,-1 1 1,-2 0 0,-2 1-1,-2 0 1,1 79 0,-7-93-37,-1 0 0,-2 0 0,0 0 1,-2 0-1,-1-1 0,-1 0 1,-1 0-1,-1-1 0,-1 0 0,-2-1 1,0 0-1,-32 41 0,14-29-261,-1-1 0,-2-2 1,-1-2-1,-2-1 0,-1-2 0,-47 27 0,23-20-1434,-2-3 0,-1-3-1,-95 29 1,84-35-3995,13-3-3618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59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14 14085,'-11'-5'869,"9"4"-499,0-1 0,0 1 0,0 0 0,0 1 0,-1-1 0,1 0 0,0 1-1,0-1 1,-1 1 0,-2-1 0,6 27 3464,1 0-1870,12 46-1,-7-43-687,4 42 0,-9-13-240,-6 94 0,-26 78 323,-14 52-1359,37-237-46,-23 192-1280,28-205 966,1-1 0,2 1 0,1-1 0,2 1 0,10 43 0,-10-58-809,2 1-1,8 18 0,5-5-2680,8-6-4554,-5-10-2084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59.3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 48 11565,'8'-10'968,"-6"7"-656,0 1 0,-1-1 1,1 0-1,0 1 0,0 0 1,0 0-1,1-1 0,-1 1 1,0 0-1,1 1 0,-1-1 1,1 0-1,0 1 0,0 0 1,0-1-1,-1 1 0,1 0 1,0 0-1,0 1 0,4-1 1,7 1-128,0 2-1,0-1 1,0 2 0,-1 0 0,1 0-1,-1 2 1,1-1 0,-1 2 0,-1 0-1,1 0 1,-1 1 0,0 1 0,-1 0-1,11 10 1,-16-13-135,0 0-1,-1 0 1,0 0 0,0 1-1,-1 0 1,1 0 0,-1 1-1,0-1 1,-1 1-1,0-1 1,0 1 0,0 0-1,-1 1 1,0-1 0,0 0-1,-1 1 1,0-1 0,0 0-1,-1 1 1,0-1-1,0 1 1,-1-1 0,0 1-1,0-1 1,-1 1 0,0-1-1,-5 14 1,0-6 51,-1-1 0,-1 1-1,0-1 1,0-1 0,-1 0 0,-1 0 0,0-1 0,-23 19 0,-11 4 152,-60 36-1,-5 4-500,25-11-3197,81-58-1096,3 2 2130,0-5 542,-2 14-7299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59.8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1209 10781,'25'0'1528,"-12"0"3161,-9-20-1955,0 2-2045,1 0-1,2 1 0,-1-1 1,2 1-1,19-31 0,8-20 107,4-24-324,-4-1 1,35-153-1,-41 103-278,11-164-1,-25 206-50,-15 98 59,-4 7 144,-5 5-200,1 0 0,-1 1 0,2 1 1,-1-1-1,2 1 0,-1 0 0,1 0 1,1 1-1,-6 19 0,-3 15 345,-9 59 0,17-73-321,-57 355 1604,53-307-1530,4 0-1,3 1 1,9 89-1,-4-158-225,-1 1 0,2 0 0,-1-1-1,2 0 1,0 1 0,0-1-1,1-1 1,0 1 0,1-1 0,1 0-1,0 0 1,0-1 0,11 12 0,-13-17-55,1 1-1,1-1 1,-1 0 0,1 0 0,0-1 0,0 0 0,0 0 0,1 0 0,-1-1 0,1 0-1,0-1 1,0 0 0,0 0 0,0-1 0,0 0 0,0 0 0,0 0 0,0-1 0,0-1-1,1 1 1,10-4 0,5-2-64,0-2 0,-1 0 0,0-2 0,-1 0 0,0-2-1,0 0 1,-1-2 0,-1 0 0,20-18 0,-13 7 52,-14 13 63,0 1 0,1 0 0,18-12 0,-29 22 66,3 21 113,-3-7-127,0 0 0,-1 0 0,0 21 0,-2-20-323,1 0 0,1 0 0,5 24 0,-3-28-553,-1-1-1,1 0 1,0 0-1,1-1 1,10 16-1,-9-17-1404,0 0-1,0 0 0,1 0 1,7 5-1,16 14-9211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59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50 10589,'-3'-12'2376,"9"-8"-328,0 3 1905,13 20-3301,0 3-380,7 11-672,18 17-832,1-5-717,-7 2-2835,0 3-3757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00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485 62 9849,'1'0'162,"-1"-1"1,1 0-1,-1 0 0,0 1 1,1-1-1,-1 0 0,0 0 1,0 0-1,1 0 0,-1 1 1,0-1-1,0 0 1,0 0-1,0 0 0,0 0 1,0 0-1,0 0 0,-1 0 1,1 1-1,0-1 0,0 0 1,-1 0-1,1 0 0,0 1 1,-1-1-1,0-1 1,-16-21 3028,11 15-1998,5 7-1055,0 1 0,1-1 0,-1 1 0,0-1 0,0 1 0,0-1 0,0 1 0,0-1 0,0 1 0,0 0-1,0-1 1,0 1 0,0 0 0,0 0 0,0 0 0,0 0 0,0 0 0,0 0 0,-1 0 0,-2 0 315,-5-1-97,0 1-1,0 0 1,0 0 0,0 1 0,0 0 0,0 0 0,0 1 0,0 0 0,1 1 0,-1 0 0,1 1-1,0-1 1,-13 9 0,-11 7 770,-53 44 0,83-61-1068,-21 16 264,1 0 0,1 1-1,1 1 1,1 1 0,-28 41-1,42-55-261,1 1 0,0-1 0,1 1 0,0 0 0,0 0 0,0 1 0,1-1 0,1 0 0,-1 1-1,1 8 1,1-10-27,0 0 1,1-1-1,0 1 0,0-1 0,1 1 0,-1-1 0,2 0 0,-1 1 0,1-1 0,0 0 1,0 0-1,0-1 0,1 1 0,7 7 0,-3-4-80,0 0 0,1-1 0,1 0 0,-1-1 0,1 0 0,1 0 1,-1-1-1,1 0 0,0-1 0,0-1 0,0 1 0,1-2 0,0 0 0,0 0 0,0-1 0,0 0 0,13-1 0,1 0-99,0-2-1,0 0 1,-1-2-1,1-1 1,-1-1-1,0-1 1,25-10-1,-40 12 107,-1-1 0,1 0 0,-1 0 1,0-1-1,-1 0 0,1-1 0,-1 0 0,0-1 0,-1 1 0,0-1 0,12-17 0,-19 23 32,0 1-1,1-1 0,-1 1 0,0-1 0,0 1 0,0-1 0,0 0 0,0 1 1,0-1-1,-1 1 0,1-1 0,0 1 0,-1-1 0,1 1 0,-1 0 0,0-1 1,1 1-1,-1-1 0,0 1 0,0 0 0,0 0 0,-1-2 0,-6 3-31,0 1 0,-1 0-1,1 0 1,0 0-1,0 1 1,-12 4 0,16-4-100,0 0 1,0-1 0,1 2 0,-1-1 0,0 0-1,1 1 1,-1 0 0,1-1 0,0 1 0,0 1-1,0-1 1,0 0 0,1 1 0,-5 7-1,-42 67-3000,48-76 2828,5-3 91,13-3 181,0 0 0,0 1 1,0 1-1,0 0 0,1 1 1,-1 1-1,1 1 0,-1 0 1,0 1-1,24 7 0,-5 5-1875,18 16-7489,-28-15 681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00.6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162 1 12961,'0'0'7620,"1"5"-6155,1 31-332,-1 0 1,-2 0-1,-8 53 0,-32 109 197,14-77-2141,-7 29-3437,0-53-4983,14-51-1404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00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 8465,'31'-9'834,"-23"6"-465,0 1-1,0 0 1,1 0 0,-1 1 0,0 0-1,1 0 1,-1 1 0,12 1 0,143 0 4570,34 2-2735,-162 0-1938,-1 1-1,0 1 1,54 17 0,-79-19-153,1 0 1,-1 1 0,0 1-1,0-1 1,0 1-1,-1 1 1,1-1-1,7 9 1,-12-10-11,0 0 0,0 0 0,-1 0 0,0 1 0,0-1 0,0 1 0,0 0 0,-1 0 0,1 0 0,-1 0 1,-1 1-1,1-1 0,-1 0 0,0 1 0,1 10 0,-5 106 834,-1-33-2663,8-27-3571,3-40-254,8 3-3323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01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10309,'13'-23'3744,"0"32"-3708,-1-1-532,1 12-460,3-3-908,-10 1-1336,4 13-1389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01.3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 1 8877,'5'4'209,"-3"-2"126,0 1 1,1-1-1,-1 1 0,0-1 1,0 1-1,-1 0 1,4 6-1,-5-8-142,0 1-1,0-1 1,1 0 0,-1 1-1,0-1 1,-1 1 0,1-1-1,0 0 1,0 1 0,-1-1-1,1 1 1,0-1 0,-1 0-1,0 1 1,1-1 0,-1 0-1,0 0 1,1 0 0,-1 1-1,0-1 1,0 0-1,-2 1 1,-5 10 672,1 0-1,0 0 1,0 1 0,2 0-1,-1 0 1,2 0 0,-4 17-1,-4 5 467,8-20-1048,-1 1 0,2 0 0,0 0 0,1 1-1,1-1 1,0 0 0,1 1 0,1-1 0,0 0 0,1 0-1,1 0 1,1 0 0,0 0 0,7 17 0,-9-30-255,-1 0 0,1 0 0,-1 0 0,1 0 0,0 0 1,0 0-1,0-1 0,0 1 0,1-1 0,-1 1 0,1-1 1,0 0-1,-1 0 0,1 0 0,0-1 0,0 1 0,0 0 1,0-1-1,5 2 0,0 0 19,-5-3-32,0 0 0,0 0-1,-1 0 1,1-1 0,0 1 0,0-1 0,-1 1 0,1-1 0,0 0 0,-1 0 0,1 0 0,-1-1 0,1 1 0,2-2 0,0-2 7,-1 0 1,0 1 0,0-1 0,0-1 0,0 1-1,-1-1 1,0 1 0,0-1 0,-1 0-1,1 0 1,-1 0 0,-1 0 0,1 0-1,-1-1 1,0 1 0,0-1 0,-1-10 0,1-6 69,-2 1 0,-1 0 1,-8-40-1,6 42-23,-2 1-1,0 1 1,-2-1 0,0 1-1,-13-23 1,17 34-263,-1 0 0,1 0 0,-1 0 0,-1 0 0,1 1 0,-1 0 0,0 0 0,0 0 0,-1 1 0,0 0 0,0 0 0,0 1 0,0 0 0,-15-6 0,19 10-216,0-1-1,-1 0 1,1 1 0,0-1-1,-1 1 1,1 0 0,-1 0 0,1 0-1,-5 1 1,7 0-63,0-1 1,-1 1-1,1-1 1,0 1-1,-1-1 0,1 1 1,0-1-1,0 1 1,0 0-1,-1 0 1,1 0-1,0 0 0,0 0 1,0 0-1,1 0 1,-1 0-1,0 0 1,0 0-1,0 1 0,1-1 1,-1 0-1,1 0 1,-2 3-1,-2 23-8904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01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6 13005,'-1'0'283,"1"-1"0,-1 1 0,0-1 0,0 1-1,1-1 1,-1 1 0,0-1 0,0 1 0,1 0 0,-1 0-1,0-1 1,0 1 0,0 0 0,1 0 0,-1 0 0,0 0-1,0 0 1,0 0 0,0 0 0,1 0 0,-1 0-1,0 0 1,-1 1 0,1 18 6152,2-8-7819,-1 12 1791,-1 0 0,-1 0-1,-1 0 1,-7 26 0,1 1-109,2-12 131,-2-1-1,-15 40 0,23-74 606,14-20-444,-5 7-451,10-12 54,0 1 0,1 1 1,0 1-1,36-27 1,-34 31-158,1 1 0,0 1 0,40-17 0,-54 27-30,0 0 0,0 1 0,1-1 0,-1 2 1,1-1-1,0 1 0,-1 0 0,1 1 0,0 0 0,-1 0 0,1 1 0,-1 0 0,1 1 0,13 4 0,-16-4 28,-1 1-1,0 1 1,1-1-1,-1 0 0,-1 1 1,1 0-1,0 1 1,-1-1-1,0 1 1,0-1-1,0 1 1,-1 0-1,1 1 0,-1-1 1,-1 1-1,1-1 1,-1 1-1,0 0 1,0 0-1,2 10 0,0 6 51,-1 0 0,0 0 0,-2 0-1,-2 34 1,-18 112-741,-15 0-3449,21-90-23,11-26-2567,8 12-7279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3:35.2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79 5813,'-1'0'112,"1"-1"1,-1 1 0,1-1 0,-1 0 0,1 1-1,-1-1 1,1 0 0,-1 1 0,1-1-1,0 0 1,-1 0 0,1 0 0,0 1 0,0-1-1,0 0 1,0 0 0,-1 0 0,1 1 0,0-1-1,0 0 1,0 0 0,1 0 0,-1 1 0,0-3-1,16-8 2930,-9 8-2742,-4 1 1015,1-3-318,-1 0 1,1 0-1,1 1 1,-1-1-1,1 1 1,-1 0-1,8-5 1,-9 8-197,-1 3-286,1-1-437,-1 0 0,0 0 0,0 1 0,0-1-1,0 1 1,-1-1 0,1 1 0,0 0 0,0-1 0,-1 1 0,1 0 0,-1 0 0,0 0 0,0 0 0,0 0 0,0 1 0,0-1 0,0 0 0,0 1 0,-1-1 0,1 0-1,-1 1 1,1-1 0,-1 0 0,0 1 0,0-1 0,0 1 0,-1-1 0,1 0 0,-1 5 0,-4 43 710,-34 262 2313,20-212-2513,-58 365 1043,64-358-1349,6 0-1,7 147 1,3-213-199,2-1 1,1 0-1,2 0 0,1 0 0,3-1 1,25 60-1,-29-82-114,1 0-1,1-1 1,0 0 0,1 0 0,0-1 0,2-1-1,0 0 1,0 0 0,1-1 0,1-1 0,0-1-1,0 0 1,1-1 0,1 0 0,0-1-1,21 7 1,-9-6-274,1-2-1,1-1 0,-1-1 1,1-2-1,0-1 1,62-2-1,-57-4-856,0-1 0,0-1-1,38-12 1,-65 13 244,1 1-1,-1-1 0,0-1 1,0 0-1,14-10 1,7-4-5497,-1 5-3893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03.6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73 284 8729,'0'0'2388,"-3"-2"-136,-26-13 12593,27 17-13823,-3 2-784,3-3-106,1 0 0,0 0 0,0 0-1,-1 0 1,1 0 0,0 0 0,0 0 0,0 0 0,0 1 0,0-1 0,1 0 0,-1 1 0,0-1 0,1 1-1,-1-1 1,1 1 0,-1-1 0,1 1 0,-1-1 0,1 1 0,0-1 0,0 1 0,0 2 0,1 46-58,-9 84 0,2-55-95,3-27 21,7 95 0,-2-127 0,1 1 0,1-1 0,1 0 0,1 0 0,0-1 0,2 0 0,15 30 0,-20-43-8,1 0 1,-1 0-1,2-1 0,-1 1 1,1-1-1,-1 0 1,1 0-1,10 7 0,-12-11 1,0 1 0,0 0 0,0-1-1,1 0 1,-1 0 0,0 0 0,1 0-1,-1 0 1,0-1 0,1 1 0,-1-1 0,1 0-1,-1 0 1,1 0 0,-1-1 0,1 1-1,-1-1 1,0 0 0,6-1 0,4-3-47,-1-1 0,1 0 1,-1-1-1,0 0 1,-1-1-1,13-10 0,64-64-131,-64 57 146,1 1 0,1 2 0,29-20 0,-46 36 18,0 1-1,0 0 1,1 1-1,-1 0 1,1 0-1,0 1 1,0 0-1,1 1 0,-1 0 1,1 0-1,-1 1 1,1 1-1,-1 0 1,12 1-1,-12 1 20,0-1 0,-1 2 0,1 0 0,-1 0 0,1 0 0,-1 1 0,0 1 0,0-1 0,12 10 0,4 5 24,38 39 0,1 1 136,-61-56-129,1 0 0,-1 0-1,1 0 1,0-1 0,0 1-1,0-1 1,0 0 0,0 0-1,0-1 1,0 1 0,1-1 0,-1 0-1,0 0 1,1 0 0,-1-1-1,1 1 1,-1-1 0,1 0-1,-1-1 1,1 1 0,-1-1-1,1 0 1,-1 0 0,1 0-1,-1 0 1,0-1 0,0 0 0,0 0-1,0 0 1,5-3 0,-1-2-17,1 0 0,-1 0 0,-1 0 1,1-1-1,-1 0 0,0-1 1,-1 0-1,0 0 0,6-13 0,2-6 18,18-58-1,-23 53-29,-2-2 0,-2 1 0,-1-1 0,-1-38 0,-2 44 0,0-17-581,-3 0 0,-1 0 0,-12-54 0,-40-129-2860,54 225 925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04.1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37 13449,'-32'-37'11631,"33"39"-10375,7 13-615,0-1-1,1-1 1,0 0 0,15 16 0,23 32 383,-21-19-933,-2 2 0,-1 1 0,-3 1-1,-1 1 1,-3 0 0,-2 2 0,10 58 0,-22-97-380,0 1 0,0-1 1,1 1-1,1-1 0,0 0 1,0-1-1,1 1 0,10 16 0,-12-22 149,0 0 0,1-1 0,-1 1-1,1-1 1,-1 0 0,1 0 0,0 0 0,0-1-1,0 1 1,0-1 0,1 0 0,-1 0-1,1-1 1,-1 1 0,1-1 0,0 0-1,-1 0 1,1 0 0,0-1 0,0 0-1,-1 0 1,9-1 0,30-4-373,-1-2 1,59-17-1,-75 15 708,2 1 0,-1 2 0,44-5 0,-60 10 57,0 1 0,-1 0-1,1 0 1,0 2 0,0-1 0,0 1 0,-1 1-1,1 0 1,-1 0 0,0 1 0,19 10 0,5 7 609,-16-9-310,39 19 0,-52-29-514,1 0-1,-1 0 1,1 0-1,-1-1 1,1 0-1,-1 0 1,1 0-1,0-1 1,0 0-1,-1 0 1,1 0-1,7-2 1,11-3 28,-1-2 1,0 0 0,-1-1-1,0-2 1,28-15 0,-18 5-18,-13 7-47,42-20-1,-57 31 20,1 0-1,0 1 1,0-1-1,0 1 1,0-1-1,0 2 1,0-1-1,0 0 0,0 1 1,0 0-1,0 0 1,0 1-1,0-1 1,8 3-1,-11-2-7,1 1 0,-1-1-1,0 1 1,1 0 0,-1 0 0,0 0-1,0 0 1,0 0 0,-1 0 0,1 0 0,0 1-1,-1-1 1,1 1 0,-1-1 0,0 1-1,0 0 1,1 3 0,12 52 80,-9-23-503,-3-14-76,1 0 0,9 30 1,-9-41-902,0-1 0,1-1 0,1 1 0,9 15 0,-12-21 183,0 3-273,17 5-15252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04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81 11085,'-12'-29'2432,"5"15"1365,17-1-2333,-1 4-484,7 2-216,3 7-228,0 2-332,0 0-676,19 5-872,20 1-864,-17 5-2893,6 7-4052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04.8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345 109 11097,'-4'-12'1857,"-1"0"-1,-11-22 1,11 26 40,0 1 0,0 0 0,-1 0 0,1 0 0,-9-6 0,13 12-503,-4 1-201,0 0-1126,0 1 0,-1 1 0,1-1-1,0 1 1,0-1 0,0 1 0,0 1 0,0-1-1,1 1 1,-1 0 0,1 0 0,0 0 0,-1 0 0,1 1-1,1 0 1,-1 0 0,0 0 0,-3 6 0,-10 13 215,1 2 0,-14 30-1,23-43-265,-14 28-16,3 1 0,1 1 0,-15 53 0,25-66 0,0 1 0,2-1 0,1 1 0,2 0 0,2 56 0,1-75 0,0 0 0,1 0 0,0 0 0,0 0 0,2-1 0,-1 1 0,1-1 0,1 0 0,0 0 0,9 13 0,-10-17 0,1 0 0,0-1 0,0 1 0,1-1 0,-1-1 0,1 1 0,0-1 0,1 0 0,-1 0 0,1-1 0,-1 0 0,1 0 0,0 0 0,0-1 0,0 0 0,12 1 0,-3-1 0,-1-1 0,1-1 0,-1-1 0,1 0 0,-1-1 0,1-1 0,-1 0 0,0-1 0,16-6 0,4-3 0,-2-2 0,58-34 0,-62 30 0,-1-2 0,-1-1 0,0-1 0,-2-1 0,-1-1 0,-1-1 0,22-32 0,120-214 0,-142 230 0,-21 38 0,5-9 0,1 0 0,0 0 0,1 1 0,12-14 0,-21 26 0,0-1 0,1 1 0,-1-1 0,1 1 0,-1-1 0,1 1 0,-1-1 0,1 1 0,-1-1 0,1 1 0,-1 0 0,1-1 0,0 1 0,-1 0 0,1 0 0,0 0 0,-1-1 0,1 1 0,-1 0 0,1 0 0,0 0 0,0 0 0,-1 0 0,1 0 0,0 0 0,-1 0 0,1 0 0,0 0 0,-1 1 0,1-1 0,-1 0 0,2 1 0,-1 0 0,0 0 0,1 0 0,-1 1 0,0-1 0,0 1 0,0-1 0,0 1 0,0-1 0,0 1 0,-1-1 0,1 1 0,0 2 0,12 56 0,-12-54 0,13 213 0,-6-42 0,-6-165 0,-1 2 0,0 0 0,1 0 0,1 0 0,0-1 0,9 23 0,-11-33 0,0 0 0,1-1 0,0 1 0,-1-1 0,1 1 0,0-1 0,0 1 0,0-1 0,0 0 0,1 0 0,-1 0 0,1-1 0,-1 1 0,1 0 0,-1-1 0,1 0 0,0 1 0,0-1 0,0 0 0,0-1 0,0 1 0,0 0 0,0-1 0,0 0 0,0 0 0,0 1 0,0-2 0,0 1 0,0 0 0,0-1 0,0 1 0,3-2 0,37-10 0,63-26 0,-66 22 0,1 1 0,58-12 0,-87 25 0,1 0 0,-1 0 0,1 2 0,0-1 0,-1 2 0,1 0 0,0 0 0,-1 1 0,0 0 0,1 1 0,-1 1 0,19 8 0,-20-5-7,0 0 0,0 1 0,-1 0 0,0 1 0,0 0 0,-1 1 0,0 0 0,0 0 0,-2 1 0,1 0 0,6 14 0,2-1-187,37 44-8717,-29-42 1488,-24-26 7282,25 24-12889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05.5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579 140 8593,'5'-7'809,"0"0"0,0 0 0,0 0 0,-1 0 0,3-9 0,-5 13-339,-1 0 1,0 0 0,-1 0 0,1 0-1,0-1 1,-1 1 0,0 0 0,0 0-1,0-1 1,0 1 0,0 0 0,-1 0-1,0-1 1,1 1 0,-3-4 0,2 4 1552,2 2-1810,-1 0-1,0 0 1,0 0 0,0-1-1,0 1 1,-1 0 0,1 0-1,0 0 1,0-1 0,-1 1-1,1 0 1,-1 0-1,1 0 1,-1 0 0,1 0-1,-1 0 1,0 0 0,1 0-1,-1 0 1,0 0 0,0 0-1,0 1 1,0-1-1,0 0 1,1 0 0,-3 0-1,1 1-79,0-1-1,0 1 0,0-1 0,0 1 0,-1 0 1,1 0-1,0 0 0,0 0 0,-1 0 0,1 0 1,0 1-1,0-1 0,-2 2 0,-9 2 192,0 1 1,1 1-1,-19 11 1,-27 20-107,1 4 1,2 1 0,-97 99 0,131-119-219,1 0 0,2 1 0,0 1 0,1 0 0,1 2 0,-24 52 0,36-68 0,0 0 0,1 0 0,0 0 0,0 0 0,1 0 0,1 1 0,0-1 0,0 1 0,1-1 0,0 1 0,1-1 0,0 1 0,1-1 0,0 0 0,0 0 0,1 0 0,1 0 0,0 0 0,0 0 0,1-1 0,0 0 0,0 0 0,8 9 0,0-4-9,0-2 1,1 1-1,0-2 0,1 1 1,0-2-1,0 0 0,1-1 1,1-1-1,0 0 0,0-2 1,25 8-1,9 0-135,1-3 0,70 8 0,-76-14-271,1-2 0,0-2 0,-1-2 0,1-2 0,-1-3 0,1-1 0,85-25 0,-109 25 256,0-2 0,0 0 0,-1-2-1,30-18 1,-41 21 130,1 0 0,-2-1 0,1 0 0,-1 0 0,-1-2-1,0 1 1,0-1 0,-1 0 0,8-14 0,-15 24 40,-1-1-1,1 1 1,-1-1 0,1 1-1,-1-1 1,1 1 0,-1-1-1,0 1 1,0-1 0,1 0-1,-1 1 1,-1-1 0,1 1-1,0-1 1,0 1 0,0-1-1,-1 0 1,1 1 0,-1-1-1,1 1 1,-1 0 0,0-1-1,1 1 1,-1-1 0,0 1-1,0 0 1,0 0 0,0-1-1,0 1 1,0 0 0,-1 0-1,1 0 1,0 0 0,-1 1-1,1-1 1,0 0 0,-1 0-1,-1 0 1,-2-1 3,1 0 0,-1 0 0,1 0 0,-1 1 0,0 0 0,1 0 0,-1 0 0,0 0 0,0 1 0,0 0 0,0 0 0,-5 1 0,-1 1 14,1 1 0,-1 0 0,1 1 0,-1 1 0,1-1 0,1 2 0,-15 8 1,20-11-84,0 0 1,-1 1 0,1-1 0,1 1 0,-1 0 0,0-1 0,1 2 0,0-1 0,0 0-1,0 1 1,1-1 0,-1 1 0,1 0 0,0 0 0,0 0 0,1 0 0,-2 10 0,3-10-41,0 0 1,0 0-1,1 0 1,0 0-1,0 0 1,0 0 0,4 8-1,-4-10 631,0-4-470,0 0 0,1 0 0,-1 0 1,0 0-1,1 0 0,-1 1 0,1-1 0,-1 0 0,1 1 0,-1-1 0,1 1 0,0-1 0,-1 1 0,1 0 1,1 0-1,15-5 625,-16 4-646,1 0 1,-1 0-1,1 0 0,-1 0 0,1 1 1,-1-1-1,1 1 0,-1-1 0,1 1 1,-1 0-1,1 0 0,-1 0 0,1 1 1,-1-1-1,1 1 0,-1-1 1,1 1-1,4 2 0,9 2-275,0 1 0,0 1 0,0 0 1,26 18-1,44 23-6438,-43-26-1251,11 11-3423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06.0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182 223 10901,'0'1'65,"0"-1"0,1 0 0,-1 0 0,0 1 0,1-1 0,-1 0 1,0 0-1,1 1 0,-1-1 0,1 0 0,-1 0 0,0 0 0,1 0 0,-1 0 0,1 0 0,-1 1 0,1-1 0,-1 0 0,0 0 0,1 0 1,-1-1-1,1 1 0,-1 0 0,1 0 0,-1 0 0,0 0 0,1 0 0,-1 0 0,1 0 0,-1-1 0,0 1 0,1 0 0,-1 0 1,0-1-1,1 1 0,-5-17 3513,-24-20 3411,27 36-5657,-18-7 749,-124-39 3462,151 53-5543,0 1 0,0-1 0,0 1 0,-1 1 0,0 0 0,-1 0 0,10 14 0,-6-5 0,-1 1 0,0 0 0,-2 1 0,0 0 0,7 30 0,-7 13 0,7 28 0,-1-48 0,-13-42 0,0 0 0,0 1 0,0-1 0,1 0 0,-1 0 0,0 1 0,0-1 0,0 0 0,0 0 0,1 1 0,-1-1 0,0 0 0,0 0 0,1 0 0,-1 0 0,0 1 0,0-1 0,1 0 0,-1 0 0,0 0 0,0 0 0,1 0 0,-1 0 0,0 0 0,1 0 0,-1 0 0,0 0 0,1 0 0,-1 0 0,0 0 0,0 0 0,1 0 0,-1 0 0,0 0 0,1 0 0,-1 0 0,0 0 0,1-1 0,10-10 0,4-21 0,-5 4 0,2 0 0,1 1 0,1 1 0,1 0 0,1 1 0,2 0 0,0 1 0,32-30 0,-22 26 0,2 1 0,1 2 0,1 1 0,1 2 0,69-36 0,-90 52 0,1 1 0,-1 0 0,1 1 0,0 1 0,1 0 0,-1 0 0,1 1 0,-1 1 0,15 1 0,-20 0 0,-1 0 0,0 1 0,0 1 0,0-1 0,0 1 0,0 0 0,0 1 0,0-1 0,0 1 0,-1 1 0,0-1 0,1 1 0,-1 0 0,-1 1 0,1-1 0,-1 1 0,1 0 0,6 10 0,-3-2 0,-1 1 0,-1 0 0,0 0 0,0 0 0,-2 1 0,0 0 0,0 1 0,-2-1 0,0 1 0,-1 0 0,1 22 0,-2 17 0,-12 108 0,-29 49 16,-1 17-993,40-219-173,0 1 0,1 0 0,0 0 0,4 19 1,-3-25-39,0 0 1,1 0-1,-1 0 1,1 0-1,1 0 1,-1-1-1,4 6 1,18 17-12386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09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18 12469,'-3'-17'5965,"2"20"-4317,-2 4-967,-2 5 108,1 0-1,0 0 1,0 1 0,2-1-1,-1 1 1,0 25 0,10 407 1681,-5 296 1543,-4-697-4013,-10 328 0,29-3 0,3-124 0,-18-228-654,1-1 1,1 0-1,0 0 1,1 0-1,0-1 1,13 25-1,-13-28-30,2-6-6436,6-5 3803,-11-1 1489,25-1-10431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09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68 10793,'-2'-1'234,"0"0"-1,0 0 1,0 0 0,0 0 0,0 0-1,0-1 1,0 1 0,0-1 0,0 1-1,-2-3 1,3 2 0,1 1-1,-1-1 1,1 1 0,-1-1-1,1 1 1,0-1 0,0 1-1,0-1 1,-1 1-1,1-1 1,1 1 0,-1-1-1,0 0 1,0 1 0,1-3-1,1 2-42,-1 0-1,1 0 1,0 0 0,0 1-1,-1-1 1,1 1-1,0-1 1,0 1-1,1-1 1,-1 1 0,0 0-1,0 0 1,1 0-1,-1 1 1,0-1-1,1 0 1,2 1 0,6-1 0,-1 1 0,1 0 1,-1 0-1,1 1 1,16 4-1,-18-3-86,14 3-3,0 1-1,0 0 0,-1 2 1,0 1-1,0 0 1,-1 2-1,-1 0 1,1 1-1,-2 1 1,0 1-1,-1 1 1,0 1-1,-1 0 1,-1 1-1,0 1 1,20 32-1,-31-43-92,0 1-1,-1 0 1,-1 0-1,1 1 1,-1-1-1,-1 1 1,1-1-1,-1 1 1,-1 0-1,0 0 1,0 0-1,-1 0 1,0 0-1,-1 9 1,-1-8-3,0 0 1,-1 0-1,0 0 0,-1-1 1,0 0-1,0 1 0,-1-2 1,0 1-1,-1 0 0,1-1 1,-2 0-1,-9 10 1,-7 4 17,-1-1 1,0-1-1,-2-2 1,-40 24-1,-119 52-294,155-80 129,-66 32-4208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09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181 327 9293,'112'-17'1917,"-93"13"-829,-1-1 1,27-11 0,7-2 1811,-36 14-2264,-10 3-424,0 0 0,0 0 1,0-1-1,0 0 0,0 0 1,-1 0-1,1-1 0,-1 0 0,1 0 1,-1-1-1,0 1 0,-1-1 1,9-8-1,-9 8 21,0-1 0,0 0 1,-1 1-1,0-1 0,0-1 0,0 1 0,3-9 0,-5 12-148,-1 0-1,0-1 1,1 1-1,-1 0 0,0-1 1,0 1-1,0 0 0,-1-1 1,1 1-1,0 0 0,-1-1 1,0 1-1,1 0 0,-1 0 1,0-1-1,0 1 0,0 0 1,-1 0-1,1 0 1,0 0-1,-1 0 0,1 1 1,-1-1-1,-2-1 0,-8-9 270,-1 0-1,-1 1 0,0 1 0,-1 0 0,1 1 1,-2 0-1,1 1 0,-1 1 0,-1 1 1,-24-7-1,29 10-178,0 1 0,-1 0-1,1 0 1,-1 2 0,1-1 0,-1 2 0,0-1 0,1 2 0,0 0-1,-1 0 1,1 1 0,0 1 0,0 0 0,0 0 0,-17 11 0,19-10-159,0 1-1,1 0 1,0 1 0,0 0 0,1 0 0,0 1 0,0 0 0,1 0 0,0 1 0,0 0 0,1 0 0,0 1 0,1 0 0,0 0 0,0 0 0,1 1 0,1-1 0,0 1 0,0 0-1,1 0 1,0 0 0,1 0 0,0 0 0,1 0 0,0 1 0,1-1 0,0 0 0,1 0 0,0 0 0,1 0 0,0 0 0,0-1 0,2 1 0,5 10 0,0-3-418,1 0 0,1-1 0,1 0 0,0-1 0,1-1 0,1 0 0,0 0 0,32 22 0,-8-11-1496,2-1 0,80 36 0,-69-40-932,61 17 1,2-11-4369,-57-15 151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10.1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33 452 6741,'-11'-23'551,"8"17"-310,0 0 0,0 0 0,0-1 0,1 1-1,0-1 1,0 1 0,1-1 0,0 0 0,0 0 0,0 0-1,1-12 1,2 7 326,1-1 0,0 1-1,1 0 1,0 0 0,1 0-1,0 0 1,1 1 0,1 0-1,-1 0 1,2 1 0,-1-1-1,1 2 1,1-1 0,0 1-1,0 0 1,1 1 0,14-9-1,-17 12-453,0 0 0,1 1-1,0 0 1,0 1 0,0 0 0,0 0-1,0 0 1,1 1 0,-1 1 0,0-1-1,1 1 1,0 1 0,-1 0 0,1 0-1,0 0 1,-1 1 0,1 1 0,-1-1-1,1 1 1,-1 1 0,0-1-1,0 2 1,0-1 0,0 1 0,-1 0-1,8 5 1,-4 0-44,-1 0 0,1 0 1,-2 1-1,1 0 0,-1 1 0,-1 0 0,0 0 0,-1 1 0,0 0 1,0 0-1,-2 0 0,1 1 0,4 17 0,1 11 37,-2 1 0,8 83 0,-14-84 59,-1 1 1,-2 0-1,-2-1 0,-2 1 0,-13 59 0,16-98-23,0 1 0,1-1 0,-2 1 0,1-1 0,0 0 0,-1 1 0,1-1 0,-1 0 0,-4 5 0,6-8-129,0 0-1,0 0 1,0 0 0,-1 1 0,1-1 0,0 0-1,0 0 1,0 0 0,-1 0 0,1 0 0,0 0 0,0 0-1,-1 0 1,1 0 0,0 0 0,0 0 0,0 0-1,-1 0 1,1 0 0,0 0 0,0 0 0,0 0-1,-1 0 1,1 0 0,0 0 0,0 0 0,0-1-1,-1 1 1,1 0 0,0 0 0,0 0 0,0 0-1,0 0 1,-1 0 0,1-1 0,0 1 0,0 0-1,0 0 1,0 0 0,0-1 0,0 1 0,-1 0 0,1 0-1,0-1 1,-6-24 444,5 9-351,1-1 1,1 0 0,0 1-1,2-1 1,-1 1-1,9-25 1,37-98 37,-47 136-147,25-59-899,3 2-1,38-58 0,30-33-4202,-39 69-1746,1 4-4544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3:37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1 7665,'0'0'8541,"-3"2"-6976,-7 5-936,0 0-1,1 1 1,0 0-1,0 1 1,1 0 0,0 0-1,0 1 1,1 0 0,1 0-1,-1 1 1,2-1 0,-1 2-1,-3 11 1,-8 32 160,3 0 0,2 0 1,3 2-1,-3 58 0,7-50-618,-1 6-1183,5 97 0,19-4-3507,0-58-5118,-5-50-1888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10.9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369 490 11105,'29'-12'1982,"-28"11"-1807,0 1 1,0-1 0,0 1 0,0-1 0,0 1-1,0-1 1,0 0 0,-1 0 0,1 1 0,0-1-1,0 0 1,-1 0 0,1 0 0,0 0 0,-1 0 0,1 0-1,-1 1 1,1-2 0,-1 1 0,0 0 0,1 0-1,-1-1 1,4-9 1702,6-4-1173,0 2 1,0-1-1,23-21 0,-20 23-341,-1-1 0,-1 0 0,0-1 0,-1 0 0,13-22 1,-14 16-168,-2 9 32,-1-1 0,-1 0 0,0 0 0,-1 0 1,0-1-1,0 0 0,-2 1 0,1-1 0,-2 0 1,1-19-1,-5-57 1750,3 86-549,-1 9-827,-49 208 428,-17 64-39,-221 709-992,134-426 0,136-471 0,3 2 0,5 0 0,4 0 0,7 117 0,0-185 0,2 0 0,1-1 0,1 1 0,0-1 0,12 28 0,-14-44 0,0 0 0,1 1 0,0-2 0,0 1 0,1 0 0,0-1 0,0 0 0,10 9 0,-12-12 0,1 0 0,0 0 0,0-1 0,0 1 0,1-1 0,-1 0 0,1 0 0,-1-1 0,1 1 0,-1-1 0,1 0 0,0 0 0,0-1 0,0 1 0,7-1 0,-4-1-109,0-1 0,0 1 1,-1-1-1,1-1 0,0 1 0,-1-1 1,1-1-1,-1 1 0,0-1 0,11-9 1,-3 2-368,-1 0 0,-1-1 1,20-22-1,-25 24 197,0 0 0,-1 0 0,0 0 0,-1-1 0,0 0 0,-1-1 0,0 1 0,6-22-1,-4 10-22,0-1-1,-2 0 0,0 0 0,-2-1 0,-1 1 0,-1-29 0,-3 20 40,-2 0-1,-2 0 1,-15-54 0,-44-92-318,4 10 340,51 135 225,2 0 0,1-1 0,-3-39 0,10 48 8,0 0-1,2 0 1,1 0-1,2 0 1,0 1-1,1-1 1,2 1-1,18-42 1,-20 55 8,1 0 1,0 0-1,0 1 1,1 0-1,0 0 1,1 1 0,0 0-1,1 1 1,18-15-1,9-1-58,63-35-1,-46 29 59,-29 17-12,-1 1-1,2 1 1,40-13 0,-58 22 48,0 1-1,0 0 1,0 0 0,0 1-1,0 0 1,0 0 0,0 1 0,0 0-1,0 1 1,0 0 0,0 0-1,0 0 1,0 1 0,0 0-1,0 1 1,10 4 0,-14-4 14,-1 0 0,0 0 0,0 0-1,0 0 1,0 0 0,-1 1 0,0 0 0,1-1 0,-1 1 0,0 0 0,-1 0 0,3 7 0,4 5 94,78 137 770,-76-137-856,0 0 0,0-1 0,2 0-1,0 0 1,16 14 0,75 59-44,-83-73-36,-19-14 19,-1 0 0,1-1 0,0 1 0,0 0 0,0-1 0,-1 1 0,1-1 0,0 1 0,0-1-1,0 1 1,0-1 0,0 0 0,0 0 0,0 1 0,0-1 0,0 0 0,0 0 0,-1 0 0,1 0 0,0 0 0,0 0 0,0 0 0,0 0 0,0 0 0,0-1 0,0 1-1,0 0 1,0-1 0,1 0 0,0 0 0,-1-1-1,1 1 1,-1-1-1,1 0 1,-1 1-1,0-1 1,0 0 0,0 0-1,0 0 1,0 0-1,0 0 1,0-5-1,2-1-4,-2-2 1,1 1-1,-1 0 0,-1 0 0,0 0 0,-1-16 1,-11-28 60,-2 0 0,-2 1 0,-36-79 0,43 112-100,0 0 0,-1 0 0,-1 1 0,-1 1 1,-1 0-1,0 1 0,-1 0 0,-1 1 0,-20-17 1,32 30-256,-1-1 1,0 1-1,0 0 0,0 0 1,0 1-1,0-1 1,0 1-1,0 0 1,-8-1-1,1-1-1197,11 3 1450,0 0 0,-1 0 0,1 0 0,0 0 0,0 0 0,0 0 0,0 0 0,0 0 0,0 0 0,0 0 0,-1 0 0,1 0 0,0 0 0,0 0 0,0 0 0,0 0 0,0 0 0,0 0 0,-1 0 0,1 0 0,0 0 0,0 0 0,0 0 0,0 0 0,0 0 0,0 0 0,0 0 0,-1 0 0,1 0 0,0 0 0,0 0 0,0 0 0,0 0 0,0 0 0,0 0 0,0 0 0,0 1 0,0-1 0,-1 0 0,1 0 0,0 0 0,0 0 0,0 0 0,0 0 0,0 0 0,0 1 0,0-1 0,0 0 0,0 0 0,0 0 0,0 0 0,0 0 0,0 0 0,0 1 0,-5 15-4882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11.2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86 11525,'5'-5'676,"1"0"1,-1 1-1,1-1 0,0 1 1,0 0-1,11-5 0,-14 8-401,0 0 0,0 0-1,0 0 1,0 0-1,1 0 1,-1 1 0,0 0-1,1-1 1,-1 1 0,0 1-1,1-1 1,-1 0-1,0 1 1,0-1 0,1 1-1,-1 0 1,5 2 0,1 2-20,0 1 0,-1-1 1,1 1-1,-1 1 0,0 0 1,-1 0-1,1 1 0,-2-1 1,1 2-1,-1-1 1,0 1-1,-1 0 0,1 0 1,-2 0-1,6 16 0,-1 1-11,-1 0 0,-1 1 0,-1-1-1,4 53 1,-6-1 231,-4 0 0,-2 0-1,-25 142 1,27-219-371,-1 1 1,1-1-1,0 1 0,0 0 1,0-1-1,0 1 0,0 0 1,0-1-1,0 1 0,0 0 1,0-1-1,1 1 0,-1-1 1,2 4-1,-2-5-84,1 0 0,-1 0 0,1 0 0,-1 0 0,1 1 1,-1-1-1,1 0 0,-1 0 0,0 0 0,1 0 0,-1 0 0,1 0 0,-1 0 0,1-1 0,-1 1 1,1 0-1,-1 0 0,1 0 0,-1 0 0,0 0 0,1-1 0,-1 1 0,1 0 0,-1 0 1,0-1-1,1 1 0,-1 0 0,0-1 0,1 1 0,-1 0 0,0-1 0,1 1 0,-1-1 1,0 1-1,0 0 0,0-1 0,1 1 0,-1-1 0,0 1 0,0-1 0,0 1 0,0-1 0,14-25 361,-2 0 0,-1-1-1,14-50 1,2-3 28,10-13-450,53-93 1,-75 159-585,2 1-1,1 1 1,1 0 0,1 1 0,1 1 0,1 2 0,27-21-1,-25 23-1743,29-16 0,-30 22-1690,36-14 1,-4 8-7787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11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67 10329,'0'-1'220,"0"0"0,0-1 0,0 1 0,0-1 0,0 1 0,0-1 0,-1 1 1,1 0-1,0-1 0,-1 1 0,1 0 0,-1-1 0,0 1 0,1 0 0,-1 0 0,0-1 0,0 1 0,0 0 0,0 0 0,1 0 1,-2 0-1,1 0 0,0 0 0,0 0 0,0 1 0,0-1 0,-1 0 0,1 1 0,0-1 0,0 1 0,-1-1 0,-1 0 1,-22-14 8829,16-1-7135,9 16-1890,0 0 0,0 0 0,0 0 1,0 1-1,0-1 0,0 0 0,0 0 0,0 0 0,0 0 0,0 0 0,0 0 0,0 0 1,0 0-1,0 0 0,0 0 0,0 0 0,0 0 0,0 0 0,0 0 0,0 0 0,0 0 0,-1 0 1,1 0-1,0 0 0,0 0 0,0 0 0,0 0 0,0 0 0,0 0 0,0 0 0,0 0 1,0 0-1,0 0 0,0 0 0,0 0 0,0 0 0,0 0 0,0 0 0,-1 0 0,1 0 1,0 0-1,0 0 0,0 0 0,0 0 0,0 0 0,0 0 0,0 0 0,0 0 0,0 0 1,0 0-1,0 0 0,0 0 0,0-1 0,5 29 1368,1-2-1148,16 158 587,6 48-531,-21-209-240,-7-23-61,0 1 1,0-1-1,0 1 0,1-1 1,-1 1-1,0-1 0,0 1 1,0-1-1,0 1 0,0-1 1,1 0-1,-1 1 0,0-1 1,0 1-1,1-1 0,-1 1 1,0-1-1,1 0 0,-1 1 1,0-1-1,1 0 0,-1 1 1,1-1-1,-1 0 0,1 0 1,-1 1-1,1-1 0,-1 0 1,0 0-1,1 0 0,-1 0 1,1 1-1,-1-1 0,1 0 1,-1 0-1,1 0 0,-1 0 1,1 0-1,-1 0 0,1-1 1,-1 1-1,1 0 0,-1 0 1,1 0-1,-1 0 0,1 0 1,-1-1-1,1 1 0,-1 0 1,1 0-1,-1-1 0,0 1 0,1 0 1,-1-1-1,0 1 0,1 0 1,-1-1-1,0 1 0,1-1 1,-1 1-1,0-1 0,0 1 1,1-1-1,-1 1 0,0 0 1,0-2-1,1 1 0,25-27-3,-2 0-1,23-37 1,-21 29-13,35-38-1,-51 63 9,0 2 0,0-1 0,1 1 0,1 1 0,-1 0 0,1 1 0,25-12 0,-32 17-9,-1 0 1,1 0 0,0 1 0,0 0 0,-1 0-1,1 0 1,0 0 0,0 1 0,0 0-1,0 0 1,0 0 0,0 0 0,0 1 0,0 0-1,0 0 1,0 0 0,0 1 0,-1 0 0,1-1-1,0 2 1,-1-1 0,0 0 0,1 1-1,-1 0 1,0 0 0,-1 0 0,6 6 0,0 3-25,-1-1 1,-1 1-1,0 1 0,0-1 1,-1 1-1,7 22 1,-5-7-38,-1-1 0,5 38 0,-9-12-79,-3-39 121,0 0 1,2 0 0,-1 0 0,8 26-1,-8-38 60,1-5 11,27-80 106,-19 49 62,3 1 1,16-33 0,-15 39-145,2 1-1,1 0 1,1 1-1,1 1 1,36-35-1,-46 50-36,1 1 0,0 1 0,0 0 0,1 0 0,0 1 0,0 1 0,13-6 0,-16 9-16,0-1 0,0 2 1,0-1-1,0 1 0,0 0 0,0 1 1,0 0-1,0 0 0,0 0 0,0 1 1,16 4-1,-17-2-6,1 0 0,-1 0 0,-1 1 0,1 0 0,0 0 0,-1 0 0,0 1 0,0 0 0,0 0 0,-1 0 0,1 1 0,-1 0 0,-1 0 0,1 0 0,-1 1 0,0 0 0,-1 0 0,1 0 0,-1 0 0,2 8 0,1 5 0,0-1 0,-2 1 0,0 0 0,-1 1 0,-1-1 0,-1 29 0,-1-48 0,-14 320-10096,13-261 2667,8-2-4829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13.4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0 11337,'0'0'9698,"-1"3"-7314,-3 5-2066,0 0 0,1 0 0,1 1 0,-1-1 0,1 1 0,1-1 0,0 1 0,0 0-1,0 0 1,1-1 0,2 15 0,3 12 1943,14 57 0,-3-24-1250,-4-7-1011,-3-22 0,5 64 0,-13-88-1384,1-1-1,7 22 1,-8-32-1798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13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11525,'0'0'7041,"22"8"-6777,17 9-652,-8 3-896,4 0-617,-3 6-2523,12 6-3425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13.8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0 14701,'-5'6'705,"2"0"0,-1-1 0,1 1 0,0 0 0,0 1 0,0-1 0,1 0 0,0 1 0,0-1 0,1 1 0,0 0-1,0 0 1,1-1 0,-1 1 0,1 0 0,2 12 0,1 56 784,0 177 3104,-3 283-5744,9-484-1989,-2-18-719,-5-2-4309,-7-11-5297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13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55 117 14957,'-32'-28'3317,"19"16"-613,4 1-420,22-3-448,9-1-432,16 7-287,13 8-569,19-6-780,18 0-877,8 6-971,18-11-1088,10 5-3213,16 12-5832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14.2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51 446 14033,'-45'-71'5674,"44"70"-5396,0-1-1,0 0 0,1 1 1,-1-1-1,1 0 1,-1 0-1,1 1 0,0-1 1,0 0-1,0 0 1,0 0-1,0 1 0,0-1 1,0 0-1,1 0 1,-1 1-1,1-1 0,0-2 1,1-2 263,1 0 1,-1 1 0,2-1 0,-1 0 0,4-4-1,4-4 417,-1 1 0,26-22 0,48-42-122,-47 41-422,70-52 1,-100 83-415,1 0 0,-1 1 0,1 0 0,0 0 0,0 1 0,0 0 0,0 0 0,0 1 0,18-3 0,-20 5 0,1 0 0,0 0 0,-1 1 0,1 0 0,-1 0 0,1 0 0,-1 1 0,0 0 0,0 0 0,1 1 0,-1-1 0,-1 1 0,12 7 0,-7-2 0,0 1 0,-1 0 0,1 0 0,-2 1 0,1 0 0,-1 0 0,-1 1 0,0 0 0,0 1 0,4 12 0,-4-9 0,0 2 0,-2-1 0,0 1 0,0 0 0,-2 0 0,0 0 0,0 20 0,-3-11 9,-1-1 0,-2 1 1,0 0-1,-2-1 0,-1 1 0,-1-1 0,-1-1 0,-1 1 1,-1-1-1,-25 43 0,19-42-59,-1-1-1,-1 0 0,-1-1 1,-1-1-1,0-1 1,-2-1-1,-1 0 1,0-2-1,-31 18 1,51-34-2268,25-2-24743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14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17 15937,'-10'-9'660,"1"1"6782,15 15-2594,0 1-4462,0 0-1,-1 1 0,-1-1 0,0 1 1,0 0-1,0 1 0,-1-1 0,3 16 1,2 5 26,47 185-412,-40-150 0,2 15 0,-8-33 0,2 0 0,26 66 0,-31-97 0,1 0 0,1-1 0,0 0 0,1 0 0,1-1 0,13 16 0,-20-26 0,1 0 0,-1-1 0,1 0 0,0 0 0,0 0 0,0 0 0,1 0 0,-1-1 0,0 0 0,1 0 0,0 0 0,-1-1 0,1 1 0,0-1 0,0 0 0,0-1 0,0 1 0,0-1 0,0 0 0,0 0 0,0 0 0,0-1 0,-1 0 0,1 0 0,0 0 0,6-2 0,-5 0 0,1 0 0,-1 0 0,1 0 0,-1-1 0,0 1 0,0-2 0,-1 1 0,1-1 0,-1 1 0,0-1 0,0-1 0,-1 1 0,1-1 0,3-6 0,-2 1 0,-1 0 0,0 0 0,0-1 0,-1 0 0,0 0 0,-1 0 0,2-19 0,-3 1 0,0-1 0,-2 1 0,-2-1 0,-1 1 0,-12-59 0,-2 32 9,-32-77 1,19 57-240,18 44-1231,-8-20-6087,18 49 3651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15.0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0 14729,'0'1'80,"0"-1"-1,1 0 1,-1 0-1,0 0 1,1 0-1,-1 0 1,0 0-1,1 0 1,-1 1-1,0-1 0,0 0 1,1 0-1,-1 0 1,0 1-1,0-1 1,1 0-1,-1 1 1,0-1-1,0 0 1,1 0-1,-1 1 1,0-1-1,0 0 0,0 1 1,0-1-1,0 0 1,0 1-1,0-1 1,1 0-1,-1 1 1,-9 6 2084,7-7-2008,1 1 0,-1-1 1,1 1-1,0 0 1,-1 0-1,1-1 0,0 1 1,0 0-1,0 0 1,0 0-1,0 0 0,0 1 1,0-1-1,0 0 0,0 0 1,0 0-1,1 1 1,-1-1-1,0 1 0,1-1 1,-1 0-1,1 2 0,0 12 489,0-1-1,1 0 0,1 0 0,0 0 0,5 14 1,6 40 656,-2 10-358,2 17-133,-11-72-654,1 1 0,8 29 0,-11-51-151,1 1 0,-1 0 0,1 0-1,-1 0 1,0 0 0,0 0 0,-1 0-1,1 0 1,-1 4 0,-1 9-253,23-13-540,-5 0 178,0-1-1,30-1 1,-27-1-86,36 5 0,-7 5 99,64 24 0,-4-1 195,-93-29 529,0 0 0,1-1 0,-1-1 0,1 0 0,18-2 0,-30 0-84,0 0 1,0-1-1,-1 1 0,1-1 1,0 0-1,-1 0 1,1 0-1,-1-1 1,1 1-1,-1-1 0,0 0 1,0 0-1,0 0 1,0-1-1,0 1 1,0-1-1,0 1 1,-1-1-1,1 0 0,-1 0 1,0 0-1,0 0 1,0 0-1,0-1 1,-1 1-1,2-5 0,0-2 98,-2 1 0,0-1-1,0 0 1,0 0 0,-1 1-1,-1-1 1,0 0 0,0 1-1,-1-1 1,0 1 0,-5-13-1,-2-23 233,2 4-43,-2-45-1,9 70-876,0-1-1,1 0 1,1 1-1,0-1 1,9-26 0,9-12-4378,0 27-2403,-6 19-3339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3:38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79 5140,'-3'-14'4306,"0"-2"1271,2 15-5297,0 0 1,1 0 0,-1 0-1,1 0 1,-1 0 0,1-1 0,0 1-1,-1 0 1,1 0 0,0 0-1,0 0 1,0 0 0,0-1-1,0 1 1,0 0 0,0 0 0,0 0-1,0 0 1,0 0 0,1-1-1,0 0 1,-1 1-183,1-1 0,0 1 0,0 0 0,0 0 0,0 0 0,0 0 0,0 0 0,1 0 1,-1 0-1,0 1 0,0-1 0,1 0 0,-1 1 0,3-2 0,2 0-74,1 1 0,0-1-1,0 1 1,0 0 0,0 1 0,9 0-1,3 2 92,1 1-1,0 0 0,-1 2 0,0 0 0,0 1 0,0 1 0,20 11 0,-4 0 44,-1 2 0,54 41 0,-73-49-106,0 0 0,-2 1 1,1 1-1,-2 0 0,0 1 0,0 1 1,-2-1-1,0 2 0,0-1 1,-2 2-1,12 33 0,-15-35-29,-1 0 0,0 0-1,-2 1 1,0 0-1,-1-1 1,-1 1 0,0 0-1,-1 0 1,-1-1-1,0 1 1,-1-1-1,-1 1 1,-11 27 0,-7 4-87,-3-1 0,-2-1 1,-1-1-1,-3-2 1,-1-1-1,-45 45 0,-176 147-4659,237-220 3877,-53 38-7203,49-25-69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15.5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0 125 7045,'1'-2'2095,"6"-12"1473,5-13 4670,-7 10-6288,-1 15-1464,-1 0 1,0 0-1,0 1 0,1-1 0,-1 1 0,1 0 1,4-1-1,-3 3-366,0 1 0,0-1 0,0 1 0,0 1 0,0-1 0,0 1 0,-1 0 0,1 0 0,-1 0 0,0 1 0,0-1 0,0 1 0,0 0 0,-1 0 0,1 1 0,-1-1 0,0 1 0,0-1-1,-1 1 1,0 0 0,0 0 0,0 0 0,0 0 0,1 7 0,1 6-45,0-1-1,-2 1 0,0 0 0,0-1 0,-2 1 0,-2 23 0,-24 119 91,18-113-123,7-45 56,8-31 578,11-21-306,3 0 1,1 2-1,34-55 1,-47 90-371,0 0 0,16-19 0,66-60 0,-82 84 0,-1 1 0,1 0 0,0 0 0,1 1 0,0 0 0,0 1 0,0 0 0,1 0 0,-1 1 0,1 1 0,0 0 0,0 0 0,0 1 0,0 1 0,1 0 0,-1 0 0,0 1 0,1 0 0,16 3 0,-18 0 0,1-1 0,-1 2 0,1-1 0,-1 2 0,0-1 0,-1 1 0,1 1 0,-1-1 0,0 2 0,-1-1 0,1 1 0,-1 1 0,0-1 0,-1 1 0,0 1 0,0-1 0,-1 1 0,7 13 0,-2 1-3,-2 0 0,0 0 0,-1 1 0,-2 0-1,0 0 1,-2 1 0,-1-1 0,0 1 0,-3 46 0,-4-5-191,-3 0 1,-23 95-1,20-114-2130,-3 0-1,-36 85 1,14-45-3544,22-50 1074,-10 16-6742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16.3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16 138 5889,'-13'-11'1810,"11"8"-21,4 1-144,40-30 4258,-30 21-5208,0 1 0,2 0 0,-1 1 0,1 1 0,0 0 1,1 1-1,19-7 0,-16 10-446,1 0 0,0 2 0,-1 0 0,1 1 0,0 1 1,0 1-1,-1 1 0,1 0 0,0 1 0,-1 1 0,0 1 0,0 1 0,0 0 1,-1 1-1,0 1 0,0 1 0,-1 0 0,0 1 0,0 1 0,18 16 1,-24-15-459,-1 1 1,0-1-1,0 1 1,-1 1 0,-1 0-1,0 0 1,-1 0 0,-1 1-1,0 0 1,-1 0-1,0 0 1,2 21 0,-6-27-731,0 0 0,-1-1 1,1 1-1,-1 0 0,-1-1 0,0 1 1,-4 11-1,-2 12-3609,3 13-5530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17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52 6513,'-3'-4'1726,"-1"-1"0,1 1 0,-1-1 1,0 1-1,-7-5 0,-5-2 1962,1 6-2497,-1 0 5590,17 24-5571,1-1 0,9 32 1,-1 2-661,1 54-516,-6 183-1,-4-71-44,1-143-54,10 147-921,-8-192 599,1-1 0,1 1 0,2-1 0,0 0 1,16 33-1,1-17-5322,-7-20-1144,10 2-6996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17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0 206 12177,'13'-37'2356,"9"0"-243,16 17-41,13 3-480,3-1-264,16 4-288,19 0-268,19 2-248,9 4-564,10-1-324,0 4-900,3-4-1092,-3 3-3569,-3 9-5116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18.3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762 38 12149,'-2'0'86,"-3"2"217,0-1-1,0 0 0,0 0 0,-1 0 0,1-1 0,0 0 0,0 0 0,0 0 0,0-1 0,0 1 0,0-1 0,0 0 0,0-1 1,0 1-1,0-1 0,0 0 0,1 0 0,-1-1 0,-8-5 0,8 5 83,-1 0 0,0 0-1,0 1 1,0 0 0,-1 0 0,1 0-1,0 1 1,-1 0 0,1 0 0,-1 1-1,1-1 1,-1 2 0,0-1 0,-9 2-1,-8 2 432,0 1 0,-36 13-1,33-8-433,1 1 1,0 2-1,0 0 0,2 2 1,0 1-1,0 1 1,-26 25-1,24-18-231,1 1 1,1 2-1,1 1 0,1 0 1,-26 48-1,4 4-505,44-80 346,0 1 1,0 0-1,0 0 0,0 0 0,0 0 1,0 0-1,0 0 0,0-1 1,1 1-1,-1 0 0,0 0 0,0 0 1,1 0-1,-1-1 0,0 1 1,1 0-1,-1 0 0,1 0 0,-1-1 1,1 1-1,0 0 0,-1-1 1,2 2-1,13 10-105,-12-11 88,1-1 0,-1 1-1,1-1 1,-1 0 0,1 0 0,-1 0-1,1 0 1,-1-1 0,1 1 0,-1-1-1,4-1 1,45-15-94,-32 10 62,-1 0 15,0 2 1,1 0 0,0 1-1,0 0 1,1 2 0,-1 1-1,0 0 1,1 1 0,-1 1-1,0 2 1,0 0 0,38 10-1,8 10-14,92 45-1,-136-57 74,28 13 8,1-1 1,65 19 0,-108-40-16,-1 0 0,1 0-1,0-1 1,0 0 0,0-1 0,0 0 0,0 0 0,0 0-1,0-1 1,0 0 0,-1-1 0,1 0 0,0 0-1,-1-1 1,1 0 0,12-7 0,-11 4 41,-1 0 0,1-1 1,-1 0-1,-1-1 0,1 1 0,-1-2 0,-1 1 1,0-1-1,0 0 0,0 0 0,7-19 0,53-132 827,-56 139-792,4-12-4,2 1-1,1 0 0,1 1 1,29-35-1,-40 58-68,-1 1-1,2 0 1,-1 0 0,1 1 0,0 0-1,0 0 1,1 1 0,14-7-1,-16 9 0,0 1 0,0 0 0,0 0 0,0 1 0,1-1-1,-1 2 1,1-1 0,-1 1 0,1 0 0,-1 1 0,0 0-1,15 3 1,-12-1 5,0 1 0,1 0 0,-1 1 0,-1 0 0,1 1 0,-1 0-1,0 0 1,0 1 0,-1 0 0,0 1 0,0 0 0,-1 0 0,0 1 0,0-1 0,-1 1 0,0 1-1,6 13 1,-4-6 58,-1-1 1,0 1-1,-1 0 0,-1 1 0,0 0 0,-2 0 0,0 0 0,-1 0 0,0 34 1,-5-26-35,-1 0 1,-1 0 0,-1-1 0,-2 1-1,0-1 1,-2-1 0,0 1-1,-2-2 1,0 0 0,-2 0 0,-28 35-1,36-51-271,0 0 0,-1 0 0,0 0-1,0-1 1,-13 8 0,18-12-226,0-1-1,-1 1 1,0-1 0,1 0 0,-1 1 0,0-1-1,1 0 1,-1 0 0,0-1 0,0 1 0,0-1-1,0 1 1,0-1 0,0 0 0,0 0 0,0 0 0,0-1-1,0 1 1,1-1 0,-1 1 0,-3-2 0,-8-5-6519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18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95 164 5485,'3'0'187,"0"0"1,-1 0 0,1 0-1,0 0 1,0 0 0,0-1 0,0 1-1,4-3 1,-7-4 1165,-12-6 452,10 10-1388,0 0 0,1 0 1,-1 0-1,1 0 0,0 0 1,0-1-1,0 1 0,0 0 0,1-1 1,-1 1-1,1-1 0,0 1 1,0 0-1,0-1 0,1-4 1,-1 3-235,0 4-94,0 0 0,0 0 0,0 0 0,-1 1-1,1-1 1,0 0 0,-1 0 0,1 0 0,0 0 0,-1 1-1,1-1 1,-1 0 0,1 1 0,-1-1 0,0 0 0,1 1 0,-1-1-1,0 0 1,-1 0 0,-8-11 1521,7 6-862,0 1 1,0-1 0,-1 1 0,0-1 0,0 1-1,0 1 1,-6-6 0,8 8 1196,-6 14-16,5 1-1680,2 1 1,0 0-1,0 0 1,1 0-1,1 0 1,0 0-1,5 17 1,0 18 78,-3 64-328,-5-1 0,-17 117 0,-6 155 0,24-374 0,2 0 0,-1 0 0,2 0 0,-1 0 0,1-1 0,1 1 0,-1-1 0,2 1 0,5 11 0,-7-17 0,0 0 0,1 0 0,0-1 0,0 1 0,0-1 0,0 1 0,0-1 0,1 0 0,-1-1 0,1 1 0,0 0 0,0-1 0,0 0 0,0 0 0,0 0 0,1-1 0,-1 1 0,0-1 0,1 0 0,-1 0 0,1-1 0,-1 1 0,6-1 0,1 0 0,0-1 0,1 0 0,-1 0 0,0-1 0,0-1 0,0 0 0,0 0 0,-1-1 0,1-1 0,-1 0 0,19-12 0,4-6 0,-2-1 0,33-33 0,2-2 0,-46 48 0,-20 11 0,1-1 0,0 1 0,0 0 0,0 0 0,0-1 0,0 1 0,0 0 0,-1 0 0,1 0 0,0 0 0,0 0 0,0 1 0,0-1 0,0 0 0,0 0 0,0 0 0,-1 1 0,1-1 0,0 1 0,0-1 0,0 0 0,-1 1 0,1-1 0,0 1 0,-1 0 0,1-1 0,0 1 0,-1-1 0,1 1 0,-1 0 0,1 0 0,-1-1 0,1 1 0,-1 0 0,1 0 0,-1 0 0,0 0 0,1 0 0,0 5 0,0 0 0,-1-1 0,1 1 0,-1 0 0,-1 6 0,1 5 0,1-4 6,1 0 0,0 0 0,0 0 0,1-1 0,1 1 0,0 0 0,1-1 0,9 18 0,-10-23-24,1 0 0,0 0 0,0-1 0,0 1 0,1-1 0,0-1 1,0 1-1,1-1 0,-1 0 0,1 0 0,0-1 0,1 1 1,-1-2-1,13 5 0,-2-2-920,1-1 0,1-1 0,-1-1 0,0 0 0,27-1 0,51-4-7698,-83 2 6950,75-3-11933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19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44 11789,'3'-4'246,"-1"0"204,1 1 0,0-1 0,0 0 0,0 0 0,1 1 0,-1 0 0,1 0 0,0 0 1,9-5 6618,-16 9-5460,1-1-1436,0 1 1,0 0-1,1 0 1,-1-1 0,0 1-1,1 0 1,-1 0-1,1 1 1,-1-1-1,1 0 1,0 0 0,-1 1-1,1-1 1,0 1-1,0-1 1,0 1 0,0-1-1,0 1 1,-1 2-1,-7 39 1566,5-19-1131,-43 168 927,8-36-885,5 28-650,30-151 0,2 0 0,1 0 0,5 51 0,-4-81 0,0 0 0,0 0 0,1 0 0,-1 0 0,1 0 0,0 0 0,0 0 0,0 0 0,0-1 0,1 1 0,-1 0 0,1-1 0,-1 1 0,1-1 0,0 1 0,0-1 0,0 0 0,0 0 0,1 0 0,-1 0 0,1 0 0,-1 0 0,1-1 0,-1 1 0,1-1 0,0 0 0,0 0 0,0 0 0,0 0 0,-1 0 0,1-1 0,0 1 0,0-1 0,1 0 0,-1 0 0,0 0 0,6-1 0,8-1 0,1-2 0,-1 0 0,0-1 0,0 0 0,17-9 0,-33 14 0,50-21 0,81-21 0,-114 38 0,1 1 0,0 0 0,0 2 0,-1 0 0,1 1 0,0 0 0,0 2 0,22 4 0,-15 1 0,-1 0 0,0 2 0,45 22 0,66 47 0,-42-22 0,-92-54 0,1-1 0,0 1 0,0-1 0,0 1 0,0-1 0,0 0 0,0 0 0,0 0 0,0-1 0,0 1 0,1-1 0,-1 0 0,0 0 0,0 0 0,1 0 0,-1 0 0,0-1 0,0 1 0,0-1 0,0 0 0,0 0 0,0 0 0,0 0 0,0-1 0,0 1 0,0-1 0,0 0 0,-1 0 0,1 0 0,-1 0 0,1 0 0,-1 0 0,0-1 0,0 1 0,0-1 0,2-4 0,4-6 0,-1 0 0,-1 0 0,0-1 0,-1 0 0,-1 0 0,4-22 0,-1-3 0,2-66 0,-3 15 0,10-88-2412,-9 74-2172,27-131 1,-30 250-13621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19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6 15697,'-45'-5'3293,"64"10"2315,-25 21-3252,-7 14-411,1-11-353,-4 8-308,0 9-292,3 2-992,7 4 0,3 5 0,0-3 0,6-2-1704,0-7-664,-3-25-977,6 12 173,10 19-3377,3-19-6096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20.0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43 12893,'10'-29'1964,"15"27"-307,-12-4-361,3 0-328,6 9-444,0 0-556,3 5-772,23 10-700,-13-4-557,0 12-2243,6 5-3309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20.2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273 52 13453,'-8'-43'3255,"7"35"4336,0 13-5462,-47 300 4210,-46 118-6339,-13 59 0,102-456-771,1 0 1,2 0-1,0 33 0,2-45 164,1 0 0,1 0 0,0 0 0,1-1 0,1 1 0,0-1 0,9 22 0,-12-34 132,0 1 0,-1-1-1,1 1 1,0-1-1,0 1 1,0-1 0,0 0-1,0 1 1,1-1 0,-1 0-1,0 0 1,0 0-1,1 0 1,-1 0 0,1 0-1,-1 0 1,1 0 0,-1-1-1,3 2 1,0-1-901,16 8-9585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3:39.3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1220 46 10881,'0'-1'204,"1"0"-1,-1 0 1,0-1 0,1 1 0,-1 0-1,0 0 1,0-1 0,0 1-1,0 0 1,0-1 0,0 1 0,0 0-1,-1-1 1,1 1 0,0 0-1,-1 0 1,1-1 0,-2-1 0,1 2 49,0-1 0,-1 1-1,1-1 1,-1 1 0,1 0 0,-1 0 0,0 0 0,1 0 0,-1 0 0,0 0 0,0 0 0,0 0 0,0 1 0,0-1 0,-2 0 0,-4 0-73,0 0-1,0 1 1,0 0-1,0 0 0,0 0 1,0 1-1,0 0 1,0 1-1,0 0 1,1 0-1,-1 1 1,0 0-1,1 0 1,0 1-1,-11 6 1,-13 10 64,1 1 0,-29 27 0,54-44-184,-11 11 28,0 0 1,1 0-1,0 2 1,1 0-1,1 0 1,1 2-1,1-1 1,0 1-1,2 1 1,0 0-1,1 0 1,-10 42-1,12-36-15,2 0 0,2 1 0,0-1 0,1 1 0,2-1 0,1 1 0,1-1 0,1 0 0,1 0 0,12 35 0,2-13 11,1 0 0,37 59 0,-37-73-37,-1 2 0,-1 1 0,-2 0 1,-2 1-1,11 45 0,-23-73-29,-1 0 1,0 0-1,0 0 0,-1 1 1,0-1-1,-1 0 0,-1 0 1,1 0-1,-1 0 1,-1 0-1,-6 16 0,3-13 0,0-1 0,-1 0 0,-1 0 0,0-1 0,0 0 0,-1 0 0,-18 16 0,-3-3-122,0-1 1,-2-2 0,0 0-1,-2-3 1,-48 20 0,-18 1-1893,-142 36-1,13-7-7122,146-37 520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20.6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58 300 12565,'-11'5'632,"10"-4"-496,-1 1 0,1-1 1,-1 0-1,0 0 0,0 0 1,1-1-1,-1 1 1,0 0-1,0-1 0,0 1 1,0-1-1,0 0 1,0 1-1,0-1 0,0 0 1,0 0-1,0 0 1,0-1-1,0 1 0,0 0 1,1-1-1,-6-2 4586,12 3-4084,28 3-293,1 1 1,-1 1-1,35 10 0,57 9-569,-78-19-262,0-2 0,73-4 1,-103-1 428,0 0-1,0-1 1,0 0 0,-1-1 0,1-1 0,-1-1 0,0-1-1,-1 0 1,1-1 0,18-13 0,-24 13 166,-1-1 1,0-1-1,0 1 1,-1-1-1,0-1 1,-1 0-1,0 0 1,7-16-1,33-85 1219,-43 99-1125,23-54 1059,-26 64-1058,1 3-183,-1 0-1,0 0 0,0 0 1,0 1-1,0-1 0,0 0 1,1 1-1,-1-1 0,0 1 0,0-1 1,0 1-1,0-1 0,0 1 1,0 0-1,0-1 0,-1 1 1,1 0-1,0 0 0,0 0 1,0-1-1,-1 1 0,1 0 1,-1 0-1,1 0 0,0 0 1,-1 1-1,0-1 0,1 2 1,5 35 108,-6-37-122,1 52 179,-2 0 1,-9 62-1,-27 108 168,11-108-261,-5 33-151,31-148 59,0 1-1,0-1 1,0 0-1,0 0 1,0 0-1,-1 0 1,1 0-1,0 1 1,0-1-1,0 0 1,0 0-1,0 0 1,0 0-1,0 0 1,0 1-1,0-1 1,0 0-1,0 0 0,1 0 1,-1 0-1,0 0 1,0 1-1,0-1 1,0 0-1,0 0 1,0 0-1,0 0 1,0 0-1,0 0 1,0 1-1,0-1 1,1 0-1,-1 0 1,0 0-1,0 0 1,0 0-1,0 0 1,0 0-1,0 0 1,1 0-1,-1 0 1,0 0-1,0 1 0,0-1 1,0 0-1,0 0 1,1 0-1,-1 0 1,0 0-1,0 0 1,0 0-1,1-1 1,3 2 2,1 1-6,0-1 0,0 0 1,0 0-1,0-1 0,0 1 0,0-1 0,0 0 0,0-1 0,0 1 0,0-1 0,-1 0 1,7-2-1,-6 1 0,9-3 65,-1 0 0,1 0 0,0 2 0,0 0 0,0 0 0,0 1 1,1 1-1,-1 0 0,21 2 0,-22 2 48,-1 0 1,0 1-1,1 0 1,-1 0-1,0 2 1,-1-1-1,0 2 1,13 8-1,9 9 258,37 37 1,-42-34-948,54 37 0,33 3-3579,-54-41-7,-1-10-3463,-39-13-904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20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45 126 10701,'24'-31'2413,"-20"24"4263,-22 14-3241,17-7-3320,-1 1 0,1 0-1,0 0 1,0 0-1,0 0 1,0 0-1,0 0 1,0 0-1,0 0 1,0 0 0,1 0-1,-1 1 1,0-1-1,1 0 1,-1 0-1,1 1 1,-1-1-1,1 1 1,0-1 0,-1 0-1,1 1 1,0-1-1,0 1 1,0-1-1,0 0 1,0 1 0,1 1-1,8 47 1611,-5-35-1134,7 36-93,24 93 1703,-29-126-1981,1 0 0,0-1-1,2 0 1,0 0 0,21 29 0,-16-34-220,-11-12 0,0 1 0,-1 0 0,1-1 0,0 1 0,0-1 0,-1 0 0,1 0 0,0 0 0,0-1 0,-1 1 0,1 0 0,0-1 0,0 0 0,-1 0 0,1 0 0,-1 0 0,1 0 0,-1 0 0,1-1 0,-1 1 0,0-1 0,1 1 0,-1-1 0,0 0 0,0 0 0,-1 0 0,1 0 0,0-1 0,-1 1 0,1 0 0,2-5 0,1-2 0,0-1 0,-1 0 0,0 1 0,-1-1 0,1-1 0,-2 1 0,3-17 0,-3 8-211,-1 0 1,0 0-1,-1 0 0,-1 0 0,-1 0 1,-1 0-1,-1 1 0,0-1 1,-1 1-1,-1 0 0,-1 0 0,-1 0 1,0 1-1,-1 0 0,-1 1 0,0 0 1,-1 1-1,-20-22 0,26 33-199,-1-1 0,1 1-1,-1 0 1,1 0-1,-1 1 1,0 0 0,0 0-1,-1 0 1,1 1 0,-1 0-1,1 0 1,-1 1-1,-8-1 1,8 1-817,0 0 0,0 1 0,0 0 0,0 1 0,0-1-1,1 2 1,-10 1 0,-3 5-8990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21.4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107 384 10381,'0'0'2317,"-3"1"-252,-26 3 1020,26-3-1998,2 16-253,-2 0-1,-7 31 1,5-29-599,-46 262 885,50-276-1123,1 0 1,0-1-1,-1 1 0,1 0 0,1 0 0,-1-1 0,1 1 0,0 0 0,0-1 0,0 1 0,1-1 0,-1 1 0,1-1 0,3 6 1,-3-8 1,0 0 1,-1 0-1,1-1 1,0 1-1,0 0 1,1-1-1,-1 1 1,0-1-1,0 1 1,1-1-1,-1 0 1,1 0-1,-1 0 1,1-1 0,-1 1-1,1-1 1,-1 1-1,1-1 1,0 0-1,-1 0 1,1 0-1,0 0 1,-1 0-1,1-1 1,5-1-1,52-13 6,-44 10 45,0 1 0,0 0 0,0 1 0,29-1 0,-39 4 26,-1 0 0,1 1 0,-1 0 0,0 0 0,1 0 0,-1 1 0,0 0 0,0 0 0,0 0 0,0 0 0,0 1 0,-1 0 0,1 0 1,-1 0-1,0 1 0,1-1 0,-2 1 0,7 7 0,11 16 313,22 27 225,-39-50-563,0 0-1,0 0 1,0 0-1,0 0 1,1-1-1,0 0 1,-1 0-1,11 4 1,-11-6-63,0 0 0,0 0 1,0-1-1,0 0 0,0 0 0,1 0 0,-1 0 1,0-1-1,0 0 0,0 0 0,0 0 0,0 0 0,0 0 1,-1-1-1,1 0 0,0 0 0,-1 0 0,1 0 1,3-3-1,3-3-19,-1 1 1,1-2 0,-2 1-1,14-17 1,-4 1 216,-2-1 1,0-1-1,-2 0 1,0-1-1,13-40 1,32-146 1562,-21 69-1035,19-32 312,-44 142-703,2 1 0,1 1-1,22-34 1,-37 64-288,0 0 0,1 0 0,-1 0-1,1 0 1,-1 0 0,1 0 0,0 1 0,-1-1-1,1 1 1,0-1 0,0 1 0,0 0-1,0-1 1,0 1 0,0 0 0,1 1 0,2-2-1,-3 2-13,-1 0-1,1 0 1,-1 1 0,1-1-1,0 0 1,-1 1-1,1 0 1,-1-1-1,1 1 1,-1 0-1,0 0 1,1-1-1,-1 1 1,0 0-1,1 0 1,-1 1 0,0-1-1,0 0 1,0 0-1,0 1 1,0-1-1,0 0 1,0 1-1,-1-1 1,2 3-1,1 4-1,1-1-1,-1 1 0,-1 0 0,1 0 1,-2 1-1,1-1 0,0 16 0,-2 64 35,-2-54-49,-4 111-2269,1-61-2733,3 1 0,12 107 0,-7-165-7526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21.6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17 15421,'-29'-17'9005,"51"20"-7005,4-3-447,15 3-361,32 3-336,-6 2-588,6-5-728,16 3-996,6-1-845,0-5-1235,4 3-3113,5 6-6260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22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658 187 8093,'31'-21'2429,"-24"17"-247,-14-16 2253,3 5-1455,-2 0-1432,0 1 0,-1 0 0,-1 0 0,0 1 0,-17-22 0,22 33-1446,0-1-1,0 1 1,-1 0 0,1 0 0,0 0 0,-1 1 0,1-1 0,-1 1-1,0 0 1,1 0 0,-1 0 0,0 0 0,0 1 0,0-1 0,0 1-1,1 0 1,-1 0 0,-4 1 0,-10 1 127,1 1 0,-26 8 1,34-9-168,-27 8-5,2 2-1,0 1 0,0 2 0,1 1 0,1 1 1,1 2-1,0 2 0,2 0 0,0 2 1,1 1-1,-25 29 0,44-42-140,1 0 1,0 0-1,1 0 1,0 1-1,-8 20 1,14-30 43,0 0 1,0 1 0,0-1-1,0 1 1,0-1 0,1 1 0,0-1-1,-1 1 1,1 0 0,0-1-1,0 1 1,0-1 0,0 1 0,1-1-1,-1 1 1,1 0 0,0-1-1,-1 1 1,1-1 0,0 0-1,1 1 1,-1-1 0,0 0 0,1 0-1,-1 0 1,1 1 0,-1-2-1,1 1 1,0 0 0,0 0 0,0 0-1,0-1 1,0 1 0,1-1-1,-1 0 1,3 1 0,2 2-16,0-1 0,0 0 0,0-1 1,1 0-1,-1 0 0,1 0 0,-1-1 0,1 0 1,-1-1-1,1 0 0,8 0 0,0-4 71,0 0-1,-1 0 1,0-2-1,0 0 1,0 0 0,-1-1-1,0-1 1,0-1-1,16-13 1,49-27 538,-75 47-530,0 0 0,0 0 0,0 0 1,0 1-1,0-1 0,0 1 1,1 0-1,-1 0 0,0 1 1,1-1-1,-1 1 0,0 0 1,1 0-1,-1 1 0,5 0 1,-2 1-8,0 1 1,-1 0-1,1 0 1,-1 0 0,0 1-1,0 0 1,0 0 0,0 1-1,7 6 1,-6-4-22,116 98 188,-98-86-381,0-1 0,2-1-1,38 18 1,-52-30-183,0 0-1,0-1 1,1-1-1,0 0 1,-1-1 0,1 0-1,0-1 1,0-1-1,0 0 1,0 0 0,0-2-1,0 0 1,25-7-1,-25 5-795,-1-1-1,0 0 0,15-9 0,-17 7-1028,0 0 1,-1 0-1,17-16 0,-7 1-6779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23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32 155 6749,'-1'-2'307,"0"1"0,0-1 0,0 0 0,1 0 0,-1 0 0,0 1 0,1-1 0,-1 0 0,1 0 0,0 0 0,0 0 0,0 0 0,0 0 0,0 0 0,0 0 0,0 0 0,0 0 0,1 0 0,-1 0 0,1 0 0,0 0 0,-1 0 0,1 1 0,0-1 0,0 0 0,2-2 0,0-3 568,-2 3-397,-1 0 1,0 1-1,0-1 1,-1 0-1,1 1 1,-1-1 0,0 1-1,0-1 1,0 1-1,0-1 1,-1 1-1,1 0 1,-1-1-1,-2-3 1,-5-6 2189,-4-9 862,13 20-2435,9 11-449,-6-4-544,0-1 1,0 1 0,-1 1 0,0-1-1,0 0 1,0 0 0,-1 1 0,1-1-1,-1 1 1,0 11 0,5 20 271,24 117-141,-23-128-233,-3-22 0,0-3 0,-4 0 0,1 0 0,-1 0 0,1-1 0,0 1 0,-1 0 0,1-1 0,0 1 0,-1-1 0,1 1 0,0-1 0,0 1 0,-1-1 0,1 1 0,0-1 0,0 0 0,0 1 0,0-1 0,-1 0 0,1 0 0,0 0 0,0 1 0,0-1 0,0 0 0,0 0 0,0-1 0,0 1 0,-1 0 0,1 0 0,0 0 0,0 0 0,0-1 0,0 1 0,0 0 0,-1-1 0,2 0 0,1 0 0,17-6 0,-1 0 0,-1-1 0,1-1 0,-1 0 0,21-16 0,21-10 0,-39 24 0,-1-1 0,2 1 0,26-8 0,-43 16 0,1 2 0,0-1 0,0 1 0,0 0 0,1 0 0,-1 0 0,0 1 0,0 0 0,0 0 0,0 1 0,1-1 0,-1 2 0,10 2 0,-5 1 0,-1 0 0,1 1 0,-1 0 0,-1 0 0,1 1 0,-1 1 0,0 0 0,-1 0 0,0 0 0,10 14 0,7 14 0,32 59 0,-3-4 0,-44-77 0,-8-9 0,1-1 0,0 1 0,1-1 0,-1 0 0,1 0 0,-1 0 0,1 0 0,1-1 0,-1 1 0,7 3 0,14 5 0,-16-14 0,-4 0 0,1 1 0,0-1 0,0 1 0,-1-1 0,1-1 0,0 1 0,-1-1 0,0 0 0,0 0 0,0-1 0,0 1 0,0-1 0,-1 0 0,6-6 0,8-10 0,25-37 0,-28 36 0,-6 9 0,1 0 0,0 0 0,0 0 0,18-13 0,-24 22 0,0 0 0,0 0 0,0 1 0,0 0 0,0 0 0,1 0 0,-1 0 0,1 1 0,-1-1 0,1 1 0,0 0 0,-1 1 0,1-1 0,0 1 0,0 0 0,-1 0 0,1 0 0,7 2 0,24 8 0,-1 1 0,47 22 0,17 7 0,-41-21-217,0-2 0,70 10-1,-106-24 149,0 0-1,1-2 0,-1 0 0,0-2 0,0 0 1,0-1-1,0-2 0,0 0 0,29-10 1,-42 10 97,0 0 0,-1 0 1,1-1-1,-1 0 1,0 0-1,-1-1 0,1 0 1,-1 0-1,0-1 1,0 0-1,-1 0 1,0-1-1,-1 0 0,1 0 1,5-13-1,2-8 161,-1-1 1,-1-1-1,8-39 0,2-7-51,-6 43-138,-15 33 0,1 1 0,-1-1 0,0 1 0,0-1 0,0 1 0,1-1 0,-1 1 0,0-1 0,1 1 0,-1 0 0,0-1 0,1 1 0,-1-1 0,1 1 0,-1 0 0,1 0 0,-1-1 0,1 1 0,-1 0 0,1-1 0,-1 1 0,1 0 0,-1 0 0,1 0 0,-1 0 0,1 0 0,-1 0 0,1 0 0,-1 0 0,1 0 0,-1 0 0,1 0 0,0 0 0,-1 0 0,1 0 0,-1 0 0,1 0 0,-1 0 0,1 1 0,-1-1 0,1 0 0,-1 0 0,1 1 0,-1-1 0,0 0 0,1 1 0,-1-1 0,1 1 0,-1 0 0,1-1 0,1 1 0,0 1 0,0-1 0,0 1 0,-1 0 0,1 0 0,0-1 0,-1 1 0,0 0 0,1 0 0,-1 0 0,0 1 0,0-1 0,0 0 0,0 0 0,0 1 0,-1-1 0,1 0 0,-1 1 0,1 2 0,4 59 0,-4-43 0,-1 881 0,-5-769 0,-7-1 0,-5 0 0,-45 174 0,50-265 0,-2-1 0,-1 0 0,-26 47 0,32-70 0,-1 0 0,-1-1 0,0 0 0,-1-1 0,-1 0 0,0-1 0,-1-1 0,-1 0 0,-22 15 0,31-24 0,0-1 0,0 1 0,-1-1 0,1-1 0,-1 1 0,0-1 0,0-1 0,0 1 0,0-1 0,0 0 0,0-1 0,0 1 0,0-1 0,0-1 0,0 0 0,0 0 0,0 0 0,0 0 0,0-1 0,0-1 0,0 1 0,1-1 0,-1 0 0,1 0 0,0-1 0,0 0 0,0 0 0,0 0 0,1-1 0,0 0 0,-7-8 0,-2-3 0,0-1 0,1 0 0,1-1 0,1-1 0,1 0 0,0 0 0,1-1 0,2-1 0,0 1 0,1-1 0,1 0 0,0 0 0,2-1 0,1 1 0,0-23 0,2 13 0,1-1 0,2 0 0,1 1 0,2 0 0,0 0 0,3 0 0,0 1 0,2 0 0,26-49 0,-13 38-527,2 1 0,1 1 0,3 1-1,1 2 1,1 1 0,2 2 0,2 1 0,1 1 0,1 3-1,1 1 1,2 1 0,0 3 0,2 1 0,0 2 0,1 2-1,1 2 1,48-10 0,36-2-7020,-5 7-5200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25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98 12429,'-1'-2'235,"0"0"1,0 0-1,0 0 1,0 0-1,1 0 0,-1 0 1,1 0-1,-1 0 0,1 0 1,0 0-1,0 0 0,0 0 1,0 0-1,0 0 0,0 0 1,1 0-1,-1 0 1,1 0-1,0 0 0,-1 0 1,1 0-1,0 0 0,0 0 1,0 0-1,0 1 0,0-1 1,1 0-1,-1 1 0,0-1 1,1 1-1,3-3 0,1-16 4043,-6 19-4134,0 1 0,0-1 1,0 0-1,0 1 0,0-1 0,0 0 0,0 1 1,1-1-1,-1 0 0,0 1 0,0-1 0,1 0 1,-1 1-1,0-1 0,1 1 0,-1-1 0,0 1 1,1-1-1,-1 0 0,1 1 0,0-1 1,7 4 1368,-5-2-1367,0 0 21,1 0 0,-1 1 0,0-1 1,0 1-1,0-1 0,0 1 0,0 0 0,0 0 1,-1 1-1,1-1 0,-1 0 0,1 1 1,-1 0-1,0-1 0,0 1 0,0 0 1,0 0-1,0 0 0,1 5 0,8 27-124,-1 0-1,-1 0 1,-2 1-1,-2 0 1,-1 1-1,-2-1 0,-3 48 1,-41 260-22,21-211-29,5 46 8,15-176 0,1 0 0,-1 0 0,1 0 0,0 0 0,0 0 0,0 0 0,1 0 0,-1 0 0,1 0 0,-1 0 0,3 4 0,-3-6 0,0 0 0,1 0 0,-1 0 0,1 0 0,-1 0 0,1 0 0,-1 0 0,1 0 0,0 0 0,-1 0 0,1 0 0,0-1 0,0 1 0,-1 0 0,1 0 0,0-1 0,0 1 0,2 0 0,7-3 0,-8 2 0,4-1 0,-1 0 0,0 0 0,1-1 0,-1 1 0,0-1 0,0 0 0,0 0 0,-1-1 0,1 1 0,0-1 0,4-4 0,47-44 0,-34 30 0,1-1 0,1 1 0,1 0 0,41-24 0,-56 39 0,0 1 0,1 0 0,0 0 0,0 1 0,0 1 0,0 0 0,0 0 0,1 1 0,-1 0 0,1 1 0,0 1 0,-1 0 0,14 1 0,-12 1 0,-1 1 0,0-1 0,0 2 0,0 0 0,0 0 0,-1 1 0,1 1 0,-1 0 0,18 13 0,-13-6 0,0 1 0,-1 0 0,-1 1 0,0 0 0,13 21 0,4 3 0,-21-27 0,0 1 0,-1 0 0,0 0 0,7 15 0,-13-19-313,1-1-1,1 0 1,-1 0 0,1 0-1,1 0 1,-1-1-1,1 1 1,0-1 0,9 6-1,53 29-14225,-42-23 2429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25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23 12593,'-1'-2'2284,"-6"-19"2042,5 38-220,6 41-912,-2-44-3054,1 0-1,1-1 1,0 1 0,1-1 0,0 0-1,0 0 1,2-1 0,0 0-1,0 0 1,1 0 0,14 15 0,-12-15-348,1-1-1,1-1 1,-1 0 0,2 0 0,-1-1 0,1-1 0,1 0 0,0 0 0,0-2 0,0 0 0,0 0 0,1-1 0,0-1 0,0-1 0,1 0 0,17 1 0,-25-5 208,1 1 0,0-1 1,0-1-1,-1 1 0,1-1 0,-1-1 0,1 0 1,-1 0-1,0-1 0,0 0 0,0 0 0,11-8 1,-12 5 449,1 1 0,-1-1 0,-1 0 1,1-1-1,8-12 0,6-7 1230,-20 25-1560,0 1-1,0 0 1,0 0 0,0-1 0,0 1 0,1 0 0,-1 0-1,0 0 1,0 0 0,1 0 0,-1 1 0,1-1 0,-1 0-1,1 1 1,-1-1 0,1 1 0,2-1 0,-3 2-59,0-1 0,-1 1 0,1 0-1,0 0 1,0 0 0,0 0 0,0 0 0,-1 0 0,1 0 0,0 0 0,-1 0 0,1 0-1,-1 0 1,0 0 0,1 0 0,-1 1 0,0-1 0,1 0 0,-1 0 0,0 0 0,0 1-1,0-1 1,0 0 0,0 0 0,-1 2 0,2 45-1358,-2-36 318,1 0-1,0 0 0,1 1 0,0-1 0,1 0 0,1 0 0,6 18 0,3 2-6719,6 17-5249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26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27 189 12057,'-16'-60'9759,"15"56"-7974,0 3-1716,0 0 77,0-1 0,0 1 0,0-1 0,0 1 0,0-1 0,1 0 0,-1 1 0,1-1 0,-1 0 1,1 1-1,0-1 0,-1 0 0,1 0 0,0 1 0,0-1 0,0 0 0,0 0 0,1 0 0,-1 1 0,0-1 0,1 0 0,-1 1 0,1-1 0,0 0 0,-1 1 0,1-1 0,0 1 0,0-1 0,0 1 0,0-1 0,0 1 0,0 0 0,1 0 0,-1-1 0,2 0 0,17-21 1017,-15 17-903,0 1-1,0-1 1,0 1 0,1 0-1,0 0 1,7-4 0,-11 7 73,29 10-24,-24 0-287,0 0 0,-1 0 0,1 1 0,-2 0 0,1 0-1,-1 0 1,-1 1 0,5 13 0,6 11-2,-2-6-34,10 37-1,-14-38-24,18 39 0,-22-56-20,-1 0 1,0 1-1,-1-1 1,3 20-1,-2-13 40,-4-14 62,14-17-4,6-12-33,19-31 0,-27 36-4,2 1 1,0 0 0,2 1-1,21-21 1,-21 26-21,-1 2 1,2 0-1,-1 1 1,2 1-1,-1 0 0,1 2 1,19-7-1,-28 13 15,-1 0 0,1 1 0,0 0-1,-1 0 1,1 1 0,0 0 0,-1 1 0,1 0-1,0 0 1,12 4 0,-12-3 0,-1 1 7,0-1 0,0 1-1,0 0 1,-1 1 0,1-1-1,-1 2 1,0-1 0,0 1-1,-1 0 1,1 0 0,-1 1-1,0 0 1,0 0 0,-1 0-1,0 1 1,0 0 0,-1 0-1,7 14 1,-4-8-7,-2 1 0,0 0 0,0 0 0,-1 0-1,-1 1 1,-1-1 0,0 1 0,0-1 0,-2 26 0,-3 24 37,2-60 104,3-6-111,14-20-42,25-44 1,11-16 61,-24 47-59,2 0-1,37-33 1,-50 53 1,1 0 0,0 2 0,0 0 0,2 1 0,-1 1 0,25-10 0,-34 18 8,0-1 0,0 2 0,1-1 0,-1 1 0,0 1 0,1 0 0,-1 0 0,1 1 0,-1 1 0,1 0 0,-1 0 0,1 1 0,-1 0 0,0 1 0,0 0 0,0 0 0,0 1 0,0 1 0,-1-1 0,0 2 0,9 5 0,4 6-101,0 0 1,-2 1-1,0 2 1,-1 0-1,-1 0 0,28 42 1,-30-39-991,1-1 0,1-1 0,1-1 0,37 31 0,-5-14-3533,4-8-3284,-14-11-2724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26.3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617 97 11889,'-6'-8'765,"-1"0"-1,0 0 1,0 1 0,0 0-1,0 1 1,-1 0 0,0 0-1,-1 0 1,1 1-1,-1 0 1,0 1 0,-1 0-1,1 0 1,-12-2 0,10 4-445,0 0 0,0 1-1,0 0 1,0 1 0,0 0 0,0 1 0,0 0 0,0 1 0,0 0 0,0 0 0,0 2 0,-18 7 0,6 0-157,1 1-1,0 1 1,1 0 0,0 2-1,2 1 1,-1 0 0,-28 32 0,26-22-1010,0 2 0,-29 47 0,20-19-990,30-52 1411,4-4-93,5 2 454,-6-2 66,1 1 0,0-1 0,-1 1 0,1-1 0,0 0 0,0 0 0,0 0-1,-1-1 1,1 1 0,0-1 0,-1 1 0,1-1 0,0 0 0,-1 0 0,1 0-1,-1 0 1,5-3 0,8-5 278,1 1 1,0 1-1,0 0 0,0 1 1,1 1-1,0 0 0,0 2 0,19-3 1,-18 5-142,0 1 0,0 1 0,0 0 0,0 1 0,0 1 0,0 1 0,33 11 0,-20-2-1098,55 31 0,-14 3-4569,-46-26-793,-6 9-3989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3:45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1 129 5308,'2'-1'140,"1"0"0,-1-1-1,1 1 1,-1 1 0,1-1-1,0 0 1,0 1 0,0-1-1,3 1 1,14-3 2186,-16 0-1797,0 1-1,0-1 1,0 0-1,-1 0 1,1-1-1,-1 1 0,0-1 1,4-5-1,5-5 240,9-3 765,-20 16-817,12-5 446,-13 5-1127,0 1-1,1 0 1,-1 0-1,0-1 0,0 1 1,1 0-1,-1-1 1,0 1-1,0 0 0,1 0 1,-1 0-1,0-1 1,1 1-1,-1 0 0,0 0 1,1 0-1,-1 0 1,0 0-1,1 0 0,-1-1 1,1 1-1,-1 0 1,0 0-1,1 0 0,-1 0 1,0 0-1,1 0 1,-1 1-1,1-1 1,-1 0-1,0 0 0,1 0 1,-1 0-1,0 0 1,1 0-1,-1 1 0,0-1 1,1 0-1,-1 0 1,0 1-1,0-1 0,1 0 1,-1 0-1,0 1 1,0-1-1,1 0 0,-1 1 1,0-1-1,0 0 1,0 1-1,1-1 0,-1 0 1,0 1-1,0-1 1,0 0-1,0 1 1,0-1-1,0 1 0,0-1 1,0 0-1,0 1 1,0-1-1,0 0 0,0 1 1,0-1-1,0 1 1,0-1-1,0 0 0,-1 1 1,2 3-279,0 5 372,-1 0 0,1 0 0,-3 17-1,2 24 242,7 303 533,-8-226-812,11 157 55,-1-86-160,13 29 282,-19-209-151,-3-18-111,0 1 0,0-1 1,1 0-1,-1 0 0,0 0 0,0 0 0,0 0 0,1 1 1,-1-1-1,0 0 0,0 0 0,0 0 0,1 0 0,-1 0 1,0 0-1,0 0 0,0 0 0,1 0 0,-1 0 0,0 0 1,0 0-1,1 0 0,-1 0 0,0 0 0,0 0 0,0 0 1,1 0-1,-1 0 0,0 0 0,0-1 0,0 1 0,1 0 1,-1 0-1,0 0 0,0 0 0,0 0 0,0 0 0,1-1 1,-1 1-1,0 0 0,0 0 0,0-1 0,10-6 46,-4 0-5,0-1-1,0 1 0,-1-1 0,0 0 1,0 0-1,5-14 0,21-61 121,-18 45-148,251-638-469,-264 675 447,31-72-1058,75-127-1,-93 180 422,-1 2 0,2 0 0,0 0 0,2 1 0,0 1 0,0 0 0,1 2 0,1 0 0,1 1 0,0 0 0,29-13 0,-40 22-165,0 1 1,1 1-1,-1 0 0,12-2 0,31 2-5199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26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216 183 11505,'-11'11'7514,"-28"49"-5524,33-49-1819,-69 112 1126,72-120-701,-28 3 1780,29-7-2276,0 0 1,0 0-1,-1 0 1,1 0-1,0-1 1,0 1-1,0-1 1,1 1-1,-1-1 1,0 0-1,0 1 1,1-1-1,-1 0 0,1 0 1,0 0-1,0 0 1,0-1-1,0 1 1,-2-4-1,0-2 128,1 0 0,-1 0 0,1-1-1,-1-10 1,1 3-23,1 0-1,1 0 1,0 0-1,2 0 1,-1 0-1,6-18 1,-6 30-184,0 1 0,0-1 1,0 1-1,1-1 0,0 1 0,-1-1 1,1 1-1,1 0 0,-1 0 1,0 0-1,1 0 0,-1 0 0,7-4 1,-7 6-12,1-1 1,0 1 0,0 0 0,0 0 0,0 0 0,0 0-1,0 1 1,0-1 0,0 1 0,0 0 0,0-1 0,0 1-1,0 1 1,0-1 0,0 0 0,0 1 0,0 0 0,0 0-1,0 0 1,3 1 0,3 2-8,0 1-1,-1 0 1,1 0-1,-1 1 0,0 0 1,0 0-1,-1 1 1,0 0-1,0 0 1,-1 1-1,0 0 1,0 0-1,0 0 1,-1 1-1,-1 0 0,6 14 1,-1-2-6,-2 0-1,0 1 1,-1 0-1,-1 0 1,-2 0 0,2 32-1,-4-26 0,-5 50 0,3-68 8,-1 0 0,0 0-1,-1-1 1,0 1 0,0 0-1,-1-1 1,0 0 0,-7 11-1,10-17 13,-2-5 5,0 1-17,1 0 1,-1-1-1,1 1 0,-1-1 1,1 0-1,0 0 0,0 1 0,0-1 1,0-1-1,0 1 0,0 0 0,1 0 1,-1-1-1,1 1 0,-1-1 1,1 1-1,-1-4 0,0 0 5,1 1 0,0-1-1,0 0 1,0 0 0,1 1-1,0-1 1,0 0 0,1-7-1,2-3 18,0 0-1,1 0 0,1 0 0,1 1 0,11-24 0,1 5-19,1 2-1,2 0 1,1 1-1,2 1 1,1 1 0,1 1-1,1 1 1,1 2-1,2 1 1,0 1-1,2 2 1,0 0 0,46-20-1,-64 36-9,-1-1-1,1 2 1,-1 0-1,1 1 1,1 0-1,-1 1 1,0 1-1,0 0 1,21 2 0,-25 0 2,-1 0 0,1 1 0,-1 0 0,1 1 1,-1 0-1,0 1 0,0 0 0,0 0 1,0 1-1,-1 0 0,0 1 0,0-1 0,0 2 1,12 11-1,-7-2 28,0 1 0,-1 1 0,0 0 1,-2 0-1,0 1 0,-1 0 0,-1 1 0,-1 0 1,0 0-1,6 41 0,-3 2-14,-4 0 1,0 90-1,-14 52-874,0 3-2688,9-157-567,2-1 0,10 55 0,-1-38-7408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28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11773,'0'0'6717,"19"3"-8926,3 0-335,0 20-1428,16 11-2809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27.8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29 13297,'0'-24'2766,"-4"19"1213,-8 6-2685,11-1-588,-16 2 3936,13-2-2409,6 4-798,2 1-1234,-1 1 1,0 0-1,0 0 0,-1 0 0,0 0 1,0 0-1,-1 1 0,1-1 0,-1 0 1,0 1-1,-1 6 0,5 51-201,2 80 0,-3-108-2843,11 20-7653,-11-40 7067,2-1-9586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28.5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45 204 9113,'0'0'13366,"-3"-1"-12054,-38-4 7307,43 7-8318,14 6-296,0 1-1,-1 1 1,-1 1 0,0 0-1,0 1 1,-1 0 0,0 1-1,-1 0 1,-1 1 0,0 1-1,11 19 1,-6-5-5,-5-10 0,14 32 0,-14-17 0,-11-34 0,0 1 0,0-1 0,0 1 0,0-1 0,1 1 0,-1-1 0,0 0 0,0 1 0,0-1 0,1 1 0,-1-1 0,0 0 0,1 1 0,-1-1 0,0 0 0,1 1 0,-1-1 0,0 0 0,1 0 0,-1 1 0,1-1 0,-1 0 0,0 0 0,1 0 0,-1 1 0,1-1 0,2-3 0,0 0 0,0-1 0,-1 1 0,0 0 0,1-1 0,-1 0 0,2-5 0,2-3 0,30-47-2,2 2 0,3 2 1,2 1-1,2 2 0,77-67 0,-113 111-24,1 1 0,-1 1 0,2 0 0,-1 0 0,1 1 0,0 0 1,0 1-1,0 0 0,0 1 0,19-3 0,-22 5 27,-1 0 0,1 0 0,0 1 0,0 1 1,0-1-1,-1 1 0,1 0 0,0 1 0,-1 0 1,1 0-1,-1 1 0,1 0 0,-1 0 0,0 0 1,-1 1-1,12 8 0,-3 1 15,0 1 0,-2 0 1,0 1-1,0 0 0,-1 1 0,-1 0 0,-1 1 0,0 0 1,-1 1-1,9 26 0,-1 9 17,-2 0-1,12 80 1,-20-100-1425,14 44 1,-13-52-342,1-1 0,2 0 0,0-1 0,2-1 0,0 1 0,1-2 0,2 0 0,23 25 0,-5-13-9670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28.7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15937,'12'32'3009,"-15"-1"-169,6-17-44,1 21-320,5 22-399,-6-17-285,1 8-272,-1 1-1200,0 5-320,0 0 0,-3 6 0,-3 0 0,0-5 0,0-1 0,6-5 0,-19 96-16642,22-125 3501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29.0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0 105 10217,'1'1'204,"-1"0"0,1 0 1,0 0-1,-1-1 0,1 1 0,0 0 0,-1 0 0,1-1 1,0 1-1,0 0 0,0-1 0,0 1 0,0-1 1,0 1-1,0-1 0,0 1 0,0-1 0,0 1 1,0-1-1,0 0 0,0 0 0,1 0 0,27-3 1541,4-1-599,480-37 1812,-471 33-2702,65-19 0,-102 25 217,-26-26 423,15 26-790,-1 1 1,0 1-1,-1-1 0,1 1 0,0 0 0,0 0 0,0 1 0,-7 2 0,5-2 40,-19 3 317,1 2 0,-1 1 0,1 1 0,1 1 0,0 2 0,0 0 0,1 2 0,0 0 0,1 2 0,-29 24 0,44-32-299,1 0 0,0 0 0,0 1 0,1 0 0,0 1 0,-12 18 0,18-25-146,1 0 1,0 0 0,-1 0-1,1 0 1,0 0 0,0 0-1,0 0 1,0 0 0,0 0-1,0 0 1,1-1-1,-1 1 1,1 0 0,-1 0-1,1 0 1,0 0 0,-1 0-1,1-1 1,0 1 0,0 0-1,1 0 1,1 2 0,27 28-78,-19-24-233,1 0 0,0 0-1,1-1 1,0-1 0,0 0-1,0-1 1,0-1-1,1 0 1,25 4 0,-36-7 235,48 8-2429,1-3 1,0-2 0,54-2 0,-50-1-2060,29 1-5360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29.3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0 155 11993,'0'0'6419,"2"2"-4690,76 79 2982,-36-29-3773,-20-27-662,-1 1-1,-1 1 1,-1 0 0,-1 2 0,26 59 0,-40-76-235,0 1 0,0-1 0,-2 0-1,0 1 1,0 0 0,-1 0 0,0-1-1,-1 1 1,-1 0 0,0 0 0,-5 22 0,5-34-32,0 0 0,-1 0 0,1 0 0,0 0 0,0 0 1,-1 0-1,1-1 0,0 1 0,-1 0 0,1-1 1,-1 1-1,1-1 0,-1 1 0,1-1 0,-1 0 0,1 1 1,-1-1-1,1 0 0,-1 0 0,1 0 0,-4-1 1,2 0 13,1-1 0,-1 0 0,0 1-1,0-1 1,1 0 0,-1-1 0,1 1 0,0 0 0,0-1 0,0 1 0,0-1 0,0 0 0,0 1 0,1-1 0,-1 0 0,-1-6 0,-1 1 31,1-1 0,1 0 1,-1 0-1,1-1 0,0-9 0,2 4-112,0 1-1,1-1 1,1 1-1,1-1 1,0 1 0,0 0-1,2 0 1,0 0-1,0 0 1,1 1 0,10-17-1,13-16-1720,54-69 0,-50 74-572,40-39 0,-51 59-1092,38-28 0,12 0-6578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29.6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11721,'0'0'128,"0"0"-1,0 1 1,0-1-1,0 0 1,0 0-1,0 0 1,0 0-1,0 0 0,0 0 1,0 1-1,0-1 1,-1 0 637,1 0-638,0 0 1,0 1-1,0-1 1,0 0-1,0 0 1,-1 0-1,1 0 1,0 0-1,0 0 1,0 0-1,0 0 1,0 0-1,0 0 1,-1 0-1,1 0 1,0 0-1,0 0 1,0 0-1,0 0 1,0 0-1,-1 0 1,1 0-1,0 0 1,0 0-1,0 0 1,0 0-1,0 0 1,0 0-1,-1 0 1,1-1 637,0 1-638,0 0 1,0 0-1,-1 0 1,8 21 3148,17 33-1202,-23-52-1896,60 124 2913,46 103-673,-45-83-1658,-61-143-727,0 0-1,0 0 0,1-1 1,-1 1-1,1-1 0,-1 1 1,1-1-1,0 1 0,0-1 1,0 0-1,0 0 0,0 0 1,0 0-1,1 0 0,-1-1 1,1 1-1,-1-1 0,1 1 1,0-1-1,-1 0 0,1 0 1,0 0-1,0 0 0,0-1 1,0 1-1,0-1 0,0 0 1,0 0-1,3 0 0,2-2 57,0 0-1,-1 0 0,1-1 1,-1 0-1,1-1 0,-1 0 1,0 0-1,0 0 1,9-9-1,29-25-1051,-2-1 0,64-78 0,-61 65-860,73-65 1,-37 52-3712,-22 27-2427,-16 14-1793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30.2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210 207 6681,'1'-1'379,"1"0"0,-1 0 0,0-1 0,1 1 0,-1 1 1,1-1-1,-1 0 0,1 0 0,-1 1 0,1-1 0,0 0 0,-1 1 1,1 0-1,0-1 0,-1 1 0,1 0 0,0 0 0,0 0 1,2 0-1,28-7 2993,-22 2-2516,1 0-205,0-1-1,0-1 1,0 0-1,-1 0 0,14-14 1,-21 18-567,-1 1 1,-1 0-1,1-1 1,0 1-1,0-1 0,-1 1 1,0-1-1,1 0 1,-1 0-1,0 0 1,0 0-1,-1 1 1,1-1-1,0 0 1,-1-1-1,0 1 0,0 0 1,0 0-1,0 0 1,0 0-1,-1 0 1,1 0-1,-1 0 1,0 0-1,0 0 0,0 1 1,0-1-1,0 0 1,-3-4-1,2 4-15,0 0 0,0 0 0,0 1 0,-1-1-1,1 0 1,-1 1 0,1 0 0,-1-1 0,0 1-1,0 0 1,0 0 0,0 1 0,0-1 0,0 1-1,-1-1 1,1 1 0,0 0 0,-1 0 0,1 0-1,-1 1 1,1-1 0,-1 1 0,1 0 0,-1 0 0,1 0-1,-1 1 1,1-1 0,-4 2 0,-7 0 86,1 1 0,0 0 0,0 1 1,0 0-1,0 1 0,1 0 0,0 2 1,0-1-1,0 1 0,1 1 0,0 0 1,1 0-1,-17 18 0,16-15-69,2 0-1,0 1 1,0 0-1,1 0 1,0 1-1,1 0 1,1 0-1,0 1 1,1 0-1,0 0 1,1 0-1,-4 26 1,7-32-84,1 0-1,-1-1 1,1 1 0,1 0 0,-1-1 0,2 1-1,-1 0 1,1-1 0,0 1 0,0-1 0,1 0-1,0 0 1,0 0 0,1 0 0,0 0-1,0-1 1,1 1 0,-1-1 0,1-1 0,1 1-1,-1 0 1,1-1 0,0 0 0,0-1 0,0 1-1,1-1 1,0-1 0,11 6 0,-1-2-126,0-1 0,-1-1-1,2 0 1,-1-1 0,0-1 0,1-1 0,0-1 0,-1 0 0,1-1 0,0-1-1,24-4 1,-20 2 55,-1-1 0,0-1 1,0-1-1,-1-1 0,0-1 0,0-1 0,0 0 0,-2-1 0,1-1 0,28-23 0,-43 30 45,12-8 6,-1-1-1,0-1 0,22-29 1,-36 42 16,0 1 0,-1-1 0,1 0 0,0 1 0,0-1 0,-1 1 0,1-1 0,0 1 0,0-1 0,0 1 0,0-1 0,-1 1 0,1 0 0,0-1 0,0 1 0,0 0 0,0 0 0,0 0 0,0 0 0,0 0 0,0 0 0,0 0 0,0 0 0,1 1 0,19 6-14,-10 2 8,-2 0 1,1 1-1,-2 0 0,1 0 0,-1 1 0,-1 0 0,12 22 1,15 31 35,-32-62 16,1-2-40,0 0 0,1 0 0,-1-1 0,0 1 0,0-1-1,1 0 1,-1 0 0,0 0 0,0 0 0,0-1 0,0 1 0,0-1 0,-1 0 0,1 0 0,0 0 0,2-2 0,2-4 70,-1 0-1,1 0 0,9-17 0,9-12 141,-7 15-81,1 0 1,1 1 0,1 1 0,1 1-1,0 1 1,35-21 0,-47 33-59,-1 2 0,1-1 0,0 1 0,0 1 1,1-1-1,-1 2 0,1 0 0,21-2 0,-25 4 6,1 0-1,-1 1 1,1 0-1,-1 0 0,1 0 1,-1 1-1,0 1 1,0-1-1,0 1 0,0 0 1,0 1-1,0 0 1,-1 0-1,7 5 1,-4-1 60,0 0 0,-1 1 0,0 0 0,0 0 0,-1 1 1,0 0-1,7 14 0,33 79 248,-47-100-393,25 68-150,-20-53-527,1 0-1,1 0 1,1 0 0,0-1 0,1 0 0,13 18 0,-3-10-2125,29 33-8528,-10-25 614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30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 15553,'0'0'159,"0"1"0,1 0 0,-1-1-1,0 1 1,0-1 0,1 1 0,-1 0-1,0-1 1,0 1 0,0 0 0,0-1 0,0 1-1,0 0 1,0-1 0,0 1 0,0 0-1,0-1 1,0 1 0,-1 0 0,1-1-1,0 1 1,0 0 0,-1-1 0,1 1-1,0-1 1,-1 1 0,1-1 0,-1 1-1,1-1 1,-1 1 0,1-1 0,-1 1-1,1-1 1,-1 1 0,1-1 0,-1 0-1,0 1 1,0 0 58,-1 0 0,1 0-1,0 1 1,0-1 0,0 0 0,0 0-1,0 1 1,0-1 0,0 1 0,1-1-1,-1 1 1,0-1 0,1 1 0,-1 0-1,1-1 1,0 1 0,-1-1 0,1 3-1,6 279 6448,-6-229-6265,-1 14-893,-1-33-624,2 0-1,1-1 1,10 59-1,0-18-6201,-8-42 308,2-11-3471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3:46.0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22 564 4112,'-6'-8'279,"-9"-17"799,15 24-976,0 0-1,0 0 1,0-1-1,0 1 1,0 0-1,0 0 1,0 0-1,0 0 1,0 0-1,0 0 1,1 0-1,-1 0 1,0 0-1,1 0 1,-1 0-1,1 0 1,-1 0-1,1 1 1,-1-1-1,1 0 1,0 0-1,-1 0 1,1 1-1,0-1 1,1-1-1,-2 1 7,1 1-1,-1-1 1,1 0-1,-1 0 1,0 0-1,0 0 1,1 0 0,-1 0-1,0 0 1,0 0-1,0 0 1,0 0-1,0 0 1,0 0-1,0 0 1,-1 0 0,1-1-1,-1-2 203,2-14 224,1 0 1,1 0-1,0 0 0,1 0 1,1 0-1,1 0 1,1 1-1,0 0 1,15-25-1,2 3 89,1 2-1,53-61 1,-68 87-473,-1 0 117,1 0 0,1 0 0,17-13 0,-26 22-229,0 0 0,0 1 0,-1-1 0,1 0 0,0 0 0,-1 0 0,1 0 0,-1 0 0,2-4 0,5-7 141,-6 11 204,-1 6-381,6 42 32,2 0-1,2 0 0,2-1 0,19 43 0,-18-56-20,-1 2 1,-2 0 0,-2 0-1,-1 1 1,5 46 0,-11-65-89,-2 0 1,0 0 0,-1 0-1,-1 1 1,0-1 0,-1 0-1,0-1 1,-2 1-1,0-1 1,0 0 0,-2 0-1,0 0 1,0-1 0,-11 14-1,9-15-564,-1 0-1,0 0 1,-2-1-1,1-1 1,-1 0 0,-1 0-1,-17 11 1,-14 4-3073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30.6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60 13237,'-4'-4'788,"-7"-6"-57,4 7 4087,26-4-2350,-10 2-2053,5 0-37,0 0 0,1 1 0,-1 0 0,1 1 0,19-1 0,83-1 740,-78 5-866,-39 0-251,186 2 717,-162 0-635,-1 1 0,1 1 0,-1 1 0,0 1 0,39 16 0,-54-19-33,-1 1 0,0 0 0,0 1 0,0 0 0,0 0 0,-1 0 0,0 1 0,0 0 0,0 0 0,-1 0 0,0 1 0,0 0 0,0 0 0,-1 0 0,0 1 0,4 12 0,0 7 85,-1-1 1,-1 1-1,4 47 0,5 24-895,-9-71-129,-2-7-222,0-1 0,11 26 1,-12-38-678,1 1 0,0-1 0,0 1 0,1-1 0,6 8 0,20 17-8222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30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 10745,'0'0'1440,"19"-3"-296,7 3-84,-4 6-3008,0-3-1688,13 5-2185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31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203 355 11337,'-38'51'2824,"36"-49"-2490,0 0 1,0 0-1,0-1 1,0 1-1,-1 0 1,1-1-1,0 0 0,-1 1 1,0-1-1,1 0 1,-1 0-1,-4 1 1,5-2-136,0 0 1,1 1-1,-1-1 1,1 1-1,-1-1 0,1 1 1,-1 0-1,1-1 1,-1 1-1,1 0 1,0 0-1,-1 0 0,1 0 1,0 0-1,0 1 1,0-1-1,0 0 1,-2 3-1,0 1 293,0 1-1,1 0 1,-1 0-1,1 0 1,0 0-1,1 1 1,0-1-1,0 0 1,0 1 0,1-1-1,-1 1 1,2-1-1,-1 1 1,2 9-1,0-7-278,0 0 0,0 0 0,1-1 0,0 1 0,0-1 0,1 0 0,0 0-1,1 0 1,9 13 0,-6-13-168,1 1-1,-1-1 0,1-1 1,1 0-1,0 0 0,0-1 0,0 0 1,0 0-1,1-1 0,0-1 1,0 0-1,1 0 0,22 3 1,-29-6-35,0 0-1,0-1 1,0 1 0,0-1 0,0 0 0,0-1 0,0 1 0,0-1 0,0 0 0,0 0-1,-1-1 1,1 1 0,0-1 0,-1 0 0,1 0 0,-1-1 0,1 1 0,-1-1 0,0 0 0,0 0-1,-1 0 1,1-1 0,-1 1 0,1-1 0,-1 0 0,0 0 0,0 0 0,-1-1 0,1 1 0,-1 0-1,0-1 1,0 0 0,-1 1 0,3-9 0,-1-5-10,-1 0 0,0-1 0,-1 1 0,-1 0 0,0-1 0,-2 1 0,0 0 0,-1 0 0,-1 0 0,-1 0 0,0 1 0,-1 0 0,-12-24 0,0 6 0,-1 0 0,-2 1 0,-1 1 0,-1 1 0,-32-33 0,42 51-602,0 0-1,-1 0 1,-1 1 0,0 1-1,0 0 1,-1 1 0,-1 1-1,0 1 1,-25-11 0,14 16-3350,26 4 3540,1 0 0,0 1 1,0-1-1,-1 0 0,1 0 1,0 1-1,0-1 0,0 0 1,0 1-1,-1-1 1,1 1-1,0 0 0,0-1 1,0 1-1,0 0 0,0 0 1,0 0-1,0-1 0,1 1 1,-1 0-1,0 0 1,0 1-1,-2 19-9928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31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 11561,'23'0'1700,"-22"0"-1551,-1 0 1,0 0-1,1 0 0,-1 0 1,0-1-1,1 1 1,-1 0-1,1 0 0,-1 0 1,1 0-1,-1 0 0,0 0 1,1 0-1,-1 0 0,1 1 1,-1-1-1,0 0 1,1 0-1,-1 0 0,0 0 1,1 0-1,-1 1 0,0-1 1,1 0-1,-1 0 0,1 1 1,5 24 1981,10 79-270,-12-83-1696,-2 1 1,-1 0 0,0-1-1,-3 23 1,0 0 143,8-11 871,-5-30-657,8-21 711,-7 10-1011,0 1 0,0-1 0,-1 0 0,0 0 0,0 0-1,-1 0 1,0 0 0,0 0 0,-2-9 0,1 5 42,0 1-1,1-1 1,2-19 0,1 19-139,0 0 0,1 0 1,0 1-1,1-1 0,0 1 1,1 0-1,0 1 0,1-1 0,0 1 1,0 1-1,1-1 0,1 1 0,-1 1 1,2-1-1,11-8 0,-17 16-43,0-1-1,0 1 1,0 0-1,0 0 1,0 0-1,0 1 1,1-1-1,-1 1 1,0 0-1,0 0 1,0 0-1,0 1 1,0 0-1,0 0 1,1 0-1,-2 0 1,1 0-1,4 3 1,-2-2 31,4 1-82,0 1 0,-1 0 0,0 1 0,0 0 0,0 1 0,0 0-1,-1 0 1,0 1 0,13 13 0,0 5 16,31 46 0,-40-53-46,35 50-2,47 52-304,-75-98-1227,2-1 0,0 0 0,1-2 0,45 30 0,-9-7-7338,-13-8-4086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31.6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92 15781,'-48'-40'3353,"45"29"7744,6-3-9973,7-1-64,6 10-4836,0-1 927,3 17-19957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34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357 0 8333,'0'0'7769,"-4"2"-6083,-10 5-1025,-1 2 0,1-1 0,1 2-1,-1 0 1,2 1 0,-1 0 0,1 0 0,1 2-1,0-1 1,1 1 0,-15 27 0,-1 7 1688,2 1 1,-24 70 0,27-55-2350,3 0 0,2 1 0,3 0 0,3 1 0,3 1 0,3-1 0,3 1 0,2 0 0,4-1 0,2 1 0,3-1 0,22 75 0,-22-107 0,2-2 0,1 1 0,1-1 0,1-1 0,2-1 0,1 0 0,2-1 0,0-1 0,2-1 0,1-1 0,1-1 0,1-1 0,1-1 0,1-2 0,0 0 0,2-2 0,0-1 0,1-1 0,1-2 0,0-1 0,1-1 0,1-2 0,-1-1 0,1-1 0,55 4 0,-70-11-490,0-1 0,0 0 0,0-2 0,0 0 1,-1-1-1,1-1 0,-1 0 0,0-1 0,0-1 0,0-1 0,26-15 0,-24 11-622,-1-1 0,0-1 0,-1-1-1,-1 0 1,0-1 0,-1 0 0,0-2 0,-1 0-1,14-24 1,11-28-11670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34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26 227 11073,'-10'-18'2092,"1"-4"-104,2 2-323,7 5-281,4-5-340,11 3-220,11-9-148,-1 9-148,7-3-124,9 9-184,1-4-324,-1 1-480,6 8-676,11 1-480,-8 8-613,-2 2-2279,6 10-3609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34.5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1 132 10657,'6'-20'5981,"16"20"-4653,13-9-332,6-2-284,13-4-532,10 1-704,12-3-1064,4 0-873,5 2-1971,14 1-3433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34.7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13817,'9'20'2360,"7"-14"-35,3 2-269,-9 1-312,-4 2-320,16 4-280,23 10-292,2-5-180,4-5-420,13 8-696,5-1-228,-2-4-448,6-1-500,-3 3-448,0-6-80,-7-3-253,-12-5-2339,-6-3-3709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34.8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671 38 11913,'-118'-17'2288,"67"0"85,-9 14 291,9 8-416,1 4-392,2 8-364,-3 3-312,7 6-264,2 5-187,4 7-133,10-1-524,9 3-968,6 3-497,-9-3-1087,-1-3-1160,14 3-2277,6 3-5100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3:49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36 280 5905,'-3'-3'282,"0"0"1,0-1-1,0 1 1,0-1-1,0 0 0,1 0 1,0 0-1,0 0 1,0-1-1,0 1 1,1 0-1,-1-1 1,1 1-1,-1-10 1,1-2 1164,1-1 1,3-31-1,1-4 2443,9 63-3152,-8-4-647,0 0 0,-1 0-1,0 1 1,0 0-1,-1 0 1,0-1 0,-1 2-1,1-1 1,0 12-1,5 10 113,140 534 1409,-83-313-1370,25 55-92,-79-268-113,17 48 5,-24-76 38,1-1 0,0 1 0,1-1 0,0 0-1,14 15 1,-20-23-72,1-1 0,0 1 0,-1 0 0,1-1 0,0 1 0,0-1 0,-1 1 0,1-1 0,0 1 0,0-1 0,0 1 0,0-1 0,0 0 0,0 1 0,0-1 0,0 0 0,0 0 0,0 0 0,0 0 0,0 0 0,0 0 0,-1 0 0,1 0 0,0 0 0,0 0 0,0-1 0,2 0 0,0 0 2,0-1 1,0 0 0,0 1-1,-1-1 1,1-1 0,0 1-1,-1 0 1,4-5 0,3-3 11,-1-2 0,0 1 1,11-23-1,79-183 124,45-77-307,200-366-3782,-253 525 1427,-77 118 1301,0 2 0,1 0 0,0 0 0,2 1 0,30-21 0,2 11-5229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35.1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13 124 14669,'0'0'1950,"-2"-2"45,-9-13 940,11 15-2854,0-1-1,0 1 1,0 0 0,0-1 0,0 1-1,0-1 1,0 1 0,0 0 0,0-1-1,1 1 1,-1-1 0,0 1 0,0 0 0,0-1-1,0 1 1,0 0 0,1-1 0,-1 1-1,0 0 1,0-1 0,1 1 0,-1 0-1,0-1 1,0 1 0,1 0 0,-1-1 0,5-1 260,-1 0 0,1 0 1,-1 0-1,1 1 0,9-2 1,-12 3-332,50-10 970,1 3-1,61 0 1,-15 1-479,30-6-422,130-10-1673,-92 16-2799,-209-7-7113,10 12 2676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39.1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26 3984,'0'0'1215,"-2"-2"-112,-4-1-492,0 0-1,-1 1 1,1-1 0,-1 1 0,1 0-1,-14-1 1,17 3 589,-19-5-355,6 4-556,13 1 163,5 1-243,16 3-309,1 0 0,-1-1 0,0-1 0,1-1 0,29-2 1,-7 1-355,157-1-4392,-75-3 157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54.0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384 126 7925,'1'-1'423,"-1"0"1,1 0-1,0 0 1,0-1 0,0 1-1,-1 0 1,1 0-1,-1-1 1,1 1 0,-1 0-1,1-1 1,-1 1-1,0 0 1,1-3-1,-2 1-28,1 1-1,0-1 0,-1 0 0,0 1 0,0-1 1,0 1-1,0-1 0,0 1 0,-2-4 0,-5-14 2004,7 18-1230,-8-17 1160,7 17-2108,1-1-1,0 1 1,0 0 0,-1 0-1,0 0 1,1 0 0,-1 0-1,0 1 1,0-1-1,0 0 1,0 1 0,0-1-1,0 1 1,0 0 0,0 0-1,-1 0 1,1 0 0,-4-1-1,2 1-83,-1 1 1,1-1-1,-1 1 0,1 0 1,0 0-1,-1 1 0,1-1 0,0 1 1,-9 2-1,-2 3 3,0 0 1,0 1-1,1 1 0,-25 17 1,20-12 21,1 1 1,0 1 0,2 1 0,-29 34-1,38-41-117,0 0 0,1 0 0,0 1 0,1 0 0,0 0 0,0 0 0,1 1 0,1-1 0,0 1-1,0 0 1,1 0 0,-1 14 0,3-19-56,0 1 0,0-1 0,1 1 0,0-1 0,0 1-1,1-1 1,-1 1 0,1-1 0,1 0 0,-1 0 0,1 0 0,0 0-1,6 7 1,-3-5-50,0 0 1,1-1-1,1 0 0,-1 0 0,1 0 1,0-1-1,16 9 0,7 0-366,0-1-1,1-1 1,0-2-1,34 7 1,10-1-1909,124 14 1,-14-19-8727,-131-12 863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54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0 152 9537,'1'-3'624,"0"1"1,0-1-1,0 1 0,0-1 1,1 1-1,-1 0 1,1 0-1,0-1 0,-1 1 1,1 0-1,0 0 0,4-2 1,-3 1-340,0 2 0,0-1-1,1 0 1,-1 1 0,0-1 0,1 1 0,-1 0 0,6-1-1,4 1-300,0 0 0,0 1 0,0 0 0,16 3 0,-17-2 596,20 3-436,-1 1 0,1 2 0,-2 1 0,1 1 0,-1 2 0,0 1 0,-1 1 0,-1 2 0,0 1 0,-1 1 0,0 1 0,43 39 0,-54-42-120,0 1 0,0 1 0,-2 0 0,0 1 0,-1 1 0,-1 0 1,-1 0-1,-1 1 0,0 1 0,-2 0 0,0 0 0,-1 0 0,-1 1 0,-2 0 0,0 1 0,-1-1 1,-1 0-1,-2 43 0,0-18 2351,-24-62-728,22 9-1582,0 0-1,1-1 1,0 1-1,0-1 0,0 1 1,1-1-1,0 1 1,0-1-1,1 0 1,0 1-1,0 0 1,0-1-1,1 1 1,3-8-1,5-15 94,23-44 1,-8 28-655,1 1 0,2 1 0,34-40 1,115-106-4262,-91 115 1003,-24 32-2629,-14 18-2109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54.9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21 269 8209,'1'-5'307,"1"0"0,-1 0 1,1 0-1,0 0 1,0 0-1,4-5 0,-5 7-80,1 1 0,0 0 1,0 0-1,1 1 0,-1-1 0,0 0 0,1 1 0,-1-1 0,0 1 0,1 0 0,0 0 0,-1 0 0,1 0 1,3 0-1,155-36 5204,-121 29-4957,-22 4-189,1 1-1,-1-2 1,1-1-1,-1 0 1,26-13-1,-42 18-267,-1 0-1,1 0 0,-1 0 0,0 0 1,0 0-1,1 0 0,-1-1 1,0 1-1,0 0 0,0-1 1,0 1-1,0-1 0,-1 1 0,1-1 1,0 1-1,-1-1 0,1 1 1,-1-1-1,1 0 0,-1 1 0,0-1 1,0 0-1,1 1 0,-1-1 1,-1 0-1,1 1 0,0-1 0,0 0 1,-1 1-1,1-1 0,-1-2 1,0 0-2,0 1 1,0-1 0,0 1 0,-1-1-1,1 1 1,-1 0 0,0-1 0,0 1-1,0 0 1,0 0 0,-1 1 0,1-1-1,-1 0 1,0 1 0,0-1 0,1 1-1,-2 0 1,1 0 0,0 0 0,0 0-1,-1 1 1,1-1 0,0 1 0,-1 0 0,0 0-1,1 0 1,-1 0 0,0 1 0,1 0-1,-6 0 1,-5-1 33,1 1 1,0 1-1,0 0 1,-1 1-1,1 0 0,0 1 1,-16 6-1,13-2 8,1 0 1,0 1-1,1 0 0,0 1 1,0 1-1,1 0 0,0 1 0,1 1 1,0 0-1,1 0 0,0 1 1,1 0-1,0 1 0,1 0 1,1 1-1,-9 20 0,16-30-48,-1 0 0,1 0 0,0 0 0,1 0 1,-1 0-1,1 0 0,0 0 0,0 0 0,0 0 0,1 0 0,0 0 0,0 0 0,0-1 0,0 1 0,1 0 0,2 5 0,0-1-5,1 1 0,0-1-1,1 0 1,0-1-1,0 1 1,11 11 0,-1-6-28,-1-1 0,2-1 0,-1 0 0,2-2 0,0 1 0,0-2 0,0-1 0,38 12 0,0-4-286,108 15 1,-102-23 178,1-2 0,-1-3 0,1-3 0,-1-3-1,1-2 1,102-23 0,-150 24 171,1 0-1,26-13 1,-38 16-26,0-1 1,0 0 0,0-1 0,-1 1 0,1-1-1,-1 0 1,0 1 0,0-1 0,0-1-1,0 1 1,0 0 0,-1-1 0,1 1 0,-1-1-1,3-5 1,-5 7-13,1 1 0,-1 0 0,0 0 0,1 0 0,-1 0 0,0 0 0,0 0 0,0 0 0,0-1 0,0 1 0,0 0 0,0 0 0,0 0 0,0 0 0,-1 0 0,1 0 0,0 0 0,-1 0 0,1-1 0,-1 1 0,1 0 0,-1 0 0,0 1 0,0-3 0,-1 1 1,0 1 0,0-1 0,-1 1 0,1-1 0,0 1 1,0 0-1,-1-1 0,1 1 0,-1 0 0,-3 0 0,-2-1 1,0 0 0,0 1 0,0 0-1,0 1 1,0-1 0,-12 2 0,4 2-250,1 0 0,-1 1 0,1 0-1,0 1 1,-27 13 0,31-11-464,-1 0 0,1 0 0,0 1 0,1 1-1,0 0 1,0 0 0,-8 11 0,16-18 441,21-10 1418,37-10 0,-41 13-623,-2 2-228,0 0-1,0 1 1,0 1 0,0 0-1,0 0 1,0 2-1,0-1 1,0 2-1,17 3 1,13 6 132,59 22 0,-65-19-2886,59 13 0,-70-23-2904,2 1-3268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55.2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33 12857,'-1'-1'157,"1"0"0,-1 0 0,1 0-1,-1 0 1,1 0 0,-1 0 0,1 0 0,-1 0-1,1 0 1,0 0 0,0 0 0,0 0-1,0-1 1,0 1 0,0 0 0,0 0 0,0 0-1,0 0 1,0 0 0,0 0 0,1 0 0,-1 0-1,0 0 1,1 0 0,-1 0 0,1 0 0,-1 0-1,1 0 1,1-2 0,-2 3-121,0 0 0,0 1 1,0-1-1,0 0 0,0 0 0,0 0 0,0 0 1,0 0-1,0 0 0,0 0 0,0 0 1,0 0-1,0 0 0,0 1 0,0-1 0,0 0 1,0 0-1,0 0 0,0 0 0,0 0 1,0 0-1,0 0 0,0 0 0,0 0 0,0 0 1,0 1-1,0-1 0,0 0 0,0 0 0,1 0 1,-1 0-1,0 0 0,0 0 0,0 0 1,0 0-1,0 0 0,0 0 0,0 0 0,0 0 1,0 0-1,0 0 0,1 0 0,-1 0 1,0 0-1,0 0 0,0 0 0,0 0 0,0 0 1,0 0-1,0 0 0,0 0 0,0 0 0,0 0 1,1 0-1,-1 0 0,0 0 0,0 0 1,0 0-1,0 0 0,0 0 0,0 0 0,34 215 8146,-28-165-7279,4 49 573,-3 130 0,-21-10-3820,-6-95-3650,9-62-3322,8-39-1889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55.3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1 109 9665,'6'-20'6200,"13"17"-4823,0 0-297,19-3-284,32-2-316,0-1-344,3 0-580,6 4-452,7-7-532,6 4-221,-3-1-275,-3 1-1956,-1-1-2649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55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462 120 7045,'-1'0'228,"-1"-1"1,1 0 0,0 1 0,-1-1 0,1 0 0,0 0 0,0 0-1,0 0 1,-1 0 0,1-1 0,0 1 0,0 0 0,1 0 0,-1-1-1,0 1 1,0 0 0,1-1 0,-1 1 0,0-1 0,1 1 0,0-1-1,-1 1 1,1-1 0,0 1 0,0-1 0,0 1 0,0-1 0,0 0-1,0 1 1,0-1 0,0 1 0,1-1 0,-1 1 0,1-2 0,0-2-343,-1 2 2643,-1-2-2164,0 0-1,0 0 1,-1 0-1,0 0 1,0 1-1,0-1 1,-1 0-1,-3-5 1,4 9-291,0-1 1,1 1 0,-1-1-1,0 1 1,0-1 0,0 1-1,0 0 1,0 0 0,0 0-1,0 0 1,-1 1 0,1-1-1,0 0 1,0 1 0,-1 0-1,1-1 1,0 1 0,-1 0-1,1 0 1,0 0 0,0 0-1,-3 1 1,-17 3 436,1 0-1,0 1 0,0 1 1,0 1-1,1 1 1,0 1-1,0 0 1,-19 14-1,24-13-181,1 0 0,0 1 0,0 0 0,1 1 0,1 1 0,0 0 0,0 0-1,1 1 1,1 1 0,-11 21 0,18-30-270,0-1-1,1 1 1,-1 0 0,1 0-1,1 0 1,-1 0-1,1 1 1,0-1-1,1 0 1,-1 0 0,1 1-1,0-1 1,1 0-1,-1 1 1,1-1 0,1 0-1,-1 0 1,1 0-1,0 0 1,0 0 0,1 0-1,0-1 1,0 1-1,0-1 1,1 1 0,0-1-1,7 7 1,0-1-232,1-1 0,0 0 1,0-1-1,1-1 0,0 0 0,1 0 1,0-2-1,0 1 0,0-2 1,22 6-1,9-1-1829,1-1 0,60 3-1,29-5-6601,-125-6 7627,91 0-10872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5:39.7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0 127 3916,'0'0'2710,"4"-3"-2061,12-5-423,-1 0 1,2 1-1,-1 1 1,1 0 0,0 1-1,0 1 1,23-3 0,135-8 228,-124 13-347,1281-17-182,-604 20-1135,-671-1 996,-18 1-182,-1-2 0,0-1 0,1-2-1,51-12 1,-70 9-1230,-1-1 55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6:23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37 252 6793,'13'-26'2045,"-10"21"1714,-4 2-1885,0 1-1477,0-1 1,1 0-1,-1 0 1,0 1-1,1-1 1,0 0 0,0 0-1,0 0 1,0 1-1,0-1 1,0 0-1,1 0 1,-1 1-1,3-6 1,-1 1 233,1 0 0,1 0-1,-1 0 1,7-8 0,-9 13-463,-1 0 0,1 0-1,0 0 1,-1 0 0,1 0 0,-1 0-1,0-1 1,0 1 0,0 0 0,0 0-1,0 0 1,0 0 0,-1-4 0,-1-10 1348,2 9-978,0-1 1,1 1-1,0-1 1,0 1 0,1-1-1,2-7 1,-3 13 587,-1-1-773,3-12-288,-22 162-65,-5 83 0,-14 159 0,31 1 0,9-151-4310,0-244-1019,4-2 2203,0-1-452,9-23-9862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3:50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153 612 3896,'0'0'4593,"-1"-3"-3634,-1-2-764,1 1 1,-1-1-1,1 0 1,0 1-1,1-1 1,-1 0-1,1 0 1,0 0-1,0 0 1,0 1-1,1-1 1,0 0-1,0 0 1,0 1-1,0-1 1,1 0-1,0 1 1,0-1-1,3-5 1,197-347 4182,-192 337-4044,-1 0 0,-1-1-1,-1 0 1,0-1 0,3-23-1,-10 42-352,-3 5 48,-1 0 0,1-1 0,0 1 0,0 1-1,0-1 1,0 0 0,0 1 0,1 0 0,-4 2 0,4 0-15,-1 0 1,1 1-1,0-1 1,0 0-1,0 1 0,1-1 1,0 1-1,0-1 1,0 1-1,1-1 1,0 9-1,0 1 13,1 0 0,1 0 0,5 17 0,-2-11-13,2-1 1,1 0 0,0 0 0,20 34 0,56 70 52,-38-57-67,-9-15 3,-10-14 4,29 51 1,-50-78-9,-1 0 1,0 1 0,0-1 0,-1 1 0,-1 0 0,0 0-1,-1 0 1,0 0 0,0 22 0,-2-27 2,-1 0 0,-1 1 0,1-1 0,-1 0 0,0 0 0,-1-1 0,0 1 0,0 0 0,0-1 0,-1 0 0,0 0 0,0 0 0,0 0 0,-1 0 0,0-1 0,0 0 0,-1 0 0,1 0 0,-1-1 0,-10 6 0,-10 5-175,-2 0 0,1-2 0,-45 14 1,68-26 128,-231 76-3919,75-38-2649,81-26 418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6:24.1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0 8381,'0'0'2485,"-1"3"-154,-10 20 537,-18 46 2570,26-57-4957,-1 0 1,1 0-1,1 0 1,0 0-1,1 0 1,0 1-1,2 17 1,1-11-150,0 0 0,2 0 1,0 0-1,1-1 0,1 0 0,0 0 0,13 24 1,-5-18-66,0 0 1,2-1-1,1 0 1,29 30-1,-9-16-163,2-2 0,1-2-1,2-2 1,1-2 0,48 25 0,-37-27-867,0-3 1,2-2 0,81 22-1,-111-38 67,0-1-1,0 0 1,1-2-1,0-2 1,-1 0-1,1-1 1,0-2-1,-1-1 1,37-8 0,-50 7 251,1 0 0,-1-1 1,0 0-1,0-1 0,-1-1 1,1 0-1,-1 0 0,15-13 1,-19 12 286,-1 1 1,1-1-1,-1-1 1,0 1 0,-1-1-1,0 0 1,-1-1-1,0 1 1,0-1 0,-1 0-1,6-20 1,-6 13 511,0 0 0,-2-1-1,0 1 1,-1-1 0,-1 1 0,-3-34-1,1 34 444,-2 1-1,1 0 1,-2 0-1,0 1 1,-1-1-1,0 1 1,-11-16-1,-11-29 4543,26 56-3578,1 6-1581,0-1-1,-1 0 0,1 0 1,0 1-1,0-1 1,0 1-1,0-1 0,0 1 1,0-1-1,0 1 1,1 0-1,-1 1 1,-2 3 71,-5 11-209,2 1-1,0-1 1,0 1-1,-4 33 0,-5 82-77,12-107 32,-12 502-411,15-507 297,0-16-198,3 70-4775,-1-68 3105,-1 0 0,1 0 1,0 0-1,5 11 0,11 9-11928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6:24.6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1 665 13681,'0'0'1844,"3"1"-199,8 2-1032,1 0-1,0-1 0,-1-1 1,1 0-1,0 0 1,0-1-1,20-3 0,126-18 757,-135 16-1235,-1-1 1,0-1-1,0 0 0,0-2 0,20-11 0,-35 16-85,-1-1 0,0 1 0,-1-1 0,1 0 0,-1 0 0,0 0 0,0-1-1,0 0 1,-1 0 0,0 0 0,0-1 0,0 1 0,-1-1 0,0 0 0,0 0 0,2-12 0,-4 18-18,-1 0 0,0-1 0,0 1 0,1 0 0,-1 0 0,0 0 0,0 0 0,0 0 0,0 0 0,0 0 0,0 0 0,0 0 0,0 0 0,-1-1 0,1 1-1,0 0 1,-1 0 0,1 0 0,-1 0 0,1 0 0,-1 0 0,1 1 0,-1-1 0,0 0 0,1 0 0,-2-1 0,0 1 36,0-1-1,-1 1 1,1 0-1,0 0 1,0 0-1,-1 0 1,1 0-1,-1 0 1,1 1-1,-1-1 1,-2 1-1,-5-1 104,0 1-1,0 0 1,0 0-1,1 1 0,-11 2 1,1 3 53,0 0 0,0 1 0,1 1 0,0 0 0,0 2 0,1 0 0,0 1 0,1 0 0,1 2 0,0 0 0,-21 22 0,19-16 40,1 0 0,1 1-1,1 1 1,1 0 0,0 1 0,2 0-1,0 1 1,-12 39 0,20-49-263,0-1 0,0 1 0,2 0 0,-1 0 0,2 0 0,-1 0 0,2 0 0,3 23 0,-3-29 0,1 1 0,1 0 0,-1-1 0,1 0 0,0 1 0,1-1 0,-1-1 0,2 1 0,-1 0 0,1-1 0,0 0 0,0 0 0,0 0 0,1-1 0,10 8 0,-1-3-77,0-1 0,0-1 0,1-1-1,0 0 1,0-1 0,1-1 0,0 0 0,0-1 0,0-1 0,0 0 0,0-2-1,1 0 1,-1-1 0,29-3 0,-11-2-181,0-2 1,-1-1-1,0-1 0,0-2 0,-1-1 1,39-22-1,-43 19-364,-1-2 1,0-2-1,-2 0 0,47-44 1,-52 42 305,0-2 0,-1 0 0,-1-1 1,-1-1-1,14-28 0,55-130-735,-60 122 779,-8 18 286,-1 0 0,-2-2 0,-2 0 0,14-84 0,-27 123 73,6-48 1711,0-57 0,-9 82-28,0 28-660,0 7-24,-5 52 392,-18 219-1366,-2 35-134,27-308 20,-5 92-4110,13 155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6:24.8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86 15817,'-54'-3'3257,"70"-5"-465,0-4 1544,6 15-2875,-6-3-325,29-3-180,24 1-696,-2-1-548,12-3-944,-2-3-449,8-8-915,7 3-1048,7 5-2457,12 7-5388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6:25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21 912 6593,'0'0'8364,"9"11"-6132,0-5-531,-5-7 2945,-2-3-4343,0 0 0,-1 0 0,1 0 1,-1-1-1,0 1 0,0 0 0,-1 0 0,1-1 0,-1 1 0,0 0 0,-1-9 0,1 4-283,1-4 145,0-1-1,1 1 1,0 0-1,1 0 1,0 1-1,8-18 1,38-74 364,-22 50-346,26-55 47,-5-3 0,61-214 0,-96 283-76,-11 39 72,-1 9 152,6 52 138,-2-1-1,-3 1 0,-8 87 1,3-66-316,-45 471-200,26-346 0,13-109 0,-54 567 0,58-535 0,16 171 0,-11-295 0,0 11 0,1 0 0,0 1 0,1-1 0,0 0 0,1-1 0,0 1 0,1 0 0,1-1 0,11 23 0,-15-34-5,0 1 0,0-1 0,1 0 0,-1 0-1,0 0 1,1 0 0,-1 0 0,1 0 0,-1 0 0,1 0 0,0-1 0,-1 1 0,1-1 0,0 1-1,-1-1 1,1 1 0,0-1 0,-1 0 0,1 0 0,0 0 0,0 0 0,-1 0 0,1 0-1,0-1 1,0 1 0,1-1 0,40-14-738,-36 10 454,0 1-1,0-1 1,0 0-1,-1-1 1,0 1-1,0-1 1,0 0-1,-1-1 1,0 1 0,6-11-1,1-3-430,-1-1-1,12-29 1,-18 36 514,0 0 0,-1 0-1,-1 0 1,0 0 0,-1-1 0,0 1 0,-1-1-1,-1 1 1,0-1 0,-1 0 0,-5-24-1,1 20 60,-1-1-1,0 1 0,-2 1 0,0 0 1,-1 0-1,-1 0 0,-19-26 0,4 12 70,-1 1 1,-2 2-1,-33-28 0,-93-62 216,131 101-19,1 0 1,1-1 0,-32-36-1,51 52-112,1 1-1,-1 0 0,1-1 1,0 1-1,0-1 1,0 1-1,0-1 0,0 1 1,0-1-1,1 0 0,-1 1 1,1-1-1,0 0 0,0 0 1,0 1-1,0-1 0,0 0 1,1 0-1,-1 1 0,1-1 1,1-3-1,1-2 18,-1 1 1,2 0-1,-1 0 0,1 0 1,0 1-1,7-9 0,1 1-36,1 1 0,0 0-1,1 1 1,1 0-1,0 1 1,0 1-1,26-13 1,124-47-329,-151 64 296,296-94-2713,-98 49-5529,-110 33-698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6:26.5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229 1535 10129,'-11'-3'580,"7"1"-196,-1 1 0,0 0 0,0 0 0,0 0-1,0 1 1,1-1 0,-1 1 0,0 0 0,-8 2 0,8-2 66,1 1-1,-1-1 1,0 0 0,0 0-1,1-1 1,-1 1-1,-7-3 1,-3 0 803,13 2-1017,0 0 1,0 0-1,0 0 0,1 0 0,-1 0 0,0 0 0,1-1 0,-1 1 0,1 0 0,0-1 0,-1 1 0,-1-4 0,-3-2 486,-8-5 303,11 9-875,-1 1 1,1-1-1,0 0 0,0 0 0,0 0 0,0 0 0,0 0 0,1-1 0,-1 1 1,1-1-1,0 0 0,0 0 0,1 0 0,-1 0 0,1 0 0,-1 0 0,0-6 0,-4-35 311,1 0-1,1-79 1,9 21-318,5-1-1,33-150 1,7 52-226,95-335-7,-150 558 426,1 0 1,2 0-1,-2 26 0,1 1 55,-22 177-19,-18 245 950,41-386-1126,3-1 0,4 0 0,25 135 0,-25-190-224,2 1 0,1-1 0,2 0 0,0 0 0,2-1-1,1-1 1,22 34 0,-31-54-91,0-1-1,1 1 0,-1-1 0,1 0 0,1 0 1,-1-1-1,1 1 0,0-1 0,0-1 1,0 1-1,0-1 0,0 0 0,1 0 0,0-1 1,9 3-1,-6-4-103,-1 1 0,1-2 0,0 1 0,0-2 0,0 1-1,0-1 1,0-1 0,0 1 0,18-7 0,-6-1-97,0 0 0,-1-1 1,-1-1-1,1-1 0,-2-1 0,0-1 0,0-1 0,24-25 0,-10 6 172,31-41 0,-54 60 481,0 0 1,0 0-1,-2-1 1,0 0-1,-1 0 0,6-18 1,-12 30-153,0 1 0,0-1 0,1 1 0,-1 0 0,1-1-1,0 1 1,0 0 0,0 0 0,0 0 0,0 1 0,1-1 0,4-4 0,0 24 939,-2-2-931,0 0 1,-2 0 0,0 0 0,0 0 0,0 28 0,4 28-175,-3-51-747,1-1 0,1 1 0,15 33 0,-15-41-1368,0 0 0,1-1 0,14 19 1,-4-16-4673,4 0-4325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6:26.6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 9073,'19'-31'6812,"4"31"-5927,-4-3-469,0 9-592,22 2-773,-9 7-507,3-1-2748,3 6-3213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6:26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11549,'0'0'5707,"3"2"-2993,107 61 3456,68 22-2848,-12-6-2501,-88-39-1525,140 68-3813,-174-90-1578,63 17-1,-71-28-3791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6:27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620 1 12701,'-77'17'2272,"39"-12"297,-9 13-109,-4 7-460,6-2-260,-2 11-344,5 9-312,-5 6-228,-1 5-275,10 3-745,6 6-813,4-3-1091,-7 9-1260,9-1-2925,7-5-5632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6:27.8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0 12257,'0'0'10480,"-2"3"-8674,-4 22-751,0 0 0,2 0-1,0 1 1,2-1 0,1 43 0,-3 34 840,4-99-1895,-75 580 0,70-559-485,1-1-1,2 1 1,0-1-1,1 1 1,2 0-1,4 38 1,-3-59-128,-1 1 0,1 0 1,0 0-1,0-1 0,0 1 1,0-1-1,1 0 0,-1 1 1,1-1-1,0-1 1,0 1-1,0 0 0,0-1 1,0 1-1,1-1 0,-1 0 1,6 3-1,2 1-2687,9 8-8757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6:28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14 242 10249,'0'0'148,"0"-1"1,-1 0 0,1 1-1,0-1 1,0 0-1,0 0 1,-1 1-1,1-1 1,0 0-1,0 0 1,0 1 0,0-1-1,0 0 1,0 0-1,1 0 1,-1 1-1,0-1 1,0 0-1,0 1 1,1-1-1,-1 0 1,0 0 0,1 1-1,0-2 1,18-20 2509,31-14 275,88-47-1138,-108 57-1565,-30 25-224,1 1 0,-1-1 0,0 0-1,0 0 1,0 1 0,0-1 0,0 0-1,0 0 1,0 1 0,0-1 0,0 0-1,0 0 1,0 1 0,0-1 0,-1 0 0,1 0-1,0 1 1,-1-1 0,1 0 0,0 1-1,-1-1 1,0-1 0,-9-12 38,7 11-38,-1 0 1,0 1-1,0-1 1,-1 1-1,1 0 0,0 1 1,-1-1-1,1 1 1,-1 0-1,0 0 0,1 0 1,-1 0-1,0 1 1,1 0-1,-9 0 0,-9 2-22,0 1-1,-25 7 1,25-5-84,18-4-17,1 0 1,-1 1-1,1-1 1,0 0-1,-1 1 1,1 0-1,0 0 1,0 0-1,0 0 1,0 0-1,-3 4 1,6-6-46,-1 1-1,0 0 1,1 0 0,-1 0-1,1-1 1,-1 1 0,1 0-1,-1 0 1,1 0 0,0 0-1,0 0 1,-1 0-1,1 0 1,0 0 0,0 0-1,0 0 1,0 0 0,0 0-1,0 1 1,1 0-255,-1-1 1,1 1-1,0-1 1,0 1-1,-1-1 1,1 0-1,0 1 1,0-1-1,1 0 1,-1 0-1,0 0 1,0 0-1,1 0 1,-1 0-1,0 0 0,3 1 1,21 11-6583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3:53.1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13 198 5432,'-2'-2'177,"1"1"0,0 0-1,0-1 1,0 1-1,0-1 1,0 1-1,0-1 1,1 1-1,-1-1 1,0 0-1,1 1 1,-1-1-1,1 0 1,0 1 0,-1-1-1,1 0 1,0 0-1,0-2 1,1-1 745,0 0 1,1 0-1,-1-1 0,1 1 1,4-7-1,-6 12-901,0 0-1,0 0 0,0-1 1,0 1-1,0 0 0,0 0 1,0 0-1,0 0 1,0 0-1,0-1 0,0 1 1,1 0-1,-1 0 0,0 0 1,0 0-1,0 0 1,0-1-1,0 1 0,0 0 1,1 0-1,-1 0 0,0 0 1,0 0-1,0 0 0,0 0 1,1 0-1,-1 0 1,0 0-1,0 0 0,0 0 1,0 0-1,1 0 0,-1 0 1,0 0-1,0 0 0,0 0 1,1 0-1,-1 0 1,0 0-1,0 0 0,0 0 1,0 0-1,1 0 0,-1 0 1,0 0-1,0 0 0,0 1 1,0-1-1,0 0 1,1 0-1,-1 0 0,0 0 1,0 0-1,0 0 0,0 1 1,0-1-1,0 0 0,0 0 1,0 0-1,1 1 1,8 18 518,8 33-17,-16-50-451,202 747 4205,-149-551-3655,73 225 98,-125-418-673,-1-1 0,1 0 0,0 0-1,0 0 1,0 0 0,0 0 0,1-1 0,-1 1 0,1-1 0,0 1 0,0-1-1,1 0 1,5 4 0,-7-6-38,-1-1 1,1 0-1,-1 1 0,0-1 1,1 0-1,-1 0 1,1 0-1,-1 0 0,0-1 1,1 1-1,-1 0 0,1-1 1,-1 1-1,0 0 0,1-1 1,-1 0-1,0 1 0,0-1 1,1 0-1,-1 0 0,0 1 1,0-1-1,0 0 0,0 0 1,2-2-1,30-34 40,-26 28-26,22-29 23,-1-2 0,38-73 0,-28 46-25,255-494-1771,-89 115-3936,-138 305 2293,-23 53-513,1 14-1766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6:29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0 235 5761,'39'-20'697,"-12"7"593,38-27 0,-27 17-288,0 1 0,2 3 0,0 0 0,1 3 0,0 1 0,2 3 0,-1 1-1,57-7 1,-69 15-642,1 1-1,0 1 1,0 2-1,0 1 1,40 8 0,-49-5-166,0 1 1,0 0 0,-1 2 0,0 1-1,0 0 1,-1 2 0,35 23 0,-37-20-93,-1 1 0,-1 1 1,0 0-1,-1 1 0,0 1 1,-2 0-1,16 27 0,-3 4 74,37 93 0,-53-117-151,-2 1-1,0 0 0,-2 1 0,-1 0 1,-1-1-1,-1 2 0,-1 51 0,-3-62-21,-1 0 0,-1 0 0,-1 0 1,0-1-1,-1 1 0,0-1 0,-2 0 0,0 0 0,0-1 0,-2 0 0,0 0 0,0-1 0,-21 22 0,8-14-16,-1 0-1,-1-2 0,-1-1 1,-1-1-1,-1-1 1,0-1-1,-1-1 0,-1-2 1,-42 14-1,29-13-15,-1-3 0,-1-1-1,0-2 1,0-3 0,0-1 0,-50-2-1,84-2 26,1-1 0,0 0 0,0 0 0,0-1 0,0 0 0,1 0 0,-1-1 0,1 0 0,-1-1 0,1 0 0,0 0 0,0-1 0,-7-6 0,15 10 5,0 0 0,0 0 0,1 1 0,-1-1 0,1 0-1,-1 0 1,1 0 0,-1 0 0,1 1 0,0-1-1,-1 0 1,1 1 0,0-1 0,-1 0 0,1 1 0,0-1-1,1 0 1,-1 0 7,2-1 13,0 0 0,0 1 0,0-1 0,0 1-1,0-1 1,0 1 0,1 0 0,-1 0 0,1 0 0,-1 1 0,1-1-1,-1 1 1,1 0 0,-1 0 0,1 0 0,-1 0 0,1 1 0,-1-1-1,1 1 1,2 1 0,10 2 173,0 1 1,0 0-1,16 9 0,4 4 392,-2 1 0,0 2 0,-1 2 0,57 50 1,101 125 831,-138-140-1270,-31-35-737,1 0 0,1-1-1,40 27 1,-12-18-3821,6-4-5119,-17-10 293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6:29.9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107 331 8061,'2'-1'255,"-1"1"-1,0-1 1,1 1 0,-1-1 0,0 0 0,1 0-1,-1 0 1,0 0 0,0 0 0,0 0 0,0 0-1,1-1 1,15-11 1978,6 5-1449,-1 1 0,46-8 0,-14 5-312,-20 2-220,-3 2-20,52-19 0,-75 22-194,0 0 0,-1-1 0,1 0 0,-1 0 0,0 0 0,-1-1 0,1 0 0,-1-1 0,0 1 0,0-1 0,8-11 0,-12 14-31,-1 1 1,0-1 0,0 1-1,0-1 1,0 0 0,-1 0-1,1 1 1,-1-1 0,1 0-1,-1 0 1,0 0 0,0 0 0,-1 1-1,1-1 1,0 0 0,-1 0-1,0 0 1,-1-3 0,1 2 20,-1-1 0,0 1 0,0-1 0,0 1 0,0 0 0,-1 0 1,0 0-1,0 0 0,-6-6 0,1 3 116,-1 1 0,0 0 0,0 1 1,0 0-1,-1 0 0,0 1 0,0 0 0,0 0 0,0 1 0,-1 1 0,1 0 1,-1 0-1,0 1 0,1 0 0,-1 1 0,0 1 0,0-1 0,-16 5 1,10-2 128,0 1 0,0 0 1,1 1-1,0 1 1,0 1-1,1 1 1,0 0-1,0 0 1,1 2-1,0 0 0,-14 12 1,16-10-107,1 1 0,1 0 0,0 0 0,1 1 0,0 0 0,1 0 0,0 1 0,1 0 0,1 1 0,1-1 0,0 1 0,1 0 0,0 1 0,2-1 0,0 1 0,1-1-1,0 1 1,1-1 0,1 1 0,1-1 0,0 1 0,1-1 0,1 0 0,1 0 0,0 0 0,12 25 0,-5-20-256,0-1 0,1-1-1,1 0 1,0-1 0,2-1 0,0 0-1,1-1 1,0-1 0,2-1-1,0 0 1,0-1 0,28 13 0,-11-8-827,1-1 1,0-3 0,1-1 0,1-1 0,0-3 0,54 8 0,-60-15-1056,0-1 1,1-1 0,-1-2 0,50-9 0,2-7-6186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6:30.3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369 17 7285,'-45'-12'2307,"16"8"1503,-1 9-2263,25-4-949,0 0-343,0 1 0,1 0 0,-1 0 0,1 0 0,-1 1 0,1-1 0,0 1 0,0 0 0,-4 4-1,-3 1 197,-4 5 10,1 0 1,-1 0-1,2 1 1,0 1-1,1 1 1,0-1-1,1 2 0,1 0 1,1 0-1,0 0 1,1 1-1,-6 24 1,2 0-15,2 0 0,1 1 0,3 0-1,-2 60 1,8-65-194,1 0-1,10 68 1,-7-82-236,2 0 1,0 0-1,2 0 1,0-1 0,16 29-1,-15-37-163,0 0-1,0-1 0,2 0 1,0-1-1,0 0 0,1-1 1,1 0-1,0-1 0,0 0 1,1-1-1,1-1 0,-1 0 1,21 9-1,-23-14 54,0 1-1,0-2 1,0 1 0,1-2 0,-1 0-1,1 0 1,-1-1 0,1-1 0,0 0-1,-1 0 1,1-1 0,-1-1 0,1 0-1,-1-1 1,1-1 0,-1 0 0,-1 0-1,1-1 1,16-9 0,-24 11 76,14-6-50,0-2 1,0 0 0,-2-1-1,1-1 1,-2-1 0,17-17-1,5-16-43,-3-2-1,56-103 1,-58 95 51,0-3 121,-17 30 170,2 0-1,1 1 0,28-35 0,-46 64-206,0-1 0,1 1 0,-1-1 0,0 1 0,0 0 0,1-1 0,-1 1 0,1 0 0,-1-1 0,0 1 0,1 0 1,-1-1-1,1 1 0,-1 0 0,0 0 0,1-1 0,-1 1 0,1 0 0,-1 0 0,1 0 0,-1 0 0,1-1 0,-1 1 0,1 0 0,-1 0 0,1 0 0,-1 0 0,1 0 0,-1 0 0,1 1 0,0-1 0,6 15 866,-6-8-691,0 0 1,-1 1 0,0-1 0,0 0 0,-2 7-1,1-6-100,-34 240 1998,31-200-1863,2 1 1,2-1-1,8 61 0,-7-103-226,0 0-1,0-1 0,0 1 0,1-1 0,0 1 1,0-1-1,1 0 0,2 6 0,-4-10-30,1 1 0,-1 0 0,0-1 0,1 1 0,0 0 0,-1-1 0,1 0 0,0 1 0,-1-1 0,1 0 0,0 0 1,0 0-1,0 0 0,0 0 0,0-1 0,0 1 0,0 0 0,0-1 0,0 0 0,1 1 0,-1-1 0,0 0 0,0 0 0,0 0 0,3-1 0,5-1-217,0 0 1,0-1-1,0 0 1,-1-1-1,0 0 1,1-1-1,-2 0 0,1 0 1,0-1-1,-1 0 1,0 0-1,-1-1 0,1 0 1,-1 0-1,11-16 1,-9 10-622,0 0 1,0-1 0,-2 0-1,0 0 1,0-1 0,-1 0-1,-1 0 1,-1-1 0,5-24 0,-5-3-4548,2 5-3170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6:30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31 11461,'13'-14'5527,"-23"5"-2897,9 8-2363,1 0 0,-1 1-1,0-1 1,1 1-1,-1-1 1,0 1-1,0-1 1,1 1 0,-1-1-1,0 1 1,0 0-1,0-1 1,1 1-1,-1 0 1,0 0 0,0 0-1,0 0 1,0 0-1,0 0 1,0 0-1,1 0 1,-1 0 0,0 0-1,0 0 1,0 0-1,0 1 1,0-1-1,1 0 1,-2 1 0,-9 5-889,9-4 918,-14 2-10712,1 2 4985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6:31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99 195 7969,'3'0'2067,"0"-2"-2861,5-1 1842,2 2 4630,-10 1-5521,1 0-1,-1 0 1,0 1-1,1-1 1,-1 0-1,0 0 1,0 1-1,1-1 1,-1 0-1,0 1 1,0-1-1,1 0 1,-1 0-1,0 1 1,0-1-1,0 1 1,0-1 0,1 0-1,-1 1 1,0-1-1,0 0 1,0 1-1,0-1 1,0 1-1,0-1 1,0 0-1,0 1 1,0-1-1,0 0 1,0 1-1,-1-1 1,1 1-1,0-1 1,0 0-1,0 1 1,0-1-1,-1 0 1,1 1-1,0-1 1,0 0-1,0 1 1,-1-1-1,0 1 1,-38 78 3791,26-55-2754,-17 42 0,21-40-820,2 0-1,0 1 0,1 0 0,2 1 1,1-1-1,1 1 0,1 0 1,6 49-1,-3-65-352,0 0 1,1 0 0,0 0 0,1 0-1,1-1 1,0 1 0,0-1-1,1 0 1,11 15 0,-10-19-69,-1 1 0,1-1 0,0-1 1,0 0-1,1 0 0,0 0 0,0-1 1,0 0-1,0 0 0,1-1 0,0 0 0,0-1 1,15 4-1,-12-5-63,-1 0 1,1-1-1,-1 0 1,1 0-1,-1-2 1,1 1-1,-1-2 0,1 1 1,-1-1-1,0-1 1,0 0-1,0-1 1,0 0-1,0-1 1,-1 0-1,0 0 0,0-1 1,0 0-1,-1-1 1,0 0-1,0-1 1,-1 0-1,0 0 1,0-1-1,-1 0 0,0 0 1,0-1-1,-1 0 1,-1 0-1,0 0 1,0-1-1,-1 1 0,6-21 1,-6 6 66,-1 0 1,0 0 0,-2 0-1,-1 0 1,-1 0-1,-1 0 1,-6-25-1,2 19-6,-2 0-1,-1 1 1,-1 0-1,-2 1 1,-17-32-1,17 40 30,0 0 0,-2 2 0,0 0 1,-2 0-1,0 1 0,-24-20 0,28 27-255,-1 2 0,0-1 0,0 2 0,-1 0 0,0 0 1,0 1-1,-1 1 0,0 1 0,0 0 0,-20-4 0,29 8-476,0 1-1,0-1 0,0 1 0,0 1 1,0-1-1,-1 1 0,1 0 1,0 0-1,0 1 0,1 0 0,-1 0 1,0 0-1,1 1 0,-11 6 1,-15 11-9578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6:31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 9441,'0'-1'213,"0"1"0,1-1-1,-1 1 1,0 0 0,0-1 0,0 1 0,0-1 0,1 1 0,-1 0 0,0-1-1,0 1 1,1 0 0,-1-1 0,0 1 0,1 0 0,-1-1 0,0 1-1,1 0 1,-1 0 0,0 0 0,1-1 0,-1 1 0,1 0 0,-1 0 0,0 0-1,1 0 1,-1 0 0,1 0 0,-1-1 0,0 1 0,1 0 0,-1 0 0,1 0-1,0 1 1,6 13 6848,-4-6-8451,13 39 2623,-2 1 0,-2 0 1,6 59-1,-4-21-647,-4-51-469,-7-29-73,-1 0 0,0 0 1,-1 0-1,0 0 0,0 0 0,1 7 0,17-7 67,-17-5-108,0-1-1,0 0 1,1 0 0,-1 0 0,0 0-1,0 0 1,1-1 0,-1 1-1,0 0 1,0-1 0,0 0 0,0 1-1,0-1 1,0 0 0,0 0-1,0 0 1,0-1 0,0 1 0,0 0-1,-1-1 1,1 1 0,0-1-1,1-1 1,41-50 36,-30 35-20,25-30-25,2 1-1,66-58 1,-105 103 6,1 0-1,-1 0 1,1 0 0,0 0-1,0 1 1,-1-1-1,1 1 1,1 0 0,-1 0-1,0 0 1,0 0 0,0 0-1,0 1 1,1-1 0,-1 1-1,0 0 1,1 0 0,-1 0-1,0 0 1,0 1-1,1-1 1,-1 1 0,0 0-1,0 0 1,0 0 0,0 1-1,0-1 1,0 1 0,0-1-1,0 1 1,-1 0 0,1 0-1,-1 0 1,1 0-1,-1 1 1,4 4 0,3 4 6,-1 0 1,0 1-1,-1 0 1,0 1-1,-1 0 1,8 21-1,-3 3 15,11 62 0,3 13 62,-25-111-80,0-1 1,0 0-1,0 1 0,0-1 0,1 1 0,-1-1 0,0 0 0,0 1 0,0-1 1,0 0-1,0 1 0,1-1 0,-1 0 0,0 0 0,0 1 0,1-1 1,-1 0-1,0 1 0,0-1 0,1 0 0,-1 0 0,0 0 0,1 1 0,-1-1 1,0 0-1,1 0 0,-1 0 0,0 0 0,1 0 0,-1 0 0,0 1 0,1-1 1,-1 0-1,1 0 0,-1 0 0,0 0 0,1 0 0,-1 0 0,0-1 1,1 1-1,0 0 0,16-14 119,12-32 242,-13 9-195,1 0 0,3 1 0,0 1 0,2 1 0,2 0 0,40-42-1,-59 71-162,0 0 0,1 1 0,0 0 0,0 0 0,0 0-1,0 1 1,0-1 0,1 1 0,-1 1 0,1 0-1,0 0 1,0 0 0,0 1 0,0-1 0,0 2-1,11-1 1,-12 1-1,0 1 1,-1 0-1,1 0 0,-1 0 0,1 0 0,-1 1 1,0 0-1,0 0 0,0 0 0,0 1 1,0 0-1,0 0 0,0 0 0,-1 0 0,0 1 1,0 0-1,0 0 0,0 0 0,0 0 0,-1 0 1,6 9-1,8 22 74,-1 0 0,21 69 1,-26-67-1192,2-1 0,32 63 0,-31-74-616,7 13-2987,-3-14-2052,5-1-4834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6:36.1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0 10049,'0'0'15497,"-1"2"-14565,-2 1-781,1-1 0,0 1-1,0 0 1,1 0-1,-1 0 1,1 0 0,-1 0-1,1 0 1,0 0-1,0 0 1,0 1-1,1-1 1,-1 0 0,1 1-1,0-1 1,0 0-1,0 1 1,0-1 0,0 0-1,2 4 1,0 42 358,-2-1-1,-1 1 1,-9 48 0,8-89-451,1 0-1,1 0 1,-1 0 0,1 0-1,1 0 1,1 11 0,-1-19-54,1 1 1,-1-1-1,0 1 1,1-1-1,-1 1 1,1-1-1,-1 0 1,0 0-1,1 0 1,-1 0-1,1 0 1,-1 0-1,3-1 1,-4 1-1,6 0 9,0-1 0,-1 0-1,1-1 1,-1 1 0,1-1 0,-1 0 0,1 0-1,-1-1 1,7-4 0,45-33 45,73-84-104,-86 79 8,51-41-1,-91 83 27,1-1-1,-1 1 1,1 0 0,0 1 0,-1-1 0,1 1 0,9-3 0,-11 5 9,-1-1 1,1 1-1,-1 0 0,0 0 1,1-1-1,-1 2 0,1-1 1,-1 0-1,0 0 0,1 1 1,-1-1-1,0 1 0,0 0 1,1 0-1,-1 0 0,0 0 1,0 0-1,0 0 0,0 1 1,3 2-1,6 6-2,-1 1-1,0 1 1,0-1 0,-1 2-1,-1-1 1,0 1-1,6 14 1,40 104-23,-43-95 56,13 37-57,-23-70 33,0 0 0,1 0-1,-1 0 1,1 0 0,-1-1-1,1 1 1,0 0 0,0-1 0,0 1-1,1-1 1,-1 0 0,1 0-1,-1 0 1,1 0 0,0 0-1,-1 0 1,6 1 0,-4-2 4,0-1 1,0 1-1,0-1 1,0 0 0,0-1-1,0 1 1,0-1 0,0 0-1,0 0 1,0 0 0,-1 0-1,1-1 1,0 1-1,5-4 1,3-2 10,0-1-1,-1 0 1,11-9 0,18-17-68,-3-1 78,2 3 0,2 1 0,62-35 0,-94 61-23,0 1 0,1 0 0,0 1 1,0 0-1,0 0 0,0 1 0,0 0 0,1 1 0,-1 0 0,0 1 1,1 0-1,-1 1 0,0 0 0,1 0 0,-1 1 0,0 1 1,0 0-1,0 0 0,0 1 0,-1 0 0,17 10 0,7 5-463,57 46 0,19 12-3710,-21-34-1296,-24-13-3684,-27-11-636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6:37.1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1019 12405,'1'-1'149,"-1"0"1,1 0-1,-1 0 0,0 0 0,1 0 1,-1 0-1,0 0 0,0 0 0,0 0 1,0 0-1,0 0 0,0 0 0,0 0 1,0 0-1,0 0 0,-1 0 0,1 0 1,0-1-1,-1 1 0,1 0 0,0 0 1,-1 1-1,0-1 0,1 0 0,-1 0 1,-1-2-1,2 2-8,-1 0 1,1 0-1,0 0 0,-1 0 1,1 0-1,0 0 1,0 0-1,0 0 0,-1 0 1,1 0-1,1 0 1,-1 0-1,0 0 0,0 0 1,0 0-1,0-1 1,1 1-1,0-1 0,0-2 280,-1 0-192,1 0 1,0 0 0,0 0-1,0 0 1,0 0 0,1 0-1,-1 0 1,1 0 0,0 1-1,0-1 1,1 1-1,-1 0 1,1-1 0,-1 1-1,1 0 1,6-4 0,4-3 208,1 0 0,29-15 0,13-9 182,-65 47-295,0 1 1,0 0 0,-6 15 0,9-16-281,-1 0 0,2 1 0,0-1 0,1 1 0,0 0 0,-2 14 0,6-18-44,0 0 0,0 0 0,1 0 0,0 0 0,1-1 0,0 1 0,0 0 0,5 10 0,-6-18-31,0 0 0,0 0 0,0 1 0,0-1 0,1 0 0,-1 0 0,0 0 0,1 0 0,0 0 0,-1-1 0,1 1 0,0 0 0,0-1 0,0 1 0,0-1 0,0 0 0,0 1 0,1-1 0,-1 0 0,0-1 0,1 1 0,-1 0 0,0-1 0,1 1 0,-1-1 0,1 1 0,-1-1 0,1 0 0,-1 0 0,1-1 0,-1 1 0,1 0 0,-1-1 0,1 1 0,-1-1 0,0 0 0,4-2 0,3-1-18,0-1 1,-1 0-1,1-1 1,-1 0-1,0-1 1,9-9-1,14-11-100,7-9 85,-32 29 59,1 0 0,-1 1 1,1 0-1,0 1 0,9-7 1,-13 11 1,1-1-1,-1 1 1,1-1 0,0 1 0,0 0-1,-1 0 1,1 1 0,0-1 0,0 1 0,0 0-1,0 0 1,-1 0 0,1 1 0,0-1-1,0 1 1,4 1 0,7 3-37,1 1 1,-1 1-1,24 14 0,-20-10-39,16 7-154,-19-9 36,0-1-1,22 8 1,-31-14 163,1 0 0,-1 0 0,1-1 0,0 0 0,0-1 0,-1 0 1,1 0-1,8-1 0,6-3 169,42-12-1,-46 11 155,1 0 0,0 1 0,26-2 0,-27 6-186,1 2 0,-1 0-1,0 0 1,0 2 0,0 0-1,26 10 1,22 6 138,-65-20-234,57 14-1,83 9 0,-126-21-65,0-1 0,0-1-1,0 0 1,0-1 0,0 0-1,1-1 1,-2-1 0,1-1 0,0 0-1,27-12 1,-34 11 32,-1 0 0,0 0 0,0-1 0,0 1 0,-1-1 0,0-1 0,0 1 0,0-1 0,-1-1 0,0 1 0,0 0 0,-1-1-1,0 0 1,5-15 0,-2 1-2,-1-1-1,0 0 1,-2 0-1,2-32 1,-6 42 13,-1 0 1,0 0 0,-1 1 0,-4-17-1,5 27 9,-3 0-27,-1 2 28,0 0 1,0 1-1,0 0 1,0 0-1,0 0 1,0 1 0,0 0-1,1-1 1,-1 2-1,1-1 1,-1 0-1,-5 5 1,2 0 4,0 0 0,0 0 0,0 1 0,1 0 0,-9 12 0,-4 12-294,1 0 0,-20 48-1,37-75 219,-3 6-93,0 1 0,-6 22 0,10-32 14,6-2 10,-1 0 126,0-1 1,1 0-1,-1 0 0,0-1 0,1 1 0,-1-1 0,0 0 0,0 0 1,0 0-1,-1 0 0,1-1 0,0 1 0,-1-1 0,0 0 0,1 0 0,3-6 1,7-7-1,-1-2 0,15-26 1,-14 21-26,10-14 19,129-221-110,0-100 162,-141 328-14,13-32 29,-8 16 26,34-60-1,-51 106-63,0 1-1,0-1 1,0 0-1,0 0 1,0 0-1,0 0 1,0 0-1,0 1 1,0-1-1,1 0 1,-1 0 0,0 0-1,0 0 1,0 0-1,0 0 1,0 1-1,1-1 1,-1 0-1,0 0 1,0 0-1,0 0 1,0 0-1,1 0 1,-1 0-1,0 0 1,0 0 0,0 0-1,0 0 1,1 0-1,-1 0 1,0 0-1,0 0 1,0 0-1,0 0 1,1 0-1,-1 0 1,0 0-1,0 0 1,0 0-1,0 0 1,1 0 0,-1-1-1,0 1 1,0 0-1,0 0 1,0 0-1,0 0 1,1 0-1,-1 0 1,0-1-1,0 1 1,0 0-1,0 0 1,0 0 0,0 0-1,0 0 1,0-1-1,0 1 1,0 0-1,0 0 1,0 0-1,0-1 1,1 1-1,-1 0 1,0 0-1,0 0 1,-1 0-1,1-1 1,0 1 0,3 23 206,-5 35 168,-22 103 421,4-36-469,19-120-325,-4 35 133,-1 50 1,6-76-113,1-1 0,0 1 1,1 0-1,1-1 0,0 0 0,1 1 0,7 16 0,-5-17-112,0 0-1,1-1 0,1 1 0,0-1 0,1-1 1,0 1-1,1-1 0,12 10 0,-19-17 57,1-1 0,0 0-1,-1 0 1,1 0-1,0-1 1,0 0-1,1 0 1,-1 0 0,0 0-1,1 0 1,-1-1-1,1 0 1,0 0-1,-1 0 1,1 0 0,0-1-1,0 0 1,-1 0-1,1 0 1,0-1-1,0 1 1,-1-1 0,1 0-1,-1-1 1,1 1-1,-1-1 1,8-3-1,-4 1-54,-1-1 0,0 0-1,0 0 1,-1 0 0,0 0-1,1-1 1,-2 0 0,1-1-1,8-12 1,-13 18-189,-21 4-1484,16-1 1480,-1 0 1,1 0-1,0 0 1,0 1-1,0-1 1,0 1-1,0 0 1,0 1-1,1-1 1,-1 0-1,1 1 1,0 0-1,0 0 1,-2 5-1,-16 17-1820,-11 8-262,29-30 1781,4-4 314,-1 0 273,1 0 0,-1 1-1,0-1 1,1 0-1,-1 1 1,0-1 0,1 0-1,-1 1 1,0-1-1,1 1 1,-1-1 0,0 0-1,0 1 1,0-1-1,1 1 1,-1-1 0,0 1-1,0-1 1,0 1-1,0-1 1,0 1 0,0 0-1,0 0 84,0 0-1,0-1 0,1 1 1,-1 0-1,0 0 1,0-1-1,0 1 1,1 0-1,-1-1 0,0 1 1,1 0-1,-1-1 1,0 1-1,1 0 0,-1-1 1,1 1-1,-1-1 1,1 1-1,0-1 1,-1 1-1,1-1 0,-1 1 1,1-1-1,1 1 1,46 5 1267,62 16 1,-98-18-2401,1-1 1,0-1 0,25 1 0,-17-2-1600,22 0-4057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6:37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20 8381,'9'-20'5616,"-15"34"-4220,3 4-311,-4 7-29,-2 21-196,3-12-244,2 6-104,-2 0-192,0 3-640,-1 0-364,-2-3-784,2-3-489,-2-2-2523,-4-1-3469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6:37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67 8065,'16'-16'1067,"-13"12"-735,1-1 0,0 1 0,0 0 1,0 1-1,0-1 0,1 1 0,-1 0 0,1 0 0,0 0 0,0 1 1,0 0-1,0 0 0,11-3 0,30 1 1935,91 5-1,-99 2-1885,0 1 0,-1 3 1,0 1-1,0 1 0,49 20 0,-75-24-338,0 1 0,-1 0 0,1 0 1,-1 1-1,-1 0 0,1 0 0,-1 1 0,0 1 1,-1-1-1,0 2 0,-1-1 0,1 1 0,-2 0 0,1 0 1,-2 1-1,8 17 0,-11-24-184,-1 1-1,0-1 1,0 1 0,0-1-1,-1 1 1,0 0 0,0-1-1,0 1 1,0-1 0,-1 1 0,1-1-1,-1 1 1,-3 8 0,-16 28-4060,6-25 73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3:27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79 272 7045,'-39'-23'1783,"31"19"1678,-4 5-1211,-6 2 1503,17-6-2320,8-5-725,2 2-576,1 1-1,-1 0 1,1 1 0,0 0-1,0 1 1,0-1-1,18-1 1,6-4 18,333-87-1909,-93 26-7742,-177 43 2109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3:53.6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29 435 4616,'-1'0'302,"0"-1"0,0 0 0,0 0-1,0 0 1,0 1 0,0-1-1,1 0 1,-1 0 0,0 0-1,0 0 1,1 0 0,-1-1-1,1 1 1,-1 0 0,1 0 0,-1 0-1,1 0 1,0-1 0,0 1-1,-1 0 1,1 0 0,0-2-1,0-2 204,0 0 0,1 0 0,0 0 0,-1 0 0,4-9 0,2-4 202,1 0-1,11-19 1,-7 18-452,1 0 0,1 1 0,1 0 0,0 1 0,18-15 0,88-70 352,-10 32-469,-107 68-128,-7 10 8,-2 1 0,1-2 0,-1 1 1,0 0-1,-11 9 0,-6 7 16,7-6-18,2 1 0,0 0 1,2 1-1,0 0 0,1 1 0,1 1 0,1-1 0,-10 34 1,15-40-18,1-1 1,1 1 0,0 0 0,1-1-1,0 1 1,2 0 0,-1 0 0,2 0 0,0-1-1,0 1 1,2-1 0,0 1 0,0-1-1,11 22 1,7 2 1,2-1-1,1-2 1,2 0 0,33 33-1,-25-29-31,-1 1-1,33 54 1,-62-86 22,-1 0 0,1-1 0,-2 1 0,1 1 0,-1-1 0,0 0 0,-1 1 0,0-1 0,-1 1 0,1 0 0,-1 15 0,-2-17-56,0 0-1,0-1 0,-1 1 1,0 0-1,0 0 0,-1-1 1,0 1-1,0-1 0,0 0 1,-1 0-1,0 0 0,0-1 1,-1 1-1,1-1 0,-1 0 1,0 0-1,-7 5 0,-22 14-808,-1-1 0,0-1 0,-2-2 0,-1-2 0,0-1 0,-63 18 0,17-12-2701,3 0-1642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6:37.9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61 8665,'2'4'568,"-1"0"1,0 0-1,0 0 0,-1 0 1,0 1-1,1-1 1,-1 0-1,-1 0 1,1 0-1,0 0 0,-2 7 1,-18 45 3674,15-47-3806,1 1 0,1-1 0,0 1-1,0-1 1,1 1 0,-2 18 0,4-18-204,1 1 1,0-1 0,1 0 0,0 1-1,1-1 1,-1 0 0,8 16-1,-9-24 11,20-9-54,-17 5-180,-1 0-1,1 0 0,0 0 1,0-1-1,-1 1 0,1-1 0,-1 0 1,0 0-1,0 0 0,0 0 1,0 0-1,0-1 0,-1 1 1,1-1-1,-1 0 0,0 0 1,-1 0-1,1 0 0,0 0 1,0-6-1,3-5 0,-2 1 0,0-1 0,0 0 0,-2 0 0,1-17 0,-8-81-920,-2 77-250,7 33 320,-5-9-1525,2 3 1482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6:38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 8897,'29'-3'8800,"-28"11"-8246,0 0 1,1 0-1,0 0 1,0 0-1,1 0 1,3 8-1,5 13-88,-6 1-53,-1 1 0,-1 0 1,-2 1-1,0-1 0,-3 0 0,-9 58 0,12-61 876,1-18-922,-2-8 49,3-2-351,0 0 0,0-1 1,-1 0-1,1 1 0,0-1 0,0 0 0,0 0 1,-1-1-1,1 1 0,-1-1 0,1 1 1,4-4-1,28-29 168,-18 16-121,31-24 53,71-50-1,-103 81-160,0 1-1,1 0 0,1 1 0,-1 1 1,2 1-1,-1 1 0,1 0 1,35-6-1,-43 11-17,0 1 0,1 0 0,-1 0-1,0 1 1,0 0 0,0 1 0,0 0 0,-1 1 0,1 0-1,0 1 1,18 9 0,-16-5 33,0 0-1,-1 0 0,-1 1 1,1 1-1,-1 0 0,-1 1 1,0 0-1,9 13 0,-1 3-442,-1 0 1,-2 2-1,0 0 0,-2 0 0,-2 1 1,0 1-1,9 50 0,-15-56-1762,1 38-1,-3-4-3683,-3-47 4067,3 38-8332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6:39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1073 11069,'0'0'9852,"-4"-1"-8209,3 1-1225,-23-2 1218,12 2 3076,12-20-2886,1 14-1720,0 0-1,1 0 1,0 0 0,0 1-1,1-1 1,-1 1-1,1-1 1,0 1 0,1 0-1,-1 0 1,1 0-1,7-7 1,12-17 132,42-59-238,89-133 0,-127 173 0,-1 0 0,-3-2 0,20-60 0,-20 35 0,-4 0 0,13-106 0,-31 179 0,-1 0 0,0 0 0,0-1 0,0 1 0,0 0 0,0-1 0,0 1 0,0 0 0,-1-1 0,1 1 0,-1 0 0,1 0 0,-1 0 0,0-1 0,-2-1 0,3 3 0,-1 0 0,0 0 0,0 1 0,1-1 0,-1 1 0,0-1 0,0 1 0,0-1 0,0 1 0,0-1 0,0 1 0,0 0 0,0-1 0,0 1 0,0 0 0,0 0 0,0 0 0,0 0 0,0 0 0,0 0 0,0 0 0,0 0 0,-2 1 0,-4 1 0,0 1 0,0 0 0,0 0 0,0 1 0,0-1 0,1 2 0,-8 5 0,-3 4 0,1 0 0,0 2 0,1-1 0,-24 34 0,-42 79 0,71-111 0,-11 19 0,1 2 0,2 0 0,2 1 0,1 1 0,3 0 0,0 1 0,-9 72 0,19-85 0,0 1 0,2 0 0,1-1 0,1 1 0,1-1 0,2 1 0,1-1 0,1-1 0,1 1 0,1-1 0,2-1 0,18 34 0,-8-25 2,1-2 0,2 0 0,29 31 0,90 81-6,-20-21-39,-113-114-1,-1 0 1,-1 0-1,0 1 0,-1 0 0,9 16 0,-15-24 33,0 0-1,1 0 1,-1 0 0,0 0-1,0 1 1,-1-1 0,1 0-1,-1 0 1,1 1 0,-1-1-1,0 1 1,-1-1 0,1 0-1,0 1 1,-1-1 0,0 0-1,0 0 1,0 1 0,0-1-1,0 0 1,-1 0 0,1 0-1,-1 0 1,0-1 0,0 1-1,-2 2 1,-3 2-8,0 0 1,-1-1-1,0 0 1,0 0-1,0-1 1,-1 0-1,0-1 1,1 0-1,-19 6 1,-11 1 22,-42 6 0,62-13 16,-306 47-2369,321-50 2019,1-1 0,-1 1 0,0-1 0,1 1 1,-1-1-1,1 0 0,-1 0 0,0 0 0,1 0 0,-1-1 0,1 1 1,-6-2-1,8 2 224,0-1 1,0 1 0,-1-1-1,1 1 1,0-1-1,0 1 1,-1-1 0,1 1-1,0 0 1,0-1-1,0 1 1,0-1 0,0 1-1,0-1 1,0 1-1,0-1 1,0 1 0,0-1-1,0 1 1,0-1-1,0 1 1,0-1 0,1 1-1,-1-1 1,0 1-1,0-1 1,0 1 0,1-1-1,-1 1 1,0 0-1,1-1 1,-1 1 0,0-1-1,1 1 1,-1 0-1,1-1 1,5-6-1239,0 1 1,1 0-1,0 1 0,0-1 0,12-6 1,41-17-9076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6:40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177 195 10849,'-58'5'3095,"44"-5"-2107,0 1 0,0 1-1,0 0 1,0 1 0,-18 6 0,31-9-916,0 1-1,0-1 1,0 1 0,0-1-1,0 1 1,0 0-1,1 0 1,-1-1 0,0 1-1,0 0 1,0 0 0,1 0-1,-1 0 1,0-1-1,1 1 1,-1 0 0,1 0-1,-1 1 1,1-1-1,0 0 1,-1 0 0,1 0-1,0 0 1,0 0-1,0 0 1,0 0 0,-1 0-1,2 1 1,-1-1 0,0 0-1,0 0 1,0 0-1,0 0 1,1 0 0,-1 0-1,1 0 1,-1 0-1,1 0 1,-1 0 0,1 0-1,-1 0 1,2 1 0,1 3 8,-1-1 1,1 0 0,1 0 0,-1 0 0,0-1 0,1 1-1,0-1 1,0 0 0,8 5 0,14 5 75,1-1 0,1-1 0,-1-2 0,42 9 0,119 13-700,-154-27 408,0-1 0,66-4 0,-89 1 111,-1-1 0,1-1 0,-1 0 0,1 0 1,-1-1-1,0-1 0,0 1 0,0-2 0,0 1 0,-1-1 0,1-1 1,-1 1-1,10-10 0,-16 12 41,-1 1-1,0-1 1,0 0 0,0 0 0,-1 0-1,1 0 1,-1 0 0,1 0 0,-1 0-1,0 0 1,0-1 0,-1 1 0,1 0-1,-1-1 1,1-4 0,-6-48 432,4 52-397,-1-3 173,1-1 1,-2 1 0,1 0 0,-1 0-1,0 0 1,-1 1 0,1-1 0,-1 1-1,-1 0 1,-6-9 0,11 15-201,-1-1 1,1 1 0,0-1 0,0 1-1,-1-1 1,1 0 0,0 1 0,-1-1-1,1 1 1,-1-1 0,1 1 0,-1 0-1,1-1 1,-1 1 0,1-1 0,-1 1-1,1 0 1,-1 0 0,1-1 0,-1 1-1,0 0 1,1 0 0,-1-1 0,1 1-1,-1 0 1,0 0 0,1 0 0,-1 0-1,0 0 1,1 0 0,-1 0-1,0 0 1,1 0 0,-1 1 0,1-1-1,-1 0 1,0 0 0,1 0 0,-1 1-1,1-1 1,-1 0 0,1 1 0,-1-1-1,1 0 1,-1 1 0,1-1 0,-1 1-1,1-1 1,-1 1 0,1-1 0,0 1-1,-1-1 1,1 1 0,0-1 0,-1 2-1,-1 2 86,1 1 0,-1-1 0,1 0-1,0 1 1,0-1 0,0 1 0,1-1 0,0 5-1,11 135 1510,1-17-657,-8-13-624,-6-1 0,-4 0-1,-31 166 1,19-196-352,-40 117 0,44-165-1,0 0-1,-3-1 1,-1-1 0,-1-1-1,-40 52 1,54-78-21,0 0 1,-1-1-1,1 0 1,-1 0-1,0 0 0,0-1 1,-1 1-1,-9 4 1,14-8 14,0-1 0,0 1 0,0 0 0,0-1 0,0 1 0,0-1 0,0 1 0,0-1 0,0 0 0,0 0 0,0 0-1,-1 0 1,1 0 0,0-1 0,0 1 0,0 0 0,0-1 0,0 0 0,0 1 0,0-1 0,1 0 0,-1 0 0,0 0 0,0 0 0,1-1 0,-1 1 0,0 0 0,1-1 0,-1 1 0,1-1 0,0 1 0,0-1 0,-1 0 0,1 1 0,-1-3 0,0-3-83,0 1 0,0-1 0,0 0 0,1 0 0,0 1 0,0-1 0,1 0 0,0 0 0,0 0 0,1 0 0,2-12 0,0 2-198,1 1 1,0-1-1,2 0 1,0 1-1,0 0 0,18-29 1,67-88-1181,-58 88 1053,303-352-2166,-2 4 1971,-312 363 930,-2-2 1,0 0 0,-3-1-1,0-1 1,16-48-1,-29 63 181,0 0 1,-2 0-1,0-1 0,-1 1 0,0-1 1,-2 1-1,-6-38 0,6 54-209,6 23 229,0-4-412,2 0 0,0-1-1,0 1 1,2-2-1,0 1 1,12 14-1,12 20 83,-16-23-108,-1 2-1,-1 0 1,-2 0-1,0 1 1,-2 1-1,-1 0 1,-2 1-1,7 40 1,-15-62-55,1 1 0,-2-1 1,1 0-1,-1 0 0,0 0 0,-1 0 1,-3 10-1,-9 28 86,-21 46 1,29-79-74,0-1 0,-2 0 0,1 0 0,-2 0 0,0-1 0,0 0 0,-1-1 0,-1 0 0,0 0 0,0-1 0,-18 12 1,12-9-1,-67 46 117,51-37-980,-39 33-1,70-53-587,4-4-341,13-18-1435,1 0 0,1 2 0,21-19 0,17-8-8024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6:40.2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378 1 11781,'-54'114'3220,"35"-51"153,-3 0-361,-4 8-240,7-2-400,0 2-411,0 6-317,3 3-308,7 0-252,-7 0-872,0 3-212,-3 0 0,3-3 0,0-6 0,-3-8-1780,-3-6-996,6-11-825,-19 25-18025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6:40.8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0 272 12325,'5'-4'342,"-1"1"-1,1 0 0,-1 0 1,1 0-1,0 1 1,0-1-1,1 1 1,-1 0-1,9-1 1,53-6 1887,-35 6-1360,116-10 1178,41-5-813,-155 12-1041,1-1 1,-1-1-1,44-18 0,-74 25-177,0-1 0,0 1 0,0-1 0,0-1 0,-1 1 1,1 0-1,-1-1 0,0 0 0,0 1 0,0-1 0,0-1 0,0 1 0,0 0 0,-1-1 0,0 1 0,1-1 0,-2 0 0,1 0 0,1-4 1,-2 6-6,-1-1 0,1 0 0,-1 0 0,0 0 0,0 1 0,-1-1 0,1 0 0,0 0 0,-1 0 0,0 1 0,1-1 0,-1 0 0,0 1 0,-1-1 0,1 1 0,0-1 0,-1 1 0,1 0 0,-1-1 0,0 1 0,0 0-1,0 0 1,0 0 0,0 0 0,0 1 0,0-1 0,-1 0 0,1 1 0,-4-2 0,0 0 5,0 0 0,0 0 0,-1 0 0,1 1-1,-1 0 1,0 1 0,0-1 0,0 1-1,1 1 1,-1-1 0,-12 2 0,7 0 20,1 0 1,-1 1 0,1 1-1,-1 0 1,1 1 0,-19 8-1,19-7-14,1 0 0,0 1 1,0 0-1,0 1 0,1 0 0,0 1 0,1-1 0,-1 2 0,1-1 0,1 1 0,0 0 0,0 1 1,1-1-1,0 2 0,-6 12 0,10-15-11,-1 0 0,2 1 1,-1-1-1,1 0 0,1 1 1,-1-1-1,1 1 0,1-1 1,-1 0-1,2 1 0,-1-1 1,1 0-1,0 0 0,1 0 0,0 0 1,5 11-1,2-1-97,1 0-1,1-1 1,0-1 0,1 0-1,25 25 1,-26-31-24,0 1 0,1-1 0,0-1 0,1-1 0,0 0 0,0 0 0,1-1-1,0-1 1,0-1 0,0 0 0,1-1 0,0 0 0,24 1 0,-29-3 118,1-2 0,-1 0 0,1 0 0,0-1 0,-1 0 0,1-1 0,-1 0 0,0-1 0,0-1 0,0 0 0,0 0 0,0-1 0,-1 0 0,0-1 0,0 0 0,0 0 0,-1-1 0,0-1 0,10-10 0,6-9 315,-1-1 1,-1-1-1,-2-1 0,20-36 0,-39 61-251,1 0 0,0 1 0,0-1 0,0 1 0,1-1 0,5-4 0,-3 3 12,-5 6-75,0-1 0,0 1 0,0-1 0,-1 1 0,1 0 0,0 0 0,0-1 0,0 1 0,0 0 0,0 0 0,0 0 0,0 0 0,0 0 0,0 0 0,0 0 0,0 0 0,0 1 1,0-1-1,0 0 0,0 1 0,2 0 0,-1 0 18,1-1-13,-1 1-1,1 0 1,0 0-1,-1 0 1,1 0-1,-1 1 0,1-1 1,-1 1-1,0-1 1,0 1-1,0 0 1,1 0-1,-2 0 1,1 0-1,3 4 1,21 43 28,-23-42-66,0 0 0,0 0 0,1 0-1,0-1 1,0 1 0,1-1 0,-1 0 0,8 7-1,-10-12 24,0 0 0,0 0 0,-1-1 0,1 1 0,0 0 0,0-1 0,0 1-1,0-1 1,0 0 0,0 0 0,0 0 0,0 0 0,0 0 0,0 0 0,0 0 0,0 0-1,0-1 1,0 1 0,-1-1 0,1 0 0,0 1 0,0-1 0,0 0 0,2-2 0,50-33 552,-24 15 608,-26 20-1096,1 0 0,0 0 0,0 0 0,0 0 0,0 1 0,-1 0 0,1 0-1,0 0 1,0 0 0,0 1 0,0 0 0,0 0 0,-1 0 0,7 3 0,9 1 39,7 0-399,0-2 1,1-1-1,-1 0 0,1-3 0,0 0 0,-1-1 1,1-2-1,-1-1 0,0-1 0,43-16 0,-54 17-68,1 0 0,0 1 0,18-1 0,-17 3-742,1 2 0,-1 0 0,1 1 0,-1 1 0,20 4 0,57 12-6974,-45-10 2678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6:40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21 7997,'-22'11'8084,"25"-28"-6551,0 3 2247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9:48.9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 10957,'0'0'4200,"3"-17"-3480,0 3 349,10 5-853,0 4-152,9 2-1125,0 3-255,0-3-2968,4 0-3297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9:50.5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26 626 4784,'1'12'436,"1"0"339,-2-1 4826,-17-7-4889,6-1 7974,81-30-7952,1 4 0,87-18-1,-6 2-263,743-186 3060,-389 121-1730,63 43-1284,-476 54-490,338-36 82,-296 29 21,-133 13-118,0-3-1670,-1-1 777,1 0-1,0 0 1,0 1 0,0-1-1,4-4 1,3-8-3951,-3 3-988,1 0-3373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9:50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73 5685,'-3'-1'314,"0"0"0,0 0 0,0-1 0,1 1 0,-1 0 0,0-1 0,1 0 0,-1 0 0,1 1 0,0-2 0,0 1 0,-1 0 0,1 0 0,1-1 0,-1 1 0,0-1 0,0 1 0,-3-8 4489,5 7-4467,-1 1 0,1-1-1,-1 1 1,1-1 0,0 1-1,0-1 1,0 0 0,0 1-1,1-5 1,34 37 249,2-2-1,0-2 1,58 30-1,132 51-115,-50-36-274,62 27-54,-228-94-138,-2 1 0,1 1 0,-1 0 0,1 0-1,-2 1 1,10 8 0,-16-12 8,1-1 0,-1 0 0,0 1 0,0 0 0,0-1 0,0 1-1,0 0 1,-1 0 0,0 0 0,1 0 0,-1 0 0,0 1 0,0-1 0,0 0 0,-1 0 0,1 1 0,-1-1-1,0 0 1,0 1 0,0-1 0,0 1 0,-1-1 0,1 0 0,-2 4 0,-6 9 109,0-1 1,0 0-1,-2 0 1,0-1 0,0 0-1,-2 0 1,-23 22-1,3-3 150,-98 98 186,-34 39-161,142-143-493,1 0-1,1 1 0,2 1 1,-28 59-1,41-76-75,1 0 0,0 0 0,1 1 0,0-1 0,1 1 0,0 0 0,0 23 0,3-30-131,-1 1 0,1-1 0,0 0-1,1 0 1,-1 1 0,1-1 0,5 9 0,-5-11-226,0 0 0,0 0 0,1 0 0,0-1 0,0 1 0,0-1 0,0 1 0,1-1 0,-1 0 0,1-1 0,6 5 0,26 10-7305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01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72 8549,'-7'-50'8682,"5"33"-7681,2 13 2878,-2 6-3668,-1 0-1,1 0 1,0 0-1,1 0 1,-1 0-1,0 1 1,1-1-1,-1 1 1,1-1-1,0 1 0,-2 3 1,-10 40 652,3 0-1,-8 72 1,7-35-385,3-8-1443,3 152 0,6-119-3733,-4 0-4276,0-64-143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9:51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63 440 11649,'1'3'-421,"-1"-3"682,0 1 0,1 0 0,-1 0 0,0 0 0,0 0-1,0 0 1,0 0 0,0 0 0,0 0 0,0 0 0,0 0 0,0 0 0,0 0-1,-1 0 1,1 0 0,0 0 0,-1 0 0,1 0 0,-1 0 0,1 0-1,-1 0 1,1 0 0,-1-1 0,1 1 0,-1 0 0,0 0 0,0-1 0,1 1-1,-1-1 1,-1 2 0,-1 0-106,1 0-1,0 0 1,1 0 0,-1 0 0,0 0-1,1 1 1,-1-1 0,1 0-1,-1 1 1,1-1 0,0 1-1,0 0 1,0-1 0,0 5 0,-7 45 1037,6-34-626,-7 54 1024,-1 127 0,15 22-637,-4-201-926,0-14 96,-1 0 0,0 1 0,0-1 0,-1 0 0,0 8 0,0-14-104,1 0-1,0-1 1,0 1 0,0 0 0,0 0-1,0 0 1,0 0 0,0 0 0,0 0-1,0 0 1,0 0 0,0 0-1,-1 0 1,1 0 0,0-1 0,0 1-1,0 0 1,0 0 0,0 0 0,0 0-1,0 0 1,-1 0 0,1 0-1,0 0 1,0 0 0,0 0 0,0 0-1,0 0 1,0 0 0,0 0 0,-1 0-1,1 0 1,0 0 0,0 0 0,0 1-1,0-1 1,0 0 0,0 0-1,-3-27 214,4-44-75,34-190 94,-20 165-208,4-21-21,5 0-1,62-182 0,-81 284-23,1 1 0,0-1 0,1 2 0,1-1 1,0 1-1,12-14 0,-18 23 15,1 1 0,0 0 0,0 1 0,0-1 1,0 0-1,0 1 0,0 0 0,1 0 0,-1 0 0,1 0 0,0 0 0,-1 1 0,1 0 0,0-1 1,0 2-1,0-1 0,0 0 0,0 1 0,0-1 0,0 1 0,0 0 0,0 1 0,0-1 1,0 1-1,0 0 0,0 0 0,0 0 0,5 2 0,2 3 81,0 0 0,0 0 0,0 1 0,-1 1 0,0-1 0,0 2 0,-1-1 0,0 1 0,-1 1 0,0 0 0,-1 0 0,1 0 0,7 17 0,7 15 311,-3 1 0,18 54-1,13 67-341,38 227 0,-19-65-74,-44-233 4,52 131 0,-71-211-737,0-1 0,0 1 0,1-1 1,1 0-1,0-1 0,0 0 0,15 15 0,-20-23 372,0 0 1,0-1-1,0 1 0,0-1 0,1 0 0,-1 1 1,1-1-1,-1-1 0,1 1 0,0-1 0,-1 1 1,1-1-1,0 0 0,0 0 0,0-1 0,0 1 1,0-1-1,0 0 0,0 0 0,0 0 0,0-1 1,0 1-1,0-1 0,0 0 0,0 0 0,0-1 1,0 1-1,-1-1 0,7-3 0,24-17-12306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9:51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26 329 8917,'-22'-17'4348,"19"-6"-2492,3 0-283,3 6-305,9-9-320,14 6-184,9 0-168,16 0-128,12 0-128,10-3-220,10-2-640,9 5-296,3 2-548,7 1-468,-4 0-349,0 6-1983,1-1-3173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9:51.8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32 10661,'1'0'80,"-1"0"1,0 0-1,1 0 1,-1 0-1,0 0 1,1-1-1,-1 1 1,0 0-1,0 0 0,1-1 1,-1 1-1,0 0 1,0 0-1,0-1 1,1 1-1,-1 0 1,0 0-1,0-1 0,0 1 1,0 0-1,1-1 1,-1 1-1,0 0 1,0-1-1,0 1 1,0 0-1,0-1 0,0 1 1,0 0-1,0-1 1,0 1-1,0 0 1,0-1-1,0 1 1,0 0-1,0-1 1,-1 1-1,1 0 0,0-1 1,0 1-1,0 0 1,0 0-1,-1-1 1,1 1-1,0 0 1,0 0-1,0-1 0,-1 1 1,1 0-1,0 0 1,-1-1-1,1 1 1,0 0-1,0 0 1,-1 0-1,1 0 0,-2-1 157,1 0 0,0 0 0,-1 0 0,1 0-1,0-1 1,0 1 0,0 0 0,0 0 0,0-1 0,0 1-1,0-1 1,0-1 0,-7 20 2375,4-3-1979,0 1 0,1 0 0,1-1 0,0 1-1,1 0 1,2 22 0,14 94 1304,-12-105-1633,65 369 560,-5-135-6003,-31-131-1201,-22-88 1500,5 13-4329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9:52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1 136 10545,'0'-3'182,"0"1"0,0-1 0,0 0 0,1 1 0,-1-1 0,1 0 0,-1 1 0,1-1 0,0 1 0,0-1 0,0 1 0,0-1 0,1 1 0,-1 0 0,1-1 0,-1 1 0,1 0 0,0 0 0,0 0 0,-1 0 0,5-2 0,8-12 1993,-12 14-1956,0 0-1,0-1 0,0 1 0,0 0 0,0 0 1,0 0-1,0 0 0,6-2 0,7-4 14,2 1 1,-1 1-1,1 1 0,0 0 0,0 1 0,0 1 0,0 0 0,1 2 0,-1 0 0,1 0 0,-1 2 0,1 0 1,26 6-1,-11 0-749,1 1 1,-1 2 0,-1 1 0,0 2-1,-1 1 1,31 19 0,-50-27-429,-1 1-1,-1 0 1,1 1 0,-1 0 0,-1 1 0,1 0-1,10 14 1,19 34-6833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9:52.1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13 332 11349,'4'26'2416,"-11"-40"241,-2 2 2655,21 1-3020,14-6-600,9 5-396,3 1-259,13-6-213,9-3-284,4 0-468,9-9-808,9-2-829,1-12-1075,9 0-252,3 6-3509,-6-3-5868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9:52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52 14265,'-22'-20'2301,"9"3"-317,-3 3 1960,39 45-23454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0:51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6056 385 3692,'-27'-24'5694,"26"23"-4364,-1-2-1045,1 1-1,-1 0 1,0 0-1,1 0 1,-1 0-1,0 0 0,0 1 1,0-1-1,-1 1 1,1-1-1,-5-1 1,0-2 284,3 1-217,0 1-1,1-1 0,0 1 0,0-1 1,0 0-1,0 0 0,0-1 0,1 1 1,-3-6-1,-3-6 205,7 14-166,-2 1-211,-20-10 19,8 3-96,1 1 1,-1 1-1,-18-4 0,-435-90 737,286 55-597,95 21-216,0 4 1,-176-16-1,137 37-23,-133 17-1,74 8-48,-33 3 108,81-15-49,-36 3-30,-158-12-90,159-9 148,-352-20 30,439 16 12,-844-52 442,818 64-534,-203 35 1,278-34 32,-477 112 78,359-77-10,64-18-49,-138 41 14,94-11-45,132-51 4,-18 5-12,12-4-2161,1-16-604,3-3-2670,11 3-3303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0:52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273 14 8705,'-28'-11'12430,"17"8"-12834,11 4 471,-1-1 0,0 0 0,1 0 1,-1 1-1,0-1 0,1 0 1,-1 1-1,1-1 0,-1 1 0,0-1 1,1 1-1,-1-1 0,1 1 0,0-1 1,-1 1-1,1 0 0,-1-1 1,1 1-1,0 0 0,-1-1 0,1 1 1,0 0-1,0-1 0,-1 2 1,-5 17 598,-4 20 186,-3-1 0,-1 0 1,-22 42-1,-18 43-17,36-68-1276,2 0-1,2 1 1,3 1 0,-6 88-1,16-129 97,-5 191-7134,6-198 6011,0 1 1,-1 0-1,-2 14 0,2-14-1054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0:52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0 242 4336,'10'-37'2957,"-2"-1"-1,4-55 1,-12 87-2690,1 1-1,0 0 1,1-1-1,-1 1 1,1 0 0,0 0-1,0 0 1,1 0 0,-1 1-1,1-1 1,0 1 0,0-1-1,4-3 1,-4 8-174,-1-1 0,1 1 0,-1 0 0,1 0 0,-1 0 0,0 0 0,1 1 0,-1-1 0,1 1 0,-1-1 0,0 1 0,1 0 0,-1 0 0,4 2 0,-3 0-13,1 0 1,-1 1-1,1-1 0,-1 1 1,0 0-1,0 0 1,0 0-1,-1 0 0,0 1 1,4 7-1,15 52 574,-18-53-527,57 247 1463,-47-207-1412,-2 1 1,8 88-1,-14-96-125,-3-36-39,-1 1-1,0 0 1,0-1 0,-1 1 0,-1 15-1,2 7 36,-1-27-53,-5-16-40,4 7 6,-1 0 0,1 0 1,0 0-1,1 0 0,-1 0 0,1 0 1,0-1-1,0 1 0,2-9 0,13-51-252,-7 36 123,13-66-161,-4 15 369,35-100 0,-51 179-13,-1-1 1,1 0 0,0 1-1,0-1 1,0 1 0,0-1-1,0 1 1,0-1-1,0 1 1,0 0 0,0 0-1,0-1 1,1 1 0,-1 0-1,1 0 1,-1 0 0,0 1-1,1-1 1,0 0 0,-1 0-1,1 1 1,0-1 0,2 0-1,-2 1-9,-1 1-1,0-1 1,1 0-1,-1 1 1,0-1 0,0 1-1,0-1 1,1 1-1,-1 0 1,0-1-1,0 1 1,0 0-1,0 0 1,0 0-1,0 0 1,0 0 0,0 0-1,-1 0 1,1 0-1,0 0 1,-1 0-1,1 0 1,0 0-1,-1 1 1,1-1 0,-1 0-1,0 0 1,1 1-1,-1-1 1,0 0-1,0 1 1,0-1-1,0 0 1,0 1-1,0 0 1,5 232 1252,-4-88-972,7 115-1022,-8-250 308,0 0 0,1 0 1,0-1-1,1 1 0,1 0 1,-1-1-1,2 1 0,-1-1 0,1 0 1,1 0-1,0 0 0,0-1 1,1 0-1,8 11 0,29 21-5963,-8-16-1420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0:53.2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264 47 8477,'-8'-6'539,"7"5"-396,-1 0 1,0 0-1,1 0 1,-1 0-1,1 0 1,-1 0 0,1-1-1,0 1 1,-1 0-1,1-1 1,0 1-1,0-1 1,0 0 0,0 1-1,0-1 1,1 0-1,-1 1 1,0-1-1,1 0 1,-1 0-1,1 0 1,0 1 0,0-6 6652,-2 7-6646,0 1 0,0-1-1,0 1 1,0-1-1,0 1 1,0 0-1,0 0 1,1 0 0,-1 0-1,0 0 1,0 0-1,1 1 1,-1-1-1,-1 3 1,-7 81 1271,-27 165 920,-28-11-1150,-13 62-463,73-273-599,1 1 1,2 0-1,1 0 0,3 48 0,-1-74-113,-1 0 0,1 0-1,0 0 1,0 0 0,0 0-1,1 0 1,-1 0 0,0-1 0,1 1-1,0 0 1,0-1 0,0 1-1,0-1 1,0 0 0,0 0-1,1 0 1,-1 0 0,1 0 0,-1 0-1,1 0 1,0-1 0,-1 0-1,1 1 1,0-1 0,0 0-1,0 0 1,5 0 0,7 2-33,1-1 1,0-1-1,0 0 1,20-2 0,-19 0-72,0 1-70,28-1-631,0-2 1,46-9 0,-34 1-450,18-3-2870,84-28 1,-97 23-995,4 3-2791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02.1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391 54 8229,'-2'-3'2018,"-14"-23"1204,16 26-3133,-1 0 0,0-1 0,0 1 0,1 0 0,-1 0 0,0 0 0,0 0 0,1 0 0,-1 0 0,0 0 0,0 0 0,1 0 0,-1 0 0,0 0 0,0 1 0,1-1 0,-1 0 0,0 1 0,1-1 0,-1 0 0,0 1 0,0 0 0,-2 0 218,-7 4-8,0 1-1,1 0 1,-1 0 0,2 0 0,-1 1-1,1 1 1,0 0 0,0 0 0,1 0-1,0 1 1,-8 13 0,-9 17 489,-27 58 1,51-97-785,-32 73 407,4 2-1,2 1 1,4 1-1,4 1 1,2 0-1,4 2 1,-1 86 0,11-104-212,3-1 1,10 78 0,-4-99-116,1-1 0,2 0 0,1 0 0,25 54 0,-19-56-45,1-2 0,1 0 1,3-1-1,0-1 0,2-1 0,2-1 0,33 31 0,-44-48-42,1-1-1,1-1 0,0 0 0,1-1 0,0-1 0,32 13 1,-35-18-22,0 0 0,1-1 1,-1-1-1,1-1 0,0 0 1,0 0-1,0-2 0,0 0 1,24-4-1,-19 1 21,0-1 0,0-1-1,-1-1 1,0-1 0,0-1 0,0-1 0,-1 0 0,0-1-1,22-18 1,-19 12-15,-2-2 0,0-1 0,-1 0 1,-1-1-1,0-1 0,23-37 0,-14 10-21,-3-1-1,-1-1 1,-3-1 0,-1-1-1,-3-1 1,15-94 0,-20 86-11,-4 0 0,-2-1 0,-3 1 0,-2-1 0,-4 0 0,-16-93 0,13 120 35,-2-1-1,-2 1 1,0 1 0,-3 0-1,-1 1 1,-1 0 0,-2 1-1,-1 1 1,-2 1 0,0 0-1,-2 2 1,-35-34 0,33 40-30,-1 0 0,-1 1 0,-1 2 1,0 1-1,-2 1 0,0 1 0,0 2 1,-2 1-1,-58-16 0,75 25-213,-1 1 0,0 0-1,0 1 1,-1 1 0,1 1 0,0 0 0,0 1-1,0 1 1,0 0 0,0 1 0,0 1 0,0 1-1,1 0 1,0 1 0,0 0 0,0 1 0,1 1-1,0 0 1,1 1 0,0 1 0,0 0-1,-14 15 1,10-9-1252,2 1 0,-1 1 0,2 1 0,-16 25 0,1 24-5838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0:53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23 5204,'-22'-8'4681,"-1"8"-4021,1 0 288,3-9-2320,0 3-1644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1:22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2040 26 5497,'6'2'10497,"-8"-11"-8581,-6-10 2799,-4 25-4133,-24 18 1213,34-22-1152,0 0-376,-3 1-164,1 1 25,0-1 0,0 1 0,0 0 0,0 0 0,1 1 0,-1-1 0,1 1 0,0-1 0,0 1 0,-1 5 0,1-3-6,0-1 1,0 1 0,-1-1 0,1 0 0,-6 6 0,-10 17 261,-177 276 1699,165-259-1941,-202 343 610,221-367-755,-434 830 183,382-725-186,-33 92 82,19-38 24,-20 61-48,12-24 104,-129 271 530,154-362-681,-105 246-5,136-306 0,18-43 0,-15 48 0,11-27 0,10-28 0,0-1 0,2 1 0,-5 26 0,9-43 0,0 0 0,-1 0 0,1 1 0,0-1 0,0 0 0,0 1 0,0-1 0,0 0 0,0 0 0,0 1 0,0-1 0,0 0 0,0 1 0,0-1 0,0 0 0,0 0 0,0 1 0,0-1 0,0 0 0,0 1 0,1-1 0,-1 0 0,0 0 0,0 1 0,0-1 0,0 0 0,0 0 0,1 0 0,-1 1 0,0-1 0,0 0 0,0 0 0,1 0 0,-1 1 0,0-1 0,0 0 0,1 0 0,-1 0 0,0 0 0,1 0 0,-1 0 0,0 1 0,0-1 0,1 0 0,-1 0 0,0 0 0,1 0 0,-1 0 0,0 0 0,0 0 0,1 0 0,-1 0 0,0-1 0,1 1 0,-1 0 0,0 0 0,0 0 0,1 0 0,-1 0 0,0 0 0,0 0 0,1-1 0,-1 1 1,0 0-1,0 0 0,0 0 0,1-1 0,11-8-4,-10 7-62,-3-7-5598,1 3 5153,0 0 0,0 0 0,1-1-1,0 1 1,0 0 0,0 0 0,1 0 0,0 0 0,0 0 0,1 1-1,-1-1 1,1 1 0,1-1 0,5-6 0,-3 2-346,-5 7 142,1 0 0,-1 0 0,1 0-1,-1 0 1,0-1 0,0 1-1,0-6 1,1 0-1443,4-14-5488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1:24.8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0 14757,'-6'8'1469,"0"0"0,1 0 1,0 0-1,1 0 0,-8 18 0,8-11-296,0-1 0,0 1 1,-1 17-1,2 12 576,3 70-1,1-77-905,0 4-780,7 477 36,1-401-6439,-2-47 1295,-2-51-1975,9-6-4358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1:25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34 15849,'-12'-7'1176,"1"0"264,0 1 4952,30-1-2467,-6 4-3466,1 2-1,-1-1 1,1 2 0,-1 0 0,1 0-1,16 4 1,-9-2-176,39 4-238,-1 2-1,0 3 1,-1 3 0,0 2-1,-2 3 1,0 2 0,-1 2-1,-1 3 1,-1 2-1,51 37 1,-76-44-45,0 2 0,-2 0 0,0 2 0,-2 0 0,-1 2 0,-1 1 0,-1 0 0,-1 2 0,25 51 0,-32-53 0,-2 1 0,0 0 0,-2 1 0,-2 0 0,0 0 0,-2 0 0,-1 1 0,-2 0 0,-1 0 0,-1-1 0,-6 41 0,-3-21 0,-2-1 0,-2-1 0,-3-1 0,-1 0 0,-3-1 0,-1 0 0,-28 43 0,-214 286 0,196-285 0,-107 137-2016,165-216 1269,0 0 0,-1-1 0,-17 16 0,22-22-106,0-1-1,0 0 1,0 0-1,0 0 0,-1 0 1,-8 2-1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1:26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264 912 6793,'0'0'10575,"3"0"-9133,8 0 423,-1 0 0,1-1 0,-1-1 0,17-4 0,4-6-1659,-2-4 78,-1-2 1,0 0-1,-1-2 0,-2-1 0,0-1 0,-1-1 1,38-47-1,-56 60-259,1-1 0,-1 0 1,-1 0-1,0-1 0,0 0 1,-2 1-1,1-1 0,-1-1 1,2-18-1,-4 23-22,-1 1-1,1 0 1,-1-1-1,-1 1 1,1-1-1,-1 1 1,0-1-1,-1 1 1,0 0 0,0 0-1,0 0 1,-1 0-1,0 0 1,-1 0-1,0 1 1,-7-11-1,8 15-2,1-1 0,-1 1 0,1 1 0,-1-1 0,0 0 0,0 1-1,0-1 1,0 1 0,0 0 0,0 0 0,0 0 0,-1 0-1,-4 0 1,-38 0 16,34 2-2,1 1 0,-1 1 0,0 0 1,1 0-1,-1 1 0,1 1 0,0 0 0,0 0 0,1 1 1,-18 13-1,-3 5 153,-53 55 1,43-37 77,2 2 1,-59 85 0,83-106-178,2 1 0,0 0 1,1 0-1,1 1 0,2 1 0,0 0 1,2 0-1,-5 35 0,11-50-99,0 0 1,1 0-1,0 0 0,1 0 1,0 0-1,1 0 0,0 0 1,1 0-1,0-1 0,0 1 1,1-1-1,1 0 0,0 0 1,0-1-1,1 1 0,0-1 1,0 0-1,1-1 0,16 16 1,-12-14-52,1 0 0,1-1 0,0-1 0,0 0 1,0 0-1,1-1 0,0-1 0,1-1 0,-1 0 0,1 0 1,0-2-1,0 0 0,27 2 0,-6-3-581,0-1 0,0-2 0,0-2 0,-1-1 0,1-2 0,39-11 0,-56 11 426,-1 0 1,0-2-1,0 0 1,0-1-1,-1 0 1,-1-2-1,1 0 1,-2-1-1,0 0 1,0-1-1,-1-1 1,22-28-1,-24 26 122,-1 3 63,-2-1-1,17-28 0,-25 39 83,1 0 0,-1-1-1,0 1 1,0-1-1,0 1 1,0-1-1,0 1 1,-1-1-1,1 1 1,-1-1-1,0 1 1,0-1-1,-1 1 1,1-1-1,-1 0 1,0 1-1,1-1 1,-4-5-1,3 8 40,0-1 0,0 1 0,0-1-1,0 1 1,-1 0 0,1 0 0,-1-1 0,1 1-1,-1 0 1,1 0 0,-1 1 0,1-1 0,-1 0-1,0 0 1,1 1 0,-1-1 0,0 1 0,0-1-1,1 1 1,-1 0 0,0 0 0,0 0-1,0 0 1,-2 0 0,-2 1 125,-1-1-1,0 1 1,1 0 0,-1 1-1,-7 2 1,0 1 109,0 1 1,1 0-1,-1 1 1,1 1-1,0 0 0,-21 19 1,30-24-240,1 0-1,-1 0 1,1 0 0,-1 1 0,1 0-1,1-1 1,-1 1 0,0 0 0,1 1 0,0-1-1,0 0 1,0 1 0,0-1 0,1 1-1,0-1 1,0 1 0,0 0 0,0-1-1,1 1 1,0 0 0,0 0 0,0-1-1,0 1 1,1 0 0,0 0 0,2 6-1,-1-5-27,1 1-1,0-1 1,0-1-1,1 1 0,-1 0 1,1-1-1,1 0 1,-1 0-1,1 0 0,0 0 1,0-1-1,0 0 0,7 5 1,-1-3-78,-1-1 0,1 0 0,0 0 0,0-1 0,1-1 0,21 5 1,7-4-630,1-1 1,-1-2 0,54-5 0,-92 4 632,33-3-572,0-2 0,-1-1 0,1-1 0,-1-2 0,-1-2 0,40-17 0,-51 17 214,1 0-1,-2-1 1,1-2-1,-2 0 1,0-1-1,-1-1 0,0 0 1,-1-2-1,24-30 1,-13 6-32,-2-2 1,-1-1-1,-3-1 1,-1-1-1,18-60 1,-14 20 868,-4-1 1,12-101-1,-26 138 733,-2 0 1,-2 0-1,-6-88 1,2 136-1067,-1-4 267,0 0 0,0 0 0,0 1 0,-1-1 0,0 0 0,-4-7 0,2 35 2670,2 58-2220,3 0-1,4 0 0,15 84 1,1 15-147,90 580-678,-78-568 0,-28-158-25,24 118-790,-25-130 361,2 0 0,1-1 0,0 0 0,21 37 0,-28-55 85,1 0 0,-1 0 1,1 0-1,0 0 1,-1 0-1,1 0 0,0-1 1,0 1-1,0 0 1,0 0-1,0-1 0,0 1 1,0 0-1,0-1 0,0 1 1,0-1-1,0 1 1,0-1-1,0 0 0,0 1 1,0-1-1,0 0 0,0 0 1,1 0-1,-1 0 1,0 0-1,0 0 0,2 0 1,1 0-1661,18 0-11925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1:26.2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187 140 14265,'0'-4'326,"1"1"0,-1-1 0,1 0-1,-1 1 1,1-1 0,0 1-1,0 0 1,0-1 0,1 1 0,-1 0-1,1-1 1,0 1 0,0 0 0,0 0-1,0 1 1,1-1 0,-1 0 0,1 1-1,0-1 1,-1 1 0,1 0 0,6-4-1,6-2 238,0-1-1,1 2 1,0 0-1,0 0 1,0 2-1,1 0 1,0 1-1,26-3 1,-13 3-229,1 2 1,0 1 0,-1 2 0,32 4-1,-50-4-255,0 1-1,-1 0 1,1 0-1,-1 1 1,0 1 0,0 0-1,0 0 1,0 1-1,10 7 1,-20-11-68,0 0 1,0 0 0,0 1 0,0-1 0,0 1-1,0-1 1,0 1 0,0-1 0,0 1 0,-1-1 0,1 1-1,-1 0 1,1-1 0,-1 1 0,0 0 0,0-1-1,1 1 1,-1 0 0,0 0 0,-1-1 0,1 1-1,0 0 1,0 0 0,-1-1 0,1 1 0,-1 0-1,-1 2 1,0 3 3,-1 0 1,0-1-1,0 1 0,-1-1 0,-4 6 1,1-3-28,-1-1 0,1 0 0,-1-1-1,-1 0 1,1-1 0,-18 11 0,-63 28-599,60-32 267,-181 76-2478,95-43-651,3 5-4750,46-17-2936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1:26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26 153 14129,'-1'-13'603,"1"-1"421,-1-1 0,-4-21 1,3 31-283,1 0 0,-1 0 0,0 0 1,0 0-1,0 0 0,-4-5 0,5-2 3130,7-6-2345,-4 14 905,8 13-2325,-1 1 0,-1 1 0,0-1-1,0 2 1,-1-1 0,0 1 0,-1 0 0,-1 0 0,1 1 0,2 14 0,6 23 246,8 68-1,-13-65-297,33 308-55,-40-339 0,6 354 0,-7-108 0,3-188 0,20 106 0,-22-170 7,2 0 0,0 0 0,1-1 0,1 1-1,0-1 1,1 0 0,1-1 0,12 19 0,-17-28-33,1-1 1,0 1-1,0-1 0,0 0 1,0 0-1,0-1 0,1 1 1,0-1-1,0 0 1,0 0-1,0-1 0,0 1 1,0-1-1,1 0 0,-1-1 1,1 1-1,-1-1 0,1 0 1,-1 0-1,1-1 0,0 0 1,0 0-1,-1 0 1,1-1-1,0 0 0,-1 0 1,7-2-1,82-30-8001,-67 22 3343,45-19-11732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1:27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25 418 12521,'-6'-8'759,"-11"-17"2140,17 24-2703,0 0 1,-1 0-1,1-1 0,0 1 1,0 0-1,0 0 0,-1 0 1,1 0-1,0-1 0,1 1 0,-1 0 1,0 0-1,0 0 0,0 0 1,1-1-1,-1 1 0,0 0 1,1 0-1,-1 0 0,1 0 1,0 0-1,-1 0 0,2-2 1,5-3 398,0-1 1,0 1-1,0 0 0,1 1 1,0-1-1,0 2 1,10-6-1,66-25 1306,-74 31-1735,145-51 1410,119-49-327,-269 102-1232,0-1-1,-1 0 1,1 0 0,0 0-1,-1-1 1,0 1 0,0-1-1,7-8 1,-10 11-13,1-1 1,-1 0-1,0 1 0,0-1 0,0 0 1,0 0-1,0 0 0,0 0 1,0 0-1,-1 0 0,1 0 0,-1 0 1,1 0-1,-1 0 0,0 0 1,0 0-1,0 0 0,0 0 0,0 0 1,-1 0-1,1 0 0,0 0 1,-2-4-1,1 4-2,-1 1 1,1-1 0,0 1-1,-1-1 1,1 1 0,-1 0-1,1-1 1,-1 1 0,1 0-1,-1 0 1,0 0 0,0 0-1,1 1 1,-1-1-1,0 0 1,0 1 0,0-1-1,0 1 1,0 0 0,0 0-1,0 0 1,-4 0 0,-5 0 24,1 1 0,-1 0 0,-13 3 0,5 2 46,-1 0 1,1 1-1,1 1 1,-1 0-1,1 2 1,1 0-1,0 1 1,0 0-1,1 2 1,1 0 0,0 1-1,-19 21 1,15-13 18,2 1 0,0 1 0,1 0 0,1 1 0,2 1 0,0 0 0,2 1 0,-11 35 0,20-51-89,-1 1 1,1-1-1,1 0 1,0 0 0,0 1-1,1-1 1,1 1-1,0-1 1,1 0-1,0 0 1,6 22 0,-5-27-72,-1 1 0,1-1-1,0-1 1,0 1 0,1 0 0,-1-1 0,1 0 0,0 0 0,1 0 0,-1 0 0,1-1 0,0 0 0,0 0 0,1 0 0,-1 0 0,1-1 0,-1 0 0,1 0 0,0 0 0,1-1 0,9 3 0,-9-4-78,0 0 1,0-1 0,0 0 0,0 0 0,0 0 0,0-1-1,0 0 1,0 0 0,9-3 0,0-2-85,-1 1 0,23-13 0,-25 11 124,0 0 0,-1-1 0,0-1-1,-1 0 1,0 0 0,0-1 0,-1 0 0,0-1 0,-1 0-1,0-1 1,-1 0 0,11-21 0,-9 15-83,-1-1 0,12-37-1,-21 54 190,1 1-1,-1-1 1,0 0-1,1 1 1,-1-1-1,0 0 1,0 0-1,0 1 1,0-1-1,0 0 1,-1 1-1,1-1 1,-1-2-1,1 3 4,0 1-1,-1 0 0,1-1 0,0 1 1,0 0-1,0 0 0,-1-1 0,1 1 1,0 0-1,0 0 0,-1-1 1,1 1-1,0 0 0,-1 0 0,1 0 1,0 0-1,-1-1 0,1 1 0,0 0 1,-1 0-1,1 0 0,0 0 0,-1 0 1,1 0-1,0 0 0,-1 0 0,1 0 1,0 0-1,-1 0 0,1 0 1,0 0-1,-1 0 0,0 0 0,1 1 2,-1-1 0,1 1 0,-1-1 0,0 1 0,1-1 0,-1 1 0,1-1 0,-1 1-1,1-1 1,0 1 0,-1 0 0,1-1 0,-1 1 0,1 0 0,0-1 0,0 1 0,-1 0 0,1-1-1,0 1 1,0 0 0,0-1 0,0 1 0,0 0 0,0 0 0,0-1 0,0 1 0,0 0 0,0 0 0,0-1-1,1 1 1,-1 0 0,0-1 0,0 1 0,1 0 0,-1-1 0,0 1 0,1 0 0,-1-1 0,1 1-1,-1-1 1,1 1 0,-1-1 0,1 1 0,-1-1 0,2 1 0,3 5-130,2 0 1,-1-1-1,1 0 0,-1-1 1,1 1-1,0-1 1,1-1-1,-1 1 0,16 4 1,39 6-6261,-27-7-1630,-16-3-800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1:27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1 244 15473,'0'0'5935,"4"2"-3506,8 5-1524,0 1-1,0 1 1,-1 0 0,0 0 0,16 18-1,49 64 1058,-48-55-1423,27 33-289,-4 2 1,-2 3-1,63 131 0,-112-205-250,0 0 0,0 0 0,0 0 0,0 0 0,0 0 0,0 0 0,0-1 0,0 1 0,0 0 0,0 0 0,0 0 0,0 0 0,0 0 0,0 0 0,0 0 0,0 0 0,0 0 0,0 0 0,0 0 0,0 0 0,1 0 0,-1 0 0,0-1 0,0 1 0,0 0 0,0 0 0,0 0 0,0 0 0,0 0 0,0 0 0,0 0 0,0 0 0,0 0 0,1 0 0,-1 0 0,0 0 0,0 0 0,0 0 0,0 0 0,0 0 0,0 0 0,0 0 0,0 0 0,0 0 0,0 0 0,1 0 0,-1 1 0,0-1 0,0 0 0,0 0 0,0 0 0,0 0 0,1-17 0,-1-20 0,-2-30-1541,4-1 1,2 0-1,26-127 1,-22 159 290,2 1 0,1 0 0,2 1 1,1 0-1,2 1 0,1 1 0,2 1 0,42-56 1,-14 37-11124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1:27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16 159 12125,'-3'12'1286,"0"-11"161,-4-16 1304,4 6 2067,4 12-3595,7 16 470,0 0 1,18 29-1,-24-46-1205,1 0-317,0 0-1,1 0 1,0 0-1,-1-1 1,1 1 0,6 1-1,-5-3-107,0 0 0,-1 0 0,1 0 0,-1 0 0,1 0 0,0-1 1,-1 0-1,1 0 0,-1 0 0,1-1 0,4-1 0,4-2 57,-7 3-113,1 1 1,-1 0-1,1 0 1,0 1-1,-1-1 1,1 1-1,0 1 1,-1-1-1,1 1 1,-1 0-1,1 1 0,-1 0 1,0 0-1,1 0 1,-1 0-1,6 4 1,5 5-151,0 0 1,-1 1 0,27 26-1,-31-28 38,-10-8 36,20-8-86,-17 4 144,-1 0 1,0 0-1,0 0 1,-1 0-1,1-1 1,0 0-1,-1 0 1,0 0-1,1 0 1,-1-1-1,-1 1 1,1-1-1,4-6 1,29-61-39,-27 51 47,9-14 361,1 0 0,42-55 0,-58 85-329,-1 1 1,1 0-1,0 0 0,0 0 1,0 0-1,1 1 1,-1-1-1,0 1 1,7-4-1,-8 6 1,0-1 0,0 0 0,0 1-1,0-1 1,0 1 0,0-1 0,0 1-1,0 0 1,0 0 0,1 0 0,-1 0 0,0 1-1,0-1 1,3 1 0,0 2 15,0-1 1,0 1-1,-1 0 1,1 0 0,-1 0-1,0 1 1,0-1-1,0 1 1,0 0-1,-1 0 1,1 1-1,4 8 1,4 7-114,-2 1 1,0 0-1,11 37 0,-15-37-131,1-1 0,2-1 0,0 1 0,12 18 0,-18-33-514,1 0-1,1 0 1,-1 0 0,1 0-1,0-1 1,0 0 0,0 0-1,6 3 1,-8-5 210,-1-1 0,0 0 0,1 0 1,-1 0-1,1 0 0,-1-1 0,1 1 0,5 0 0,-7-1 66,1 0 0,-1 0 0,0-1 0,1 1-1,-1 0 1,1 0 0,-1-1 0,0 1-1,1-1 1,-1 1 0,0-1 0,0 0 0,1 0-1,-1 1 1,0-1 0,0 0 0,1-1-1,11-10-9309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02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318 811 7249,'-3'-15'1055,"-1"0"0,-1 0 0,0 1 0,-1-1 0,-1 1 0,0 1 0,0-1 0,-2 1 0,0 0 0,-12-13 0,6 2 536,4 8 1270,11 16-2821,-1 0 0,1 0-1,-1 0 1,1 1 0,0-1 0,-1 0 0,1 0-1,-1 1 1,1-1 0,0 0 0,-1 0 0,1 1-1,-1-1 1,1 0 0,0 1 0,0-1-1,-1 0 1,1 1 0,0-1 0,0 1 0,-1-1-1,1 1 1,0-1 0,0 0 0,0 1 0,0-1-1,-1 1 1,1-1 0,0 1 0,0-1 0,0 1-1,0-1 1,0 1 0,0-1 0,0 1 0,1 0-1,-10 51 681,-2 61-1,3-19-248,-7 17-145,-5-1 0,-44 139 1,44-172-237,16-57-30,0 0 0,-2 0 0,-1 0 0,0-1 1,-16 29-1,21-45-29,16-27-37,168-415-36,-92 208 50,20-57-31,90-202 330,-195 480-280,0-1 1,1 2-1,0-1 1,0 0-1,1 1 1,9-9-1,-13 16 4,-1-1-1,1 1 1,0 0-1,0 0 0,0 0 1,0 0-1,0 0 1,1 1-1,-1-1 0,0 1 1,1 0-1,-1 0 0,1 1 1,-1-1-1,1 1 1,-1-1-1,1 1 0,0 0 1,-1 0-1,1 1 1,-1-1-1,1 1 0,4 1 1,1 1 64,0 1 1,0 0 0,-1 1 0,0 0-1,0 0 1,0 1 0,0 0 0,-1 0-1,0 1 1,0 0 0,-1 0 0,0 0-1,0 1 1,7 13 0,5 10 284,-2 1 1,20 54-1,5 34-255,-6 1 0,-5 1 0,-5 2 0,-6 1 0,-5 0 0,-3 198 0,-19 3-334,1 215-1057,9-492 84,9 52-1,-8-83 196,1 0 0,1 0-1,0 0 1,1-1 0,15 30-1,-21-46 664,1 0 0,0 1-1,-1-1 1,1 0-1,0 0 1,0 1 0,0-1-1,0 0 1,-1 0-1,2 0 1,-1 0-1,0 0 1,0 0 0,0 0-1,0-1 1,1 1-1,-1 0 1,0-1 0,1 1-1,-1-1 1,0 1-1,1-1 1,-1 0-1,1 1 1,-1-1 0,0 0-1,1 0 1,-1 0-1,1 0 1,1 0 0,36-6-9639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1:27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 10341,'16'-17'3520,"0"20"-2268,3 0 469,-6 11-1441,3 3-816,3 0-617,3 18-479,0-4-2352,10 12-2841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1:28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7 136 12849,'-3'-32'1360,"1"22"317,1 0 0,0 0 0,1 1-1,0-1 1,3-20 0,-2 28-1469,0 1-1,0-1 1,0 0-1,0 0 1,0 1-1,1-1 1,-1 1-1,0-1 1,1 1-1,0 0 1,-1-1-1,1 1 1,2-1-1,-1-1 234,0 4-305,0-1 1,0 0 0,0 0-1,0 1 1,-1 0-1,1-1 1,0 1 0,0 0-1,-1 0 1,1 1-1,3 1 1,-6-3-132,7 4 85,-1 0 1,0 0-1,-1 1 0,1 0 0,-1 0 1,0 0-1,9 11 0,28 50 327,-13-19-229,-14-23-169,-11-16-10,1-1 1,0 1-1,1-1 1,-1 0-1,14 12 0,-17-17-11,1 0-1,-1-1 1,1 1-1,0-1 1,0 0-1,-1 1 1,1-1-1,0-1 1,0 1-1,0 0 1,1-1-1,-1 1 1,0-1-1,0 0 1,0 0-1,0 0 1,0 0-1,0-1 1,0 1-1,0-1 1,0 0-1,3-1 1,6-3-1,-1 0 1,0-1-1,0-1 1,19-14-1,10-7-10,-36 26 9,-1-1 0,1 1 0,0 1 0,-1-1 0,1 0 0,0 1 0,0 0 0,0 0 1,5-1-1,-7 2 7,0 1 1,0-1-1,0 0 1,1 1-1,-1-1 1,0 1-1,0-1 1,0 1-1,0 0 1,0 0-1,0 0 1,0 0-1,0 1 1,-1-1-1,1 0 1,0 1-1,-1-1 1,1 1-1,-1 0 1,2 1-1,15 21 45,-2 1 0,0 0 0,17 39 0,-18-34-111,2 1 0,22 30 1,-31-51-111,-1-1 1,2 0 0,-1 0 0,1-1-1,0 0 1,1-1 0,0 0 0,0 0-1,0-1 1,12 5 0,-9-6-122,0-1 1,-1 0-1,1-1 1,0-1-1,0 0 0,1 0 1,-1-1-1,17-2 1,-6 0-251,-1-2 0,1-1 0,29-8 0,3-7-919,0-2 1,-1-2 0,56-34 0,-65 33 244,42-30-1611,4-1-2553,-33 30-260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1:28.4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146 109 8161,'0'0'2192,"-12"-12"-304,-4 1-104,6 2-280,1 1-295,-4 2-281,0 0 16,-6-5-1388,4-3-1008,-5-1-1273,1-2-1307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1:54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35 5248,'0'0'14094,"-1"-2"-13053,-7-24 7158,5 25-7541,-16-4 495,23 17 135,5 6-1079,219 453 668,-47-117-877,31 99 0,-20-42 0,-97-213 0,19 37 0,-82-177 0,75 103 0,-103-156 0,4 7-8,1 0 0,1-1-1,0 0 1,1-1 0,0 0 0,0-1-1,1 0 1,0-1 0,1 0 0,13 6-1,-24-13-165,0-1 0,0 0 0,0 0 0,0 0 0,-1 0 0,1 0 0,0 0-1,0 0 1,0 0 0,0-1 0,0 1 0,-1-1 0,1 0 0,0 1 0,0-1 0,-1 0 0,1 0-1,-1 0 1,1 0 0,-1 0 0,3-2 0,-4 2-66,1-1 0,-1 1 0,0-1 0,1 1 0,-1-1-1,0 1 1,0-1 0,0 1 0,0-1 0,0 1 0,0-1 0,0 1 0,0-1 0,-1 1 0,1-1 0,0 1 0,-2-2-1,-12-29-5433,7 17 467,0-3-5452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1:55.0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 12025,'0'0'2002,"1"3"5,-1 0-1628,0 1 0,0 0-1,0-1 1,0 1 0,-1-1-1,1 1 1,-1-1 0,0 1 0,0-1-1,0 1 1,-1-1 0,1 0-1,-1 1 1,-4 5 0,-11 29 2358,4 20-950,2 0 1,3 1 0,0 61-1,1-17-622,6 207-1165,5-200 0,-4-52 90,-1-30-236,2-1 0,0 0 0,2 1 0,7 28 1,11 12-2846,-19-63 2421,0 0 0,0 0 1,1 0-1,0 0 0,0-1 0,0 1 1,0-1-1,4 5 0,11 2-3396,3-9-3295,1-8-2537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1:55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313 80 12129,'-3'-1'271,"0"0"0,0 0-1,0 0 1,0-1 0,0 1 0,0-1-1,0 0 1,0 0 0,0 0 0,1 0-1,-1 0 1,1 0 0,-1-1 0,1 1-1,0-1 1,0 0 0,0 1 0,1-1-1,-1 0 1,1 0 0,-3-6 0,-11-19 5490,37 32-5390,-1 1 1,1 0 0,-1 2-1,-1 0 1,1 2-1,36 20 1,114 80 238,-171-109-608,73 53 240,-2 2-1,107 108 0,-144-127-91,-2 1 0,-2 1-1,-1 2 1,-2 1 0,-2 1 0,31 72 0,-47-92-61,-2 0-1,0 1 0,-1 0 1,-1 0-1,-2 0 0,0 1 1,-1 41-1,-3-50-29,0 1-1,-2-1 1,1 1-1,-2-1 1,0 0 0,-1 0-1,0-1 1,-1 1 0,-1-1-1,0 0 1,-1-1-1,-17 22 1,4-11-1,-2-1-1,0-1 1,-2-1-1,0-2 1,-1 0-1,-1-1 1,-1-2 0,-1-1-1,-47 18 1,-29 5 23,-153 33 0,187-54-122,30-6-99,-20 5-1503,-1-3 1,-73 8-1,128-21 780,-1 0 0,1 0 0,0 0 0,0-1 0,0 0 0,-1 0 0,-9-4 0,5-3-5364,21 2-3589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1:55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576 195 12729,'4'-18'626,"-1"11"26,-1 0 0,0 0-1,-1-1 1,1 1-1,-1-1 1,-1 1-1,1-1 1,-2 1 0,1-1-1,-1 1 1,0-1-1,-3-12 1,-10-35 6428,13 45-6607,0 8 473,-3 3-58,-5 2-769,-1 0 1,1 1 0,-1 0-1,1 1 1,0 0-1,1 0 1,-1 1-1,1 0 1,0 0-1,1 1 1,0 0-1,-10 12 1,1 0-120,0 0 0,1 1 0,1 0 0,1 2 0,1-1 0,1 1 0,1 1 0,1 0 0,1 1 0,0 0 0,2 0 0,1 0 0,1 0 0,1 1 0,2 0 0,0 0 0,1 0 0,2-1 0,0 1 0,2 0 0,1-1 0,0 0 0,2 0 0,17 39 0,-5-27 0,2 0 0,1-2 0,2 0 0,36 37 0,-34-41 0,-1 1 0,-1 2 0,-1 0 0,25 52 0,-45-77 0,0-1 0,0 1 0,0 0 0,-1 0 0,0 0 0,-1 0 0,0 0 0,0 0 0,-1 1 0,0-1 0,0 0 0,-3 15 0,1-16 0,0-1 0,0 0 0,-1 1 0,0-1 0,0 0 0,0-1 0,-1 1 0,0 0 0,0-1 0,0 0 0,-1 0 0,0 0 0,0-1 0,0 1 0,-11 6 0,-8 3-26,0-1 1,-1-1-1,0-1 0,-38 11 1,-113 22-563,85-23-27,-14-3-4844,80-13 1302,13 5-2820,3 1-4882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1:55.8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33 140 13125,'-19'-31'5973,"12"16"-3601,1 4 2588,9-6-4007,0 0-177,10 5-1532,3 1-585,-10-4-1107,1 4-1492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06.8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3519 1049 4340,'5'-22'1095,"4"-46"0,-7 44 388,1 0 1,7-24-1,18-95 2223,-20 107-3047,-2-1 0,-2 1-1,-1-1 1,-1-1 0,-3 1 0,-6-47 0,5 68-572,-1 1 0,-1-1 0,0 1 1,-1 0-1,-1 0 0,0 1 0,-1 0 0,-1 0 1,0 0-1,-1 1 0,0 0 0,-1 1 1,-16-16-1,9 13-65,-1 0 0,0 1-1,-1 0 1,-1 2 0,0 0 0,-1 2 0,0 0 0,-33-11 0,19 12-14,-1 0 0,0 2-1,0 2 1,0 2 0,0 1 0,-1 1 0,-70 9-1,10 7 13,-163 48-1,121-21-2,2 6 0,3 6 0,-206 116 0,335-167-17,-338 201 5,211-112 3,3 4 1,-223 220-1,259-217 9,6 3 0,3 4 0,-130 221 0,108-106-178,43-80 142,19-48 6,4 2-1,-50 183 1,80-237 11,3 0 0,2 1 0,1 0 0,2 0 0,2-1 1,2 1-1,9 55 0,-5-67-7,1 0 0,1-1 1,1 1-1,2-2 0,0 0 0,2 0 0,2-1 1,0-1-1,2 0 0,34 41 0,-3-14-63,2-2 0,3-3-1,1-1 1,3-4 0,1-1-1,2-4 1,65 32 0,-104-60 106,501 220-778,-490-218 700,53 19-292,170 39-1,-233-66 290,47 10-196,87 5-1,-25-14 9,0-6 0,183-25 0,253-83 88,14-70 372,-471 135-119,-2-5 0,-2-4-1,111-77 1,-132 69 29,-3-4 0,-4-3 0,124-137 0,161-271-77,-254 314-22,173-349 1,-229 387-57,-6-2 0,-5-2 0,-6-1 0,-5-3-1,14-141 1,-35 174 36,-4-160-1,-8 236-11,0 1 0,-2 0 0,0 0 0,-2 0 1,0 0-1,-1 1 0,-2 0 0,0 0 0,-22-37 0,14 34 1,-1 0-1,-1 0 1,-2 2-1,0 1 1,-1 0-1,-47-33 1,12 16-1,-1 1 0,-1 4 1,-2 2-1,-2 3 0,0 2 0,-105-26 1,123 40 20,-1 2 1,0 3 0,-1 1 0,1 2 0,-1 2-1,0 3 1,0 1 0,-70 13 0,-148 36-61,90-20-2131,58-1-5422,79-17 1537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07.5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13 509 7333,'-12'-35'2947,"34"26"-591,-19 8-2170,1-1 1,-1 1 0,1 0-1,0 0 1,-1 0-1,1 0 1,0 1 0,-1-1-1,1 1 1,0 0-1,0 0 1,-1 1 0,1-1-1,0 1 1,0-1-1,-1 1 1,1 1-1,6 1 1,-5 1-107,1-1 0,-1 1 0,0-1 0,-1 1-1,1 1 1,-1-1 0,1 1 0,-1-1 0,0 1 0,-1 0 0,4 7 0,9 16 56,-2 0 1,-2 2 0,0-1-1,-2 1 1,-1 1 0,5 33 0,15 192 360,-18-128-365,-3-36 119,14 100 934,-22-188-1127,1 0 0,0-1-1,0 1 1,0 0 0,0-1 0,1 1 0,0-1 0,-1 0-1,1 0 1,0 1 0,0-1 0,1 0 0,-1-1 0,1 1-1,0 0 1,-1-1 0,1 1 0,0-1 0,0 0 0,1 0-1,5 3 1,-4-3-16,1-1 0,0 1 0,0-1 0,0-1 0,0 1 0,0-1 0,0 0 0,0 0 1,-1 0-1,1-1 0,0 0 0,0 0 0,7-3 0,16-7 31,0-2 0,0-1 0,-1-1 0,-1-1 0,46-37-1,-40 29-38,537-421-649,-209 154-924,17 21-567,-264 200 341,151-70 1,-178 102-1269,95-28 1,-61 33-2624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02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42 244 10085,'-25'-29'2552,"18"12"-280,-2 3 3845,15-3-4721,10-9-276,22 14-208,22 1-200,29 0-148,19-1-372,29 6-652,12-5-340,3 2-804,1-11-784,2 3 332,4 6-3501,-3-9-4516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08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 6529,'0'-1'86,"0"0"1,-1 0-1,1 0 0,0 1 1,0-1-1,0 0 1,1 0-1,-1 0 1,0 0-1,0 1 1,0-1-1,0 0 1,1 0-1,-1 0 1,0 1-1,1-1 1,-1 0-1,1 0 0,-1 1 1,1-1-1,-1 0 1,1 1-1,0-1 1,18 1 2089,-15 1-1896,-1 0 2417,7 21-770,0-3-1438,-6 15 121,-1-1 0,-1 51 0,-2-27-244,3 45-29,4 0 0,24 114 0,-2-82-198,6-1 0,7-2 0,83 183 0,-113-289-120,0-1 0,2-1 0,1 0-1,31 38 1,-38-52-13,1 0 0,0-1-1,0 0 1,0-1 0,1 0 0,0 0 0,1-1 0,0-1 0,0 0-1,0 0 1,0-1 0,1 0 0,14 2 0,-4-3-20,-1-1 1,1-1-1,-1-2 1,1 0 0,-1-1-1,1-1 1,-1-1-1,34-10 1,16-11-332,75-37 0,-132 56 274,340-179-1675,-11-24-175,-281 170 1601,771-456-3589,-708 426 3028,113-58-3325,-138 84 943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31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142 107 11577,'-26'-26'2209,"-10"-17"6556,23 29-5151,12 12-1827,-13-20 2938,18 33-4674,-1-2-47,1 0 1,-1-1-1,-1 1 0,0 1 1,0-1-1,-1 0 0,0 0 1,0 11-1,-33 392-4,20-317 0,-8 117 0,10 53 0,19-124-1008,-1-46-868,-7-73 710,5 57-3608,5-28-3898,3-18-3615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31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13 231 11529,'-1'-2'261,"-1"-1"0,0 0 0,1 0 0,0-1 0,0 1 0,0 0 0,0 0 0,0-1 0,1 1 0,-1 0 0,1-1 0,0 1 0,0-1 0,0 1 0,0 0 0,1-1 0,0 1-1,-1 0 1,1-1 0,0 1 0,0 0 0,1 0 0,-1 0 0,1 0 0,0 0 0,-1 0 0,1 0 0,1 1 0,-1-1 0,0 1 0,1-1 0,-1 1 0,5-3 0,1-1 219,0 0-1,1 0 1,-1 1-1,1 1 1,1-1-1,-1 1 1,1 1-1,-1 0 1,1 0-1,15-2 1,5 3-126,0 1-1,0 1 1,-1 1 0,1 2-1,-1 1 1,1 1 0,-1 1-1,0 2 1,-1 1 0,0 1-1,-1 2 1,0 0-1,41 27 1,-40-21-252,-2 1 1,0 1-1,-1 2 0,-1 0 0,-1 2 0,-1 0 1,-1 2-1,-1 0 0,-1 1 0,-2 1 0,-1 1 1,15 34-1,-14-19-73,-2 0-1,-2 1 1,-2 1 0,-2 0 0,-1 0-1,-3 1 1,-2 0 0,-2 0 0,-2 0-1,-9 60 1,1-63 71,9-44-97,0 0 0,0 0 0,-1 1 0,1-1 1,0 0-1,0 0 0,0 0 0,-1 0 0,1 1 0,0-1 0,0 0 0,-1 0 1,1 0-1,0 0 0,-1 0 0,1 0 0,0 0 0,0 0 0,-1 0 1,1 0-1,0 0 0,-1 0 0,1 0 0,0 0 0,0 0 0,-1 0 0,1 0 1,0 0-1,-1 0 0,1 0 0,0-1 0,0 1 0,-1 0 0,1 0 0,0 0 1,0 0-1,0-1 0,-1 1 0,1 0 0,-10-7 39,7 4-43,0 0 0,0-1 0,1 0 0,-1 1 0,1-1 0,0 0 0,0 0 0,0 0 0,0 0 0,1 0 0,-1-1 0,1 1 0,0 0-1,0-10 1,-1-8 14,2-40 0,1 43-13,3-62-122,4 0 0,4 1 0,3 0 0,4 1 0,3 1 0,45-108 0,-56 160 80,1 0 0,2 1 0,0 1 0,2 0 0,0 1 0,2 0 0,36-36 0,-46 52 41,1 0-1,0 0 0,0 1 1,1 0-1,0 0 1,0 1-1,0 1 0,1-1 1,19-4-1,-22 8 27,1 0 0,0 0 0,0 0-1,1 1 1,-1 1 0,0 0 0,0 0 0,-1 0-1,1 1 1,0 1 0,0-1 0,-1 1 0,14 7 0,-5 0 27,-1 0 0,0 1 1,-1 1-1,0 0 0,-1 1 1,-1 1-1,0 0 0,0 1 1,-2 0-1,0 1 0,12 21 1,1 9 96,-1 1 0,31 96 0,-29-56-149,-4 0 0,-3 2 0,7 109 0,-7 274 0,-15-297 0,3-73-2969,37 200 0,-41-289 1690,2 1 1,0-1-1,1 0 0,0 0 1,1 0-1,0-1 0,1 0 0,10 14 1,23 20-11059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32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34 13981,'0'-2'269,"0"1"0,0 0 0,0 0 0,0-1 0,0 1 0,0 0-1,0 0 1,0 0 0,1-1 0,-1 1 0,0 0 0,1 0 0,-1 0 0,1-1-1,0 1 1,-1 0 0,1 0 0,0 0 0,0 0 0,-1 0 0,1 0 0,0 1-1,0-1 1,0 0 0,0 0 0,0 1 0,0-1 0,0 0 0,1 1 0,-1-1-1,0 1 1,0 0 0,0-1 0,0 1 0,3-1 0,-3 1-157,-1 0 0,1 0 0,-1 0 0,1 0 0,0 0 0,-1 0 0,1 0 0,0 0 0,-1 0 0,1 1 0,-1-1 0,1 0 0,0 0 0,-1 0 0,1 1 0,-1-1 0,1 0 0,-1 1 0,1-1 0,-1 0 0,1 1 0,-1-1 0,1 2 0,2 0 297,1 2-128,1 0 0,-1 1 0,0 0 0,-1 0 0,1 0 0,-1 0-1,0 1 1,0-1 0,0 1 0,-1 0 0,0 0 0,0 0 0,-1 0 0,2 10 0,1 13 558,1 52-1,-6 12-774,-24 176 0,-42 91-47,-17 142-44,79-455 27,2 0 0,2 0 0,2 0 0,3-1 0,13 73 0,-13-103 0,1-1 0,0 0 0,1 0 0,1 0 0,0-1 0,1 0 0,0 0 0,16 19 0,-16-24 0,1 0 0,0-1 0,1 0 0,0 0 0,0-1 0,0 0 0,1-1 0,0 0 0,0-1 0,1 0 0,0-1 0,15 4 0,9 0-89,0-3 0,0 0 0,0-3 0,0-1 0,0-1 0,0-3 0,71-12 0,-13-7-1116,162-59 0,-50-8-9258,-184 78 8353,86-38-11978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32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61 115 17054,'-17'-8'1191,"12"6"-564,0 0-1,0 0 0,0-1 1,1 1-1,0-1 0,-1 0 1,-5-6 5566,207 4-2284,261-24-4172,-415 25 476,150-9-2148,11-1-3992,-70 2-4600,-106 9-782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32.9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701 352 9997,'-2'-18'1038,"-2"1"1,0 0-1,0 0 0,-2 0 1,0 1-1,-1 0 0,-13-23 1,6 18 230,-1 0 0,-1 1 0,-1 0 0,-26-24 1,34 35-816,2 2-42,0 0 1,0 0 0,-1 1 0,0 0 0,0 1 0,0-1 0,-1 2-1,-9-5 1,17 8-351,0 1 0,0 0 0,-1-1 0,1 1 0,0 0 0,0 0 0,-1-1 0,1 1 0,0 0 0,0 0 0,0 0 0,-1 1 0,1-1 0,0 0 0,0 0 0,0 1 0,-1-1 0,1 1 0,0-1 0,0 1 0,0-1 0,0 1 0,0 0 0,-2 1 0,2 0 27,-1 0 0,0 0 0,1 0-1,0 0 1,-1 0 0,1 1-1,0-1 1,0 1 0,0-1 0,0 1-1,0 3 1,0 2 59,0 0 1,0 1 0,0-1-1,1 1 1,1-1-1,-1 1 1,3 10-1,6 12-118,2-1 0,0 0 0,2 0 0,1-1 0,20 31 0,101 133-60,-99-145 25,0 2 5,188 270 0,-189-263 0,-3 1 0,-2 2 0,40 116 0,-62-151 0,-2 0 0,-1 1 0,0 0 0,-2 0 0,-1 0 0,-2 30 0,-1-38 0,-1-1 0,-1 0 0,0 0 0,-1-1 0,-1 1 0,-1-1 0,0 0 0,-1 0 0,0 0 0,-13 18 0,0-8 1,0-1-1,-2-1 1,0 0 0,-2-2-1,0 0 1,-2-2 0,0-1-1,-1-1 1,-40 20 0,-31 8-13,-147 49 1,193-76 0,-183 59-2493,157-53-2506,1 0-5315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33.0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61 135 13529,'-22'-46'2204,"9"35"2409,13-6-3905,4 0-380,-14 0-2172,4-1-1196,-7 10-10474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38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546 249 14441,'-5'-28'4377,"2"1"-1,0-52 0,4 65-3231,-1 9-740,0-1 1,-1 0-1,0 0 0,1 0 0,-2 0 0,1 0 1,-1 1-1,0-1 0,-3-5 0,5 9-405,-1-1 0,0 1 0,0 0 0,0 0 0,0 1 0,0-1 0,-1 0 0,1 0 0,0 1 0,-1-1 0,0 0 0,1 1 0,-1-1 0,0 1 0,1 0 0,-1 0 0,0 0 0,0 0 0,0 0 0,-3-1 0,1 1 0,-1 0 0,0 0 0,0 1 0,1-1 0,-1 1 0,0 0 0,0 0 0,-9 2 0,-4 2 0,1 1 0,-1 1 0,1 0 0,-17 10 0,3-1 0,1 2 0,1 0 0,0 3 0,2 0 0,0 2 0,1 0 0,2 2 0,0 1 0,-24 34 0,43-52 0,0 0 0,1 1 0,0 0 0,0 0 0,1 0 0,0 0 0,1 0 0,0 1 0,0-1 0,0 1 0,1 0 0,1-1 0,-1 1 0,1 0 0,1 0 0,0-1 0,0 1 0,5 16 0,-3-15 0,1-1 0,0 0 0,1 0 0,0 0 0,1 0 0,-1-1 0,1 0 0,1 0 0,0-1 0,0 1 0,0-1 0,1-1 0,0 0 0,0 0 0,17 9 0,-11-8 0,0 0 0,0-1 0,1-1 0,0 0 0,0 0 0,1-2 0,-1 0 0,1-1 0,-1 0 0,1-2 0,0 1 0,-1-2 0,1 0 0,0-1 0,-1-1 0,1 0 0,-1-1 0,0-1 0,0 0 0,-1-1 0,1 0 0,-1-1 0,-1-1 0,1 0 0,-1-1 0,-1-1 0,14-12 0,33-43 0,6-5 0,-64 69 0,0 0 0,1-1 0,-1 1 0,1 0 0,0 0 0,-1 0 0,1 0 0,0 1 0,-1-1 0,1 0 0,0 1 0,0-1 0,0 1 0,0 0 0,-1 0 0,1-1 0,0 1 0,0 0 0,0 1 0,0-1 0,0 0 0,2 1 0,0 1 0,0-1 0,0 1 0,0 0 0,0 0 0,-1 0 0,1 1 0,-1 0 0,0-1 0,6 7 0,0 1 0,-1 1 0,1 1 0,-2 0 0,1 0 0,6 17 0,-1 4 0,-2 1 0,-1 0 0,-2 1 0,-1 0 0,-2 0 0,-1 1 0,-2 53 0,-4-35 0,-2 1 0,-3-1 0,-2 0 0,-20 64 0,18-86 0,-2 0 0,0 0 0,-3-1 0,0-1 0,-2-1 0,-1 0 0,-1-2 0,-2 0 0,-41 40 0,36-41 0,-2-2 0,0 0 0,-2-2 0,-1-2 0,0-1 0,-1-1 0,-1-1 0,-58 18 0,83-32-244,1-1-1,-1 0 1,0 0 0,0-1 0,1 0-1,-1-1 1,0 0 0,-10-1-1,16 0 88,1 1-1,-1-1 0,1 1 0,-1-1 1,1 0-1,-1 0 0,1 0 0,0 0 1,0 0-1,-1 0 0,1-1 0,0 1 1,0-1-1,0 0 0,1 1 0,-1-1 1,0 0-1,1 0 0,-1 0 0,1 0 1,-1-1-1,1 1 0,0 0 0,0 0 1,0-1-1,0 1 0,1-1 0,-1 1 1,1-1-1,-1 1 0,1-5 0,-1-1-1505,1 1-1,1-1 0,-1 0 1,3-9-1,14-42-12554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38.7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15949,'8'0'2080,"0"1"0,1-1-1,-1 1 1,15 4-1,-18-3-1731,0 0-1,-1 0 0,1 0 0,0 1 0,-1 0 0,1 0 0,-1 0 0,0 0 0,0 1 0,0-1 1,-1 1-1,1 0 0,4 8 0,8 13-174,-1 0 0,-2 1-1,-1 0 1,-1 1 0,-1 0 0,9 39 0,24 176 177,-22 150-705,-20-271-477,26 197 0,-26-315 637,17 81-4249,-15-75 1941,0 1 0,1-1-1,7 13 1,-1-8-10609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38.9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13 129 17018,'-13'17'3584,"23"-34"-492,-1-3-524,4 14-615,3 0-389,22-2-320,29-1-292,3 4-452,9-7-740,23 1-596,12-1-848,16 1-608,7-1-1037,-4 4-3751,0-1-6950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03.2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20 386 10409,'-2'-3'2390,"-14"-31"1895,15 31-2560,1 2-1544,0-1 0,0 1 0,0-1-1,1 1 1,-1-1 0,0 1 0,1-1 0,-1 1 0,1 0-1,0-1 1,-1 1 0,1 0 0,0 0 0,0-1 0,0 1-1,0 0 1,2-2 0,0 3-93,0 0 0,0 0 0,0 0 0,0 0 0,1 1 0,-1-1 0,0 1 0,0 0 0,0 0 0,0 0 0,0 0 0,5 3 0,0-1 47,22 10 44,0 2 1,-2 1-1,1 0 1,-2 3-1,-1 0 1,0 2-1,-1 0 1,-1 2-1,34 42 1,-36-36-148,0 1 0,-2 1 0,-1 1 0,-2 0 0,-1 2 0,-2 0 0,-1 0 0,12 51 0,-22-71-19,-1 1 0,0-1 1,-1 0-1,-1 1 0,-1 15 1,1-24-13,0-1 1,-1 0-1,0 1 1,0-1-1,-1 0 1,1 1-1,-1-1 1,0 0-1,-1 0 1,1 0-1,-1-1 1,0 1-1,0-1 1,0 1-1,-8 6 1,9-10 11,1 0 1,-1 0-1,1 0 1,-1 0-1,0 0 1,1-1-1,-1 1 1,0-1-1,0 1 1,1-1-1,-1 0 1,0 1-1,0-1 1,0 0-1,1 0 1,-1 0-1,0-1 1,0 1-1,0 0 1,1-1-1,-1 1 1,0-1-1,0 0 1,1 1-1,-1-1 1,1 0-1,-1 0 1,1 0-1,-1 0 1,1 0-1,-1 0 1,1-1-1,0 1 1,0 0-1,-2-3 1,-3-3 76,0 0 1,1 0-1,0-1 1,1 1-1,-1-1 1,-2-9-1,1 0-19,1 0 0,0-1-1,2 0 1,0 0 0,1 0 0,0 0-1,2-1 1,0 1 0,1 0 0,5-26-1,2 5-235,1 0 0,2 1 0,30-66 0,-20 59-541,2 1 0,2 2 0,2 0 0,1 2 0,2 1 0,60-59 0,-54 64-1693,1 2 0,2 2 0,76-46-1,-8 21-6844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39.4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234 15 15085,'-6'-3'550,"-19"-7"947,18 8-269,9 5 1167,1 1-1908,0 1 0,0-1 0,0 0 0,-1 1 0,0-1 0,0 1 0,0 0 0,-1-1 0,1 1 0,-1 0 0,0 0 1,0 10-1,1-3 193,5 32 283,-2 0-1,-2 66 1,-13 89 1124,9-179-2062,-68 530-25,-37-6 0,73-382 0,26-134-462,2-1 1,1 1-1,1 1 0,1-1 1,2 0-1,1 1 0,1-1 1,6 31-1,-7-54-349,1 1-1,0 0 1,0-1 0,0 0 0,1 1-1,4 7 1,15 9-5979,9-5-6369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39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0 15265,'0'0'2763,"2"3"-352,10 7-1661,0 0 0,1-1 1,1 0-1,-1-1 0,1 0 0,1-1 0,19 6 0,31 18 236,90 60 405,-133-77-1228,-1 2 0,-1 0 0,-1 1 0,34 39 0,-48-49-133,0 0 1,0 0-1,-1 0 0,0 0 0,0 1 1,-1 0-1,0 0 0,0 0 0,-1 0 1,0 0-1,0 0 0,-1 1 1,0-1-1,-1 1 0,0 16 0,-2-16-7,0 1-1,0 0 1,-1-1-1,0 0 1,0 1-1,-1-1 1,0-1-1,-1 1 1,0 0-1,0-1 1,-1 0-1,0-1 1,-12 13-1,-25 17 35,-1-1-1,-2-3 1,-1-1-1,-64 31 1,41-23-1840,-71 52 0,105-61-1514,27-23 501,9-8 2695,0 0 0,0 0 0,0 0 1,0 1-1,-1 0-1612,1-1 1613,0 0-1,0 0 0,0 0 0,0 0 1,0 0-1,0 1 0,0-1 1,0 0-1,0 0 0,0 0 0,0 0 1,0 0-1,0 0 0,0 0 0,0 0 1,0 1-1,0-1 0,0 0 0,1 1-1611,-1-1 1611,1 0 0,-1 0 1,0 0-1,0 0 0,0 0 1,0 0-1,0 0 0,0 0 0,1 0 1,17 11-11121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39.9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 14749,'50'-25'2287,"-48"24"-2102,0 1 1,0-1-1,0 1 1,0-1-1,0 1 1,0 0-1,0 0 1,0 0-1,0 0 1,1 0-1,-1 0 1,0 1-1,0-1 1,0 1-1,0-1 1,0 1-1,2 1 1,9 2 557,14 3-127,0 0 0,0 2 0,-1 1 0,0 1 0,-1 1 0,-1 1 0,0 2 0,31 23 0,-42-28-530,-1 1-1,0 0 1,0 1 0,-1 0-1,-1 0 1,0 1-1,-1 1 1,0 0-1,-1 0 1,-1 1-1,0 0 1,-1 0 0,0 0-1,-1 1 1,4 27-1,-8-33-46,0-1 0,-1 1 0,0 0 1,-1 0-1,0-1 0,0 1 0,-1-1 0,-1 1 0,1-1 0,-1 1 0,-5 8 0,1-5 123,0 0 1,0-1-1,-2 0 0,1 0 0,-2-1 0,-13 14 0,20-23-110,1 0-1,0 0 0,-1 0 0,1 0 1,-1 0-1,0 0 0,0-1 0,0 0 1,0 1-1,1-1 0,-2 0 0,1 0 1,0-1-1,0 1 0,0-1 0,0 1 1,0-1-1,-1 0 0,1 0 0,0 0 1,0-1-1,0 1 0,0-1 0,-1 0 1,1 0-1,0 0 0,0 0 0,1 0 1,-1-1-1,0 1 0,0-1 0,-4-3 1,2 1 32,1 1 1,-1-2 0,1 1 0,0 0-1,0-1 1,0 0 0,1 0-1,-1 0 1,1 0 0,0 0 0,1-1-1,-1 1 1,1-1 0,0 0 0,1 0-1,-2-6 1,2-1-274,1 1 0,0-1 0,1 0 0,0 1 0,1 0 0,0-1 0,1 1-1,0 0 1,7-14 0,-2 7-585,1 0-1,1 1 1,1 0-1,0 1 1,15-17-1,3 2-1508,2 2 0,0 0 0,2 2 1,62-40-1,-27 26-9548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40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60 226 11597,'-1'0'38,"1"3"242,0 0 0,-1 0 0,1 1 0,-1-1 0,0 0 0,0-1 0,0 1 0,0 0 0,-1 0 0,1 0 0,-1-1 0,1 1 0,-1-1 0,0 1 0,0-1 0,0 0 0,-1 1 0,-3 2 1,3-3 226,1 1 1,-1 0 0,1 0 0,-1 0 0,1 0 0,0 0 0,0 0 0,0 0-1,1 1 1,-1-1 0,1 1 0,0-1 0,0 1 0,0 0 0,0-1 0,1 1-1,0 0 1,-1 0 0,2 3 0,-1 11 1047,1-1 0,6 31 0,1-15-1390,2-1 0,1 0 0,1-1-1,2 0 1,29 50 0,-30-61-165,30 35 0,-38-49 0,1 0 0,1 1 0,-1-2 0,1 1 0,0-1 0,0 0 0,0-1 0,12 6 0,-17-9 0,0 0 0,0-1 0,0 1 0,0 0 0,0-1 0,0 0 0,0 0 0,-1 1 0,1-1 0,0 0 0,0 0 0,0-1 0,0 1 0,0 0 0,0-1 0,0 1 0,0-1 0,0 0 0,0 1 0,0-1 0,2-2 0,-1 1 0,-1 0 0,0-1 0,1 1 0,-1-1 0,0 0 0,0 1 0,-1-1 0,1 0 0,0 0 0,-1 0 0,2-6 0,0-3 0,0-1 0,0 1 0,-2-1 0,1 1 0,-2-20 0,-2-18 0,-3 1 0,-2 0 0,-2 0 0,-2 1 0,-2 0 0,-25-60 0,-41-52-34,73 150-104,0 1 1,0 0-1,-1 0 1,0 0-1,-15-14 1,17 19-472,0 0 1,0 0-1,0 0 1,0 1 0,-1-1-1,0 2 1,1-1-1,-1 0 1,0 1 0,0 0-1,-7-1 1,13 3 542,-1 0 1,1 0-1,0 0 1,0 0-1,0 0 1,0 0-1,0 0 0,-1 0 1,1 0-1,0 0 1,0 0-1,0 0 1,0 0-1,0 0 1,-1 0-1,1 0 0,0 0 1,0 0-1,0 1 1,0-1-1,0 0 1,0 0-1,-1 0 1,1 0-1,0 0 0,0 0 1,0 0-1,0 0 1,0 1-1,0-1 1,0 0-1,0 0 0,0 0 1,-1 0-1,1 0 1,0 0-1,0 1 1,0-1-1,0 0 1,0 0-1,0 0 0,0 0 1,0 0-1,0 1 1,0-1-1,0 0 1,0 0-1,0 0 1,0 0-1,0 0 0,0 1 1,1-1-1,-1 0 1,0 0-1,0 0 1,0 0-1,0 1 1,-2 30-6709,1 18-4273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40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 14069,'0'0'5960,"0"5"-4256,1 26-157,2 0-1,12 59 1,26 66 466,-3-15-973,-27-91-700,-3-11 401,1-2 0,25 66 1,-34-102-730,1 0 1,-1 1-1,1-1 0,-1 0 1,1 0-1,-1 0 1,1 1-1,0-1 1,0 0-1,0 0 1,-1 0-1,1 0 0,0 0 1,0-1-1,0 1 1,1 0-1,-1 0 1,0-1-1,0 1 1,0 0-1,1-1 1,-1 1-1,0-1 0,0 0 1,1 1-1,1-1 1,-1 0 3,0-1 0,0 1 0,0-1 0,0 0 0,0 0 0,0 1 0,0-1 0,0-1 0,0 1 0,0 0 0,-1 0 0,1-1 0,0 1 0,2-3 0,6-8 34,0-1 0,0 0 0,10-20 1,-18 30-51,84-169 67,-59 113-239,57-93 1,-59 115-1585,38-42 0,-50 65 743,1 0-1,0 1 0,1 1 1,0 0-1,25-14 0,18-4-3269,-16 17-1427,5 8-4210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40.6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1 13529,'-39'57'2861,"24"-46"71,5 3 1952,4 4-2972,-1-1-479,1 0-249,-4 0-256,14 6-112,-4 0-484,3 2-532,3 10-936,1-18-452,2 0-785,7 9-683,-3-15-3573,2-2-6216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40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18 13649,'-10'-17'4877,"23"28"-3985,0 1-332,-1 2-556,17 14-732,-1 1-884,-9-3-665,10 5-2187,0 12-3453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41.3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636 1043 11969,'-34'-50'2904,"-9"-14"5367,41 61-7997,0 0 0,0 0-1,-1 0 1,1 0 0,-1 1 0,0-1 0,1 1-1,-1-1 1,0 1 0,-1 0 0,1 0-1,0 0 1,-1 1 0,1-1 0,-1 1-1,1 0 1,-1 0 0,1 0 0,-1 0 0,0 1-1,0-1 1,1 1 0,-1 0 0,0 0-1,0 1 1,1-1 0,-1 1 0,0-1-1,-3 3 1,-6 0-76,0 2-1,0 0 0,1 0 1,-1 1-1,1 1 1,-20 14-1,-3 8-195,2 0 1,0 2-1,3 1 0,0 2 1,2 1-1,2 1 0,1 2 1,2 0-1,1 1 0,3 1 1,-18 51-1,35-85-2,0 0 0,1 1 0,-1-1 0,2 0 0,-1 0 0,1 1 0,0-1 0,0 0 0,0 1 0,1-1 0,0 0 0,0 0 0,1 0 0,0 1 0,3 7 0,-4-13 0,-1 0 0,0-1 0,1 1 0,-1 0 0,1 0 0,-1-1 0,1 1 0,-1 0 0,1-1 0,-1 1 0,1-1 0,-1 1 0,1-1 0,0 1 0,-1-1 0,1 1 0,0-1 0,0 1 0,-1-1 0,1 0 0,0 1 0,0-1 0,0 0 0,-1 0 0,1 0 0,0 0 0,1 0 0,20-9 0,-18 7 0,16-11 0,-1-1 0,0 0 0,-1-2 0,-1 0 0,0-1 0,27-36 0,76-129 0,-111 166 0,79-138-260,77-190 1,38-174-302,-186 471 496,23-59-167,-31 92 158,-8 12 12,-2 7-9,-12 107 167,2-4 88,-6 11 77,6 1 0,5 0 0,18 232 1,-9-324-236,0-1 0,2 0 1,1-1-1,1 1 0,2-1 0,11 27 1,-17-46-45,1-1 1,-1 1-1,1-1 0,0 1 1,1-1-1,-1-1 1,1 1-1,1 0 0,-1-1 1,1 0-1,-1-1 1,1 1-1,1-1 1,-1 0-1,1-1 0,-1 1 1,1-1-1,0 0 1,0-1-1,1 0 0,-1 0 1,0-1-1,1 0 1,-1 0-1,1 0 1,12-2-1,-7 0-99,0-1 0,0-1-1,-1 0 1,1-1 0,-1 0 0,0-1 0,0 0-1,-1-1 1,13-9 0,11-8-569,47-42-1,-35 24 295,-1-2 1,-3-2-1,-1-2 1,-3-1-1,39-64 1,-77 112 416,0-1 0,-1 0 1,1 1-1,-1-1 1,1 0-1,-1 0 1,0 0-1,1 1 0,-1-1 1,0 0-1,1 0 1,-1 0-1,0 0 1,0 0-1,0 0 0,0 0 1,0 1-1,0-1 1,0 0-1,0 0 1,0 0-1,0 0 1,-1 0-1,1 0 0,0 0 1,-1 1-1,1-1 1,0 0-1,-1 0 1,1 0-1,-1 1 0,1-1 1,-1 0-1,0 1 1,1-1-1,-2 0 1,1 0 38,-1 0 1,0 0 0,1 1 0,-1-1-1,0 1 1,1-1 0,-1 1-1,0 0 1,0 0 0,1 0 0,-1 0-1,0 0 1,1 0 0,-1 0 0,0 0-1,0 1 1,-2 0 0,-8 4 123,0 1 0,0 0 0,1 1 0,0 0 0,0 1-1,1 0 1,0 1 0,0 0 0,-16 20 0,-1 5 542,-40 66-1,48-68-729,-26 61 0,39-76 0,0 0 0,1-1 0,1 2 0,0-1 0,-1 34 0,5-45-195,0 0-1,0 0 1,1 0-1,0 0 1,0-1-1,1 1 1,0 0-1,0 0 1,0-1-1,0 1 1,1-1 0,0 0-1,0 0 1,1 0-1,-1 0 1,1 0-1,0-1 1,0 0-1,1 0 1,-1 0-1,1 0 1,0-1-1,0 1 1,0-1 0,1 0-1,6 2 1,12 5-1977,1-1 1,0-1 0,1-2-1,40 6 1,24 1-11478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41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4 860 11145,'0'-3'2479,"-1"-2"-1512,0-1 1,0 1-1,0 0 1,1-1-1,0 1 0,0-1 1,1 1-1,0-1 1,1-5-1,-1 7-755,0 1 1,1 0-1,-1 0 1,1 0-1,0-1 0,0 2 1,0-1-1,0 0 0,1 0 1,-1 1-1,4-4 0,160-110 4275,-72 54-2980,-58 37-1436,-1-2 0,-1-1 1,-1-2-1,-1-1 0,-2-1 1,-2-2-1,-1-1 0,-1-1 1,-2-1-1,-2-1 0,-1-1 1,21-57-1,-12 15-71,-28 75 0,0 2 0,-2 6 0,-13 32 0,7-4 0,2 0 0,1 0 0,2 51 0,14 92 0,-12-170 0,38 223 0,-22-149 0,12 159 0,-28-213 0,2 11 0,-2 0 0,-2 0 0,-1-1 0,-2 1 0,-9 38 0,9-56 0,-1-1 0,0 0 0,-1 1 0,-1-2 0,0 1 0,-1-1 0,-1 0 0,0-1 0,-1 0 0,0 0 0,-1-1 0,0 0 0,-1-1 0,-1-1 0,1 0 0,-2 0 0,1-1 0,-1-1 0,-1-1 0,1 0 0,-1 0 0,-27 7 0,9-3-10,0-2 1,-1-1-1,0-1 0,-1-2 1,0-2-1,1 0 0,-39-4 1,67 0-233,-1 0 0,1 0 0,0 0 0,0-1 1,0 0-1,0 0 0,0-1 0,1 0 0,-1 0 0,1 0 1,-10-8-1,13 10-108,0-1-1,0 0 1,1 0 0,-1 0 0,1 0 0,-1 0-1,1-1 1,0 1 0,-1 0 0,1-1 0,0 1 0,1-1-1,-2-2 1,2 2-206,0 1-1,0-1 0,0 0 0,0 0 1,0 1-1,1-1 0,-1 0 1,1 0-1,0 1 0,-1-1 1,1 1-1,0-1 0,1 1 1,1-5-1,31-33-12994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42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260 0 15257,'-26'7'3201,"17"-2"955,4 5-3039,4-6-214,-6 11 583,1 1 1,1 0-1,1 0 1,-5 29-1,-2 11-829,-153 856-613,161-891-192,-2 14-1944,2-1 1,2 50-1,1-75 1448,1 0 0,0-1 0,0 1 0,1-1 0,0 1 0,1-1-1,-1 0 1,2 0 0,-1 0 0,1 0 0,0-1 0,1 0 0,0 1 0,0-1 0,7 6 0,16 9-12411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03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46 11125,'-2'-3'2308,"-15"-39"8686,11 66-8828,3 3-1676,2-1 1,1 1-1,1 0 0,5 34 0,1 11 34,-4 520 394,-25-252-5734,11-223 414,6-62-4498,4-37-484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42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42 13701,'-12'-18'1766,"12"17"-1676,0 1 1,0-1-1,0 1 0,0-1 0,0 1 0,0-1 0,0 1 0,0 0 0,0-1 0,0 1 1,0-1-1,0 1 0,0-1 0,1 1 0,-1-1 0,0 1 0,0 0 0,1-1 1,-1 1-1,0 0 0,0-1 0,1 1 0,-1-1 0,0 1 0,1 0 0,-1 0 1,1-1-1,3-1 276,0 1 0,1-1 0,-1 1 0,1 0 0,-1 0 0,1 0 0,-1 1 0,7-1 0,61-1 1260,85 9-1,-17-1-1179,-6-4-459,404 14-682,-531-15 681,2-1-12,0 1 0,0 0-1,16 5 1,-24-6 28,0 0-1,0 0 1,0 0 0,0 1-1,-1-1 1,1 0 0,0 1-1,0-1 1,0 0 0,-1 1-1,1-1 1,0 1 0,0-1-1,-1 1 1,1-1 0,-1 1-1,1 0 1,0-1-1,-1 1 1,1 0 0,-1 0-1,0-1 1,1 1 0,-1 0-1,1 0 1,-1-1 0,0 1-1,0 0 1,0 0 0,1 0-1,-1 0 1,0 0 0,0-1-1,0 1 1,0 0-1,0 0 1,0 0 0,-1 0-1,1 0 1,0-1 0,0 1-1,-1 0 1,1 0 0,0 0-1,-1-1 1,1 1 0,-1 0-1,1 0 1,-2 0 0,-4 7 39,-1 0 0,-1 0 0,0-1 0,0-1 0,0 1 0,-15 8 0,-13 11 37,-97 91 104,120-104-196,1 1 0,0 1-1,1 0 1,1 0 0,0 1 0,1 0-1,-10 27 1,17-38-6,0 0 0,0 0 0,1 0 0,0 1 0,0-1 1,1 0-1,-1 1 0,1-1 0,0 1 0,0-1 0,1 0 0,0 1 0,0-1 0,0 0 1,1 0-1,-1 0 0,1 0 0,0 0 0,1 0 0,4 7 0,-2-6 3,-1-1 0,1 1-1,0-1 1,1 0 0,-1-1-1,1 0 1,0 0 0,0 0-1,1 0 1,-1-1 0,1 0-1,0 0 1,-1-1 0,15 3 0,-4-2 30,0 0 0,0-1 0,0-1 1,0-1-1,0 0 0,1-2 1,-1 0-1,0 0 0,0-2 1,-1 0-1,1-1 0,-1 0 1,0-2-1,0 0 0,-1 0 1,16-12-1,18-14 579,-2-2 0,-2-3 0,56-58 0,-11 10 323,-89 85-895,9-8 103,0 1 0,0 0-1,22-13 1,-30 20-89,1-1 1,-1 1-1,1 0 0,0 0 1,0 0-1,0 0 0,0 0 1,-1 1-1,1-1 0,0 1 1,0 0-1,0 0 0,0 0 1,0 0-1,0 0 0,0 1 1,0-1-1,0 1 0,0 0 1,0 0-1,-1 0 0,1 0 1,4 3-1,0 2 89,0 0 0,-1 1 1,0-1-1,-1 1 0,1 0 0,-1 0 0,-1 1 1,1 0-1,-1 0 0,-1 0 0,1 0 0,-1 0 1,3 18-1,1 6 291,-2 0 0,3 51 0,-5-3-127,5 69 53,-6-124-1261,2-1 1,1 0 0,15 46 0,-18-66 387,0 1 0,1-1 0,-1 0 0,1 0 0,0 0 0,0 0 0,0 0 0,1 0 0,5 4 0,20 12-7617,-13-12-4137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42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0 109 18002,'67'-60'2908,"-23"43"-392,1 6-492,6 2-512,6 3-191,0 1-709,10 5-488,12 0-932,10 0-477,3 0-907,6 5-844,1 4-3381,-4 14-5880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43.0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21 600 10933,'-9'-54'2702,"5"35"-913,1 0 0,0-1 0,2 1 1,0-1-1,3-25 0,7-9 1454,-6 35-1907,0-1 0,1-33-1,-2 35-1191,0 1-1,2 0 0,0-1 1,1 1-1,1 1 0,0-1 1,10-17-1,-11 22-143,-1 4 0,0 0 0,1 0 0,0 1 0,0-1 0,0 1 0,1 0 0,12-11 0,13-1-33,-28 17-140,7 11-6938,-6-7 5979,2 3 467,3 17-20004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43.3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162 17 15533,'-37'-14'3251,"29"11"2451,17 6-2164,14 13-780,-21-8-2518,-1 0 0,0-1 0,0 1 0,0 0 0,-1-1 0,0 1 0,-3 12 0,2-6-175,-6 55-65,-26 107 0,11-70 0,-8 41 25,-12 68-14,34-162-86,3 0 0,1 57 0,4-53-1314,1 25-3622,0-69 2959,1 0-1,0 0 0,0 0 0,6 13 0,8 16-10877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43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264 829 14365,'-17'-6'1158,"-1"-1"460,3 0 5301,20 3-2793,16-14-1392,162-175-887,-21-9-1847,47-53 0,-179 222 0,-21 21 0,0 1 0,2 0 0,-1 0 0,1 2 0,1-1 0,0 1 0,0 1 0,15-9 0,-25 16 0,1 1 0,-1-1 0,0 0 0,1 0 0,-1 1 0,0-1 0,1 1 0,-1 0 0,1 0 0,-1 0 0,1 0 0,-1 0 0,1 1 0,-1-1 0,0 1 0,1-1 0,-1 1 0,0 0 0,1 0 0,1 1 0,2 2 0,0 0 0,0 0 0,0 1 0,-1-1 0,7 8 0,-8-7 0,0 0 0,0 1 0,0-1 0,-1 1 0,0-1 0,0 1 0,-1 0 0,0 0 0,3 9 0,2 7 0,4 8 0,-2 1 0,0 0 0,-2 1 0,-2 0 0,3 62 0,-8-50 0,-1 0 0,-3 0 0,-1 0 0,-3-1 0,-1 0 0,-2 0 0,-2-1 0,-34 74 0,33-88 0,-1-1 0,-2-1 0,0 0 0,-2-1 0,0-1 0,-2-1 0,-1-1 0,0-1 0,-2-1 0,0-1 0,-1 0 0,-1-3 0,-39 20 0,35-22-388,-1-3 1,-1 0-1,0-2 1,0-1-1,0-1 1,-1-3-1,-43 2 1,-2-5-4567,-152-20-1,145 6-11819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45.5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18246,'12'2'1605,"33"10"4489,-42-11-5672,0 1-1,0-1 1,-1 0 0,1 1-1,0 0 1,-1-1 0,0 1-1,1 0 1,-1 0 0,0 0-1,0 1 1,0-1 0,2 4-1,6 14-333,-1 0 0,-1 1 0,-1-1 0,-1 1 0,-1 0 0,-1 1 0,-1 0 0,1 23-1,-8 184 47,-2-130-140,-44 566 6,49-655-40,-13 87-3376,-2 44-8345,15-114-2805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45.9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26 180 15629,'-11'-3'1394,"10"3"-1133,0-1 0,1 1 0,-1 0-1,0 0 1,0 0 0,0 0 0,1-1 0,-1 1 0,0 0 0,0-1 0,1 1 0,-1-1 0,0 1 0,1-1 0,-1 1 0,0-1 0,1 1 0,-1-1 0,0 0 0,2-1-60,0 1 1,0-1 0,0 1-1,0 0 1,0-1 0,0 1-1,1 0 1,-1 0 0,0 0-1,1 0 1,-1 0-1,1 0 1,-1 1 0,3-2-1,12-6 197,2 1 0,-1 0 1,1 2-1,0 0 0,0 0 0,0 2 0,0 0 0,23 1 0,-17-1-135,284-20 1138,54 4-689,-69 14-443,-240 6-244,9-1-17,199 9 26,-217-5-57,1 2 1,-1 2-1,75 23 1,-106-26 70,1 0 0,-1 1 0,-1 1 0,1 0 0,-1 0 0,0 1 0,0 1 0,-1 0 0,0 0 1,-1 1-1,0 1 0,-1 0 0,0 0 0,0 0 0,-2 1 0,1 1 0,-1-1 0,-1 1 0,0 0 0,-1 1 0,-1-1 0,4 16 0,6 53 53,-9-51-83,0 0 0,2 0 0,1 0 0,24 56 0,-29-81-32,2 1-1,-1-1 1,1 0-1,-1 0 1,2 0-1,-1-1 1,0 0-1,1 0 1,0 0 0,1 0-1,-1-1 1,1 0-1,-1-1 1,1 0-1,0 0 1,1 0 0,-1-1-1,0 1 1,1-2-1,-1 1 1,1-1-1,-1-1 1,1 1-1,0-1 1,-1 0 0,12-2-1,-10 1-7,-1-1 0,1 1 1,-1-1-1,0 0 0,1-1 0,-1 0 0,0 0 0,-1-1 0,1 0 0,-1-1 1,1 1-1,-1-1 0,0-1 0,-1 1 0,0-1 0,0 0 0,0-1 1,0 1-1,-1-1 0,0 0 0,-1-1 0,7-13 0,-7 7-62,0 1 0,-1-1-1,-1 1 1,-1-1 0,0 0 0,0 1-1,-1-1 1,-1 0 0,-1 0 0,0 1-1,-4-15 1,1 8-43,-1 0 1,-1 0-1,0 1 0,-2 0 0,0 0 1,-18-26-1,12 24-9,-2 1 0,0 1 0,0 0 0,-2 1 0,0 1 1,-2 1-1,1 1 0,-24-13 0,11 10-1126,-1 1 0,-1 2-1,0 2 1,-66-17 0,77 22-296,-2-1-1450,8 7-1907,-7 8-5062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46.2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 18186,'1'-22'3074,"2"33"26,-1 0-1730,1 0 0,0-1 0,8 19-1,-1-4-750,0 0 0,-1 1 0,8 46 0,3 7-167,13 37-452,31 93 0,-54-185 0,0 0 0,2-1 0,1 0 0,0-1 0,2 0 0,22 25 0,-34-44 0,0 0 0,0-1 0,0 1 0,0-1 0,1 0 0,-1 0 0,1 0 0,0 0 0,-1 0 0,1-1 0,0 0 0,0 1 0,0-2 0,0 1 0,0 0 0,0-1 0,0 0 0,0 0 0,0 0 0,0 0 0,0-1 0,0 1 0,0-1 0,0 0 0,0 0 0,0-1 0,0 1 0,0-1 0,5-3 0,0 0 0,-2 1 0,1-2 0,0 1 0,-1-1 0,0 0 0,0 0 0,-1-1 0,0 1 0,0-2 0,0 1 0,-1-1 0,5-10 0,-2 0 0,-2 0 0,0 0 0,-2-1 0,0 1 0,-1-1 0,2-33 0,-5 17 0,0 0 0,-11-62 0,6 71 0,-1 1 0,-1 0 0,-1 0 0,-2 0 0,0 1 0,-2 1 0,-25-40 0,25 45 0,-1 1 0,-1 1 0,0 0 0,-1 1 0,-1 0 0,-1 1 0,0 1 0,0 1 0,-32-17 0,44 26-434,1 1-1,-1 0 1,1 1-1,-1-1 1,0 1 0,0 0-1,0 0 1,0 0-1,0 1 1,0 0 0,0 0-1,-8 1 1,10-1-255,-1 1 0,1 0 1,0 0-1,-1 1 0,1-1 0,0 1 1,0-1-1,0 1 0,0 0 1,0 0-1,1 0 0,-1 1 0,0-1 1,1 0-1,-4 6 0,-3 10-12427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46.4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23 17818,'-23'-19'3822,"18"15"-178,9 8 643,8 3-3460,-10-6-141,0 0-599,0 1 0,0-1 1,-1 0-1,1 1 1,-1 0-1,1-1 0,-1 1 1,0 0-1,0 0 1,0 0-1,0 0 0,0-1 1,0 2-1,0-1 1,0 0-1,-1 0 1,1 0-1,-1 4 0,3 4-64,25 111-23,20 186 0,-15 131 0,-27-302-1350,-17 186 0,9-300-1453,3 39 1,6-5-4432,8 7-7010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46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271 835 17134,'-5'-31'1220,"2"16"-125,1 1 0,0-1 1,1 0-1,3-30 1,2 24 432,0 1 1,2 0-1,1-1 1,14-30-1,-3 9-437,2-5-1027,3 1-1,1 1 0,49-66 1,106-114-115,-172 217 51,1 0 0,0 1 0,0 1 0,12-8 0,-18 13 0,0 0 0,0 0 0,0 0 0,0 0 0,0 0 0,1 1 0,-1-1 0,0 1 0,0 0 0,1 0 0,-1 0 0,0 0 0,0 0 0,1 0 0,-1 0 0,0 1 0,0-1 0,1 1 0,-1 0 0,0 0 0,0-1 0,0 1 0,0 1 0,0-1 0,0 0 0,3 3 0,2 2 0,0 0 0,0 0 0,-1 0 0,0 1 0,8 11 0,1 6 0,-1 0 0,-1 1 0,-2 0 0,0 1 0,-2 0 0,10 44 0,-6-5 0,8 110 0,-19-134 0,-1-1 0,-2 0 0,-2 0 0,-1 0 0,-3 0 0,-1-1 0,-22 65 0,24-86 0,-2 1 0,-1-1 0,0 0 0,-1-1 0,0 0 0,-2 0 0,0-1 0,-1-1 0,0 0 0,-2-1 0,1 0 0,-2-1 0,0-1 0,0 0 0,-1-2 0,0 0 0,-23 10 0,15-10-330,0-2 1,0-1-1,0 0 0,-1-2 1,0-1-1,0-2 0,0 0 0,-1-1 1,-45-6-1,-56-3-4990,41 9-1967,-15-2-6592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03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29 125 8665,'-29'-8'9347,"130"-13"-7306,128-8 0,-81 12-1558,36-7-7,282-2 1,-449 26-448,-1 1-1,1 1 1,-1 0-1,20 6 1,-30-6-31,0 0 0,0 0 0,0 1 0,-1 0 0,1 0 1,-1 0-1,0 1 0,0-1 0,0 1 0,0 1 0,-1-1 0,0 1 0,7 9 0,-8-8-4,-1 0 0,0 0-1,-1 0 1,1 0 0,-1 1 0,-1-1 0,1 0-1,-1 1 1,0-1 0,0 0 0,-1 1-1,0-1 1,-2 7 0,1 3-78,-4 34-2073,-16 58-1,17-83 544,-1 17-3964,8-2-3406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48.0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86 6905,'3'-4'769,"-1"0"-1,0 0 1,0 0 0,-1-1 0,1 1 0,-1-1 0,0 0 0,0 1 0,0-1 0,-1 0 0,0 1 0,0-1 0,0 0 0,0 0 0,-1 1 0,-1-9 9131,17 28-6692,-10-6-3145,0-1-1,0 1 1,0-1-1,-1 1 1,-1 1-1,5 16 1,12 67-31,-11-43-51,6 23 19,8 98 0,25 343-1301,-20-235-1700,-21-214-6267,-1-1-6945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48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1 207 16534,'1'-6'254,"1"1"-1,-1-1 1,1 1 0,0 0 0,0 0 0,1 0 0,0 0 0,0 0 0,0 1 0,0-1 0,1 1 0,-1 0 0,1 0 0,0 0 0,1 0 0,-1 1 0,1 0 0,-1 0 0,1 0 0,8-3 0,30-13 892,1 3-1,1 1 1,0 2 0,1 3-1,70-8 1,237-2 943,-342 20-2016,65-2 336,0 4 0,95 15 0,-141-12-340,0 1 0,-1 2 0,0 0 0,0 2 0,-1 2 0,-1 0 0,0 2 0,40 26 0,-54-30-67,0 1-1,-1 0 1,0 1 0,-1 1-1,0 0 1,-1 0 0,0 1-1,-1 0 1,-1 1-1,9 20 1,1 12-2,-2 1 1,11 53-1,-17-57-1,2 0 1,2-1-1,20 43 0,-26-72 1,1 1 0,1-1 0,0 0 0,1-1 0,0 0 0,1-1 0,0 0 0,1-1 0,1 0 0,-1-1 0,2-1 0,-1 0 0,1-1 0,0-1 0,31 11 0,-20-10 0,0-1 0,0-1 0,1-2 0,-1 0 0,1-2 0,0-1 0,0-1 0,0-1 0,35-6 0,-47 4 0,0 0 0,0-1 0,-1-1 0,1 0 0,-1-1 0,0 0 0,0-1 0,-1-1 0,0 0 0,-1-1 0,1 0 0,-2-1 0,1 0 0,13-17 0,-18 18 0,-1 0 0,0 0 0,0-1 0,0 0 0,-2 0 0,1-1 0,-1 1 0,0-1 0,-1 0 0,-1 0 0,0 0 0,0 0 0,-1 0 0,0 0 0,-1-1 0,0 1 0,-1 0 0,0-1 0,-1 1 0,-4-12 0,1 6 3,0-1 1,-2 1-1,0 0 1,-1 1-1,-1 0 1,0 0-1,-1 1 1,-14-16-1,6 12 2,0 0 1,0 1-1,-2 2 0,0 0 0,-27-16 1,3 7-59,0 2 1,-2 2 0,0 3 0,-2 1 0,-70-15 0,85 24-999,0 2-1,-1 2 1,-51-1 0,23 10-3150,1 8-3321,6 8-6083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50.7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707 167 12409,'3'-16'667,"-2"13"-490,-1 0-1,1 0 1,-1 0-1,1 0 0,-1 0 1,0 0-1,0 0 0,0 0 1,0 0-1,-1 0 0,1 0 1,-1 0-1,0 0 0,0 0 1,0 0-1,0 1 0,0-1 1,-1 0-1,1 1 1,-1-1-1,-3-4 0,-3-1 542,-1 0-1,0 0 1,0 1 0,-1 1-1,1-1 1,-1 2-1,-1-1 1,1 1-1,-1 1 1,0 0 0,0 0-1,0 1 1,0 1-1,-22-3 1,18 5-357,-1 0 0,0 1 1,0 0-1,1 1 0,-1 1 0,1 1 0,-1 0 0,1 1 1,1 0-1,-22 11 0,10-2-289,2 1-1,0 1 1,0 1-1,2 1 1,0 0 0,1 2-1,1 1 1,1 0-1,0 2 1,2 0 0,1 1-1,1 0 1,1 1-1,-20 50 1,30-63-72,1 0 0,0 1 0,1-1 0,0 1 0,1-1 0,1 1 0,0 0 0,2 17 0,-2-24 0,1 0 0,1 0 0,-1 0 0,1-1 0,0 1 0,0 0 0,0-1 0,1 1 0,0-1 0,0 0 0,0 0 0,1 0 0,0 0 0,0-1 0,0 0 0,0 1 0,1-1 0,-1-1 0,8 5 0,-9-6 0,1-1 0,0 1 0,-1-1 0,1 0 0,0 0 0,0-1 0,0 1 0,0-1 0,0 0 0,0 0 0,0 0 0,0 0 0,7-2 0,-3 0 0,1 0 0,-1-1 0,1 0 0,15-8 0,7-9 0,-1-2 0,-1-1 0,0-1 0,48-55 0,10-7 0,-85 83 0,0 1 0,0 0 0,1 0 0,-1 0 0,1 1 0,0-1 0,-1 0 0,1 1 0,0 0 0,0 0 0,0 0 0,0 0 0,0 0 0,0 0 0,0 1 0,0 0 0,0-1 0,0 1 0,0 0 0,0 0 0,0 1 0,0-1 0,0 1 0,4 1 0,-2 0 0,0 0 0,-1 1 0,1 0 0,-1 0 0,1 1 0,-1-1 0,0 1 0,0 0 0,-1 0 0,1 0 0,-1 0 0,5 9 0,23 43 0,-3 1 0,36 105 0,-53-133 0,-4-10 0,2 0 0,0 0 0,0-1 0,19 25 0,-26-40 0,-1 0-1,1-1 1,1 1 0,-1-1-1,0 1 1,0-1 0,1 0-1,0 1 1,-1-1 0,1-1-1,0 1 1,0 0 0,0-1-1,0 1 1,0-1 0,0 0-1,0 0 1,1 0 0,-1 0-1,0-1 1,1 1 0,-1-1-1,0 0 1,1 0 0,5-1-1,0-1-42,1-1 0,-1 0 0,0-1 0,0 0 1,0 0-1,12-9 0,-7 5-109,9-5-879,-1-2 0,-1 0 0,0-2 0,22-21 0,13-21-3363,-3-4-3836,-15 18-3313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51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5 211 8753,'5'-8'488,"7"-9"2133,-19 36 6040,3-16-6469,3-2-2038,0-1-1,1 1 1,-1 0-1,0-1 0,1 1 1,-1 0-1,0 0 1,1-1-1,-1 1 0,1 0 1,-1 0-1,1 0 1,0 0-1,-1 0 0,1 0 1,0-1-1,-1 1 1,1 0-1,0 0 1,0 0-1,0 0 0,0 0 1,0 0-1,0 0 1,0 0-1,0 0 0,1 0 1,-1 1-1,3 4 179,0-1-1,0 0 1,0 0-1,1-1 1,4 6-1,3 3 42,5 5 78,0 1 0,-1 0 0,-2 1-1,0 1 1,14 31 0,-22-35 25,-5-16-474,0-1-1,0 1 1,0-1 0,0 1 0,0-1-1,0 0 1,0 1 0,0-1-1,0 1 1,0-1 0,1 1-1,-1-1 1,0 0 0,0 1 0,0-1-1,0 1 1,1-1 0,-1 0-1,0 1 1,1-1 0,-1 0 0,0 1-1,0-1 1,1 0 0,-1 0-1,1 1 1,-1-1 0,0 0-1,1 0 1,-1 1 0,1-1 0,-1 0-1,0 0 1,1 0 0,-1 0-1,1 0 1,-1 0 0,1 0-1,-1 0 1,0 0 0,1 0 0,-1 0-1,2 0 1,4-6-17,2-3 15,-1 1 0,0-1 0,0 0 0,7-13 0,-8 13 0,-1 0 0,2 1 0,-1-1 0,16-13 0,-11 12 0,1 1 0,1 0 0,0 1 0,0 0 0,1 1 0,0 1 0,0 0 0,0 1 0,1 0 0,0 1 0,22-3 0,-17 5 0,0 1 0,0 1 0,0 1 0,0 1 0,0 1 0,0 0 0,34 12 0,-17-2 0,0 1 0,-1 2 0,42 26 0,87 69 0,-142-94 0,-11-6 0,0-2 0,1 0 0,-1-1 0,2 0 0,-1 0 0,1-2 0,0 0 0,0 0 0,29 6 0,-28-10 0,-1-2 0,1 0 0,0 0 0,0-1 0,-1-1 0,1 0 0,-1-1 0,1-1 0,-1 0 0,0-1 0,-1-1 0,1 0 0,-1-1 0,18-12 0,-4 1 0,-1-1 0,-1-1 0,-1-1 0,0-1 0,32-41 0,-16 9 0,-2-2 0,-3-1 0,49-106 0,-84 162 0,1 0 0,-1 1 0,0-1 0,1 0 0,-1 1 0,0-1 0,0 1 0,1-1 0,-1 0 0,0 0 0,0 1 0,0-1 0,0 0 0,0 1 0,0-1 0,0 0 0,0 0 0,0 1 0,0-1 0,0 0 0,0 1 0,-1-1 0,1 0 0,0 1 0,0-1 0,-1-1 0,-10 0 0,10 2 0,-3-1 0,0 2 0,0-1 0,0 0 0,0 1 0,0-1 0,0 1 0,0 0 0,0 1 0,1-1 0,-1 1 0,0-1 0,1 1 0,0 0 0,-1 0 0,1 1 0,-6 4 0,-8 9 0,-27 29 0,33-32 0,-12 11-208,4-5-571,1 2 0,-27 39 0,-22 38-3643,65-95 4003,44-10 1254,-35 5-695,0 1 1,0 0-1,0 0 0,0 0 0,0 1 0,10 0 0,8 5-31,0 2 0,0 0 0,-1 2-1,0 0 1,31 18 0,2 0-987,57 28-2848,-40-16-1977,-42-22 1721,28 17-6595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52.1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1447 12245,'-2'-2'2560,"-6"-3"-1933,-4-3 6063,12 8-6563,0 0 0,0-1 0,0 1 0,0-1 0,0 1 1,0 0-1,0-1 0,0 1 0,0 0 0,0-1 0,0 1 0,0-1 1,0 1-1,0 0 0,0-1 0,1 1 0,-1 0 0,0-1 0,0 1 0,0 0 1,1-1-1,-1 1 0,0 0 0,0 0 0,1-1 0,-1 1 0,0 0 1,1 0-1,-1 0 0,0-1 0,1 1 0,-1 0 0,0 0 0,1 0 1,-1 0-1,1-1 0,12-7 211,-1-2 0,0 1 0,0-2-1,-1 0 1,-1 0 0,0-1 0,0 0 0,-1 0 0,11-22 0,-1-3 516,-1 0 0,17-54 0,-2-17-854,-4-2 0,23-178 0,-15-228 0,-39 428 0,-2 74 0,-1 12 0,-5 13 0,9-10 0,-3 6 0,1 1 0,-1-1 0,1 1 0,1 0 0,0 0 0,0 1 0,0-1 0,1 0 0,0 1 0,1 12 0,-1-9 0,-8 123 0,6-1 0,6 1 0,6 0 0,42 213 0,-36-275 0,-4-15 0,29 88 0,-34-130 0,0-1 0,0 0 0,2-1 0,0 1 0,1-1 0,0-1 0,1 0 0,0 0 0,1-1 0,17 16 0,-23-25 0,-1 1 0,0-1 0,1 0 0,0-1 0,0 1 0,0-1 0,0 0 0,0 0 0,0 0 0,0-1 0,1 1 0,-1-1 0,1-1 0,-1 1 0,0-1 0,10 0 0,-8-2 0,1 1 0,0-1 0,0-1 0,-1 1 0,0-1 0,1 0 0,-1-1 0,0 0 0,0 0 0,7-7 0,9-8 0,-1-2 0,-2-1 0,0 0 0,30-44 0,-20 24 0,69-88 0,-97 127 0,0 1 0,1 0 0,-1 0 0,1 0 0,0 0 0,0 1 0,0-1 0,-1 1 0,2-1 0,-1 1 0,0 0 0,0 0 0,0 1 0,0-1 0,1 0 0,-1 1 0,0 0 0,0 0 0,1 0 0,-1 0 0,0 1 0,0-1 0,1 1 0,-1 0 0,0 0 0,0 0 0,0 0 0,0 1 0,0-1 0,3 3 0,11 5 0,-1 2 0,0 0 0,-1 1 0,13 13 0,-11-10 0,-1-1-70,1 1 0,1-2-1,0 0 1,1-2 0,0 0 0,1 0-1,0-2 1,37 12 0,-53-20 31,0-1-1,1 1 1,-1-1 0,1 0 0,-1 0 0,1 0-1,-1 0 1,1-1 0,-1 0 0,1 0-1,-1 0 1,0 0 0,1-1 0,-1 1-1,8-6 1,-6 3 57,1-1 0,-1 0 0,0-1-1,0 1 1,-1-1 0,1 0 0,-1 0-1,6-11 1,0-2 164,-1-1-1,-1 0 0,-1 0 1,0-1-1,8-41 1,19-79-171,-34 140-11,-1 0 0,0 0 0,0 0 0,0 0 0,1 0 0,-1 0 0,1 0 0,-1 0 0,0 1 0,1-1 0,0 0 0,-1 0 0,1 0 0,0 0 0,-1 1 0,1-1 0,0 0 0,0 1 0,-1-1 0,1 0 0,0 1 0,0-1 0,1 0 0,9 6 0,-10-4 0,3 2 0,0 0 0,0 0 0,0 1 0,-1-1 0,1 1 0,-1 0 0,0 0 0,0 0 0,-1 0 0,1 0 0,-1 1 0,0-1 0,0 1 0,-1 0 0,1-1 0,1 8 0,2 10 0,-1 0 0,2 32 0,-4 60 0,-4 1 0,-33 213 0,0-121 0,-10-2 0,-8-2 0,-106 261 0,117-354 0,12-29 0,-58 112 0,88-193 0,0 0 0,0-1 0,0 1 0,-1 0 0,1 0 0,0 0 0,0 0 0,0 0 0,0 0 0,0 0 0,0 0 0,0 0 0,0 0 0,0 0 0,0 0 0,0 0 0,0 0 0,0 0 0,0 0 0,0-1 0,0 1 0,0 0 0,-1 0 0,1 0 0,0 0 0,0 0 0,0 0 0,0 0 0,0 0 0,0 0 0,0 0 0,0 0 0,0 0 0,0 0 0,0 0 0,0 0 0,-1 0 0,1 0 0,0 0 0,0 0 0,0 0 0,0 0 0,0 1 0,0-1 0,0 0 0,0 0 0,0 0 0,0 0 0,0 0 0,0 0 0,0 0 0,0 0 0,-1 0 0,1 0 0,0 0 0,0 0 0,0 0 0,0 0 0,-1-14 0,4-35 0,-2 18 0,2-155 0,-1 15 0,32-241 0,-20 343-1325,3 0 0,3 1 0,4 1 1,2 1-1,3 1 0,2 1 0,44-62 0,-62 106-1120,1 0-1,24-23 1,39-26-9403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52.7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26 197 14237,'4'-18'1191,"-3"14"-732,0-1 0,0 1 0,0 0 0,-1-1 0,0 1 0,0 0-1,0-1 1,0 1 0,-2-8 0,2 7-178,0 1 0,0-1 0,1 1 0,-1-1-1,1 1 1,0 0 0,0-1 0,1 1 0,-1 0 0,1 0 0,0-1-1,0 1 1,0 1 0,1-1 0,-1 0 0,1 1 0,0-1 0,0 1-1,0 0 1,1 0 0,-1 0 0,1 0 0,0 1 0,6-5 0,-4 3 77,1 1 0,-1-1 0,0 1 0,1 0 0,0 1 0,0-1 0,0 1 0,0 1 0,0-1 0,0 1 0,0 1 0,0-1 0,0 1 0,1 0 0,6 2 0,-10-1-358,1 0 0,-1 0 0,0 0 0,0 1 0,0 0 0,0 0 0,-1 0 0,1 0 0,0 1 0,-1 0 0,0-1 0,1 1 0,-1 0 0,0 1 0,-1-1 0,1 0 0,-1 1 0,1 0 0,-1-1 0,0 1 0,0 0 0,-1 0 0,1 0 0,-1 0 0,0 1 0,1 5 0,0 8 0,0 1 0,-2-1 0,0 1 0,-5 34 0,1-15 0,0 3-22,1-8-81,1 0 0,3 36 0,0-57 66,1 0 0,0 0 0,1-1 1,0 1-1,1-1 0,0 1 0,1-1 0,0 0 0,10 14 1,18 21-415,-21-30 258,0 0 0,-1 1 1,14 29-1,-22-41 166,-1 0 1,-1 0 0,1 0-1,-1 1 1,0-1 0,0 0 0,0 1-1,-1-1 1,0 1 0,0-1-1,0 1 1,-1-1 0,1 1-1,-1-1 1,-1 1 0,1-1-1,-5 9 1,-2 2-11,0-1-1,-2-1 1,0 1-1,0-1 1,-1-1-1,-1 0 1,0-1-1,-22 17 1,-15 8-20,-58 32 1,45-31 75,40-24 14,-31 23 480,51-35-98,30-1-101,-22 0-297,1 0 0,-1-1 1,0 0-1,0-1 0,8-1 1,32-11-29,-1-2 1,-1-1 0,0-3-1,59-35 1,-55 25-275,-2-1-1,-1-3 1,-2-1 0,-1-3-1,39-42 1,169-220-1060,-245 292 1341,10-12 327,0-1-1,-2-1 1,13-23-1,-25 41 88,-14 5-206,0 1 0,1 0 1,0 0-1,0 1 0,0 1 1,0 0-1,1 1 0,-1 0 0,1 1 1,1 0-1,0 0 0,0 1 1,-12 13-1,9-10-204,1 2 0,1 0 0,0 0 0,0 1 0,2 0 0,0 1 0,0 0 0,2 0 0,0 1 0,-9 28 0,13-35 0,1 1 0,0-1 0,1 0 0,-1 1 0,2-1 0,0 0 0,0 1 0,0-1 0,1 1 0,1-1 0,-1 0 0,2 1 0,-1-1 0,1 0 0,1-1 0,-1 1 0,2 0 0,-1-1 0,1 0 0,0 0 0,8 9 0,-1-5-401,0 0 0,0 0 0,21 13 0,-12-11-1240,2 0 0,0-2-1,35 14 1,6-4-4427,99 21 0,-94-26-3410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52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24 14717,'-54'-23'8981,"38"31"-6353,0 1 1365,4 11-2517,-1-3-504,3 9-972,-2 11 0,9-23 0,-13 9 0,-10 6-2708,-2 2-16,9 6-5285,19 3-8333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53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15421,'10'1'737,"-1"0"0,1 0-1,0 1 1,-1 1-1,1-1 1,-1 1-1,0 1 1,0 0-1,0 0 1,-1 1 0,1 0-1,-1 0 1,0 1-1,12 12 1,210 234 3017,-190-201-3118,-2 1-1,-3 3 1,35 74 0,91 239-636,-140-332 0,-20-35 0,0 0 0,0 0 0,0 0 0,0 0 0,0 0 0,0 0 0,0 0 0,0 0 0,0-1 0,1 1 0,-1 0 0,0-1 0,0 1 0,1-1 0,-1 1 0,1-1 0,-1 0 0,0 0 0,1 1 0,-1-1 0,1 0 0,-1 0 0,0 0 0,1-1 0,-1 1 0,3-1 0,2-2 0,0 0 0,-1 0 0,0-1 0,0 0 0,0 0 0,0-1 0,6-6 0,-3 3 0,31-36 0,-2-1 0,49-77 0,-50 69 0,7-9-164,144-196-3139,-158 225 2456,0 0-1,3 2 1,0 1 0,2 1-1,41-26 1,-26 27-7046,-7 11-5446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53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 12885,'-28'40'5425,"8"-29"-3045,17 9-376,3 0-380,-3 3-292,0-3-340,3 12-219,-3 13-417,3-10-985,6-1-451,0-3-968,4 1-732,-4-15-3509,4 14-5672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53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 6021,'48'-31'948,"-33"42"-304,20 12-260,-12 3-412,-14-15-540,7 18-1577,9 19-127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03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8817,'19'11'2024,"3"-11"-1380,4 3-108,-7 0-668,-4 2-668,8 4-2480,12 11-1545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53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35 396 6981,'-30'7'2628,"30"-7"-2588,1 0 1,-1 0 0,0 0-1,0 0 1,0 0 0,0-1-1,0 1 1,0 0-1,0 0 1,0 0 0,0 0-1,0 0 1,0-1-1,0 1 1,0 0 0,0 0-1,0 0 1,-1 0-1,1 0 1,0 0 0,0 0-1,0-1 1,0 1-1,0 0 1,0 0 0,0 0-1,0 0 1,0 0-1,0 0 1,0 0 0,-1 0-1,1 0 1,0-1-1,0 1 1,0 0 0,0 0-1,0 0 1,0 0 0,-1 0-1,1 0 1,0 0-1,0 0 1,0 0 0,0 0-1,0 0 1,0 0-1,-1 0 1,1 0 0,0 0-1,0 0 1,0 0-1,0 0 1,0 0 0,0 0-1,-1 0 1,1 0-1,0 0 1,0 1 0,0-1-1,0 0 1,0 0-1,2-10 473,2-6 2077,-1-1 0,0 0 0,-1-18 0,-2 21-1713,0 5-202,0-1 0,0 0 0,1 1 0,0-1 0,0 1 0,1 0 0,1-1 0,4-12 0,6-6 215,24-38 1,-30 54-719,0 1 1,2-1-1,-1 2 1,1-1-1,21-17 1,-27 26-173,0 0 0,1 0 0,-1 1 0,1-1 0,-1 1 0,1 0 0,0 0 0,-1 0 0,1 0 0,0 1 0,0-1 0,0 1 0,-1 0 0,1 0 0,0 1 0,0-1 0,0 1 0,-1 0 0,1 0 0,0 0 0,-1 0 0,1 1 0,-1-1 0,1 1 0,3 3 0,4 1 0,-1 1 0,-1 0 0,0 0 0,0 1 0,0 0 0,-1 1 0,8 10 0,-7-6 0,0 1 0,-1 0 0,0 1 0,-1-1 0,-1 2 0,0-1 0,-1 1 0,-1 0 0,4 21 0,-5-16 0,-1 0 0,-1 0 0,-1 0 0,-1-1 0,-1 1 0,-1 0 0,-5 21 0,4-29 0,-1 0 0,0 0 0,-1-1 0,-1 0 0,0 0 0,-1 0 0,0-1 0,0 0 0,-1-1 0,-1 0 0,0 0 0,-20 15 0,4-5 0,-1-2 0,-1-1 0,0-1 0,-38 15 0,59-28-1344,0-1 0,0 0 0,0 0-1,-12 2 1,14-4 29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54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24 948 15157,'-23'5'2944,"34"12"2295,0-3-3382,-6-1-848,0 1 1,-2 0-1,1-1 1,1 20-1,-1-6-333,3 20-35,2 81 0,1 14-76,-3-109-565,-4-30 0,-3-2 0,1 0 0,-1-1 0,0 1 0,0-1 0,1 1 0,-1 0 0,0-1 0,1 1 0,-1-1 0,0 1 0,1-1 0,-1 1 0,1-1 0,-1 0 0,1 1 0,-1-1 0,1 1 0,-1-1 0,1 0 0,-1 1 0,1-1 0,0 0 0,-1 0 0,1 0 0,-1 1 0,1-1 0,0 0 0,-1 0 0,1 0 0,0 0 0,0 0 0,5-5 0,5-1 0,-2-1 0,1 0 0,-1 0 0,0 0 0,9-10 0,-11 9 0,1 1 0,-1 0 0,2 0 0,-1 1 0,1 0 0,0 1 0,16-8 0,-18 10 0,1 0 0,-1 1 0,1 0 0,0 0 0,0 0 0,0 1 0,0 1 0,0-1 0,0 1 0,0 0 0,-1 1 0,1 0 0,0 0 0,0 1 0,0 0 0,-1 1 0,1-1 0,-1 1 0,0 1 0,1-1 0,-1 1 0,9 7 0,153 101 0,-161-107-256,0-1 0,0 0 0,1 0-1,-1-1 1,1 0 0,0 0 0,0-1 0,0 0 0,0-1 0,0 0-1,1-1 1,13 0 0,-7-1-342,1-2 0,-1 1 0,0-2 0,0 0 0,26-11-1,-33 11 480,0 0 0,-1-1 0,0 0 0,0 0-1,-1-1 1,1 0 0,-1 0 0,0-1 0,-1 0-1,1 0 1,6-11 0,-1-1 199,-2 1 0,0-1 0,13-37 0,-23 55-59,1 0 0,-1 0 0,0 0 1,1 0-1,-1 0 0,0-1 0,0 1 0,0 0 0,0 0 0,0 0 0,0-1 0,0 1 0,0 0 0,0 0 0,-1 0 0,1 0 0,-1-1 1,1 1-1,0 0 0,-1 0 0,0 0 0,1 0 0,-1 0 0,-1-1 0,-2-5 0,-1 6 62,-2 2-65,0 1 0,1-1 0,-1 2 1,1-1-1,-1 1 0,1 0 0,0 0 0,0 0 0,0 1 1,-7 6-1,-9 9-380,-25 26 0,8-6-946,38-38 1043,17-2-80,0-2 385,0 0-1,0-1 1,-1 0-1,1-1 1,23-12-1,5 0 469,32-7 892,127-21 1,-194 43-1434,-4 1-77,0 0 0,0 0 0,0 0-1,0-1 1,-1 0 0,1 0 0,-1 0-1,1 0 1,-1-1 0,0 0 0,0 0-1,0 0 1,0 0 0,0 0 0,-1-1-1,5-6 1,-1-2-92,0-1 0,-1 1 0,-1-1 1,7-26-1,-8 28 231,55-241 294,-39 157-24,-18 86-268,49-250 1185,-39 180-301,2-103-1,-2-64 1584,-24 410-672,6 51-1414,0 242 335,11-382-747,4 1 0,30 123 0,-36-187-81,1 0-1,0 0 1,0-1-1,1 1 1,1-1-1,6 10 1,-10-18 61,-1-1-1,1 1 1,0-1-1,0 0 1,-1 0-1,1 0 1,0 0 0,1 0-1,-1 0 1,0-1-1,1 1 1,-1-1-1,1 1 1,-1-1 0,1 0-1,-1 0 1,1 0-1,0 0 1,0-1-1,-1 1 1,1-1 0,0 0-1,0 1 1,0-1-1,0 0 1,-1-1-1,1 1 1,0 0 0,0-1-1,0 0 1,-1 0-1,4-1 1,14-9 19,0-1 1,-1-1 0,0 0-1,-1-2 1,0 0-1,23-27 1,9-7 1074,-49 49-1067,0 0 1,0-1-1,0 1 0,0 0 1,0 0-1,0 0 1,0 0-1,0 0 1,0 0-1,0 0 1,0 0-1,0 1 0,0-1 1,0 0-1,0 1 1,0-1-1,0 1 1,0-1-1,0 1 1,0-1-1,0 1 1,1 0-1,-1 0-5,2 1-32,-1-1 1,0 1-1,0-1 0,0 1 1,0 0-1,0 0 0,0 0 1,-1 0-1,1 0 0,0 0 0,-1 0 1,0 0-1,1 1 0,-1-1 1,0 1-1,0-1 0,-1 1 1,1-1-1,0 1 0,-1-1 1,0 1-1,1 0 0,-1 4 1,0 10-502,-1 1 0,-5 29 1,0 2-673,1 6-7916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55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0 166 9853,'4'-2'441,"0"-1"1,0 0-1,-1 0 0,0 0 1,1 0-1,-1 0 1,0-1-1,0 1 0,-1-1 1,1 0-1,-1 0 1,0 0-1,0 0 0,2-5 1,-1 2 269,0 0 0,1 0 0,0 1 1,1-1-1,7-7 0,-8 8-224,1 1-1,1-1 1,-1 1-1,1 1 1,0-1-1,0 1 1,0 0-1,0 0 1,1 1-1,0 0 1,0 0-1,14-3 1,-19 5-415,0 0 1,1 1-1,-1-1 1,1 1-1,0 0 1,-1 0-1,1 0 1,-1 0-1,1 0 0,-1 1 1,1-1-1,-1 1 1,1-1-1,-1 1 1,0 0-1,1 0 1,-1 0-1,0 1 1,0-1-1,1 0 1,-1 1-1,0-1 0,-1 1 1,1 0-1,0 0 1,0-1-1,-1 1 1,1 0-1,1 4 1,-1-1-30,1 0 1,-1 1 0,-1 0 0,1-1-1,-1 1 1,0 0 0,-1 0 0,1 0-1,-1 0 1,0 0 0,-2 9 0,-4 27 143,2-17-373,-1 48 0,5-66 84,1 1 0,-1 0 1,1-1-1,1 1 1,0-1-1,0 1 0,0-1 1,1 0-1,0 0 1,6 11-1,11 10-933,29 33 0,-34-44 678,0 0 1,-2 1-1,0 1 0,0 0 1,8 21-1,-19-36 328,-1 0 0,0 0 0,-1 0 0,1 0 0,-1 0 0,1 0 0,-1 0-1,0 0 1,-1 0 0,1 0 0,-1 0 0,1 0 0,-1 0 0,-3 7 0,1-4 32,0 1 1,-1-1-1,0 0 1,0 0-1,0 0 1,-7 6-1,0-1 44,1-2 0,-2 1-1,0-1 1,0-1 0,-22 13 0,-71 30 682,67-35 289,-44 26 0,53-22-13,26-19-333,8-3-420,9-2-179,0 0 1,0-1-1,-1-1 1,1 0 0,-1-1-1,0 0 1,18-13-1,34-28-231,103-97 0,46-74-985,-46 45 485,-103 103 561,-63 68 533,-6 4-46,-20 14-189,1 1 0,1 0 1,0 2-1,2 1 1,0 0-1,1 1 0,1 1 1,1 1-1,1 1 1,1 0-1,1 1 0,-18 45 1,30-65-263,0 0 0,0 0 0,1 1 0,-1-1 0,1 1 0,1-1 0,-1 1 0,1-1 1,-1 1-1,2 0 0,-1-1 0,1 1 0,-1-1 0,4 10 0,-1-9-153,-1-1 0,2 1 0,-1-1 0,0 0 0,1 0 0,0 0 0,0-1 0,0 0 0,1 1 0,0-1 0,-1-1 0,1 1 0,9 4 0,1 0-633,1 0-1,0-1 0,0-1 1,1-1-1,-1 0 1,34 5-1,-20-6-1788,-1-2 1,1-1-1,39-3 0,-16-3-4627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57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129 146 13153,'-7'-15'679,"-23"-44"1998,4 19 2366,25 37-4418,-1 0 0,1 0 1,0 1-1,0-1 0,0 0 1,0 0-1,-1-5 0,2 5 3032,1 7-2202,27 149-1250,-6 0 1,-8 2 0,-7 253 0,-77 467 66,52-714-266,14-120-6,-31 457 0,35-475-1037,1-1 1,1 1-1,1 0 0,9 33 1,-10-48 315,1 0 0,0 0 0,0 0 0,1 0 0,-1-1 0,2 0 0,-1 1 0,1-1 0,0-1 0,1 1 0,-1-1 0,1 0 0,1 0 0,11 8 0,-3-6-13064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57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18 13721,'-1'-1'328,"0"1"0,1-1-1,-1 1 1,1-1-1,-1 0 1,1 1 0,-1-1-1,1 0 1,0 0 0,-1 1-1,1-1 1,0 0-1,-1 0 1,1 1 0,0-1-1,0 0 1,0 0 0,0 0-1,0 1 1,0-1 0,0-1-1,21 2 4756,-14 0-5981,49 7 2188,0 2 0,103 31 0,-121-27-1052,-2 1 0,0 1-1,-1 2 1,0 2-1,38 27 1,-63-39-185,0 1 0,0 1 0,-1 0 1,0 0-1,0 1 0,-1 0 0,13 22 0,-18-27-31,0 1-1,0-1 0,-1 1 1,0 0-1,0 0 1,-1 0-1,0 0 1,0 0-1,0 1 0,-1-1 1,0 0-1,0 0 1,0 1-1,-1-1 0,0 0 1,0 0-1,0 0 1,-4 9-1,-1-2 4,0-1 1,-1 1-1,0-1 0,-1 0 0,0-1 1,-13 15-1,-66 58-594,37-39-651,26-24-356,-33 23 0,23-19-2057,2 1-4221,20-13-4153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58.2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1 206 11097,'4'9'391,"1"0"875,0 1-1,-1-1 0,0 1 1,-1 0-1,0 1 0,0-1 1,-1 0-1,1 13 0,-1 6-305,2-1-1,2 1 1,0-1 0,2 0-1,15 37 1,6 24 72,-26-79-947,15 57 686,11 71-1,-28-134 42,-10-17-211,6 3-591,0 0 0,1 0 0,0-1 0,1 1 0,0-1 0,1-14 0,6-68-18,-2 58-673,2 1 0,2 0 0,1 1 0,1 0 1,2 0-1,1 1 0,1 1 0,29-46 0,-26 51-160,1 1 0,1 0-1,2 1 1,0 1 0,1 1 0,1 1 0,1 1-1,1 2 1,46-27 0,-56 37-1147,1 0 1,19-5-1,39-6-7292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59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40 942 12833,'-1'-1'144,"0"0"0,1 0 0,-1-1 0,1 1-1,-1 0 1,1 0 0,-1-1 0,1 1 0,0-1 0,0 1 0,-1 0-1,1-1 1,0 1 0,0-1 0,0 1 0,1 0 0,-1-1 0,0 1-1,1-3 1,18-21 2568,-5 10-1484,3-3-49,1 0 0,24-18 0,13-12 726,-31 28-656,-21 17-1078,1 0-1,-1 0 1,1 0 0,-1 0 0,0 0-1,0 0 1,-1-1 0,1 0 0,2-4 0,-5 6-107,1-1 1,-1 0 0,0 1 0,0-1 0,0 1-1,0-1 1,0 0 0,-1 1 0,1-1 0,-1 1-1,0-1 1,0 1 0,1-1 0,-2 1 0,1 0-1,0-1 1,0 1 0,-1 0 0,-3-4 0,-34-27 619,38 32-658,0 1 0,0-1 0,0 1 1,0 0-1,-1-1 0,1 1 0,0 0 1,0-1-1,0 1 0,0 0 0,-1 0 0,1 0 1,0 0-1,0 0 0,0 1 0,-1-1 1,1 0-1,-1 1 0,-2 0 70,0-1-11,-1 1 0,1 0 1,-1 1-1,1-1 0,0 1 1,-1 0-1,1 0 0,0 0 0,0 1 1,1-1-1,-1 1 0,0 0 0,1 0 1,0 0-1,0 1 0,-3 3 1,-4 5 85,1 1 0,0 0 0,-9 19 1,7-11-171,2-1 0,1 1 1,0 1-1,2 0 0,0 0 0,1 0 1,2 0-1,-2 44 0,5-54-1,0 0 0,1 1 0,1-1 0,0 0 0,1 0 0,0 0-1,1 0 1,0 0 0,0-1 0,2 0 0,-1 0 0,2 0 0,-1-1-1,1 0 1,1 0 0,0 0 0,17 15 0,-8-11 2,1-2 1,1 0-1,0-1 0,0 0 1,1-2-1,0 0 0,1-2 1,38 10-1,-10-7-37,1-2 0,88 3 1,-85-10-485,-1-3 1,1-2 0,0-2-1,-1-3 1,0-1 0,68-25-1,-93 25 289,-1-2 0,-1-1-1,0 0 1,-1-2-1,-1-1 1,0-1 0,37-34-1,-50 40 235,1 0 0,-1 0 0,-1-1 0,0 0 0,0 0 0,-1-1 0,-1-1 0,0 1 0,-1-1 0,-1 0 0,0 0 0,-1-1 0,0 0 0,-1 1 0,2-31 0,-5 40 46,0 1 1,0-1-1,-1 0 0,0 0 1,1 0-1,-1 1 1,-1-1-1,1 1 0,-1-1 1,0 1-1,0-1 1,0 1-1,-1 0 0,1 0 1,-1 0-1,0 0 1,0 0-1,-1 1 0,1-1 1,-1 1-1,1 0 1,-1 0-1,0 1 1,0-1-1,0 1 0,-1 0 1,1 0-1,-1 0 1,-6-2-1,2 2 21,-1 0 0,1 1 0,-1-1 0,1 2 0,-1 0 0,1 0 0,-1 0 0,1 1 0,0 1 0,-1 0 0,1 0 0,0 1 0,0 0 0,-11 5 0,1 3 10,0 0 0,1 1 0,0 1 0,1 0 0,0 2-1,-25 28 1,16-12 13,1 0 0,-36 63 0,55-82-81,0 0 0,1 0-1,0 1 1,1-1 0,-4 24 0,7-30-56,0 1 1,0-1-1,1 1 1,-1-1-1,1 1 1,1-1-1,0 1 1,-1 0-1,2-1 0,-1 1 1,1-1-1,5 11 1,-5-14-10,0-1 1,0 0-1,0 0 1,1 0-1,-1-1 1,1 1 0,0-1-1,-1 1 1,1-1-1,0 0 1,0 0-1,0 0 1,0 0-1,0-1 1,5 1-1,-2 1-90,2-1-20,0 0 1,1 0-1,-1-1 1,0 0-1,0 0 1,1-1-1,-1 0 0,0 0 1,0-1-1,9-3 1,-4 2-27,-1 0 50,-1 0-1,0-1 1,0-1 0,-1 1-1,1-2 1,-1 1 0,17-13-1,-13 9-4,5-6 43,0-1-1,-1 0 1,-1-1 0,-1-1 0,0-1 0,-1 0 0,-1-1 0,-1 0 0,-1-1-1,17-39 1,3-19-31,32-120 0,-60 186 134,19-77 404,18-156 0,-38 204 60,-2-1-1,-1 1 1,-3-1-1,-12-67 1,15 108-418,-1 0 1,1 0-1,0 0 0,-1 0 1,1 0-1,-1 0 0,0 0 1,1 0-1,-1 1 0,0-1 1,0 0-1,0 0 0,-1 1 1,-1-3-1,3 4-29,-1-1 1,1 1-1,-1 0 0,1 0 1,-1 0-1,0 0 0,1 0 1,-1 0-1,1 0 0,-1 0 0,1 0 1,-1 0-1,1 0 0,-1 0 1,0 0-1,1 0 0,-1 0 1,1 0-1,-1 1 0,1-1 1,-1 0-1,1 0 0,-1 1 0,1-1 1,-1 0-1,1 1 0,0-1 1,-1 1-1,1-1 0,0 0 1,-1 1-1,-3 4 81,1 0 0,-1 0 0,1 0 1,0 0-1,1 1 0,-1-1 0,-1 9 0,-1 9 203,1 0-1,0 1 0,1 39 0,0-3 81,-10 302 303,15-311-611,2 0 0,2-1-1,3 0 1,2 0-1,18 53 1,-24-90-113,0-1 0,1 0 0,1 0 0,0 0 0,0-1 1,1 0-1,0-1 0,1 1 0,0-2 0,1 1 0,16 12 0,-19-17 6,0 0 0,1-1 1,-1 0-1,1 0 0,0-1 0,0 1 0,0-2 0,1 1 1,-1-1-1,1-1 0,-1 1 0,1-2 0,0 1 0,-1-1 1,1 0-1,0-1 0,-1 0 0,15-3 0,-9 0-54,-1-1 0,1 0-1,-1-1 1,-1 0 0,1-1 0,-1-1-1,0 0 1,-1 0 0,16-15 0,0-4 52,-2-2 0,29-40 0,7 0 1082,-59 66-711,15 12 212,-15-7-548,0 0 1,1 0 0,-1 0-1,0 0 1,0 0 0,0 1-1,-1-1 1,1 1 0,-1-1 0,1 1-1,-1 0 1,0 0 0,0 0-1,0 0 1,0-1 0,-1 1-1,1 0 1,-1 0 0,1 4-1,2 68-11,-3-62 8,1 33-2894,2-14-5027,8 44 0,-7-53-3122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59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321 197 13249,'-28'-38'2780,"26"35"-2316,0 2-1,0-1 0,0 0 0,0 0 0,0 1 0,0-1 0,-1 1 0,1 0 0,-1 0 0,1-1 0,-1 2 0,1-1 0,-1 0 0,0 0 0,0 1 0,-4-1 1,0 2-310,0-1 1,0 1 0,0 0 0,0 0 0,0 1-1,0 0 1,0 0 0,1 1 0,-1 0 0,1 0-1,-1 0 1,-6 6 0,4-2 270,-1 1 1,2 0-1,-1 0 1,1 1-1,1 0 0,-13 19 1,8-7 127,0 2 1,2-1 0,0 1-1,2 0 1,0 1-1,-6 35 1,11-41-554,1 0 1,0-1-1,2 1 0,0 0 1,1 0-1,0 0 1,2 0-1,0-1 0,1 1 1,1-1-1,0 0 0,1 0 1,11 19-1,-12-25-1,1-1 0,1-1 0,0 1-1,0-1 1,0 0 0,1-1 0,1 0 0,-1 0 0,1-1-1,1 0 1,-1 0 0,1-1 0,1 0 0,-1-1 0,1 0-1,-1-1 1,1 0 0,1-1 0,-1 0 0,0-1 0,16 2-1,4-2-570,0-1-1,0-2 1,-1-1 0,1-1-1,0-1 1,-1-2-1,0-2 1,0 0-1,0-2 1,-1-1-1,38-21 1,-26 8 146,-2-1-1,0-2 1,-2-1-1,-1-3 1,-1 0-1,-2-3 1,47-60 0,-22 15 805,-3-3 1,70-141 0,-84 136 2202,-40 84-1744,9 11 808,-9-7-1582,0 0-1,1-1 1,-1 1-1,0 0 1,1 0-1,-1 0 1,0 0-1,0 0 1,0 1-1,0-1 1,2 3-1,-1 6 130,-1 0-1,0 0 1,0 0-1,-1 0 1,-2 11-1,2 4 23,-13 221 802,9-204-1898,2 0 1,3 51-1,13 22-6960,-9-94 945,6-2-4561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2:59.8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92 12833,'-10'-26'3033,"8"21"-115,13-4 993,-4 3-3219,2 1-211,0 0 0,0 1 1,1 0-1,-1 1 0,1 0 0,0 1 0,13-2 1,77-6 1212,-69 8-1265,97-1 851,-112 3-1156,0 2 1,1 0-1,-1 1 1,0 0-1,27 11 1,-39-12-100,0 0-1,1 0 1,-1 1 0,0-1 0,0 1-1,0 0 1,-1 0 0,1 0 0,-1 1-1,0-1 1,1 1 0,-2 0 0,1 0-1,4 7 1,-4-3-89,0-1 0,0 1 0,-1-1 0,0 1 0,-1 0 0,1 0 0,-2 0 0,1 10 0,-2 4-884,-1 0-1,0 1 0,-2-1 0,-1 0 0,-10 28 0,-9 22-9733,16-39-1141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00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 13329,'23'-17'4761,"-7"14"-5181,3-2-1005,9 13-4827,17 12-757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04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1137 7309,'0'0'2107,"-2"2"-95,-17 12 3185,25-27 2621,17-17-1837,-9 13-7952,6-4 2217,-2-2 1,-1 0 0,0-1-1,-2-1 1,20-43 0,46-142 95,-72 184-294,105-387 188,-69 232-273,-41 160 31,-3 16-3,-1 0 0,1 1 0,1-1 0,-1 0 0,0 1 0,1-1 0,0 1 0,0 0 0,5-8-1,-7 12 10,0 0 0,0 0-1,0 0 1,0-1 0,0 1-1,0 0 1,1 0 0,-1-1-1,0 1 1,0 0 0,0 0-1,0 0 1,0-1 0,1 1-1,-1 0 1,0 0 0,0 0-1,0 0 1,1-1 0,-1 1-1,0 0 1,0 0 0,0 0-1,1 0 1,-1 0 0,0 0-1,0 0 1,1 0 0,-1-1-1,0 1 1,0 0 0,1 0-1,-1 0 1,0 0 0,0 0-1,1 0 1,-1 0 0,0 1-1,0-1 1,0 0 0,1 0-1,-1 0 1,0 0 0,0 0-1,1 0 1,-1 0 0,0 0-1,0 1 1,0-1 0,1 0-1,-1 0 1,0 0 0,0 0-1,0 1 1,0-1 0,1 0-1,-1 0 1,0 1 0,4 22 36,-3-19-27,10 127 1036,-9 170 0,-3-210-886,-45 736-75,-47-3-101,57-522-11,-48 359-637,72-579-1324,-2 160 0,14-234 1685,0 1-1,1-1 1,-1 1 0,1 0-1,1-1 1,0 0 0,0 1-1,5 11 1,-6-20 236,-1 1 0,0 0 0,1-1 0,-1 1 1,0-1-1,1 1 0,-1-1 0,1 1 0,-1-1 0,1 1 0,-1-1 0,1 0 1,0 1-1,-1-1 0,1 1 0,0-1 0,-1 0 0,1 0 0,0 0 0,-1 1 1,1-1-1,0 0 0,-1 0 0,1 0 0,0 0 0,-1 0 0,1 0 0,0 0 1,-1 0-1,1 0 0,0 0 0,-1-1 0,1 1 0,0 0 0,-1 0 0,1-1 0,0 1 1,-1 0-1,1-1 0,-1 1 0,1-1 0,-1 1 0,1-1 0,-1 1 0,1-1 1,0 0-1,24-28-1435,-24 28 1452,10-18-389,-1 0 0,-1 0 0,-1-1 0,0 0 1,-2 0-1,6-28 0,-10 37 313,6-20-145,-3-1 0,0 0 0,-2 0 0,-2-1 0,-4-60-1,-3 46 287,-1 1 0,-3 0 0,-22-63 0,-16-13 821,-126-222 0,144 290-747,18 32 12,-104-212 519,103 203-536,2-1 1,1 0-1,2 0 0,1-1 0,-5-60 0,12 81-44,0 0 0,0 0 0,1 0 0,1 1 0,0-1 0,1 0 0,0 1 0,0-1 0,1 1 0,1 0-1,0 0 1,1 1 0,9-15 0,-5 12 4,1-1 0,1 1 1,0 1-1,1 0 0,1 1 0,-1 0 0,2 1 0,24-13 0,-2 4 75,1 2 0,1 2 0,0 1-1,44-9 1,-9 8 268,103-9 0,-147 21-249,1 1 0,0 2 0,-1 1 0,59 9 0,-79-7-98,-1-1 1,0 1 0,0 0 0,0 1-1,0 0 1,0 1 0,-1-1 0,13 11 0,-16-11-17,-1 1 0,1-1 0,-1 1 1,0 0-1,0 1 0,0-1 0,-1 1 1,0-1-1,0 1 0,0 0 0,-1 0 1,1 0-1,-2 1 0,2 6 0,1 15-100,-2 0 0,-1 0 0,-2 0 0,0 1 0,-8 39 0,-1 22-3206,8-68 722,2 0 1,3 24-1,5-5-5519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00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51 150 14957,'-25'73'3310,"20"-59"-1846,1 0 0,0 0-1,-2 21 1,4-8 22,1-1-1,3 28 1,-1-24 62,2 4-1170,1 0-1,2 0 0,1-1 0,1 0 0,2 0 0,16 36 0,-21-60-377,-1 0 0,1 0 0,0-1 0,1 1 0,0-1 0,1-1 0,12 13 0,-17-18 0,0 0 0,1 0 0,-1 0 0,1 0 0,0 0 0,-1-1 0,1 1 0,0-1 0,0 0 0,0 0 0,0 0 0,0 0 0,0-1 0,0 1 0,0-1 0,0 1 0,1-1 0,-1 0 0,0-1 0,0 1 0,0 0 0,0-1 0,0 0 0,0 1 0,0-1 0,0-1 0,0 1 0,0 0 0,3-3 0,2-1 0,-1-2 0,1 1 0,-1-1 0,0 0 0,-1-1 0,0 1 0,0-1 0,-1 0 0,0-1 0,0 1 0,-1-1 0,0 0 0,0-1 0,3-16 0,0-4 0,-1 1 0,-1-1 0,0-50 0,-5 49 10,-1 1-1,-1 0 1,-2 0-1,-1 1 1,-1-1 0,-2 1-1,-12-32 1,14 45-37,-1 1-1,0 0 0,-1 0 1,-1 1-1,0 0 1,-1 0-1,0 1 1,-1 0-1,-1 1 1,0 0-1,-1 1 1,0 0-1,-29-17 1,36 25-725,-1 0 1,0 0-1,0 0 1,0 1-1,0 0 1,-11-1-1,-11 5-3545,28-1 3734,-1-1 1,1 1 0,-1-1-1,1 1 1,-1 0 0,1 0 0,0 0-1,0 0 1,-1 0 0,1 0-1,0 0 1,0 0 0,0 0-1,-2 3 1,-3 21-10920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00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90 15749,'-6'-69'8347,"6"66"-6140,13-4 875,-12 6-2983,0 0 0,-1 0 0,1 1 0,0-1 0,0 0 0,0 1 0,-1-1 0,1 1 0,0-1 0,0 1 0,0 0 0,0-1 0,0 1 0,0 0 0,0-1 0,0 1 0,0 0 0,0 0 0,0 0 1,0 0-1,1 0 0,6 3 38,-5-3-99,-1 1 0,1 0 0,0-1 0,-1 1 1,1 0-1,0 1 0,-1-1 0,1 0 0,-1 1 0,0-1 0,0 1 0,1 0 0,-1 0 0,0 0 0,0 0 0,-1 0 0,1 0 0,0 0 0,-1 1 0,1-1 1,-1 0-1,0 1 0,0 0 0,0-1 0,0 1 0,0 0 0,0 5 0,8 54-38,-4 1 0,-3 103 0,-3-89 0,1-76 0,0-1 0,0 0 0,-1 1 0,1-1 0,0 0 0,0 1 0,0-1 0,0 0 0,0 1 0,0-1 0,0 0 0,0 1 0,0-1 0,0 1 0,0-1 0,0 0 0,0 1 0,0-1 0,0 0 0,0 1 0,0-1 0,0 0 0,1 1 0,-1-1 0,0 0 0,0 1 0,0-1 0,1 0 0,-1 0 0,0 1 0,0-1 0,1 0 0,-1 0 0,0 1 0,1-1 0,-1 0 0,0 0 0,0 0 0,1 1 0,-1-1 0,0 0 0,1 0 0,0 0 0,7-7 0,-8 6 0,8-9 0,0 1 0,-1-1 0,-1 0 0,10-19 0,12-20 0,-5 17 0,2 0 0,1 2 0,1 1 0,40-33 0,-47 45 0,1 1 0,1 2 0,0 0 0,1 1 0,0 1 0,1 1 0,40-12 0,-52 19 0,1 2 0,-1-1 0,1 2 0,0 0 0,0 0 0,-1 1 0,1 1 0,0 0 0,0 1 0,-1 0 0,1 1 0,-1 0 0,0 1 0,0 0 0,0 1 0,0 1 0,-1 0 0,0 0 0,0 1 0,-1 0 0,1 1 0,-2 0 0,1 1 0,-1 0 0,0 1 0,-1 0 0,0 0 0,8 15 0,2 10-152,-1 0 1,-2 0-1,-2 2 1,-1 0-1,-2 0 0,-1 1 1,-3 0-1,4 46 1,-4 41-1503,-13 151 0,7-258-1381,0 0-1,2 0 1,3 20-1,7 5-9933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01.0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1 16293,'-29'6'3193,"7"-1"31,3-2-80,16 14-459,-4-2-497,-2 2-424,3-3-1488,-10 12-276,-3 11 0,6-6 0,0 1 0,-9 2 0,6-3 0,0-5-424,7-14-2324,2 16-5941,-2 21-9233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03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1329 12249,'1'-1'204,"-1"1"-1,0 0 1,1-1-1,-1 1 1,1-1-1,-1 1 1,0-1-1,0 1 1,1-1 0,-1 0-1,0 1 1,0-1-1,0 1 1,0-1-1,0 1 1,0-1-1,0 1 1,0-1-1,0 0 1,0 1 0,0-1-1,0 1 1,0-1-1,0 0 1,0 1-1,0-1 1,-1 1-1,1-1 1,-1 0-1,-14-8 2857,13 8-2796,0 1 0,0-1 0,1 0 0,-1 1 0,0-1 1,1 0-1,-1 0 0,1 0 0,-1 0 0,1-1 0,-1 1 0,1 0 0,0-1 0,0 1 1,0-1-1,0 1 0,0-1 0,0 1 0,0-1 0,-1-3 0,2-2 124,0 0-1,1-1 1,-1 1 0,2-1-1,-1 1 1,1 0 0,0 0-1,1 0 1,-1 0 0,8-12-1,-3 2-30,35-71 165,104-164-1,-69 128-379,-23 27-142,47-116 0,-82 160 0,-3-1 0,-2-1 0,10-81 0,-15 85 0,-5 11 0,-5 37 0,-3 8 0,-17 62 0,-29 187 0,34-155 0,-129 961 0,137-988 0,-89 1372 0,96-1372 0,3 1 0,23 140 0,-21-194 0,0 0 0,2-1 0,0 0 0,11 19 0,-15-32 0,0 0 0,1 0 0,0 0 0,0 0 0,1 0 0,-1-1 0,1 1 0,0-1 0,0 0 0,1 0 0,-1-1 0,1 1 0,0-1 0,0 0 0,0 0 0,0-1 0,7 3 0,-7-4-49,0-1 0,-1 0 0,1 0 0,0 0 0,0-1-1,-1 0 1,1 0 0,-1 0 0,1 0 0,-1-1 0,1 0 0,-1 0 0,0 0 0,0 0 0,0 0 0,0-1-1,0 0 1,-1 0 0,7-7 0,4-3-388,-1-1 0,-1 0 0,17-25 0,-15 16 0,-2 0 1,-1 0-1,0-1 0,-2-1 0,-1 0 0,-1 0 0,5-35 0,-2-5-528,1-115 0,-11 115 712,-3 1 0,-3 0 0,-2-1 0,-3 2-1,-3 0 1,-38-106 0,-87-146 540,13 36 1020,110 241-926,3-1 0,-11-48 0,22 76-327,0 0-1,0 0 1,1 0-1,1 0 0,0 0 1,0 0-1,1 0 1,1 0-1,0 0 0,0 0 1,1 0-1,0 0 1,6-10-1,-7 16-44,1 1 0,0 0 0,0 0 0,0 0 0,0 0-1,1 0 1,-1 1 0,1-1 0,0 1 0,0 0 0,5-2 0,12-10-25,0 1 1,1 1 0,1 1-1,0 1 1,0 1 0,1 2-1,33-9 1,6 5-390,121-9 0,67 16-602,-232 5 909,-34 19-65,11-14 113,-1-1 0,0 1 0,-1-1 1,1-1-1,0 1 0,-1 0 0,0-1 1,0 0-1,0-1 0,-12 4 0,-5 0-2504,-41 4-1,28-6-3733,17 3-3014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04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17 12253,'0'-1'154,"0"0"0,0 1 0,0-1 0,0 0 1,0 1-1,0-1 0,0 0 0,-1 1 0,1-1 0,0 1 0,0-1 0,-1 0 0,1 1 0,0-1 0,-1 1 0,1-1 1,-1 1-1,1-1 0,-1 1 0,1-1 0,-1 1 0,1 0 0,-1-1 0,1 1 0,-1 0 0,1-1 0,-1 1 0,0 0 0,1 0 1,-1 0-1,1-1 0,-1 1 0,0 0 0,1 0 0,-1 0 0,0 0 0,1 0 0,-1 0 0,0 0 0,1 0 0,-1 0 1,1 0-1,-1 1 0,0-1 0,1 0 0,-1 0 0,1 1 0,-1-1 0,0 0 0,1 1 0,-1-1 0,1 0 0,-1 2 1,-1-1 126,0 1 0,0 0 1,1 0-1,-1 0 1,1 1-1,-1-1 1,1 0-1,0 0 1,0 1-1,0-1 1,0 1-1,0-1 1,1 1-1,-1 2 1,-1 34 2168,6 74 1,0 22 619,-7-77-3070,-2 11 0,6 87 0,0-137 0,1 1 0,1-1 0,1 0 0,0 0 0,2-1 0,0 1 0,1-1 0,1 0 0,13 22 0,-18-35 0,0 0 0,1-1 0,-1 0 0,1 1 0,0-1 0,0-1 0,1 1 0,-1-1 0,1 1 0,-1-1 0,1-1 0,0 1 0,0-1 0,0 1 0,1-2 0,-1 1 0,1 0 0,-1-1 0,1 0 0,-1 0 0,1-1 0,-1 0 0,1 0 0,0 0 0,-1 0 0,1-1 0,-1 0 0,1 0 0,8-4 0,-4 2 0,0-1 0,0-1 0,0 1 0,-1-2 0,0 1 0,0-1 0,0-1 0,-1 0 0,0 0 0,0 0 0,-1-1 0,0 0 0,0-1 0,10-16 0,-11 12 0,-1-1 0,0 0 0,0 0 0,-1 0 0,-1-1 0,-1 1 0,0-1 0,-1 0 0,0 1 0,-1-1 0,-1 0 0,-1 0 0,0 1 0,0-1 0,-6-17 0,-6-12 0,-1 0 0,-2 1 0,-34-62 0,-43-53-903,67 124-3892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04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50 13689,'18'-41'2478,"-18"41"-2412,0-1 0,0 1-1,0 0 1,0-1-1,0 1 1,0 0 0,1-1-1,-1 1 1,0 0-1,0 0 1,0-1 0,0 1-1,0 0 1,0-1-1,1 1 1,-1 0 0,0 0-1,0-1 1,0 1-1,1 0 1,-1 0 0,0-1-1,0 1 1,1 0-1,-1 0 1,0 0 0,1 0-1,-1-1 1,0 1-1,1 0 1,-1 0 0,0 0-1,0 0 1,1 0-1,0 0 1,10 1 528,0 0-1,0 1 1,1 0-1,-1 1 1,-1 0-1,1 1 1,0 0 0,-1 1-1,0 0 1,0 1-1,12 8 1,5 6-6,-1 1 1,40 41-1,-40-36-330,-2 1 0,0 2 0,-2 0 0,-2 1 0,25 47 1,-38-62-171,0 1 1,-1 1 0,0-1 0,-1 1 0,-1 0 0,-1 1-1,-1-1 1,0 0 0,-1 1 0,-1-1 0,0 1 0,-1-1 0,-6 26-1,4-28 186,-1-1 0,-1 1 0,0-1-1,-9 16 1,12-26-182,0 0-1,0 0 1,-1-1-1,0 1 0,0-1 1,0 0-1,0 1 1,-5 3-1,6-6-73,1 0-1,-1 0 0,0-1 1,1 1-1,-1 0 1,0 0-1,1-1 1,-1 1-1,0-1 0,0 0 1,0 0-1,1 1 1,-1-1-1,0 0 0,0 0 1,0-1-1,0 1 1,1 0-1,-1-1 1,-3 0-1,3 0-17,-1-1 0,1 1 0,0 0 0,0-1 0,1 0 0,-1 1 0,0-1 0,0 0 0,1 0 0,-1 0 0,1 0 0,0 0 0,-1 0 0,1 0 0,0-1 0,0 1 0,1 0 0,-1-1 0,0 1 0,1 0 0,-1-1 0,1 1 0,0-4 0,-1-5 0,1 1 0,0-1 0,0 1 0,4-15 0,1 2-453,1 1 0,1 0 1,0 0-1,19-34 0,53-81-3848,-46 83 2744,-11 15-186,-1 4-2869,42-58 1,4 22-6084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04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84 153 9677,'19'-6'6986,"7"2"-4126,14-4-1651,23-6 427,-42 10-863,0 0 0,0-2 0,0 0 0,27-13-1,6-11 1818,-53 27-2476,0 1 1,0-1-1,0 1 1,0-1-1,0 1 0,0-1 1,-1 0-1,1 1 1,-1-1-1,0 0 1,0 1-1,0-5 0,-1 6-74,1 0 0,-1 0 0,0 0 0,0 0 0,0 0 0,0 1 0,0-1 0,0 0 0,0 0 0,0 1 0,0-1 0,-1 0 0,1 1 0,0-1 0,0 1 0,-1 0 0,1-1 0,0 1-1,-1 0 1,1 0 0,0 0 0,-2 0 0,-32 1 553,16 3-531,1 1 0,0 0 0,1 2 1,-1 0-1,1 0 0,1 2 0,-1 0 0,1 1 0,-18 15 0,15-10-15,1 1-1,1 1 1,0 1-1,1 0 0,1 1 1,-22 38-1,31-47-46,1-1 0,1 1 0,0 0 0,0 0 0,1 1 0,0-1 0,1 1 0,1 0 0,-1-1 0,1 1 0,1 15 0,1-18 0,0 0 0,0-1 0,1 1 0,0-1 0,0 0 0,1 1 0,-1-1 0,2 0 0,-1 0 0,1-1 0,0 1 0,0-1 0,1 0 0,0 0 0,0 0 0,11 8 0,-2-3-83,0-1 1,0-1-1,2-1 0,-1 0 0,1-1 1,0 0-1,21 5 0,122 22-1928,-156-34 1952,187 23-6034,-60-17-2362,-17-5-4048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05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299 52 14137,'-4'-2'509,"1"0"0,0 0-1,-1 0 1,1 0 0,0-1-1,0 1 1,0-1 0,0 0-1,1 0 1,-1 0 0,1 0-1,0 0 1,0-1 0,0 1-1,-2-5 1,2 4 1692,-1 5-299,-4 1-1312,4-2-327,0 1 1,1-1-1,-1 1 1,0 0-1,0 0 1,1 0 0,-1 0-1,1 1 1,-1-1-1,1 1 1,0 0-1,-1-1 1,1 1 0,-4 4-1,-20 29-58,1 2 0,2 0 0,2 2 0,1 0 0,2 1 0,2 1 0,2 1 0,-15 69 0,26-97-205,1 1 0,1-1 0,0 1 0,1 0 0,1-1 0,0 1 0,1 0 0,0-1 0,1 0 0,7 20 0,-5-23 0,-1-1 0,2 0 0,-1 0 0,1 0 0,1-1 0,0 1 0,0-2 0,1 1 0,0-1 0,0 0 0,1-1 0,0 0 0,18 11 0,0-3-190,1-2 1,1 0-1,0-2 1,1-1-1,0-2 1,0 0-1,50 4 1,-37-8-100,-1-2 1,1-2-1,0-2 0,-1-2 1,44-9-1,-72 9 252,0 0 0,0 0 0,0-1 0,-1-1-1,0 0 1,0-1 0,-1 0 0,1-1-1,-1-1 1,16-15 0,-12 9 197,-2-1 0,0 0 1,-1-1-1,0 0 0,-1-1 0,13-28 0,-22 40-90,-1-1-1,1 1 0,-1-1 1,0 1-1,-1-1 0,1 0 1,-1 0-1,-1 0 0,1 0 1,-1 0-1,0 0 1,-1 0-1,-1-7 0,2 14-67,0 0 0,0 0-1,0 0 1,0 0 0,0-1-1,0 1 1,0 0 0,0 0 0,0 0-1,0 0 1,0 0 0,0 0-1,0 0 1,0 0 0,0-1 0,-1 1-1,1 0 1,0 0 0,0 0-1,0 0 1,0 0 0,0 0 0,0 0-1,0 0 1,0 0 0,0 0-1,0 0 1,0 0 0,-1 0 0,1 0-1,0-1 1,0 1 0,0 0-1,0 0 1,0 0 0,0 0-1,0 0 1,-1 0 0,1 0 0,0 0-1,0 0 1,0 0 0,0 0-1,0 0 1,0 1 0,0-1 0,0 0-1,-1 0 1,1 0 0,0 0-1,0 0 1,0 0 0,0 0 0,0 0-1,0 0 1,0 0 0,0 0-1,0 0 1,0 0 0,0 0 0,-1 1-1,1-1 1,0 0 0,0 0-1,0 0 1,0 0 0,-12 6 12,1 0 1,-1 0 0,1 1-1,1 1 1,-1 0-1,1 0 1,1 1-1,-1 1 1,1-1-1,-12 19 1,5-5-489,1 0-1,1 1 1,1 1 0,-17 47-1,-11 23-4398,42-95 4832,-1 1-1,1 0 1,-1-1 0,1 0-1,0 1 1,-1-1-1,1 1 1,0-1 0,-1 0-1,1 1 1,0-1-1,0 0 1,-1 0 0,1 1-1,0-1 1,0 0-1,0 0 1,0 0 0,0 0-40,5 1 56,0 0-1,-1-1 0,1 0 1,-1 0-1,1 0 0,0-1 0,-1 0 1,1 0-1,-1 0 0,0-1 0,10-3 1,8-5 198,30-19 0,-21 11 68,7-2 113,-6 1 324,0 3 0,1 0 0,39-10 0,-63 22-546,1 2-1,0 0 0,-1 0 1,1 1-1,0 0 0,0 1 0,0 0 1,0 0-1,0 2 0,-1-1 1,1 1-1,0 1 0,-1 0 1,0 0-1,14 7 0,9 8 96,-18-10-164,0 0 1,1 0-1,0-2 0,0 0 0,21 5 0,-32-10-62,0 0-1,0-1 1,0 0-1,1 0 1,-1 0 0,0 0-1,0-1 1,1 0-1,-1 0 1,0 0-1,0-1 1,0 0-1,0 0 1,-1 0-1,1 0 1,0-1-1,-1 0 1,0 0-1,1 0 1,-1 0-1,-1-1 1,5-4-1,13-15 209,-1-1-1,-2-1 0,23-39 0,38-88 673,-48 90-235,49-78 1,-79 138-643,0 0 0,1 0-1,-1 0 1,0 1 0,0-1 0,1 0 0,-1 1 0,1-1 0,0 1 0,-1 0 0,1-1 0,0 1 0,0 0 0,0 0 0,0 0 0,0 0 0,0 1 0,0-1-1,0 0 1,0 1 0,0-1 0,4 1 0,-3 0 3,-1 1 0,1 0 0,-1 0 0,1 0-1,-1 0 1,1 0 0,-1 0 0,0 1 0,0-1 0,1 1 0,-1 0-1,0-1 1,0 1 0,-1 0 0,4 4 0,4 6 15,-1 1 0,0 0-1,-1 0 1,0 1 0,5 14 0,3 12-22,-2 1 0,-2 0 0,-1 1 0,-2 0 0,-2 1 0,0 46 0,-6-65 0,-1 0 0,-1 0 0,-1 0 0,-1-1 0,-1 1 0,-1-1 0,-1 0 0,-1-1 0,-1 1 0,-1-2 0,-1 1 0,-20 29 0,26-44-167,0 0 1,-1-1-1,0 1 1,0-1-1,0 0 1,-1-1-1,0 0 0,0 0 1,-1 0-1,1-1 1,-1 0-1,-11 4 0,18-12-3216,4-11 1237,-1 10 897,-1 1 155,1-1 0,0 1 0,0-1 0,0 1 1,1-1-1,-1 1 0,1 0 0,4-5 1,28-34-9902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05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 1 14501,'-4'5'736,"0"0"-1,0 0 1,1 0 0,0 0-1,0 1 1,0-1-1,1 1 1,0 0 0,0 0-1,0 0 1,1 0-1,0 0 1,0 0-1,0 10 1,0 20 973,4 48 1,-1-51-732,25 324 1932,-4-76-3086,-5-134-2385,-9-91-3115,2 82 1,-13-99 1312,1-38 4211,1 0 0,-1 0 0,0 1 0,0-1 0,0 0 0,1 0 0,-1 0 0,0 0 0,0 0 0,0-1 1,0 1-1,-1 0 0,1 0 0,0-1 0,0 1 0,0-1 0,-1 1 0,1-1 0,0 1 0,-3 0 0,1-3 209,-1 0 0,1 0 0,-1 0 0,1 0 0,-1 0-1,1-1 1,0 1 0,0-1 0,0 0 0,-2-3 0,-8-7 606,1 3-355,-42-42 3377,49 47-3290,1 0-1,0 1 1,0-2-1,1 1 0,-1 0 1,1-1-1,0 0 1,1 1-1,-4-10 1,6 13-294,0-1 1,0 1-1,-1-1 1,1 0 0,1 1-1,-1-1 1,0 1 0,1-1-1,-1 1 1,1-1-1,0 1 1,0-1 0,0 1-1,0 0 1,0-1 0,0 1-1,1 0 1,-1 0 0,1 0-1,-1 0 1,1 0-1,0 0 1,0 1 0,2-3-1,3-1 135,0 1 0,0-1 0,0 1 0,1 1 0,-1-1 0,11-2 0,51-9 801,75-6 539,-117 17-1214,0 2-1,1 2 1,27 2 0,-41-1-151,-1 2 0,1 0 0,-1 0 0,0 1 1,0 1-1,15 7 0,-23-9-114,1 0 0,-1 0 0,0 0 1,0 1-1,0 0 0,0 0 0,0 0 0,-1 0 1,0 1-1,0 0 0,0 0 0,-1 0 0,1 0 1,-1 0-1,-1 1 0,1 0 0,-1-1 0,0 1 1,0 0-1,0 0 0,0 8 0,0-1-195,-2 1 0,0-1 0,0 0 0,-1 1 0,-1-1 0,0 0-1,-1 0 1,-7 20 0,6-21-1332,1 0 0,0 0 0,1 1 0,-2 18 0,7 0-7989,2-18-2440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06.0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5865,'-13'8'820,"29"-2"-3393,-3 3 1445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3:27.6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34 10813,'0'0'3943,"-1"-3"-2193,-2-25 978,3 25 37,0 8-2117,12 125 1923,-3-59-1675,2 133 311,4 47-1740,4-54-2381,-8-70-1443,-9-47-3992,0-59 165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05.0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10097,'19'-23'8665,"-6"35"-8825,3-1-880,3 9-661,3 14-2931,-6-5-3613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06.8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13 350 12357,'-2'-2'3853,"-9"-12"8276,28 24-11092,31 26 1,-32-23-743,1-1 1,18 10-1,-29-19-272,1 1 0,0-1 0,0-1 0,0 0 0,0 0 0,0 0 0,0-1 0,1 0 0,11 1 0,4-4 26,0 0-1,40-10 0,-38 6-29,1 2-1,31-3 0,-49 7 22,-1 0 1,1 1 0,0-1 0,0 1 0,0 1 0,-1 0 0,1 0 0,-1 0 0,1 1 0,-1 0 0,11 7 0,7 7 43,-2 1 0,0 2 0,-1 0 0,23 28 0,-18-18-94,43 35 0,-63-59-7,0-1-1,0 0 1,0 0 0,1 0 0,-1-1-1,1 0 1,0-1 0,0 0-1,1 0 1,-1-1 0,1 0-1,-1 0 1,1-1 0,0 0 0,-1 0-1,1-1 1,0 0 0,0-1-1,-1 0 1,1 0 0,0-1 0,-1 0-1,1-1 1,-1 0 0,0 0-1,0-1 1,0 0 0,-1 0 0,12-8-1,0-3 6,0-2-1,-1 0 1,0-1 0,-2-1-1,0 0 1,-1-1-1,18-33 1,72-161-2,-102 207 15,20-50 57,24-89 0,-46 139-78,1 0 0,-1 0 0,-1 1 0,1-1 0,-2-11 1,1 5-13,0 13 31,0 0 0,0 0 1,0-1-1,0 1 0,0 0 1,0 0-1,0 0 0,0 0 0,0 0 1,0 0-1,0-1 0,0 1 1,0 0-1,0 0 0,0 0 0,0 0 1,0 0-1,0 0 0,0 0 1,0-1-1,0 1 0,0 0 0,0 0 1,-1 0-1,1 0 0,0 0 0,0 0 1,0 0-1,0 0 0,0-1 1,0 1-1,0 0 0,0 0 0,0 0 1,0 0-1,-1 0 0,1 0 1,0 0-1,0 0 0,0 0 0,0 0 1,0 0-1,0 0 0,-1 0 0,1 0 1,0 0-1,0 0 0,0 0 1,0 0-1,0 0 0,0 0 0,0 0 1,-1 0-1,1 0 0,0 0 1,0 0-1,0 0 0,0 0 0,0 0 1,0 0-1,-1 1 0,-4 0 5,-1 0-1,0 0 0,1 1 1,0 0-1,-1 1 0,1-1 1,0 1-1,0 0 1,0 0-1,0 0 0,1 1 1,-1 0-1,1 0 0,0 0 1,-6 8-1,-5 9-99,1 0 0,-17 31 0,17-25-38,2-7-176,0 1 0,2 0 0,1 0 0,0 1 0,2 0 1,0 1-1,-5 35 0,12-56 273,-1 0 1,1 0-1,0 0 1,0 0 0,0 0-1,0 0 1,0 0-1,0 0 1,0 0-1,0 0 1,1 0-1,-1 0 1,1 0 0,0 0-1,-1 0 1,1 0-1,0-1 1,0 1-1,0 0 1,0 0 0,1-1-1,-1 1 1,0-1-1,1 1 1,-1-1-1,1 0 1,-1 0 0,1 1-1,0-1 1,-1 0-1,1 0 1,0-1-1,0 1 1,0 0 0,0 0-1,0-1 1,3 1-1,-1-1 45,0 0 0,0 0 0,0 0 0,0 0-1,0-1 1,0 0 0,0 0 0,0 0 0,0 0-1,0-1 1,0 1 0,-1-1 0,1 0 0,0 0-1,-1-1 1,0 1 0,0 0 0,4-5 0,3-4 348,0-2 0,-1 0 1,-1 0-1,0 0 1,7-18-1,5-8 1310,-9 18-1191,-9 15-392,1 0-1,0 1 1,1-1 0,-1 0-1,1 1 1,0 0-1,6-6 1,5 3-83,-13 8 0,1 0 0,-1 0 0,1 1 0,-1-1 0,1 1 0,-1 0 0,1 0 0,-1 0 0,0 0 0,1 0 0,-1 1 0,0-1 0,0 0 0,0 1 0,0 0 0,0-1 0,0 1 0,-1 0 0,1 0 0,-1 0 0,1 0 0,-1 1 0,0-1 0,2 3 0,2 5 0,0 0 0,-1 1 0,0-1 0,3 17 0,116 687 0,-109-590 0,-6 0 0,-5 1 0,-19 179 0,-1-199 0,-4-1 0,-66 192 0,4-86 0,73-189 0,0-1 0,-2 0 0,-1-1 0,0 0 0,-1-1 0,-1 0 0,-29 25 0,35-35 0,0-1 0,-1-1 0,0 0 0,0 0 0,-1-1 0,1-1 0,-1 1 0,0-2 0,0 1 0,-1-2 0,1 1 0,-1-2 0,1 0 0,-1 0 0,0-1 0,1 0 0,-1-1 0,1 0 0,-1-1 0,1 0 0,-1-1 0,-20-8 0,16 4 0,0 0 0,1-1 0,0-1 0,1 0 0,0-1 0,0-1 0,1 0 0,1-1 0,-1 0 0,2-1 0,0-1 0,1 1 0,0-2 0,1 1 0,-9-19 0,7 9 0,2-1 0,0-1 0,1 0 0,2 0 0,0 0 0,2-1 0,1 0 0,0-30 0,4 22 0,2 1 0,1 0 0,1 0 0,2 0 0,21-60 0,-8 44 0,2 1 0,2 1 0,2 1 0,2 1 0,3 1 0,1 2 0,2 1 0,46-44 0,-4 14-1518,3 3 1,157-104-1,-168 131-590,1 3 1,3 3-1,0 4 1,97-30-1,-71 36-12584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08.1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216 54 12221,'-14'-45'3072,"12"36"5059,-7 53-5936,3-1 0,-1 46 0,-4 26 563,-29 151-2758,-55 456 0,82-615 89,4-42-399,-1 115 0,17-133-4034,0-15-4714,-5-27 6888,4 23-11510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08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64 499 15409,'-5'-1'773,"-1"-2"365,-1 0 0,0 1 0,0-1 0,0 2 0,-1-1 0,-9 0 0,292-18 2831,-110 11-3711,-98 4-309,455-48-1415,-425 37 1151,-1-4-1,-1-4 0,123-49 1,-186 60 537,-1-1 1,0-2-1,-2-1 1,0-1-1,0-1 1,-2-2-1,-1-1 1,40-42 0,-57 53 182,1 1 0,1 0 0,20-16 0,-31 26-399,0 0 0,0 0 0,0 0 1,0 0-1,0 0 0,0 0 0,1 0 0,-1-1 1,0 1-1,0 0 0,0 0 0,0 0 0,0 0 1,0 0-1,1 0 0,-1 0 0,0 0 0,0 0 1,0 0-1,0 0 0,0 0 0,0 0 0,1 0 1,-1 0-1,0 0 0,0 0 0,0 0 1,0 0-1,0 0 0,0 0 0,1 0 0,-1 0 1,0 1-1,0-1 0,0 0 0,0 0 0,0 0 1,0 0-1,0 0 0,0 0 0,1 0 0,-1 0 1,0 0-1,0 1 0,0-1 0,0 0 0,0 0 1,0 0-1,0 0 0,0 0 0,0 0 1,0 0-1,0 1 0,0-1 0,0 0 0,0 0 1,0 0-1,0 0 0,0 0 0,0 1 0,5 10 149,0 1-1,-1 0 1,-1 1-1,0-1 1,-1 1 0,2 24-1,-5 84 394,-1-71-391,-35 316 124,17-212-1025,20-97 332,0-57 410,0 0 1,0 0 0,0 0 0,0 0-1,0 1 1,0-1 0,0 0-1,0 0 1,0 0 0,0 0-1,0 0 1,0 0 0,0 0-1,0 1 1,0-1 0,0 0-1,0 0 1,0 0 0,0 0 0,0 0-1,0 0 1,0 0 0,1 0-1,-1 1 1,0-1 0,0 0-1,0 0 1,0 0 0,0 0-1,0 0 1,0 0 0,0 0-1,0 0 1,1 0 0,-1 0 0,0 0-1,0 0 1,0 0 0,0 0-1,0 0 1,0 0 0,0 0-1,0 0 1,1 0 0,-1 0-1,0 0 1,0 0 0,0 0-1,0 0 1,0 0 0,0 0 0,0 0-1,1 0 1,-1 0 0,0 0-1,0 0 1,0 0 0,0 0-1,0 0 1,0 0 0,0 0-1,25-5-48,0-1-1,-1-1 1,0-2-1,43-20 0,-34 14 18,58-18 0,-66 27 80,1 2-1,-1 0 1,1 2 0,0 0 0,0 2-1,0 1 1,-1 1 0,1 1-1,0 2 1,-1 0 0,0 2-1,25 10 1,-8 0 242,-1 1-1,-1 3 0,0 1 1,-2 2-1,-1 1 1,36 33-1,-41-31-272,-2 0-10,2-1 0,0-2 1,45 25-1,-66-43-7,1-1 1,0 0-1,-1-1 1,2 0-1,-1 0 1,0-2-1,1 1 1,-1-2-1,1 0 1,0 0-1,-1-1 1,1 0-1,0-2 0,20-3 1,-19 1 0,1 0 0,-1 0 0,1-2 0,-1 0 0,-1-1 0,1 0 0,-1-1 0,14-11 0,-9 4 0,0-2 0,0 0 0,-2-1 0,0-1 0,16-26 0,44-72 0,-68 106 0,-1-1 0,0 0 0,-1 0 0,0-1 0,-1 1 0,0-1 0,-1-1 0,5-25 0,-9 36 0,1 0 0,-1-1 0,1 1 0,-1-1 0,0 1 0,0-1 0,-1 1 0,1 0 0,-2-5 0,2 7 0,0 0 0,-1 1 0,1-1 0,0 1 0,-1-1 0,1 0 0,-1 1 0,1-1 0,-1 1 0,1-1 0,-1 1 0,1-1 0,-1 1 0,1-1 0,-1 1 0,0-1 0,1 1 0,-1 0 0,0-1 0,1 1 0,-1 0 0,0 0 0,1 0 0,-1-1 0,0 1 0,0 0 0,1 0 0,-1 0 0,0 0 0,1 0 0,-1 0 0,0 0 0,0 1 0,1-1 0,-1 0 0,0 0 0,1 0 0,-1 1 0,0-1 0,1 0 0,-1 1 0,0 0 0,-7 3 0,0 1 0,0 0 0,0 1 0,1 0 0,0 0 0,0 0 0,1 1 0,0 0 0,-7 10 0,-3 7 0,-24 44 0,34-57 0,1 1 0,0 0 0,1 0 0,0 1 0,1 0 0,0-1 0,-1 26 0,3-33 0,1 1 0,0-1 0,1 0 0,-1 0 0,1 0 0,0 0 0,0 0 0,0 0 0,1 0 0,0-1 0,0 1 0,0 0 0,0-1 0,1 0 0,0 1 0,0-1 0,0 0 0,0 0 0,1-1 0,0 1 0,-1-1 0,9 6 0,1-2 7,0-1 1,1-1-1,-1 0 0,1-1 1,0 0-1,0-1 0,0 0 1,22 0-1,119-2-337,-13-14-2101,-1-10-3612,-55 9-218,55-6-8523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10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1123 1258 10469,'-5'-14'1611,"-1"1"1,0 0-1,-1 0 1,0 0-1,-1 1 1,-12-14-1,15 20-712,-1 0 0,1 1 0,-1 0-1,0 0 1,0 1 0,-1 0 0,-9-5-1,10 6-559,-1 0 0,1 1-1,-1 0 1,1 1 0,-11-2 0,4 2-210,-1 2 0,1-1 0,0 2 0,0 0 0,1 0 1,-1 1-1,0 1 0,-18 7 0,-100 51 497,120-56-619,-99 52-7,3 5 0,2 4 0,-163 140 0,258-199 0,0 0 0,1 1 0,1 0 0,-1 0 0,1 1 0,1 0 0,0 0 0,0 1 0,-8 17 0,15-26 0,0 0 0,0-1 0,0 1 0,0 0 0,0-1 0,0 1 0,0 0 0,0-1 0,0 1 0,1 0 0,-1-1 0,1 1 0,-1 0 0,1-1 0,0 1 0,0-1 0,0 0 0,0 1 0,0-1 0,0 1 0,0-1 0,0 0 0,0 0 0,0 0 0,1 0 0,1 2 0,2 0 0,0 1 0,0-1 0,0 0 0,1-1 0,5 3 0,-5-3 2,0-1-1,1 1 1,-1-1 0,0-1-1,0 1 1,0-1 0,1 0-1,-1-1 1,11-1 0,55-18-72,-66 18 56,38-14-224,0-1 0,-1-3 1,-1-2-1,-1-1 0,-1-2 1,-1-2-1,-2-1 0,0-3 1,-2 0-1,-2-2 0,30-38 1,-29 29 152,-3-2 1,-2-1 0,-1-1 0,-3-2 0,-1 0 0,-3-1-1,-2-2 1,-2 0 0,15-77 0,-19 42 13,5-155 0,-23-88 587,3 250-155,-4-25 316,6 101-312,0 6 104,1 13-47,1 0 0,5 27-1,2 5-223,78 469-133,-69-439-68,4-1 1,3 0-1,3-2 1,60 111-1,-71-157 3,1-1 0,1 0 0,1-2 0,2 0 0,0-1 0,2-2 0,0 0 0,32 21 0,-44-35 0,0 0 0,1-2 0,1 1 0,-1-2 0,1 0 0,1 0 0,-1-2 0,0 1 0,1-2 0,0 0 0,0-1 0,0 0 0,0-1 0,0-1 0,1-1 0,-1 0 0,0 0 0,0-2 0,0 0 0,15-5 0,-16 2-53,0 0-1,0 0 1,-1-2 0,0 0-1,0 0 1,-1-1-1,0-1 1,0 0 0,-1 0-1,0-1 1,-1-1 0,-1 0-1,0 0 1,0-1-1,9-18 1,-6 7-63,-2 0 0,0 0 0,-1-1 1,-2-1-1,-1 1 0,0-1 0,3-52 0,-9 76 107,0 0-1,0-1 1,0 1-1,0 0 1,0 0-1,0 0 1,-1-1-1,1 1 1,-1 0-1,1 0 1,-1 0-1,0 0 1,0 0-1,0 0 1,0 0-1,0 0 1,0 0-1,0 0 1,-1 1-1,1-1 1,-1 0-1,1 1 1,-1-1-1,0 1 1,0 0-1,1-1 1,-1 1-1,0 0 1,0 0-1,0 0 1,0 1-1,0-1 1,-1 0-1,1 1 1,0-1-1,0 1 1,0 0-1,-3 0 1,-2-1-1,0 1-1,0 1 1,0 0-1,0-1 1,1 2 0,-1-1-1,0 1 1,1 0-1,-1 1 1,-10 5-1,-12 9-72,2 1-1,0 1 0,1 1 0,-27 29 0,39-34-497,-1 1 1,2 0 0,1 1-1,0 0 1,1 1 0,0 0-1,-12 33 1,23-51 551,0 1 1,-1-1-1,1 1 1,0-1-1,0 0 0,0 1 1,0-1-1,0 0 1,-1 1-1,1-1 0,0 1 1,0-1-1,0 1 1,0-1-1,0 0 0,0 1 1,0-1-1,1 1 1,-1-1-1,0 0 0,0 1 1,0-1-1,0 1 1,0-1-1,1 0 0,-1 1 1,0-1-1,0 0 1,1 1-1,-1-1 0,0 0 1,0 1-1,1-1 1,0 0-1,16 1-250,-10-2 276,-1-1 0,1 0 0,-1-1 0,11-5 0,4-4 520,1 0 1,37-13 0,-50 22-288,0 0 0,0 1 0,1 0 1,-1 0-1,1 1 0,-1 1 0,1-1 0,0 1 0,17 3 1,-1 4 22,0 1 0,0 1 1,-1 1-1,0 2 1,41 25-1,-32-18-2121,62 26 1,-24-24-3028,-21-12-2333,-4-2-3449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10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0 15093,'-24'12'3075,"36"-1"1234,-6-7-3518,-2 0-458,0 1 0,-1-1 0,0 1 0,0 0 0,0 0 0,0 0 0,-1 0 0,1 1 0,-1-1 0,-1 0 0,1 1 0,0 6 0,11 79 2167,-12-73-2105,16 278 2160,5 39-4901,-16-288 593,5 56-2856,-12-35-4749,-2-27-2639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10.8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10 286 12977,'-1'-2'2162,"0"-1"-1684,0 2-362,0 0-1,1 0 0,-1 0 0,1 0 1,-1 0-1,0 0 0,1 0 0,0 0 1,-1 0-1,1 0 0,0 0 0,-1 0 0,1 0 1,0-1-1,0 1 0,0 0 0,0 0 1,0 0-1,0 0 0,0 0 0,1 0 1,-1-1-1,0 1 0,1 0 0,-1 0 1,0 0-1,1 0 0,-1 0 0,1 0 0,0 0 1,-1 0-1,1 1 0,0-1 0,0 0 1,-1 0-1,1 0 0,0 1 0,0-1 1,0 0-1,0 1 0,0-1 0,0 1 1,0-1-1,0 1 0,0-1 0,0 1 0,0 0 1,1-1-1,46-12 513,0 3 0,0 1 0,58-3 0,-44 5-404,76-8-240,172-24-176,-221 24 100,124-38 1,-138 26 285,36-10 2125,-131 54-1687,-69 48-121,48-37-339,2 2 1,-37 36-1,50-40-216,-28 38-1,45-52-161,1 1 1,0 0-1,1 0 0,0 0 0,-8 24 0,14-33 146,0 0 0,1 0 0,-1 0 0,1 0 0,0 0-1,0 0 1,0 0 0,0 0 0,1 0 0,0 0 0,0 0-1,0-1 1,0 1 0,0 0 0,1 0 0,-1-1-1,1 1 1,0-1 0,0 1 0,1-1 0,-1 0 0,1 0-1,-1 0 1,1 0 0,0-1 0,0 1 0,1-1 0,-1 1-1,0-1 1,1 0 0,-1 0 0,1-1 0,-1 1 0,1-1-1,4 1 1,14 3-117,0-1 0,0 0 0,1-2 0,-1-1 0,1-1 1,0-1-1,23-3 0,28-1-27,-1 2-62,-19 0-1721,107 9 1,-63 6-6053,-42-4 628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11.0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29 126 17854,'-28'-8'7360,"41"-6"-4387,-4-4 1607,-6 4-4580,4 0 0,-1 0 0,-3 2 0,19 1 0,1 2-1228,-4 1-2196,-4 5-1145,5 11-15993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13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273 312 8633,'-27'3'3245,"0"-1"0,-50-3 0,46-1 83,-49 5 0,50-1 874,63-10-661,372-62-3497,235-47-287,-638 117 221,188-45-4640,-153 33 680,49-22 0,-45 16-2521,-2 3-3930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13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198 30 12941,'-93'-24'2672,"90"23"-2284,-1 0-1,1 0 0,-1 0 0,0 0 0,1 1 0,-1 0 0,0-1 0,1 1 0,-1 1 1,0-1-1,1 1 0,-1-1 0,-6 3 0,-9 2 3029,24 20-402,-2-16-2741,0-1 0,1 0 1,-1 0-1,2-1 0,-1 1 1,1-1-1,0 0 0,11 11 1,60 55 1006,-41-41-827,30 29-270,-2 4 1,-4 2 0,91 132 0,-128-164-150,-2 0 0,-1 1 0,-2 1 1,-2 1-1,-1 0 0,-2 1 0,-2 1 0,-1 0 1,-3 0-1,4 70 0,-11-77-42,-1 0 0,-1 0 0,-2 0 0,-1-1 0,-2 0 0,-1 0 0,-1-1 0,-2 0 0,-1-1 0,-2 0 0,-27 41 0,3-15-123,-3-1 0,-2-2 0,-3-3 0,-76 66 0,55-56-1432,-41 37-2673,36-37-2727,72-59 6664,0-1-2,0 0 0,0 1 1,1-1-1,-1 1 1,0-1-1,1 1 1,-1-1-1,1 1 0,-1-1 1,1 1-1,-1-1 1,1 1-1,-1 0 1,1-1-1,-1 1 0,1 0 1,0-1-1,-1 1 1,1 1-1,16 10-9658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13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0 15173,'-9'65'6761,"3"-37"-4539,3 1-1,-1 47 1,10 63-365,0 104 454,-30 170-2311,22-379-1118,1 0 1,1 0-1,2 0 0,10 53 0,-11-81 602,0-1 0,1 1 0,0-1 0,0 1 0,1-1 0,4 7-1,12 11-4647,-13-22-789,16-3-3511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05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13 11697,'-9'12'2221,"11"-23"-549,1-2 588,-13 24 1551,-11 25-2662,2 1 0,2 1 1,-23 73-1,21-46-556,-13 88-1,28-123-507,0 1 1,2-1-1,2 1 0,1-1 0,1 1 0,1-1 0,2 1 1,1-1-1,1-1 0,2 1 0,0-1 0,20 37 1,-23-54-132,0 0 1,1 0-1,0-1 1,1 0-1,1-1 1,-1 1-1,2-2 1,-1 1-1,1-1 1,1-1-1,0 0 1,0 0-1,0-1 1,1-1-1,0 1 1,0-2-1,1 0 1,0-1-1,0 0 1,0 0-1,0-2 1,0 0-1,0 0 1,1-1-1,-1-1 0,1 0 1,-1-1-1,1 0 1,-1-1-1,0-1 1,0 0-1,0 0 1,0-2-1,0 1 1,-1-2-1,0 0 1,0 0-1,0-1 1,18-15-1,-1-2-25,-1-1 0,-1-1-1,30-40 1,61-96-78,-67 90 351,-49 69-195,0 0 1,1 0-1,-1 0 1,1 1 0,-1-1-1,1 1 1,0 0-1,0 0 1,0 0-1,3-2 1,-5 4 0,0 0 0,0-1 0,0 1 0,-1 0 0,1 0 0,0 0 0,0-1 0,0 1 1,0 0-1,0 0 0,0 1 0,0-1 0,-1 0 0,1 0 0,0 0 0,0 0 0,0 1 0,0-1 0,-1 0 0,1 1 0,0-1 0,0 1 0,-1-1 1,1 1-1,0-1 0,-1 1 0,1 0 0,0-1 0,-1 1 0,1 0 0,-1-1 0,1 1 0,-1 0 0,1 0 0,-1-1 0,0 1 0,1 0 0,-1 0 1,0 0-1,0 0 0,1-1 0,-1 2 0,3 14 65,0 0 1,-1 0 0,-1 1-1,0-1 1,-3 26 0,3 41 18,8-9-765,3 20-2294,-9-35-3695,-1-53 1144,8 1-3140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14.1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369 86 9417,'-4'-6'431,"0"0"0,-1 0 0,1 1 0,-1 0 0,-1 0 0,1 0 0,-1 1 0,1 0 0,-1 0 1,0 0-1,-10-3 0,3 1 1152,0 2-1,-1 0 1,1 0 0,-27-3 0,39 7-1399,-1 0 0,0 1 0,1-1 0,-1 0-1,0 1 1,0-1 0,1 1 0,-1-1 0,1 1 0,-1 0 0,0 0 0,1-1 0,-1 1-1,1 0 1,0 0 0,-1 1 0,1-1 0,0 0 0,-2 3 0,6 2-37,0-1 1,0 1 0,1-1-1,0 0 1,0 0-1,1 0 1,-1-1 0,1 0-1,9 7 1,-6-4-3,117 95 948,46 40-309,-132-104-680,-1 2 0,-2 1 0,-2 2 1,-2 1-1,-2 2 0,40 80 0,-58-100-73,-2 1 1,-1 0 0,-1 0-1,-2 0 1,0 1-1,2 36 1,-7-43-19,-1 0 0,-1 0 1,-1 0-1,-1-1 0,-1 1 1,0-1-1,-1 0 0,-2 0 1,-12 27-1,3-15 0,-3-1 0,0-1 0,-2-1 0,-1-1-1,-2 0 1,0-2 0,-2-1 0,-37 29 0,-35 19-93,-111 63-1,203-132 70,-62 37-635,-44 28-1783,41-18-4452,60-42 133,2 2-4271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14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13869,'3'-2'176,"32"-18"1963,-35 20-2026,1-1 0,0 1 0,0-1 0,0 1 0,0 0 0,0 0-1,0-1 1,0 1 0,-1 0 0,1 0 0,0 0 0,0 0 0,0 0 0,0 0-1,0 0 1,0 0 0,0 0 0,0 0 0,0 1 0,0-1 0,0 0 0,-1 1 0,1-1-1,0 0 1,0 1 0,0-1 0,0 1 0,-1 0 0,1-1 0,0 1 0,-1-1 0,1 1-1,0 0 1,-1 0 0,1-1 0,-1 1 0,1 1 0,-4 15 2106,-1-2-880,4 109 2668,1-50-2756,-28 364 558,11-266-975,6 183 0,11-333-834,1-1 0,1 0 0,1 1 0,0-1 0,2-1 0,0 1 0,2-1 0,10 23 0,-12-33 0,-1-1 0,1 0 0,0 0 0,1 0 0,0-1 0,1 0 0,-1 0 0,1-1 0,1 0 0,0 0 0,0-1 0,0 0 0,0-1 0,1 0 0,0 0 0,0-1 0,20 5 0,1-2-52,0-3 1,1 0-1,0-3 1,-1 0-1,50-6 1,156-34-1388,-35-13-4782,-68 10-2094,-130 40 7949,116-36-12767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14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49 14541,'-44'-34'13467,"49"34"-12226,305-12 804,29 10-6337,-112 2-2244,-71 0-2270,-95 0 130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14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186 104 8453,'-28'-23'3614,"-1"2"0,-57-33 0,84 53-3304,-1 0 1,1 0-1,-1 0 0,0 1 0,0-1 0,1 1 1,-1 0-1,0-1 0,0 1 0,1 0 0,-5 1 1,2-1 317,5 0-607,0 1 0,0-1-1,0 0 1,1 0 0,-1 0-1,0 0 1,0 0 0,0 0 0,0 0-1,0 0 1,0 0 0,0 0 0,0 0-1,1 1 1,-1-1 0,0 0-1,0 0 1,0 0 0,0 0 0,0 0-1,0 0 1,0 0 0,0 1-1,0-1 1,0 0 0,0 0 0,0 0-1,0 0 1,0 0 0,0 0-1,0 1 1,0-1 0,0 0 0,0 0-1,0 0 1,0 0 0,0 0 0,0 0-1,0 1 1,0-1 0,0 0-1,0 0 1,-1 0 0,1 0 0,0 0-1,0 0 1,0 0 0,0 0-1,0 1 1,0-1 0,0 0 0,0 0-1,0 0 1,-1 0 0,1 0-1,0 0 1,0 0 0,0 0 0,0 0-1,0 0 1,0 0 0,-1 0 0,1 0-1,0 0 1,16 28 572,1-1 1,1-1-1,1 0 1,1-2-1,28 27 0,-32-34-368,49 55 225,-2 3 1,-4 3-1,51 89 0,-86-126-370,-3 1-1,0 0 0,-3 2 1,-2 0-1,-2 1 1,-1 1-1,-3 0 0,7 68 1,-16-91-57,-1 1 0,-1 0 0,-1 0 0,-1 0 0,-1-1 0,-2 0 1,0 0-1,-1 0 0,-1 0 0,-1-1 0,-16 28 0,9-23-145,-2-1 0,0-1-1,-2 0 1,-1-1-1,0-2 1,-2 0 0,-1-1-1,-29 20 1,-145 88-6138,146-95 1715,27-7-1721,18-8-4149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15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26 19266,'0'17'5668,"-3"-37"-3632,3-3 2097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18.7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17362,'23'0'3315,"-18"0"-238,-4 2-348,26 197 2524,-17-114-4222,16 299-1031,-17-190 0,-6-122-13,-3-35-277,2-1 0,2 1 1,1 0-1,19 67 1,-19-90-640,16 43-4369,-2-21-3664,0-10-4171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19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 16157,'0'-2'5518,"7"2"-2040,20 4-794,42 9-1524,-68-13-980,125 28 1016,-2 6 1,135 56 0,-209-70-1197,0 3 0,-1 2 0,55 38 0,-85-51 0,-1 2 0,-1 0 0,0 1 0,-1 0 0,-1 1 0,0 1 0,-1 1 0,-1 0 0,0 1 0,16 34 0,-25-41 0,0 1 0,-1-1 0,0 1 0,0 0 0,-2-1 0,0 1 0,0 0 0,-1 0 0,-1 0 0,0 0 0,0 0 0,-2 0 0,-5 20 0,0-9 0,0-1 0,-2 0 0,-1-1 0,0 0 0,-2-1 0,-16 23 0,28-44 0,0 2 0,-1 1 0,1-1 0,-1 0 0,0 0 0,0 0 0,0 0 0,0-1 0,0 1 0,-3 2 0,5-4 0,-1 0 0,1 1 0,-1-1 0,1 1 0,-1-1 0,1 0 0,-1 1 0,1-1 0,-1 0 0,1 1 0,-1-1 0,1 0 0,-1 0 0,0 0 0,1 0 0,-1 1 0,1-1 0,-1 0 0,0 0 0,1 0 0,-1 0 0,1 0 0,-1 0 0,0-1 0,1 1 0,-1 0 0,1 0 0,-1 0 0,0 0 0,1-1 0,-1 1 0,1 0 0,-2-1 0,1-7 0,0 2 0,1 0 0,0 0 0,0 0 0,0 0 0,1 0 0,-1 0 0,2 1 0,-1-1 0,1 0 0,-1 0 0,2 1 0,-1-1 0,4-4 0,-1-4 0,10-20 0,37-62 0,-20 41 0,126-204-8,-122 208 5,1 1 1,83-82-1,-106 118 4,1 1 0,1 1 0,0 0 0,0 1-1,1 1 1,1 0 0,0 2 0,28-11 0,-39 17-1,1 0 1,-1 0-1,0 1 0,1 0 1,-1 0-1,1 1 0,-1 0 0,1 0 1,-1 1-1,1 0 0,-1 0 1,1 0-1,-1 1 0,0 1 1,0-1-1,0 1 0,0 0 1,0 0-1,-1 1 0,0 0 0,1 1 1,-1-1-1,-1 1 0,1 0 1,5 6-1,4 7 0,-1 1 0,0 0 0,-2 1 0,0 1 0,-1 0 0,-1 0 0,13 43 0,31 171 0,-27-102 0,-12-70 0,3 0 0,3 0 0,2-2 0,33 62 0,-49-111 0,1 0 0,0 0 0,1 0 0,0-1 0,0 0 0,1-1 0,1 0 0,0-1 0,0 0 0,1 0 0,0-2 0,0 1 0,1-1 0,16 6 0,-19-10 0,0 0 0,1 0 0,-1-1 0,1 0 0,0-1 0,-1 0 0,1-1 0,0 0 0,0-1 0,-1 0 0,1 0 0,0-1 0,-1-1 0,0 0 0,1 0 0,-1-1 0,0 0 0,-1-1 0,15-9 0,-4 0 0,-1 0 0,0-1 0,-2-1 0,19-21 0,58-79 0,0 0 0,-92 113 0,0 1 0,0 0 0,1 0 0,-1 0 0,0 1 0,1-1 0,-1 0 0,5-1 0,-6 3 0,0-1 0,0 1 0,0 0 0,-1 0 0,1 0 0,0-1 0,0 1 0,0 0 0,0 0 0,0 0 0,-1 1 0,1-1 0,0 0 0,0 0 0,0 0 0,0 1 0,-1-1 0,1 0 0,0 1 0,1 0 0,0 1 0,0 0 0,0 0 0,-1 1 0,1-1 0,-1 1 0,1-1 0,-1 1 0,0-1 0,0 1 0,0 0 0,0 0 0,0 0 0,-1-1 0,1 1 0,-1 5 0,3 28 0,-3 73 0,0-99-648,0 0-1,0-1 1,1 1-1,0-1 1,0 1-1,1-1 1,1 0-1,-1 1 1,2-1-1,-1 0 1,1-1-1,0 1 1,1-1 0,6 10-1,16 17-6826,-3-5-5106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19.4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66 16430,'-25'-52'2616,"15"38"2876,42 20-5680,16 8-420,-10 6-876,6 6-952,7 5-3457,0 6-5052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20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67 14433,'-5'-8'1404,"-1"0"-1,1 0 1,-2 0 0,1 1-1,-16-14 9402,38 51-10294,30 60-511,-29-53 0,1-1 0,3-1 0,29 40 0,-22-49 0,-27-25 0,0 0 0,0 0 0,0 0-1,0-1 1,0 1 0,1 0 0,-1-1 0,0 1 0,0-1 0,1 1-1,-1-1 1,0 1 0,0-1 0,1 0 0,-1 0 0,0 0 0,1 0-1,-1 0 1,0 0 0,1 0 0,-1 0 0,0 0 0,1-1 0,-1 1-1,0 0 1,1-1 0,-1 1 0,0-1 0,0 0 0,0 1 0,0-1-1,1 0 1,0-1 0,0 1-5,8-8-7,-1 0 0,-1-1 0,0 1-1,0-1 1,-1-1 0,0 0 0,8-17 0,-6 11 5,1 1 1,0 1 0,14-17-1,-18 26 5,0 1-1,0 0 0,1 0 0,-1 0 0,1 1 1,0 0-1,1 0 0,-1 1 0,0 0 1,1 0-1,0 1 0,0 0 0,0 0 0,0 0 1,0 1-1,0 1 0,0 0 0,0 0 1,0 0-1,0 1 0,13 3 0,8 2-112,-1 1 1,0 2-1,-1 1 0,44 23 1,-64-30 50,-2 0 18,-1-1 0,1 0 0,0 0 0,0 0 0,0 0 0,8 1 0,-11-3 38,1-1 0,-1 1 0,0 0 0,0-1 0,0 1 0,0-1 0,0 1 0,0-1 0,0 0 0,0 0 0,0 0 0,0 0 0,-1 0 0,1 0 0,0-1 0,-1 1 0,1 0 0,-1-1 0,2-1 0,8-8 40,3-4-25,0 0 1,1 2 0,0 0 0,23-15 0,-31 25 10,-1-1 1,1 1-1,0 0 1,0 1-1,0 0 1,0 0 0,1 0-1,-1 1 1,1 0-1,-1 1 1,0-1-1,1 2 1,-1-1-1,1 1 1,12 2 0,6 5 74,-1 0 0,37 18 0,-34-13 53,0-1 1,42 10-1,-61-20-129,-1 0 1,1-1-1,0 0 1,0 0-1,-1-1 1,1 0-1,0-1 1,0 0-1,0 0 1,-1-1-1,1 0 1,14-6-1,87-45-17,-63 29 0,76-28 0,-115 49 0,0 1 0,-1 0 0,1 1 0,0 0 0,0 0 0,0 1 0,0 0 0,0 0 0,0 1 0,0 0 0,0 0 0,0 1 0,-1 0 0,1 0 0,12 6 0,-14-5 0,0 1 0,0-1 0,0 1 0,-1 1 0,0-1 0,0 1 0,0-1 0,0 1 0,-1 1 0,0-1 0,0 1 0,0 0 0,-1-1 0,1 2 0,-1-1 0,-1 0 0,0 0 0,3 11 0,6 54-1593,-9-54 645,0-1 0,1 0 1,1 0-1,8 25 0,-7-41-3335,10-6 1795,4-4-4366,-6-6-2972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20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12 12693,'-13'-11'6317,"20"28"-5497,-4 3-272,19-3-536,16 15-704,-9-10-1048,-10 4-1265,10 11-1319,12 6-3321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05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5533,'0'0'1168,"9"11"-416,4 3-20,3 6-376,13 9-712,-10-3-2004,6 8-481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20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242 0 16550,'-5'5'351,"-2"0"260,1 0-1,0 0 1,1 1 0,-1 0 0,1 0 0,0 0 0,1 1-1,0 0 1,0 0 0,0 0 0,-5 14 0,-79 229 6426,46-137-5538,33-88-1499,1 1 0,1-1 0,1 1 0,2 0 0,0 0 0,1 29 0,2-47 0,1 1 0,1 0 0,0 0 0,0-1 0,1 1 0,0 0 0,0-1 0,1 0 0,0 0 0,1 1 0,0-2 0,0 1 0,0 0 0,1-1 0,0 0 0,1 0 0,0 0 0,0-1 0,0 0 0,1 0 0,12 9 0,-1-6 0,-1 0 0,1-1 0,0-1 0,1-1 0,0-1 0,0 0 0,0-1 0,1-1 0,32 0 0,6-2 0,115-15 0,-130 8-1659,59-18 1,114-49-10257,-197 67 10804,70-28-12329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21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 13689,'5'-10'7454,"-1"10"-2667,5 22-837,1 40-1949,10 271-1136,-12-137-844,-1 51-21,19 182 0,-20-385-868,21 74 1,-23-105 437,0-1 0,2 1 0,-1-1 0,1 0 1,1-1-1,0 1 0,0-1 0,1-1 0,1 0 1,11 12-1,4-2-8187,-12-7-6086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21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48 641 11853,'-39'-2'2216,"31"1"1503,8 0-3545,1 0-1,0 0 0,0 0 0,-1-1 1,1 1-1,0 0 0,0 0 0,0 0 1,0 0-1,0 1 0,0-1 0,0 0 1,1 0-1,-1 1 0,2-2 1,6-1 50,1 0 1,-1 0 0,1 1-1,0 0 1,0 1 0,0 0 0,0 1-1,0 0 1,18 2 0,0-1 76,140 0 552,192-25 0,-308 16-760,0-1 0,59-21-1,-84 21 117,0-2-1,-1-1 0,0-1 0,45-30 0,-58 32-25,0 0 0,-1 0 0,0-1 0,0 0 0,-2-1 1,0-1-1,15-25 0,1-9 494,20-55-1,22-41 907,-67 142-1547,0 0-1,1-1 1,-1 1 0,0 0 0,1 0-1,-1 0 1,1 1 0,0-1 0,0 0 0,0 1-1,-1-1 1,2 1 0,-1-1 0,0 1-1,0 0 1,0 0 0,0 0 0,1 0 0,-1 1-1,1-1 1,-1 0 0,0 1 0,1 0-1,-1-1 1,4 1 0,-3 1 3,0 0-1,0 0 1,0 0-1,0 0 1,0 0 0,0 1-1,0-1 1,-1 1 0,1 0-1,0 0 1,-1 0 0,1 0-1,-1 0 1,0 1-1,0-1 1,0 0 0,0 1-1,0 0 1,1 4 0,7 11 12,-2 1 0,0 0-1,-1 1 1,-2 0 0,0 0 0,3 21 0,8 125 122,-14-59-173,-5-1 0,-30 191 0,33-297 0,-2 12 0,0 0 0,0 0 0,1 0 0,1 0 0,0 0 0,0 0 0,1 0 0,5 19 0,-6-30 0,1 1 0,0 0 0,0-1 0,0 1 0,0-1 0,1 1 0,-1-1 0,0 0 0,0 1 0,1-1 0,-1 0 0,1 0 0,-1 0 0,1 0 0,0 0 0,-1-1 0,1 1 0,0 0 0,-1-1 0,1 1 0,0-1 0,0 1 0,0-1 0,-1 0 0,1 0 0,0 0 0,2 0 0,10 0 0,0-1 0,23-4 0,-26 3 0,59-10 0,83-9 0,-131 19 0,1 2 0,-1 1 0,0 0 0,1 2 0,21 5 0,13 9 0,-1 2 0,73 36 0,55 21 0,-170-72 0,1 0 0,-1-1 0,1 0 0,-1-1 0,1-1 0,0 0 0,0-1 0,0-1 0,-1 0 0,1-1 0,26-6 0,-31 5 0,-1-1 0,1 0 0,0-1 0,-1 1 0,0-2 0,0 1 0,0-1 0,-1-1 0,0 0 0,0 0 0,-1 0 0,0-1 0,0 0 0,-1 0 0,0-1 0,0 0 0,6-12 0,-7 9 0,0 0 0,0 0 0,-1 0 0,0-1 0,-1 0 0,0 1 0,-2-1 0,1 0 0,-1 0 0,-1 0 0,-3-26 0,3 38 0,0 0 0,0 0 0,0 0 0,0 0 0,-1 0 0,1 0 0,0 0 0,-1 0 0,1 0 0,-1 0 0,1 0 0,-1 1 0,1-1 0,-1 0 0,0 0 0,1 0 0,-1 1 0,0-1 0,1 0 0,-1 1 0,0-1 0,0 1 0,0-1 0,0 1 0,1-1 0,-1 1 0,0 0 0,0-1 0,0 1 0,0 0 0,0 0 0,0 0 0,0 0 0,0 0 0,0 0 0,0 0 0,0 0 0,0 0 0,0 0 0,0 0 0,0 1 0,0-1 0,0 0 0,0 1 0,0-1 0,0 0 0,-1 2 0,-3 1 0,1 0 0,-1 0 0,1 0 0,0 1 0,-1 0 0,2 0 0,-7 7 0,2 0 0,0 1 0,1-1 0,1 1 0,0 0 0,0 1 0,1-1 0,1 1 0,0 0 0,-2 17 0,5-24 0,0 0 0,0 1 0,1-1 0,0 0 0,0 1 0,1-1 0,0 0 0,0 1 0,0-1 0,1 0 0,0 0 0,0 0 0,1 0 0,-1 0 0,1 0 0,0-1 0,1 0 0,0 1 0,-1-1 0,2 0 0,8 8 0,-1-4-405,1 0 0,0 0 0,1-1 1,0-1-1,0 0 0,0-1 0,1-1 0,0 0 0,0-1 1,0-1-1,17 2 0,22 0-4452,101-3-1,-83-3 1651,-1 1-8796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22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94 13249,'2'-4'512,"1"0"0,-1 0 0,0 0 0,0 0 0,-1-1 0,1 1 0,-1-1 0,0 0 0,0 1 0,-1-1 0,1 0 0,-1 1 0,0-1 0,0 0 0,-2-7 0,2-1 1702,0 11-343,2 4-163,5 6-1442,1 1 0,-1 0 0,-1 1 0,1-1-1,-2 1 1,1 1 0,-2-1 0,1 1 0,-1-1 0,-1 1 0,4 20 0,0 4 515,-2 1-1,0 53 1,-23 390-781,1-143 0,13-270 0,2-43 0,0 0 0,2 1 0,1-1 0,4 27 0,-5-48 0,0-1 0,1 1 0,-1-1 0,1 1 0,-1-1 0,1 0 0,-1 1 0,1-1 0,0 0 0,0 1 0,0-1 0,0 0 0,0 0 0,0 1 0,0-1 0,0 0 0,0 0 0,0 0 0,1 0 0,-1-1 0,0 1 0,1 0 0,-1 0 0,0-1 0,1 1 0,-1-1 0,1 1 0,-1-1 0,1 0 0,-1 0 0,1 0 0,-1 1 0,1-1 0,0-1 0,-1 1 0,1 0 0,-1 0 0,1-1 0,1 0 0,9-2 0,-1 0 0,1-1 0,-1-1 0,13-6 0,-7 3 0,12-5 0,208-79 0,-210 85 0,0 0 0,1 2 0,-1 0 0,1 3 0,0 0 0,0 1 0,31 4 0,-36 0 0,0 2 0,0 0 0,-1 1 0,0 1 0,27 12 0,-9 2 0,64 41 0,-101-60 0,18 13 0,1-1 0,1-1 0,0-1 0,0 0 0,50 15 0,-69-26 0,0-1 0,0 1 0,0-1 0,0 0 0,0 0 0,0 0 0,0 0 0,0-1 0,0 1 0,0-1 0,0 0 0,0-1 0,0 1 0,-1 0 0,7-4 0,-4 1 0,-1 0 0,1 0 0,-1-1 0,0 1 0,0-1 0,-1 0 0,1-1 0,5-8 0,3-9 0,-1 0 0,-1-1 0,14-45 0,-22 58 0,35-90 0,-28 78 0,-4 20 0,-3 3 0,-2-1 0,1 1 0,-1 0 0,1-1 0,-1 1 0,1 0 0,-1-1 0,1 1 0,-1 0 0,1 0 0,-1 0 0,1 1 0,-1-1 0,1 0 0,-1 0 0,0 1 0,1-1 0,-1 1 0,1-1 0,-1 1 0,0 0 0,1 0 0,-1-1 0,0 1 0,0 0 0,0 0 0,1 0 0,-1 0 0,0 0 0,1 2 0,31 41 0,-26-32 0,30 51 0,-31-50 0,1 0 0,1 0 0,0-1 0,1 0 0,0 0 0,0-1 0,16 14 0,-9-16 0,4-4 0,-16-5 0,1-1 0,-1 1 0,0-1 0,1 0 0,-1 0 0,0 0 0,1 0 0,-1-1 0,0 0 0,0 1 0,0-2 0,-1 1 0,1 0 0,0-1 0,3-3 0,3-4 0,-1 0 0,1-1 0,10-17 0,20-23 0,-39 50 0,0-1 0,0 1 0,1 0 0,-1 0 0,1 0 0,-1 0 0,1 0 0,0 0 0,-1 0 0,1 0 0,0 0 0,0 1 0,-1-1 0,1 1 0,0 0 0,0-1 0,0 1 0,0 0 0,-1 0 0,1 0 0,0 0 0,2 1 0,-1 0 0,0 0 0,1 0 0,-1 0 0,0 1 0,0 0 0,0-1 0,0 1 0,-1 0 0,1 1 0,0-1 0,2 3 0,4 5 0,-1 0 0,-1 0 0,1 1 0,-2 0 0,8 15 0,-9-12 22,0 0 0,6 25 1,-10-29-72,2-1 0,-1 1-1,1-1 1,1 0 0,-1 0 0,9 13 0,12 1-3839,14-5-11067,-19-12 4292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23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77 10133,'1'0'109,"-1"-1"-1,1 1 1,0-1-1,-1 0 1,1 1 0,0 0-1,0-1 1,0 1-1,0-1 1,0 1 0,-1 0-1,1 0 1,0-1-1,0 1 1,0 0 0,0 0-1,0 0 1,0 0-1,0 0 1,0 0 0,0 0-1,1 1 1,0 16 2693,-3 0 7716,7 17-8632,-6-31-1446,3-1-357,-1 0 0,0 0-1,1 0 1,-1 0 0,1-1-1,-1 1 1,1-1 0,5 2-1,-2 1 34,-1 1-63,-1 0 0,1 1-1,-1-1 1,0 1 0,0 0-1,-1 1 1,0-1-1,0 0 1,0 1 0,-1 0-1,2 11 1,0-5-19,8 28 51,-6-22-80,0 0-1,9 21 1,3 7-78,-17-45 98,2-1-5,-1 0-13,-1-1 1,1 1-1,0 0 1,0-1-1,0 1 0,0-1 1,0 0-1,0 0 0,0 0 1,0 0-1,0 0 0,0 0 1,0 0-1,0-1 1,0 1-1,0 0 0,3-3 1,-1 1 27,1-2 1,-1 1-1,0 0 1,-1-1-1,1 0 1,4-5-1,-1 0 4,1 0 0,0 1 0,1 0 0,0 1 0,0 0-1,1 0 1,0 1 0,0 0 0,0 1 0,1 0-1,11-3 1,-6 4-37,0 0-1,0 2 0,0 0 1,0 1-1,0 0 0,0 1 1,24 4-1,8 2-22,-26-2 161,0-2 0,37 0 0,-50-2-100,0-1-1,1-1 1,-1 0 0,0 0-1,0-1 1,0 0 0,0 0-1,-1-1 1,15-9 0,11-5-13,1 2 1,68-23-1,-78 34-33,1 1 1,0 1-1,0 1 0,0 1 0,0 1 1,0 2-1,31 5 0,-54-6 97,0-2 3,7-3-69,-1 0 0,0-1 0,0 0 0,0 0 0,-1-1-1,0 0 1,0 0 0,12-13 0,-7 6 2,-1-1 0,-1 0-1,0-1 1,10-18 0,-11 11-50,-10 21 22,0 1 0,0 0 1,0 0-1,0 0 1,0 0-1,0 0 1,0 0-1,0-1 1,0 1-1,0 0 1,0 0-1,0 0 1,0 0-1,0 0 1,0 0-1,0-1 1,0 1-1,0 0 1,0 0-1,0 0 1,0 0-1,0 0 1,-1 0-1,1 0 1,0 0-1,0 0 1,0 0-1,0-1 1,0 1-1,0 0 1,0 0-1,-1 0 1,1 0-1,0 0 1,0 0-1,0 0 1,0 0-1,0 0 1,0 0-1,0 0 1,-1 0-1,1 0 1,0 0-1,0 0 1,0 0-1,0 0 1,0 0-1,0 0 1,-1 0-1,1 0 1,0 0-1,0 0 1,0 1-1,0-1 1,0 0-1,0 0 1,0 0-1,0 0 1,-1 0-1,1 0 1,0 0-1,0 0 1,0 0-1,0 1 1,0-1-1,0 0 1,0 0-1,0 0 1,-34 30-88,33-29 87,-123 122-35,88-85 85,33-36-120,24-5-141,36-17 180,-46 16 53,-1 0 0,1 0 0,0 1 0,11-1 1,-17 3-9,-1 1 0,1 0 0,0 0 0,-1 0 0,1 1 0,-1-1 1,1 1-1,-1 1 0,1-1 0,-1 0 0,1 1 0,-1 0 0,7 4 1,-3-1-58,-1 1 0,0 0 0,-1 0 1,1 1-1,-1-1 0,10 15 0,-10-12-374,2 0-1,-1 0 0,17 14 1,-16-16-495,1-1 1,1 0-1,-1 0 0,1-1 1,0 0-1,0-1 1,1 0-1,-1 0 1,1-1-1,0-1 0,13 2 1,-18-4 554,0 1-1,0-1 1,0-1 0,0 1 0,0-1 0,0 0-1,0-1 1,0 1 0,0-1 0,-1 0-1,1-1 1,-1 1 0,1-1 0,-1 0 0,0-1-1,0 1 1,0-1 0,0 0 0,-1 0-1,0 0 1,8-10 0,3-10 827,-1-1-1,0 0 1,-2-1 0,12-38-1,-1 6 3341,-19 47-3112,1-1 337,-1 1 0,1 0 0,1 1 0,13-19-1,-18 27 10,2 2-895,-1 1 0,0-1 0,1 0 0,-1 1 0,0-1 0,1 1 0,-1 0 0,0 0 0,0 0 0,1 0 0,-1 0 0,0 0 0,0 0 0,0 1 0,0-1 0,2 4 0,0-1 31,-1 0 0,1 1 0,-1-1 1,0 1-1,-1 0 0,5 10 0,-1 1 101,-2 0 1,1 1-1,2 28 1,-5-23 24,-2 0 0,0 1 0,-7 41-1,7-60 371,1-8-490,6-11-71,1-1 0,0 2 1,1-1-1,1 1 0,0 1 1,1 0-1,0 0 0,1 1 1,0 0-1,1 1 0,0 1 0,1 0 1,28-15-1,-33 19-114,1 1 0,-1 1 0,1 0 0,0 0 0,1 1 0,-1 0 0,1 1 0,-1 0 0,1 1 0,0 0 0,-1 0 0,1 1 0,0 1 0,0 0 0,-1 0 0,1 1 0,-1 0 0,1 1 0,-1 0 0,0 1 0,0 0 0,0 1 0,-1 0 0,1 0 0,-1 1 0,0 0 0,9 9 0,1 3-157,0 2-1,-1 0 1,-1 1-1,-1 0 1,20 37-1,54 125-2530,-70-134-2948,-8-16-1266,4 2-6710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24.6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16 14861,'-2'-1'-66,"0"-1"456,0 0 1,0 1 0,0 0 0,-1-1 0,1 1-1,0 0 1,-1 0 0,1 0 0,-1 0-1,-4 0 1,7 1-259,-1 0 0,1 0 0,0 0 0,-1 1 1,1-1-1,0 0 0,0 0 0,-1 1 0,1-1 0,0 0 0,0 0 0,0 1 0,-1-1 0,1 0 0,0 1 0,0-1 0,0 0 0,0 1 0,0-1 0,-1 0 0,1 1 1,0-1-1,0 0 0,0 1 0,0-1 0,0 0 0,0 1 0,0 0 0,4 24 2812,1-4-1800,2 9 520,5 56 0,11 136 349,-11 32-1568,-12-204-475,-16 280 30,7-189 0,-6 119 0,13-236 0,0 36 0,5-47 0,3-13 0,4-15 0,-9 14 0,37-63 0,-23 35 0,3 0 0,0 1 0,41-47 0,-36 54 0,0 1 0,0 1 0,2 1 0,0 1 0,1 1 0,1 2 0,1 1 0,-1 0 0,2 3 0,0 0 0,47-9 0,-53 14 0,0 2 0,0 0 0,0 2 0,0 0 0,0 2 0,0 0 0,0 2 0,0 0 0,0 2 0,-1 0 0,1 2 0,-2 0 0,1 1 0,-1 2 0,35 20 0,-49-26 0,0 1 0,-1 0 0,0 0 0,0 1 0,0-1 0,-1 1 0,0 1 0,0-1 0,0 1 0,-1 0 0,0 0 0,0 0 0,-1 0 0,0 1 0,0-1 0,-1 1 0,1 0 0,-2 0 0,1 0 0,0 16 0,-3-15 0,0 1 0,0-1 0,0 1 0,-1-1 0,-1 1 0,1-1 0,-2 0 0,1 0 0,-1-1 0,-1 1 0,1-1 0,-1 1 0,-1-2 0,0 1 0,0 0 0,0-1 0,-11 9 0,2-4 0,-1-1 0,0 0 0,-1-1 0,0 0 0,0-2 0,-1 0 0,-34 10 0,2-5 0,-92 12 0,87-18-65,-1-3 1,0-2-1,-72-7 1,119 4-438,0 0 0,0-1 0,0-1 0,0 1 0,1-2 0,-1 1 0,-14-9-1,2 1-4005,-3 1-3824,9 6-4336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24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0 189 15485,'2'0'103,"29"6"2608,-1 0 1,43 17 0,-62-19-2317,-2 1-1,1 0 1,0 0 0,-1 1 0,0 1 0,0-1 0,-1 1-1,0 1 1,0 0 0,11 14 0,-7-4-150,-1 0-1,-1 0 1,-1 1-1,0 0 1,-1 1-1,-2-1 1,0 1 0,-1 1-1,3 25 1,-3-7-57,-2 0 0,-2 0 0,-1 0 1,-6 39-1,5-69-192,0 3 221,0 1 1,-1 0 0,-1-1 0,0 1 0,-8 19 0,5-24-207,2-11-8,2-9-6,2 12 3,1-17 0,1-1 0,0 2 0,1-1 0,1 0 0,11-30 0,-3 6 0,6-14-14,3 1 1,2 1-1,3 1 1,36-56-1,-37 69-1310,1 1 1,2 1-1,48-48 0,-52 62-1641,51-37 0,-55 46 603,1 1-1,0 2 0,27-12 1,2 5-6678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25.3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368 16 9365,'15'-15'13212,"-34"21"-6396,-2 4-8946,-19 14 3049,-62 50 0,75-53-790,8-7-27,-100 82-63,88-74-228,27-18 114,24-15 8,6-2 103,0 0 1,32-9-1,-45 18 35,0 1 1,0 0-1,0 1 1,0 0-1,0 1 1,0 1-1,23 2 1,-12 1 80,-1 2-1,0 1 1,0 0 0,0 2 0,37 18 0,103 67 1042,-55-28-320,-101-62-869,0 0-1,0-1 0,-1 1 0,1-2 0,1 1 1,-1-1-1,0 0 0,0 0 0,0-1 0,1 0 0,-1 0 1,0-1-1,0 0 0,0 0 0,0-1 0,10-3 1,3-2-6,0-1 0,-1 0 0,0-2 0,21-13 0,117-74 1,-153 95 0,1-1 0,-1 1 0,1 0 0,0 0 0,0 1 0,0-1 0,0 1 0,0 0 0,0 0 0,0 1 0,0 0 0,0-1 0,7 2 0,-8 0 0,0 0 0,0 0 0,-1 0 0,1 1 0,0-1 0,0 1 0,-1 0 0,1 0 0,-1 0 0,0 1 0,1-1 0,-1 1 0,4 4 0,0 3 0,0-1 0,-1 1 0,0 0 0,-1 0 0,0 1 0,0 0 0,-1-1 0,-1 1 0,0 1 0,2 13 0,-2-11-1813,0-1 0,1 1 0,10 24 0,-12-33 1031,0-1 0,1 1 0,-1-1-1,1 0 1,0 0 0,1 0 0,-1 0 0,1 0 0,-1-1 0,1 1 0,0-1 0,1 0 0,-1 0 0,7 3 0,4-3-10018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25.4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 8377,'26'-51'2376,"-20"40"-500,3-4 2013,10 21-3161,10 11-432,-10 6-656,3 6-789,-6 2-523,3 6-2460,3 3-3113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25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18 13325,'1'0'110,"-1"-1"-1,0 0 0,0 1 1,0-1-1,0 1 1,0-1-1,0 0 1,0 1-1,0-1 0,0 1 1,0-1-1,0 0 1,-1 1-1,1-1 0,0 1 1,0-1-1,0 1 1,-1-1-1,1 1 1,0-1-1,-1 1 0,1-1 1,-1 1-1,1-1 1,0 1-1,-1 0 0,1-1 1,-1 1-1,1-1 1,-1 1-1,1 0 0,-1 0 1,1-1-1,-1 1 1,1 0-1,-2 0 1,-20 7 3423,20-5-1743,8 83 3380,-2-60-4630,-2 0-1,-2 37 1,-4-16-53,-2 0 1,-19 74-1,7-52 155,17-65-276,16-20 57,7-11-388,2 1 0,1 1 0,1 1-1,1 2 1,1 0 0,55-32 0,-68 46-27,1 2 1,-1 0-1,1 1 1,0 0-1,1 1 1,-1 1-1,1 1 1,0 0-1,0 1 1,0 1-1,0 1 1,0 0-1,1 1 1,-1 1-1,-1 1 1,26 6-1,-16 0-654,-1 1-1,0 1 1,0 1 0,-1 1 0,0 1-1,30 25 1,122 118-8570,-85-71 4623,-47-47-6857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06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633 1661 8585,'-3'-2'2124,"-1"0"-1807,0 0 0,-1 0 0,1 1 0,0 0 0,-1-1 0,1 2 0,-1-1 0,1 0 0,-1 1 0,1 0-1,-1 0 1,0 0 0,1 1 0,-1-1 0,1 1 0,-1 0 0,1 0 0,0 1 0,-1-1 0,-3 3 0,-9 3 81,1 1 0,0 1 0,1 0 1,-18 13-1,5 2-95,2 1 0,0 1 0,-34 46-1,6-7-406,-15 16-867,17-20-1246,-66 63 1,116-123 1961,4-1 180,1 0 93,-1-1-1,0 1 1,1-1-1,-1 0 0,0 0 1,0 0-1,0 0 1,1 0-1,-1-1 0,2-1 1,8-4 64,30-17 513,73-58-1,10-6 403,-90 67-451,1 2 0,0 1 0,78-25 0,-92 37-341,0 1 0,1 1-1,-1 1 1,1 0 0,0 2 0,0 1-1,-1 1 1,39 6 0,-22 4-8,0 1 0,0 2 0,-1 1 0,70 41 0,6 1 64,-112-56-259,0 0 0,0 0-1,0 0 1,0 0 0,0 0 0,1-1 0,-1 1-1,0-1 1,0 0 0,1 0 0,-1 1 0,0-1-1,1-1 1,-1 1 0,0 0 0,0-1 0,1 1-1,-1-1 1,0 1 0,0-1 0,0 0 0,0 0-1,0 0 1,0 0 0,0 0 0,0-1 0,0 1-1,0-1 1,-1 1 0,1-1 0,-1 0 0,1 1-1,-1-1 1,1 0 0,-1 0 0,0 0 0,2-4-1,2-7-5,0-1-1,0 0 1,-1 1-1,4-29 1,-7 36 9,21-221 26,-4 21 55,112-484-127,-70 398 41,-58 282 5,21-111 220,70-216 0,-93 336-207,1 0 1,-1 0-1,0 0 1,0 0-1,1 0 0,-1 0 1,1 0-1,-1 1 0,1-1 1,-1 0-1,1 0 1,-1 0-1,1 1 0,0-1 1,-1 0-1,1 1 1,0-1-1,0 0 0,0 1 1,-1-1-1,3 0 0,-3 1 5,1 1 0,0-1-1,-1 0 1,1 1-1,-1-1 1,1 0-1,0 1 1,-1-1 0,1 0-1,-1 1 1,1-1-1,-1 1 1,1-1-1,-1 1 1,0-1 0,1 1-1,-1 0 1,0-1-1,1 1 1,-1-1-1,0 1 1,1 1-1,1 5 145,1 0-1,-1 0 0,-1 0 0,2 14 0,-2 45 818,-12 113 0,5-116-663,-2 39 10,-29 387 958,36 1-3389,3-446 1468,13 141-3036,-10-155-254,17 59 0,-13-65-1818,17 32 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25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78 13169,'-54'-11'3645,"61"-9"-281,-1 0 7765,0 8-10017,1-2-764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44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1 18486,'-10'3'881,"-13"6"318,22-9-1101,1 0 0,-1 1-1,1-1 1,-1 0-1,1 1 1,0-1-1,-1 0 1,1 1 0,0-1-1,-1 1 1,1-1-1,0 1 1,-1-1-1,1 1 1,0-1-1,0 1 1,0-1 0,-1 1-1,1-1 1,0 1-1,0-1 1,0 1-1,0-1 1,0 1-1,0 0 1,0-1 0,0 1-1,0-1 1,0 1-1,0-1 1,1 1-1,-1-1 1,0 1 0,0-1-1,0 1 1,1 0-1,3 8 516,-1-1-1,0 1 1,-1 0-1,0 0 1,0 1-1,-1-1 0,0 0 1,0 12-1,-7 86 1888,2-66-2090,-12 180-217,-15 236-217,22-303-81,-6 177-862,15-235-68,18 137 1,-16-219 276,6 35-4656,6-21-3405,-1-8-2832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44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11 131 11753,'-6'-8'-472,"1"-1"5058,22 16-392,-12-4-4253,13 5 342,1-1 1,0-1-1,39 8 1,67 3 255,-97-13-448,401 30 649,-334-33-580,0-4 0,143-24-1,-177 13 460,-1-3-1,0-3 1,-1-2-1,-1-3 1,65-38-1,-117 60-579,0-1 0,0 1 0,0 1-1,1-1 1,-1 1 0,1 0-1,-1 1 1,1-1 0,0 1-1,0 1 1,0-1 0,0 1-1,-1 0 1,1 1 0,0 0-1,0 0 1,0 0 0,-1 1 0,1 0-1,-1 0 1,1 1 0,-1-1-1,0 1 1,0 1 0,0-1-1,0 1 1,-1 0 0,0 1-1,1-1 1,-2 1 0,1 0 0,7 10-1,-3-2-27,0 0 0,-1 0 0,0 1 1,-2 0-1,1 0 0,-2 1 0,6 18 0,18 111-554,-14 6-1059,-8-59 403,-6-90 1178,0 1 1,-1-1 0,1 1-1,0-1 1,0 1 0,0-1 0,0 1-1,0-1 1,0 0 0,0 0-1,0 0 1,0 0 0,1 1 0,-1-1-1,1-1 1,-1 1 0,0 0-1,1 0 1,0-1 0,1 2 0,1-3 1,1 1 0,0-1 1,-1 1-1,1-1 0,-1-1 1,1 1-1,-1-1 0,0 1 1,6-4-1,3-1-12,15-5 73,1 0 0,0 2 0,0 2 0,58-8 0,-75 14 53,0 0 0,0 1 0,0 1 0,0 0 0,0 1 0,0 0 0,0 1 1,0 0-1,0 1 0,-1 0 0,0 1 0,0 0 0,0 1 0,-1 0 0,12 8 0,10 15 462,0 0-1,-2 2 1,32 43-1,-33-39-92,2 0 0,57 51 0,-80-81-426,0 1 0,1-1-1,-1-1 1,1 0 0,0 0-1,0 0 1,13 2 0,-16-4-25,2 0-21,0 0 0,0-1 0,0 0 1,0 0-1,0-1 0,1 0 0,-1-1 0,0 0 0,0 0 0,16-4 0,-10 1-12,6-1-23,0-1 0,0 0 0,-1-2 0,0 0 0,0-2 1,32-21-1,94-84-48,-122 95 108,77-65 1740,-126 110-1465,0 2 0,2 1 0,1 0 1,1 2-1,-28 51 0,45-72-292,0 2 0,1-1 0,0 0 0,1 1 0,0 0 0,1-1 0,0 1 0,0 14 0,2-20 0,0 0 0,0 0 0,0 0 0,1 0 0,0 0 0,0-1 0,0 1 0,0 0 0,1 0 0,0-1 0,0 1 0,0-1 0,1 0 0,0 1 0,-1-1 0,1 0 0,1-1 0,-1 1 0,0 0 0,1-1 0,4 3 0,5 3-214,1-2-1,-1 1 1,2-2 0,-1 0-1,1 0 1,0-2 0,19 5-1,118 12-3857,-94-15 2150,67 11-6303,15 2-5624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44.8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98 15921,'-28'-6'5277,"47"-2"-3457,0 2-392,-3-5-572,-3 2-1044,21 0-648,20-8-1088,-31 12-1340,12-7-2425,25-2-4728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40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 8869,'9'-38'5649,"-8"22"-813,-11-6 6577,14 35-9620,21 67-1672,26 144 1,-22-80-158,19 100-120,20 77-610,-52-258 376,4-2-1,2 0 1,31 59-1,37 39-7368,-43-90 1416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40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41 14509,'-79'-40'11897,"98"57"-10058,36 16-1119,61 26 1,19 12-279,-77-36-315,-1 2 0,-2 3 0,-2 3 0,66 66 0,-87-74-83,-1 1 1,-2 1-1,-1 2 0,-2 0 0,-2 2 0,-2 1 1,21 53-1,-26-48 13,-3 1 0,-1 0 0,-2 1-1,-3 0 1,-2 1 0,-2-1 0,-2 1 0,-2 0 0,-2 0 0,-3 0 0,-2-1 0,-2 0-1,-2 0 1,-29 79 0,18-72-12,-3-1 0,-38 61-1,-172 275 68,3-22-976,186-293-692,3 1 0,-53 134 0,92-201 1127,1 1-1,0 0 1,0-1 0,1 1 0,0 0 0,1 0 0,0 13 0,1-20 12,1 0 0,0 1 1,-1-1-1,1 0 1,0-1-1,1 1 0,-1 0 1,1 0-1,0 0 1,0-1-1,0 1 0,0-1 1,0 0-1,1 0 0,0 1 1,-1-2-1,1 1 1,1 0-1,-1 0 0,0-1 1,0 0-1,5 3 1,57 22-10269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40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757 25 13205,'-12'-4'1160,"1"-1"-1,-1 2 1,1-1-1,-1 2 0,0-1 1,-21 0-1,26 3-659,-1 0-1,1 0 0,0 1 1,0 0-1,0 0 1,0 0-1,0 1 0,0 0 1,0 1-1,0-1 0,1 2 1,-12 6-1,4-1-292,0 2-1,1 0 0,1 0 1,-1 1-1,2 0 1,0 1-1,0 1 1,2 0-1,-1 0 0,2 1 1,0 0-1,0 0 1,2 1-1,0 0 1,1 0-1,0 1 0,1-1 1,1 1-1,-1 18 1,2 2-92,2 0 0,1-1-1,2 1 1,2-1 0,1 0 0,17 58 0,17 4-106,5-2-1,73 118 0,-7-13-12,-95-171 4,-2 2 0,-1-1 0,-1 2 0,-2-1 0,-2 2 0,7 47 0,-13-64 0,-1 0 0,0 0 0,-2 1 0,0-1 0,-1 0 0,0 0 0,-2 0 0,0-1 0,0 1 0,-2-1 0,0 0 0,-1 0 0,-1-1 0,-16 25 0,6-16 0,-2-1 0,-1 0 0,0-2 0,-2-1 0,0 0 0,-48 29 0,-166 77 0,176-97-1228,-108 36 0,164-64 862,1 1 0,-1-1-1,1 0 1,-1 0 0,0-1 0,1 1 0,-1-1 0,0 0 0,0 0 0,1-1-1,-1 1 1,0-1 0,1 0 0,-9-3 0,13 4 267,-1 0 0,1 0 0,0-1 0,-1 1 0,1 0 0,0 0 0,-1 0 0,1 0 0,0 0 0,-1-1 0,1 1 0,0 0 0,-1 0 0,1 0 0,0-1 0,0 1 0,-1 0 0,1 0 0,0-1 0,0 1 0,0 0-1,-1-1 1,1 1 0,0 0 0,0-1 0,0 1 0,0 0 0,0-1 0,0 1 0,0 0 0,0-1 0,-1 1 0,1 0 0,0-1 0,1 1 0,-1 0 0,0-1 0,0 1 0,0-1 0,0 1 0,0 0 0,0-1 0,0 1 0,0 0 0,1 0 0,-1-1 0,0 1 0,0 0 0,1-1 0,17-13-3661,-11 10 1913,42-28-9430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40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46 215 16474,'-11'0'615,"-21"-1"993,29-1-395,19-1 666,139-23 3741,87-4-2442,2 0-1937,430-56-1138,-225 51-3242,-338 33 1322,-93 2-2490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41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312 21 14889,'-100'-18'2577,"95"17"-2155,-1 0-1,0 1 1,0 0 0,0 0-1,0 0 1,0 1-1,-7 1 1,3 0 478,10-2-728,-1 0 1,0 0 0,1 0 0,-1 1-1,0-1 1,0 0 0,1 0 0,-1 1-1,0-1 1,1 0 0,-1 1 0,1-1-1,-1 1 1,0-1 0,1 1 0,-1-1-1,1 1 1,-1 0 0,0 1-55,0 0 1,0-1 0,1 1-1,-1 0 1,1 0-1,0-1 1,-1 1 0,1 0-1,0 0 1,0 0-1,0 0 1,0 0 0,0-1-1,1 3 1,2 3 119,0-1 1,0 1 0,1-1-1,-1 0 1,1 0 0,1 0-1,-1 0 1,1-1 0,0 0 0,11 9-1,-11-9-102,225 186 2521,-66-60-2152,-32-11-494,-5 6 0,-6 5 0,118 167 0,-205-252-11,-1 2 0,-3 2 0,-2 0 0,31 82 0,-48-101 0,-1 1 0,-1 1 0,-2 0 0,-1 0 0,-2 0 0,-1 0 0,-2 1 0,-1-1 0,-6 40 0,0-36-116,-2 0 0,-2 0 1,-1-1-1,-2 0 0,-1-1 0,-2-1 1,-1 0-1,-2-1 0,-1-1 0,-2-1 0,-33 38 1,-9 0-478,-3-3 1,-3-3-1,-109 76 0,21-35-4718,-238 118 0,261-151 39,-18 13-4857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41.8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 16670,'25'-34'10181,"-22"38"-8413,7 9-1456,-1 1 0,0 1 0,-1 0 1,-1 0-1,0 0 0,-2 1 1,5 17-1,24 119 1338,-12-9-1709,-6 0 0,-7 278 0,-14-161-3049,3-214 1364,2 76-3217,1-105 1926,1 0 0,7 27 0,6-6-7653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06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52 10113,'-3'-4'692,"-1"1"-1,1 0 1,0-1 0,0 1-1,0-1 1,0 0 0,1 0 0,0 0-1,-3-8 1,1 5 5893,5 10-5048,11 55 1627,26 72 0,-13-49-2064,52 223-707,-18-59-1051,-11-85-2666,-21-65-2027,-7-26-3786,-3-22-2382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42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43 118 11513,'-12'-61'2105,"11"57"-1716,-1 0-1,1 0 1,-1 0-1,1 1 1,-1-1-1,0 1 1,0-1 0,-1 1-1,-3-5 1,-3-4 822,9 12-1193,0 0 1,0 0-1,0 0 0,0 0 0,1 0 1,-1 0-1,0 0 0,0 0 0,0 0 1,0 0-1,0 0 0,0 0 0,0 0 1,0 0-1,1 0 0,-1 0 0,0 0 1,0 0-1,0 0 0,0 0 0,0 0 1,0 0-1,0 0 0,0 0 0,1 0 1,-1 0-1,0 0 0,0 0 0,0 0 1,0 0-1,0 0 0,0 0 0,0 0 1,0-1-1,0 1 0,0 0 1,0 0-1,0 0 0,0 0 0,1 0 1,-1 0-1,0 0 0,0 0 0,0 0 1,0-1-1,0 1 0,0 0 0,0 0 1,0 0-1,0 0 0,0 0 0,0 0 1,0 0-1,0 0 0,0-1 0,0 1 1,0 0-1,-1 0 0,1 0 0,0 0 1,0 0-1,0 0 0,17 1 360,0 0 0,0 2 0,0 0 0,0 1 0,-1 0-1,1 2 1,-1 0 0,21 11 0,5 3-103,-1 3 1,-1 1-1,-2 2 0,0 1 0,-2 2 1,49 50-1,-67-59-246,0 0 0,-2 1 0,0 0 0,-1 2 0,-1 0 0,-1 0 0,-1 1 0,-2 1 0,0 0 0,-2 0 0,0 1 0,6 45 0,-10-1-239,-9 134 0,3-169 139,2-27 55,-4 38-182,3-1 0,7 71 0,-4-102 147,0 0-1,2-1 1,-1 0 0,2 0 0,0 0-1,0-1 1,1 1 0,1-1 0,0 0 0,1-1-1,17 21 1,9 2-116,1-2-1,46 33 1,-52-44 77,-1 1 1,-1 2 0,-1 0 0,-1 2 0,22 29 0,-43-49 87,0 0 0,0 0 0,-1 1 0,1-1 1,-2 1-1,1 0 0,-1-1 0,0 1 0,0 0 0,-1 0 1,0 1-1,0-1 0,-1 0 0,0 0 0,0 0 0,-1 0 1,0 1-1,0-1 0,0 0 0,-1 0 0,0 0 0,-1-1 1,1 1-1,-1-1 0,0 1 0,-1-1 0,0 0 0,0 0 1,0 0-1,-1-1 0,-6 7 0,-9 8 88,-2 0 0,0-1 0,-1-2 0,-47 28 0,-111 46 285,165-83-333,-475 203 354,467-201-463,-45 15-423,-7 2-4162,73-26 2155,15-9-10782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42.9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376 1369 12337,'54'-36'3226,"67"-59"1,-100 77-2651,-9 8-264,0 0 0,0-2 0,-2 1 0,11-14 1,-18 21-243,0-1 0,-1 0 0,1 1 1,-1-1-1,0 0 0,0-1 1,-1 1-1,0 0 0,1 0 0,-2-1 1,1 1-1,-1 0 0,1-1 1,-1 1-1,-1-1 0,0-6 0,0 6 2,-1-1 0,1 0 0,-1 1 0,0 0 0,-1-1 0,0 1 0,0 0 0,0 0 0,0 0 0,-1 1 0,0-1 0,-1 1 0,1 0-1,-10-9 1,6 9 115,1 0 0,-1 0-1,0 1 1,0 0-1,0 0 1,-1 1-1,1 0 1,-1 0-1,0 1 1,-10-2 0,-1 2 129,0 1 1,-1 1-1,1 0 1,0 2-1,0 0 1,0 2-1,0 0 1,0 1-1,-26 10 1,27-6-140,0 0 1,1 1-1,0 1 1,1 1-1,0 0 0,0 2 1,2 0-1,0 0 0,0 1 1,1 1-1,1 1 1,1 0-1,-15 26 0,20-30-102,1 0 0,1 0-1,0 1 1,0-1 0,2 1-1,-1 0 1,2 0 0,0 0-1,0 16 1,2-19-48,1 0 1,0 0-1,0-1 1,1 1-1,1 0 1,0-1-1,0 1 1,1-1-1,1 0 1,-1 0-1,2-1 0,11 17 1,-7-12-84,1 0 0,1-2 0,1 1 0,0-1 0,0-1 0,1 0 0,0-1 0,1-1 0,25 12 0,-16-11-149,-1-1 1,1-1 0,1-1 0,0-1 0,0-2 0,26 2 0,-1-4-157,-1-2-1,1-2 1,-1-3-1,1-1 0,-1-3 1,61-19-1,-74 16 225,-1-1 0,0-2 0,-1-1-1,-1-2 1,0-1 0,58-45 0,-52 31 76,-2-2 1,-1-1-1,-2-2 0,48-69 1,-37 37 135,-4-3-1,-2-1 1,-4-2 0,-3-1 0,-4-2-1,21-91 1,23-233 1154,-49 243-479,-22 157-493,-18 25 272,5-2-419,2 2 1,0 0-1,2 0 1,0 0-1,-6 34 0,4-18-22,-89 406 463,81-324-648,-5 212 0,23-317 62,0 0-1,1 0 1,1 0-1,0-1 0,1 1 1,0-1-1,6 16 0,-7-26 30,0 0 0,0 0 0,0 0 0,0-1 0,1 1 0,0-1 0,0 1 0,0-1 0,0 0 0,0 0 0,0 0 0,1-1 0,-1 1 0,1-1 0,0 0 0,0 0 0,0 0 0,0 0 0,0-1 0,0 0 0,0 1 0,1-2 0,-1 1 0,0 0-1,1-1 1,-1 0 0,9 0 0,7-2-16,0 0-1,1-1 0,-1-2 0,26-8 0,78-35-38,21-6 4,-124 48 56,1 1-1,0 1 0,0 1 0,1 1 1,-1 0-1,1 2 0,-1 1 1,1 0-1,23 6 0,16 9 209,-1 3-1,113 50 1,-163-63-187,1-1-1,0-1 1,0 0-1,0 0 1,1-1-1,-1-1 1,1 0-1,0-1 1,-1 0-1,1-1 1,0 0-1,21-4 0,-2-3-27,0-2 0,-1-1-1,0-2 1,51-25 0,55-22 752,-133 57-697,0 0 0,1 1 0,0-1 1,-1 1-1,1 0 0,0 1 1,-1-1-1,1 1 0,0 0 1,0 0-1,-1 0 0,1 1 1,0 0-1,-1 0 0,1 0 1,0 0-1,-1 1 0,1-1 0,-1 1 1,0 1-1,0-1 0,0 0 1,0 1-1,0 0 0,0 0 1,3 3-1,9 12-856,-1 0 0,22 33 0,-29-38 80,1 0-1,0-1 1,0 0-1,1 0 1,1-1-1,0 0 1,1-1-1,0 0 0,0-1 1,16 10-1,-1-7-6533,15 7-4805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43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66 13081,'-28'-40'2084,"44"26"-371,3 5-357,3 6-360,3 3-300,13 6-616,26 8-696,-10 6-948,3 3-793,13 14-2139,3 18-3493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43.6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1344 11485,'-2'-7'864,"0"0"0,1 0-1,0 0 1,0 0 0,1 0 0,1-11 6404,3 18-5915,6 2-988,1 0-1,-1 0 1,0 1 0,0 0-1,0 1 1,0 0 0,0 1-1,-1 0 1,13 9 0,2 4 46,-1 1 1,26 29 0,-45-44-407,-1-1 0,1 1 0,0-1 0,0 0 0,0 0 0,1 0 0,-1 0 0,1-1 0,0 1-1,-1-1 1,1-1 0,0 1 0,0-1 0,0 1 0,0-2 0,0 1 0,1 0 0,-1-1 0,0 0 0,0 0 0,9-2 0,99-18-402,-45 7 194,0 2 1,86-1-1,-84 12 133,98 14-1,-149-12 77,160 22 188,-75-8-45,144 3-1,-189-20-384,79-11-1,-107 7 125,0-1 0,0-2 0,-1 0 0,36-17 0,-51 17 88,-2 0-1,1-1 1,-1-1 0,0 0-1,-1-1 1,0 0 0,16-21-1,-24 28 27,-2 2-3,0-1 0,0 0 0,0 0-1,-1 0 1,1 0 0,-1 0 0,0 0-1,1-1 1,-1 1 0,0-5 0,0 7 1,-1 0 0,0 0 1,0 0-1,0 0 1,0 0-1,0 0 1,0 0-1,0 0 1,0 0-1,0 0 1,0 0-1,0 0 0,-1 0 1,1 0-1,0 0 1,-1 0-1,1 0 1,-1 0-1,1 0 1,-1 0-1,1 0 0,-1 0 1,0 1-1,0-1 1,1 0-1,-1 0 1,0 1-1,0-1 1,0 1-1,0-1 0,1 0 1,-1 1-1,0 0 1,-2-1-1,-1 0 2,-1 1-1,1-1 0,-1 1 0,1 1 1,-1-1-1,1 1 0,-1-1 0,1 1 1,-1 0-1,1 1 0,0-1 0,-8 5 1,-51 29-13,42-21 30,0 1-1,2 0 0,-1 2 0,2 0 1,0 1-1,2 1 0,0 1 0,0 0 1,-19 37-1,33-55-15,1 1 0,-1-1 0,1 1 0,0-1 0,0 1 0,0 0 0,1-1 0,-1 1 0,0 0 0,1 0 0,0-1 0,0 1-1,0 0 1,0 0 0,0 0 0,1-1 0,0 5 0,0-5-29,0-1 0,0 1 0,0 0-1,0-1 1,0 1 0,1 0 0,-1-1 0,0 1-1,1-1 1,0 0 0,-1 0 0,1 1 0,0-1-1,-1 0 1,1 0 0,0-1 0,0 1-1,2 1 1,6 0-165,-1 0-1,1-1 1,0 0-1,-1 0 0,1-1 1,0 0-1,0-1 1,13-2-1,-5-1-63,1 0-1,-1-2 1,0 0-1,-1 0 1,0-2 0,0 0-1,0-1 1,26-20-1,-22 12 109,-1 0-1,0-2 1,-1 0-1,-2-1 1,24-34-1,-9 3 171,-3-1 1,-2-2-1,-2-1 0,31-105 0,-28 60 1090,-4-1-1,-5-1 1,-4-1 0,-5 0 0,-4-1-1,-16-198 1,2 242 14,-5 76-635,8-1-492,1 1 0,0 0 0,1 0 0,1 1 0,1-1 0,0 0 0,2 21 0,-1 0 0,0 164-4624,45 361 0,-25-458-3075,7-7-5137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45.6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742 485 13113,'8'-45'909,"-4"23"26,-1 0-1,-1-1 1,-1-29-1,-6 19 872,-1 0 0,-2 0-1,-1 0 1,-1 1 0,-18-36 0,26 63-1668,0-1 0,-1 1 0,0 0 0,1-1 0,-2 1 1,1 1-1,0-1 0,-1 0 0,0 1 0,0 0 1,0 0-1,-1 0 0,0 0 0,1 1 0,-1 0 0,0 0 1,-1 0-1,-6-2 0,4 3-9,0 0 0,0 1 0,0 1 0,0-1 0,0 1-1,0 1 1,-1 0 0,1 0 0,0 0 0,0 1 0,-14 5 0,-8 4-129,0 0 0,1 2 0,0 2 0,1 0 0,1 2 0,1 1 0,0 1 0,1 1 0,1 2 0,1 0 0,1 1 0,2 2 0,0 0 0,-24 39 0,30-40 0,0 0 0,2 1 0,1 1 0,1 0 0,1 0 0,1 1 0,2 0 0,0 0 0,2 1 0,1-1 0,1 1 0,2 0 0,1 0 0,0-1 0,2 1 0,13 49 0,-4-40 0,2 0 0,2-1 0,1-1 0,1-1 0,3-1 0,0 0 0,2-2 0,28 30 0,6 1 0,3-3 0,113 85 0,-35-43 0,-47-38 0,125 116 0,-209-171 4,1-1-1,-2 1 1,1 1 0,-1-1 0,0 1-1,-1 0 1,0 0 0,7 18 0,-11-24-10,0 0 1,0 0 0,0 1 0,-1-1-1,1 0 1,-1 0 0,0 1 0,0-1-1,0 0 1,0 1 0,-1-1 0,1 0-1,-1 0 1,0 0 0,0 1-1,0-1 1,0 0 0,-1 0 0,1 0-1,-1-1 1,0 1 0,0 0 0,0 0-1,0-1 1,0 0 0,0 1 0,-1-1-1,1 0 1,-1 0 0,0 0 0,-3 2-1,-1 0-299,-1 0 0,1-1 0,-1 0 0,0 0 0,0-1 0,0 0 0,0-1-1,0 1 1,0-1 0,-1-1 0,1 0 0,0 0 0,0 0 0,-1-1 0,1-1 0,0 1 0,-12-5-1,13 4-388,-1-1-1,1 0 0,-1-1 0,1 0 1,0 0-1,1-1 0,-12-9 0,13 10-144,1-1 0,-1 0 0,1 0 0,0 0-1,1 0 1,-1-1 0,1 1 0,0-1 0,1 0-1,-3-8 1,-2-28-8528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45.8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1092 4 13049,'-20'-1'675,"12"0"-296,0 0-1,-1 1 1,1 0 0,0 0 0,0 1 0,0 0 0,0 1 0,0 0 0,0 0 0,0 0 0,0 1-1,1 0 1,-1 1 0,-7 4 0,-25 20 3473,-58 49 0,58-39-1805,-43 50 1,-10 24-1658,4 3 0,5 4 1,-130 250-1,97-101-5743,96-208 1723,2 0 0,-18 100 0,27-62-9910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46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324 112 11653,'-24'-13'5572,"6"4"216,8 4-4933,10 5-711,-1 0 1,0 0 0,1 1-1,-1-1 1,0 0 0,1 1-1,-1-1 1,1 0 0,-1 1-1,1-1 1,-1 1-1,0-1 1,1 1 0,0-1-1,-1 1 1,1 0 0,-1-1-1,1 1 1,0-1 0,-1 1-1,1 1 1,-1-1 248,-30 50 1005,3 1 1,-37 95-1,10-19-269,39-92-1129,1 1 0,2 0 0,-12 54 0,21-73 0,1 0 0,1 0 0,0 1 0,2-1 0,0 0 0,1 0 0,0 0 0,2 1 0,6 26 0,-4-32-24,-1-1-1,2 0 1,0 0 0,0 0-1,1 0 1,0-1 0,1 0 0,1-1-1,-1 0 1,2 0 0,-1-1-1,14 10 1,-8-9-60,0 0 0,0-1 0,1-1 0,0-1 0,1 0 0,0-1 0,0-1 0,24 5 0,-7-5-84,-1-2 0,1 0 0,0-3 0,0-1 0,0-1 0,0-2 0,0-2 0,-1 0 0,38-14 0,-31 6-475,-1-1 1,-1-2-1,0-2 0,-1-1 1,59-45-1,-71 46 465,-1-2-1,-1 0 0,-1-2 1,-1 0-1,-1-1 1,-1-2-1,-1 0 1,18-36-1,-31 51 214,0 0 0,-1 0 0,0-1 0,2-12-1,-5 21 22,0 0 0,0 0 0,-1 0 0,0 0 0,1 0 0,-1 0-1,0 0 1,-1 0 0,1 0 0,0 0 0,-1 0 0,0 0-1,1 0 1,-1 0 0,0 1 0,-1-1 0,1 0 0,0 0 0,-1 1-1,0-1 1,-1-2 0,0 4-13,1 0-1,0 0 1,-1 0 0,1 0-1,-1 0 1,0 0-1,1 0 1,-1 1 0,0-1-1,1 1 1,-1 0-1,0 0 1,1 0 0,-1 0-1,0 1 1,1-1 0,-1 1-1,0-1 1,1 1-1,-5 1 1,0 1 20,1-1 0,-1 1 0,1 0 0,-1 1 0,1-1 0,0 1 0,-6 6 1,4-3-6,1 1 1,0 0 0,1 0 0,0 1 0,0 0 0,1 0 0,0 1 0,0-1 0,1 1 0,-4 13 0,6-16-56,0 0 0,1 0 0,0 0 0,0 0 0,0 0 0,1 0 0,0 0 0,0 0 0,1 0 0,0-1 0,0 1 0,1 0 0,-1 0 0,1 0 0,1-1 0,0 1 0,3 6 0,-1-6-110,1 0-1,-1 0 1,1-1-1,0 0 1,1 0-1,-1 0 1,1-1 0,1 0-1,-1 0 1,1-1-1,-1 0 1,1 0-1,0-1 1,0 0-1,1 0 1,-1-1-1,1 0 1,-1-1-1,1 0 1,0 0-1,16-1 1,-10-1-12,0 0 0,0-1 0,0 0 0,0-2 0,0 1 0,0-2 0,-1 0 1,1-1-1,-1 0 0,-1-1 0,1-1 0,13-10 0,-11 5 107,0-1-1,-1 0 1,-1-1 0,21-29 0,39-70 197,-68 102-97,18-20-23,-23 31-62,0 0-1,-1 0 0,1 0 0,0 0 1,0 0-1,0 0 0,0 0 1,0 0-1,0 1 0,0-1 1,0 0-1,0 1 0,0-1 1,0 1-1,0-1 0,1 1 1,-1-1-1,0 1 0,0 0 1,1 0-1,-1-1 0,0 1 0,0 0 1,1 0-1,-1 0 0,0 1 1,0-1-1,1 0 0,-1 0 1,0 1-1,0-1 0,1 1 1,-1-1-1,0 1 0,0-1 1,0 1-1,0 0 0,0-1 1,0 1-1,0 0 0,2 2 0,3 4 14,0 0 0,-1 1 0,1 0-1,7 16 1,4 5 146,6-7-136,-22-21-25,-1 0-1,1 0 1,0 0-1,0-1 1,0 1-1,-1 0 1,1 0-1,0-1 1,0 1-1,0-1 1,0 1-1,0-1 1,0 1-1,0-1 1,0 0-1,0 0 0,0 1 1,0-1-1,0 0 1,0 0-1,1 0 1,-1 0-1,0 0 1,0 0-1,0 0 1,2-1-1,1 0 17,2 0-6,0 0-1,0 0 0,-1-1 0,1 0 0,0 0 1,-1 0-1,1-1 0,-1 0 0,10-7 1,2 0-18,13-8-5,-2-1 0,0-1 0,27-26 0,22-17-18,-24 24 30,-3-3 0,-1-2 0,-3-1 0,-1-3 1,-3-2-1,42-63 0,-80 105-3,1 1 0,-2-1 0,1-1-1,-1 1 1,0 0 0,2-14 0,-4 19 62,-2 0-63,-1-25-10,2 24 26,-3 5-4,1-1 1,0 0 0,0 1-1,0-1 1,0 1 0,0 0 0,0 0-1,0-1 1,0 1 0,0 1-1,0-1 1,0 0 0,0 0-1,0 1 1,1-1 0,-1 1 0,1-1-1,-1 1 1,1 0 0,-2 2-1,-22 44 130,21-38-97,-1 2 37,3-9 51,0-2 116,-1 1-129,0 0 0,0 0 0,0 0 1,-1 0-1,1 0 0,-1-1 0,1 0 0,-1 0 0,0 0 0,1 0 1,-1 0-1,0-1 0,0 1 0,-5-1 0,6-1-51,1 0-1,-1 0 0,1 0 1,0-1-1,0 1 1,0 0-1,0-1 1,0 1-1,-4-5 0,1 3 55,-38-30 596,42 33-701,-1 0-1,1 1 1,-1-1-1,1 1 1,0 0 0,-1-1-1,1 1 1,0 0-1,-1 0 1,1-1-1,0 1 1,0 0-1,0 0 1,0 1-1,0-1 1,0 0 0,0 0-1,-1 3 1,-6 12 111,0 1 1,2 0 0,0 0 0,1 1-1,1 0 1,0 0 0,2 0 0,0 0 0,1 0-1,0 0 1,2 1 0,0-1 0,1 0-1,1 0 1,6 21 0,-6-31-95,0 0 1,0 0 0,1-1-1,0 1 1,0-1-1,1 0 1,-1 0 0,2 0-1,-1-1 1,1 1-1,0-2 1,0 1 0,1 0-1,0-1 1,0 0-1,0-1 1,0 0 0,1 0-1,0 0 1,0-1-1,0 0 1,0-1 0,0 0-1,10 2 1,7-1-79,0 0 0,1-1 0,-1-2 0,1 0 0,-1-2 0,46-8 0,-71 9 44,29-4-521,44-4 0,-70 9 156,19-5-735,-8 0-498,-12 4 875,-1 0 0,0 1-1,0-1 1,0 0-1,0-1 1,0 1 0,-1 0-1,1 0 1,0 0 0,0 0-1,-1-1 1,1 1-1,-1 0 1,1-1 0,-1 1-1,1-2 1,2-6-1667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47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14 294 11881,'0'0'147,"-1"1"1,1-1-1,-1 1 0,1-1 1,0 0-1,-1 0 0,1 1 1,-1-1-1,1 0 0,-1 0 0,1 1 1,-1-1-1,1 0 0,-1 0 1,1 0-1,-1 0 0,0 0 1,1 0-1,-1 0 0,1 0 0,-1 0 1,1 0-1,-1 0 0,1 0 1,-2-1-1,8-11 3416,24-21 1601,38-32-2980,-66 63-2145,-1 0 0,0 0 0,0 0 0,0 1 0,0-2 0,0 1 0,-1 0 0,1 0 1,0 0-1,-1 0 0,0 0 0,1-4 0,-1 3 28,1 0 149,18-33 159,40-60-283,-58 94-131,0 1-126,0-1 43,0 1 0,0 0-1,0-1 1,0 1 0,0 0-1,0 0 1,1 0 0,-1 0 0,0 0-1,1 0 1,-1 1 0,1-1-1,-1 0 1,3 0 0,-6 13-750,0-1 1,-1 0-1,-5 12 0,7-20-806,0 0-968,-7 10-3091,-2-1-3573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47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138 329 14989,'-105'31'2992,"72"-25"4394,37-8-3731,20-7 2001,-7 4-7730,369-70 2254,-272 57-197,302-52-662,684-101-4409,-985 159 77,-40 9-1707,3 2-5569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49.0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678 240 12589,'0'-108'2473,"0"102"-2074,-1 1 0,1-1 0,-1 0 0,-1 0-1,1 1 1,-1-1 0,0 1 0,0-1 0,0 1 0,-1 0 0,0 0 0,0 0 0,0 0-1,-1 0 1,-5-5 0,1 0 638,6 7-789,-1 1-1,0-1 1,0 1-1,0-1 0,0 1 1,0 0-1,0 0 0,0 0 1,-1 0-1,1 1 1,0 0-1,-1-1 0,0 1 1,1 0-1,-1 1 0,0-1 1,1 1-1,-1-1 1,0 1-1,0 0 0,1 1 1,-1-1-1,-4 1 0,-2 2 111,0-1 0,0 1 1,0 1-1,0 0 0,1 0 0,-18 11 0,7 0-200,0 0 0,1 1-1,0 2 1,2 0 0,0 0 0,1 2 0,-17 27 0,-84 156 421,114-198-579,-32 62 0,3 1 0,3 2 0,-28 106 0,49-146 0,1 0 0,2 0 0,2 0 0,0 1 0,2-1 0,1 1 0,2-1 0,1 1 0,1-1 0,1 0 0,13 40 0,-12-56 0,0 1 0,1-1 0,0 0 0,1 0 0,0-1 0,1 0 0,1-1 0,0 0 0,1 0 0,0-1 0,0-1 0,20 14 0,-14-13 0,0-1 0,0-1 0,1 0 0,0-2 0,1 0 0,0-1 0,0 0 0,0-2 0,25 3 0,-20-5 0,0 0 0,0-2 0,0-1 0,0 0 0,0-2 0,0-1 0,-1-1 0,0-1 0,0-1 0,0-1 0,0 0 0,-2-2 0,1-1 0,-1-1 0,-1 0 0,35-29 0,-52 39-8,-1-1 1,1 0-1,-1 0 1,0 0-1,0 0 0,0 0 1,0 0-1,0-1 0,-1 1 1,0-1-1,2-5 1,-2 5-50,-1 2-164,-1 1 1,0-1-1,0 1 0,0-1 1,0 1-1,0-1 0,0 1 1,0-1-1,-1 1 0,1 0 1,-1 0-1,1 0 1,0 0-1,-1 0 0,0 0 1,1 0-1,-1 0 0,-2 0 1,-17 19-2449,0 0 0,-25 32 0,43-46 2528,-29 42 1648,32-45-1414,0 0 1,1 0-1,-1 0 0,1 0 1,-1 0-1,1 0 0,-1 0 1,1 0-1,-1 0 0,1 0 1,0 0-1,0 0 0,-1 0 1,3 1-1,-2-1 74,3 3-23,0 0 1,1 0 0,-1-1-1,1 1 1,0-1 0,0 0-1,0 0 1,0 0 0,1-1-1,-1 0 1,1 0 0,9 2-1,7 0 113,0 0 0,23-1 0,-25-1-400,1-2 1,-1 0-1,1-2 1,-1 0 0,1-1-1,-1-1 1,0-1-1,0-1 1,-1-1-1,22-10 1,-15 4-37,0-1-1,-1-1 1,0-1 0,-2-1-1,0-1 1,-1-1-1,-1-1 1,0 0 0,31-44-1,-22 20 306,-2-1 0,-2-2 0,-2-1 0,-2-1 0,29-96 0,-21 32 1013,24-185-1,-44 138 64,-9 110-424,3 0-1,11-60 1,-4 136 772,-5-1-1276,-1 0 1,-1 0-1,1 34 0,-2 84 597,-3-114-833,-3 138-38,3 119 0,2-237 0,3 0 0,2 0 0,19 73 0,-23-113-5,-1-1-1,1 1 1,1-1 0,-1 1 0,2-1-1,-1 0 1,1 0 0,0-1 0,0 1-1,1-1 1,0 0 0,1-1 0,-1 0-1,1 0 1,0 0 0,1-1 0,0 0-1,-1 0 1,1 0 0,10 2 0,-5-3-25,-1-1 1,1 0-1,0-1 0,0 0 1,0-2-1,0 1 1,1-1-1,-1-1 1,0-1-1,0 0 0,0 0 1,18-7-1,130-43-2316,-158 50 2175,0 4 33,-1 0 126,0 0 0,0 0 0,0 0 0,-1 0 1,1 1-1,0-1 0,1 4 0,-4-1 18,0-1 1,0 1-1,1 0 1,-1 0-1,1-1 1,0 1-1,1 0 0,0 6 1,0-9-24,0-1 0,-1 1 0,1-1 0,0 1 0,0-1 1,0 0-1,0 1 0,0-1 0,0 0 0,0 0 0,1 0 0,-1 0 0,0 0 1,1 0-1,-1 0 0,0 0 0,1 0 0,-1-1 0,1 1 0,0-1 0,-1 1 1,1-1-1,-1 0 0,1 1 0,0-1 0,-1 0 0,1 0 0,0 0 0,-1 0 1,3-1-1,38-3-971,1-1 0,73-21 0,-104 23 945,0 0 69,0-1-1,-1 0 0,0-1 1,0 0-1,13-9 0,-6 4 519,-15 9-173,10-5 169,0 1-366,-10 4 47,0 2-1,26 1-345,0 0-1,0-2 1,0-1 0,0-2-1,0 0 1,-1-2 0,1-1-1,-1-2 1,-1 0-1,1-2 1,-2-1 0,1-1-1,-2-1 1,1-2 0,-2 0-1,0-2 1,-1 0 0,27-27-1,-37 27 98,0 0-1,-1-1 0,-1 0 1,0-1-1,-2 0 0,15-40 0,11-23-420,46-60-503,-27 50 496,-50 85 410,1 0-1,0 1 1,0-1-1,7-6 1,0-1 12,-10 11 517,-2 7 204,0 6-392,-1 1 1,-1-1-1,0 1 1,0-1-1,-1 0 0,-4 11 1,-32 63 937,12-27-498,5-4-79,3 1 0,-14 56-1,31-100-602,0-1-1,1 1 0,-1 0 0,2 0 0,0 0 1,0 0-1,1 0 0,3 17 0,-3-21-152,1 0-1,0-1 0,1 1 0,-1 0 1,1-1-1,0 0 0,1 0 1,-1 1-1,1-2 0,0 1 1,0 0-1,1-1 0,-1 0 0,11 7 1,-5-4-410,1-1 1,-1-1-1,1 0 0,1 0 1,-1-1-1,1 0 1,-1-1-1,19 2 1,34 1-3717,1-8-3434,-18-3-2583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06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1 367 12693,'57'-137'2024,"-29"94"-315,14-3-321,18 6-356,3 3-208,10 8-156,16 9-144,10 9-140,9 8-176,6 9-368,7 14-220,-1 17-304,-5 17-388,-14 15-284,-6 14-321,-18 2-383,-23 10-1996,-23 5-2969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49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411 41 13413,'-1'-3'265,"0"1"0,1 0 0,-1-1 0,0 1 0,0-1 0,0 1-1,-1 0 1,1 0 0,0 0 0,-1 0 0,0 0 0,1 0 0,-1 0 0,0 0 0,0 1-1,-2-3 1,0 2 1787,-14 9 979,-2 3-2258,0 1 0,1 1 0,1 1 0,-30 26 0,14-6-122,-39 45 1,48-47-344,-31 47 1,48-66-357,1 1-1,1-1 0,0 1 0,1 1 0,0-1 1,1 1-1,-4 21 0,8-34 36,-1 0 1,1 1 0,0-1-1,0 1 1,0-1-1,0 1 1,0-1-1,0 1 1,0-1-1,0 1 1,1-1-1,-1 1 1,1-1 0,-1 1-1,1-1 1,-1 0-1,1 1 1,0-1-1,0 0 1,0 1-1,0-1 1,0 0-1,0 0 1,0 0 0,0 0-1,0 0 1,0 0-1,0 0 1,1 0-1,-1-1 1,0 1-1,1 0 1,-1-1-1,1 1 1,-1-1 0,0 0-1,1 1 1,-1-1-1,1 0 1,-1 0-1,1 0 1,-1 0-1,1 0 1,-1 0-1,1 0 1,2-1 0,8 0-24,-1-2 1,1 1 0,-1-1 0,20-8 0,31-16-55,-35 15 205,1 0 0,0 2 0,38-9 0,-59 18-39,0 0 1,1 0-1,-1 1 1,0 0-1,0 0 1,0 1 0,0 0-1,0 0 1,0 1-1,0-1 1,0 1-1,0 1 1,0 0 0,-1 0-1,0 0 1,11 7-1,1 4 270,0 2 0,0 0 0,26 32 0,-33-34-542,1-1 1,0 0 0,1 0 0,1-1 0,0-1 0,0-1 0,27 16 0,-27-20-660,1-1 0,-1-1 0,0 0-1,1-1 1,24 1 0,37-4-8434,-31-8-2434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49.9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 1 10321,'1'2'251,"0"1"1,1-1-1,-1 1 1,1-1-1,0 0 1,0 0-1,0 0 0,0 0 1,0 0-1,0 0 1,0 0-1,1 0 1,3 1-1,-2-1 3,-1 0-1,0 0 1,0 1 0,0-1-1,0 1 1,0 0 0,-1 0-1,3 3 1,13 19 1085,-9-13-1071,-1 0 0,0 0 0,-1 1 0,0 0 0,9 27 0,-15-38-294,0 1 0,-1 0-1,1 0 1,-1 0 0,0-1-1,0 1 1,0 0 0,0 0-1,-1 0 1,1-1 0,-1 1-1,0 0 1,1 0 0,-1-1-1,-2 4 1,1-3-35,0 0-1,0 0 0,-1-1 1,1 1-1,-1 0 1,0-1-1,0 0 1,0 0-1,0 0 1,0 0-1,0 0 1,0 0-1,-1-1 0,-5 2 1,-10 3 131,-1-2-1,1 0 1,-1-1-1,-39 0 1,-11 2 1600,66-5-1264,8 1-74,260 9 9,-152-10-474,-55 0 85,43 1-11,-88 0 133,0 1 0,0 0 0,0 1 1,0 0-1,20 8 0,-30-10-48,0 0 0,0 0-1,0 0 1,-1 0-1,1 0 1,0 1 0,-1-1-1,1 1 1,-1-1 0,1 1-1,-1-1 1,0 1-1,1 0 1,-1 0 0,0 0-1,0 0 1,0 0 0,-1 0-1,1 0 1,0 0 0,-1 0-1,1 0 1,-1 0-1,0 0 1,0 0 0,0 0-1,0 1 1,0-1 0,0 0-1,-1 0 1,1 0 0,0 0-1,-1 0 1,0 0-1,0 0 1,-1 3 0,-3 7-88,-1-1 0,0 0 0,0 0-1,-13 15 1,19-26 52,-32 51-3054,16-15-4267,9-11-947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50.2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53 8461,'0'1'172,"0"0"1,1 0-1,-1 0 1,0 0 0,0 0-1,0 0 1,0 0-1,0 0 1,0 1-1,0-1 1,0 0 0,-1 0-1,1 0 1,0 0-1,-1 0 1,1 0-1,0 0 1,-1 0 0,0 0-1,1 0 1,-1 0-1,1-1 1,-2 2-1,-6 3 6628,43-11-5842,0-2 0,60-23-1,-79 25-848,-4 2 36,-1 0 0,1-1 0,12-8-1,-20 11-347,0 1 0,-1 0 1,1 1-1,0-1 0,0 1 0,0-1 0,0 1 0,0 1 0,-1-1 0,1 0 0,0 1 0,0 0 0,0 0 0,-1 0 0,5 2 0,27 14-8015,-9-6-296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51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156 466 12741,'-1'-9'1694,"-6"-10"13451,3 11-11930,1 3-5213,2 3 3105,17 5-244,-14-2-863,-1 0 0,1 0 0,0-1 0,0 1 0,0 0 0,0-1 0,-1 0 0,1 1 0,0-1 0,0 0 0,0 0 0,0 0 0,0 0 0,3-1 0,1-1 0,-5 2 0,0 0 0,-1 0 0,1-1 0,-1 1 0,1 0 0,-1 0 0,1 0 0,-1 0 0,1 0 0,-1 0 0,1 0 0,0 0 0,-1 0 0,1 0 0,-1 0 0,1 0 0,-1 1 0,1-1 0,-1 0 0,1 0 0,-1 1 0,1-1 0,-1 0 0,1 0 0,-1 1 0,1-1 0,-1 1 0,0-1 0,1 0 0,-1 1 0,0-1 0,1 1 0,-1-1 0,0 1 0,1 0 0,-5 10 0,3-10 0,-19 74 0,-14 94 0,8-35 0,-14 58 0,8 1 0,-6 209 0,33-354-582,0 6-469,1-114 727,2 0 0,3 0 0,14-94 1,6 26 221,6 1 0,5 1 1,61-151-1,-64 206 196,3 1 0,3 2 1,3 1-1,3 2 0,2 1 1,97-105-1,-123 151 50,0 2 0,1 0 0,0 1 0,2 1 0,0 1 0,0 1 0,24-11 0,-35 19-72,0 0-1,0 1 1,1 0-1,-1 1 0,1 0 1,-1 1-1,1 0 1,-1 0-1,1 1 0,0 0 1,0 0-1,-1 1 1,1 1-1,-1 0 0,1 0 1,-1 1-1,0 0 1,0 0-1,0 1 0,9 6 1,-2 0-70,-1 1 0,0 1 0,-1 0 1,-1 1-1,0 1 0,-1 0 0,0 0 1,-1 1-1,-1 1 0,0 0 0,-1 0 1,7 19-1,6 20-4,-2 1 0,18 88 0,-19-44 2,-4 1 0,0 104 0,7 62 0,-3-132 0,-16-120-443,1-1-1,0 1 1,0-1 0,2 0-1,0 0 1,8 14 0,-6-15-909,1 0 1,1-1-1,0-1 0,0 1 1,1-1-1,1-1 0,0 0 1,13 8-1,-7-5-13163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52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49 857 13593,'-33'-31'2104,"31"30"-1942,1-1 1,0 1 0,-1-1 0,1 1-1,0-1 1,0 0 0,0 1-1,0-1 1,0 0 0,1 0-1,-1 0 1,0 0 0,1 1-1,0-1 1,-1 0 0,1 0-1,0 0 1,0 0 0,0 0-1,0 0 1,0 0 0,1 0 0,-1 0-1,1 0 1,0-4 0,1 3-33,-1-1 1,1 1-1,0-1 1,0 1-1,1 0 1,-1 0 0,0 0-1,1 0 1,0 0-1,0 0 1,4-3-1,18-8 114,0 1 0,1 1 0,0 1 0,1 1 0,36-8 0,-5 1-183,-19 4-53,450-153-1832,-367 117 711,222-122 0,-281 133 1082,143-81 1512,-137 75-550,-12 6 318,-56 38-1183,0 0-1,0 0 1,0 0-1,0 0 0,0 0 1,0 0-1,0 0 1,0 0-1,0 1 1,0-1-1,-1 0 1,1 1-1,0-1 1,0 1-1,0-1 1,0 1-1,-1-1 1,1 1-1,0-1 1,0 1-1,-1 0 1,2 1-1,0-1 136,2 4-41,0 1-1,0-1 1,-1 1-1,0-1 1,0 1 0,0 0-1,-1 0 1,1 0 0,-1 0-1,-1 1 1,1-1 0,-1 0-1,-1 1 1,1 8-1,4 14 245,22 91 1117,83 222-1,-91-294-1733,3 0 0,31 52 0,-53-100 204,28 47-1690,46 58 0,-64-94 1369,0-1 0,0 0 0,1 0 1,22 14-1,-28-22 259,0-1 0,0 1 0,1-1 1,-1 0-1,0 0 0,1 0 0,-1-1 0,1 0 0,-1 0 1,1 0-1,0 0 0,-1-1 0,0 0 0,9-3 0,-9 3 10,20-6-22,-1-1-1,0-1 0,-1-1 0,0-1 0,-1-1 0,0-1 0,0-1 0,-2-1 0,0-1 0,28-28 0,-40 35 151,0-1 1,0 0-1,6-12 0,-6 10-10,-9 11-45,1 0 0,-1 0 0,1 0 0,-1 0 1,1 0-1,-1 0 0,0 0 0,0 0 0,0 0 0,1 0 0,-1 0 0,0 0 0,0 1 0,0-1 0,-1 0 0,-1-1-9,1 1 0,-1 0-1,1 0 1,-1 0-1,0 0 1,1 1 0,-1-1-1,0 1 1,0-1-1,1 1 1,-1 0-1,0 0 1,0 0 0,0 0-1,1 1 1,-1-1-1,0 1 1,-5 1 0,-49 20-13,52-20 12,-91 45-811,94-46 552,6-2-236,26-7 832,-1-1 0,-1-1 0,0-2 0,-1-1 0,0-1 0,48-34 0,-28 20 1540,-46 27-1839,0 1 0,0 0 1,0 0-1,0 1 0,0-1 0,0 0 1,0 0-1,0 0 0,0 1 1,0-1-1,0 0 0,-1 1 0,1-1 1,0 1-1,0-1 0,0 1 1,0-1-1,-1 1 0,1 0 0,0-1 1,-1 1-1,2 1 0,-1-1 71,2 3-34,0 0 0,1 0 0,-1 0-1,-1 1 1,1 0 0,-1 0 0,0-1 0,0 1 0,0 0 0,-1 1-1,1-1 1,-1 0 0,-1 0 0,1 7 0,3 7 62,49 328 1050,-50-320-1143,7 57-26,-5 1 0,-3 0 0,-3 0 0,-5 0 1,-26 136-1,24-185-45,-3 0 1,-1 0-1,-1-1 1,-21 37-1,26-57 19,-1 1-1,-1-2 0,0 1 0,0-1 0,-2-1 0,0 0 0,0-1 0,-1 0 0,-1 0 1,-26 15-1,39-25 10,-1-1 0,0-1 0,1 1 1,-1 0-1,0 0 0,0-1 0,1 1 0,-1-1 1,0 1-1,0-1 0,0 0 0,0 0 1,0 0-1,0 0 0,0 0 0,0 0 1,0-1-1,1 1 0,-1-1 0,0 1 0,-3-2 1,4 1-3,-1 0 1,1 0 0,0 0 0,0 0 0,0 0 0,0 0-1,0 0 1,0-1 0,0 1 0,0 0 0,1-1 0,-1 1 0,0 0-1,1-1 1,-1 1 0,1-1 0,0 1 0,-1-1 0,1 1-1,0-1 1,0 1 0,0-1 0,0 1 0,0-1 0,1-2-1,2-13 0,0 1-1,2-1 1,0 1-1,1 0 1,10-21 0,48-78-15,-62 112 11,270-373-1143,-132 196 132,-4-16 158,-63 88 473,114-132 0,-185 237 375,5-5 64,0 1-1,1-1 1,0 1 0,10-6 0,-16 11-9,1 0-1,0 1 1,-1 0 0,1 0-1,0 0 1,0 0 0,0 0-1,0 0 1,-1 1-1,1-1 1,0 1 0,0 0-1,0 0 1,0 0 0,0 0-1,0 1 1,0-1 0,0 1-1,4 1 1,8 5 120,0 1 0,-1 0 1,1 2-1,-2-1 1,1 2-1,-1 0 0,-1 0 1,12 16-1,26 20 151,1-3-22,64 41 0,-90-69-223,1-1 0,0-2 0,1 0 0,56 17 0,-77-28-61,1-1 1,-1 0-1,1 0 1,-1 0-1,1-1 1,0 0-1,-1 0 0,1-1 1,-1 0-1,9-2 1,-13 2-11,0 1 0,0-1 1,0 1-1,0-1 0,-1 0 1,1 0-1,0 0 0,-1 0 0,1 0 1,0 0-1,-1 0 0,1 0 1,-1-1-1,0 1 0,1-1 1,-1 1-1,0-1 0,0 1 0,0-1 1,0 0-1,0 1 0,0-1 1,-1 0-1,1 0 0,-1 0 1,1 0-1,-1 1 0,1-1 0,-1 0 1,0 0-1,0 0 0,0 0 1,0 0-1,-1 0 0,1 0 0,-1-2 1,-2-5 20,1 1-1,-2 0 1,1 0 0,-1 0 0,-1 0-1,1 1 1,-1 0 0,-1 0 0,1 0 0,-14-11-1,-7-7 169,-41-26 0,47 36-116,-40-27 186,-101-52 0,61 43-2582,82 42 24,48 16-6078,-2 2 4443,31 7-7069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52.6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35 3432,'-10'-35'15798,"20"52"-12755,17 38 83,-20-40-2616,0 0 0,12 18-1,4 0-49,-2 1-1,-1 1 0,-2 0 1,-1 2-1,14 46 0,-27-70-381,-1 1-1,-1-1 1,0 1-1,-1 0 1,0 0 0,-1-1-1,-3 20 1,3-30-26,0-6-68,1 0 0,-1-1 1,1 1-1,0 0 0,0 0 0,0 0 1,1 0-1,-1 0 0,1 0 1,-1 0-1,1 0 0,2-2 0,28-30-355,-11 17 47,0 0 1,1 2 0,1 1-1,1 0 1,0 2 0,1 0 0,0 2-1,1 1 1,0 1 0,0 1-1,1 2 1,0 0 0,0 2-1,36-2 1,-54 6 257,-1 0 0,1 1 0,0-1 0,-1 2 0,1-1 0,-1 1 0,1 0 0,-1 1 0,0 0 0,0 0 0,0 1-1,-1 0 1,1 1 0,-1-1 0,0 1 0,0 1 0,0-1 0,-1 1 0,9 10 0,-12-12-91,-1 1-1,1 0 1,-1-1-1,0 1 1,0 0-1,0 0 1,-1 0-1,1 1 1,-1-1-1,-1 0 1,1 6-1,0 26-2934,-6-6-4244,-1-14-972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52.9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6705,'66'5'2402,"-43"-4"-1337,0 1 1,-1 0-1,1 2 1,-1 1 0,27 8-1,-47-11-988,0-1 0,0 0 0,-1 1 0,1-1-1,0 1 1,0-1 0,-1 1 0,1 0 0,-1 0 0,1 0 0,-1 0-1,0 0 1,1 0 0,-1 0 0,0 0 0,-1 0 0,1 1 0,0-1-1,-1 0 1,1 0 0,-1 1 0,0-1 0,0 1 0,1-1 0,-2 0-1,1 1 1,0 2 0,-2 9 147,0-1 0,-1 1 0,-7 19 1,9-29-170,-58 205 149,52-175-2048,1-1 1,2 1-1,2 0 0,1 46 0,7-8-4761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53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0 286 14253,'10'-15'1021,"-8"11"-729,0 0 1,0 1-1,0-1 0,0 1 0,1-1 1,0 1-1,0 0 0,0 0 0,0 0 0,0 1 1,1-1-1,5-3 0,12-2 82,1 1 0,0 1 0,1 1 1,-1 0-1,1 2 0,39 0 0,26-5-403,-31-1-300,0-3 0,-2-2 0,1-3 0,70-31 0,26-25 686,-151 72-340,1 0 1,-1 0-1,0 1 1,0-1-1,0 0 1,0 1-1,1-1 1,-1 1-1,0-1 1,1 1-1,-1 0 1,0 0 0,1 0-1,-1-1 1,1 1-1,-1 0 1,0 0-1,1 1 1,-1-1-1,0 0 1,1 0-1,-1 1 1,0-1-1,1 1 1,-1-1 0,0 1-1,0-1 1,0 1-1,1 0 1,-1 0-1,0 0 1,0-1-1,1 2 1,0 2 14,-1-1-1,1 0 1,-1 0 0,0 1 0,0-1 0,0 0 0,0 1-1,0-1 1,-1 1 0,0 0 0,1-1 0,-2 5 0,-1 71 219,1 35-98,1-41-301,-1-51-134,1 0-1,4 29 1,-4-49 278,0-1-1,1 1 1,-1 0-1,1-1 1,-1 1 0,1-1-1,0 0 1,0 1 0,0-1-1,-1 1 1,1-1 0,0 0-1,1 0 1,-1 0 0,0 0-1,0 0 1,0 0-1,1 0 1,-1 0 0,0 0-1,1 0 1,-1 0 0,1-1-1,-1 1 1,1-1 0,-1 1-1,1-1 1,-1 0-1,1 0 1,0 1 0,-1-1-1,1 0 1,-1 0 0,4-1-1,6 0 152,-1-1-1,1 0 0,-1 0 0,12-5 1,-8 3 85,-6 3-172,1 0-1,-1 0 1,1 1-1,-1 0 1,1 1-1,-1 0 1,1 0-1,-1 0 1,0 1-1,0 1 1,0-1 0,0 1-1,0 1 1,0 0-1,-1 0 1,9 5-1,16 13-351,-1 1 0,36 34 0,-36-29-730,36 35-3579,-36-32-1695,-12-11-542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53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61 10445,'10'-23'5852,"-13"3"-4507,3 3 863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54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194 820 8329,'-42'2'715,"18"-2"389,-1 1 0,-47 9 0,69-9-1079,-22 7 1587,25-8-1590,0 0 0,0 0 0,-1 0 1,1 0-1,0 0 0,0 1 0,0-1 0,0 0 0,0 0 0,0 0 0,0 0 0,-1 0 0,1 0 1,0 0-1,0 1 0,0-1 0,0 0 0,0 0 0,0 0 0,0 0 0,0 0 0,0 1 1,0-1-1,0 0 0,0 0 0,0 0 0,0 0 0,0 0 0,0 1 0,0-1 0,0 0 1,0 0-1,0 0 0,0 0 0,0 0 0,0 1 0,0-1 0,0 0 0,0 0 0,0 0 0,1 0 1,-1 0-1,0 0 0,0 1 0,0-1 0,0 0 0,0 0 0,0 0 0,19 8 709,13-1-223,0-2 1,0-1-1,52 0 0,105-4 324,83-8-176,82-7-96,89-7-94,83-4-40,72-6-78,1860-97 413,1999-126-519,-3948 217-258,-68-4 1,-65-1-29,400-91-1585,-725 122 519,87-33 0,-111 33-1286,-1-1 1,34-21-1,-36 18-5640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07.0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1 407 10197,'3'-23'2100,"13"23"1989,-16-20-2481,0 0-388,22 0-264,19-17-204,16 8-172,16 1-232,16-4-272,13-5-592,9 0-724,6 0-708,-2 5-1213,-1 1-1199,3 8-3357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54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76 578 14265,'-63'4'1780,"50"-3"1048,19-2-1437,117-26 1288,155-13-1,-169 27-2192,1696-175 283,-526 63-4668,-240 4-5615,-512 53-965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53:54.8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83 14693,'-90'24'1643,"77"-18"-8,11-1-1010,11 1-259,-8-6-91,4 3-25,0 0-1,0-1 0,0 1 1,1-1-1,-1 0 1,0-1-1,1 0 1,-1 0-1,7 1 1,57 0 1162,-36-2-925,1063-2 2097,-923 1-2948,1479-74-9378,-1327 42 4605,2-1-2851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07.5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87 342 12213,'-1'1'173,"-1"-1"1,1 1-1,-1-1 0,1 0 1,0 1-1,-1-1 0,1 0 1,-1 0-1,1 0 0,-1 0 1,1 0-1,-1 0 0,1 0 0,-1 0 1,1-1-1,-1 1 0,1 0 1,0-1-1,-1 1 0,1-1 1,0 0-1,-1 1 0,1-1 1,0 0-1,0 0 0,-2-1 0,2 0 290,0 1 0,0-1-1,0 0 1,0 0-1,0 0 1,1 0-1,-1 0 1,1 0-1,-1 0 1,1 0 0,-1 0-1,1 0 1,0 0-1,0-2 1,-21-2 72,20 6-469,0-1-1,0 1 1,0 0 0,1 0-1,-1 0 1,0 0 0,0-1-1,1 1 1,-1 0-1,0-1 1,1 1 0,-1-1-1,0 1 1,1-1 0,-1 1-1,1-1 1,-1 1-1,0-1 1,1 1 0,-1-1-1,1 0 1,0 1 0,-1-1-1,1 0 1,0 1-1,-1-1 1,1 0 0,0 0-1,0 1 1,-1-1 0,1 0-1,0 0 1,0 0-1,0 1 1,0-1 0,0 0-1,0 0 1,0 1 0,0-1-1,1 0 1,-1 0-1,0 0 1,0 1 0,1-1-1,-1 0 1,0 1 0,1-1-1,-1 0 1,1 1-1,-1-1 1,1 0 0,-1 1-1,1-1 1,1 0-56,-1 1 1,1 0-1,-1 0 0,1 0 1,-1 0-1,1 0 0,-1 1 1,1-1-1,-1 0 1,0 1-1,1-1 0,-1 1 1,1-1-1,1 2 0,-1-1 9,12 4-10,-1 1-1,0 1 1,0 0 0,-1 1-1,0 0 1,-1 1 0,1 0-1,12 14 1,-2 1-90,-1 0 1,31 47 0,-43-57-21,-1 0 0,0 0 0,-1 0 0,10 31 0,-16-42 88,0 0 0,0 1 1,0-1-1,0 1 1,-1-1-1,1 1 1,-1-1-1,0 1 0,0 0 1,0-1-1,0 1 1,-1-1-1,0 1 1,0-1-1,0 1 1,0-1-1,0 0 0,0 1 1,-1-1-1,0 0 1,1 0-1,-1 0 1,-1 0-1,1 0 0,0 0 1,-1-1-1,1 1 1,-4 2-1,4-5 14,1 1 1,-1 0-1,0 0 0,0-1 0,0 1 1,0 0-1,0-1 0,0 0 0,0 0 1,0 0-1,0 1 0,0-2 0,0 1 0,0 0 1,0 0-1,0-1 0,0 1 0,0-1 1,0 1-1,0-1 0,1 0 0,-1 0 1,0 0-1,0 0 0,1 0 0,-1 0 1,0-1-1,1 1 0,-1 0 0,1-1 0,0 1 1,-3-4-1,-2-2 24,1-1 1,-1 1-1,1-1 1,0 0-1,1-1 1,-4-10 0,5 7-6,0 1 0,1 0 0,0-1 0,1 1 0,1-1 0,0 0 1,0 1-1,1-1 0,0 1 0,1-1 0,1 1 0,0 0 0,0 0 1,1 0-1,8-17 0,1 1-14,2 1 0,0 1 1,1 0-1,2 2 0,22-25 1,-18 24-17,1 2 0,2 0 0,0 1 0,1 2 0,1 0 0,1 2 0,0 1 0,2 1 0,31-11 0,-51 23 56,-1 0 1,1 0-1,-1 1 1,1 1 0,0-1-1,0 2 1,0-1 0,0 1-1,0 1 1,0 0-1,-1 0 1,1 1 0,0 0-1,-1 1 1,1 0 0,-1 0-1,0 1 1,0 0-1,0 1 1,0 0 0,-1 0-1,0 1 1,0 0 0,-1 1-1,1-1 1,-1 2 0,-1-1-1,1 1 1,-2-1-1,1 2 1,6 12 0,4 7 96,-3 1-1,0 0 1,-2 1 0,13 56 0,13 131-126,-16-82-1029,-8-46-492,9 44-2518,-17-112-823,16 42-1,0-22-5695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07.7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 14481,'-1'3'2279,"-12"142"6416,15 73-4268,0 5-2630,-4-177-1574,-4 229-241,17-2-4042,-8-231 2705,8 56-3069,1-34-3062,0-14-4089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08.0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12629,'1'-3'234,"1"0"-1,0 0 1,0 0 0,0 0-1,0 0 1,0 1 0,1-1-1,-1 1 1,1 0 0,0 0-1,2-2 1,1 1 63,-1 1 1,1 0-1,0 0 1,-1 1-1,1-1 1,8 0-1,367-28 3451,-45 7-3228,-285 17-513,161-27-54,-190 27 31,1 0 1,-1-1-1,0-1 1,0-1-1,-1-1 1,39-25-1,-13-9-35,-46 43 52,1 0 0,-1 0 0,0 0 0,0-1-1,-1 1 1,1 0 0,0-1 0,0 1 0,-1-1-1,1 1 1,-1-1 0,1 1 0,-1-1 0,1 1 0,-1-1-1,0 1 1,0-1 0,0 1 0,0-1 0,0 0-1,0 1 1,0-1 0,-1 1 0,1-1 0,-1 1 0,1-1-1,-1 1 1,1-1 0,-2-2 0,0 2 16,0-1 1,0 0 0,0 1-1,0 0 1,0-1-1,0 1 1,0 0-1,-1 0 1,1 0-1,-1 1 1,0-1 0,1 1-1,-1-1 1,-3 0-1,-3 0 31,0 0-1,0 1 0,1 0 0,-1 1 1,0 0-1,-13 1 0,12 0-6,-6 1 100,0 0-1,0 2 1,0 0 0,1 0 0,0 2 0,0 0 0,0 0-1,1 1 1,0 1 0,0 1 0,1 0 0,0 1 0,0 0-1,1 1 1,-13 15 0,15-16 45,1 1 0,1 1-1,0-1 1,1 1 0,0 0-1,1 1 1,-9 24 0,12-27-92,1 0 0,0-1 0,0 1 1,1 0-1,0 0 0,1 0 0,0 0 0,1 0 0,0 0 1,0 0-1,5 15 0,-4-19-89,0-1-1,0 1 1,1-1 0,0 0 0,0 1-1,0-1 1,0-1 0,8 9-1,1 1-268,1-2 0,0 1 0,0-2-1,1 0 1,1 0 0,0-1-1,0-1 1,1-1 0,24 10 0,3-6-3633,83 14 0,-95-21 1494,92 17-8928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3:27.8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0 202 10473,'0'-36'1564,"10"21"100,0 0-176,0 0-239,4-3-253,19-10-180,7 10-336,17 3 16,7 0-112,10 0-136,3 6-272,3 6-364,7 9-672,0 9-636,-10 6-517,-6 6-1951,-4 13-3165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09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1694 10605,'11'11'744,"-5"-5"3032,-17-20 4597,6-1-5509,4 14-2834,1 1 1,0-1-1,-1 1 1,1-1-1,0 1 1,0-1-1,-1 1 1,1-1-1,0 1 1,0-1-1,0 1 1,0-1-1,0 1 1,-1-1-1,1 1 1,0-1-1,0 1 1,0-1-1,0 1 1,1-1-1,-1 0 1,0 1-1,0-1 1,0 1-1,0-1 1,0 1-1,1-1 1,-1 1-1,0-1 1,0 1-1,1 0 1,-1-1-1,0 1 1,1-1-1,-1 1 1,1 0-1,0-1 1,54-60 1958,-39 46-1715,-2 0 0,0-2 0,20-28-1,-13 7-37,-1-2 0,-2 0-1,24-83 1,17-135 4,-24 94-200,113-577-194,-145 728 147,-2 1-15,0 0 0,2 0-1,-1 1 1,2-1 0,-1 1 0,6-11 0,-12 28 19,0 0 1,0 1 0,1-1 0,-1 1 0,1 0 0,-1 12 0,0-7-4,-30 146 31,-19 231 0,35 165 30,19-495-20,9 64 0,-8-104-41,0 0 1,2 0 0,0 0-1,1-1 1,1 0 0,1 0-1,12 21 1,-16-33-19,-1-1 0,1 0 1,0 0-1,0-1 0,0 1 0,1-1 1,0 0-1,0 0 0,0 0 1,0-1-1,0 0 0,1 0 0,-1 0 1,8 2-1,-5-3-37,1 0 0,-1 0 1,0-1-1,1 0 0,-1-1 0,1 0 0,-1 0 1,0-1-1,13-2 0,4-3-218,-1-2-1,1 0 1,-1-2-1,0 0 1,40-26-1,-26 11-35,-1-2 0,-1-1 1,-2-2-1,-1-2 0,-1-1 0,-1-1 1,-2-2-1,-2-1 0,-2-1 0,22-41 1,-3-8 44,-3-2 0,-4-1 1,41-157-1,-26-9 384,-36 163 86,-15 90 127,-3 8 139,-21 51 251,3 1 1,-25 118-1,-3 130 106,31-174-530,3-31-245,4 0-1,5 1 1,8 102 0,-2-193-104,0-1 0,1 1 0,0 0 0,0-1 0,1 1 0,0-1 0,1 0 0,0 0 0,7 12 0,-9-17 6,1-1 1,0 1-1,0-1 1,0 1-1,0-1 0,1 0 1,-1 0-1,1-1 0,-1 1 1,1-1-1,0 0 1,0 0-1,0 0 0,1 0 1,-1-1-1,0 1 1,1-1-1,-1 0 0,0-1 1,1 1-1,-1-1 0,8 0 1,1-1-48,-1-1-1,1 0 1,-1-1-1,0-1 1,0 0 0,0-1-1,-1 0 1,1 0 0,17-13-1,5-5-53,50-44 0,-48 33 364,37-46 0,-2 2 1044,-66 74-1133,-1-1 0,1 1 0,0 0 1,10-6-1,-14 9-116,0 1 0,0-1 0,0 1 1,0-1-1,0 1 0,0 0 0,0-1 1,0 1-1,0 0 0,0 0 0,0 0 1,0 0-1,0 0 0,0 0 0,0 0 1,0 0-1,0 0 0,0 0 0,0 1 1,0-1-1,0 0 0,0 1 0,0-1 1,0 1-1,0-1 0,0 1 0,0-1 1,-1 1-1,1 0 0,0-1 0,0 1 1,-1 0-1,1 0 0,0 0 0,0 1 1,13 21-138,20 42 1,-16-27-799,2 1-663,17 32-2985,-14-23-2715,-7-6-3718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09.1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 12561,'9'-17'2204,"7"11"-419,0 0 2055,-10 18-3984,1-1-972,6 15-6089,-4 0-1736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09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1014 158 11089,'-40'-46'1976,"25"27"-556,0 2 0,-1 0 0,-20-16-1,32 30-1202,0 0 0,0 0 0,0 1-1,0-1 1,-1 1 0,1 0-1,-1 1 1,1-1 0,-1 1-1,0 0 1,1 0 0,-1 0 0,0 1-1,0-1 1,1 1 0,-9 1-1,7 0-79,0 1 0,0 0 0,0 0-1,0 0 1,0 1 0,1-1 0,-1 1 0,1 1-1,-1-1 1,1 1 0,-5 5 0,-4 4 21,1 1 1,1 1 0,0 0-1,1 1 1,0 0 0,2 1-1,-9 18 1,9-14-145,0 2 0,2-1 1,0 1-1,1 0 0,2 1 0,0-1 0,2 1 0,0 0 1,2 0-1,0 0 0,2-1 0,1 1 0,1 0 0,10 37 1,-11-52-62,0 0 0,1-1 0,0 1 0,8 12 0,-11-19 44,0 0 1,1 0-1,-1 0 1,1 0-1,0-1 0,-1 1 1,1-1-1,0 1 1,0-1-1,0 1 0,0-1 1,0 0-1,0 0 1,1 0-1,-1 0 1,0 0-1,0-1 0,1 1 1,-1-1-1,0 0 1,1 1-1,-1-1 1,5 0-1,-1-1 49,0 0 1,0-1-1,0 1 1,-1-1-1,1 0 1,0 0-1,-1-1 1,0 0-1,1 0 1,-1 0-1,0 0 1,-1-1-1,1 0 0,6-7 1,2-4 335,0-1 1,-2-1-1,11-19 1,-11 18 90,0 1 1,1 0-1,15-17 0,-4 9 37,-22 25-498,-1 0-1,1 0 0,0 0 1,-1 0-1,1 0 0,0 0 1,-1 0-1,1 0 0,0 1 1,-1-1-1,1 0 0,-1 0 1,1 1-1,0-1 0,-1 0 1,1 1-1,-1-1 0,1 0 1,-1 1-1,1-1 0,-1 1 1,1-1-1,-1 1 0,0-1 1,1 1-1,0 1 0,0-1 19,3 4 0,0 1 0,0 0 0,-1 0 0,1 0 0,-1 0 0,-1 1 0,1-1 0,-1 1 0,3 13 0,7 73 155,-10-68-144,8 94 227,-4 0 0,-19 205 0,2-233-219,-4 0 0,-4-2 0,-4 0 0,-39 98 0,17-83-377,-4-2 0,-5-2-1,-4-3 1,-4-2-1,-85 99 1,39-72-360,93-107 592,0-1 0,-1 0 0,-1-1 0,0-1-1,-29 15 1,40-24 95,1-1-1,-1 1 0,0-1 1,1-1-1,-1 1 0,0-1 0,0 0 1,-1 0-1,1 0 0,0-1 1,0 0-1,0 0 0,0-1 1,0 0-1,-7-1 0,8 0 22,1 0 1,-1 0-1,0-1 0,1 1 0,-1-1 0,1 0 0,0 0 1,0-1-1,0 1 0,0-1 0,0 0 0,1 0 0,0 0 1,0 0-1,0-1 0,0 1 0,-3-10 0,0-2 17,0-1-1,1 0 1,1 0-1,1 0 0,0 0 1,2-1-1,0 1 0,0-1 1,2 0-1,0 1 1,1 0-1,7-29 0,8-19 26,48-120-1,-59 170-63,25-58-420,4 2 0,2 1 0,4 2 0,2 1 0,73-84 0,-14 37-3621,215-185-1,-186 191-2049,2 14-3702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10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102 281 9081,'12'-10'1086,"-1"0"0,0-1 0,-1-1 0,16-21 0,-15 18 76,1 0 0,18-16-1,-24 24-871,1 1 1,-2-1-1,1 0 0,-1 0 0,0 0 0,0-1 0,-1 0 0,0 0 0,-1 0 0,1 0 1,-2-1-1,1 1 0,-1-1 0,1-10 0,-4 17-254,1 1 1,-1 0-1,0 0 1,0-1-1,0 1 1,0 0-1,0 0 1,-1 0-1,1 0 0,0 0 1,0 0-1,-1 0 1,1 1-1,-1-1 1,1 0-1,-2 0 0,-2 1 4,0 1 0,0 0-1,0 0 1,0 0 0,0 0-1,0 1 1,0-1 0,0 1-1,1 1 1,-7 2 0,-41 29 50,38-23-62,2 0 0,-1 1 0,1 0 0,1 0-1,0 2 1,1-1 0,1 1 0,0 1 0,0 0 0,2 0 0,0 1 0,1-1-1,0 1 1,-5 25 0,8-28-27,1 0 0,0 0-1,1 0 1,0 1 0,1-1 0,1 0 0,0 0-1,0 0 1,1 1 0,1-1 0,1-1-1,-1 1 1,2 0 0,0-1 0,0 0 0,1 0-1,1-1 1,14 20 0,-18-27 2,1 0 1,-1-1-1,1 1 1,0-1-1,-1 0 1,1 0-1,1-1 1,-1 1-1,0-1 1,1 0-1,-1 0 0,1 0 1,0-1-1,-1 1 1,1-1-1,0 0 1,0-1-1,0 1 1,0-1-1,0 0 1,0 0-1,-1-1 1,1 1-1,0-1 1,0 0-1,0-1 0,7-2 1,10-5 9,-1-1 0,0-1 0,-1 0 0,29-24 0,-28 21 46,83-66-134,5-3 40,-103 79 29,-1 1 0,1-1 0,-1 1 0,1 0 0,0 1 0,1-1 0,-1 1 0,0 1 1,0-1-1,1 1 0,-1 0 0,1 0 0,-1 1 0,1 0 0,0 0 0,-1 1 1,1-1-1,-1 1 0,0 1 0,1-1 0,-1 1 0,0 0 0,0 1 0,0 0 1,0 0-1,0 0 0,0 0 0,-1 1 0,9 7 0,3 5-26,-2 0 0,1 1 0,-2 1 0,0 0 0,-2 1 0,0 0 0,11 24 0,-11-22-50,-8-15 57,-1 0 0,1 0 0,-1 1 0,4 13 0,-4-21 24,0 1-1,-1-1 1,1 0 0,-1 0-1,0-1 1,1 1-1,-1 0 1,0-1 0,4-2-1,30-71 267,-25 58-190,0 1-1,1 0 0,0 1 0,1 0 0,1 1 0,23-19 0,-33 29-60,0 1-1,1 0 1,-1 0 0,1 0 0,0 1-1,-1-1 1,1 1 0,1 0-1,-1 1 1,0-1 0,0 1 0,0 0-1,1 1 1,-1-1 0,1 1-1,-1 0 1,0 0 0,1 0-1,-1 1 1,1 0 0,-1 0 0,0 0-1,0 1 1,0 0 0,0 0-1,0 0 1,0 1 0,6 4 0,-2-1 1,-1 1-1,0 0 1,0 0 0,-1 1 0,0 0 0,0 0 0,-1 1 0,0 0 0,0 0 0,-1 1 0,5 11 0,2 11-435,-2 1 1,8 39-1,11 39-4489,-17-75-1002,0 0-3771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10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0 7741,'0'0'3285,"3"1"-1870,-2 0-1252,0-1-1,1 0 0,-1 1 1,0-1-1,0 1 0,1-1 1,-1 1-1,0 0 0,0-1 1,0 1-1,0 0 1,0 0-1,0 0 0,0 0 1,0 0-1,0 0 0,0 0 1,0 0-1,-1 0 1,1 1-1,0 0 0,0 2 109,-1-1-1,0 0 0,-1 0 0,1 0 1,0 0-1,-1 0 0,0 0 1,-1 5-1,-1 2-161,-59 191 4066,60-194-4082,1 0 0,0 1-1,1-1 1,-1 0 0,2 1-1,-1-1 1,1 1 0,2 7 0,-1 0 7,-2-6-39,1 0 1,1 1-1,0-1 1,0 0-1,1 0 0,0-1 1,0 1-1,9 15 1,-5-14-18,1 0 1,0-1-1,1 0 1,0-1-1,17 14 1,-15-13-79,-1-1 0,1-1 0,0 0-1,1 0 1,18 7 0,-24-12 13,0 0 0,0-1 0,0 0-1,0 0 1,0 0 0,1-1 0,-1 0 0,0 0-1,0 0 1,1-1 0,-1 0 0,0 0 0,0-1-1,7-2 1,-3-1 6,1 0 1,0-1-1,-1 0 0,0-1 0,-1 0 0,1-1 0,-1 0 1,-1 0-1,0-1 0,0 0 0,0 0 0,10-18 1,-5 6 9,-1 0 0,-1-1 1,-1-1-1,-1 0 1,8-30-1,-4-3-88,-13 55 110,0 0 0,0 1 0,-1-1 0,1 0 0,0 0 0,0 0-1,-1 0 1,1 0 0,-1 1 0,1-1 0,-1 0 0,1 0 0,-1 1 0,1-1 0,-1 0 0,1 1 0,-1-1 0,0 1 0,0-1 0,1 0 0,-1 1 0,0 0 0,0-1 0,1 1 0,-1-1 0,0 1 0,0 0-1,0 0 1,0-1 0,0 1 0,1 0 0,-3 0 0,-6 4 161,1 1 0,-1-1 0,1 1 0,0 1-1,0 0 1,-10 10 0,0 1 99,1 1 0,1 1 0,1 1 0,0 0-1,2 1 1,0 0 0,2 1 0,0 1 0,-10 29 0,17-40-261,1 0 0,0 0 0,1 0 0,0 0 0,1 0 1,0 1-1,1-1 0,1 0 0,-1 0 0,2 1 0,0-1 0,0 0 0,1 0 0,1 0 0,0-1 0,1 1 1,0-1-1,11 19 0,-9-21-315,0 1 0,1-2 0,-1 1 0,2-1 0,-1 0 0,1-1 0,0 1 0,1-2 0,0 0 0,0 0 0,0 0 1,20 6-1,3-2-2371,1-1 0,40 5 1,-46-10 208,75 15-8727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17.6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1 405 10521,'25'-59'1883,"27"-53"3374,-45 100-4802,0 0 1,1 1 0,1 0 0,0 0-1,0 1 1,20-17 0,3 2 338,0 2 1,59-32-1,-80 49-699,0 1-1,0 0 0,0 1 0,1 0 0,0 0 1,0 2-1,0-1 0,0 2 0,0-1 0,0 2 0,0-1 1,0 2-1,13 1 0,-20-1-71,0 0-1,-1 0 1,1 1-1,-1 0 1,0-1-1,0 1 1,1 1 0,-1-1-1,0 0 1,-1 1-1,1 0 1,0 0 0,-1 0-1,0 1 1,0-1-1,0 1 1,0-1-1,0 1 1,-1 0 0,1 0-1,-1 0 1,0 1-1,-1-1 1,1 0 0,-1 1-1,1-1 1,-1 1-1,-1 0 1,1-1 0,-1 9-1,0 2 20,0 1 1,-1-1-1,-1 0 0,-1 0 1,0 0-1,-1 0 0,-1 0 0,-7 15 1,-28 54 115,-100 153 0,85-152-171,-60 126 0,109-198 22,0 1-1,1 0 1,0 0-1,-4 24 1,9-34 0,-1 0 1,1-1-1,-1 1 1,1 0-1,0-1 1,1 1-1,-1 0 0,1-1 1,0 1-1,-1 0 1,1-1-1,1 1 1,-1-1-1,1 0 1,-1 1-1,1-1 0,0 0 1,0 0-1,0 0 1,1 0-1,-1 0 1,1-1-1,-1 1 1,6 3-1,-3-3-9,1 0 1,0 0-1,1-1 1,-1 0-1,0 0 1,1 0-1,-1-1 0,1 0 1,-1 0-1,13-1 1,69-6-496,-32-4-917,-1-2 0,0-3-1,86-36 1,4-1-6129,-46 27-1998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18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894 2 8949,'-24'-1'879,"-1"1"0,1 2 0,0 0 0,0 1 1,0 2-1,-42 13 0,61-16-733,-31 9 434,0 2 1,1 1-1,1 2 1,0 1 0,1 2-1,1 1 1,1 1-1,1 2 1,1 1-1,1 1 1,1 2 0,-42 53-1,41-40-235,2 2 0,1 0 0,3 1-1,1 2 1,3 0 0,1 1 0,3 0 0,1 1 0,-7 54-1,11-39-132,3 0 0,2 0-1,4 0 1,1 0-1,4 0 1,2 0-1,28 109 1,-19-117-127,2 0 1,2-1-1,3-2 0,2 0 0,2-1 1,3-2-1,1-1 0,68 77 1,-56-78-79,2-3 0,2-1 0,2-3 0,91 57 0,-97-71-79,1-1 1,1-3-1,1-2 1,1-1-1,0-3 1,71 13-1,-85-22 11,1-2 0,0-2 0,0-1 0,0-2-1,0-1 1,0-1 0,47-12 0,-59 10 32,-1-2 1,0 0-1,0-2 1,-1 0-1,0-1 1,0-1-1,-1-1 1,0 0-1,-1-2 1,-1 0-1,0-1 1,18-21-1,-14 8 1,0 0 0,-2-2 1,-1 0-1,-1-1 0,-2 0 0,-1-2 0,13-46 0,-8 10-51,-4 0-1,12-121 0,-20 106-29,-4 0-1,-3 0 1,-5-1 0,-3 1-1,-3 1 1,-38-136-1,33 167 40,-3 0 0,-2 1 0,-2 1 0,-48-74 0,48 89-17,-2 2 0,-1 1 0,-2 1 1,-1 1-1,-1 1 0,-58-41 0,64 53 3,-1 1 1,0 2-1,-2 0 1,0 2-1,0 1 1,-1 1-1,0 1 1,0 2-1,-1 1 1,-42-4-1,49 9-269,-1 1-1,0 0 0,0 2 1,0 1-1,0 1 1,1 0-1,0 2 0,0 1 1,0 1-1,1 0 1,0 2-1,0 0 0,-36 25 1,39-21-839,0 0 0,0 1-1,1 1 1,1 0 0,1 1 0,-25 36 0,27-29-2805,-16 39-1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19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162 15 12089,'0'-1'340,"-1"0"0,1 0 0,-1 0 0,1 0-1,-1 1 1,0-1 0,1 0 0,-1 0 0,0 1 0,0-1 0,0 0-1,0 1 1,1-1 0,-1 1 0,0-1 0,0 1 0,0-1 0,0 1-1,0 0 1,0-1 0,0 1 0,0 0 0,0 0 0,-1 0 0,1 0-1,0 0 1,0 0 0,0 0 0,0 0 0,0 0 0,0 1 0,0-1 0,0 0-1,-2 1 1,-10 16 422,8-5-302,0 1-1,1 0 1,0 0-1,1 1 1,1-1-1,0 0 1,0 20-1,-1 3 272,-51 682 2692,41-539-4682,-2 109-6010,13-230 2931,1-24-1435,0-10-5180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19.4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92 11337,'44'-32'3246,"-36"24"-2578,2 1 0,-1 0-1,1 0 1,0 1 0,0 1-1,15-7 1,-13 10-440,0-1-1,1 2 1,-1 0-1,1 0 1,-1 1-1,1 1 0,0 0 1,-1 0-1,0 1 1,15 5-1,-6-1-11,0 1-1,0 1 0,0 1 1,33 19-1,-34-15-129,-1 1 0,-1 1-1,1 0 1,-2 1 0,-1 1 0,0 0-1,-1 2 1,0 0 0,12 23 0,-11-14-28,-2 1 1,-1 0 0,-1 1 0,-2 1-1,-1 0 1,5 33 0,-5 4-77,-2 0 0,-4 0 0,-3 1 1,-3-1-1,-19 115 0,17-146-15,4-21 22,-1-1 1,-1 1-1,0-1 1,-1 1-1,0-1 1,-2 0-1,-7 16 1,13-31 13,0 1 1,0-1-1,-1 0 0,1 1 1,0-1-1,0 1 1,-1-1-1,1 1 0,0-1 1,0 0-1,-1 1 0,1-1 1,-1 0-1,1 1 1,0-1-1,-1 0 0,1 1 1,0-1-1,-1 0 1,1 0-1,-1 0 0,1 1 1,-1-1-1,1 0 0,-1 0 1,1 0-1,-1 0 1,1 0-1,-1 0 0,0 0 1,-7-13 29,0-36-20,7 19 3,1 0 0,7-48 0,2 12-3,3 1 1,2 0 0,29-77-1,-19 82-17,2 1-1,2 2 1,69-101 0,-76 129-4,1 1 1,1 1 0,1 1 0,2 2-1,0 0 1,2 2 0,0 0 0,51-27 0,-67 42 28,1 1 1,0 1 0,0 0-1,0 1 1,1 0 0,-1 1-1,1 1 1,0 0 0,0 1-1,0 0 1,-1 1 0,24 3-1,-26-1 74,1 1 0,-1 0 0,0 0 0,0 1-1,0 1 1,0 0 0,-1 0 0,1 1 0,-2 1-1,1-1 1,-1 2 0,0-1 0,0 1 0,-1 1 0,8 9-1,1 4 169,-1 2 0,-1 0 0,-2 1 1,0 1-1,-2-1 0,0 2 0,12 50 0,-7-1 412,12 126 0,-10 270 764,-2-22-2236,-12-404-423,3-1 0,17 69 0,-17-92-238,1 0 0,16 32 0,-16-41-196,0 0 1,0 0-1,2 0 0,16 18 0,23 11-9006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19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769 57 12017,'-2'-2'2122,"-13"-10"253,10 8-1906,1-1 1,-1 2-1,0-1 1,0 0-1,0 1 1,0 0-1,0 0 0,-1 1 1,0-1-1,1 1 1,-1 0-1,0 1 1,-11-2-1,4 5-216,-1 0 0,1 1 0,-1 1 0,1 0 0,0 1 0,0 0 0,1 1 0,0 0-1,0 1 1,-20 15 0,-3 5 80,2 2 0,-36 38 0,13-4-193,3 2 0,3 2 0,3 2 0,-50 98 0,86-147-166,1 1 0,1 0 1,1 1-1,1-1 0,1 1 1,1 1-1,-3 28 0,7-50 26,1 1 0,0 0 0,-1 0-1,1 0 1,0 0 0,0 0 0,0 0 0,1 0 0,-1 0-1,0 0 1,1 0 0,-1 0 0,1 0 0,0 0-1,0-1 1,-1 1 0,1 0 0,0 0 0,1-1-1,-1 1 1,0-1 0,0 1 0,1-1 0,-1 1 0,1-1-1,-1 0 1,1 0 0,0 0 0,-1 0 0,1 0-1,0 0 1,0 0 0,-1 0 0,1-1 0,0 1-1,0-1 1,0 1 0,0-1 0,0 0 0,0 0 0,0 0-1,0 0 1,0 0 0,0 0 0,3-1 0,8-1-4,0-1 1,-1 0 0,1-1 0,0-1-1,13-6 1,59-32 187,-49 23 58,55-21 0,-84 39-230,-1 0 0,0 1 0,1 0 0,0 0 0,-1 0 0,1 1 0,-1 0 0,1 0 1,0 0-1,-1 1 0,1 0 0,-1 0 0,9 4 0,-3-1-229,-1 1-1,1 0 1,-1 1 0,-1 0-1,1 1 1,14 12-1,37 35-2620,-29-25-485,0-1-3315,3-2-4227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3:28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0 263 9841,'0'0'9213,"4"-18"-8149,12-6-132,21 9-332,27-6-304,16-3-524,17-9-984,7-7-996,20-2-3253,3-3-4392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20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277 2 12545,'-5'-1'382,"1"1"-1,0-1 0,-1 1 1,1 0-1,-1 0 1,1 1-1,0-1 0,-1 1 1,1 0-1,0 0 1,0 1-1,-1-1 0,1 1 1,0 0-1,1 0 1,-1 0-1,0 1 0,0-1 1,1 1-1,0 0 1,-7 6-1,-1 6 215,0-1-1,0 1 1,2 1-1,-10 18 1,7-11 129,-5 11-219,1 0 0,2 0 0,1 2 0,2 0-1,-9 51 1,12-37-186,3 1-1,1-1 0,5 76 0,2-88-159,1 0-1,14 51 0,-14-71-120,2 0 0,0 0-1,1-1 1,1 1 0,0-2-1,20 30 1,-23-40-76,0 0-1,1 0 1,0 0 0,0 0-1,0-1 1,0 0 0,1 0-1,0-1 1,0 0 0,0 0-1,1-1 1,-1 0-1,1 0 1,0-1 0,0 1-1,0-2 1,0 1 0,0-1-1,0-1 1,0 1 0,0-1-1,1-1 1,-1 1 0,0-2-1,15-3 1,-6 1-119,0-2 0,0 0 1,0-2-1,-1 1 0,0-2 0,0 0 0,-1-1 1,0 0-1,-1-2 0,22-21 0,14-24-267,-2-3 1,-3-2-1,-3-2 0,-3-1 1,41-92-1,-25 33 98,46-89-146,-93 200 426,-5 6 24,1 0 1,0 0-1,0 0 0,11-12 1,-14 19 21,0-1 1,-1 0-1,1 0 1,0 1-1,0-1 1,0 1-1,0-1 1,0 1-1,-1-1 1,1 1 0,0-1-1,0 1 1,0 0-1,0 0 1,0-1-1,0 1 1,0 0-1,0 0 1,1 0-1,-1 0 1,0 0 0,0 0-1,0 0 1,0 1-1,0-1 1,0 0-1,0 1 1,0-1-1,-1 0 1,1 1 0,0-1-1,0 1 1,0-1-1,0 1 1,0 0-1,-1-1 1,1 1-1,0 0 1,0 0-1,-1-1 1,1 1 0,-1 0-1,1 0 1,0 2-1,5 5 9,-1 1 0,0 0 0,-1 0 0,0 1 0,-1-1 0,1 1 0,-2 0 0,2 11 0,8 89 100,-8-62-8,31 410-208,-35-454 98,1 1 0,0-1 0,-1 0 0,2 1 0,-1-1-1,0 0 1,1 0 0,0 0 0,0 0 0,3 5 0,-3-7 7,-1 0-1,1 0 1,0 0 0,0-1 0,0 1 0,0 0 0,0-1 0,1 1 0,-1-1-1,0 0 1,1 0 0,-1 0 0,5 1 0,3-1-11,1 0-1,-1 0 1,1-1 0,-1 0 0,1-1-1,-1-1 1,13-2 0,-10 1 5,1 1 0,0 0 0,0 1 0,0 1 0,-1 0 0,1 1 1,0 0-1,0 1 0,0 1 0,-1 0 0,0 1 0,1 0 0,-1 1 0,-1 1 0,1 0 1,-1 1-1,20 13 0,-16-8 22,31 22 57,66 61 0,-109-91 11,1 1 0,0-1 0,1-1 0,-1 1 0,7 2 0,-3-1 17,-8-4-87,0-1-1,0 0 0,0 0 1,0 0-1,0 0 1,0 0-1,0 0 1,1 0-1,-1 0 0,0 0 1,0 0-1,0-1 1,0 1-1,0 0 0,0-1 1,0 1-1,0-1 1,0 1-1,1-2 1,2 1 27,3-2-4,1 1 1,-1-1-1,0 0 1,0-1 0,0 1-1,-1-1 1,1-1-1,7-6 1,46-47 153,-31 27-154,8-4 257,2 0-1,0 3 1,61-38-1,-97 68-250,-1 0-1,1 0 1,0 1-1,-1-1 1,1 1-1,0 0 0,0 0 1,0 0-1,0 0 1,0 0-1,0 1 1,0-1-1,0 1 1,1 0-1,-1 0 0,0 0 1,0 1-1,0-1 1,0 1-1,0-1 1,0 1-1,0 0 1,0 0-1,0 0 0,0 1 1,0-1-1,-1 1 1,5 3-1,-2-1 18,-1 1 0,0 0 0,0 0 0,0 0 0,0 1-1,-1-1 1,0 1 0,0 0 0,-1 0 0,0 0 0,3 12 0,8 52 82,-8-41-482,9 34 0,-11-55-502,-1 1 0,2-1-1,-1 0 1,1 0 0,1 0 0,-1-1 0,1 1 0,8 7 0,2-3-5598,1-1-4158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20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12161,'0'0'10817,"3"29"-10749,6 8-560,7-9-828,3 1-1028,3 5-3281,4 15-4644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20.9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 37 12733,'-7'-29'4340,"5"21"-141,4 20-2110,-1-5-1762,-1 0 0,0 0 0,-1-1 0,0 1 0,0 0 0,0 0 0,-5 12-1,0 6 139,-6 42 577,-49 347 1418,60-410-2438,1 0 0,0 0 1,0 0-1,0 1 0,0-1 0,1 0 1,0 0-1,0 0 0,0 0 1,0 0-1,3 5 0,-3-8-15,0 0-1,0 0 1,0 1-1,0-2 1,0 1 0,0 0-1,0 0 1,0 0-1,1 0 1,-1-1-1,0 1 1,0-1-1,1 1 1,-1-1-1,1 1 1,-1-1 0,0 0-1,1 0 1,-1 0-1,1 1 1,-1-1-1,1-1 1,-1 1-1,0 0 1,1 0-1,-1 0 1,1-1 0,-1 1-1,0-1 1,1 1-1,-1-1 1,0 0-1,0 1 1,2-2-1,13-8 8,-1 1-1,-1-2 0,0 0 0,0-1 0,-1 0 0,14-18 1,0 3-5,36-38 3,79-74 14,-120 120-45,1 1 1,0 2-1,1 0 0,50-23 0,-63 35 17,-1 1 0,1-1 0,0 2 0,0 0 0,0 0 0,0 1 0,0 0-1,1 1 1,-1 0 0,0 1 0,0 0 0,0 1 0,0 0 0,0 1-1,0 0 1,0 0 0,14 8 0,14 9-252,-1 2 0,-2 1-1,45 35 1,17 12-2014,-7-16-1563,-14-9-6187,-45-22-311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21.1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1 555 9865,'7'-5'735,"0"0"-1,0 0 1,0 1 0,1 0 0,11-5-1,11-10 2679,-12 5-2482,18-8-405,-1-2-1,-2-2 1,0-1 0,-2-1-1,-1-2 1,38-48 0,-56 58-402,-1-1 0,0 0-1,-2 0 1,0-1 0,10-46 0,-18 61 4,0 1 0,0 0 0,0 0 0,-1 0 0,0-1 0,0 1 0,-2-7 0,2 12-78,0 0 0,0 0 0,0 0 1,0 0-1,0 0 0,-1 0 0,1 0 0,-1-1 0,1 2 0,0-1 1,-1 0-1,0 0 0,1 0 0,-1 0 0,0 0 0,1 0 0,-1 0 1,0 1-1,0-1 0,1 0 0,-1 1 0,0-1 0,0 1 0,0-1 1,0 1-1,0-1 0,0 1 0,0-1 0,0 1 0,0 0 1,0 0-1,-1-1 0,1 1 0,0 0 0,0 0 0,0 0 0,0 0 1,0 1-1,0-1 0,0 0 0,0 0 0,0 1 0,-2 0 0,-7 3 147,-1 1-1,1 1 1,0 0-1,1 1 1,-1 0-1,1 0 0,1 1 1,-1 0-1,1 0 1,1 1-1,0 0 1,0 0-1,0 1 0,-4 10 1,-12 22 372,3 0 0,-18 50 0,22-50-207,-10 48 1,22-74-370,1 0 0,1 0 0,0 0 0,1 0 0,1 0 0,3 25 0,-2-36-164,0 0-1,0 0 0,1 0 1,0 0-1,0 0 0,0 0 0,1 0 1,0-1-1,0 0 0,0 1 1,0-1-1,0 0 0,1-1 1,0 1-1,0 0 0,0-1 1,0 0-1,1 0 0,-1 0 1,1-1-1,0 0 0,4 2 1,6 2-839,-1-1 1,1-1-1,0 0 1,0-1 0,0-1-1,22 1 1,39-1-5682,11-1-4220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26.4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1 229 7405,'11'-15'863,"1"0"0,1 0 0,1 1 0,0 0 0,0 2 0,1-1 0,1 2 0,0 0 0,1 1 0,23-11 0,7 4-282,1 1 0,0 3 0,1 2 1,70-8-1,-111 18-528,1 1-1,-1 0 1,1 0 0,-1 0 0,0 1-1,1 1 1,-1-1 0,16 6 0,-22-6-37,0 0 1,1 0 0,-1 1-1,0-1 1,0 1-1,0-1 1,0 1 0,0 0-1,0 0 1,0 0-1,-1 0 1,1 0 0,-1 0-1,1 0 1,-1 0-1,0 1 1,0-1 0,0 1-1,0-1 1,0 1-1,-1-1 1,1 1 0,-1-1-1,0 1 1,1-1-1,-1 1 1,0 0 0,0-1-1,-1 1 1,1-1-1,-1 1 1,-1 4 0,-5 20 89,-19 46 0,17-50-65,1 1 1,0-1 0,-3 26-1,9-41-28,1 1 0,1-1-1,0 1 1,0-1 0,0 1-1,1-1 1,1 1 0,-1-1-1,1 0 1,1 0 0,-1 0-1,1 0 1,5 8 0,0-3-11,0 1 1,1-2 0,1 1 0,0-1 0,1 0 0,18 14 0,81 57 103,-78-60-82,29 17 14,-28-20-59,48 41 0,-73-55 18,-1 1 1,0 0-1,0 1 0,-1-1 0,0 1 1,0 0-1,-1 1 0,0 0 0,0-1 1,-1 2-1,4 11 0,-7-16 0,0 0 0,-1 0 0,1 1 0,-1-1 0,0 0 0,-1 1 0,1-1 0,-1 0 0,0 1 0,0-1 0,-1 0 0,1 0 0,-1 0 0,0 0 0,-1-1 0,1 1 0,-1 0 0,0-1 0,0 0 0,0 1 0,-1-1 0,-3 3 0,-8 8 4,-1-1-1,0-1 0,-1 0 1,-22 12-1,-10 2 11,-1-3 0,-72 26 1,65-28-22,16-7-499,0-2-1,0-1 0,-45 5 0,79-16-3,1 0-1,-1-1 0,0-1 1,1 1-1,-1-1 0,1 0 1,-1 0-1,1-1 1,-1 0-1,1 0 0,-7-3 1,11 4 218,1 1 0,0-1 0,0 0 0,-1 1 0,1-1 0,0 0 0,0 0 0,0 1 0,0-1 0,0 0 0,0 0 0,0 0 0,-1-2 0,-5-16-5842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26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829 1 8425,'-135'219'10927,"22"-22"-7584,-92 218-1,174-347-3049,-165 388 1014,158-350-1056,4 3 0,-28 154-1,56-225-195,1 1 0,2 1-1,2-1 1,2 0 0,1 0-1,2 1 1,13 57 0,-10-73-38,0-1 1,1 1 0,2-2 0,0 1 0,1-1 0,2-1 0,0 0-1,1 0 1,1-1 0,1-1 0,1-1 0,36 31 0,-26-29 2,0-2 0,2-1 1,0-1-1,0-1 0,2-2 1,0-1-1,0-2 0,1-1 1,44 7-1,1-5-64,1-3 0,143-4-1,-73-12-247,0-6-1,-1-6 0,260-72 1,-287 55-58,-3-5 1,-1-5-1,-3-6 1,205-127-1,-258 139 245,-2-2 0,-2-3 0,-2-3 1,-2-2-1,-2-1 0,-3-4 0,-2-1 0,39-65 0,-61 82 59,-2-1-1,-2 0 1,-2-1 0,-1-1 0,18-83-1,-28 90 11,-1-1-1,-2 1 1,-1-1 0,-2 0-1,-2 0 1,-1 0 0,-16-69-1,8 65 36,-3 0 1,-1 1-1,-2 0 0,-1 2 0,-2 0 1,-2 1-1,-2 1 0,-1 1 0,-1 1 0,-2 1 1,-2 2-1,0 1 0,-60-45 0,37 37 3,-2 2-1,-2 3 1,-1 1 0,-1 4-1,-2 2 1,0 3-1,-2 3 1,-84-17 0,89 26-112,-1 3 0,0 2 0,-84 3 0,109 4-285,1 2 0,0 1 0,0 1-1,0 2 1,1 2 0,0 1 0,-45 20 0,62-23-283,1 1 1,1 1 0,-1 0-1,-16 15 1,21-15-622,0 0 1,0 1-1,-8 12 1,-19 40-8238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32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181 310 4660,'9'-14'477,"-6"11"-134,0-1 1,-1 1-1,0-1 1,1 1-1,-1-1 1,-1 0-1,1 1 1,0-1-1,-1 0 1,0 0-1,0 0 0,0 0 1,0-1-1,-1-7 1,-1-36 3527,1 39-2963,1 1 0,-2-1 0,-1-16 0,-1 7 24,0 3 127,1 1 0,-2 0 0,-4-14 0,7 26-883,0-1-1,0 1 1,0-1-1,0 1 1,0 0 0,-1 0-1,1-1 1,-1 1-1,0 0 1,1 0 0,-1 0-1,0 1 1,0-1-1,0 0 1,0 1 0,0-1-1,-1 1 1,1 0-1,0 0 1,-1-1 0,1 2-1,-1-1 1,-2-1-1,3 2-94,0 1-1,0-1 0,1 0 1,-1 1-1,0-1 0,0 1 1,0-1-1,0 1 0,1 0 0,-1 0 1,0 0-1,1 0 0,-1 0 1,1 0-1,-1 0 0,1 1 1,-1-1-1,1 0 0,0 1 0,-2 2 1,-22 36 418,19-31-350,-6 14 11,1 0 0,0 1 0,2 0 0,1 0 0,1 1 0,1 0 0,1 1 0,1-1 0,0 29 0,3-26-102,1 1-1,2-1 1,1 1-1,1-1 1,1 0 0,1 0-1,21 52 1,-22-68-120,0 0 0,1 0 0,1-1 1,0 0-1,1 0 0,0-1 1,0 0-1,1-1 0,0 1 0,1-2 1,20 16-1,-21-19-27,1 0 0,-1 0 0,1-1 1,-1 0-1,1-1 0,0 0 0,0 0 0,1-1 0,-1 0 0,1-1 1,-1 0-1,1-1 0,-1 0 0,0-1 0,13-2 0,-2-1 1,0-1-1,-1-1 1,1-1-1,-1-1 1,-1-1-1,0-1 1,0 0 0,-1-1-1,27-22 1,-8 2 184,-2-2 0,-1-2 1,33-44-1,-33 40 525,-32 37-287,-4 4 95,-7 7-216,1-1-1,1 2 1,-1-1 0,2 1-1,-1 0 1,-5 13 0,-29 72 297,20-44-237,-56 142-152,68-165-539,2 0 0,0 0 0,2 1 1,1-1-1,0 34 0,4-27-728,2 82-2761,8-40-6518,-1-40-1291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32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746 406 11617,'-32'39'669,"17"-19"-141,-1-2-1,-1 0 1,0-1 0,-1 0 0,-1-2-1,-32 21 1,22-15 419,1 2-1,0 1 1,2 0-1,1 2 1,1 1-1,1 1 1,-22 37-1,-4 15 1293,-60 135 1,74-137-1562,4 1 0,3 1 1,4 2-1,-15 90 1,32-125-540,1 2 0,3-1 1,1 0-1,3 1 1,2-1-1,1 1 0,3-1 1,22 75-1,-21-98-175,1-1 0,1-1 1,1 0-1,1 0 0,1-1 0,1 0 0,1-2 0,1 1 1,0-2-1,2 0 0,0-1 0,1-1 0,1-1 1,0 0-1,2-2 0,-1 0 0,2-2 0,0 0 1,0-1-1,41 12 0,-25-13-258,0-1 0,0-2 0,1-2 0,0-1 0,0-2 0,0-2 0,0-2 0,76-13 0,-33-2-366,-1-3 1,-1-5 0,93-40-1,-68 20 63,-2-5 1,-3-5-1,-2-4 0,156-121 1,-201 134 443,-1-2 1,-3-2-1,-1-3 0,-3-1 1,-3-2-1,-2-3 1,-2-1-1,54-117 1,-68 120 136,-3-1 0,-3-1 0,-2-1 0,-3 0 1,-3-1-1,5-66 0,-14 89 55,-2 0 0,-1 0 0,-2 1 1,-2-1-1,-1 1 0,-2 0 0,-1 0 0,-2 1 0,-2 0 0,-1 1 0,-23-39 0,17 40-6,-2 2-1,-1 0 1,-1 2 0,-2 1-1,-1 1 1,-2 1-1,0 1 1,-2 2-1,-60-37 1,59 42-32,-2 1 0,0 2 0,-1 1 1,-1 2-1,0 2 0,0 1 0,-1 2 0,-1 1 1,1 2-1,-46-1 0,62 7-216,0 0-1,-1 1 0,1 1 1,0 1-1,1 1 1,-1 1-1,-32 14 1,40-14-287,2 0 1,-1 1-1,1 0 1,0 1-1,-16 14 1,20-15-328,0 1 0,0 0 0,1 0 0,0 0-1,1 1 1,-1 0 0,-7 18 0,-8 46-7803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27.5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128 189 5965,'-28'-70'10896,"3"6"-6140,19 50-3265,5 11-1218,0 0-1,0 0 1,0 0 0,0 1 0,-1-1-1,1 1 1,-1-1 0,0 1 0,0 0-1,0-1 1,0 1 0,0 0 0,0 0-1,-4-2 1,4 3 416,-8 213 3154,4-117-2807,-3 43-1036,-4 408 0,33-322-3710,-3-117-2675,32 114 0,-24-138-6918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27.8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1 10953,'-45'12'2076,"36"-10"1340,8 1-2115,1 1-1049,-1-3-167,1 1 1,-1 0 0,1-1-1,0 1 1,0 0 0,-1 0-1,1 0 1,0-1-1,1 1 1,-1 0 0,0 0-1,0-1 1,1 1 0,-1 0-1,1-1 1,0 1 0,-1 0-1,1-1 1,0 1 0,0-1-1,0 1 1,0-1 0,0 0-1,0 1 1,0-1 0,1 0-1,-1 0 1,0 0 0,3 2-1,53 42 644,1-2 0,78 43 0,62 44-251,-144-88-371,-1 2 1,-2 2-1,-2 3 0,-2 1 1,67 95-1,-95-115-80,-1 1 0,-1 1 0,-2 0-1,-1 2 1,11 42 0,-18-49 7,-1 1-1,-1 0 1,-2 1 0,-1-1-1,-1 1 1,-2-1 0,-5 39-1,0-31-14,-1-1 0,-2 1 1,-2-2-1,-1 1 0,-2-2 0,-1 0 0,-21 34 0,9-23 41,-3-2 0,-1-1-1,-3-1 1,-51 48 0,20-30-175,-134 92-1,-81 16-1319,169-108-687,65-35-1645,18-9-569,8-3-5547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3:30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168 1 10697,'0'0'10522,"-3"1"-9345,-3 1-937,1 1 1,0-1-1,0 1 1,0 0-1,0 1 0,1-1 1,-1 1-1,1 0 0,0 0 1,0 0-1,1 1 1,-1-1-1,1 1 0,0 0 1,0 0-1,0 0 0,-2 6 1,-6 16 401,1 0 0,-7 35-1,10-38-335,-6 29-141,2 1-1,3 0 1,-3 93-1,12-47-3618,14 108-1,-3-144-519,0-24-1498,5 6-4801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28.5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1106 10869,'12'-6'615,"1"0"0,0 0 0,0 2 0,0-1 0,0 2 0,1 0 0,17-2 0,-6 1 190,42-9 268,-2-3 1,81-31 0,-117 36-949,-1-2 0,0 0 0,-1-2 0,0-1 0,-2-2 0,0 0 0,30-29 0,-50 42-96,1 0 0,-1-1 0,0 0 0,-1 0 0,1-1 0,-1 1 0,-1-1 0,1 0 0,-1 0 0,0 0 0,-1-1 0,0 1 0,0-1 0,2-12 0,-4 14-9,0 0 0,-1 0-1,0 0 1,1 0 0,-2 0 0,1 0 0,-1 1-1,0-1 1,0 0 0,0 1 0,-1-1 0,0 1-1,0 0 1,0 0 0,-1 0 0,0 1 0,0-1-1,0 1 1,-6-5 0,3 3 25,-1 1 1,1 0-1,-1 0 0,-1 1 1,1 0-1,0 1 0,-1 0 1,0 0-1,0 1 1,0 0-1,0 0 0,0 1 1,0 0-1,0 1 0,-13 1 1,-3 1 115,1 0 1,0 2-1,0 1 0,-36 12 1,37-8-50,0 1 0,1 0 0,1 2 0,0 1 0,0 0 0,2 1 0,-1 2 0,2 0 0,0 1-1,1 0 1,1 1 0,0 1 0,2 1 0,-13 22 0,18-26-44,0 1 0,1 0 0,1 1 0,1-1 0,0 1 0,2 1 0,0-1 0,-2 24 0,5-27-30,1 0-1,0 0 0,1 0 1,1 0-1,0 0 0,1 0 1,1 0-1,0-1 0,1 0 1,1 0-1,7 15 0,-4-15-74,1 1 0,0-1 0,1 0-1,1-1 1,0 0 0,1-1-1,0-1 1,0 0 0,1 0-1,28 15 1,-19-14-132,-1-1 0,1-1 0,1-1-1,0-1 1,0-1 0,49 7 0,-53-13 107,-1 0 0,0-1 0,0-1 0,1-1 0,-1 0 0,0-2 1,0 0-1,-1-1 0,1-1 0,-1-1 0,-1 0 0,30-18 0,-35 19 49,-1-1 0,0-1 0,0 0 0,-1-1-1,0 0 1,-1-1 0,0 0 0,0 0 0,-1 0-1,0-1 1,-1-1 0,-1 1 0,1-1 0,-2 0-1,0-1 1,0 1 0,-1-1 0,-1 0 0,3-14-1,-5 16 25,4-51 39,-5 59-35,1 0 0,-2 0 0,1 0 0,0 0 0,0 0 0,-1 0 0,0 0 0,0 0 0,1 0 1,-2 0-1,1 0 0,0 0 0,-1 1 0,1-1 0,-4-4 0,5 6 1,-1 1 0,0-1 0,1 1 0,-1-1 1,0 1-1,1-1 0,-1 1 0,0-1 0,1 1 0,-1 0 0,0-1 1,0 1-1,0 0 0,1 0 0,-1-1 0,0 1 0,0 0 0,0 0 1,1 0-1,-1 0 0,0 0 0,0 0 0,0 0 0,0 0 1,1 1-1,-1-1 0,0 0 0,0 0 0,0 1 0,1-1 0,-1 0 1,-1 1-1,0 1 34,1 0 1,-1 0-1,0 0 0,0 0 1,1 0-1,-1 1 1,1-1-1,-1 0 1,1 1-1,-1 3 0,-2 5 128,1-1-1,0 1 0,1 0 1,-2 21-1,3-19-108,1 0 0,1 0 0,0 0 0,1 0 0,0 0 0,1 0 0,0-1 0,1 1 0,1-1-1,0 0 1,0 0 0,1-1 0,1 1 0,0-1 0,1-1 0,15 18 0,-7-13-121,0-2 1,1 0-1,0-1 0,1-1 0,0 0 1,1-2-1,0 0 0,0-1 0,1-1 1,0-1-1,1 0 0,39 4 0,-9-4-228,0-3-1,1-2 0,-1-3 1,63-9-1,-55 1 105,0-2 0,-1-3 0,79-32 0,-88 29 106,-1-3 1,-1-2-1,-2-2 0,0-2 0,54-43 1,-39 22 41,-2-2 0,-3-3 0,-1-2 0,-3-2 0,-3-3 1,-2-1-1,-3-3 0,-3-1 0,47-105 0,99-321 1298,-181 477-1182,4-10 528,-8 20 144,-3 9 104,-11 22-88,2 1 0,1 0-1,-9 43 1,-11 96 1045,9-48-986,-143 703-651,34-234-184,98-451 0,30-127-13,-26 142-2509,26-135 2022,1-1 0,0 0 0,1 1 0,1-1 0,1 0-1,0 0 1,6 20 0,-6-31-320,0 1 0,0-1 0,1 0 0,-1 0 0,6 7 0,9 7-5676,0-8-5335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28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55 13413,'1'-2'205,"0"1"-1,-1 0 1,1-1-1,0 1 1,-1-1 0,1 1-1,-1-1 1,1 1-1,-1-1 1,0 0-1,0 1 1,0-1-1,0 1 1,0-1-1,0 0 1,0 1 0,0-1-1,-1 1 1,1-1-1,0 0 1,-1 1-1,0-1 1,1 1-1,-1-1 1,0 1-1,0 0 1,0-1 0,0 1-1,0 0 1,-1-2-1,-1-1 301,3 4-477,0 0 0,0 0 0,0 0 0,0 0 0,0 0 0,1 0 0,-1 0 0,0 0-1,0 0 1,0 0 0,0 0 0,0 0 0,0 0 0,0 0 0,0 0 0,0 0 0,0 0 0,1 0 0,-1 0 0,0 0 0,0 0-1,0 0 1,0 0 0,0 0 0,0 0 0,0 0 0,0 0 0,0 0 0,0 0 0,1 0 0,-1 0 0,0 0 0,0 0 0,0 0-1,0-1 1,0 1 0,0 0 0,0 0 0,0 0 0,0 0 0,0 0 0,0 0 0,0 0 0,0 0 0,0 0 0,0 0-1,0 0 1,0-1 0,0 1 0,0 0 0,0 0 0,0 0 0,0 0 0,0 0 0,0 0 0,0 0 0,60 2 1447,1 3 0,116 25-1,118 50-688,-283-77-723,19 5-59,-1 1 0,0 2 0,-1 1 0,0 1 0,44 28 0,-69-39-4,0 1 0,0 0 0,-1 0 0,0 1 1,1-1-1,-1 0 0,0 1 0,0 0 0,-1 0 0,1 0 1,-1 0-1,0 0 0,0 0 0,0 1 0,-1-1 0,0 1 0,1 4 1,-1-5-2,-1 0 0,-1 0 0,1 0 1,0 0-1,-1 0 0,0-1 1,0 1-1,0 0 0,0 0 1,-1-1-1,0 1 0,1-1 0,-1 1 1,0-1-1,-1 0 0,1 0 1,-1 0-1,1 0 0,-1 0 1,0-1-1,-4 4 0,-7 5-47,0-1-1,-1-1 0,0 0 1,-30 12-1,-72 20-513,92-34 417,-310 85-3139,165-52-159,45-8-2799,11 2-3990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33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94 226 8381,'-10'-94'2283,"10"84"-1420,0 0 1,0 0 0,1 0-1,4-17 1,-4 23-462,0-1 0,0 1 0,-1-1 0,1 0 0,-1 1 0,0-1 0,0 1 0,-1-1 0,-1-5 0,0-4 5200,8 42-2879,8 60-2097,-3 0 0,-5 1 1,-3 0-1,-10 99 1,-68 355 1681,56-444-4660,-9 163 1,28-252 1638,0 1 0,1-1 0,0 0 0,0 0 0,6 19 1,-5-24-314,-1-1 1,1 0 0,0 1 0,1-1-1,-1 0 1,1 0 0,0-1 0,5 7-1,6-1-10549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33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40 13521,'-3'-2'210,"-6"-5"686,-1 1-1,1 0 0,-1 0 0,-14-6 1,19 11 3911,9 4-3716,12 10-758,1-1 0,0-1 0,1-1 0,0-1 1,23 9-1,-2 0-52,194 100 345,-5 9 0,210 158 0,-330-208-490,123 115 1,-199-162-113,-1 1 0,-1 2 1,-2 2-1,-2 0 0,-1 2 1,-1 0-1,30 69 0,-47-87-9,-1 0 0,0 0 0,-2 1-1,0 0 1,-1 0 0,-2 0 0,0 0-1,0 0 1,-2 0 0,-1 0-1,0 0 1,-2 0 0,0 0 0,-1-1-1,-1 0 1,-1 0 0,0 0 0,-19 32-1,4-15-4,-1-1 0,-2-1-1,-2-1 1,0-1-1,-3-2 1,0-1-1,-2-1 1,-37 25-1,-11 1-303,-165 83-1,-102 16-1561,345-152 1817,-288 111-2944,98-54-6845,130-46-990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33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702 96 12937,'-14'-14'744,"0"2"-1,-1-1 1,-22-12-1,28 20-263,0 1 0,0 0 0,0 0 0,0 1 0,-1 0 1,0 1-1,1 0 0,-19-2 0,5 3-54,-1 1-1,1 1 1,-1 1 0,1 1 0,0 2 0,0 0-1,0 1 1,1 1 0,0 1 0,0 1-1,1 1 1,-39 24 0,45-24-460,1 1-1,0 0 1,0 1 0,2 0-1,-1 1 1,2 0 0,0 1-1,0 0 1,2 1 0,-1 1-1,2-1 1,0 1 0,1 0-1,1 1 1,0 0 0,1 0-1,-4 30 1,7-37-160,1 1 0,0 0 1,1 0-1,0-1 0,1 1 0,0 0 0,1 0 1,5 18-1,-6-25 146,1-1-1,0 1 1,-1-1 0,1 0 0,0 0-1,1 0 1,-1 0 0,0 0 0,1 0-1,0 0 1,0-1 0,-1 0 0,1 1-1,1-1 1,-1 0 0,0 0 0,0-1-1,1 1 1,-1-1 0,1 0 0,0 0-1,-1 0 1,1 0 0,0 0 0,-1-1-1,1 0 1,0 1 0,0-2 0,4 1-1,11-2-22,0-1 0,0 0-1,0-1 1,0-2-1,0 1 1,-1-2 0,0-1-1,17-9 1,134-89 483,-148 91-314,28-19 147,-24 15-119,2 0 0,0 2 0,36-16 0,-55 29-72,1 1 0,-1 0-1,1 0 1,0 1 0,0 0 0,0 1-1,0 0 1,0 0 0,0 1 0,0 0 0,0 1-1,0 0 1,0 0 0,0 1 0,0 0-1,8 3 1,-2 2 39,0 0 0,-1 0 0,0 1 0,-1 1 0,16 12 0,58 58 241,-59-51-365,56 42-1,-56-52-471,0-1 0,2-2 1,0 0-1,1-2 0,0-2 1,0 0-1,2-3 0,45 8 1,-54-13-359,0 0 0,1-2 1,-1-1-1,0 0 0,0-2 1,0-1-1,0-1 0,0-1 1,-1-1-1,0-1 0,0-1 1,27-13-1,5-10-4759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34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30 9529,'25'-29'4236,"-38"43"-2664,-9 18-83,6-1-173,7 9-204,-1 14-240,1 12-148,-7 11-140,6 6-124,4 11-80,-1-2-200,4 5-336,-3-8-648,3-4-716,3-2-748,0-9-2989,6-5-4208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34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0 315 8489,'5'-1'93,"57"-14"2651,124-15-1,206 13 5,407-40-399,-737 47-1772,95-27 0,-131 29-376,-1-1-1,0-1 1,0-1 0,-1-1-1,-1-2 1,26-18 0,-47 31-173,-1 0 1,1 0-1,-1 0 1,0-1 0,0 1-1,0 0 1,1-1-1,-1 1 1,0-1 0,-1 1-1,1-1 1,1-2-1,-2 4-17,0-1-1,0 0 0,0 0 0,0 1 0,1-1 0,-1 0 0,-1 0 0,1 1 0,0-1 0,0 0 1,0 1-1,0-1 0,0 0 0,-1 0 0,1 1 0,0-1 0,-1 0 0,1 1 0,0-1 0,-2 0 1,1-1 1,-1 0 0,0 1 0,0 0 0,0-1 0,0 1 0,0 0 0,0 0 0,0 0 0,0 0 0,-1 0 1,1 1-1,0-1 0,-1 1 0,1-1 0,-4 1 0,-9 0 28,0 0 0,0 1 0,0 1 0,0 0 0,0 1 0,-26 10 0,15-4-4,1 1 1,-37 22-1,35-16-362,2 1 0,0 1 0,0 1 0,2 1-1,1 1 1,0 1 0,-30 41 0,50-59 245,-6 5-400,1 2-1,1-1 1,-9 18 0,13-25 367,1 0 1,0 1 0,0-1 0,1 0 0,-1 0-1,1 0 1,-1 1 0,1-1 0,0 0 0,0 1-1,0-1 1,1 0 0,-1 1 0,1-1 0,0 0-1,0 0 1,0 0 0,2 4 0,-2-4 102,1 0 0,-1 0 0,1 0 1,0 0-1,0 0 0,0-1 0,0 1 0,0-1 1,1 0-1,-1 1 0,1-1 0,0 0 0,-1 0 1,1-1-1,0 1 0,0-1 0,0 1 0,0-1 1,1 0-1,-1 0 0,0 0 0,0-1 1,1 1-1,-1-1 0,7 0 0,32 3 1400,0-2 1,56-7-1,-90 5-1233,0 0 0,0 0 0,0 1 0,0 1 0,0-1 0,0 1 0,0 0 0,0 1 1,0 0-1,0 0 0,-1 1 0,1 0 0,-1 0 0,0 0 0,0 1 0,0 0 0,0 1 0,-1 0 0,1 0 0,8 9 0,72 83 511,-4-3-3163,-64-74-764,2 0 1,33 23-1,1-6-5437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21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4 7445,'2'-1'190,"0"1"0,0-1 0,-1 1 1,1-1-1,0 1 0,0 0 0,0 0 0,0 0 1,0 0-1,-1 0 0,1 0 0,0 0 0,0 1 1,0-1-1,0 1 0,-1-1 0,1 1 0,3 1 1,24 22 2298,-24-20-2147,-3-1-71,1 0 0,-1 0-1,1 0 1,-1 0 0,0 0 0,0 0 0,0 0 0,-1 1-1,3 5 1,14 44 2532,-2 1-1,-3 1 1,11 95 0,-21-81-1828,-4-1 0,-9 75 0,-31 136 1058,-10 16-2033,-40 256 0,85-506-332,1-1 1,2 2-1,2-1 1,2 0-1,10 64 1,-8-94 161,0 0 1,1-1-1,0 0 0,2 0 0,-1 0 1,2 0-1,0-1 0,0 0 0,1 0 1,1-1-1,0 0 0,0 0 1,2-1-1,-1 0 0,1-1 0,1-1 1,0 1-1,0-2 0,1 0 1,14 7-1,-11-7-1073,0-2 0,0 0 0,24 5 0,24-2-5322,20-7-6128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22.0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8 412 12641,'-7'1'2165,"15"2"-728,-6-2-1087,-1-2-201,0 1 0,0-1 0,0 1 0,0-1 0,0 1 0,0-1 0,0 1 0,0-1 0,0 0 0,-1 0 0,1 1 0,0-1 0,-1 0 0,1 0 0,0 0 0,-1 0 0,2-1 0,-1 0 208,2 0-225,0-1 1,-1 1 0,1 0-1,1 1 1,-1-1-1,0 1 1,0-1-1,1 1 1,-1 0 0,0 0-1,1 0 1,6 0-1,0-1 27,86-18 860,165-31 178,1 3-1177,-214 36-65,-2-2-1,1-2 1,64-33-1,-101 44 36,0 0 1,-1-1-1,0 0 0,1-1 1,-2 0-1,1 0 0,-1-1 1,0 0-1,8-11 0,-15 17 8,0 1 0,0-1 0,1 0 0,-2 1 0,1-1 0,0 0 0,0 0 0,-1 1 0,1-1 0,-1 0 0,1 0 0,-1 0 0,0 0 0,1 0 0,-1 0 0,0 0-1,-1 0 1,1 0 0,0 1 0,0-1 0,-1 0 0,1 0 0,-1 0 0,0 0 0,1 0 0,-1 1 0,0-1 0,0 0 0,0 1 0,0-1 0,-1 1 0,1-1-1,0 1 1,-1-1 0,1 1 0,-1 0 0,1 0 0,-1 0 0,1 0 0,-1 0 0,0 0 0,0 0 0,-2-1 0,-40-17-9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22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0 18906,'-38'169'-1796,"31"-189"-961,4-23-1375,6 23-3105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3:30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1 155 11509,'0'-13'1073,"1"-1"0,1 2 0,0-1 0,1 0 1,1 0-1,-1 1 0,9-17 0,-11 26-931,0 1-1,1 0 1,-1-1 0,1 1-1,0 0 1,-1 0 0,1 0-1,0 1 1,0-1 0,0 0 0,0 1-1,0-1 1,1 1 0,-1 0-1,0 0 1,1-1 0,4 0 0,-3 1-27,1 0 0,0 1 0,0-1 0,-1 1 1,1 0-1,0 1 0,0-1 0,-1 1 0,7 1 1,2 2 16,-1 0 1,1 1 0,-1 0 0,0 1 0,0 1 0,12 9 0,1 3 15,-1 2 0,-1 0 0,-1 2 1,-1 0-1,-1 1 0,24 40 0,85 171 240,-97-162-333,-4 2 0,-2 1 0,-4 1 0,-4 1 0,13 116 0,-30-189 40,-10-17-37,7 9-63,0 0-1,0 0 1,1 0-1,0 0 1,0-1-1,0 1 1,0 0-1,0-1 0,1 1 1,-1-1-1,1-6 1,3-39-141,-2 40 99,4-44-338,3-1 0,2 1 0,26-78 0,-25 100 263,1 1 0,2 0 0,1 1 1,1 0-1,2 1 0,41-50 1,-51 70 102,0 0 0,1 0 0,0 0 1,0 1-1,0 1 0,1 0 0,0 0 1,1 0-1,-1 2 0,12-5 0,-14 7 23,-1 0-1,1 0 1,-1 1-1,1-1 1,0 2 0,0-1-1,0 1 1,-1 1-1,1-1 1,0 1-1,0 0 1,-1 1-1,1 0 1,-1 0-1,1 1 1,-1 0-1,7 4 1,1 2 83,-1 0 1,-1 2-1,0-1 0,0 2 1,-1-1-1,0 2 1,-1 0-1,-1 0 0,0 1 1,-1 0-1,0 1 1,10 24-1,-4 1 137,-1 2 1,-3-1-1,-1 1 1,7 71-1,-3 177-302,-32 117-5446,15-371 2646,1-1 0,4 42-1,10-18-5999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23.4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167 570 11057,'-1'1'1052,"1"-1"-921,0 0 1,0 0-1,0 1 1,0-1-1,0 0 1,0 0-1,0 0 1,0 0-1,0 0 1,0 0-1,0 1 1,0-1-1,0 0 1,0 0-1,0 0 1,0 0-1,0 0 0,1 2 2105,-1-2-2105,0 0 1,0 0-1,0 0 1,1 0-1,-1 0 1,0 1-1,0-1 1,0 0-1,0 0 0,0 0 1,0 0-1,1 0 1,-1 0-1,0 0 1,0 0-1,0 0 1,0 0-1,1 0 1,17 2 3113,39-1-3576,-28-2 1152,135-1 225,-84-1-776,-48 2-200,0-2 0,-1 0 0,0-2 0,0-2 0,0 0 0,-1-3 0,0 0 0,0-2 0,-1-1 0,35-22 0,-55 29-67,-1 0-1,0-1 0,0 0 0,-1 0 1,1-1-1,-2 0 0,1-1 0,-1 1 1,-1-1-1,1 0 0,-2-1 0,1 1 1,-1-1-1,-1 0 0,1 0 1,-2 0-1,0-1 0,0 1 0,0 0 1,-2-1-1,1 1 0,-1-1 0,-1 0 1,0 1-1,-4-19 0,4 18-9,-2 1 0,0-1-1,0 1 1,0 0 0,-2 0 0,1 0-1,-1 0 1,0 1 0,-1 0 0,0 0-1,-1 0 1,0 1 0,0 0-1,-1 0 1,0 0 0,0 1 0,-1 1-1,0 0 1,0 0 0,0 0 0,-1 1-1,1 0 1,-1 1 0,-21-6 0,13 8 97,0 0 0,0 1 0,-1 1-1,1 0 1,0 1 0,0 1 0,0 1 0,0 1 0,0 0 0,0 2 0,-17 7 0,0 2 242,1 1 0,1 2 0,0 1 0,-41 32 0,41-25-35,1 2 0,2 1 0,1 1 1,1 2-1,1 1 0,-35 58 0,44-60-140,1 1 0,2 0 0,1 1 0,1 0 0,2 1 0,2 1 0,1 0 0,-4 42 0,10-55-107,2 0-1,0 0 1,2-1 0,0 1 0,2 0 0,0 0 0,1-1 0,1 0 0,1 0 0,1-1 0,1 0 0,1 0 0,23 35 0,-18-33-152,2-1-1,1 0 0,0-1 0,2-1 0,0-1 0,1-1 0,1-1 1,0 0-1,1-2 0,46 21 0,-16-14-653,0-3-1,1-2 1,1-2-1,0-3 0,113 8 1,-97-16-744,0-4 0,-1-2 1,1-4-1,93-21 0,-121 17-1186,0-2 0,80-36 0,-25 1-4942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23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569 59 8193,'-6'-5'492,"4"4"-274,0-1-1,0 0 0,1 1 1,-1-1-1,0 0 1,1 0-1,-1 0 0,1 0 1,0 0-1,0 0 1,0 0-1,0 0 0,0-1 1,0 1-1,0 0 1,0-4-1,-3 1 1745,-4 3-1390,-1-1 0,1 1 0,-1 1 0,0-1 0,1 1 0,-1 1 0,0 0 0,0 0 0,1 1 0,-1 0 0,-16 4 0,14-1-455,1-1 0,-1 2 0,1 0 0,0 0 0,0 1 1,1 0-1,0 1 0,0 0 0,-10 9 0,-11 15 76,1 1 0,2 1 1,1 2-1,-40 69 0,-59 163-1533,124-266 1323,0-1-1,1 1 1,0 0-1,-1 0 1,1 0-1,-1 0 1,1 0-1,0 0 1,0 0-1,0-1 1,-1 1-1,1 0 1,0 0-1,0 0 1,0 0-1,0 0 1,1 0-1,-1 0 1,0 0-1,0 0 1,1 0-1,-1 0 1,0 0-1,1 0 1,-1-1-1,1 1 1,-1 0-1,1 0 1,-1 0-1,1-1 1,-1 1-1,2 0 1,-1 0 13,0-1 0,1 1 1,-1-1-1,0 0 1,0 1-1,0-1 0,1 0 1,-1 0-1,0 0 0,0 0 1,1 0-1,-1 0 0,0 0 1,0-1-1,1 1 0,-1 0 1,0-1-1,0 1 1,0-1-1,1 1 0,0-2 1,36-22 142,-19 10 70,1 2 0,29-14-1,-44 24-184,1-1 1,0 1-1,-1 1 0,1-1 0,0 1 1,0 0-1,0 0 0,0 0 0,0 1 0,0 0 1,0 0-1,0 1 0,0 0 0,8 2 0,-2 1-9,-1 1-1,1 0 1,-1 1 0,0 0-1,-1 1 1,0 0-1,11 10 1,64 67-1915,-15-13-7510,-47-51 1112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23.9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 9265,'1'-2'189,"0"1"0,1-1 1,-1 1-1,0 0 0,1 0 1,-1-1-1,1 1 0,-1 0 0,1 0 1,0 0-1,-1 0 0,1 1 0,0-1 1,0 0-1,0 1 0,-1-1 1,1 1-1,0 0 0,2-1 0,1 3 305,-1-1 0,1 1-1,-1 0 1,1 0 0,-1 0-1,0 0 1,7 6 0,1-1-178,0 2 0,0-1 0,-1 1 1,0 1-1,-1 0 0,0 1 0,0 0 1,-1 0-1,-1 1 0,0 0 0,0 0 1,-1 1-1,-1 0 0,0 1 1,-1-1-1,5 22 0,-3-5-75,-2 1-1,-2 0 1,-1 0 0,-1 0-1,-1 0 1,-7 47-1,0-38-4,-1 0 0,-2-1-1,-1 0 1,-27 59-1,37-97-218,-23 46 707,22-44-611,0 0 0,-1 0 1,1 0-1,-1 0 0,0 0 1,1 0-1,-1-1 0,-1 1 1,1-1-1,0 0 0,-6 3 1,9-5-93,-1 0 0,0 1 1,1-1-1,-1 0 0,0 0 1,1 1-1,-1-1 1,0 0-1,0 0 0,1 0 1,-1 0-1,0 0 0,1 0 1,-1 0-1,0 0 1,0 0-1,1-1 0,-1 1 1,0 0-1,1 0 0,-1-1 1,0 1-1,1 0 1,-1-1-1,1 1 0,-1 0 1,0-1-1,0 0 1,0-1 9,0 1 1,0-1 0,0 0-1,0 1 1,1-1 0,-1 0-1,0 0 1,1 0 0,-1 1-1,1-1 1,0-2 0,-1-5 43,1-1 1,0 1 0,0 0 0,3-13-1,3-5-77,1-1 0,2 1 1,0 1-1,2 0 0,1 0 0,1 1 0,1 0 0,20-24 0,-3 7-857,3 1 1,1 2-1,61-51 0,-50 52-866,1 2 1,69-39-1,38-1-6243,-61 40-1171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24.4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32 7585,'0'0'8841,"-1"-3"-7108,-1-25 4033,2 30-4930,2 7-284,-1-7-457,0 0 0,-1 0 0,1 0 0,-1 0-1,1 0 1,-1 0 0,0 0 0,0 1 0,0-1 0,0 0-1,-1 0 1,1 0 0,0 0 0,-2 4 0,1-2-10,0 0-1,1-1 1,-1 1 0,1 0 0,0 0-1,0 0 1,0 0 0,0 0 0,1 0-1,1 5 1,2 26 236,-5-17-299,1 0 0,1 0 0,1 0-1,0 0 1,2 0 0,0 0 0,1-1-1,8 20 1,-12-35-96,0 1-3,0-2 69,-1 0 1,1 0-1,-1 0 0,1 0 1,0 0-1,0 0 1,-1 0-1,1 0 0,0 0 1,0 0-1,0-1 1,0 1-1,0 0 0,0 0 1,0-1-1,0 1 1,0-1-1,0 1 0,0-1 1,0 1-1,3-1 1,-2 0-7,0-1 1,0 0-1,1-1 1,-1 1-1,0 0 0,0 0 1,-1-1-1,1 1 1,0-1-1,2-3 1,3-1-8,108-91-563,-94 82 431,0 0-1,1 2 1,41-19-1,-59 30 151,0 0 0,1 0 1,-1 1-1,0 0 0,1-1 0,0 2 0,-1-1 1,1 0-1,0 1 0,-1 0 0,1 0 0,0 0 1,-1 1-1,1 0 0,0 0 0,-1 0 0,1 0 1,-1 1-1,0-1 0,1 1 0,-1 0 0,0 1 1,0-1-1,0 1 0,0-1 0,-1 1 0,1 1 1,-1-1-1,0 0 0,3 4 0,6 10 108,-1 0-1,-1 0 0,0 1 0,-2 0 1,10 30-1,-9-24 37,-8-22-126,0 1-1,1 0 1,-1 0 0,0-1 0,1 1-1,0-1 1,-1 1 0,1-1-1,0 0 1,0 1 0,0-1-1,1 0 1,3 2 0,-4-3-8,0 0 1,0 0 0,0-1 0,0 1-1,0-1 1,0 0 0,0 1 0,0-1 0,0 0-1,0 0 1,0 0 0,0-1 0,1 1-1,-1 0 1,0-1 0,0 1 0,0-1 0,0 0-1,0 0 1,2-1 0,34-19 29,-1-1-1,-1-1 1,-1-2 0,54-52-1,-62 53-36,0-1 130,43-32-1,-69 57-120,0-1 0,0 0 1,0 0-1,1 0 0,-1 1 0,0-1 1,0 0-1,1 1 0,-1-1 0,1 1 0,-1 0 1,0-1-1,1 1 0,-1 0 0,1 0 1,-1 0-1,1 0 0,-1 0 0,1 0 1,-1 0-1,0 1 0,1-1 0,-1 1 0,1-1 1,-1 1-1,0-1 0,1 1 0,1 1 1,-1-1 3,-1 1 1,1 0-1,0 0 1,-1 0 0,1 0-1,-1 1 1,0-1-1,0 0 1,0 1 0,0-1-1,0 0 1,0 1-1,0-1 1,-1 1 0,1 3-1,5 64 59,-5-48-516,1 1 0,1-1 0,7 29-1,16 21-3738,-23-66 3117,0 0-1,0 0 1,1-1 0,-1 1 0,1-1-1,0 0 1,1 0 0,-1 0 0,7 4-1,14 5-7873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24.5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 7697,'0'0'1332,"26"-3"-276,-1 0-312,-6 12-436,13 8-640,-16-8-988,15 8-1480,14 17-901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25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0 196 11313,'2'-3'2289,"-1"1"-1536,0-1 0,0 0-1,1 1 1,-1-1 0,1 1 0,-1-1 0,1 1 0,0 0-1,0 0 1,0 0 0,1 0 0,1-2 0,12-3-637,-15 7-81,0-1 0,0 1 0,0 0 0,0 0 0,-1 0 0,1 0-1,0 1 1,0-1 0,0 0 0,0 0 0,-1 0 0,1 1 0,0-1-1,0 0 1,0 1 0,-1-1 0,1 1 0,0-1 0,-1 1 0,1-1 0,0 1-1,0 0 1,12 7 598,7 1-409,-12-5-184,-1-1-1,0 0 1,1 0 0,-1-1-1,1 0 1,0 0-1,14 0 1,82-5 94,-50 1-167,73 5 0,-118-2 83,0 0 0,0 1 0,-1 1 1,1-1-1,-1 2 0,0-1 0,0 1 0,0 0 0,0 0 0,13 11 1,1 4 201,-1 1 0,20 23 0,-25-24-357,1-2 1,1 1-1,26 17 0,-34-28-31,-1-1 0,1 0 0,0-1 1,1 0-1,-1 0 0,1-2 0,0 1 1,0-1-1,0-1 0,1 0 0,-1 0 0,1-1 1,-1-1-1,1 0 0,-1 0 0,1-1 1,-1-1-1,0 0 0,1 0 0,-1-1 1,0-1-1,-1 1 0,1-2 0,16-8 0,1-6 34,0-1-1,-1 0 0,-1-2 1,-1-2-1,29-34 0,96-143 173,-121 153 9,-24 35-40,-23 33 7,-8 18-42,2 1 1,1 1 0,-27 67-1,50-105-4,-1 0-2,0 0 0,0 0 0,0-1 0,1 1 0,-1 0 0,0 0 0,1 0 0,0 0 0,-1 0 0,1 0 0,0 1 0,0-1 0,0 0 0,0 0 0,1 0 0,-1 0 0,1 0 0,-1 0 0,1 0 0,-1 0 0,1-1 0,2 4 0,-3-4 1,1-1 0,0 1 1,-1-1-1,1 1 0,0-1 0,-1 1 1,1-1-1,0 1 0,-1-1 0,1 0 1,0 1-1,0-1 0,0 0 1,-1 0-1,1 0 0,0 0 0,0 1 1,0-1-1,0 0 0,-1 0 0,2-1 1,0 1 0,1-1 0,-1 1 0,0-1 0,0 0 0,1 0 0,-1 0 0,0 0 0,0-1 0,0 1 0,3-3 0,13-13 12,0-1 0,21-26-1,-17 19 92,0-2-18,-7 8 66,0 0 0,1 2-1,2 0 1,-1 0-1,2 2 1,21-14-1,-37 26-119,1 1-1,-1 1 1,1-1-1,0 0 0,0 1 1,-1 0-1,1-1 1,0 2-1,0-1 1,0 0-1,7 1 1,-9 0-1,0 1 0,0-1 0,0 1 0,0 0 0,0-1 0,0 1-1,0 0 1,0 1 0,-1-1 0,1 0 0,0 0 0,0 1 0,-1-1 0,1 1 0,-1-1 0,0 1 0,1 0 0,-1 0 0,0 0 0,0-1 0,0 1 0,0 0 0,0 0 0,1 4 0,5 15 251,-1 0 0,-1 1-1,0 0 1,2 40 0,-4 96 565,-4-109-626,1 114 442,-32 237 0,22-336-661,-3 0 0,-3-1-1,-2-1 1,-3 0 0,-3-2 0,-52 97 0,23-69-764,-91 114-1,106-156 333,-1-1-1,-3-3 0,-88 70 1,115-101 353,-1 0-1,0-2 1,-1 0 0,0 0 0,-1-2 0,1 0 0,-1-1 0,-1-1 0,-23 3 0,36-6 73,1-2 1,-1 1 0,0-1-1,0 0 1,0 0 0,0-1-1,0 1 1,1-1 0,-1-1 0,0 1-1,1-1 1,-1 0 0,1 0-1,-1-1 1,1 1 0,0-1-1,0-1 1,0 1 0,0-1 0,1 1-1,0-1 1,-1 0 0,1-1-1,1 1 1,-1-1 0,1 0-1,0 0 1,0 0 0,0 0-1,0 0 1,1-1 0,0 1 0,-2-9-1,1 1 49,1 0 0,1 0 1,-1 0-1,2 0 0,0 0 0,1-1 0,0 1 0,1 0 0,0 0 0,1 1 0,6-19 0,7-13 164,41-80 1,-31 79-147,1 1-1,2 0 1,2 3 0,2 0 0,1 3 0,40-35 0,-15 21-77,2 3 1,2 3-1,92-51 1,-82 58-458,82-30 0,236-80-2440,-194 87-31,-63 39-2955,-126 22 5453,112-13-9378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29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2 11745,'15'-1'1590,"-14"8"-108,-22 20 870,9-14-1619,5-3-208,1-1 1,0 1 0,0 0 0,1 1 0,0-1-1,1 1 1,0 0 0,1 1 0,-3 15 0,0 12 1184,0 59 0,5-79-1349,8 327 3016,26 2-931,-31-337-2443,118 920-3,-115-898-476,2 0 0,0 0 1,3 0-1,22 52 0,-24-69 97,1 1 0,0-1 0,1-1 0,1 0-1,1 0 1,0-1 0,1-1 0,0 0 0,1-1 0,18 13 0,-14-13-1260,1-1 0,-1-1 1,1 0-1,1-2 0,0 0 0,39 9 1,52 3-10125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29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96 533 12761,'-27'-10'1583,"-14"-4"729,13 10 5893,37 3-7603,0 0 0,0 0 1,16-5-1,3 0-263,94-12 664,275-56 282,-360 65-1235,-1-2-1,-1-2 0,1-1 0,-2-1 0,0-2 0,43-29 0,-72 41-72,1 0-1,-1 0 1,1 0-1,-1 0 1,-1-1-1,1 0 0,-1 0 1,0 0-1,-1 0 1,1-1-1,-1 0 0,0 1 1,-1-1-1,0 0 1,0 0-1,0-1 0,0-6 1,-2 9 3,0-1 1,0 1-1,0 0 0,-1 0 1,1 0-1,-1 0 0,-1 0 1,1 0-1,-1 0 1,1 0-1,-1 0 0,-1 0 1,1 1-1,-1-1 0,0 1 1,0 0-1,0 0 0,0 0 1,-1 0-1,0 1 1,1-1-1,-1 1 0,-1 0 1,-5-4-1,-3 0-1,0 1-1,-1 1 1,1 0-1,-1 1 1,0 0 0,0 1-1,0 1 1,0 0-1,0 1 1,-1 0 0,1 1-1,0 1 1,-1 1-1,-16 3 1,-4 2 2,0 2 0,0 2 0,1 1 0,-48 24 0,42-16-1,0 2 0,2 2 0,1 1 0,-42 37 0,60-45 15,2 0 1,0 1-1,0 1 0,2 0 0,1 1 0,0 1 0,1 0 1,2 1-1,-13 30 0,21-42 3,0-1-1,0 1 1,1 0-1,0 0 1,1 0 0,0 0-1,0 1 1,1-1 0,1 0-1,-1 0 1,2 0 0,0 0-1,0 0 1,0 0-1,1 0 1,1-1 0,0 1-1,0-1 1,1 0 0,0 0-1,0-1 1,1 1 0,0-1-1,1 0 1,0-1-1,0 0 1,0 0 0,13 9-1,5 1-163,0-1-1,1-1 0,1-2 1,0 0-1,0-2 0,1-1 1,1-1-1,0-2 0,50 7 1,-19-7-100,-1-3 1,1-3 0,112-12 0,-137 7 183,1-1-1,-1-2 1,0-2 0,-1-1 0,0-2 0,-1-1-1,48-25 1,-80 37 81,4-1-24,-1-1 0,1 1 1,-1-1-1,0 1 0,0-1 0,0 0 1,0-1-1,-1 1 0,1-1 1,-1 1-1,0-1 0,0 0 1,0 0-1,-1-1 0,3-4 1,-6 8 18,1 0 0,-1 1 0,1-1 0,-1 0 0,0 0 0,1 1 1,-1-1-1,0 0 0,0 1 0,0-1 0,0 1 0,1-1 0,-1 1 1,0-1-1,0 1 0,-1-1 0,1 1-6,-1-1-26,-1 0 1,1 0-1,-1 0 1,1 1-1,-1-1 1,1 0-1,-1 1 1,1 0-1,-1 0 1,0 0-1,1 0 1,-1 0-1,1 0 1,-1 1 0,0-1-1,1 1 1,-1 0-1,1 0 1,-1 0-1,1 0 1,0 0-1,-1 0 1,1 1-1,0-1 1,0 1-1,-3 2 1,1-1-192,1 1-1,-1-1 1,1 1 0,0 0-1,0 0 1,0 1 0,0-1 0,1 0-1,-1 1 1,1 0 0,0-1 0,-2 10-1,4-13 164,0 0 0,0 1 0,-1-1 0,1 0 1,0 0-1,0 1 0,1-1 0,-1 0 0,0 0 0,0 1 0,1-1 0,-1 0 0,0 0 0,1 0 0,-1 0 0,1 0 0,0 1 0,-1-1 0,1 0 0,0 0 0,0 0 0,1 1 1,0 0-29,1 0 1,-1-1 0,1 1 0,-1-1 0,1 1 0,0-1 0,0 0 0,5 2 0,4 0-2,0-1 0,0 0 0,17-1 1,-11 0 144,-10-1 98,1 0 0,-1 0 1,1 1-1,-1 0 0,1 1 1,-1 0-1,0 0 0,0 1 1,12 5-1,-10-3 29,0 1 0,-1 0 0,1 1 0,-1 0 0,-1 0 0,1 1 0,-1 0 0,9 12 0,-6-4 36,-1 0 0,0 0 0,-1 1-1,10 25 1,-10-19-383,0-1 0,18 28 0,-23-43-399,1 0 0,0 0 1,1-1-1,-1 0 0,1 0 0,1 0 0,-1-1 0,1 0 0,-1 0 0,14 6 0,15 5-4330,5-1-2714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30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10597,'15'0'474,"-1"2"-1,0-1 1,0 2 0,0 0-1,0 0 1,0 1-1,0 1 1,-1 0 0,0 1-1,0 1 1,-1 0 0,15 10-1,5 8-42,-1 0 0,-2 2 0,0 1 0,-2 1 0,45 64-1,-60-74-369,-1 1 0,-1 0-1,0 0 1,-1 1-1,-2 0 1,0 0-1,-1 1 1,-1 0-1,-1 0 1,-1 0-1,-1 0 1,-1 24 0,-2-25 79,-1 0 0,-1 0 0,0 0 0,-2-1 0,-1 1 0,-14 35 0,19-54-76,0 1 1,-1 0-1,1-1 1,-1 1-1,0-1 1,1 0-1,-1 1 1,0-1-1,0 0 1,-1 0 0,1 0-1,0-1 1,-1 1-1,1-1 1,-1 1-1,1-1 1,-1 0-1,0 1 1,0-1-1,-3 0 1,5-1-33,-1 0-1,1 1 1,-1-1 0,0-1 0,1 1-1,-1 0 1,1 0 0,-1-1 0,1 1-1,-1 0 1,1-1 0,-1 0 0,1 1-1,-1-1 1,1 0 0,0 0 0,-1 0-1,1 0 1,0 0 0,0 0 0,0 0-1,0 0 1,0 0 0,0 0 0,0-1 0,0 1-1,0 0 1,0-1 0,1 1 0,-1-1-1,1 1 1,-1-1 0,1 1 0,-1-1-1,1 1 1,0-4 0,-1-5 33,0 0-1,1 0 1,0-1 0,1 1-1,0 0 1,0 0 0,1 0 0,1 0-1,-1 1 1,2-1 0,-1 0-1,2 1 1,-1 0 0,1 0 0,0 0-1,7-7 1,15-20-129,2 1-1,44-42 1,-41 45-193,27-29-1622,97-73 0,-112 101-619,1 2 1,2 3-1,65-31 0,-30 26-5056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30.6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7105,'0'0'10237,"3"1"-9812,-1 1-378,0-1 0,1 0 0,-1 1 0,-1-1 0,1 1 0,0-1 0,0 1 0,0 0 0,-1 0 0,1 0 1,-1 0-1,0 0 0,0 0 0,1 0 0,-1 1 0,0-1 0,0 4 0,1 0 25,-1 1 1,0 0-1,-1 0 1,0 0-1,-1 13 0,-11 91 252,12-108-262,4 7 100,-4-9-157,0-1 1,0 1 0,0 0-1,0 0 1,0 0-1,0-1 1,0 1 0,0 0-1,1 0 1,-1-1-1,0 1 1,0 0 0,1 0-1,-1-1 1,0 1 0,1 0-1,-1-1 1,1 1-1,-1 0 1,1-1 0,-1 1-1,1-1 1,0 1-1,-1-1 1,1 1 0,0-1-1,-1 1 1,1-1 0,0 0-1,-1 1 1,1-1-1,0 0 1,0 0 0,-1 0-1,2 1 1,16-4 19,-1-1 0,1-1 0,-1 0 0,0-2 0,-1 1 0,16-10 0,89-34-68,-115 47 85,0 1 0,0 1-1,0-1 1,0 1 0,0 0-1,1 0 1,-1 1-1,0 0 1,1 0 0,-1 0-1,0 1 1,0 0-1,1 0 1,-1 1 0,0 0-1,0 0 1,0 0 0,-1 1-1,1-1 1,0 1-1,8 7 1,7 6 164,0 0 0,-1 2 0,30 34 0,-42-44-166,15 17 64,-10-10-43,1 0 1,0-1-1,19 13 0,-27-22-48,1-1 0,0 0 0,0-1 0,0 0 0,0 0 0,0 0 1,1-1-1,-1 0 0,1 0 0,0-1 0,13 1 0,-4-2-1,-1-1 0,1-1 0,-1 0 0,1-1 0,-1-1 0,0 0 0,20-9 0,105-56 48,-63 29 22,-36 17 28,-22 12-1,41-17 0,-55 26-92,1 0 0,0 0 0,0 1 0,0-1 0,0 1 0,0 1 0,1 0 0,-1 0 0,0 0 0,9 2 0,155 27 252,-161-29-279,1-1 0,-1 0 1,0-1-1,0 0 0,0 0 0,0-1 0,0 0 0,-1-1 0,15-7 0,-22 10 7,0 0-30,-1 15-1835,-1-11 732,0 1 1,0-1 0,0 1-1,0-1 1,0 1-1,-1-1 1,0 1 0,-1 5-1,-4 5-6896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3:30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0 13453,'0'0'8902,"1"4"-7623,6 16-829,-1-1 0,-2 1 0,0 0 0,0 0 0,-2 0 0,-1 0 0,0 0 0,-3 23 0,-4 21 199,-19 81-1,-20 65 102,-50 315 739,92-492-1406,1-1 0,2 1 0,1-1 0,1 1 0,13 59 0,-13-81-104,1-1 1,1 1-1,0-1 1,0 1-1,1-1 0,0-1 1,1 1-1,0-1 0,1 0 1,0 0-1,0 0 0,0-1 1,1-1-1,1 1 1,-1-1-1,1 0 0,0-1 1,1 0-1,0-1 0,17 7 1,-4-4-355,1-2-1,0 0 1,0-2 0,1-1 0,-1 0 0,1-2 0,0-1-1,0-1 1,-1-1 0,32-7 0,95-28-3864,-7-9-3709,-137 44 7374,98-35-10839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30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 7413,'39'-3'1464,"-8"12"-288,-15 0-268,3 2-236,0 3-332,7 12-424,-1-3-408,0 0-620,-5 2-1960,2 10-1157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31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0 115 8361,'12'-35'3939,"-7"32"-2232,39 1 1975,84-15 0,-114 14-3586,0 1-1,1 1 0,-1 0 1,1 1-1,-1 1 0,1 0 1,-1 1-1,0 1 0,0 0 0,0 0 1,0 2-1,0 0 0,16 8 1,-8-1-53,0 2 0,0 0 0,-2 2 0,0 0 0,-1 1 0,30 34 0,-33-32-23,2 1 0,0-2 0,1-1 0,1 0 0,0-1 0,2-1 0,24 13 0,-40-26-28,1 0 0,0 0 0,0 0 0,0-1 0,0 0 0,1-1 0,-1 1 0,0-1 0,0-1 0,0 1 0,0-1 0,1-1 0,-1 1 0,0-1 0,-1 0 0,14-6 0,-4 1-3,-1-1-1,-1 0 1,1-1-1,-2 0 1,1-1-1,13-13 1,-7 2 2,-1-1 0,0 0 0,-2-2 0,0 0 0,-2-1 0,-1 0-1,-1-2 1,12-31 0,-9 12-48,-16 43 50,-2 4-3,-2 0 8,-1 0 0,1 1-1,1 0 1,-1 0-1,0 0 1,0 0 0,1 1-1,-1-1 1,1 1-1,0 0 1,0 0 0,0 0-1,0 0 1,0 1-1,1-1 1,-1 1 0,1-1-1,-3 8 1,-5 11-56,0 1 1,-7 29-1,6-18-100,9-26 140,-1-1 0,1 1 1,0 0-1,-1 15 0,5-21 15,-1 0 0,1 0 0,-1 0 0,1-1 0,0 1 0,-1 0 0,1-1 0,0 0 0,0 1 0,0-1 0,0 0 1,1 0-1,-1 0 0,0 0 0,3 0 0,1-1 28,0-1 1,0 0 0,0 0-1,0 0 1,0-1 0,-1 0 0,1 0-1,0 0 1,-1-1 0,9-5-1,12-4 73,-17 8-74,1-1 10,0 1 0,0 0 0,0 0 0,0 1 0,1 0-1,0 1 1,-1 0 0,1 1 0,20 0 0,-24 1-18,-1 1-1,1 0 1,-1 0 0,0 1-1,0-1 1,0 1 0,1 1-1,-2-1 1,1 1 0,0 0-1,-1 0 1,1 1 0,-1 0-1,0 0 1,0 0 0,0 0-1,-1 1 1,1 0 0,-1 0-1,-1 0 1,1 0 0,-1 0-1,1 1 1,3 9-1,0 9 172,-1 0 0,0 0 0,-2 1 0,-1-1 0,-1 1 0,-1 39 0,-5 1 442,-16 81 0,9-78-395,-4-1 0,-3-1 0,-3 0 0,-2-2 0,-4 0 0,-2-2-1,-2-1 1,-73 103 0,30-68-50,-5-4-1,-118 109 1,159-167-47,-66 45-1,102-77-141,4-7 24,15-17-21,1 1 0,1 1 1,1 0-1,0 1 0,44-30 0,-15 11-65,9-9-52,254-189-685,-278 212 654,70-46-711,146-75-1,66 1-2334,-101 69-2866,-158 63 717,-9 13-3121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35.1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603 547 6657,'104'-150'5103,"-91"129"-3908,-2 0-1,-1 0 1,-1-1 0,0 0-1,9-44 1,-12 39-368,7-55 2687,-13 75-3166,0-1-1,0 0 1,0 0-1,-1 1 1,0-1-1,-1 1 0,0-1 1,-4-10-1,5 15-277,-1 1-1,1-1 1,-1 1-1,0 0 1,0 0 0,1 0-1,-2 0 1,1 0-1,0 0 1,0 0-1,-1 1 1,1-1-1,0 1 1,-1 0-1,0-1 1,1 1-1,-1 0 1,0 1-1,1-1 1,-1 0-1,0 1 1,0 0-1,0-1 1,-5 2-1,-3-1 85,-1 0-1,0 1 1,0 1-1,-22 6 1,5 1 46,0 2 0,1 1-1,0 1 1,-36 24 0,-100 77 244,133-90-372,1 1 0,1 2 1,2 1-1,0 1 0,-30 43 1,45-54-56,0 1 1,1 1-1,0 0 1,2 0 0,0 1-1,2 0 1,0 1-1,1-1 1,2 1 0,-4 41-1,7-28-8,3 0 0,0-1 0,3 1-1,0-1 1,3 0 0,0 0 0,3-1 0,0 0 0,31 59-1,13 5 58,118 158-1,17 26-14,-182-267-49,-1 0 0,0 0 0,0 1 0,-2 0 0,0 1 1,-1-1-1,0 1 0,-1-1 0,1 21 0,-4-28-1,0 0 1,-1 0-1,0 0 0,0 0 0,-1 0 0,0-1 0,0 1 0,-1-1 0,0 1 0,0-1 0,-1 0 0,0 0 0,0 0 1,-1-1-1,0 1 0,0-1 0,0 0 0,-1-1 0,0 1 0,-7 5 0,-6 2-36,-2-1 0,1 0 0,-1-2 0,-1 0 0,-33 9 0,36-12-244,16-6-392,16-14-2364,-9 10 2670,20-11-697,0 2-1,1 0 1,0 1 0,1 2-1,40-10 1,15-6-1637,24-12-2953,10-5-3365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35.4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483 190 8741,'3'-9'350,"-2"7"-146,0 0 0,0 0 0,0-1 0,0 1 0,0-1 0,0 1 0,-1 0 1,0-1-1,1 1 0,-1-1 0,0 0 0,0 1 0,0-1 0,0 1 0,-1-1 1,1 1-1,-1-1 0,0 1 0,1 0 0,-1-1 0,0 1 0,0 0 0,-1-1 1,1 1-1,0 0 0,-1 0 0,-2-3 0,-10-11 1573,-2 1 0,-23-19 0,31 28-1314,-1 1 0,0 0 1,0 0-1,0 1 0,0 0 0,-1 0 1,-16-3-1,16 5-291,0 0-1,0 1 1,0 0 0,0 1 0,0 0 0,0 0-1,0 1 1,0 0 0,0 1 0,1 0-1,-1 1 1,0 0 0,1 0 0,0 1 0,-1 0-1,2 1 1,-1 0 0,0 0 0,1 1 0,0 0-1,-13 14 1,10-9-109,1 1 0,1 0 0,0 1 0,1 0 0,0 1 0,1-1 0,0 1 0,1 1 0,1-1 0,0 1 0,1 0 1,1 0-1,-3 25 0,5-29-88,0 0 1,1-1-1,0 1 0,1 0 1,0 0-1,1 0 1,0-1-1,1 1 1,0 0-1,0-1 1,1 0-1,1 0 1,0 0-1,0-1 0,1 1 1,0-1-1,0-1 1,1 1-1,0-1 1,1 0-1,0 0 1,0-1-1,0-1 1,1 1-1,0-1 0,1 0 1,-1-1-1,1 0 1,0-1-1,0 0 1,13 3-1,3-1-120,1-2 0,-1-1 0,0-1 0,1-1 0,-1-1 0,32-5 0,156-33-161,-178 30 382,-31 7-59,1 0 0,-1 0-1,1 0 1,-1 1 0,1-1-1,-1 1 1,1 0 0,-1 1-1,0 0 1,1 0 0,-1 0 0,0 0-1,6 3 1,-7-2-3,-1 0 1,1 0 0,-1 1-1,0 0 1,0 0-1,0-1 1,0 2-1,-1-1 1,1 0-1,-1 0 1,0 1-1,0 0 1,0-1 0,0 1-1,-1 0 1,1 0-1,0 4 1,12 42-301,-11-37-392,0 0 0,1-1 0,0 1 0,1-1 0,12 22-1,-16-33 433,0 1 0,0-1 0,0 1 0,0-1 0,0 1 0,0-1 0,1 0-1,-1 0 1,1 0 0,-1 0 0,0 0 0,1 0 0,0 0 0,-1 0-1,1 0 1,0-1 0,-1 1 0,1-1 0,0 1 0,3-1 0,0 0-808,0 0 1,1-1-1,-1 0 1,0 0 0,9-3-1,-6 2 77,27-9-6188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35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3144,'34'45'296,"-27"-30"-1316,15 8 300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36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185 113 6281,'4'-3'1746,"2"0"-1187,0-1-1,0 0 0,0 0 1,-1-1-1,0 0 0,0 0 0,0 0 1,0 0-1,-1-1 0,5-7 1,23-37 6197,-36 50-6328,-3 0-363,0 0 0,0 0 1,-1 1-1,1 0 0,0 1 1,0-1-1,0 1 0,1 1 1,-1-1-1,0 1 1,1 0-1,-1 1 0,1 0 1,0 0-1,1 0 0,-1 0 1,0 1-1,1 0 0,-7 9 1,-8 10 37,0 1 0,2 1 0,-18 32 0,29-43-81,-1 0 0,2 0-1,0 1 1,1 0 0,0 1 0,2-1-1,-1 1 1,2 0 0,1 0-1,0-1 1,3 34 0,-2-40-33,1 0 1,1 1-1,0-1 1,0 0-1,1 0 1,1 0-1,-1-1 1,2 1-1,-1-1 1,1 0-1,1 0 1,-1 0-1,2-1 1,-1 0-1,1 0 1,0 0-1,1-1 1,-1 0-1,2-1 1,11 8-1,-12-10 0,0 0 0,1-1 0,0 0 1,0-1-1,0 1 0,0-2 0,0 1 0,0-2 0,0 1 0,0-1 0,1 0 1,-1-1-1,0 0 0,0-1 0,0 1 0,0-2 0,0 1 0,-1-2 0,15-6 1,12-7-2,-1-2 1,-1-2 0,40-32 0,-57 41 2,30-27 15,14-11-2,-54 46-1,0 0 0,0 0 0,0 1 0,0 0 0,1 1 0,-1-1 0,1 1 0,11-2 0,-13 4-4,-1 0-1,1 0 1,0 0 0,-1 1-1,1 0 1,-1 0 0,0 0-1,1 0 1,-1 1 0,0-1-1,0 1 1,0 1 0,0-1-1,0 0 1,0 1-1,-1 0 1,1 0 0,4 4-1,7 9-4,0 0 0,19 29 0,-17-21-1,-5-8 4,-10-12 3,1 1 0,0-1 0,0-1 0,0 1 0,7 6 0,-9-9 0,0 0 0,1-1 0,-1 1 0,0 0 0,1-1 0,-1 1 0,0-1 0,1 1 0,-1-1 0,1 0 0,-1 1 0,1-1 0,-1 0 0,1 0 0,-1 0 0,1 0 0,-1 0 0,1-1 0,-1 1 0,1 0 0,-1-1 0,1 1-1,1-2 1,12-6 26,-1 0 0,-1-1 0,1 0 0,-2-1 0,1-1 0,17-19 0,30-26 151,-31 36-13,0 0 1,53-25-1,-79 43-124,0 1 0,0 0 0,1-1 1,-1 2-1,1-1 0,-1 0 0,1 0 0,0 1 0,-1 0 1,1 0-1,-1 0 0,1 0 0,0 1 0,-1-1 0,1 1 1,3 1-1,-1 0 30,-1 1 0,1 0 0,-1-1 0,0 2 0,0-1 0,0 1 0,0-1 0,-1 1 0,5 5 0,2 5 114,0 0-1,0 1 0,-1 0 0,-1 1 1,11 24-1,-10-15-52,3 4 108,24 41-1,-32-61-207,1 0-1,1-1 1,-1 0-1,1 0 0,1 0 1,0-1-1,0 0 0,15 9 1,-4-5-151,2 0-1,-1-2 1,1 0 0,1-1 0,-1-1 0,1-2 0,1 0 0,23 2-1,-15-4-127,-1-2 0,1-1 0,0-2 0,0-1 0,46-10 0,-38 3 16,0-1 0,-1-2-1,0-2 1,-2-2 0,1-1 0,-2-1 0,-1-2 0,0-2 0,45-39 0,-71 54 193,0 0-1,-1 0 1,0-1 0,0 0 0,-1 0 0,0-1 0,9-18-1,-7 7 134,0-1 0,7-38 0,-14 58-1,-4-16 94,0 7 36,-3 10 11,-11 20 226,-11 36 162,11-18-359,-7 15 150,-20 62 1,39-98-332,1 0 1,0 0-1,1 1 1,1-1-1,1 1 1,0 0-1,1 0 1,3 23-1,-2-36-89,0 0 0,0 0-1,1 0 1,-1 0 0,1-1-1,-1 1 1,1 0-1,1-1 1,-1 0 0,0 1-1,1-1 1,-1 0 0,1 0-1,0 0 1,0-1-1,0 1 1,1-1 0,-1 1-1,1-1 1,-1 0 0,1-1-1,0 1 1,-1-1-1,1 1 1,0-1 0,0 0-1,0 0 1,0-1 0,4 1-1,5 0-90,-1 0 0,1-1 0,-1 0 0,1-1 0,-1-1 0,1 0 0,-1 0 0,16-6 0,-4-3-33,-1 0-1,1-1 1,-2-1 0,31-24 0,-3 3-424,-49 33 402,1 0 0,-1 0-1,1 0 1,-1 0 0,1 0 0,0 1-1,-1-1 1,1 1 0,0-1 0,0 1 0,-1-1-1,1 1 1,0 0 0,0 0 0,-1 0-1,1 0 1,0 0 0,0 0 0,0 1-1,-1-1 1,1 0 0,2 2 0,15 13-7484,-9-1-1672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36.4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92 10589,'-51'-43'2532,"38"26"-384,-2 3-379,2 5-353,0 0 952,23 29-7977,9 12 1201,-13-24-3413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46.6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362 181 12565,'0'-2'2045,"-1"-3"-1302,-1 0 0,1 1 1,-1-1-1,0 1 0,0-1 0,0 1 1,-4-6-1,5 9-465,-1-1 1,1 0 0,-1 1-1,1-1 1,-1 1-1,0-1 1,1 1-1,-1 0 1,0-1-1,0 1 1,0 0-1,0 1 1,0-1-1,0 0 1,0 0-1,0 1 1,-1-1 0,1 1-1,0 0 1,-3 0-1,1 2-47,1 1-1,0 0 1,0 1-1,0-1 1,1 1 0,-5 7-1,-2 8 24,1 0 0,1 1-1,0 0 1,2 0 0,-4 22 0,0 0 79,-18 104 410,18-88-434,-22 78 0,-100 340-271,113-404-228,12-31 88,23-53 112,-10 4 4,0-1 0,0 0 1,-1 0-1,0 0 1,9-21-1,22-61-73,-19 45 54,148-454-74,-100 286-5,-54 172 48,2 1 1,1 1-1,3 0 1,38-65-1,-53 101 37,-1 0-1,1 1 0,-1-1 1,1 1-1,0 0 0,0 0 1,0 0-1,1 0 0,-1 0 1,1 1-1,0-1 0,-1 1 0,1 0 1,0 0-1,0 1 0,0-1 1,1 1-1,-1 0 0,0 0 1,1 0-1,-1 1 0,0-1 1,1 1-1,-1 0 0,0 0 0,1 1 1,-1-1-1,0 1 0,1 0 1,-1 0-1,0 1 0,0-1 1,0 1-1,0 0 0,0 0 1,0 0-1,-1 0 0,7 6 0,6 5 67,-2 1 0,0 0 0,-1 0 0,0 2 0,-1 0 0,14 24 1,-4 0 300,29 74 1,1 30-89,49 228 0,-2 157 35,-99-528-315,13 85-1499,4-1 0,34 101 1,-50-183 1153,0 0 1,1 0 0,-1 0-1,1-1 1,-1 1 0,1-1-1,0 1 1,0-1 0,1 0-1,3 4 1,10 2-2885,0-10-4173,0-6-3466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46.8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178 183 10637,'-33'0'1246,"24"1"-703,0-1 0,0 0 0,0 0 0,0-1 0,1 0 0,-1-1 0,0 1 0,0-2 0,1 1-1,0-1 1,-16-8 0,22 10-251,0 0-1,0-1 1,0 1-1,0-1 0,0 0 1,0 0-1,0 1 1,1-1-1,-1 0 1,1 0-1,-3-4 0,4 6-237,0-1 0,0 0-1,0 1 1,-1-1 0,1 0-1,0 1 1,0-1-1,0 0 1,0 1 0,0-1-1,1 0 1,-1 1 0,0-1-1,0 0 1,0 1 0,0-1-1,1 1 1,-1-1-1,0 0 1,1 1 0,-1-1-1,0 1 1,1-1 0,-1 1-1,1-1 1,-1 1 0,1-1-1,0 1 1,5-4 39,0 0 0,1 1 0,0 0 0,-1 1 0,1-1 0,14-2 0,52-9-712,149-11 0,-153 20-77,85-8-1374,192-16-7735,-222 20 2496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47.1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29 11217,'0'-1'211,"0"0"1,0 0-1,0 0 1,-1 0-1,1 0 1,0 0-1,0-1 1,-1 1-1,1 0 1,-1 0-1,1 0 1,-1 0-1,1 1 0,-1-1 1,1 0-1,-1 0 1,0 0-1,0 0 1,1 0-1,-1 1 1,0-1-1,0 0 1,0 1-1,0-1 0,0 1 1,0-1-1,0 1 1,0-1-1,0 1 1,0 0-1,0-1 1,0 1-1,0 0 1,0 0-1,0 0 1,-2 0-1,-2-1-131,2 0 1177,1 4 21,1-1-1161,-11 19 874,1 0-1,0 0 1,2 1-1,-11 40 1,-2 49 341,5 2 1,6-1-1,2 151 1,4-115-1638,-1 6-2703,5-98 624,0-16-1350,2-1-4898,2-13-2377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3:34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48 9149,'1'0'141,"1"-1"-1,-1 0 1,0 0 0,0 0-1,0 0 1,0 0 0,0 0-1,0 0 1,0-1 0,0 1-1,0 0 1,-1 0 0,1-1 0,0 1-1,-1 0 1,1-1 0,-1 1-1,1-1 1,-1 1 0,0-3-1,6-17 6385,-3 29-6161,-1 1 0,-1-1 1,0 0-1,0 1 0,-1 0 0,0-1 1,0 1-1,-1-1 0,-3 15 1,1 5 325,-44 433 4841,19-224-4619,14 51-1398,20-98-3330,-6-149 2007,3 20-2523,6-24-1797,9-11-3719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47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57 195 12889,'-47'-74'2284,"40"51"17,4 3-277,3 3-436,0-1-340,6 4-292,4 0-160,19 5-156,18 4-536,1 10-416,12 1-284,7 8-764,6 1-576,6-4-484,1 15-3009,2 5-4364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47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0 304 14213,'0'0'3689,"3"-15"-2261,4-2-252,21 0-296,23-9-208,9 9-432,17-9-456,11-5-848,8-9-832,12-3 48,9 6-3265,4 3-4064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47.7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92 14409,'25'-5'5817,"-3"-1"-4429,1 0-248,8 3-308,30-5-556,2 5-420,13-9-424,4 4-700,-4-4-856,-6-2-844,0 6-1977,0 2-3916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52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80 154 5416,'-4'-1'1353,"-30"-6"1149,31 6-1327,-7-6 704,9 7-1671,0 0-1,0-1 1,0 1-1,0 0 1,1-1 0,-1 1-1,0-1 1,0 1-1,1-1 1,-1 1 0,0-1-1,1 0 1,-1 1-1,0-1 1,1 0 0,-1 0-1,1 1 1,-2-3-1,3 2-7,0 1 0,0-1 0,-1 0 0,1 0 0,0 0 0,-1 0-1,1 0 1,-1 0 0,0 0 0,1 0 0,-1 0 0,0 0 0,1 0-1,-1 0 1,0 0 0,0 0 0,0 0 0,0 0 0,0 0 0,0 0-1,0-1 1,0 1 0,-1 0 0,1 0 0,0 0 0,-1 0 0,1 0-1,-1 0 1,1 0 0,-1 0 0,1 0 0,-1 1 0,1-1 0,-1 0-1,0 0 1,0 0 0,1 1 0,-1-1 0,0 0 0,0 1 0,0-1-1,-1 0 1,-5-5 1871,13 1-1965,1 0 0,-1 1 0,1 0-1,0 0 1,1 0 0,-1 1-1,1 1 1,-1-1 0,1 1 0,0 0-1,0 1 1,0 0 0,14-1-1,-12 1-16,632-36 627,3 51-626,-38 32-1258,-437-19 129,-146-23 740,0 2 0,35 13 0,-48-15 43,-1 1 0,0 1-1,0 0 1,0 0 0,11 11 0,-19-16 128,-1 1 0,0-1 0,0 0 0,0 1 0,0-1 0,0 1 0,0 0 0,0-1 0,0 1 0,-1 0 0,1-1 0,-1 1 0,1 0 0,-1 0 0,0-1-1,1 1 1,-1 0 0,0 0 0,0 0 0,0-1 0,-1 5 0,-11 32-2509,11-35 2209,-18 29-5565,-5-3-3816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52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388 50 10757,'-11'-7'1637,"-1"0"-1,1 1 1,-1 0-1,-1 1 1,1 0 0,0 1-1,-23-4 1,28 7-1233,0 1 1,1-1-1,-1 1 0,0 0 1,0 1-1,1 0 0,-1 0 0,0 0 1,1 1-1,-1 0 0,1 0 1,0 1-1,0-1 0,0 1 1,0 1-1,0-1 0,-7 7 1,1 0-350,0 0 1,0 1 0,1 0-1,1 1 1,0 1 0,0-1-1,1 2 1,1-1 0,0 1-1,1 0 1,0 1 0,2 0-1,-1 0 1,2 0 0,0 0-1,1 1 1,0 0 0,1 0-1,1 22 1,0-26-288,0 39-1536,1-1-1,11 76 0,6 12-9613,-4-55-955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53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62 11657,'-39'-27'6400,"37"25"-4587,-20 8 2312,18-4-3887,0-1 0,1 1 0,-1 0 0,1 0 1,-1 0-1,1 1 0,0-1 0,0 1 0,0-1 0,0 1 0,0 0 0,0 0 1,1 0-1,0 1 0,-3 3 0,2 0-21,0-1 0,1 1 0,-1 0 0,1 0 1,0 0-1,1 0 0,-1 14 0,1-6-62,1 0 0,1 0 0,1 0 0,0 0 0,0-1 1,2 1-1,9 25 0,-5-21-88,1-1 0,1 1-1,1-2 1,1 1 0,0-1 0,1-1 0,0 0 0,2-1 0,18 15 0,-20-20-70,0 0 1,1 0 0,1-2 0,-1 1-1,1-2 1,0 0 0,1-1 0,0 0 0,0-2-1,0 0 1,26 4 0,-37-8-5,1 1 0,0-1 0,-1 0 0,1 0 0,0-1 0,-1 0 0,1 0 0,0 0 0,-1 0 0,1-1 0,-1 0 0,0 0 0,0-1-1,1 1 1,-2-1 0,1 0 0,0-1 0,0 1 0,-1-1 0,0 0 0,0 0 0,0 0 0,0 0 0,-1-1 0,0 0 0,0 1 0,5-12 0,-4 8 13,-1-1 0,0 0 0,-1 0 0,0 0 0,0 0 0,-1 0 0,0 0 0,-1 0-1,0 0 1,0-1 0,-1 1 0,0 0 0,-1 0 0,0 0 0,0 0 0,-5-12 0,-3-2-70,-2 0 1,0 1-1,-1 0 1,-1 1 0,-1 0-1,-1 1 1,-1 1-1,0 1 1,-2 0-1,0 1 1,-1 1-1,0 1 1,-1 1-1,-1 1 1,-35-16-1,50 26-389,0 0 0,-1 1 0,1 0 0,0 0 0,-1 1 0,1 0 0,-1 0 0,-13 1 0,16 0-298,1 1 1,0 0-1,0 0 1,0 0-1,0 0 0,0 1 1,0-1-1,0 1 0,1 0 1,-1 0-1,1 1 1,-1-1-1,1 1 0,-5 4 1,-8 16-11243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57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607 105 9121,'-14'-16'889,"10"10"-381,0 1-1,0 0 1,-1 0-1,0 1 1,0 0-1,0-1 1,-1 2-1,1-1 1,-9-4-1,-12-5 1080,18 9-975,0 0 0,0 0 0,-1 1 0,1 0 0,-18-4 0,12 6-265,-1 0 1,0 2 0,0-1-1,1 2 1,-1 0-1,1 0 1,-1 2-1,1-1 1,0 2 0,0 0-1,-16 9 1,3-1 4,2 2 1,-1 1 0,2 0-1,-37 33 1,-1 18 252,49-53-487,12-11-92,-1-1 0,0 0 0,1 0 0,-1 1 0,1-1 0,0 1 0,0-1 1,0 1-1,0-1 0,0 1 0,1 0 0,-1 0 0,1-1 0,0 1 0,0 0 0,0 0 0,0-1 0,0 1 0,0 0 0,1 0 0,0-1 0,-1 1 0,1 0 0,0-1 0,0 1 0,0-1 0,1 1 0,-1-1 1,0 0-1,1 1 0,0-1 0,-1 0 0,1 0 0,0 0 0,0 0 0,0-1 0,1 1 0,-1 0 0,0-1 0,1 1 0,-1-1 0,1 0 0,3 1 0,3 1 63,0-1 0,1 0 1,-1-1-1,1 0 0,0-1 0,-1 0 0,1 0 0,-1-1 0,1 0 0,-1-1 1,1 0-1,-1 0 0,11-5 0,15-7 528,65-35 1,-70 34-207,-15 7-101,-4 2-139,0 0 1,0 1 0,1 0 0,0 1-1,12-3 1,-22 7-168,-1 1 0,1-1 0,-1 1 1,0-1-1,1 1 0,-1 0 0,0 0 0,1-1 0,-1 1 1,0 0-1,0 0 0,0 0 0,1 0 0,-1 0 0,0 1 1,-1-1-1,1 0 0,0 0 0,0 1 0,1 1 0,-2 4-330,1 0-1,-1 0 1,-1 0 0,1 1-1,-1-1 1,0 0-1,-3 7 1,-1 12-1582,4-16 752,-4 33-1961,2-9-5766,3-9-2926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58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231 66 11189,'0'1'108,"0"-1"0,0 1 0,-1-1 0,1 1 0,0 0 0,-1-1 0,1 1 1,-1-1-1,1 1 0,0-1 0,-1 1 0,1-1 0,-1 1 0,0-1 0,1 0 0,-1 1 0,1-1 0,-1 0 0,1 0 0,-1 1 0,0-1 0,1 0 0,-1 0 0,0 0 1,1 0-1,-1 1 0,-1-1 0,-16-10 3099,15 9-2702,1-1-1,-1 0 1,0 0-1,0 1 0,1 0 1,-1-1-1,0 1 1,-1 0-1,1 1 1,0-1-1,-6 0 0,-113 9 4784,120-8-5173,1 0 0,0-1 1,0 1-1,-1-1 1,1 0-1,0 1 0,0-1 1,0 0-1,0 0 0,0 0 1,0 1-1,0-1 1,0 0-1,1 0 0,-1 0 1,0-1-1,0 1 0,1 0 1,-1-2-1,-12-24 1295,12 23-1427,2 3 39,1 0-1,0-1 1,0 1 0,0 0 0,0 0-1,0 1 1,0-1 0,0 0-1,1 1 1,-1-1 0,0 1 0,0 0-1,4-1 1,2 3-22,0 0 0,0 1 0,0 0 0,-1 0 0,1 0 0,-1 1 0,1 0 0,11 10 0,2 3 0,29 28 0,-36-30-85,-1-1 0,-1 2 0,0 0 0,-1 0 0,11 22 0,-18-31 54,-1 0 0,0-1 1,0 1-1,-1 0 0,1 0 0,-2 0 0,1 1 1,-1-1-1,0 0 0,-1 1 0,1-1 1,-2 0-1,1 1 0,-1-1 0,0 0 0,0 1 1,-4 8-1,5-15 25,0 1-1,-1-1 1,1 0-1,-1 0 1,0 0 0,1 0-1,-1 0 1,0 0-1,1 0 1,-1 0 0,0 0-1,0 0 1,0 0-1,0-1 1,0 1 0,0 0-1,0 0 1,0-1-1,0 1 1,0-1 0,-1 1-1,1-1 1,0 0-1,0 1 1,0-1 0,-1 0-1,1 0 1,0 0 0,0 0-1,-1 0 1,-1 0-1,1-1 6,0 1-1,0-1 0,-1 0 1,1 0-1,0 0 0,0 0 1,0 0-1,1 0 0,-1-1 1,0 1-1,0 0 0,1-1 1,-1 0-1,1 1 1,-1-1-1,-1-4 0,1 2 7,1 0 1,-1 0-1,1 0 0,0-1 0,0 1 0,1 0 0,0-1 0,-1 1 1,1-1-1,1 1 0,-1 0 0,1-1 0,-1 1 0,1-1 1,1 1-1,1-6 0,2-5-17,1 1 1,0 0 0,10-16-1,-6 15 11,1 1 0,1-1-1,0 2 1,1-1 0,0 2-1,1 0 1,1 0 0,0 2 0,0 0-1,1 0 1,0 2 0,1 0-1,-1 0 1,2 2 0,-1 0-1,1 1 1,22-3 0,-30 7 21,0 0 1,0 1-1,0 0 0,0 0 0,0 1 1,-1 1-1,1 0 0,0 0 1,0 1-1,-1 0 0,0 1 1,1 0-1,-1 0 0,-1 1 1,1 0-1,-1 0 0,0 1 0,13 12 1,-10-7 9,-2 0 1,0 0 0,0 1-1,-1 0 1,0 1 0,-1-1-1,0 1 1,-1 1-1,-1-1 1,0 1 0,-1 0-1,3 19 1,27 159-2849,-12-62-4779,-12-78 482,8 4-4644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58.6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859 507 10177,'0'-2'352,"0"1"0,0-1 0,0 0 0,0 0 0,-1 0 0,1 1 0,0-1 0,-1 0 0,1 0 0,-1 1 0,0-1 0,1 0 0,-1 1 0,0-1 0,0 0 0,0 1 0,0-1 0,0 1 0,-1 0 0,1-1 1,0 1-1,-1 0 0,1 0 0,-1 0 0,-2-2 0,-43-28 2857,28 22-2519,0 0 0,0 1-1,0 1 1,-1 1 0,0 1 0,0 0 0,-34-2 0,26 5-342,0 2 0,0 1 0,0 1 0,1 1 0,-30 8 1,8 2-351,1 2 0,0 3 0,2 2 0,0 1 0,-78 51 0,118-68-41,1 0 0,-1 1 0,1 0 0,0-1 0,1 2-1,-7 7 1,11-12 39,0-1 1,0 1-1,1 0 0,-1-1 0,0 1 0,0-1 0,0 1 0,0 0 0,1-1 0,-1 1 0,0-1 0,1 1 0,-1 0 0,0-1 0,1 1 0,-1-1 0,1 1 0,-1-1 1,1 0-1,-1 1 0,1-1 0,-1 1 0,1-1 0,-1 0 0,2 1 0,14 9-42,9-6 5,0-1 1,38 1-1,-32-3 27,-2 2-4,0 1-1,0 1 1,-1 1-1,0 2 0,37 14 1,121 68 9,-104-47 3,-49-25-122,2-2 1,0-2-1,0-1 1,1-2-1,51 10 1,-75-20 56,0 1-1,0-2 1,-1 0 0,1 0-1,0-1 1,0 0 0,0-1 0,-1-1-1,15-4 1,-18 3 55,0 1 0,-1-1 1,0 0-1,0-1 0,0 0 0,0 0 0,0 0 1,-1-1-1,0 0 0,-1 0 0,1 0 0,-1-1 0,0 0 1,6-11-1,1-10 156,-1 1 0,-2-1 0,-1-1 1,0 0-1,-3 0 0,3-31 0,5-17 38,87-382 1481,-87 433-1419,-13 26-224,0-1-1,0 1 0,0-1 1,1 1-1,-1 0 0,0-1 1,0 1-1,0-1 0,1 1 1,-1 0-1,0-1 0,1 1 0,-1 0 1,0-1-1,1 1 0,-1 0 1,0-1-1,1 1 0,-1 0 1,0 0-1,1-1 0,-1 1 1,1 0-1,-1 0 0,1 0 0,-1 0 1,1 0-1,-1 0 0,0-1 1,1 1-1,-1 0 0,1 0 1,0 1-1,1 6 100,0 1 0,-1-1 0,0 1 1,0-1-1,-1 1 0,0 0 0,-2 15 0,1 0 66,-9 130-6,-35 177-1,8-79-145,-40 215-29,54-343 0,5 18-2849,17-121 2072,1-1-1,0 0 1,1 1-1,2-1 0,4 20 1,-6-33-812,1-1 0,0 0 0,0 1 0,0-1 0,6 8-1,-6-9-17,11 17-9520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6:44:58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66 13901,'2'-6'925,"-2"0"-1,1 0 1,0 0 0,-1 0-1,0 1 1,-1-1-1,-1-10 1,3 15-758,0 0 0,0 0 0,0 1 0,0-1 0,1 0 0,-1 1 1,0-1-1,0 1 0,0-1 0,1 1 0,-1 0 0,0-1 0,1 1 0,-1 0 0,2 0 0,-2 0 44,14-1 86,-1 1-1,1 1 1,-1 0-1,0 1 1,1 0 0,-1 1-1,0 1 1,0 0-1,19 9 1,-12-4-183,0 0 0,-1 1 0,0 1 0,-1 1 0,0 0 0,-1 2 0,0 0 0,18 20 0,-29-27-100,0 2 0,-1-1 1,0 0-1,0 1 0,-1 0 0,0 1 0,0-1 0,4 17 1,-7-18-14,0-1 0,-1 1 1,0-1-1,0 1 1,-1 0-1,0-1 1,-1 1-1,1 0 1,-1-1-1,-1 1 1,1-1-1,-2 1 0,-2 6 1,0-2 7,-1 0-1,0-1 1,-1 0 0,0 0 0,-1-1-1,-1 0 1,1 0 0,-1-1 0,-1 0-1,0 0 1,0-1 0,-21 12 0,-9 3-303,-2-2-1,-52 19 1,81-35-168,0-1-1,0 0 1,0-1-1,-23 2 1,-22-6-5641,73-19-10051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E9F8-76D4-D1B0-F7DD-F0599199A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488A5-FEC9-A5DF-FFFD-B53AB11FB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4B71B-1481-BB5B-F45A-6FEE86CD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3CE2-DD85-49C4-B8EB-C6D4C3FCE92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91F31-BDD7-6A51-F5D3-A3356F74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10F0D-C168-89C0-1CC1-37B144E3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D20-D888-42AB-A37E-241C5A104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9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AB73-1046-3172-245C-450351A8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1927F-7495-94E3-D941-4B5828D04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D837B-FD8C-FD47-03E8-E54285BF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3CE2-DD85-49C4-B8EB-C6D4C3FCE92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8C823-122F-0D1D-8C4B-76996C52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E76DE-7A95-7AE4-030B-B2EFBCEF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D20-D888-42AB-A37E-241C5A104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41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17406-D138-A785-CF1C-089375A44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8018F-F078-1BD2-572C-19305B9AF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86E80-E47C-1B7E-C7B3-0786CBF3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3CE2-DD85-49C4-B8EB-C6D4C3FCE92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DA5C5-C5E3-4F39-3A3A-5C65CB7D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6527E-875C-EF9F-94C0-2811251B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D20-D888-42AB-A37E-241C5A104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31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EA0C-D845-F57E-1EFB-47DAC9A7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56F0B-5106-35D5-072B-F711C4669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88324-C4BA-4A55-1C0C-3668B3BA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3CE2-DD85-49C4-B8EB-C6D4C3FCE92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CCA6D-42DF-F49D-AD75-CBAFD70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C4B3F-0342-67CB-4FEC-8B6FAB65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D20-D888-42AB-A37E-241C5A104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27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7282-5FF6-1E91-CE05-21938A2C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E5BAC-936B-D331-4CCF-088872C4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AD56B-0BE7-35D1-618E-43097E0A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3CE2-DD85-49C4-B8EB-C6D4C3FCE92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32CDA-FC22-7C00-18C2-DA7AFA6D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DB5E2-15C9-0EE7-2B22-DED11A72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D20-D888-42AB-A37E-241C5A104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98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A577-A581-8F2C-946E-480D8455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00C0-2474-940B-0B6E-C7BCF396B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EEE3B-6D7E-F568-C60B-5A50F52EF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84459-F118-EE17-C54C-128263C1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3CE2-DD85-49C4-B8EB-C6D4C3FCE92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DD02F-C838-3855-8417-30701282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E31A5-A5E7-84E8-1882-124AA0AB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D20-D888-42AB-A37E-241C5A104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32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3FBE-2E43-8A28-21B0-51E27C72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930E1-86F4-5355-C2AE-98995FB53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6F4A5-482E-BBCA-E7BD-318E135A9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E7BFF5-9450-6322-B437-1EFF0BCF4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AB1F4-4F5E-7D28-A7B0-78FFE41A1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557849-331C-CF7E-DEE5-11AC9F89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3CE2-DD85-49C4-B8EB-C6D4C3FCE92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8A434-7E52-302F-A111-C05039F4D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4570A-9F01-463D-A31A-8DF7CC2F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D20-D888-42AB-A37E-241C5A104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E9B0B-CDFC-D91E-1C9F-2197BDE7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E254A-49AD-6387-32E1-E0DE62A0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3CE2-DD85-49C4-B8EB-C6D4C3FCE92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C2B07-444E-6EA8-1E30-270F8ABC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A8C9A-DFC5-5091-7A6E-8FC38F7D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D20-D888-42AB-A37E-241C5A104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61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66199-D138-5F5A-A5F5-691360A2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3CE2-DD85-49C4-B8EB-C6D4C3FCE92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2C220-D7B4-9AC6-8FF0-5487BE3E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85D2B-3B77-F6AC-88B5-EAAADFE4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D20-D888-42AB-A37E-241C5A104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18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CC8E6-5E9D-D4A0-9ABE-552DDA38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3003F-66E6-363C-5243-CFAC53ED1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30C3D-F443-17EE-DF84-26345E88B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FE064-35F8-4727-B212-2E078981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3CE2-DD85-49C4-B8EB-C6D4C3FCE92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30AC1-205D-3C10-611A-2F65AFCA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4AC54-BFCD-848A-F3FF-7F09B695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D20-D888-42AB-A37E-241C5A104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6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3055-730A-DAAE-B266-10676347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36E631-0DBE-93D9-574D-55B08E768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4B592-D5E6-A602-0902-68F0BBE55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8DA1-E66F-D181-D109-53D16CAF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3CE2-DD85-49C4-B8EB-C6D4C3FCE92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B2C6B-A37E-A6E3-81A5-13F50755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5DD16-A01A-763D-B0E4-068C3D82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2D20-D888-42AB-A37E-241C5A104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00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F4259-7041-05E6-82C9-BB27A57D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852FD-8C38-7054-7393-25539EF90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97477-4D1B-FF36-D510-21143870B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613CE2-DD85-49C4-B8EB-C6D4C3FCE92F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18948-1AD8-8FC8-C6A2-F091E4DAE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F4B08-859E-BF82-516D-72EA500B9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9E2D20-D888-42AB-A37E-241C5A104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4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2" Type="http://schemas.openxmlformats.org/officeDocument/2006/relationships/customXml" Target="../ink/ink86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4.png"/><Relationship Id="rId21" Type="http://schemas.openxmlformats.org/officeDocument/2006/relationships/image" Target="../media/image96.png"/><Relationship Id="rId42" Type="http://schemas.openxmlformats.org/officeDocument/2006/relationships/customXml" Target="../ink/ink107.xml"/><Relationship Id="rId63" Type="http://schemas.openxmlformats.org/officeDocument/2006/relationships/image" Target="../media/image117.png"/><Relationship Id="rId84" Type="http://schemas.openxmlformats.org/officeDocument/2006/relationships/customXml" Target="../ink/ink128.xml"/><Relationship Id="rId138" Type="http://schemas.openxmlformats.org/officeDocument/2006/relationships/customXml" Target="../ink/ink155.xml"/><Relationship Id="rId159" Type="http://schemas.openxmlformats.org/officeDocument/2006/relationships/image" Target="../media/image165.png"/><Relationship Id="rId170" Type="http://schemas.openxmlformats.org/officeDocument/2006/relationships/customXml" Target="../ink/ink171.xml"/><Relationship Id="rId191" Type="http://schemas.openxmlformats.org/officeDocument/2006/relationships/image" Target="../media/image181.png"/><Relationship Id="rId205" Type="http://schemas.openxmlformats.org/officeDocument/2006/relationships/image" Target="../media/image188.png"/><Relationship Id="rId226" Type="http://schemas.openxmlformats.org/officeDocument/2006/relationships/customXml" Target="../ink/ink199.xml"/><Relationship Id="rId107" Type="http://schemas.openxmlformats.org/officeDocument/2006/relationships/image" Target="../media/image139.png"/><Relationship Id="rId11" Type="http://schemas.openxmlformats.org/officeDocument/2006/relationships/image" Target="../media/image91.png"/><Relationship Id="rId32" Type="http://schemas.openxmlformats.org/officeDocument/2006/relationships/customXml" Target="../ink/ink102.xml"/><Relationship Id="rId53" Type="http://schemas.openxmlformats.org/officeDocument/2006/relationships/image" Target="../media/image112.png"/><Relationship Id="rId74" Type="http://schemas.openxmlformats.org/officeDocument/2006/relationships/customXml" Target="../ink/ink123.xml"/><Relationship Id="rId128" Type="http://schemas.openxmlformats.org/officeDocument/2006/relationships/customXml" Target="../ink/ink150.xml"/><Relationship Id="rId149" Type="http://schemas.openxmlformats.org/officeDocument/2006/relationships/image" Target="../media/image160.png"/><Relationship Id="rId5" Type="http://schemas.openxmlformats.org/officeDocument/2006/relationships/image" Target="../media/image88.png"/><Relationship Id="rId95" Type="http://schemas.openxmlformats.org/officeDocument/2006/relationships/image" Target="../media/image133.png"/><Relationship Id="rId160" Type="http://schemas.openxmlformats.org/officeDocument/2006/relationships/customXml" Target="../ink/ink166.xml"/><Relationship Id="rId181" Type="http://schemas.openxmlformats.org/officeDocument/2006/relationships/image" Target="../media/image176.png"/><Relationship Id="rId216" Type="http://schemas.openxmlformats.org/officeDocument/2006/relationships/customXml" Target="../ink/ink194.xml"/><Relationship Id="rId237" Type="http://schemas.openxmlformats.org/officeDocument/2006/relationships/image" Target="../media/image204.png"/><Relationship Id="rId22" Type="http://schemas.openxmlformats.org/officeDocument/2006/relationships/customXml" Target="../ink/ink97.xml"/><Relationship Id="rId43" Type="http://schemas.openxmlformats.org/officeDocument/2006/relationships/image" Target="../media/image107.png"/><Relationship Id="rId64" Type="http://schemas.openxmlformats.org/officeDocument/2006/relationships/customXml" Target="../ink/ink118.xml"/><Relationship Id="rId118" Type="http://schemas.openxmlformats.org/officeDocument/2006/relationships/customXml" Target="../ink/ink145.xml"/><Relationship Id="rId139" Type="http://schemas.openxmlformats.org/officeDocument/2006/relationships/image" Target="../media/image155.png"/><Relationship Id="rId85" Type="http://schemas.openxmlformats.org/officeDocument/2006/relationships/image" Target="../media/image128.png"/><Relationship Id="rId150" Type="http://schemas.openxmlformats.org/officeDocument/2006/relationships/customXml" Target="../ink/ink161.xml"/><Relationship Id="rId171" Type="http://schemas.openxmlformats.org/officeDocument/2006/relationships/image" Target="../media/image171.png"/><Relationship Id="rId192" Type="http://schemas.openxmlformats.org/officeDocument/2006/relationships/customXml" Target="../ink/ink182.xml"/><Relationship Id="rId206" Type="http://schemas.openxmlformats.org/officeDocument/2006/relationships/customXml" Target="../ink/ink189.xml"/><Relationship Id="rId227" Type="http://schemas.openxmlformats.org/officeDocument/2006/relationships/image" Target="../media/image199.png"/><Relationship Id="rId12" Type="http://schemas.openxmlformats.org/officeDocument/2006/relationships/customXml" Target="../ink/ink92.xml"/><Relationship Id="rId33" Type="http://schemas.openxmlformats.org/officeDocument/2006/relationships/image" Target="../media/image102.png"/><Relationship Id="rId108" Type="http://schemas.openxmlformats.org/officeDocument/2006/relationships/customXml" Target="../ink/ink140.xml"/><Relationship Id="rId129" Type="http://schemas.openxmlformats.org/officeDocument/2006/relationships/image" Target="../media/image150.png"/><Relationship Id="rId54" Type="http://schemas.openxmlformats.org/officeDocument/2006/relationships/customXml" Target="../ink/ink113.xml"/><Relationship Id="rId75" Type="http://schemas.openxmlformats.org/officeDocument/2006/relationships/image" Target="../media/image123.png"/><Relationship Id="rId96" Type="http://schemas.openxmlformats.org/officeDocument/2006/relationships/customXml" Target="../ink/ink134.xml"/><Relationship Id="rId140" Type="http://schemas.openxmlformats.org/officeDocument/2006/relationships/customXml" Target="../ink/ink156.xml"/><Relationship Id="rId161" Type="http://schemas.openxmlformats.org/officeDocument/2006/relationships/image" Target="../media/image166.png"/><Relationship Id="rId182" Type="http://schemas.openxmlformats.org/officeDocument/2006/relationships/customXml" Target="../ink/ink177.xml"/><Relationship Id="rId217" Type="http://schemas.openxmlformats.org/officeDocument/2006/relationships/image" Target="../media/image194.png"/><Relationship Id="rId6" Type="http://schemas.openxmlformats.org/officeDocument/2006/relationships/customXml" Target="../ink/ink89.xml"/><Relationship Id="rId238" Type="http://schemas.openxmlformats.org/officeDocument/2006/relationships/customXml" Target="../ink/ink205.xml"/><Relationship Id="rId23" Type="http://schemas.openxmlformats.org/officeDocument/2006/relationships/image" Target="../media/image97.png"/><Relationship Id="rId119" Type="http://schemas.openxmlformats.org/officeDocument/2006/relationships/image" Target="../media/image145.png"/><Relationship Id="rId44" Type="http://schemas.openxmlformats.org/officeDocument/2006/relationships/customXml" Target="../ink/ink108.xml"/><Relationship Id="rId65" Type="http://schemas.openxmlformats.org/officeDocument/2006/relationships/image" Target="../media/image118.png"/><Relationship Id="rId86" Type="http://schemas.openxmlformats.org/officeDocument/2006/relationships/customXml" Target="../ink/ink129.xml"/><Relationship Id="rId130" Type="http://schemas.openxmlformats.org/officeDocument/2006/relationships/customXml" Target="../ink/ink151.xml"/><Relationship Id="rId151" Type="http://schemas.openxmlformats.org/officeDocument/2006/relationships/image" Target="../media/image161.png"/><Relationship Id="rId172" Type="http://schemas.openxmlformats.org/officeDocument/2006/relationships/customXml" Target="../ink/ink172.xml"/><Relationship Id="rId193" Type="http://schemas.openxmlformats.org/officeDocument/2006/relationships/image" Target="../media/image182.png"/><Relationship Id="rId207" Type="http://schemas.openxmlformats.org/officeDocument/2006/relationships/image" Target="../media/image189.png"/><Relationship Id="rId228" Type="http://schemas.openxmlformats.org/officeDocument/2006/relationships/customXml" Target="../ink/ink200.xml"/><Relationship Id="rId13" Type="http://schemas.openxmlformats.org/officeDocument/2006/relationships/image" Target="../media/image92.png"/><Relationship Id="rId109" Type="http://schemas.openxmlformats.org/officeDocument/2006/relationships/image" Target="../media/image140.png"/><Relationship Id="rId34" Type="http://schemas.openxmlformats.org/officeDocument/2006/relationships/customXml" Target="../ink/ink103.xml"/><Relationship Id="rId55" Type="http://schemas.openxmlformats.org/officeDocument/2006/relationships/image" Target="../media/image113.png"/><Relationship Id="rId76" Type="http://schemas.openxmlformats.org/officeDocument/2006/relationships/customXml" Target="../ink/ink124.xml"/><Relationship Id="rId97" Type="http://schemas.openxmlformats.org/officeDocument/2006/relationships/image" Target="../media/image134.png"/><Relationship Id="rId120" Type="http://schemas.openxmlformats.org/officeDocument/2006/relationships/customXml" Target="../ink/ink146.xml"/><Relationship Id="rId141" Type="http://schemas.openxmlformats.org/officeDocument/2006/relationships/image" Target="../media/image156.png"/><Relationship Id="rId7" Type="http://schemas.openxmlformats.org/officeDocument/2006/relationships/image" Target="../media/image89.png"/><Relationship Id="rId162" Type="http://schemas.openxmlformats.org/officeDocument/2006/relationships/customXml" Target="../ink/ink167.xml"/><Relationship Id="rId183" Type="http://schemas.openxmlformats.org/officeDocument/2006/relationships/image" Target="../media/image177.png"/><Relationship Id="rId218" Type="http://schemas.openxmlformats.org/officeDocument/2006/relationships/customXml" Target="../ink/ink195.xml"/><Relationship Id="rId239" Type="http://schemas.openxmlformats.org/officeDocument/2006/relationships/image" Target="../media/image205.png"/><Relationship Id="rId24" Type="http://schemas.openxmlformats.org/officeDocument/2006/relationships/customXml" Target="../ink/ink98.xml"/><Relationship Id="rId45" Type="http://schemas.openxmlformats.org/officeDocument/2006/relationships/image" Target="../media/image108.png"/><Relationship Id="rId66" Type="http://schemas.openxmlformats.org/officeDocument/2006/relationships/customXml" Target="../ink/ink119.xml"/><Relationship Id="rId87" Type="http://schemas.openxmlformats.org/officeDocument/2006/relationships/image" Target="../media/image129.png"/><Relationship Id="rId110" Type="http://schemas.openxmlformats.org/officeDocument/2006/relationships/customXml" Target="../ink/ink141.xml"/><Relationship Id="rId131" Type="http://schemas.openxmlformats.org/officeDocument/2006/relationships/image" Target="../media/image151.png"/><Relationship Id="rId152" Type="http://schemas.openxmlformats.org/officeDocument/2006/relationships/customXml" Target="../ink/ink162.xml"/><Relationship Id="rId173" Type="http://schemas.openxmlformats.org/officeDocument/2006/relationships/image" Target="../media/image172.png"/><Relationship Id="rId194" Type="http://schemas.openxmlformats.org/officeDocument/2006/relationships/customXml" Target="../ink/ink183.xml"/><Relationship Id="rId208" Type="http://schemas.openxmlformats.org/officeDocument/2006/relationships/customXml" Target="../ink/ink190.xml"/><Relationship Id="rId229" Type="http://schemas.openxmlformats.org/officeDocument/2006/relationships/image" Target="../media/image200.png"/><Relationship Id="rId240" Type="http://schemas.openxmlformats.org/officeDocument/2006/relationships/customXml" Target="../ink/ink206.xml"/><Relationship Id="rId14" Type="http://schemas.openxmlformats.org/officeDocument/2006/relationships/customXml" Target="../ink/ink93.xml"/><Relationship Id="rId35" Type="http://schemas.openxmlformats.org/officeDocument/2006/relationships/image" Target="../media/image103.png"/><Relationship Id="rId56" Type="http://schemas.openxmlformats.org/officeDocument/2006/relationships/customXml" Target="../ink/ink114.xml"/><Relationship Id="rId77" Type="http://schemas.openxmlformats.org/officeDocument/2006/relationships/image" Target="../media/image124.png"/><Relationship Id="rId100" Type="http://schemas.openxmlformats.org/officeDocument/2006/relationships/customXml" Target="../ink/ink136.xml"/><Relationship Id="rId8" Type="http://schemas.openxmlformats.org/officeDocument/2006/relationships/customXml" Target="../ink/ink90.xml"/><Relationship Id="rId98" Type="http://schemas.openxmlformats.org/officeDocument/2006/relationships/customXml" Target="../ink/ink135.xml"/><Relationship Id="rId121" Type="http://schemas.openxmlformats.org/officeDocument/2006/relationships/image" Target="../media/image146.png"/><Relationship Id="rId142" Type="http://schemas.openxmlformats.org/officeDocument/2006/relationships/customXml" Target="../ink/ink157.xml"/><Relationship Id="rId163" Type="http://schemas.openxmlformats.org/officeDocument/2006/relationships/image" Target="../media/image167.png"/><Relationship Id="rId184" Type="http://schemas.openxmlformats.org/officeDocument/2006/relationships/customXml" Target="../ink/ink178.xml"/><Relationship Id="rId219" Type="http://schemas.openxmlformats.org/officeDocument/2006/relationships/image" Target="../media/image195.png"/><Relationship Id="rId230" Type="http://schemas.openxmlformats.org/officeDocument/2006/relationships/customXml" Target="../ink/ink201.xml"/><Relationship Id="rId25" Type="http://schemas.openxmlformats.org/officeDocument/2006/relationships/image" Target="../media/image98.png"/><Relationship Id="rId46" Type="http://schemas.openxmlformats.org/officeDocument/2006/relationships/customXml" Target="../ink/ink109.xml"/><Relationship Id="rId67" Type="http://schemas.openxmlformats.org/officeDocument/2006/relationships/image" Target="../media/image119.png"/><Relationship Id="rId88" Type="http://schemas.openxmlformats.org/officeDocument/2006/relationships/customXml" Target="../ink/ink130.xml"/><Relationship Id="rId111" Type="http://schemas.openxmlformats.org/officeDocument/2006/relationships/image" Target="../media/image141.png"/><Relationship Id="rId132" Type="http://schemas.openxmlformats.org/officeDocument/2006/relationships/customXml" Target="../ink/ink152.xml"/><Relationship Id="rId153" Type="http://schemas.openxmlformats.org/officeDocument/2006/relationships/image" Target="../media/image162.png"/><Relationship Id="rId174" Type="http://schemas.openxmlformats.org/officeDocument/2006/relationships/customXml" Target="../ink/ink173.xml"/><Relationship Id="rId195" Type="http://schemas.openxmlformats.org/officeDocument/2006/relationships/image" Target="../media/image183.png"/><Relationship Id="rId209" Type="http://schemas.openxmlformats.org/officeDocument/2006/relationships/image" Target="../media/image190.png"/><Relationship Id="rId220" Type="http://schemas.openxmlformats.org/officeDocument/2006/relationships/customXml" Target="../ink/ink196.xml"/><Relationship Id="rId241" Type="http://schemas.openxmlformats.org/officeDocument/2006/relationships/image" Target="../media/image206.png"/><Relationship Id="rId15" Type="http://schemas.openxmlformats.org/officeDocument/2006/relationships/image" Target="../media/image93.png"/><Relationship Id="rId36" Type="http://schemas.openxmlformats.org/officeDocument/2006/relationships/customXml" Target="../ink/ink104.xml"/><Relationship Id="rId57" Type="http://schemas.openxmlformats.org/officeDocument/2006/relationships/image" Target="../media/image114.png"/><Relationship Id="rId106" Type="http://schemas.openxmlformats.org/officeDocument/2006/relationships/customXml" Target="../ink/ink139.xml"/><Relationship Id="rId127" Type="http://schemas.openxmlformats.org/officeDocument/2006/relationships/image" Target="../media/image149.png"/><Relationship Id="rId10" Type="http://schemas.openxmlformats.org/officeDocument/2006/relationships/customXml" Target="../ink/ink91.xml"/><Relationship Id="rId31" Type="http://schemas.openxmlformats.org/officeDocument/2006/relationships/image" Target="../media/image101.png"/><Relationship Id="rId52" Type="http://schemas.openxmlformats.org/officeDocument/2006/relationships/customXml" Target="../ink/ink112.xml"/><Relationship Id="rId73" Type="http://schemas.openxmlformats.org/officeDocument/2006/relationships/image" Target="../media/image122.png"/><Relationship Id="rId78" Type="http://schemas.openxmlformats.org/officeDocument/2006/relationships/customXml" Target="../ink/ink125.xml"/><Relationship Id="rId94" Type="http://schemas.openxmlformats.org/officeDocument/2006/relationships/customXml" Target="../ink/ink133.xml"/><Relationship Id="rId99" Type="http://schemas.openxmlformats.org/officeDocument/2006/relationships/image" Target="../media/image135.png"/><Relationship Id="rId101" Type="http://schemas.openxmlformats.org/officeDocument/2006/relationships/image" Target="../media/image136.png"/><Relationship Id="rId122" Type="http://schemas.openxmlformats.org/officeDocument/2006/relationships/customXml" Target="../ink/ink147.xml"/><Relationship Id="rId143" Type="http://schemas.openxmlformats.org/officeDocument/2006/relationships/image" Target="../media/image157.png"/><Relationship Id="rId148" Type="http://schemas.openxmlformats.org/officeDocument/2006/relationships/customXml" Target="../ink/ink160.xml"/><Relationship Id="rId164" Type="http://schemas.openxmlformats.org/officeDocument/2006/relationships/customXml" Target="../ink/ink168.xml"/><Relationship Id="rId169" Type="http://schemas.openxmlformats.org/officeDocument/2006/relationships/image" Target="../media/image170.png"/><Relationship Id="rId185" Type="http://schemas.openxmlformats.org/officeDocument/2006/relationships/image" Target="../media/image178.png"/><Relationship Id="rId4" Type="http://schemas.openxmlformats.org/officeDocument/2006/relationships/customXml" Target="../ink/ink88.xml"/><Relationship Id="rId9" Type="http://schemas.openxmlformats.org/officeDocument/2006/relationships/image" Target="../media/image90.png"/><Relationship Id="rId180" Type="http://schemas.openxmlformats.org/officeDocument/2006/relationships/customXml" Target="../ink/ink176.xml"/><Relationship Id="rId210" Type="http://schemas.openxmlformats.org/officeDocument/2006/relationships/customXml" Target="../ink/ink191.xml"/><Relationship Id="rId215" Type="http://schemas.openxmlformats.org/officeDocument/2006/relationships/image" Target="../media/image193.png"/><Relationship Id="rId236" Type="http://schemas.openxmlformats.org/officeDocument/2006/relationships/customXml" Target="../ink/ink204.xml"/><Relationship Id="rId26" Type="http://schemas.openxmlformats.org/officeDocument/2006/relationships/customXml" Target="../ink/ink99.xml"/><Relationship Id="rId231" Type="http://schemas.openxmlformats.org/officeDocument/2006/relationships/image" Target="../media/image201.png"/><Relationship Id="rId47" Type="http://schemas.openxmlformats.org/officeDocument/2006/relationships/image" Target="../media/image109.png"/><Relationship Id="rId68" Type="http://schemas.openxmlformats.org/officeDocument/2006/relationships/customXml" Target="../ink/ink120.xml"/><Relationship Id="rId89" Type="http://schemas.openxmlformats.org/officeDocument/2006/relationships/image" Target="../media/image130.png"/><Relationship Id="rId112" Type="http://schemas.openxmlformats.org/officeDocument/2006/relationships/customXml" Target="../ink/ink142.xml"/><Relationship Id="rId133" Type="http://schemas.openxmlformats.org/officeDocument/2006/relationships/image" Target="../media/image152.png"/><Relationship Id="rId154" Type="http://schemas.openxmlformats.org/officeDocument/2006/relationships/customXml" Target="../ink/ink163.xml"/><Relationship Id="rId175" Type="http://schemas.openxmlformats.org/officeDocument/2006/relationships/image" Target="../media/image173.png"/><Relationship Id="rId196" Type="http://schemas.openxmlformats.org/officeDocument/2006/relationships/customXml" Target="../ink/ink184.xml"/><Relationship Id="rId200" Type="http://schemas.openxmlformats.org/officeDocument/2006/relationships/customXml" Target="../ink/ink186.xml"/><Relationship Id="rId16" Type="http://schemas.openxmlformats.org/officeDocument/2006/relationships/customXml" Target="../ink/ink94.xml"/><Relationship Id="rId221" Type="http://schemas.openxmlformats.org/officeDocument/2006/relationships/image" Target="../media/image196.png"/><Relationship Id="rId37" Type="http://schemas.openxmlformats.org/officeDocument/2006/relationships/image" Target="../media/image104.png"/><Relationship Id="rId58" Type="http://schemas.openxmlformats.org/officeDocument/2006/relationships/customXml" Target="../ink/ink115.xml"/><Relationship Id="rId79" Type="http://schemas.openxmlformats.org/officeDocument/2006/relationships/image" Target="../media/image125.png"/><Relationship Id="rId102" Type="http://schemas.openxmlformats.org/officeDocument/2006/relationships/customXml" Target="../ink/ink137.xml"/><Relationship Id="rId123" Type="http://schemas.openxmlformats.org/officeDocument/2006/relationships/image" Target="../media/image147.png"/><Relationship Id="rId144" Type="http://schemas.openxmlformats.org/officeDocument/2006/relationships/customXml" Target="../ink/ink158.xml"/><Relationship Id="rId90" Type="http://schemas.openxmlformats.org/officeDocument/2006/relationships/customXml" Target="../ink/ink131.xml"/><Relationship Id="rId165" Type="http://schemas.openxmlformats.org/officeDocument/2006/relationships/image" Target="../media/image168.png"/><Relationship Id="rId186" Type="http://schemas.openxmlformats.org/officeDocument/2006/relationships/customXml" Target="../ink/ink179.xml"/><Relationship Id="rId211" Type="http://schemas.openxmlformats.org/officeDocument/2006/relationships/image" Target="../media/image191.png"/><Relationship Id="rId232" Type="http://schemas.openxmlformats.org/officeDocument/2006/relationships/customXml" Target="../ink/ink202.xml"/><Relationship Id="rId27" Type="http://schemas.openxmlformats.org/officeDocument/2006/relationships/image" Target="../media/image99.png"/><Relationship Id="rId48" Type="http://schemas.openxmlformats.org/officeDocument/2006/relationships/customXml" Target="../ink/ink110.xml"/><Relationship Id="rId69" Type="http://schemas.openxmlformats.org/officeDocument/2006/relationships/image" Target="../media/image120.png"/><Relationship Id="rId113" Type="http://schemas.openxmlformats.org/officeDocument/2006/relationships/image" Target="../media/image142.png"/><Relationship Id="rId134" Type="http://schemas.openxmlformats.org/officeDocument/2006/relationships/customXml" Target="../ink/ink153.xml"/><Relationship Id="rId80" Type="http://schemas.openxmlformats.org/officeDocument/2006/relationships/customXml" Target="../ink/ink126.xml"/><Relationship Id="rId155" Type="http://schemas.openxmlformats.org/officeDocument/2006/relationships/image" Target="../media/image163.png"/><Relationship Id="rId176" Type="http://schemas.openxmlformats.org/officeDocument/2006/relationships/customXml" Target="../ink/ink174.xml"/><Relationship Id="rId197" Type="http://schemas.openxmlformats.org/officeDocument/2006/relationships/image" Target="../media/image184.png"/><Relationship Id="rId201" Type="http://schemas.openxmlformats.org/officeDocument/2006/relationships/image" Target="../media/image186.png"/><Relationship Id="rId222" Type="http://schemas.openxmlformats.org/officeDocument/2006/relationships/customXml" Target="../ink/ink197.xml"/><Relationship Id="rId17" Type="http://schemas.openxmlformats.org/officeDocument/2006/relationships/image" Target="../media/image94.png"/><Relationship Id="rId38" Type="http://schemas.openxmlformats.org/officeDocument/2006/relationships/customXml" Target="../ink/ink105.xml"/><Relationship Id="rId59" Type="http://schemas.openxmlformats.org/officeDocument/2006/relationships/image" Target="../media/image115.png"/><Relationship Id="rId103" Type="http://schemas.openxmlformats.org/officeDocument/2006/relationships/image" Target="../media/image137.png"/><Relationship Id="rId124" Type="http://schemas.openxmlformats.org/officeDocument/2006/relationships/customXml" Target="../ink/ink148.xml"/><Relationship Id="rId70" Type="http://schemas.openxmlformats.org/officeDocument/2006/relationships/customXml" Target="../ink/ink121.xml"/><Relationship Id="rId91" Type="http://schemas.openxmlformats.org/officeDocument/2006/relationships/image" Target="../media/image131.png"/><Relationship Id="rId145" Type="http://schemas.openxmlformats.org/officeDocument/2006/relationships/image" Target="../media/image158.png"/><Relationship Id="rId166" Type="http://schemas.openxmlformats.org/officeDocument/2006/relationships/customXml" Target="../ink/ink169.xml"/><Relationship Id="rId187" Type="http://schemas.openxmlformats.org/officeDocument/2006/relationships/image" Target="../media/image17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92.xml"/><Relationship Id="rId233" Type="http://schemas.openxmlformats.org/officeDocument/2006/relationships/image" Target="../media/image202.png"/><Relationship Id="rId28" Type="http://schemas.openxmlformats.org/officeDocument/2006/relationships/customXml" Target="../ink/ink100.xml"/><Relationship Id="rId49" Type="http://schemas.openxmlformats.org/officeDocument/2006/relationships/image" Target="../media/image110.png"/><Relationship Id="rId114" Type="http://schemas.openxmlformats.org/officeDocument/2006/relationships/customXml" Target="../ink/ink143.xml"/><Relationship Id="rId60" Type="http://schemas.openxmlformats.org/officeDocument/2006/relationships/customXml" Target="../ink/ink116.xml"/><Relationship Id="rId81" Type="http://schemas.openxmlformats.org/officeDocument/2006/relationships/image" Target="../media/image126.png"/><Relationship Id="rId135" Type="http://schemas.openxmlformats.org/officeDocument/2006/relationships/image" Target="../media/image153.png"/><Relationship Id="rId156" Type="http://schemas.openxmlformats.org/officeDocument/2006/relationships/customXml" Target="../ink/ink164.xml"/><Relationship Id="rId177" Type="http://schemas.openxmlformats.org/officeDocument/2006/relationships/image" Target="../media/image174.png"/><Relationship Id="rId198" Type="http://schemas.openxmlformats.org/officeDocument/2006/relationships/customXml" Target="../ink/ink185.xml"/><Relationship Id="rId202" Type="http://schemas.openxmlformats.org/officeDocument/2006/relationships/customXml" Target="../ink/ink187.xml"/><Relationship Id="rId223" Type="http://schemas.openxmlformats.org/officeDocument/2006/relationships/image" Target="../media/image197.png"/><Relationship Id="rId18" Type="http://schemas.openxmlformats.org/officeDocument/2006/relationships/customXml" Target="../ink/ink95.xml"/><Relationship Id="rId39" Type="http://schemas.openxmlformats.org/officeDocument/2006/relationships/image" Target="../media/image105.png"/><Relationship Id="rId50" Type="http://schemas.openxmlformats.org/officeDocument/2006/relationships/customXml" Target="../ink/ink111.xml"/><Relationship Id="rId104" Type="http://schemas.openxmlformats.org/officeDocument/2006/relationships/customXml" Target="../ink/ink138.xml"/><Relationship Id="rId125" Type="http://schemas.openxmlformats.org/officeDocument/2006/relationships/image" Target="../media/image148.png"/><Relationship Id="rId146" Type="http://schemas.openxmlformats.org/officeDocument/2006/relationships/customXml" Target="../ink/ink159.xml"/><Relationship Id="rId167" Type="http://schemas.openxmlformats.org/officeDocument/2006/relationships/image" Target="../media/image169.png"/><Relationship Id="rId188" Type="http://schemas.openxmlformats.org/officeDocument/2006/relationships/customXml" Target="../ink/ink180.xml"/><Relationship Id="rId71" Type="http://schemas.openxmlformats.org/officeDocument/2006/relationships/image" Target="../media/image121.png"/><Relationship Id="rId92" Type="http://schemas.openxmlformats.org/officeDocument/2006/relationships/customXml" Target="../ink/ink132.xml"/><Relationship Id="rId213" Type="http://schemas.openxmlformats.org/officeDocument/2006/relationships/image" Target="../media/image192.png"/><Relationship Id="rId234" Type="http://schemas.openxmlformats.org/officeDocument/2006/relationships/customXml" Target="../ink/ink203.xml"/><Relationship Id="rId2" Type="http://schemas.openxmlformats.org/officeDocument/2006/relationships/customXml" Target="../ink/ink87.xml"/><Relationship Id="rId29" Type="http://schemas.openxmlformats.org/officeDocument/2006/relationships/image" Target="../media/image100.png"/><Relationship Id="rId40" Type="http://schemas.openxmlformats.org/officeDocument/2006/relationships/customXml" Target="../ink/ink106.xml"/><Relationship Id="rId115" Type="http://schemas.openxmlformats.org/officeDocument/2006/relationships/image" Target="../media/image143.png"/><Relationship Id="rId136" Type="http://schemas.openxmlformats.org/officeDocument/2006/relationships/customXml" Target="../ink/ink154.xml"/><Relationship Id="rId157" Type="http://schemas.openxmlformats.org/officeDocument/2006/relationships/image" Target="../media/image164.png"/><Relationship Id="rId178" Type="http://schemas.openxmlformats.org/officeDocument/2006/relationships/customXml" Target="../ink/ink175.xml"/><Relationship Id="rId61" Type="http://schemas.openxmlformats.org/officeDocument/2006/relationships/image" Target="../media/image116.png"/><Relationship Id="rId82" Type="http://schemas.openxmlformats.org/officeDocument/2006/relationships/customXml" Target="../ink/ink127.xml"/><Relationship Id="rId199" Type="http://schemas.openxmlformats.org/officeDocument/2006/relationships/image" Target="../media/image185.png"/><Relationship Id="rId203" Type="http://schemas.openxmlformats.org/officeDocument/2006/relationships/image" Target="../media/image187.png"/><Relationship Id="rId19" Type="http://schemas.openxmlformats.org/officeDocument/2006/relationships/image" Target="../media/image95.png"/><Relationship Id="rId224" Type="http://schemas.openxmlformats.org/officeDocument/2006/relationships/customXml" Target="../ink/ink198.xml"/><Relationship Id="rId30" Type="http://schemas.openxmlformats.org/officeDocument/2006/relationships/customXml" Target="../ink/ink101.xml"/><Relationship Id="rId105" Type="http://schemas.openxmlformats.org/officeDocument/2006/relationships/image" Target="../media/image138.png"/><Relationship Id="rId126" Type="http://schemas.openxmlformats.org/officeDocument/2006/relationships/customXml" Target="../ink/ink149.xml"/><Relationship Id="rId147" Type="http://schemas.openxmlformats.org/officeDocument/2006/relationships/image" Target="../media/image159.png"/><Relationship Id="rId168" Type="http://schemas.openxmlformats.org/officeDocument/2006/relationships/customXml" Target="../ink/ink170.xml"/><Relationship Id="rId51" Type="http://schemas.openxmlformats.org/officeDocument/2006/relationships/image" Target="../media/image111.png"/><Relationship Id="rId72" Type="http://schemas.openxmlformats.org/officeDocument/2006/relationships/customXml" Target="../ink/ink122.xml"/><Relationship Id="rId93" Type="http://schemas.openxmlformats.org/officeDocument/2006/relationships/image" Target="../media/image132.png"/><Relationship Id="rId189" Type="http://schemas.openxmlformats.org/officeDocument/2006/relationships/image" Target="../media/image180.png"/><Relationship Id="rId3" Type="http://schemas.openxmlformats.org/officeDocument/2006/relationships/image" Target="../media/image87.png"/><Relationship Id="rId214" Type="http://schemas.openxmlformats.org/officeDocument/2006/relationships/customXml" Target="../ink/ink193.xml"/><Relationship Id="rId235" Type="http://schemas.openxmlformats.org/officeDocument/2006/relationships/image" Target="../media/image203.png"/><Relationship Id="rId116" Type="http://schemas.openxmlformats.org/officeDocument/2006/relationships/customXml" Target="../ink/ink144.xml"/><Relationship Id="rId137" Type="http://schemas.openxmlformats.org/officeDocument/2006/relationships/image" Target="../media/image154.png"/><Relationship Id="rId158" Type="http://schemas.openxmlformats.org/officeDocument/2006/relationships/customXml" Target="../ink/ink165.xml"/><Relationship Id="rId20" Type="http://schemas.openxmlformats.org/officeDocument/2006/relationships/customXml" Target="../ink/ink96.xml"/><Relationship Id="rId41" Type="http://schemas.openxmlformats.org/officeDocument/2006/relationships/image" Target="../media/image106.png"/><Relationship Id="rId62" Type="http://schemas.openxmlformats.org/officeDocument/2006/relationships/customXml" Target="../ink/ink117.xml"/><Relationship Id="rId83" Type="http://schemas.openxmlformats.org/officeDocument/2006/relationships/image" Target="../media/image127.png"/><Relationship Id="rId179" Type="http://schemas.openxmlformats.org/officeDocument/2006/relationships/image" Target="../media/image175.png"/><Relationship Id="rId190" Type="http://schemas.openxmlformats.org/officeDocument/2006/relationships/customXml" Target="../ink/ink181.xml"/><Relationship Id="rId204" Type="http://schemas.openxmlformats.org/officeDocument/2006/relationships/customXml" Target="../ink/ink188.xml"/><Relationship Id="rId225" Type="http://schemas.openxmlformats.org/officeDocument/2006/relationships/image" Target="../media/image198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9.xml"/><Relationship Id="rId21" Type="http://schemas.openxmlformats.org/officeDocument/2006/relationships/image" Target="../media/image216.png"/><Relationship Id="rId42" Type="http://schemas.openxmlformats.org/officeDocument/2006/relationships/customXml" Target="../ink/ink227.xml"/><Relationship Id="rId47" Type="http://schemas.openxmlformats.org/officeDocument/2006/relationships/image" Target="../media/image229.png"/><Relationship Id="rId63" Type="http://schemas.openxmlformats.org/officeDocument/2006/relationships/image" Target="../media/image237.png"/><Relationship Id="rId68" Type="http://schemas.openxmlformats.org/officeDocument/2006/relationships/customXml" Target="../ink/ink240.xml"/><Relationship Id="rId7" Type="http://schemas.openxmlformats.org/officeDocument/2006/relationships/image" Target="../media/image209.png"/><Relationship Id="rId2" Type="http://schemas.openxmlformats.org/officeDocument/2006/relationships/customXml" Target="../ink/ink207.xml"/><Relationship Id="rId16" Type="http://schemas.openxmlformats.org/officeDocument/2006/relationships/customXml" Target="../ink/ink214.xml"/><Relationship Id="rId29" Type="http://schemas.openxmlformats.org/officeDocument/2006/relationships/image" Target="../media/image220.png"/><Relationship Id="rId11" Type="http://schemas.openxmlformats.org/officeDocument/2006/relationships/image" Target="../media/image211.png"/><Relationship Id="rId24" Type="http://schemas.openxmlformats.org/officeDocument/2006/relationships/customXml" Target="../ink/ink218.xml"/><Relationship Id="rId32" Type="http://schemas.openxmlformats.org/officeDocument/2006/relationships/customXml" Target="../ink/ink222.xml"/><Relationship Id="rId37" Type="http://schemas.openxmlformats.org/officeDocument/2006/relationships/image" Target="../media/image224.png"/><Relationship Id="rId40" Type="http://schemas.openxmlformats.org/officeDocument/2006/relationships/customXml" Target="../ink/ink226.xml"/><Relationship Id="rId45" Type="http://schemas.openxmlformats.org/officeDocument/2006/relationships/image" Target="../media/image228.png"/><Relationship Id="rId53" Type="http://schemas.openxmlformats.org/officeDocument/2006/relationships/image" Target="../media/image232.png"/><Relationship Id="rId58" Type="http://schemas.openxmlformats.org/officeDocument/2006/relationships/customXml" Target="../ink/ink235.xml"/><Relationship Id="rId66" Type="http://schemas.openxmlformats.org/officeDocument/2006/relationships/customXml" Target="../ink/ink239.xml"/><Relationship Id="rId5" Type="http://schemas.openxmlformats.org/officeDocument/2006/relationships/image" Target="../media/image208.png"/><Relationship Id="rId61" Type="http://schemas.openxmlformats.org/officeDocument/2006/relationships/image" Target="../media/image236.png"/><Relationship Id="rId19" Type="http://schemas.openxmlformats.org/officeDocument/2006/relationships/image" Target="../media/image215.png"/><Relationship Id="rId14" Type="http://schemas.openxmlformats.org/officeDocument/2006/relationships/customXml" Target="../ink/ink213.xml"/><Relationship Id="rId22" Type="http://schemas.openxmlformats.org/officeDocument/2006/relationships/customXml" Target="../ink/ink217.xml"/><Relationship Id="rId27" Type="http://schemas.openxmlformats.org/officeDocument/2006/relationships/image" Target="../media/image219.png"/><Relationship Id="rId30" Type="http://schemas.openxmlformats.org/officeDocument/2006/relationships/customXml" Target="../ink/ink221.xml"/><Relationship Id="rId35" Type="http://schemas.openxmlformats.org/officeDocument/2006/relationships/image" Target="../media/image223.png"/><Relationship Id="rId43" Type="http://schemas.openxmlformats.org/officeDocument/2006/relationships/image" Target="../media/image227.png"/><Relationship Id="rId48" Type="http://schemas.openxmlformats.org/officeDocument/2006/relationships/customXml" Target="../ink/ink230.xml"/><Relationship Id="rId56" Type="http://schemas.openxmlformats.org/officeDocument/2006/relationships/customXml" Target="../ink/ink234.xml"/><Relationship Id="rId64" Type="http://schemas.openxmlformats.org/officeDocument/2006/relationships/customXml" Target="../ink/ink238.xml"/><Relationship Id="rId69" Type="http://schemas.openxmlformats.org/officeDocument/2006/relationships/image" Target="../media/image240.png"/><Relationship Id="rId8" Type="http://schemas.openxmlformats.org/officeDocument/2006/relationships/customXml" Target="../ink/ink210.xml"/><Relationship Id="rId51" Type="http://schemas.openxmlformats.org/officeDocument/2006/relationships/image" Target="../media/image231.png"/><Relationship Id="rId3" Type="http://schemas.openxmlformats.org/officeDocument/2006/relationships/image" Target="../media/image207.png"/><Relationship Id="rId12" Type="http://schemas.openxmlformats.org/officeDocument/2006/relationships/customXml" Target="../ink/ink212.xml"/><Relationship Id="rId17" Type="http://schemas.openxmlformats.org/officeDocument/2006/relationships/image" Target="../media/image214.png"/><Relationship Id="rId25" Type="http://schemas.openxmlformats.org/officeDocument/2006/relationships/image" Target="../media/image218.png"/><Relationship Id="rId33" Type="http://schemas.openxmlformats.org/officeDocument/2006/relationships/image" Target="../media/image222.png"/><Relationship Id="rId38" Type="http://schemas.openxmlformats.org/officeDocument/2006/relationships/customXml" Target="../ink/ink225.xml"/><Relationship Id="rId46" Type="http://schemas.openxmlformats.org/officeDocument/2006/relationships/customXml" Target="../ink/ink229.xml"/><Relationship Id="rId59" Type="http://schemas.openxmlformats.org/officeDocument/2006/relationships/image" Target="../media/image235.png"/><Relationship Id="rId67" Type="http://schemas.openxmlformats.org/officeDocument/2006/relationships/image" Target="../media/image239.png"/><Relationship Id="rId20" Type="http://schemas.openxmlformats.org/officeDocument/2006/relationships/customXml" Target="../ink/ink216.xml"/><Relationship Id="rId41" Type="http://schemas.openxmlformats.org/officeDocument/2006/relationships/image" Target="../media/image226.png"/><Relationship Id="rId54" Type="http://schemas.openxmlformats.org/officeDocument/2006/relationships/customXml" Target="../ink/ink233.xml"/><Relationship Id="rId62" Type="http://schemas.openxmlformats.org/officeDocument/2006/relationships/customXml" Target="../ink/ink23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9.xml"/><Relationship Id="rId15" Type="http://schemas.openxmlformats.org/officeDocument/2006/relationships/image" Target="../media/image213.png"/><Relationship Id="rId23" Type="http://schemas.openxmlformats.org/officeDocument/2006/relationships/image" Target="../media/image217.png"/><Relationship Id="rId28" Type="http://schemas.openxmlformats.org/officeDocument/2006/relationships/customXml" Target="../ink/ink220.xml"/><Relationship Id="rId36" Type="http://schemas.openxmlformats.org/officeDocument/2006/relationships/customXml" Target="../ink/ink224.xml"/><Relationship Id="rId49" Type="http://schemas.openxmlformats.org/officeDocument/2006/relationships/image" Target="../media/image230.png"/><Relationship Id="rId57" Type="http://schemas.openxmlformats.org/officeDocument/2006/relationships/image" Target="../media/image234.png"/><Relationship Id="rId10" Type="http://schemas.openxmlformats.org/officeDocument/2006/relationships/customXml" Target="../ink/ink211.xml"/><Relationship Id="rId31" Type="http://schemas.openxmlformats.org/officeDocument/2006/relationships/image" Target="../media/image221.png"/><Relationship Id="rId44" Type="http://schemas.openxmlformats.org/officeDocument/2006/relationships/customXml" Target="../ink/ink228.xml"/><Relationship Id="rId52" Type="http://schemas.openxmlformats.org/officeDocument/2006/relationships/customXml" Target="../ink/ink232.xml"/><Relationship Id="rId60" Type="http://schemas.openxmlformats.org/officeDocument/2006/relationships/customXml" Target="../ink/ink236.xml"/><Relationship Id="rId65" Type="http://schemas.openxmlformats.org/officeDocument/2006/relationships/image" Target="../media/image238.png"/><Relationship Id="rId4" Type="http://schemas.openxmlformats.org/officeDocument/2006/relationships/customXml" Target="../ink/ink208.xml"/><Relationship Id="rId9" Type="http://schemas.openxmlformats.org/officeDocument/2006/relationships/image" Target="../media/image210.png"/><Relationship Id="rId13" Type="http://schemas.openxmlformats.org/officeDocument/2006/relationships/image" Target="../media/image212.png"/><Relationship Id="rId18" Type="http://schemas.openxmlformats.org/officeDocument/2006/relationships/customXml" Target="../ink/ink215.xml"/><Relationship Id="rId39" Type="http://schemas.openxmlformats.org/officeDocument/2006/relationships/image" Target="../media/image225.png"/><Relationship Id="rId34" Type="http://schemas.openxmlformats.org/officeDocument/2006/relationships/customXml" Target="../ink/ink223.xml"/><Relationship Id="rId50" Type="http://schemas.openxmlformats.org/officeDocument/2006/relationships/customXml" Target="../ink/ink231.xml"/><Relationship Id="rId55" Type="http://schemas.openxmlformats.org/officeDocument/2006/relationships/image" Target="../media/image233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8.png"/><Relationship Id="rId21" Type="http://schemas.openxmlformats.org/officeDocument/2006/relationships/image" Target="../media/image250.png"/><Relationship Id="rId42" Type="http://schemas.openxmlformats.org/officeDocument/2006/relationships/customXml" Target="../ink/ink261.xml"/><Relationship Id="rId63" Type="http://schemas.openxmlformats.org/officeDocument/2006/relationships/image" Target="../media/image271.png"/><Relationship Id="rId84" Type="http://schemas.openxmlformats.org/officeDocument/2006/relationships/customXml" Target="../ink/ink282.xml"/><Relationship Id="rId138" Type="http://schemas.openxmlformats.org/officeDocument/2006/relationships/customXml" Target="../ink/ink309.xml"/><Relationship Id="rId159" Type="http://schemas.openxmlformats.org/officeDocument/2006/relationships/image" Target="../media/image319.png"/><Relationship Id="rId170" Type="http://schemas.openxmlformats.org/officeDocument/2006/relationships/customXml" Target="../ink/ink325.xml"/><Relationship Id="rId107" Type="http://schemas.openxmlformats.org/officeDocument/2006/relationships/image" Target="../media/image293.png"/><Relationship Id="rId11" Type="http://schemas.openxmlformats.org/officeDocument/2006/relationships/image" Target="../media/image245.png"/><Relationship Id="rId32" Type="http://schemas.openxmlformats.org/officeDocument/2006/relationships/customXml" Target="../ink/ink256.xml"/><Relationship Id="rId53" Type="http://schemas.openxmlformats.org/officeDocument/2006/relationships/image" Target="../media/image266.png"/><Relationship Id="rId74" Type="http://schemas.openxmlformats.org/officeDocument/2006/relationships/customXml" Target="../ink/ink277.xml"/><Relationship Id="rId128" Type="http://schemas.openxmlformats.org/officeDocument/2006/relationships/customXml" Target="../ink/ink304.xml"/><Relationship Id="rId149" Type="http://schemas.openxmlformats.org/officeDocument/2006/relationships/image" Target="../media/image314.png"/><Relationship Id="rId5" Type="http://schemas.openxmlformats.org/officeDocument/2006/relationships/image" Target="../media/image242.png"/><Relationship Id="rId95" Type="http://schemas.openxmlformats.org/officeDocument/2006/relationships/image" Target="../media/image287.png"/><Relationship Id="rId160" Type="http://schemas.openxmlformats.org/officeDocument/2006/relationships/customXml" Target="../ink/ink320.xml"/><Relationship Id="rId181" Type="http://schemas.openxmlformats.org/officeDocument/2006/relationships/image" Target="../media/image330.png"/><Relationship Id="rId22" Type="http://schemas.openxmlformats.org/officeDocument/2006/relationships/customXml" Target="../ink/ink251.xml"/><Relationship Id="rId43" Type="http://schemas.openxmlformats.org/officeDocument/2006/relationships/image" Target="../media/image261.png"/><Relationship Id="rId64" Type="http://schemas.openxmlformats.org/officeDocument/2006/relationships/customXml" Target="../ink/ink272.xml"/><Relationship Id="rId118" Type="http://schemas.openxmlformats.org/officeDocument/2006/relationships/customXml" Target="../ink/ink299.xml"/><Relationship Id="rId139" Type="http://schemas.openxmlformats.org/officeDocument/2006/relationships/image" Target="../media/image309.png"/><Relationship Id="rId85" Type="http://schemas.openxmlformats.org/officeDocument/2006/relationships/image" Target="../media/image282.png"/><Relationship Id="rId150" Type="http://schemas.openxmlformats.org/officeDocument/2006/relationships/customXml" Target="../ink/ink315.xml"/><Relationship Id="rId171" Type="http://schemas.openxmlformats.org/officeDocument/2006/relationships/image" Target="../media/image325.png"/><Relationship Id="rId12" Type="http://schemas.openxmlformats.org/officeDocument/2006/relationships/customXml" Target="../ink/ink246.xml"/><Relationship Id="rId33" Type="http://schemas.openxmlformats.org/officeDocument/2006/relationships/image" Target="../media/image256.png"/><Relationship Id="rId108" Type="http://schemas.openxmlformats.org/officeDocument/2006/relationships/customXml" Target="../ink/ink294.xml"/><Relationship Id="rId129" Type="http://schemas.openxmlformats.org/officeDocument/2006/relationships/image" Target="../media/image304.png"/><Relationship Id="rId54" Type="http://schemas.openxmlformats.org/officeDocument/2006/relationships/customXml" Target="../ink/ink267.xml"/><Relationship Id="rId75" Type="http://schemas.openxmlformats.org/officeDocument/2006/relationships/image" Target="../media/image277.png"/><Relationship Id="rId96" Type="http://schemas.openxmlformats.org/officeDocument/2006/relationships/customXml" Target="../ink/ink288.xml"/><Relationship Id="rId140" Type="http://schemas.openxmlformats.org/officeDocument/2006/relationships/customXml" Target="../ink/ink310.xml"/><Relationship Id="rId161" Type="http://schemas.openxmlformats.org/officeDocument/2006/relationships/image" Target="../media/image320.png"/><Relationship Id="rId6" Type="http://schemas.openxmlformats.org/officeDocument/2006/relationships/customXml" Target="../ink/ink243.xml"/><Relationship Id="rId23" Type="http://schemas.openxmlformats.org/officeDocument/2006/relationships/image" Target="../media/image251.png"/><Relationship Id="rId119" Type="http://schemas.openxmlformats.org/officeDocument/2006/relationships/image" Target="../media/image299.png"/><Relationship Id="rId44" Type="http://schemas.openxmlformats.org/officeDocument/2006/relationships/customXml" Target="../ink/ink262.xml"/><Relationship Id="rId60" Type="http://schemas.openxmlformats.org/officeDocument/2006/relationships/customXml" Target="../ink/ink270.xml"/><Relationship Id="rId65" Type="http://schemas.openxmlformats.org/officeDocument/2006/relationships/image" Target="../media/image272.png"/><Relationship Id="rId81" Type="http://schemas.openxmlformats.org/officeDocument/2006/relationships/image" Target="../media/image280.png"/><Relationship Id="rId86" Type="http://schemas.openxmlformats.org/officeDocument/2006/relationships/customXml" Target="../ink/ink283.xml"/><Relationship Id="rId130" Type="http://schemas.openxmlformats.org/officeDocument/2006/relationships/customXml" Target="../ink/ink305.xml"/><Relationship Id="rId135" Type="http://schemas.openxmlformats.org/officeDocument/2006/relationships/image" Target="../media/image307.png"/><Relationship Id="rId151" Type="http://schemas.openxmlformats.org/officeDocument/2006/relationships/image" Target="../media/image315.png"/><Relationship Id="rId156" Type="http://schemas.openxmlformats.org/officeDocument/2006/relationships/customXml" Target="../ink/ink318.xml"/><Relationship Id="rId177" Type="http://schemas.openxmlformats.org/officeDocument/2006/relationships/image" Target="../media/image328.png"/><Relationship Id="rId172" Type="http://schemas.openxmlformats.org/officeDocument/2006/relationships/customXml" Target="../ink/ink326.xml"/><Relationship Id="rId13" Type="http://schemas.openxmlformats.org/officeDocument/2006/relationships/image" Target="../media/image246.png"/><Relationship Id="rId18" Type="http://schemas.openxmlformats.org/officeDocument/2006/relationships/customXml" Target="../ink/ink249.xml"/><Relationship Id="rId39" Type="http://schemas.openxmlformats.org/officeDocument/2006/relationships/image" Target="../media/image259.png"/><Relationship Id="rId109" Type="http://schemas.openxmlformats.org/officeDocument/2006/relationships/image" Target="../media/image294.png"/><Relationship Id="rId34" Type="http://schemas.openxmlformats.org/officeDocument/2006/relationships/customXml" Target="../ink/ink257.xml"/><Relationship Id="rId50" Type="http://schemas.openxmlformats.org/officeDocument/2006/relationships/customXml" Target="../ink/ink265.xml"/><Relationship Id="rId55" Type="http://schemas.openxmlformats.org/officeDocument/2006/relationships/image" Target="../media/image267.png"/><Relationship Id="rId76" Type="http://schemas.openxmlformats.org/officeDocument/2006/relationships/customXml" Target="../ink/ink278.xml"/><Relationship Id="rId97" Type="http://schemas.openxmlformats.org/officeDocument/2006/relationships/image" Target="../media/image288.png"/><Relationship Id="rId104" Type="http://schemas.openxmlformats.org/officeDocument/2006/relationships/customXml" Target="../ink/ink292.xml"/><Relationship Id="rId120" Type="http://schemas.openxmlformats.org/officeDocument/2006/relationships/customXml" Target="../ink/ink300.xml"/><Relationship Id="rId125" Type="http://schemas.openxmlformats.org/officeDocument/2006/relationships/image" Target="../media/image302.png"/><Relationship Id="rId141" Type="http://schemas.openxmlformats.org/officeDocument/2006/relationships/image" Target="../media/image310.png"/><Relationship Id="rId146" Type="http://schemas.openxmlformats.org/officeDocument/2006/relationships/customXml" Target="../ink/ink313.xml"/><Relationship Id="rId167" Type="http://schemas.openxmlformats.org/officeDocument/2006/relationships/image" Target="../media/image323.png"/><Relationship Id="rId7" Type="http://schemas.openxmlformats.org/officeDocument/2006/relationships/image" Target="../media/image243.png"/><Relationship Id="rId71" Type="http://schemas.openxmlformats.org/officeDocument/2006/relationships/image" Target="../media/image275.png"/><Relationship Id="rId92" Type="http://schemas.openxmlformats.org/officeDocument/2006/relationships/customXml" Target="../ink/ink286.xml"/><Relationship Id="rId162" Type="http://schemas.openxmlformats.org/officeDocument/2006/relationships/customXml" Target="../ink/ink321.xml"/><Relationship Id="rId2" Type="http://schemas.openxmlformats.org/officeDocument/2006/relationships/customXml" Target="../ink/ink241.xml"/><Relationship Id="rId29" Type="http://schemas.openxmlformats.org/officeDocument/2006/relationships/image" Target="../media/image254.png"/><Relationship Id="rId24" Type="http://schemas.openxmlformats.org/officeDocument/2006/relationships/customXml" Target="../ink/ink252.xml"/><Relationship Id="rId40" Type="http://schemas.openxmlformats.org/officeDocument/2006/relationships/customXml" Target="../ink/ink260.xml"/><Relationship Id="rId45" Type="http://schemas.openxmlformats.org/officeDocument/2006/relationships/image" Target="../media/image262.png"/><Relationship Id="rId66" Type="http://schemas.openxmlformats.org/officeDocument/2006/relationships/customXml" Target="../ink/ink273.xml"/><Relationship Id="rId87" Type="http://schemas.openxmlformats.org/officeDocument/2006/relationships/image" Target="../media/image283.png"/><Relationship Id="rId110" Type="http://schemas.openxmlformats.org/officeDocument/2006/relationships/customXml" Target="../ink/ink295.xml"/><Relationship Id="rId115" Type="http://schemas.openxmlformats.org/officeDocument/2006/relationships/image" Target="../media/image297.png"/><Relationship Id="rId131" Type="http://schemas.openxmlformats.org/officeDocument/2006/relationships/image" Target="../media/image305.png"/><Relationship Id="rId136" Type="http://schemas.openxmlformats.org/officeDocument/2006/relationships/customXml" Target="../ink/ink308.xml"/><Relationship Id="rId157" Type="http://schemas.openxmlformats.org/officeDocument/2006/relationships/image" Target="../media/image318.png"/><Relationship Id="rId178" Type="http://schemas.openxmlformats.org/officeDocument/2006/relationships/customXml" Target="../ink/ink329.xml"/><Relationship Id="rId61" Type="http://schemas.openxmlformats.org/officeDocument/2006/relationships/image" Target="../media/image270.png"/><Relationship Id="rId82" Type="http://schemas.openxmlformats.org/officeDocument/2006/relationships/customXml" Target="../ink/ink281.xml"/><Relationship Id="rId152" Type="http://schemas.openxmlformats.org/officeDocument/2006/relationships/customXml" Target="../ink/ink316.xml"/><Relationship Id="rId173" Type="http://schemas.openxmlformats.org/officeDocument/2006/relationships/image" Target="../media/image326.png"/><Relationship Id="rId19" Type="http://schemas.openxmlformats.org/officeDocument/2006/relationships/image" Target="../media/image249.png"/><Relationship Id="rId14" Type="http://schemas.openxmlformats.org/officeDocument/2006/relationships/customXml" Target="../ink/ink247.xml"/><Relationship Id="rId30" Type="http://schemas.openxmlformats.org/officeDocument/2006/relationships/customXml" Target="../ink/ink255.xml"/><Relationship Id="rId35" Type="http://schemas.openxmlformats.org/officeDocument/2006/relationships/image" Target="../media/image257.png"/><Relationship Id="rId56" Type="http://schemas.openxmlformats.org/officeDocument/2006/relationships/customXml" Target="../ink/ink268.xml"/><Relationship Id="rId77" Type="http://schemas.openxmlformats.org/officeDocument/2006/relationships/image" Target="../media/image278.png"/><Relationship Id="rId100" Type="http://schemas.openxmlformats.org/officeDocument/2006/relationships/customXml" Target="../ink/ink290.xml"/><Relationship Id="rId105" Type="http://schemas.openxmlformats.org/officeDocument/2006/relationships/image" Target="../media/image292.png"/><Relationship Id="rId126" Type="http://schemas.openxmlformats.org/officeDocument/2006/relationships/customXml" Target="../ink/ink303.xml"/><Relationship Id="rId147" Type="http://schemas.openxmlformats.org/officeDocument/2006/relationships/image" Target="../media/image313.png"/><Relationship Id="rId168" Type="http://schemas.openxmlformats.org/officeDocument/2006/relationships/customXml" Target="../ink/ink324.xml"/><Relationship Id="rId8" Type="http://schemas.openxmlformats.org/officeDocument/2006/relationships/customXml" Target="../ink/ink244.xml"/><Relationship Id="rId51" Type="http://schemas.openxmlformats.org/officeDocument/2006/relationships/image" Target="../media/image265.png"/><Relationship Id="rId72" Type="http://schemas.openxmlformats.org/officeDocument/2006/relationships/customXml" Target="../ink/ink276.xml"/><Relationship Id="rId93" Type="http://schemas.openxmlformats.org/officeDocument/2006/relationships/image" Target="../media/image286.png"/><Relationship Id="rId98" Type="http://schemas.openxmlformats.org/officeDocument/2006/relationships/customXml" Target="../ink/ink289.xml"/><Relationship Id="rId121" Type="http://schemas.openxmlformats.org/officeDocument/2006/relationships/image" Target="../media/image300.png"/><Relationship Id="rId142" Type="http://schemas.openxmlformats.org/officeDocument/2006/relationships/customXml" Target="../ink/ink311.xml"/><Relationship Id="rId163" Type="http://schemas.openxmlformats.org/officeDocument/2006/relationships/image" Target="../media/image321.png"/><Relationship Id="rId3" Type="http://schemas.openxmlformats.org/officeDocument/2006/relationships/image" Target="../media/image241.png"/><Relationship Id="rId25" Type="http://schemas.openxmlformats.org/officeDocument/2006/relationships/image" Target="../media/image252.png"/><Relationship Id="rId46" Type="http://schemas.openxmlformats.org/officeDocument/2006/relationships/customXml" Target="../ink/ink263.xml"/><Relationship Id="rId67" Type="http://schemas.openxmlformats.org/officeDocument/2006/relationships/image" Target="../media/image273.png"/><Relationship Id="rId116" Type="http://schemas.openxmlformats.org/officeDocument/2006/relationships/customXml" Target="../ink/ink298.xml"/><Relationship Id="rId137" Type="http://schemas.openxmlformats.org/officeDocument/2006/relationships/image" Target="../media/image308.png"/><Relationship Id="rId158" Type="http://schemas.openxmlformats.org/officeDocument/2006/relationships/customXml" Target="../ink/ink319.xml"/><Relationship Id="rId20" Type="http://schemas.openxmlformats.org/officeDocument/2006/relationships/customXml" Target="../ink/ink250.xml"/><Relationship Id="rId41" Type="http://schemas.openxmlformats.org/officeDocument/2006/relationships/image" Target="../media/image260.png"/><Relationship Id="rId62" Type="http://schemas.openxmlformats.org/officeDocument/2006/relationships/customXml" Target="../ink/ink271.xml"/><Relationship Id="rId83" Type="http://schemas.openxmlformats.org/officeDocument/2006/relationships/image" Target="../media/image281.png"/><Relationship Id="rId88" Type="http://schemas.openxmlformats.org/officeDocument/2006/relationships/customXml" Target="../ink/ink284.xml"/><Relationship Id="rId111" Type="http://schemas.openxmlformats.org/officeDocument/2006/relationships/image" Target="../media/image295.png"/><Relationship Id="rId132" Type="http://schemas.openxmlformats.org/officeDocument/2006/relationships/customXml" Target="../ink/ink306.xml"/><Relationship Id="rId153" Type="http://schemas.openxmlformats.org/officeDocument/2006/relationships/image" Target="../media/image316.png"/><Relationship Id="rId174" Type="http://schemas.openxmlformats.org/officeDocument/2006/relationships/customXml" Target="../ink/ink327.xml"/><Relationship Id="rId179" Type="http://schemas.openxmlformats.org/officeDocument/2006/relationships/image" Target="../media/image329.png"/><Relationship Id="rId15" Type="http://schemas.openxmlformats.org/officeDocument/2006/relationships/image" Target="../media/image247.png"/><Relationship Id="rId36" Type="http://schemas.openxmlformats.org/officeDocument/2006/relationships/customXml" Target="../ink/ink258.xml"/><Relationship Id="rId57" Type="http://schemas.openxmlformats.org/officeDocument/2006/relationships/image" Target="../media/image268.png"/><Relationship Id="rId106" Type="http://schemas.openxmlformats.org/officeDocument/2006/relationships/customXml" Target="../ink/ink293.xml"/><Relationship Id="rId127" Type="http://schemas.openxmlformats.org/officeDocument/2006/relationships/image" Target="../media/image303.png"/><Relationship Id="rId10" Type="http://schemas.openxmlformats.org/officeDocument/2006/relationships/customXml" Target="../ink/ink245.xml"/><Relationship Id="rId31" Type="http://schemas.openxmlformats.org/officeDocument/2006/relationships/image" Target="../media/image255.png"/><Relationship Id="rId52" Type="http://schemas.openxmlformats.org/officeDocument/2006/relationships/customXml" Target="../ink/ink266.xml"/><Relationship Id="rId73" Type="http://schemas.openxmlformats.org/officeDocument/2006/relationships/image" Target="../media/image276.png"/><Relationship Id="rId78" Type="http://schemas.openxmlformats.org/officeDocument/2006/relationships/customXml" Target="../ink/ink279.xml"/><Relationship Id="rId94" Type="http://schemas.openxmlformats.org/officeDocument/2006/relationships/customXml" Target="../ink/ink287.xml"/><Relationship Id="rId99" Type="http://schemas.openxmlformats.org/officeDocument/2006/relationships/image" Target="../media/image289.png"/><Relationship Id="rId101" Type="http://schemas.openxmlformats.org/officeDocument/2006/relationships/image" Target="../media/image290.png"/><Relationship Id="rId122" Type="http://schemas.openxmlformats.org/officeDocument/2006/relationships/customXml" Target="../ink/ink301.xml"/><Relationship Id="rId143" Type="http://schemas.openxmlformats.org/officeDocument/2006/relationships/image" Target="../media/image311.png"/><Relationship Id="rId148" Type="http://schemas.openxmlformats.org/officeDocument/2006/relationships/customXml" Target="../ink/ink314.xml"/><Relationship Id="rId164" Type="http://schemas.openxmlformats.org/officeDocument/2006/relationships/customXml" Target="../ink/ink322.xml"/><Relationship Id="rId169" Type="http://schemas.openxmlformats.org/officeDocument/2006/relationships/image" Target="../media/image324.png"/><Relationship Id="rId4" Type="http://schemas.openxmlformats.org/officeDocument/2006/relationships/customXml" Target="../ink/ink242.xml"/><Relationship Id="rId9" Type="http://schemas.openxmlformats.org/officeDocument/2006/relationships/image" Target="../media/image244.png"/><Relationship Id="rId180" Type="http://schemas.openxmlformats.org/officeDocument/2006/relationships/customXml" Target="../ink/ink330.xml"/><Relationship Id="rId26" Type="http://schemas.openxmlformats.org/officeDocument/2006/relationships/customXml" Target="../ink/ink253.xml"/><Relationship Id="rId47" Type="http://schemas.openxmlformats.org/officeDocument/2006/relationships/image" Target="../media/image263.png"/><Relationship Id="rId68" Type="http://schemas.openxmlformats.org/officeDocument/2006/relationships/customXml" Target="../ink/ink274.xml"/><Relationship Id="rId89" Type="http://schemas.openxmlformats.org/officeDocument/2006/relationships/image" Target="../media/image284.png"/><Relationship Id="rId112" Type="http://schemas.openxmlformats.org/officeDocument/2006/relationships/customXml" Target="../ink/ink296.xml"/><Relationship Id="rId133" Type="http://schemas.openxmlformats.org/officeDocument/2006/relationships/image" Target="../media/image306.png"/><Relationship Id="rId154" Type="http://schemas.openxmlformats.org/officeDocument/2006/relationships/customXml" Target="../ink/ink317.xml"/><Relationship Id="rId175" Type="http://schemas.openxmlformats.org/officeDocument/2006/relationships/image" Target="../media/image327.png"/><Relationship Id="rId16" Type="http://schemas.openxmlformats.org/officeDocument/2006/relationships/customXml" Target="../ink/ink248.xml"/><Relationship Id="rId37" Type="http://schemas.openxmlformats.org/officeDocument/2006/relationships/image" Target="../media/image258.png"/><Relationship Id="rId58" Type="http://schemas.openxmlformats.org/officeDocument/2006/relationships/customXml" Target="../ink/ink269.xml"/><Relationship Id="rId79" Type="http://schemas.openxmlformats.org/officeDocument/2006/relationships/image" Target="../media/image279.png"/><Relationship Id="rId102" Type="http://schemas.openxmlformats.org/officeDocument/2006/relationships/customXml" Target="../ink/ink291.xml"/><Relationship Id="rId123" Type="http://schemas.openxmlformats.org/officeDocument/2006/relationships/image" Target="../media/image301.png"/><Relationship Id="rId144" Type="http://schemas.openxmlformats.org/officeDocument/2006/relationships/customXml" Target="../ink/ink312.xml"/><Relationship Id="rId90" Type="http://schemas.openxmlformats.org/officeDocument/2006/relationships/customXml" Target="../ink/ink285.xml"/><Relationship Id="rId165" Type="http://schemas.openxmlformats.org/officeDocument/2006/relationships/image" Target="../media/image322.png"/><Relationship Id="rId27" Type="http://schemas.openxmlformats.org/officeDocument/2006/relationships/image" Target="../media/image253.png"/><Relationship Id="rId48" Type="http://schemas.openxmlformats.org/officeDocument/2006/relationships/customXml" Target="../ink/ink264.xml"/><Relationship Id="rId69" Type="http://schemas.openxmlformats.org/officeDocument/2006/relationships/image" Target="../media/image274.png"/><Relationship Id="rId113" Type="http://schemas.openxmlformats.org/officeDocument/2006/relationships/image" Target="../media/image296.png"/><Relationship Id="rId134" Type="http://schemas.openxmlformats.org/officeDocument/2006/relationships/customXml" Target="../ink/ink307.xml"/><Relationship Id="rId80" Type="http://schemas.openxmlformats.org/officeDocument/2006/relationships/customXml" Target="../ink/ink280.xml"/><Relationship Id="rId155" Type="http://schemas.openxmlformats.org/officeDocument/2006/relationships/image" Target="../media/image317.png"/><Relationship Id="rId176" Type="http://schemas.openxmlformats.org/officeDocument/2006/relationships/customXml" Target="../ink/ink328.xml"/><Relationship Id="rId17" Type="http://schemas.openxmlformats.org/officeDocument/2006/relationships/image" Target="../media/image248.png"/><Relationship Id="rId38" Type="http://schemas.openxmlformats.org/officeDocument/2006/relationships/customXml" Target="../ink/ink259.xml"/><Relationship Id="rId59" Type="http://schemas.openxmlformats.org/officeDocument/2006/relationships/image" Target="../media/image269.png"/><Relationship Id="rId103" Type="http://schemas.openxmlformats.org/officeDocument/2006/relationships/image" Target="../media/image291.png"/><Relationship Id="rId124" Type="http://schemas.openxmlformats.org/officeDocument/2006/relationships/customXml" Target="../ink/ink302.xml"/><Relationship Id="rId70" Type="http://schemas.openxmlformats.org/officeDocument/2006/relationships/customXml" Target="../ink/ink275.xml"/><Relationship Id="rId91" Type="http://schemas.openxmlformats.org/officeDocument/2006/relationships/image" Target="../media/image285.png"/><Relationship Id="rId145" Type="http://schemas.openxmlformats.org/officeDocument/2006/relationships/image" Target="../media/image312.png"/><Relationship Id="rId166" Type="http://schemas.openxmlformats.org/officeDocument/2006/relationships/customXml" Target="../ink/ink323.xml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254.xml"/><Relationship Id="rId49" Type="http://schemas.openxmlformats.org/officeDocument/2006/relationships/image" Target="../media/image264.png"/><Relationship Id="rId114" Type="http://schemas.openxmlformats.org/officeDocument/2006/relationships/customXml" Target="../ink/ink29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6.png"/><Relationship Id="rId18" Type="http://schemas.openxmlformats.org/officeDocument/2006/relationships/customXml" Target="../ink/ink339.xml"/><Relationship Id="rId26" Type="http://schemas.openxmlformats.org/officeDocument/2006/relationships/customXml" Target="../ink/ink343.xml"/><Relationship Id="rId39" Type="http://schemas.openxmlformats.org/officeDocument/2006/relationships/image" Target="../media/image349.png"/><Relationship Id="rId21" Type="http://schemas.openxmlformats.org/officeDocument/2006/relationships/image" Target="../media/image340.png"/><Relationship Id="rId34" Type="http://schemas.openxmlformats.org/officeDocument/2006/relationships/customXml" Target="../ink/ink347.xml"/><Relationship Id="rId42" Type="http://schemas.openxmlformats.org/officeDocument/2006/relationships/customXml" Target="../ink/ink351.xml"/><Relationship Id="rId47" Type="http://schemas.openxmlformats.org/officeDocument/2006/relationships/image" Target="../media/image353.png"/><Relationship Id="rId50" Type="http://schemas.openxmlformats.org/officeDocument/2006/relationships/customXml" Target="../ink/ink355.xml"/><Relationship Id="rId55" Type="http://schemas.openxmlformats.org/officeDocument/2006/relationships/image" Target="../media/image357.png"/><Relationship Id="rId63" Type="http://schemas.openxmlformats.org/officeDocument/2006/relationships/image" Target="../media/image361.png"/><Relationship Id="rId7" Type="http://schemas.openxmlformats.org/officeDocument/2006/relationships/image" Target="../media/image333.png"/><Relationship Id="rId2" Type="http://schemas.openxmlformats.org/officeDocument/2006/relationships/customXml" Target="../ink/ink331.xml"/><Relationship Id="rId16" Type="http://schemas.openxmlformats.org/officeDocument/2006/relationships/customXml" Target="../ink/ink338.xml"/><Relationship Id="rId29" Type="http://schemas.openxmlformats.org/officeDocument/2006/relationships/image" Target="../media/image344.png"/><Relationship Id="rId11" Type="http://schemas.openxmlformats.org/officeDocument/2006/relationships/image" Target="../media/image335.png"/><Relationship Id="rId24" Type="http://schemas.openxmlformats.org/officeDocument/2006/relationships/customXml" Target="../ink/ink342.xml"/><Relationship Id="rId32" Type="http://schemas.openxmlformats.org/officeDocument/2006/relationships/customXml" Target="../ink/ink346.xml"/><Relationship Id="rId37" Type="http://schemas.openxmlformats.org/officeDocument/2006/relationships/image" Target="../media/image348.png"/><Relationship Id="rId40" Type="http://schemas.openxmlformats.org/officeDocument/2006/relationships/customXml" Target="../ink/ink350.xml"/><Relationship Id="rId45" Type="http://schemas.openxmlformats.org/officeDocument/2006/relationships/image" Target="../media/image352.png"/><Relationship Id="rId53" Type="http://schemas.openxmlformats.org/officeDocument/2006/relationships/image" Target="../media/image356.png"/><Relationship Id="rId58" Type="http://schemas.openxmlformats.org/officeDocument/2006/relationships/customXml" Target="../ink/ink359.xml"/><Relationship Id="rId5" Type="http://schemas.openxmlformats.org/officeDocument/2006/relationships/image" Target="../media/image332.png"/><Relationship Id="rId61" Type="http://schemas.openxmlformats.org/officeDocument/2006/relationships/image" Target="../media/image360.png"/><Relationship Id="rId19" Type="http://schemas.openxmlformats.org/officeDocument/2006/relationships/image" Target="../media/image339.png"/><Relationship Id="rId14" Type="http://schemas.openxmlformats.org/officeDocument/2006/relationships/customXml" Target="../ink/ink337.xml"/><Relationship Id="rId22" Type="http://schemas.openxmlformats.org/officeDocument/2006/relationships/customXml" Target="../ink/ink341.xml"/><Relationship Id="rId27" Type="http://schemas.openxmlformats.org/officeDocument/2006/relationships/image" Target="../media/image343.png"/><Relationship Id="rId30" Type="http://schemas.openxmlformats.org/officeDocument/2006/relationships/customXml" Target="../ink/ink345.xml"/><Relationship Id="rId35" Type="http://schemas.openxmlformats.org/officeDocument/2006/relationships/image" Target="../media/image347.png"/><Relationship Id="rId43" Type="http://schemas.openxmlformats.org/officeDocument/2006/relationships/image" Target="../media/image351.png"/><Relationship Id="rId48" Type="http://schemas.openxmlformats.org/officeDocument/2006/relationships/customXml" Target="../ink/ink354.xml"/><Relationship Id="rId56" Type="http://schemas.openxmlformats.org/officeDocument/2006/relationships/customXml" Target="../ink/ink358.xml"/><Relationship Id="rId8" Type="http://schemas.openxmlformats.org/officeDocument/2006/relationships/customXml" Target="../ink/ink334.xml"/><Relationship Id="rId51" Type="http://schemas.openxmlformats.org/officeDocument/2006/relationships/image" Target="../media/image355.png"/><Relationship Id="rId3" Type="http://schemas.openxmlformats.org/officeDocument/2006/relationships/image" Target="../media/image331.png"/><Relationship Id="rId12" Type="http://schemas.openxmlformats.org/officeDocument/2006/relationships/customXml" Target="../ink/ink336.xml"/><Relationship Id="rId17" Type="http://schemas.openxmlformats.org/officeDocument/2006/relationships/image" Target="../media/image338.png"/><Relationship Id="rId25" Type="http://schemas.openxmlformats.org/officeDocument/2006/relationships/image" Target="../media/image342.png"/><Relationship Id="rId33" Type="http://schemas.openxmlformats.org/officeDocument/2006/relationships/image" Target="../media/image346.png"/><Relationship Id="rId38" Type="http://schemas.openxmlformats.org/officeDocument/2006/relationships/customXml" Target="../ink/ink349.xml"/><Relationship Id="rId46" Type="http://schemas.openxmlformats.org/officeDocument/2006/relationships/customXml" Target="../ink/ink353.xml"/><Relationship Id="rId59" Type="http://schemas.openxmlformats.org/officeDocument/2006/relationships/image" Target="../media/image359.png"/><Relationship Id="rId20" Type="http://schemas.openxmlformats.org/officeDocument/2006/relationships/customXml" Target="../ink/ink340.xml"/><Relationship Id="rId41" Type="http://schemas.openxmlformats.org/officeDocument/2006/relationships/image" Target="../media/image350.png"/><Relationship Id="rId54" Type="http://schemas.openxmlformats.org/officeDocument/2006/relationships/customXml" Target="../ink/ink357.xml"/><Relationship Id="rId62" Type="http://schemas.openxmlformats.org/officeDocument/2006/relationships/customXml" Target="../ink/ink36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3.xml"/><Relationship Id="rId15" Type="http://schemas.openxmlformats.org/officeDocument/2006/relationships/image" Target="../media/image337.png"/><Relationship Id="rId23" Type="http://schemas.openxmlformats.org/officeDocument/2006/relationships/image" Target="../media/image341.png"/><Relationship Id="rId28" Type="http://schemas.openxmlformats.org/officeDocument/2006/relationships/customXml" Target="../ink/ink344.xml"/><Relationship Id="rId36" Type="http://schemas.openxmlformats.org/officeDocument/2006/relationships/customXml" Target="../ink/ink348.xml"/><Relationship Id="rId49" Type="http://schemas.openxmlformats.org/officeDocument/2006/relationships/image" Target="../media/image354.png"/><Relationship Id="rId57" Type="http://schemas.openxmlformats.org/officeDocument/2006/relationships/image" Target="../media/image358.png"/><Relationship Id="rId10" Type="http://schemas.openxmlformats.org/officeDocument/2006/relationships/customXml" Target="../ink/ink335.xml"/><Relationship Id="rId31" Type="http://schemas.openxmlformats.org/officeDocument/2006/relationships/image" Target="../media/image345.png"/><Relationship Id="rId44" Type="http://schemas.openxmlformats.org/officeDocument/2006/relationships/customXml" Target="../ink/ink352.xml"/><Relationship Id="rId52" Type="http://schemas.openxmlformats.org/officeDocument/2006/relationships/customXml" Target="../ink/ink356.xml"/><Relationship Id="rId60" Type="http://schemas.openxmlformats.org/officeDocument/2006/relationships/customXml" Target="../ink/ink360.xml"/><Relationship Id="rId4" Type="http://schemas.openxmlformats.org/officeDocument/2006/relationships/customXml" Target="../ink/ink332.xml"/><Relationship Id="rId9" Type="http://schemas.openxmlformats.org/officeDocument/2006/relationships/image" Target="../media/image3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14FF65-8FBC-3C8E-9197-A9B47213CB85}"/>
              </a:ext>
            </a:extLst>
          </p:cNvPr>
          <p:cNvGrpSpPr/>
          <p:nvPr/>
        </p:nvGrpSpPr>
        <p:grpSpPr>
          <a:xfrm>
            <a:off x="1244571" y="114381"/>
            <a:ext cx="859320" cy="800640"/>
            <a:chOff x="1244571" y="114381"/>
            <a:chExt cx="859320" cy="80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3F8C23C-C894-D4C7-15AE-433604E90939}"/>
                    </a:ext>
                  </a:extLst>
                </p14:cNvPr>
                <p14:cNvContentPartPr/>
                <p14:nvPr/>
              </p14:nvContentPartPr>
              <p14:xfrm>
                <a:off x="1247451" y="164781"/>
                <a:ext cx="486360" cy="750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3F8C23C-C894-D4C7-15AE-433604E9093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41331" y="158661"/>
                  <a:ext cx="498600" cy="76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F859092-FE73-AA19-B3BA-9A8A0D3F941D}"/>
                    </a:ext>
                  </a:extLst>
                </p14:cNvPr>
                <p14:cNvContentPartPr/>
                <p14:nvPr/>
              </p14:nvContentPartPr>
              <p14:xfrm>
                <a:off x="1244571" y="437661"/>
                <a:ext cx="315360" cy="97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F859092-FE73-AA19-B3BA-9A8A0D3F94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38451" y="431541"/>
                  <a:ext cx="3276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460CA21-58B5-C709-E5CB-B29FB670D12D}"/>
                    </a:ext>
                  </a:extLst>
                </p14:cNvPr>
                <p14:cNvContentPartPr/>
                <p14:nvPr/>
              </p14:nvContentPartPr>
              <p14:xfrm>
                <a:off x="1923891" y="292221"/>
                <a:ext cx="29160" cy="390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460CA21-58B5-C709-E5CB-B29FB670D12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17771" y="286101"/>
                  <a:ext cx="414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F6DCFC-B7B1-8869-B80F-0E073F5349E0}"/>
                    </a:ext>
                  </a:extLst>
                </p14:cNvPr>
                <p14:cNvContentPartPr/>
                <p14:nvPr/>
              </p14:nvContentPartPr>
              <p14:xfrm>
                <a:off x="1795011" y="114381"/>
                <a:ext cx="308880" cy="73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F6DCFC-B7B1-8869-B80F-0E073F5349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88891" y="108261"/>
                  <a:ext cx="3211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EF9B426-F4CE-9978-8AA3-965CF50DD7A6}"/>
                    </a:ext>
                  </a:extLst>
                </p14:cNvPr>
                <p14:cNvContentPartPr/>
                <p14:nvPr/>
              </p14:nvContentPartPr>
              <p14:xfrm>
                <a:off x="1788891" y="707661"/>
                <a:ext cx="235440" cy="94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EF9B426-F4CE-9978-8AA3-965CF50DD7A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82771" y="701541"/>
                  <a:ext cx="24768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C64F24-2B87-4E08-4C22-A90F6A0F2FFD}"/>
              </a:ext>
            </a:extLst>
          </p:cNvPr>
          <p:cNvGrpSpPr/>
          <p:nvPr/>
        </p:nvGrpSpPr>
        <p:grpSpPr>
          <a:xfrm>
            <a:off x="4136451" y="175941"/>
            <a:ext cx="1237320" cy="694080"/>
            <a:chOff x="4136451" y="175941"/>
            <a:chExt cx="1237320" cy="69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0ACDEE7-8DCB-3F86-07B1-495E70AD9FD6}"/>
                    </a:ext>
                  </a:extLst>
                </p14:cNvPr>
                <p14:cNvContentPartPr/>
                <p14:nvPr/>
              </p14:nvContentPartPr>
              <p14:xfrm>
                <a:off x="4136451" y="325701"/>
                <a:ext cx="60480" cy="354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0ACDEE7-8DCB-3F86-07B1-495E70AD9F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30331" y="319581"/>
                  <a:ext cx="7272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6291879-E27C-6519-46D5-81D7FACBAE54}"/>
                    </a:ext>
                  </a:extLst>
                </p14:cNvPr>
                <p14:cNvContentPartPr/>
                <p14:nvPr/>
              </p14:nvContentPartPr>
              <p14:xfrm>
                <a:off x="4236531" y="175941"/>
                <a:ext cx="493200" cy="611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6291879-E27C-6519-46D5-81D7FACBAE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30411" y="169821"/>
                  <a:ext cx="50544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2750193-5F62-0712-6566-00F9ED939673}"/>
                    </a:ext>
                  </a:extLst>
                </p14:cNvPr>
                <p14:cNvContentPartPr/>
                <p14:nvPr/>
              </p14:nvContentPartPr>
              <p14:xfrm>
                <a:off x="5056251" y="286821"/>
                <a:ext cx="317520" cy="583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2750193-5F62-0712-6566-00F9ED93967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50131" y="280701"/>
                  <a:ext cx="329760" cy="59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F32869-571B-8382-71F4-56A1D9486C67}"/>
              </a:ext>
            </a:extLst>
          </p:cNvPr>
          <p:cNvGrpSpPr/>
          <p:nvPr/>
        </p:nvGrpSpPr>
        <p:grpSpPr>
          <a:xfrm>
            <a:off x="7750491" y="203301"/>
            <a:ext cx="1098720" cy="847800"/>
            <a:chOff x="7750491" y="203301"/>
            <a:chExt cx="1098720" cy="84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2F5C742-FF85-DBDD-74A9-BB8175D6ED09}"/>
                    </a:ext>
                  </a:extLst>
                </p14:cNvPr>
                <p14:cNvContentPartPr/>
                <p14:nvPr/>
              </p14:nvContentPartPr>
              <p14:xfrm>
                <a:off x="7750491" y="342261"/>
                <a:ext cx="35640" cy="528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2F5C742-FF85-DBDD-74A9-BB8175D6ED0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44371" y="336141"/>
                  <a:ext cx="4788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B17DB9C-DD08-2361-A604-60826BE909D2}"/>
                    </a:ext>
                  </a:extLst>
                </p14:cNvPr>
                <p14:cNvContentPartPr/>
                <p14:nvPr/>
              </p14:nvContentPartPr>
              <p14:xfrm>
                <a:off x="7810611" y="203301"/>
                <a:ext cx="369360" cy="847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B17DB9C-DD08-2361-A604-60826BE909D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04491" y="197181"/>
                  <a:ext cx="381600" cy="86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1BB3C6-C313-4356-E1BD-FE582040C685}"/>
                    </a:ext>
                  </a:extLst>
                </p14:cNvPr>
                <p14:cNvContentPartPr/>
                <p14:nvPr/>
              </p14:nvContentPartPr>
              <p14:xfrm>
                <a:off x="8520891" y="254061"/>
                <a:ext cx="328320" cy="746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1BB3C6-C313-4356-E1BD-FE582040C6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14771" y="247941"/>
                  <a:ext cx="340560" cy="75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82BA5F-8585-A28B-F572-7D56BE3AF8B7}"/>
              </a:ext>
            </a:extLst>
          </p:cNvPr>
          <p:cNvGrpSpPr/>
          <p:nvPr/>
        </p:nvGrpSpPr>
        <p:grpSpPr>
          <a:xfrm>
            <a:off x="10497291" y="278901"/>
            <a:ext cx="804240" cy="646200"/>
            <a:chOff x="10497291" y="278901"/>
            <a:chExt cx="804240" cy="64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A353691-283F-C1F9-9BE6-A9182F99BCE5}"/>
                    </a:ext>
                  </a:extLst>
                </p14:cNvPr>
                <p14:cNvContentPartPr/>
                <p14:nvPr/>
              </p14:nvContentPartPr>
              <p14:xfrm>
                <a:off x="10497291" y="384381"/>
                <a:ext cx="68760" cy="400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A353691-283F-C1F9-9BE6-A9182F99BCE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491171" y="378261"/>
                  <a:ext cx="8100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F28CE31-2725-304E-B38A-2F401EF889F3}"/>
                    </a:ext>
                  </a:extLst>
                </p14:cNvPr>
                <p14:cNvContentPartPr/>
                <p14:nvPr/>
              </p14:nvContentPartPr>
              <p14:xfrm>
                <a:off x="10513851" y="376821"/>
                <a:ext cx="226440" cy="470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F28CE31-2725-304E-B38A-2F401EF889F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507731" y="370701"/>
                  <a:ext cx="23868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4429642-32D9-6E5F-CC18-FD0B8096FB1F}"/>
                    </a:ext>
                  </a:extLst>
                </p14:cNvPr>
                <p14:cNvContentPartPr/>
                <p14:nvPr/>
              </p14:nvContentPartPr>
              <p14:xfrm>
                <a:off x="10861251" y="278901"/>
                <a:ext cx="440280" cy="646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4429642-32D9-6E5F-CC18-FD0B8096FB1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855131" y="272781"/>
                  <a:ext cx="452520" cy="65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FBE84AC-5075-71AD-FDED-8576E07CB697}"/>
              </a:ext>
            </a:extLst>
          </p:cNvPr>
          <p:cNvGrpSpPr/>
          <p:nvPr/>
        </p:nvGrpSpPr>
        <p:grpSpPr>
          <a:xfrm>
            <a:off x="9325545" y="257055"/>
            <a:ext cx="388080" cy="683280"/>
            <a:chOff x="9325545" y="257055"/>
            <a:chExt cx="388080" cy="68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AAF8509-EDC0-E826-AF90-558863F1ABB8}"/>
                    </a:ext>
                  </a:extLst>
                </p14:cNvPr>
                <p14:cNvContentPartPr/>
                <p14:nvPr/>
              </p14:nvContentPartPr>
              <p14:xfrm>
                <a:off x="9325545" y="257055"/>
                <a:ext cx="371880" cy="493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AAF8509-EDC0-E826-AF90-558863F1ABB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19425" y="250935"/>
                  <a:ext cx="3841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E7AC994-2644-FB1D-CA14-FEF62CCCC3D0}"/>
                    </a:ext>
                  </a:extLst>
                </p14:cNvPr>
                <p14:cNvContentPartPr/>
                <p14:nvPr/>
              </p14:nvContentPartPr>
              <p14:xfrm>
                <a:off x="9555585" y="614895"/>
                <a:ext cx="158040" cy="325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E7AC994-2644-FB1D-CA14-FEF62CCCC3D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49465" y="608775"/>
                  <a:ext cx="170280" cy="33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52D5F52-3EA7-A4D1-4073-46B466E3A95D}"/>
              </a:ext>
            </a:extLst>
          </p:cNvPr>
          <p:cNvGrpSpPr/>
          <p:nvPr/>
        </p:nvGrpSpPr>
        <p:grpSpPr>
          <a:xfrm>
            <a:off x="6182025" y="279735"/>
            <a:ext cx="586440" cy="777240"/>
            <a:chOff x="6182025" y="279735"/>
            <a:chExt cx="586440" cy="77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34CF3D7-6F34-44C6-AF70-6AF41EC14185}"/>
                    </a:ext>
                  </a:extLst>
                </p14:cNvPr>
                <p14:cNvContentPartPr/>
                <p14:nvPr/>
              </p14:nvContentPartPr>
              <p14:xfrm>
                <a:off x="6182025" y="279735"/>
                <a:ext cx="500040" cy="551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34CF3D7-6F34-44C6-AF70-6AF41EC1418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75905" y="273615"/>
                  <a:ext cx="51228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FAA1CA8-5B49-DEFF-AF42-92F1A38DD0D0}"/>
                    </a:ext>
                  </a:extLst>
                </p14:cNvPr>
                <p14:cNvContentPartPr/>
                <p14:nvPr/>
              </p14:nvContentPartPr>
              <p14:xfrm>
                <a:off x="6510345" y="641895"/>
                <a:ext cx="258120" cy="415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FAA1CA8-5B49-DEFF-AF42-92F1A38DD0D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04225" y="635775"/>
                  <a:ext cx="270360" cy="42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875742D-08A8-43BF-44D3-B9DDF021AE63}"/>
              </a:ext>
            </a:extLst>
          </p:cNvPr>
          <p:cNvGrpSpPr/>
          <p:nvPr/>
        </p:nvGrpSpPr>
        <p:grpSpPr>
          <a:xfrm>
            <a:off x="2835825" y="149055"/>
            <a:ext cx="637920" cy="925920"/>
            <a:chOff x="2835825" y="149055"/>
            <a:chExt cx="637920" cy="92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66B2236-DE9C-451C-BBE5-2C6AED86CA99}"/>
                    </a:ext>
                  </a:extLst>
                </p14:cNvPr>
                <p14:cNvContentPartPr/>
                <p14:nvPr/>
              </p14:nvContentPartPr>
              <p14:xfrm>
                <a:off x="2835825" y="149055"/>
                <a:ext cx="489600" cy="586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66B2236-DE9C-451C-BBE5-2C6AED86CA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29705" y="142935"/>
                  <a:ext cx="50184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92797D8-6CD7-B5BA-1D24-D38722264F7C}"/>
                    </a:ext>
                  </a:extLst>
                </p14:cNvPr>
                <p14:cNvContentPartPr/>
                <p14:nvPr/>
              </p14:nvContentPartPr>
              <p14:xfrm>
                <a:off x="3276825" y="586095"/>
                <a:ext cx="196920" cy="488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92797D8-6CD7-B5BA-1D24-D38722264F7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70705" y="579975"/>
                  <a:ext cx="209160" cy="50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AB33E6F-8EB1-5E3B-902A-0B23B4A31B75}"/>
              </a:ext>
            </a:extLst>
          </p:cNvPr>
          <p:cNvGrpSpPr/>
          <p:nvPr/>
        </p:nvGrpSpPr>
        <p:grpSpPr>
          <a:xfrm>
            <a:off x="409065" y="1909455"/>
            <a:ext cx="2392560" cy="896400"/>
            <a:chOff x="409065" y="1909455"/>
            <a:chExt cx="2392560" cy="89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7AF79C0-240A-2AEC-7514-E49ACA038562}"/>
                    </a:ext>
                  </a:extLst>
                </p14:cNvPr>
                <p14:cNvContentPartPr/>
                <p14:nvPr/>
              </p14:nvContentPartPr>
              <p14:xfrm>
                <a:off x="678705" y="2145615"/>
                <a:ext cx="37080" cy="319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7AF79C0-240A-2AEC-7514-E49ACA03856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2585" y="2139495"/>
                  <a:ext cx="493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35E8FC1-9F5A-DB5C-00EE-A76FB957A953}"/>
                    </a:ext>
                  </a:extLst>
                </p14:cNvPr>
                <p14:cNvContentPartPr/>
                <p14:nvPr/>
              </p14:nvContentPartPr>
              <p14:xfrm>
                <a:off x="409065" y="1970295"/>
                <a:ext cx="428040" cy="682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35E8FC1-9F5A-DB5C-00EE-A76FB957A95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2945" y="1964175"/>
                  <a:ext cx="44028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B154E14-7A5B-0D02-E85D-23BD72509C82}"/>
                    </a:ext>
                  </a:extLst>
                </p14:cNvPr>
                <p14:cNvContentPartPr/>
                <p14:nvPr/>
              </p14:nvContentPartPr>
              <p14:xfrm>
                <a:off x="1149585" y="1909455"/>
                <a:ext cx="437040" cy="896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B154E14-7A5B-0D02-E85D-23BD72509C8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43465" y="1903335"/>
                  <a:ext cx="449280" cy="90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FE07794-808D-A6CC-4C11-A53BFED29C19}"/>
                    </a:ext>
                  </a:extLst>
                </p14:cNvPr>
                <p14:cNvContentPartPr/>
                <p14:nvPr/>
              </p14:nvContentPartPr>
              <p14:xfrm>
                <a:off x="1221585" y="2269095"/>
                <a:ext cx="496440" cy="87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FE07794-808D-A6CC-4C11-A53BFED29C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15465" y="2262975"/>
                  <a:ext cx="5086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E9C08BA-FFEE-ED58-97D2-2BD6EC9F9AB2}"/>
                    </a:ext>
                  </a:extLst>
                </p14:cNvPr>
                <p14:cNvContentPartPr/>
                <p14:nvPr/>
              </p14:nvContentPartPr>
              <p14:xfrm>
                <a:off x="1692465" y="2085135"/>
                <a:ext cx="372960" cy="396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E9C08BA-FFEE-ED58-97D2-2BD6EC9F9AB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86345" y="2079015"/>
                  <a:ext cx="3852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06A2EE2-8F7D-BAEB-C42F-6A37E17759DE}"/>
                    </a:ext>
                  </a:extLst>
                </p14:cNvPr>
                <p14:cNvContentPartPr/>
                <p14:nvPr/>
              </p14:nvContentPartPr>
              <p14:xfrm>
                <a:off x="2408145" y="1952295"/>
                <a:ext cx="18720" cy="499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06A2EE2-8F7D-BAEB-C42F-6A37E17759D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02025" y="1946175"/>
                  <a:ext cx="3096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ADC279E-8DB8-2FB4-8F1E-68F1CEDB7B29}"/>
                    </a:ext>
                  </a:extLst>
                </p14:cNvPr>
                <p14:cNvContentPartPr/>
                <p14:nvPr/>
              </p14:nvContentPartPr>
              <p14:xfrm>
                <a:off x="2276745" y="2220135"/>
                <a:ext cx="475920" cy="160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ADC279E-8DB8-2FB4-8F1E-68F1CEDB7B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70625" y="2214015"/>
                  <a:ext cx="488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6977F83-E890-CC2F-7812-5E81F069DEB3}"/>
                    </a:ext>
                  </a:extLst>
                </p14:cNvPr>
                <p14:cNvContentPartPr/>
                <p14:nvPr/>
              </p14:nvContentPartPr>
              <p14:xfrm>
                <a:off x="2744025" y="2018175"/>
                <a:ext cx="57600" cy="18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6977F83-E890-CC2F-7812-5E81F069DEB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37905" y="2012055"/>
                  <a:ext cx="698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9E9E620-AF0F-81BE-FC12-3424E8798EEB}"/>
              </a:ext>
            </a:extLst>
          </p:cNvPr>
          <p:cNvGrpSpPr/>
          <p:nvPr/>
        </p:nvGrpSpPr>
        <p:grpSpPr>
          <a:xfrm>
            <a:off x="3215265" y="1627215"/>
            <a:ext cx="1742040" cy="1350360"/>
            <a:chOff x="3215265" y="1627215"/>
            <a:chExt cx="1742040" cy="135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60EFBAE-EB30-F127-F9ED-0FB60A79F689}"/>
                    </a:ext>
                  </a:extLst>
                </p14:cNvPr>
                <p14:cNvContentPartPr/>
                <p14:nvPr/>
              </p14:nvContentPartPr>
              <p14:xfrm>
                <a:off x="3215265" y="1685175"/>
                <a:ext cx="373680" cy="1292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60EFBAE-EB30-F127-F9ED-0FB60A79F68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09145" y="1679055"/>
                  <a:ext cx="385920" cy="13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2F56B15-94F5-3209-D8F8-F575A515DB13}"/>
                    </a:ext>
                  </a:extLst>
                </p14:cNvPr>
                <p14:cNvContentPartPr/>
                <p14:nvPr/>
              </p14:nvContentPartPr>
              <p14:xfrm>
                <a:off x="3770745" y="1891815"/>
                <a:ext cx="38160" cy="38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2F56B15-94F5-3209-D8F8-F575A515DB1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64625" y="1885695"/>
                  <a:ext cx="504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151D11-69E9-2CAF-3AB8-08135D61EC63}"/>
                    </a:ext>
                  </a:extLst>
                </p14:cNvPr>
                <p14:cNvContentPartPr/>
                <p14:nvPr/>
              </p14:nvContentPartPr>
              <p14:xfrm>
                <a:off x="3915465" y="2054895"/>
                <a:ext cx="346680" cy="381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151D11-69E9-2CAF-3AB8-08135D61EC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09345" y="2048775"/>
                  <a:ext cx="3589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2F81958-32F4-11EB-94A7-1BA8956F485B}"/>
                    </a:ext>
                  </a:extLst>
                </p14:cNvPr>
                <p14:cNvContentPartPr/>
                <p14:nvPr/>
              </p14:nvContentPartPr>
              <p14:xfrm>
                <a:off x="4344225" y="1902975"/>
                <a:ext cx="40320" cy="48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2F81958-32F4-11EB-94A7-1BA8956F485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38105" y="1896855"/>
                  <a:ext cx="525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D9B8936-434C-2F56-6954-538589A4E2E7}"/>
                    </a:ext>
                  </a:extLst>
                </p14:cNvPr>
                <p14:cNvContentPartPr/>
                <p14:nvPr/>
              </p14:nvContentPartPr>
              <p14:xfrm>
                <a:off x="4356825" y="1627215"/>
                <a:ext cx="600480" cy="789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D9B8936-434C-2F56-6954-538589A4E2E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50705" y="1621095"/>
                  <a:ext cx="612720" cy="80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7C7AF97-1E37-7EA6-75D3-AB412B7D4946}"/>
              </a:ext>
            </a:extLst>
          </p:cNvPr>
          <p:cNvGrpSpPr/>
          <p:nvPr/>
        </p:nvGrpSpPr>
        <p:grpSpPr>
          <a:xfrm>
            <a:off x="5778825" y="1494015"/>
            <a:ext cx="4501440" cy="1236600"/>
            <a:chOff x="5778825" y="1494015"/>
            <a:chExt cx="4501440" cy="123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97CDCE4-E881-D19A-36D3-DAB2CEB19B3F}"/>
                    </a:ext>
                  </a:extLst>
                </p14:cNvPr>
                <p14:cNvContentPartPr/>
                <p14:nvPr/>
              </p14:nvContentPartPr>
              <p14:xfrm>
                <a:off x="6024705" y="1762215"/>
                <a:ext cx="117000" cy="429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97CDCE4-E881-D19A-36D3-DAB2CEB19B3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18585" y="1756095"/>
                  <a:ext cx="1292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1B0C37E-D9DA-E3FA-4F7D-CC3D91BDF40C}"/>
                    </a:ext>
                  </a:extLst>
                </p14:cNvPr>
                <p14:cNvContentPartPr/>
                <p14:nvPr/>
              </p14:nvContentPartPr>
              <p14:xfrm>
                <a:off x="5778825" y="1538655"/>
                <a:ext cx="521640" cy="198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1B0C37E-D9DA-E3FA-4F7D-CC3D91BDF40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72705" y="1532535"/>
                  <a:ext cx="5338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493DAB4-6EA1-0DDB-1DC9-A19C8BDC7758}"/>
                    </a:ext>
                  </a:extLst>
                </p14:cNvPr>
                <p14:cNvContentPartPr/>
                <p14:nvPr/>
              </p14:nvContentPartPr>
              <p14:xfrm>
                <a:off x="5961705" y="2188815"/>
                <a:ext cx="352440" cy="146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493DAB4-6EA1-0DDB-1DC9-A19C8BDC775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55585" y="2182695"/>
                  <a:ext cx="3646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38CDA1B-3228-AA96-260B-69D8E8FF1063}"/>
                    </a:ext>
                  </a:extLst>
                </p14:cNvPr>
                <p14:cNvContentPartPr/>
                <p14:nvPr/>
              </p14:nvContentPartPr>
              <p14:xfrm>
                <a:off x="6488385" y="2015655"/>
                <a:ext cx="397440" cy="369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38CDA1B-3228-AA96-260B-69D8E8FF106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82265" y="2009535"/>
                  <a:ext cx="4096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76D569B-F278-4F86-1BB1-FB77DAA565D1}"/>
                    </a:ext>
                  </a:extLst>
                </p14:cNvPr>
                <p14:cNvContentPartPr/>
                <p14:nvPr/>
              </p14:nvContentPartPr>
              <p14:xfrm>
                <a:off x="7242225" y="1706415"/>
                <a:ext cx="18000" cy="517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76D569B-F278-4F86-1BB1-FB77DAA565D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236105" y="1700295"/>
                  <a:ext cx="3024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160B3E0-F6EC-2A7C-E358-F260A746C08C}"/>
                    </a:ext>
                  </a:extLst>
                </p14:cNvPr>
                <p14:cNvContentPartPr/>
                <p14:nvPr/>
              </p14:nvContentPartPr>
              <p14:xfrm>
                <a:off x="7087425" y="1886055"/>
                <a:ext cx="499680" cy="222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160B3E0-F6EC-2A7C-E358-F260A746C08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81305" y="1879935"/>
                  <a:ext cx="5119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3F4B4E6-0541-09BE-F88B-418CD18E3C00}"/>
                    </a:ext>
                  </a:extLst>
                </p14:cNvPr>
                <p14:cNvContentPartPr/>
                <p14:nvPr/>
              </p14:nvContentPartPr>
              <p14:xfrm>
                <a:off x="7772505" y="1494015"/>
                <a:ext cx="743040" cy="615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3F4B4E6-0541-09BE-F88B-418CD18E3C0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66385" y="1487895"/>
                  <a:ext cx="75528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D4A966D-E76D-69DE-67C8-A67D1450A19B}"/>
                    </a:ext>
                  </a:extLst>
                </p14:cNvPr>
                <p14:cNvContentPartPr/>
                <p14:nvPr/>
              </p14:nvContentPartPr>
              <p14:xfrm>
                <a:off x="8569905" y="1767255"/>
                <a:ext cx="27720" cy="27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D4A966D-E76D-69DE-67C8-A67D1450A19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563785" y="1761135"/>
                  <a:ext cx="399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41C17B0-12DA-BA29-06C0-686AE3903768}"/>
                    </a:ext>
                  </a:extLst>
                </p14:cNvPr>
                <p14:cNvContentPartPr/>
                <p14:nvPr/>
              </p14:nvContentPartPr>
              <p14:xfrm>
                <a:off x="8732265" y="1777335"/>
                <a:ext cx="391320" cy="953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41C17B0-12DA-BA29-06C0-686AE390376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726145" y="1771215"/>
                  <a:ext cx="403560" cy="9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D768946-312D-D629-04A6-982CA0CA1765}"/>
                    </a:ext>
                  </a:extLst>
                </p14:cNvPr>
                <p14:cNvContentPartPr/>
                <p14:nvPr/>
              </p14:nvContentPartPr>
              <p14:xfrm>
                <a:off x="9346065" y="1837095"/>
                <a:ext cx="510480" cy="278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D768946-312D-D629-04A6-982CA0CA17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39945" y="1830975"/>
                  <a:ext cx="5227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646080B-6BAB-35BD-B1E8-2ED9FCB868F6}"/>
                    </a:ext>
                  </a:extLst>
                </p14:cNvPr>
                <p14:cNvContentPartPr/>
                <p14:nvPr/>
              </p14:nvContentPartPr>
              <p14:xfrm>
                <a:off x="10029705" y="1810455"/>
                <a:ext cx="250560" cy="324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646080B-6BAB-35BD-B1E8-2ED9FCB868F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023585" y="1804335"/>
                  <a:ext cx="262800" cy="33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ECCECB6-97D0-AAA3-F64D-DDE5559E6871}"/>
              </a:ext>
            </a:extLst>
          </p:cNvPr>
          <p:cNvGrpSpPr/>
          <p:nvPr/>
        </p:nvGrpSpPr>
        <p:grpSpPr>
          <a:xfrm>
            <a:off x="274785" y="3086655"/>
            <a:ext cx="722160" cy="866160"/>
            <a:chOff x="274785" y="3086655"/>
            <a:chExt cx="722160" cy="86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98A56FC-1B70-AB3C-4206-211A70A93D4C}"/>
                    </a:ext>
                  </a:extLst>
                </p14:cNvPr>
                <p14:cNvContentPartPr/>
                <p14:nvPr/>
              </p14:nvContentPartPr>
              <p14:xfrm>
                <a:off x="665025" y="3314895"/>
                <a:ext cx="331920" cy="388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98A56FC-1B70-AB3C-4206-211A70A93D4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8905" y="3308775"/>
                  <a:ext cx="3441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7E5E922-3519-0E19-437B-6AC0AF80A5D2}"/>
                    </a:ext>
                  </a:extLst>
                </p14:cNvPr>
                <p14:cNvContentPartPr/>
                <p14:nvPr/>
              </p14:nvContentPartPr>
              <p14:xfrm>
                <a:off x="274785" y="3086655"/>
                <a:ext cx="671040" cy="866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7E5E922-3519-0E19-437B-6AC0AF80A5D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8665" y="3080535"/>
                  <a:ext cx="683280" cy="87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D0C7B2A-8994-8627-E887-9ADA202AFB16}"/>
              </a:ext>
            </a:extLst>
          </p:cNvPr>
          <p:cNvGrpSpPr/>
          <p:nvPr/>
        </p:nvGrpSpPr>
        <p:grpSpPr>
          <a:xfrm>
            <a:off x="1761225" y="3171255"/>
            <a:ext cx="3222360" cy="729000"/>
            <a:chOff x="1761225" y="3171255"/>
            <a:chExt cx="3222360" cy="72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0F086A2-B389-8809-09C7-8A649FE79E52}"/>
                    </a:ext>
                  </a:extLst>
                </p14:cNvPr>
                <p14:cNvContentPartPr/>
                <p14:nvPr/>
              </p14:nvContentPartPr>
              <p14:xfrm>
                <a:off x="1761225" y="3287535"/>
                <a:ext cx="58680" cy="533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0F086A2-B389-8809-09C7-8A649FE79E5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755105" y="3281415"/>
                  <a:ext cx="7092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0652CE1-C670-D309-E27D-21944618F9B1}"/>
                    </a:ext>
                  </a:extLst>
                </p14:cNvPr>
                <p14:cNvContentPartPr/>
                <p14:nvPr/>
              </p14:nvContentPartPr>
              <p14:xfrm>
                <a:off x="1789665" y="3171255"/>
                <a:ext cx="681480" cy="729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0652CE1-C670-D309-E27D-21944618F9B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783545" y="3165135"/>
                  <a:ext cx="69372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E61D931-6079-BECA-3EDC-A5311CDE8B2F}"/>
                    </a:ext>
                  </a:extLst>
                </p14:cNvPr>
                <p14:cNvContentPartPr/>
                <p14:nvPr/>
              </p14:nvContentPartPr>
              <p14:xfrm>
                <a:off x="2725665" y="3419655"/>
                <a:ext cx="277200" cy="336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E61D931-6079-BECA-3EDC-A5311CDE8B2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719545" y="3413535"/>
                  <a:ext cx="2894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CEA7278-C9F6-DE9F-CF2D-8D5FF9AA27E6}"/>
                    </a:ext>
                  </a:extLst>
                </p14:cNvPr>
                <p14:cNvContentPartPr/>
                <p14:nvPr/>
              </p14:nvContentPartPr>
              <p14:xfrm>
                <a:off x="3257385" y="3294375"/>
                <a:ext cx="858960" cy="413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CEA7278-C9F6-DE9F-CF2D-8D5FF9AA27E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51265" y="3288255"/>
                  <a:ext cx="87120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32AC24A-8B36-4000-2D1F-58BFAC4ADE75}"/>
                    </a:ext>
                  </a:extLst>
                </p14:cNvPr>
                <p14:cNvContentPartPr/>
                <p14:nvPr/>
              </p14:nvContentPartPr>
              <p14:xfrm>
                <a:off x="4172865" y="3271335"/>
                <a:ext cx="34560" cy="74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32AC24A-8B36-4000-2D1F-58BFAC4ADE7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66745" y="3265215"/>
                  <a:ext cx="468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1A7DA0B-6D67-6437-3364-9CBA82E98BFB}"/>
                    </a:ext>
                  </a:extLst>
                </p14:cNvPr>
                <p14:cNvContentPartPr/>
                <p14:nvPr/>
              </p14:nvContentPartPr>
              <p14:xfrm>
                <a:off x="4275465" y="3514335"/>
                <a:ext cx="457920" cy="235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1A7DA0B-6D67-6437-3364-9CBA82E98BF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69345" y="3508215"/>
                  <a:ext cx="4701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0F150A2-9F53-6C26-9E8A-BD1B196FE1A8}"/>
                    </a:ext>
                  </a:extLst>
                </p14:cNvPr>
                <p14:cNvContentPartPr/>
                <p14:nvPr/>
              </p14:nvContentPartPr>
              <p14:xfrm>
                <a:off x="4800345" y="3465375"/>
                <a:ext cx="183240" cy="249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0F150A2-9F53-6C26-9E8A-BD1B196FE1A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94225" y="3459255"/>
                  <a:ext cx="19548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55ED9CE-3231-45A0-F6F3-1DB38E66ABBC}"/>
              </a:ext>
            </a:extLst>
          </p:cNvPr>
          <p:cNvGrpSpPr/>
          <p:nvPr/>
        </p:nvGrpSpPr>
        <p:grpSpPr>
          <a:xfrm>
            <a:off x="99465" y="4415055"/>
            <a:ext cx="1485720" cy="1850040"/>
            <a:chOff x="99465" y="4415055"/>
            <a:chExt cx="1485720" cy="185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4F3AEED-C9C1-34F9-9A38-3725262B094B}"/>
                    </a:ext>
                  </a:extLst>
                </p14:cNvPr>
                <p14:cNvContentPartPr/>
                <p14:nvPr/>
              </p14:nvContentPartPr>
              <p14:xfrm>
                <a:off x="496905" y="4564095"/>
                <a:ext cx="376920" cy="448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4F3AEED-C9C1-34F9-9A38-3725262B094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0785" y="4557975"/>
                  <a:ext cx="38916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68EE566-58E6-6A4F-81B4-10BCE1E4140B}"/>
                    </a:ext>
                  </a:extLst>
                </p14:cNvPr>
                <p14:cNvContentPartPr/>
                <p14:nvPr/>
              </p14:nvContentPartPr>
              <p14:xfrm>
                <a:off x="99465" y="4415055"/>
                <a:ext cx="1159920" cy="965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68EE566-58E6-6A4F-81B4-10BCE1E414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3345" y="4408935"/>
                  <a:ext cx="1172160" cy="9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04E7530-5063-CAB7-AD86-B90BF5B6AB30}"/>
                    </a:ext>
                  </a:extLst>
                </p14:cNvPr>
                <p14:cNvContentPartPr/>
                <p14:nvPr/>
              </p14:nvContentPartPr>
              <p14:xfrm>
                <a:off x="985425" y="5553375"/>
                <a:ext cx="275400" cy="490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04E7530-5063-CAB7-AD86-B90BF5B6AB3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79305" y="5547255"/>
                  <a:ext cx="28764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53714F3-C956-EA22-DEB5-F9F3EE00EF3A}"/>
                    </a:ext>
                  </a:extLst>
                </p14:cNvPr>
                <p14:cNvContentPartPr/>
                <p14:nvPr/>
              </p14:nvContentPartPr>
              <p14:xfrm>
                <a:off x="666465" y="5347095"/>
                <a:ext cx="918720" cy="918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53714F3-C956-EA22-DEB5-F9F3EE00EF3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0345" y="5340975"/>
                  <a:ext cx="930960" cy="9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ECC98AC-BEB1-ADCE-6D18-D8E130919B00}"/>
              </a:ext>
            </a:extLst>
          </p:cNvPr>
          <p:cNvGrpSpPr/>
          <p:nvPr/>
        </p:nvGrpSpPr>
        <p:grpSpPr>
          <a:xfrm>
            <a:off x="2411385" y="4470495"/>
            <a:ext cx="2505960" cy="1843920"/>
            <a:chOff x="2411385" y="4470495"/>
            <a:chExt cx="2505960" cy="184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24F26C2-4B82-C97F-E453-F12E0EFB2AE1}"/>
                    </a:ext>
                  </a:extLst>
                </p14:cNvPr>
                <p14:cNvContentPartPr/>
                <p14:nvPr/>
              </p14:nvContentPartPr>
              <p14:xfrm>
                <a:off x="2411385" y="4586775"/>
                <a:ext cx="46080" cy="585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24F26C2-4B82-C97F-E453-F12E0EFB2AE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05265" y="4580655"/>
                  <a:ext cx="5832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A7018D5-E563-A150-4B45-A30F1D83DFA4}"/>
                    </a:ext>
                  </a:extLst>
                </p14:cNvPr>
                <p14:cNvContentPartPr/>
                <p14:nvPr/>
              </p14:nvContentPartPr>
              <p14:xfrm>
                <a:off x="2502825" y="4470495"/>
                <a:ext cx="386640" cy="825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A7018D5-E563-A150-4B45-A30F1D83DFA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496705" y="4464375"/>
                  <a:ext cx="398880" cy="83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3C7F808-CDA1-6BF2-ABC9-B70BC144D77B}"/>
                    </a:ext>
                  </a:extLst>
                </p14:cNvPr>
                <p14:cNvContentPartPr/>
                <p14:nvPr/>
              </p14:nvContentPartPr>
              <p14:xfrm>
                <a:off x="3280065" y="4504695"/>
                <a:ext cx="1027800" cy="854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3C7F808-CDA1-6BF2-ABC9-B70BC144D7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73945" y="4498575"/>
                  <a:ext cx="1040040" cy="86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BD0605E-73B4-AB25-FB4C-E49D8A73F6EE}"/>
                    </a:ext>
                  </a:extLst>
                </p14:cNvPr>
                <p14:cNvContentPartPr/>
                <p14:nvPr/>
              </p14:nvContentPartPr>
              <p14:xfrm>
                <a:off x="4151265" y="4790535"/>
                <a:ext cx="369720" cy="242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BD0605E-73B4-AB25-FB4C-E49D8A73F6E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45145" y="4784415"/>
                  <a:ext cx="3819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96F9856-1162-4D58-8F4E-339142EE769C}"/>
                    </a:ext>
                  </a:extLst>
                </p14:cNvPr>
                <p14:cNvContentPartPr/>
                <p14:nvPr/>
              </p14:nvContentPartPr>
              <p14:xfrm>
                <a:off x="2887665" y="5611695"/>
                <a:ext cx="46800" cy="578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96F9856-1162-4D58-8F4E-339142EE769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81545" y="5605575"/>
                  <a:ext cx="5904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3B981F1-1F21-30C7-2D00-2DCCBEC9AFD1}"/>
                    </a:ext>
                  </a:extLst>
                </p14:cNvPr>
                <p14:cNvContentPartPr/>
                <p14:nvPr/>
              </p14:nvContentPartPr>
              <p14:xfrm>
                <a:off x="2871105" y="5422335"/>
                <a:ext cx="608760" cy="892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3B981F1-1F21-30C7-2D00-2DCCBEC9AFD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864985" y="5416215"/>
                  <a:ext cx="621000" cy="90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0B8EDB-41DE-0CD2-FAB9-3AC2C8A29266}"/>
                    </a:ext>
                  </a:extLst>
                </p14:cNvPr>
                <p14:cNvContentPartPr/>
                <p14:nvPr/>
              </p14:nvContentPartPr>
              <p14:xfrm>
                <a:off x="3682545" y="5830215"/>
                <a:ext cx="662400" cy="219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0B8EDB-41DE-0CD2-FAB9-3AC2C8A2926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76065" y="5824095"/>
                  <a:ext cx="6746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422229E-F4F0-159C-DA76-E700816227DC}"/>
                    </a:ext>
                  </a:extLst>
                </p14:cNvPr>
                <p14:cNvContentPartPr/>
                <p14:nvPr/>
              </p14:nvContentPartPr>
              <p14:xfrm>
                <a:off x="4441425" y="5495055"/>
                <a:ext cx="47160" cy="389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422229E-F4F0-159C-DA76-E700816227D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435305" y="5488935"/>
                  <a:ext cx="5940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CB41933-DD92-0B1D-F9E4-EF4D38C1B7A0}"/>
                    </a:ext>
                  </a:extLst>
                </p14:cNvPr>
                <p14:cNvContentPartPr/>
                <p14:nvPr/>
              </p14:nvContentPartPr>
              <p14:xfrm>
                <a:off x="4170705" y="5696655"/>
                <a:ext cx="746640" cy="290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CB41933-DD92-0B1D-F9E4-EF4D38C1B7A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64585" y="5690535"/>
                  <a:ext cx="758880" cy="30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E97AFC1-7DEF-3FBB-9395-97A5522EF495}"/>
              </a:ext>
            </a:extLst>
          </p:cNvPr>
          <p:cNvGrpSpPr/>
          <p:nvPr/>
        </p:nvGrpSpPr>
        <p:grpSpPr>
          <a:xfrm>
            <a:off x="6129825" y="2931495"/>
            <a:ext cx="3403080" cy="2946600"/>
            <a:chOff x="6129825" y="2931495"/>
            <a:chExt cx="3403080" cy="294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689657-A58F-F34B-A51F-E03D2985C237}"/>
                    </a:ext>
                  </a:extLst>
                </p14:cNvPr>
                <p14:cNvContentPartPr/>
                <p14:nvPr/>
              </p14:nvContentPartPr>
              <p14:xfrm>
                <a:off x="6213705" y="2931495"/>
                <a:ext cx="157680" cy="871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689657-A58F-F34B-A51F-E03D2985C23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207585" y="2925375"/>
                  <a:ext cx="16992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5256E02-D544-2BE0-5026-60E657686296}"/>
                    </a:ext>
                  </a:extLst>
                </p14:cNvPr>
                <p14:cNvContentPartPr/>
                <p14:nvPr/>
              </p14:nvContentPartPr>
              <p14:xfrm>
                <a:off x="6509985" y="3312375"/>
                <a:ext cx="383400" cy="150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5256E02-D544-2BE0-5026-60E65768629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03865" y="3306255"/>
                  <a:ext cx="3956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86F8D3C-9656-3302-4DAD-60A5ABE45885}"/>
                    </a:ext>
                  </a:extLst>
                </p14:cNvPr>
                <p14:cNvContentPartPr/>
                <p14:nvPr/>
              </p14:nvContentPartPr>
              <p14:xfrm>
                <a:off x="7227105" y="3579855"/>
                <a:ext cx="17640" cy="61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86F8D3C-9656-3302-4DAD-60A5ABE4588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220985" y="3573735"/>
                  <a:ext cx="298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1856D4C-70CB-B69E-429E-3564170125AD}"/>
                    </a:ext>
                  </a:extLst>
                </p14:cNvPr>
                <p14:cNvContentPartPr/>
                <p14:nvPr/>
              </p14:nvContentPartPr>
              <p14:xfrm>
                <a:off x="6518985" y="3222375"/>
                <a:ext cx="557280" cy="509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1856D4C-70CB-B69E-429E-3564170125A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512865" y="3216255"/>
                  <a:ext cx="5695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D22A633-0F74-8216-8312-B0CB91AB0834}"/>
                    </a:ext>
                  </a:extLst>
                </p14:cNvPr>
                <p14:cNvContentPartPr/>
                <p14:nvPr/>
              </p14:nvContentPartPr>
              <p14:xfrm>
                <a:off x="7142505" y="3340455"/>
                <a:ext cx="204840" cy="269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D22A633-0F74-8216-8312-B0CB91AB083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36385" y="3334335"/>
                  <a:ext cx="2170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B6AF21E-1FD7-9EB6-3A37-21EEE6F639AA}"/>
                    </a:ext>
                  </a:extLst>
                </p14:cNvPr>
                <p14:cNvContentPartPr/>
                <p14:nvPr/>
              </p14:nvContentPartPr>
              <p14:xfrm>
                <a:off x="7447785" y="3287175"/>
                <a:ext cx="304560" cy="300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B6AF21E-1FD7-9EB6-3A37-21EEE6F639A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441665" y="3281055"/>
                  <a:ext cx="3168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CC1C8B1-9457-F746-1E7E-04B0CA927AC0}"/>
                    </a:ext>
                  </a:extLst>
                </p14:cNvPr>
                <p14:cNvContentPartPr/>
                <p14:nvPr/>
              </p14:nvContentPartPr>
              <p14:xfrm>
                <a:off x="7889865" y="3352335"/>
                <a:ext cx="416520" cy="163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CC1C8B1-9457-F746-1E7E-04B0CA927AC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83745" y="3346215"/>
                  <a:ext cx="4287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DEB0C89-41C6-7361-0531-69322CA29432}"/>
                    </a:ext>
                  </a:extLst>
                </p14:cNvPr>
                <p14:cNvContentPartPr/>
                <p14:nvPr/>
              </p14:nvContentPartPr>
              <p14:xfrm>
                <a:off x="8408985" y="3116895"/>
                <a:ext cx="70200" cy="31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DEB0C89-41C6-7361-0531-69322CA2943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402865" y="3110775"/>
                  <a:ext cx="82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8C2436-28A4-8150-DF97-728C42F7F849}"/>
                    </a:ext>
                  </a:extLst>
                </p14:cNvPr>
                <p14:cNvContentPartPr/>
                <p14:nvPr/>
              </p14:nvContentPartPr>
              <p14:xfrm>
                <a:off x="8469465" y="3304815"/>
                <a:ext cx="874800" cy="761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8C2436-28A4-8150-DF97-728C42F7F84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463345" y="3298695"/>
                  <a:ext cx="887040" cy="77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EF11499-32A0-F287-0FA3-98CEA3A66915}"/>
                    </a:ext>
                  </a:extLst>
                </p14:cNvPr>
                <p14:cNvContentPartPr/>
                <p14:nvPr/>
              </p14:nvContentPartPr>
              <p14:xfrm>
                <a:off x="6129825" y="3916815"/>
                <a:ext cx="234360" cy="880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EF11499-32A0-F287-0FA3-98CEA3A6691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23705" y="3910695"/>
                  <a:ext cx="246600" cy="89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226A2DB-19DB-40D9-E7E2-2252EE2ADFFC}"/>
                    </a:ext>
                  </a:extLst>
                </p14:cNvPr>
                <p14:cNvContentPartPr/>
                <p14:nvPr/>
              </p14:nvContentPartPr>
              <p14:xfrm>
                <a:off x="6841905" y="4428015"/>
                <a:ext cx="587880" cy="439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226A2DB-19DB-40D9-E7E2-2252EE2ADFF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835785" y="4421895"/>
                  <a:ext cx="60012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0CA5CBA-E6E2-7C96-A4E1-130D91383041}"/>
                    </a:ext>
                  </a:extLst>
                </p14:cNvPr>
                <p14:cNvContentPartPr/>
                <p14:nvPr/>
              </p14:nvContentPartPr>
              <p14:xfrm>
                <a:off x="7515105" y="4541775"/>
                <a:ext cx="403920" cy="291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0CA5CBA-E6E2-7C96-A4E1-130D9138304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08985" y="4535655"/>
                  <a:ext cx="4161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5FA6534-36AD-12E6-EAFA-17708789C56C}"/>
                    </a:ext>
                  </a:extLst>
                </p14:cNvPr>
                <p14:cNvContentPartPr/>
                <p14:nvPr/>
              </p14:nvContentPartPr>
              <p14:xfrm>
                <a:off x="7992825" y="4620975"/>
                <a:ext cx="586080" cy="144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5FA6534-36AD-12E6-EAFA-17708789C56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986705" y="4614855"/>
                  <a:ext cx="5983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7A490CA-157A-EC3E-2770-4D8AA43AFE80}"/>
                    </a:ext>
                  </a:extLst>
                </p14:cNvPr>
                <p14:cNvContentPartPr/>
                <p14:nvPr/>
              </p14:nvContentPartPr>
              <p14:xfrm>
                <a:off x="8652345" y="4401735"/>
                <a:ext cx="87120" cy="63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7A490CA-157A-EC3E-2770-4D8AA43AFE8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646225" y="4395615"/>
                  <a:ext cx="993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9DA465A-9A7D-852F-C86A-DC822D32D255}"/>
                    </a:ext>
                  </a:extLst>
                </p14:cNvPr>
                <p14:cNvContentPartPr/>
                <p14:nvPr/>
              </p14:nvContentPartPr>
              <p14:xfrm>
                <a:off x="8710665" y="4597215"/>
                <a:ext cx="822240" cy="683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9DA465A-9A7D-852F-C86A-DC822D32D25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704545" y="4591095"/>
                  <a:ext cx="83448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F0CB508-3B9F-89B8-5709-CBA45F9B73AA}"/>
                    </a:ext>
                  </a:extLst>
                </p14:cNvPr>
                <p14:cNvContentPartPr/>
                <p14:nvPr/>
              </p14:nvContentPartPr>
              <p14:xfrm>
                <a:off x="7036305" y="5115255"/>
                <a:ext cx="295200" cy="762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F0CB508-3B9F-89B8-5709-CBA45F9B73A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030185" y="5109135"/>
                  <a:ext cx="30744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06F5CD1-2AB3-4E7C-3DDD-C95D7C1F5160}"/>
                    </a:ext>
                  </a:extLst>
                </p14:cNvPr>
                <p14:cNvContentPartPr/>
                <p14:nvPr/>
              </p14:nvContentPartPr>
              <p14:xfrm>
                <a:off x="7660185" y="5497935"/>
                <a:ext cx="341280" cy="273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06F5CD1-2AB3-4E7C-3DDD-C95D7C1F51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54065" y="5491815"/>
                  <a:ext cx="3535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301D76A-A443-CACC-6E69-7F25DF5E12A3}"/>
                    </a:ext>
                  </a:extLst>
                </p14:cNvPr>
                <p14:cNvContentPartPr/>
                <p14:nvPr/>
              </p14:nvContentPartPr>
              <p14:xfrm>
                <a:off x="8182545" y="5251335"/>
                <a:ext cx="23400" cy="30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301D76A-A443-CACC-6E69-7F25DF5E12A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176425" y="5245215"/>
                  <a:ext cx="35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6B1D56F-3A8C-6DEE-9C4A-D49318F0B228}"/>
                    </a:ext>
                  </a:extLst>
                </p14:cNvPr>
                <p14:cNvContentPartPr/>
                <p14:nvPr/>
              </p14:nvContentPartPr>
              <p14:xfrm>
                <a:off x="8151585" y="5434215"/>
                <a:ext cx="1016640" cy="300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6B1D56F-3A8C-6DEE-9C4A-D49318F0B22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145465" y="5428095"/>
                  <a:ext cx="10288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1829D8C-8DC1-85DB-8128-AF2F5F42FFE7}"/>
                    </a:ext>
                  </a:extLst>
                </p14:cNvPr>
                <p14:cNvContentPartPr/>
                <p14:nvPr/>
              </p14:nvContentPartPr>
              <p14:xfrm>
                <a:off x="9381705" y="5672175"/>
                <a:ext cx="38160" cy="33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1829D8C-8DC1-85DB-8128-AF2F5F42FFE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375585" y="5666055"/>
                  <a:ext cx="50400" cy="45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608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2E11BAE-FF03-227C-A1EB-805F607CAD5B}"/>
              </a:ext>
            </a:extLst>
          </p:cNvPr>
          <p:cNvGrpSpPr/>
          <p:nvPr/>
        </p:nvGrpSpPr>
        <p:grpSpPr>
          <a:xfrm>
            <a:off x="401145" y="104775"/>
            <a:ext cx="869040" cy="740880"/>
            <a:chOff x="401145" y="104775"/>
            <a:chExt cx="869040" cy="74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E4DF458-6B76-D00A-9E04-E41678D25016}"/>
                    </a:ext>
                  </a:extLst>
                </p14:cNvPr>
                <p14:cNvContentPartPr/>
                <p14:nvPr/>
              </p14:nvContentPartPr>
              <p14:xfrm>
                <a:off x="401145" y="215655"/>
                <a:ext cx="434520" cy="6300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E4DF458-6B76-D00A-9E04-E41678D2501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5025" y="209535"/>
                  <a:ext cx="44676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41A7547-0815-D9D2-5AA7-77BFC5AB8493}"/>
                    </a:ext>
                  </a:extLst>
                </p14:cNvPr>
                <p14:cNvContentPartPr/>
                <p14:nvPr/>
              </p14:nvContentPartPr>
              <p14:xfrm>
                <a:off x="429585" y="491775"/>
                <a:ext cx="379800" cy="66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41A7547-0815-D9D2-5AA7-77BFC5AB84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3465" y="485655"/>
                  <a:ext cx="3920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AB598D5-E7FA-A799-9AE1-C110C7625BA4}"/>
                    </a:ext>
                  </a:extLst>
                </p14:cNvPr>
                <p14:cNvContentPartPr/>
                <p14:nvPr/>
              </p14:nvContentPartPr>
              <p14:xfrm>
                <a:off x="1178745" y="264255"/>
                <a:ext cx="62640" cy="437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AB598D5-E7FA-A799-9AE1-C110C7625B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72625" y="258135"/>
                  <a:ext cx="7488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567E546-6463-A445-DB22-28CEB5A7460E}"/>
                    </a:ext>
                  </a:extLst>
                </p14:cNvPr>
                <p14:cNvContentPartPr/>
                <p14:nvPr/>
              </p14:nvContentPartPr>
              <p14:xfrm>
                <a:off x="1060665" y="104775"/>
                <a:ext cx="209520" cy="70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567E546-6463-A445-DB22-28CEB5A7460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4545" y="98655"/>
                  <a:ext cx="2217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C54F53F-0736-F5B7-028D-DA3D4D687E77}"/>
                    </a:ext>
                  </a:extLst>
                </p14:cNvPr>
                <p14:cNvContentPartPr/>
                <p14:nvPr/>
              </p14:nvContentPartPr>
              <p14:xfrm>
                <a:off x="942945" y="717855"/>
                <a:ext cx="272520" cy="109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C54F53F-0736-F5B7-028D-DA3D4D687E7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36825" y="711735"/>
                  <a:ext cx="284760" cy="12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7D01DF-49FE-DF96-0C16-B93D7E4169DB}"/>
                  </a:ext>
                </a:extLst>
              </p14:cNvPr>
              <p14:cNvContentPartPr/>
              <p14:nvPr/>
            </p14:nvContentPartPr>
            <p14:xfrm>
              <a:off x="1822785" y="514095"/>
              <a:ext cx="240480" cy="33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7D01DF-49FE-DF96-0C16-B93D7E4169D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16665" y="507975"/>
                <a:ext cx="25272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3D8E1841-7393-7197-CB39-F0E39D456068}"/>
              </a:ext>
            </a:extLst>
          </p:cNvPr>
          <p:cNvGrpSpPr/>
          <p:nvPr/>
        </p:nvGrpSpPr>
        <p:grpSpPr>
          <a:xfrm>
            <a:off x="2540625" y="300615"/>
            <a:ext cx="905040" cy="527760"/>
            <a:chOff x="2540625" y="300615"/>
            <a:chExt cx="905040" cy="52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56410B-D36F-7A79-D13B-BB6D53059146}"/>
                    </a:ext>
                  </a:extLst>
                </p14:cNvPr>
                <p14:cNvContentPartPr/>
                <p14:nvPr/>
              </p14:nvContentPartPr>
              <p14:xfrm>
                <a:off x="2540625" y="300615"/>
                <a:ext cx="858600" cy="109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56410B-D36F-7A79-D13B-BB6D5305914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34505" y="294495"/>
                  <a:ext cx="8708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D704FE-C0B9-AE78-E602-BEFC9FCA3D87}"/>
                    </a:ext>
                  </a:extLst>
                </p14:cNvPr>
                <p14:cNvContentPartPr/>
                <p14:nvPr/>
              </p14:nvContentPartPr>
              <p14:xfrm>
                <a:off x="2929425" y="417255"/>
                <a:ext cx="139680" cy="284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D704FE-C0B9-AE78-E602-BEFC9FCA3D8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23305" y="411135"/>
                  <a:ext cx="151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23EFDBE-EFC7-A857-18E1-979FE9141A4C}"/>
                    </a:ext>
                  </a:extLst>
                </p14:cNvPr>
                <p14:cNvContentPartPr/>
                <p14:nvPr/>
              </p14:nvContentPartPr>
              <p14:xfrm>
                <a:off x="3257385" y="622815"/>
                <a:ext cx="188280" cy="205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23EFDBE-EFC7-A857-18E1-979FE9141A4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51265" y="616695"/>
                  <a:ext cx="20052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1BB4BA-5057-1D1A-48B9-98F2324E7D73}"/>
              </a:ext>
            </a:extLst>
          </p:cNvPr>
          <p:cNvGrpSpPr/>
          <p:nvPr/>
        </p:nvGrpSpPr>
        <p:grpSpPr>
          <a:xfrm>
            <a:off x="7277145" y="406815"/>
            <a:ext cx="645120" cy="258120"/>
            <a:chOff x="7277145" y="406815"/>
            <a:chExt cx="645120" cy="2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176274D-517D-4770-EA47-E70E1E75C642}"/>
                    </a:ext>
                  </a:extLst>
                </p14:cNvPr>
                <p14:cNvContentPartPr/>
                <p14:nvPr/>
              </p14:nvContentPartPr>
              <p14:xfrm>
                <a:off x="7277145" y="406815"/>
                <a:ext cx="218880" cy="154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176274D-517D-4770-EA47-E70E1E75C6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71025" y="400695"/>
                  <a:ext cx="2311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E5A25C5-5222-F10D-2F37-EF71516EF167}"/>
                    </a:ext>
                  </a:extLst>
                </p14:cNvPr>
                <p14:cNvContentPartPr/>
                <p14:nvPr/>
              </p14:nvContentPartPr>
              <p14:xfrm>
                <a:off x="7595385" y="417615"/>
                <a:ext cx="326880" cy="247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E5A25C5-5222-F10D-2F37-EF71516EF1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89265" y="411495"/>
                  <a:ext cx="33912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6F9C6BD-8CEB-28BD-E92D-CF1A4C2EC76F}"/>
              </a:ext>
            </a:extLst>
          </p:cNvPr>
          <p:cNvGrpSpPr/>
          <p:nvPr/>
        </p:nvGrpSpPr>
        <p:grpSpPr>
          <a:xfrm>
            <a:off x="8344545" y="137895"/>
            <a:ext cx="2971440" cy="732600"/>
            <a:chOff x="8344545" y="137895"/>
            <a:chExt cx="2971440" cy="73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DA78915-4FCC-6710-6B85-E7C96F3464E6}"/>
                    </a:ext>
                  </a:extLst>
                </p14:cNvPr>
                <p14:cNvContentPartPr/>
                <p14:nvPr/>
              </p14:nvContentPartPr>
              <p14:xfrm>
                <a:off x="8344545" y="235095"/>
                <a:ext cx="485280" cy="635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DA78915-4FCC-6710-6B85-E7C96F3464E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38425" y="228975"/>
                  <a:ext cx="49752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3E900AD-446D-E510-C763-25AC147931EF}"/>
                    </a:ext>
                  </a:extLst>
                </p14:cNvPr>
                <p14:cNvContentPartPr/>
                <p14:nvPr/>
              </p14:nvContentPartPr>
              <p14:xfrm>
                <a:off x="8813985" y="388815"/>
                <a:ext cx="166320" cy="219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3E900AD-446D-E510-C763-25AC147931E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07865" y="382695"/>
                  <a:ext cx="1785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62D9E75-3CC2-CE00-55B8-1E4333B3E7AD}"/>
                    </a:ext>
                  </a:extLst>
                </p14:cNvPr>
                <p14:cNvContentPartPr/>
                <p14:nvPr/>
              </p14:nvContentPartPr>
              <p14:xfrm>
                <a:off x="9150225" y="231495"/>
                <a:ext cx="43200" cy="577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62D9E75-3CC2-CE00-55B8-1E4333B3E7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44105" y="225375"/>
                  <a:ext cx="5544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BD82EAA-0A32-DB83-F08E-E3415C34B89B}"/>
                    </a:ext>
                  </a:extLst>
                </p14:cNvPr>
                <p14:cNvContentPartPr/>
                <p14:nvPr/>
              </p14:nvContentPartPr>
              <p14:xfrm>
                <a:off x="9173625" y="349935"/>
                <a:ext cx="171720" cy="253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BD82EAA-0A32-DB83-F08E-E3415C34B89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67505" y="343815"/>
                  <a:ext cx="183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8EFFCF7-3042-7B08-1A79-25A84C55C3DE}"/>
                    </a:ext>
                  </a:extLst>
                </p14:cNvPr>
                <p14:cNvContentPartPr/>
                <p14:nvPr/>
              </p14:nvContentPartPr>
              <p14:xfrm>
                <a:off x="9487905" y="137895"/>
                <a:ext cx="319320" cy="517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8EFFCF7-3042-7B08-1A79-25A84C55C3D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81785" y="131775"/>
                  <a:ext cx="33156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055D602-BCB9-875C-43A5-0CCD0E8ED8B0}"/>
                    </a:ext>
                  </a:extLst>
                </p14:cNvPr>
                <p14:cNvContentPartPr/>
                <p14:nvPr/>
              </p14:nvContentPartPr>
              <p14:xfrm>
                <a:off x="9854745" y="232215"/>
                <a:ext cx="87120" cy="55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055D602-BCB9-875C-43A5-0CCD0E8ED8B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48625" y="226095"/>
                  <a:ext cx="993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8E4C07-0A50-0D60-A19C-F01B0BBF6105}"/>
                    </a:ext>
                  </a:extLst>
                </p14:cNvPr>
                <p14:cNvContentPartPr/>
                <p14:nvPr/>
              </p14:nvContentPartPr>
              <p14:xfrm>
                <a:off x="10017465" y="401415"/>
                <a:ext cx="264960" cy="216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8E4C07-0A50-0D60-A19C-F01B0BBF610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11345" y="395295"/>
                  <a:ext cx="277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53FDBB3-C4E6-7D8D-F31F-195D019649E4}"/>
                    </a:ext>
                  </a:extLst>
                </p14:cNvPr>
                <p14:cNvContentPartPr/>
                <p14:nvPr/>
              </p14:nvContentPartPr>
              <p14:xfrm>
                <a:off x="10526865" y="318615"/>
                <a:ext cx="60120" cy="293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53FDBB3-C4E6-7D8D-F31F-195D019649E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20745" y="312495"/>
                  <a:ext cx="723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D478CE-DA53-4E4A-A325-FAD07469904A}"/>
                    </a:ext>
                  </a:extLst>
                </p14:cNvPr>
                <p14:cNvContentPartPr/>
                <p14:nvPr/>
              </p14:nvContentPartPr>
              <p14:xfrm>
                <a:off x="10449105" y="474495"/>
                <a:ext cx="294120" cy="178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D478CE-DA53-4E4A-A325-FAD07469904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442985" y="468375"/>
                  <a:ext cx="3063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B02D71F-816F-A8E8-DA87-8C80C98557EC}"/>
                    </a:ext>
                  </a:extLst>
                </p14:cNvPr>
                <p14:cNvContentPartPr/>
                <p14:nvPr/>
              </p14:nvContentPartPr>
              <p14:xfrm>
                <a:off x="10916745" y="303495"/>
                <a:ext cx="30240" cy="37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B02D71F-816F-A8E8-DA87-8C80C98557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910625" y="297375"/>
                  <a:ext cx="424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7D20E06-584C-A739-64B9-838605154430}"/>
                    </a:ext>
                  </a:extLst>
                </p14:cNvPr>
                <p14:cNvContentPartPr/>
                <p14:nvPr/>
              </p14:nvContentPartPr>
              <p14:xfrm>
                <a:off x="10909905" y="465855"/>
                <a:ext cx="85320" cy="189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D20E06-584C-A739-64B9-83860515443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903785" y="459735"/>
                  <a:ext cx="97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9B93B9-00D3-E5D0-CCB6-CC91392CEC62}"/>
                    </a:ext>
                  </a:extLst>
                </p14:cNvPr>
                <p14:cNvContentPartPr/>
                <p14:nvPr/>
              </p14:nvContentPartPr>
              <p14:xfrm>
                <a:off x="11131665" y="474135"/>
                <a:ext cx="184320" cy="333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9B93B9-00D3-E5D0-CCB6-CC91392CEC6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125545" y="468015"/>
                  <a:ext cx="19656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D68EE33-65A2-2147-E534-A0297E3E1433}"/>
              </a:ext>
            </a:extLst>
          </p:cNvPr>
          <p:cNvGrpSpPr/>
          <p:nvPr/>
        </p:nvGrpSpPr>
        <p:grpSpPr>
          <a:xfrm>
            <a:off x="647025" y="1144815"/>
            <a:ext cx="2131560" cy="409680"/>
            <a:chOff x="647025" y="1144815"/>
            <a:chExt cx="2131560" cy="40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85C5BD8-EFCB-172F-7D56-FBC04672F4DD}"/>
                    </a:ext>
                  </a:extLst>
                </p14:cNvPr>
                <p14:cNvContentPartPr/>
                <p14:nvPr/>
              </p14:nvContentPartPr>
              <p14:xfrm>
                <a:off x="647025" y="1149855"/>
                <a:ext cx="433080" cy="369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85C5BD8-EFCB-172F-7D56-FBC04672F4D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0905" y="1143735"/>
                  <a:ext cx="44532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57E8CEE-E6DB-456A-457B-674F5F5CE9E4}"/>
                    </a:ext>
                  </a:extLst>
                </p14:cNvPr>
                <p14:cNvContentPartPr/>
                <p14:nvPr/>
              </p14:nvContentPartPr>
              <p14:xfrm>
                <a:off x="1225185" y="1163535"/>
                <a:ext cx="564840" cy="335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57E8CEE-E6DB-456A-457B-674F5F5CE9E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19065" y="1157415"/>
                  <a:ext cx="5770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B3F3FA4-C21B-2534-5066-8BEB34FD935D}"/>
                    </a:ext>
                  </a:extLst>
                </p14:cNvPr>
                <p14:cNvContentPartPr/>
                <p14:nvPr/>
              </p14:nvContentPartPr>
              <p14:xfrm>
                <a:off x="1825305" y="1144815"/>
                <a:ext cx="99720" cy="29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B3F3FA4-C21B-2534-5066-8BEB34FD935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19185" y="1138695"/>
                  <a:ext cx="111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B6EAF16-C5CE-0985-934A-D56098099C8A}"/>
                    </a:ext>
                  </a:extLst>
                </p14:cNvPr>
                <p14:cNvContentPartPr/>
                <p14:nvPr/>
              </p14:nvContentPartPr>
              <p14:xfrm>
                <a:off x="2099985" y="1222935"/>
                <a:ext cx="678600" cy="331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B6EAF16-C5CE-0985-934A-D56098099C8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93865" y="1216815"/>
                  <a:ext cx="690840" cy="34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7020B6-6D6D-445B-89FC-5C75155A7F2D}"/>
              </a:ext>
            </a:extLst>
          </p:cNvPr>
          <p:cNvGrpSpPr/>
          <p:nvPr/>
        </p:nvGrpSpPr>
        <p:grpSpPr>
          <a:xfrm>
            <a:off x="3644745" y="1071015"/>
            <a:ext cx="1023480" cy="583200"/>
            <a:chOff x="3644745" y="1071015"/>
            <a:chExt cx="1023480" cy="58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7D47528-2DD4-36F6-5485-9614C628D97A}"/>
                    </a:ext>
                  </a:extLst>
                </p14:cNvPr>
                <p14:cNvContentPartPr/>
                <p14:nvPr/>
              </p14:nvContentPartPr>
              <p14:xfrm>
                <a:off x="3644745" y="1071015"/>
                <a:ext cx="484920" cy="349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7D47528-2DD4-36F6-5485-9614C628D97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38625" y="1064895"/>
                  <a:ext cx="4971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1F59CA3-0AB5-F2C8-7EEC-A38EF54D2BE4}"/>
                    </a:ext>
                  </a:extLst>
                </p14:cNvPr>
                <p14:cNvContentPartPr/>
                <p14:nvPr/>
              </p14:nvContentPartPr>
              <p14:xfrm>
                <a:off x="4323705" y="1269375"/>
                <a:ext cx="344520" cy="384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1F59CA3-0AB5-F2C8-7EEC-A38EF54D2BE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17585" y="1263255"/>
                  <a:ext cx="356760" cy="39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65C24CE-B8CF-5D44-A6F3-2A242A2618E8}"/>
              </a:ext>
            </a:extLst>
          </p:cNvPr>
          <p:cNvGrpSpPr/>
          <p:nvPr/>
        </p:nvGrpSpPr>
        <p:grpSpPr>
          <a:xfrm>
            <a:off x="5474265" y="990375"/>
            <a:ext cx="2629080" cy="1068120"/>
            <a:chOff x="5474265" y="990375"/>
            <a:chExt cx="2629080" cy="106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8148E20-51D8-B0B5-6917-620A243DBA46}"/>
                    </a:ext>
                  </a:extLst>
                </p14:cNvPr>
                <p14:cNvContentPartPr/>
                <p14:nvPr/>
              </p14:nvContentPartPr>
              <p14:xfrm>
                <a:off x="5474265" y="990375"/>
                <a:ext cx="47880" cy="897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8148E20-51D8-B0B5-6917-620A243DBA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68145" y="984255"/>
                  <a:ext cx="60120" cy="9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D296319-2DB2-CA6A-3308-3B4E8C637C79}"/>
                    </a:ext>
                  </a:extLst>
                </p14:cNvPr>
                <p14:cNvContentPartPr/>
                <p14:nvPr/>
              </p14:nvContentPartPr>
              <p14:xfrm>
                <a:off x="5530785" y="1213215"/>
                <a:ext cx="195120" cy="283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D296319-2DB2-CA6A-3308-3B4E8C637C7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24665" y="1207095"/>
                  <a:ext cx="2073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F260577-F878-1DAB-3FD2-13E4DC7CFB20}"/>
                    </a:ext>
                  </a:extLst>
                </p14:cNvPr>
                <p14:cNvContentPartPr/>
                <p14:nvPr/>
              </p14:nvContentPartPr>
              <p14:xfrm>
                <a:off x="5884305" y="1195935"/>
                <a:ext cx="259200" cy="274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F260577-F878-1DAB-3FD2-13E4DC7CFB2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78185" y="1189815"/>
                  <a:ext cx="2714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8B3BD78-7665-9842-0159-69E7F10181F5}"/>
                    </a:ext>
                  </a:extLst>
                </p14:cNvPr>
                <p14:cNvContentPartPr/>
                <p14:nvPr/>
              </p14:nvContentPartPr>
              <p14:xfrm>
                <a:off x="6270225" y="1188015"/>
                <a:ext cx="311400" cy="311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8B3BD78-7665-9842-0159-69E7F10181F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64105" y="1181895"/>
                  <a:ext cx="3236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AA3DAC8-4515-7096-56EC-A6488AB35873}"/>
                    </a:ext>
                  </a:extLst>
                </p14:cNvPr>
                <p14:cNvContentPartPr/>
                <p14:nvPr/>
              </p14:nvContentPartPr>
              <p14:xfrm>
                <a:off x="6720585" y="1019175"/>
                <a:ext cx="449280" cy="1039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AA3DAC8-4515-7096-56EC-A6488AB3587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14465" y="1013055"/>
                  <a:ext cx="461520" cy="10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EA44C66-F70E-66E2-A70D-4AE3C6ED40BE}"/>
                    </a:ext>
                  </a:extLst>
                </p14:cNvPr>
                <p14:cNvContentPartPr/>
                <p14:nvPr/>
              </p14:nvContentPartPr>
              <p14:xfrm>
                <a:off x="7305945" y="1310415"/>
                <a:ext cx="314640" cy="306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EA44C66-F70E-66E2-A70D-4AE3C6ED40B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99825" y="1304295"/>
                  <a:ext cx="3268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3817DF4-E00F-42E7-13F9-F2ADCED67EF7}"/>
                    </a:ext>
                  </a:extLst>
                </p14:cNvPr>
                <p14:cNvContentPartPr/>
                <p14:nvPr/>
              </p14:nvContentPartPr>
              <p14:xfrm>
                <a:off x="7673145" y="1302855"/>
                <a:ext cx="430200" cy="304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3817DF4-E00F-42E7-13F9-F2ADCED67EF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67025" y="1296735"/>
                  <a:ext cx="44244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437DAF6-28DD-DD9B-F4C4-1B8550053771}"/>
              </a:ext>
            </a:extLst>
          </p:cNvPr>
          <p:cNvGrpSpPr/>
          <p:nvPr/>
        </p:nvGrpSpPr>
        <p:grpSpPr>
          <a:xfrm>
            <a:off x="8988225" y="985335"/>
            <a:ext cx="501120" cy="570240"/>
            <a:chOff x="8988225" y="985335"/>
            <a:chExt cx="501120" cy="57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8DBA1E8-1BB7-0E6A-4578-3844082A1541}"/>
                    </a:ext>
                  </a:extLst>
                </p14:cNvPr>
                <p14:cNvContentPartPr/>
                <p14:nvPr/>
              </p14:nvContentPartPr>
              <p14:xfrm>
                <a:off x="8988225" y="1314735"/>
                <a:ext cx="32760" cy="211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8DBA1E8-1BB7-0E6A-4578-3844082A154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82105" y="1308615"/>
                  <a:ext cx="450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FC10373-A821-52C6-8705-F3DB012DE513}"/>
                    </a:ext>
                  </a:extLst>
                </p14:cNvPr>
                <p14:cNvContentPartPr/>
                <p14:nvPr/>
              </p14:nvContentPartPr>
              <p14:xfrm>
                <a:off x="9055905" y="985335"/>
                <a:ext cx="73440" cy="44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FC10373-A821-52C6-8705-F3DB012DE5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49785" y="979215"/>
                  <a:ext cx="856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F87FE0E-736F-7547-09D7-188A67007466}"/>
                    </a:ext>
                  </a:extLst>
                </p14:cNvPr>
                <p14:cNvContentPartPr/>
                <p14:nvPr/>
              </p14:nvContentPartPr>
              <p14:xfrm>
                <a:off x="9385665" y="1153095"/>
                <a:ext cx="12240" cy="402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F87FE0E-736F-7547-09D7-188A6700746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379545" y="1146975"/>
                  <a:ext cx="244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B864918-7FBF-0316-073F-13F9F3286CF2}"/>
                    </a:ext>
                  </a:extLst>
                </p14:cNvPr>
                <p14:cNvContentPartPr/>
                <p14:nvPr/>
              </p14:nvContentPartPr>
              <p14:xfrm>
                <a:off x="9216825" y="1306455"/>
                <a:ext cx="272520" cy="42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B864918-7FBF-0316-073F-13F9F3286CF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210705" y="1300335"/>
                  <a:ext cx="284760" cy="5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DD1291D-7485-2F7F-2D91-11758485B195}"/>
                  </a:ext>
                </a:extLst>
              </p14:cNvPr>
              <p14:cNvContentPartPr/>
              <p14:nvPr/>
            </p14:nvContentPartPr>
            <p14:xfrm>
              <a:off x="9784185" y="1204575"/>
              <a:ext cx="230400" cy="3092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DD1291D-7485-2F7F-2D91-11758485B19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778065" y="1198455"/>
                <a:ext cx="242640" cy="32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E2BB0693-991D-EAB5-1F78-57BD52B6AAAD}"/>
              </a:ext>
            </a:extLst>
          </p:cNvPr>
          <p:cNvGrpSpPr/>
          <p:nvPr/>
        </p:nvGrpSpPr>
        <p:grpSpPr>
          <a:xfrm>
            <a:off x="10396545" y="1221135"/>
            <a:ext cx="1136520" cy="411480"/>
            <a:chOff x="10396545" y="1221135"/>
            <a:chExt cx="1136520" cy="41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9552CAE-CD22-05FA-AA2E-B21FF34907BC}"/>
                    </a:ext>
                  </a:extLst>
                </p14:cNvPr>
                <p14:cNvContentPartPr/>
                <p14:nvPr/>
              </p14:nvContentPartPr>
              <p14:xfrm>
                <a:off x="10410585" y="1221135"/>
                <a:ext cx="189720" cy="309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9552CAE-CD22-05FA-AA2E-B21FF34907B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04465" y="1215015"/>
                  <a:ext cx="2019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C237DF9-58BC-8FA4-2288-D662BC7F61B1}"/>
                    </a:ext>
                  </a:extLst>
                </p14:cNvPr>
                <p14:cNvContentPartPr/>
                <p14:nvPr/>
              </p14:nvContentPartPr>
              <p14:xfrm>
                <a:off x="10753305" y="1225095"/>
                <a:ext cx="264240" cy="228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C237DF9-58BC-8FA4-2288-D662BC7F61B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47185" y="1218975"/>
                  <a:ext cx="2764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AC8DEF1-4DC9-BD16-3E64-C964FDF3AFAE}"/>
                    </a:ext>
                  </a:extLst>
                </p14:cNvPr>
                <p14:cNvContentPartPr/>
                <p14:nvPr/>
              </p14:nvContentPartPr>
              <p14:xfrm>
                <a:off x="11229945" y="1231575"/>
                <a:ext cx="303120" cy="401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AC8DEF1-4DC9-BD16-3E64-C964FDF3AFA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223825" y="1225455"/>
                  <a:ext cx="3153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45E2B02-A72C-003D-E15A-AA48C75A55E0}"/>
                    </a:ext>
                  </a:extLst>
                </p14:cNvPr>
                <p14:cNvContentPartPr/>
                <p14:nvPr/>
              </p14:nvContentPartPr>
              <p14:xfrm>
                <a:off x="10396545" y="1240215"/>
                <a:ext cx="235440" cy="169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45E2B02-A72C-003D-E15A-AA48C75A55E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390425" y="1234095"/>
                  <a:ext cx="24768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ACA0E20-8467-AC02-4458-D2FB14BC7B64}"/>
              </a:ext>
            </a:extLst>
          </p:cNvPr>
          <p:cNvGrpSpPr/>
          <p:nvPr/>
        </p:nvGrpSpPr>
        <p:grpSpPr>
          <a:xfrm>
            <a:off x="459465" y="1899735"/>
            <a:ext cx="1805040" cy="593640"/>
            <a:chOff x="459465" y="1899735"/>
            <a:chExt cx="1805040" cy="59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651FDDA-BF72-77D2-4866-B796F28A2BAB}"/>
                    </a:ext>
                  </a:extLst>
                </p14:cNvPr>
                <p14:cNvContentPartPr/>
                <p14:nvPr/>
              </p14:nvContentPartPr>
              <p14:xfrm>
                <a:off x="665025" y="1899735"/>
                <a:ext cx="65520" cy="488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651FDDA-BF72-77D2-4866-B796F28A2BA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8905" y="1893615"/>
                  <a:ext cx="7776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CEB675B-2A0E-C593-D46A-43E0284045D2}"/>
                    </a:ext>
                  </a:extLst>
                </p14:cNvPr>
                <p14:cNvContentPartPr/>
                <p14:nvPr/>
              </p14:nvContentPartPr>
              <p14:xfrm>
                <a:off x="459465" y="2128335"/>
                <a:ext cx="431280" cy="74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CEB675B-2A0E-C593-D46A-43E0284045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3345" y="2122215"/>
                  <a:ext cx="4435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AB93BF9-5E02-DCBC-B5F3-C5130A946718}"/>
                    </a:ext>
                  </a:extLst>
                </p14:cNvPr>
                <p14:cNvContentPartPr/>
                <p14:nvPr/>
              </p14:nvContentPartPr>
              <p14:xfrm>
                <a:off x="1045905" y="2169375"/>
                <a:ext cx="621000" cy="289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AB93BF9-5E02-DCBC-B5F3-C5130A94671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39785" y="2163255"/>
                  <a:ext cx="6332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F0E3C70-F4EE-C022-4EB9-00B7A23575AF}"/>
                    </a:ext>
                  </a:extLst>
                </p14:cNvPr>
                <p14:cNvContentPartPr/>
                <p14:nvPr/>
              </p14:nvContentPartPr>
              <p14:xfrm>
                <a:off x="1906665" y="2030415"/>
                <a:ext cx="357840" cy="462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F0E3C70-F4EE-C022-4EB9-00B7A23575A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00545" y="2024295"/>
                  <a:ext cx="370080" cy="47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C48457D-A3DF-F40D-9DEB-C972E079A874}"/>
              </a:ext>
            </a:extLst>
          </p:cNvPr>
          <p:cNvGrpSpPr/>
          <p:nvPr/>
        </p:nvGrpSpPr>
        <p:grpSpPr>
          <a:xfrm>
            <a:off x="2969025" y="1888575"/>
            <a:ext cx="2299320" cy="546480"/>
            <a:chOff x="2969025" y="1888575"/>
            <a:chExt cx="2299320" cy="54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44E976A-801B-FDA3-CFCB-FFB075D8B998}"/>
                    </a:ext>
                  </a:extLst>
                </p14:cNvPr>
                <p14:cNvContentPartPr/>
                <p14:nvPr/>
              </p14:nvContentPartPr>
              <p14:xfrm>
                <a:off x="2969025" y="2001615"/>
                <a:ext cx="429120" cy="352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44E976A-801B-FDA3-CFCB-FFB075D8B99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62905" y="1995495"/>
                  <a:ext cx="4413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9F514A7-B991-9248-782E-C5416AE8099E}"/>
                    </a:ext>
                  </a:extLst>
                </p14:cNvPr>
                <p14:cNvContentPartPr/>
                <p14:nvPr/>
              </p14:nvContentPartPr>
              <p14:xfrm>
                <a:off x="3584265" y="2117895"/>
                <a:ext cx="41400" cy="225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9F514A7-B991-9248-782E-C5416AE8099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78145" y="2111775"/>
                  <a:ext cx="536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BAC4D1A-2720-6EF8-1FC8-D34F1F9BD500}"/>
                    </a:ext>
                  </a:extLst>
                </p14:cNvPr>
                <p14:cNvContentPartPr/>
                <p14:nvPr/>
              </p14:nvContentPartPr>
              <p14:xfrm>
                <a:off x="3640425" y="1906215"/>
                <a:ext cx="105480" cy="37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BAC4D1A-2720-6EF8-1FC8-D34F1F9BD50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34305" y="1900095"/>
                  <a:ext cx="117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C974210-C17D-2F9B-1063-84298EE6E008}"/>
                    </a:ext>
                  </a:extLst>
                </p14:cNvPr>
                <p14:cNvContentPartPr/>
                <p14:nvPr/>
              </p14:nvContentPartPr>
              <p14:xfrm>
                <a:off x="3870105" y="1888575"/>
                <a:ext cx="98640" cy="546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C974210-C17D-2F9B-1063-84298EE6E00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63985" y="1882455"/>
                  <a:ext cx="11088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FC999DB-8988-7AE9-044C-1E392E7D0AFB}"/>
                    </a:ext>
                  </a:extLst>
                </p14:cNvPr>
                <p14:cNvContentPartPr/>
                <p14:nvPr/>
              </p14:nvContentPartPr>
              <p14:xfrm>
                <a:off x="3851745" y="2029695"/>
                <a:ext cx="587880" cy="390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FC999DB-8988-7AE9-044C-1E392E7D0AF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45625" y="2023575"/>
                  <a:ext cx="6001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E723C9A-C955-DE6C-FE1F-2976F906B376}"/>
                    </a:ext>
                  </a:extLst>
                </p14:cNvPr>
                <p14:cNvContentPartPr/>
                <p14:nvPr/>
              </p14:nvContentPartPr>
              <p14:xfrm>
                <a:off x="4576425" y="2226255"/>
                <a:ext cx="106560" cy="194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E723C9A-C955-DE6C-FE1F-2976F906B37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70305" y="2220135"/>
                  <a:ext cx="1188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02AAC65-AFE6-3F5B-6E79-CA23C3F965C2}"/>
                    </a:ext>
                  </a:extLst>
                </p14:cNvPr>
                <p14:cNvContentPartPr/>
                <p14:nvPr/>
              </p14:nvContentPartPr>
              <p14:xfrm>
                <a:off x="4815825" y="2071455"/>
                <a:ext cx="372240" cy="360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02AAC65-AFE6-3F5B-6E79-CA23C3F965C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09705" y="2065335"/>
                  <a:ext cx="3844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839FDF8-204C-E82F-15B3-A1B6AA730794}"/>
                    </a:ext>
                  </a:extLst>
                </p14:cNvPr>
                <p14:cNvContentPartPr/>
                <p14:nvPr/>
              </p14:nvContentPartPr>
              <p14:xfrm>
                <a:off x="4985745" y="2224095"/>
                <a:ext cx="282600" cy="16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839FDF8-204C-E82F-15B3-A1B6AA73079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79625" y="2217975"/>
                  <a:ext cx="29484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D0A2502-CED7-6EFF-14A0-5DC8D8FC594E}"/>
              </a:ext>
            </a:extLst>
          </p:cNvPr>
          <p:cNvGrpSpPr/>
          <p:nvPr/>
        </p:nvGrpSpPr>
        <p:grpSpPr>
          <a:xfrm>
            <a:off x="6431505" y="2261895"/>
            <a:ext cx="1437120" cy="784080"/>
            <a:chOff x="6431505" y="2261895"/>
            <a:chExt cx="1437120" cy="78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9112A85-E675-3AF0-905A-A7D6AE455FED}"/>
                    </a:ext>
                  </a:extLst>
                </p14:cNvPr>
                <p14:cNvContentPartPr/>
                <p14:nvPr/>
              </p14:nvContentPartPr>
              <p14:xfrm>
                <a:off x="6431505" y="2278095"/>
                <a:ext cx="416160" cy="210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9112A85-E675-3AF0-905A-A7D6AE455FE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425385" y="2271975"/>
                  <a:ext cx="4284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4E78C19-3702-BEF9-D224-E0F27260B30E}"/>
                    </a:ext>
                  </a:extLst>
                </p14:cNvPr>
                <p14:cNvContentPartPr/>
                <p14:nvPr/>
              </p14:nvContentPartPr>
              <p14:xfrm>
                <a:off x="6947025" y="2261895"/>
                <a:ext cx="921600" cy="784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4E78C19-3702-BEF9-D224-E0F27260B30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40905" y="2255775"/>
                  <a:ext cx="933840" cy="79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6DC96E5-0A4F-4B5C-4DAB-2306CAE380F7}"/>
              </a:ext>
            </a:extLst>
          </p:cNvPr>
          <p:cNvGrpSpPr/>
          <p:nvPr/>
        </p:nvGrpSpPr>
        <p:grpSpPr>
          <a:xfrm>
            <a:off x="8362905" y="1922415"/>
            <a:ext cx="2189520" cy="592920"/>
            <a:chOff x="8362905" y="1922415"/>
            <a:chExt cx="2189520" cy="59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15AEAC7-F5DD-2FC6-D397-B12559051DC9}"/>
                    </a:ext>
                  </a:extLst>
                </p14:cNvPr>
                <p14:cNvContentPartPr/>
                <p14:nvPr/>
              </p14:nvContentPartPr>
              <p14:xfrm>
                <a:off x="8362905" y="1922415"/>
                <a:ext cx="367560" cy="460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15AEAC7-F5DD-2FC6-D397-B12559051DC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356785" y="1916295"/>
                  <a:ext cx="37980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F86A4C8-677E-D55A-E37B-F67B7A2DB0DD}"/>
                    </a:ext>
                  </a:extLst>
                </p14:cNvPr>
                <p14:cNvContentPartPr/>
                <p14:nvPr/>
              </p14:nvContentPartPr>
              <p14:xfrm>
                <a:off x="8793105" y="2105655"/>
                <a:ext cx="217440" cy="180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F86A4C8-677E-D55A-E37B-F67B7A2DB0D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86985" y="2099535"/>
                  <a:ext cx="2296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3ACE390-2255-63C6-1A58-7A1F7CE1C24C}"/>
                    </a:ext>
                  </a:extLst>
                </p14:cNvPr>
                <p14:cNvContentPartPr/>
                <p14:nvPr/>
              </p14:nvContentPartPr>
              <p14:xfrm>
                <a:off x="9117105" y="2143815"/>
                <a:ext cx="699120" cy="167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3ACE390-2255-63C6-1A58-7A1F7CE1C24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110985" y="2137695"/>
                  <a:ext cx="7113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108BCCC-407D-4238-68C3-770B78B2277F}"/>
                    </a:ext>
                  </a:extLst>
                </p14:cNvPr>
                <p14:cNvContentPartPr/>
                <p14:nvPr/>
              </p14:nvContentPartPr>
              <p14:xfrm>
                <a:off x="9835305" y="2119335"/>
                <a:ext cx="231120" cy="170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108BCCC-407D-4238-68C3-770B78B2277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829185" y="2113215"/>
                  <a:ext cx="2433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BDA518D-EF80-30CC-E8BB-C6D72D7646E0}"/>
                    </a:ext>
                  </a:extLst>
                </p14:cNvPr>
                <p14:cNvContentPartPr/>
                <p14:nvPr/>
              </p14:nvContentPartPr>
              <p14:xfrm>
                <a:off x="10157865" y="2053455"/>
                <a:ext cx="394560" cy="461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BDA518D-EF80-30CC-E8BB-C6D72D7646E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151745" y="2047335"/>
                  <a:ext cx="406800" cy="47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6B61738-E06A-29CC-7014-B4789A70668C}"/>
                  </a:ext>
                </a:extLst>
              </p14:cNvPr>
              <p14:cNvContentPartPr/>
              <p14:nvPr/>
            </p14:nvContentPartPr>
            <p14:xfrm>
              <a:off x="704985" y="2843295"/>
              <a:ext cx="37080" cy="230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6B61738-E06A-29CC-7014-B4789A70668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98865" y="2837175"/>
                <a:ext cx="49320" cy="3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7CEDA1B3-5F44-9710-D7E1-DED680FF8D15}"/>
              </a:ext>
            </a:extLst>
          </p:cNvPr>
          <p:cNvGrpSpPr/>
          <p:nvPr/>
        </p:nvGrpSpPr>
        <p:grpSpPr>
          <a:xfrm>
            <a:off x="715425" y="3097455"/>
            <a:ext cx="3751920" cy="455760"/>
            <a:chOff x="715425" y="3097455"/>
            <a:chExt cx="3751920" cy="45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2379D12-9C44-60B4-6FD5-3F8D97AA66B0}"/>
                    </a:ext>
                  </a:extLst>
                </p14:cNvPr>
                <p14:cNvContentPartPr/>
                <p14:nvPr/>
              </p14:nvContentPartPr>
              <p14:xfrm>
                <a:off x="715425" y="3137415"/>
                <a:ext cx="24480" cy="150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2379D12-9C44-60B4-6FD5-3F8D97AA66B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9305" y="3131295"/>
                  <a:ext cx="367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DEE6E7E-9B3C-9DF7-64F2-ECB550DA0371}"/>
                    </a:ext>
                  </a:extLst>
                </p14:cNvPr>
                <p14:cNvContentPartPr/>
                <p14:nvPr/>
              </p14:nvContentPartPr>
              <p14:xfrm>
                <a:off x="810105" y="3141375"/>
                <a:ext cx="455400" cy="305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DEE6E7E-9B3C-9DF7-64F2-ECB550DA037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3985" y="3135255"/>
                  <a:ext cx="4676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6CAE85D-ABA4-A250-821E-C3EBB1B1D660}"/>
                    </a:ext>
                  </a:extLst>
                </p14:cNvPr>
                <p14:cNvContentPartPr/>
                <p14:nvPr/>
              </p14:nvContentPartPr>
              <p14:xfrm>
                <a:off x="1450185" y="3097455"/>
                <a:ext cx="15120" cy="308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6CAE85D-ABA4-A250-821E-C3EBB1B1D66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44065" y="3091335"/>
                  <a:ext cx="273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161DF9D-221C-1E8A-4996-30B23AC340BD}"/>
                    </a:ext>
                  </a:extLst>
                </p14:cNvPr>
                <p14:cNvContentPartPr/>
                <p14:nvPr/>
              </p14:nvContentPartPr>
              <p14:xfrm>
                <a:off x="1374945" y="3227415"/>
                <a:ext cx="312480" cy="137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161DF9D-221C-1E8A-4996-30B23AC340B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368825" y="3221295"/>
                  <a:ext cx="3247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31FAB70-1D74-7F1A-A3E7-FFDB4544A558}"/>
                    </a:ext>
                  </a:extLst>
                </p14:cNvPr>
                <p14:cNvContentPartPr/>
                <p14:nvPr/>
              </p14:nvContentPartPr>
              <p14:xfrm>
                <a:off x="1820625" y="3178455"/>
                <a:ext cx="219960" cy="251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31FAB70-1D74-7F1A-A3E7-FFDB4544A55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14505" y="3172335"/>
                  <a:ext cx="2322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4F8EA9E-DC10-10EF-FEC2-F92509281F27}"/>
                    </a:ext>
                  </a:extLst>
                </p14:cNvPr>
                <p14:cNvContentPartPr/>
                <p14:nvPr/>
              </p14:nvContentPartPr>
              <p14:xfrm>
                <a:off x="2130585" y="3198255"/>
                <a:ext cx="346680" cy="226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4F8EA9E-DC10-10EF-FEC2-F92509281F2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124465" y="3192135"/>
                  <a:ext cx="3589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B774F20-8785-450B-968D-2E01A17AE3E6}"/>
                    </a:ext>
                  </a:extLst>
                </p14:cNvPr>
                <p14:cNvContentPartPr/>
                <p14:nvPr/>
              </p14:nvContentPartPr>
              <p14:xfrm>
                <a:off x="2480145" y="3211215"/>
                <a:ext cx="602640" cy="268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B774F20-8785-450B-968D-2E01A17AE3E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474025" y="3205095"/>
                  <a:ext cx="6148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7D07985-8893-E2BC-55BD-8BCD9A2ABCED}"/>
                    </a:ext>
                  </a:extLst>
                </p14:cNvPr>
                <p14:cNvContentPartPr/>
                <p14:nvPr/>
              </p14:nvContentPartPr>
              <p14:xfrm>
                <a:off x="3382305" y="3178455"/>
                <a:ext cx="12600" cy="282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7D07985-8893-E2BC-55BD-8BCD9A2ABCE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376185" y="3172335"/>
                  <a:ext cx="248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7C8D219-DEC1-2CBA-DD97-9A55561D3429}"/>
                    </a:ext>
                  </a:extLst>
                </p14:cNvPr>
                <p14:cNvContentPartPr/>
                <p14:nvPr/>
              </p14:nvContentPartPr>
              <p14:xfrm>
                <a:off x="3235785" y="3311295"/>
                <a:ext cx="322560" cy="217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7C8D219-DEC1-2CBA-DD97-9A55561D342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229665" y="3305175"/>
                  <a:ext cx="3348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A37FF8D-3DD4-31BF-1AD3-661359018B06}"/>
                    </a:ext>
                  </a:extLst>
                </p14:cNvPr>
                <p14:cNvContentPartPr/>
                <p14:nvPr/>
              </p14:nvContentPartPr>
              <p14:xfrm>
                <a:off x="3727185" y="3220935"/>
                <a:ext cx="45000" cy="6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A37FF8D-3DD4-31BF-1AD3-661359018B0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721065" y="3214815"/>
                  <a:ext cx="572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4C7FD97-E091-D60E-57BD-89E15CC85D26}"/>
                    </a:ext>
                  </a:extLst>
                </p14:cNvPr>
                <p14:cNvContentPartPr/>
                <p14:nvPr/>
              </p14:nvContentPartPr>
              <p14:xfrm>
                <a:off x="3797025" y="3288615"/>
                <a:ext cx="157320" cy="264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4C7FD97-E091-D60E-57BD-89E15CC85D2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90905" y="3282495"/>
                  <a:ext cx="1695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56C0CDE-58C5-4B49-5FEA-1148E1D27037}"/>
                    </a:ext>
                  </a:extLst>
                </p14:cNvPr>
                <p14:cNvContentPartPr/>
                <p14:nvPr/>
              </p14:nvContentPartPr>
              <p14:xfrm>
                <a:off x="4058745" y="3320655"/>
                <a:ext cx="311400" cy="212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56C0CDE-58C5-4B49-5FEA-1148E1D2703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052625" y="3314535"/>
                  <a:ext cx="3236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E30C967-AAC7-7A78-FCE1-A8C35DB40CA8}"/>
                    </a:ext>
                  </a:extLst>
                </p14:cNvPr>
                <p14:cNvContentPartPr/>
                <p14:nvPr/>
              </p14:nvContentPartPr>
              <p14:xfrm>
                <a:off x="4443945" y="3437655"/>
                <a:ext cx="23400" cy="33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E30C967-AAC7-7A78-FCE1-A8C35DB40CA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437825" y="3431535"/>
                  <a:ext cx="3564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BE6FF9D-2E1B-CECA-3376-46504310D386}"/>
              </a:ext>
            </a:extLst>
          </p:cNvPr>
          <p:cNvGrpSpPr/>
          <p:nvPr/>
        </p:nvGrpSpPr>
        <p:grpSpPr>
          <a:xfrm>
            <a:off x="563145" y="3807015"/>
            <a:ext cx="814320" cy="762480"/>
            <a:chOff x="563145" y="3807015"/>
            <a:chExt cx="814320" cy="76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13F877A-684E-8B36-2401-56623868C851}"/>
                    </a:ext>
                  </a:extLst>
                </p14:cNvPr>
                <p14:cNvContentPartPr/>
                <p14:nvPr/>
              </p14:nvContentPartPr>
              <p14:xfrm>
                <a:off x="563145" y="3903855"/>
                <a:ext cx="428040" cy="665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13F877A-684E-8B36-2401-56623868C85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7025" y="3897735"/>
                  <a:ext cx="44028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3335281-2152-3B87-95E8-93F1AE6B0DDF}"/>
                    </a:ext>
                  </a:extLst>
                </p14:cNvPr>
                <p14:cNvContentPartPr/>
                <p14:nvPr/>
              </p14:nvContentPartPr>
              <p14:xfrm>
                <a:off x="683385" y="3807015"/>
                <a:ext cx="174240" cy="81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3335281-2152-3B87-95E8-93F1AE6B0DD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77265" y="3800895"/>
                  <a:ext cx="1864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EB3B5E6-2F5E-084A-8A27-D8C5F85F960D}"/>
                    </a:ext>
                  </a:extLst>
                </p14:cNvPr>
                <p14:cNvContentPartPr/>
                <p14:nvPr/>
              </p14:nvContentPartPr>
              <p14:xfrm>
                <a:off x="594105" y="4231095"/>
                <a:ext cx="202680" cy="47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EB3B5E6-2F5E-084A-8A27-D8C5F85F960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7985" y="4224975"/>
                  <a:ext cx="2149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97621EE-CF44-8802-A7DA-F16DEDCBCECA}"/>
                    </a:ext>
                  </a:extLst>
                </p14:cNvPr>
                <p14:cNvContentPartPr/>
                <p14:nvPr/>
              </p14:nvContentPartPr>
              <p14:xfrm>
                <a:off x="1090185" y="4288695"/>
                <a:ext cx="287280" cy="95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97621EE-CF44-8802-A7DA-F16DEDCBCEC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84065" y="4282575"/>
                  <a:ext cx="2995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CD7806F-DB65-BB4E-0EB5-DBE97A7A272B}"/>
                    </a:ext>
                  </a:extLst>
                </p14:cNvPr>
                <p14:cNvContentPartPr/>
                <p14:nvPr/>
              </p14:nvContentPartPr>
              <p14:xfrm>
                <a:off x="1130145" y="4232895"/>
                <a:ext cx="241560" cy="153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CD7806F-DB65-BB4E-0EB5-DBE97A7A272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24025" y="4226775"/>
                  <a:ext cx="253800" cy="16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BBE505B-05BA-F4F3-BC15-7122B7FF959B}"/>
                  </a:ext>
                </a:extLst>
              </p14:cNvPr>
              <p14:cNvContentPartPr/>
              <p14:nvPr/>
            </p14:nvContentPartPr>
            <p14:xfrm>
              <a:off x="2037705" y="4348095"/>
              <a:ext cx="329760" cy="446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BBE505B-05BA-F4F3-BC15-7122B7FF959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031585" y="4341975"/>
                <a:ext cx="3420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1B5E5594-A0BD-99C5-5F34-77B79E24B0EF}"/>
                  </a:ext>
                </a:extLst>
              </p14:cNvPr>
              <p14:cNvContentPartPr/>
              <p14:nvPr/>
            </p14:nvContentPartPr>
            <p14:xfrm>
              <a:off x="2964705" y="939255"/>
              <a:ext cx="182160" cy="97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1B5E5594-A0BD-99C5-5F34-77B79E24B0E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958585" y="933135"/>
                <a:ext cx="19440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5645FBB-BBFD-D6B6-828F-83BF66F80A79}"/>
              </a:ext>
            </a:extLst>
          </p:cNvPr>
          <p:cNvGrpSpPr/>
          <p:nvPr/>
        </p:nvGrpSpPr>
        <p:grpSpPr>
          <a:xfrm>
            <a:off x="4165305" y="215655"/>
            <a:ext cx="1981080" cy="567360"/>
            <a:chOff x="4165305" y="215655"/>
            <a:chExt cx="1981080" cy="56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70BD146-CFE3-72BE-9964-04D03548F0BE}"/>
                    </a:ext>
                  </a:extLst>
                </p14:cNvPr>
                <p14:cNvContentPartPr/>
                <p14:nvPr/>
              </p14:nvContentPartPr>
              <p14:xfrm>
                <a:off x="4165305" y="389895"/>
                <a:ext cx="292320" cy="217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70BD146-CFE3-72BE-9964-04D03548F0B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159185" y="383775"/>
                  <a:ext cx="3045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52FE63F-BE71-82AE-78DA-F8A54E890BF6}"/>
                    </a:ext>
                  </a:extLst>
                </p14:cNvPr>
                <p14:cNvContentPartPr/>
                <p14:nvPr/>
              </p14:nvContentPartPr>
              <p14:xfrm>
                <a:off x="4392465" y="343455"/>
                <a:ext cx="463320" cy="276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52FE63F-BE71-82AE-78DA-F8A54E890BF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386345" y="337335"/>
                  <a:ext cx="4755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04BE81B-5FF4-E818-23F1-25984BFFFC0A}"/>
                    </a:ext>
                  </a:extLst>
                </p14:cNvPr>
                <p14:cNvContentPartPr/>
                <p14:nvPr/>
              </p14:nvContentPartPr>
              <p14:xfrm>
                <a:off x="4926705" y="390975"/>
                <a:ext cx="501480" cy="208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04BE81B-5FF4-E818-23F1-25984BFFFC0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920585" y="384855"/>
                  <a:ext cx="513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EF14B0F-031C-2453-6359-3D52EB5AB70E}"/>
                    </a:ext>
                  </a:extLst>
                </p14:cNvPr>
                <p14:cNvContentPartPr/>
                <p14:nvPr/>
              </p14:nvContentPartPr>
              <p14:xfrm>
                <a:off x="5675145" y="215655"/>
                <a:ext cx="24120" cy="369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EF14B0F-031C-2453-6359-3D52EB5AB70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669025" y="209535"/>
                  <a:ext cx="363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5D61036-245A-F687-AECC-D49E23AED77C}"/>
                    </a:ext>
                  </a:extLst>
                </p14:cNvPr>
                <p14:cNvContentPartPr/>
                <p14:nvPr/>
              </p14:nvContentPartPr>
              <p14:xfrm>
                <a:off x="5570745" y="426975"/>
                <a:ext cx="293040" cy="39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5D61036-245A-F687-AECC-D49E23AED77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564625" y="420855"/>
                  <a:ext cx="3052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1C89673-5DEC-F909-B5C9-B97CFEDD6DFD}"/>
                    </a:ext>
                  </a:extLst>
                </p14:cNvPr>
                <p14:cNvContentPartPr/>
                <p14:nvPr/>
              </p14:nvContentPartPr>
              <p14:xfrm>
                <a:off x="5912025" y="360015"/>
                <a:ext cx="234360" cy="194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1C89673-5DEC-F909-B5C9-B97CFEDD6DF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905905" y="353895"/>
                  <a:ext cx="2466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9F92BCA-1775-62B1-EDCD-328E26E6EB65}"/>
                    </a:ext>
                  </a:extLst>
                </p14:cNvPr>
                <p14:cNvContentPartPr/>
                <p14:nvPr/>
              </p14:nvContentPartPr>
              <p14:xfrm>
                <a:off x="4655265" y="737295"/>
                <a:ext cx="1002600" cy="45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9F92BCA-1775-62B1-EDCD-328E26E6EB6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49145" y="731175"/>
                  <a:ext cx="101484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D38CDC1-A80F-61EE-1EE2-F18382953598}"/>
              </a:ext>
            </a:extLst>
          </p:cNvPr>
          <p:cNvGrpSpPr/>
          <p:nvPr/>
        </p:nvGrpSpPr>
        <p:grpSpPr>
          <a:xfrm>
            <a:off x="2759505" y="3866055"/>
            <a:ext cx="2732760" cy="936720"/>
            <a:chOff x="2759505" y="3866055"/>
            <a:chExt cx="2732760" cy="93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2C98E32-528C-B7FE-A4BC-B84E6D5E54D2}"/>
                    </a:ext>
                  </a:extLst>
                </p14:cNvPr>
                <p14:cNvContentPartPr/>
                <p14:nvPr/>
              </p14:nvContentPartPr>
              <p14:xfrm>
                <a:off x="2759505" y="4124175"/>
                <a:ext cx="31680" cy="502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2C98E32-528C-B7FE-A4BC-B84E6D5E54D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753385" y="4118055"/>
                  <a:ext cx="4392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0D2FE45-5C2D-18C2-9107-7E2F6999F384}"/>
                    </a:ext>
                  </a:extLst>
                </p14:cNvPr>
                <p14:cNvContentPartPr/>
                <p14:nvPr/>
              </p14:nvContentPartPr>
              <p14:xfrm>
                <a:off x="2834745" y="4019415"/>
                <a:ext cx="457920" cy="477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0D2FE45-5C2D-18C2-9107-7E2F6999F38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828625" y="4013295"/>
                  <a:ext cx="47016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CE820FD-CA06-1900-18D3-9FEFA2722811}"/>
                    </a:ext>
                  </a:extLst>
                </p14:cNvPr>
                <p14:cNvContentPartPr/>
                <p14:nvPr/>
              </p14:nvContentPartPr>
              <p14:xfrm>
                <a:off x="3525945" y="4053615"/>
                <a:ext cx="431640" cy="4111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CE820FD-CA06-1900-18D3-9FEFA272281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519825" y="4047495"/>
                  <a:ext cx="44388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5FE1663-13CC-011A-DE41-B0339E12BCDC}"/>
                    </a:ext>
                  </a:extLst>
                </p14:cNvPr>
                <p14:cNvContentPartPr/>
                <p14:nvPr/>
              </p14:nvContentPartPr>
              <p14:xfrm>
                <a:off x="3752385" y="4175655"/>
                <a:ext cx="286200" cy="31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5FE1663-13CC-011A-DE41-B0339E12BCD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46265" y="4169535"/>
                  <a:ext cx="298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D6F14ED-2216-3989-1138-F52C81D35C40}"/>
                    </a:ext>
                  </a:extLst>
                </p14:cNvPr>
                <p14:cNvContentPartPr/>
                <p14:nvPr/>
              </p14:nvContentPartPr>
              <p14:xfrm>
                <a:off x="4136865" y="3904215"/>
                <a:ext cx="351720" cy="898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D6F14ED-2216-3989-1138-F52C81D35C4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130745" y="3898095"/>
                  <a:ext cx="363960" cy="9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BF1FA14-2A30-9CFB-107D-22C8C0E56D7C}"/>
                    </a:ext>
                  </a:extLst>
                </p14:cNvPr>
                <p14:cNvContentPartPr/>
                <p14:nvPr/>
              </p14:nvContentPartPr>
              <p14:xfrm>
                <a:off x="4600545" y="3866055"/>
                <a:ext cx="383400" cy="5932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BF1FA14-2A30-9CFB-107D-22C8C0E56D7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594425" y="3859935"/>
                  <a:ext cx="39564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954BF24-FAFC-B940-C794-60DBD2D600F5}"/>
                    </a:ext>
                  </a:extLst>
                </p14:cNvPr>
                <p14:cNvContentPartPr/>
                <p14:nvPr/>
              </p14:nvContentPartPr>
              <p14:xfrm>
                <a:off x="4993665" y="3990615"/>
                <a:ext cx="81360" cy="23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954BF24-FAFC-B940-C794-60DBD2D600F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987545" y="3984495"/>
                  <a:ext cx="93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F70BF55-0448-9E12-3DC7-AA7C2ED19883}"/>
                    </a:ext>
                  </a:extLst>
                </p14:cNvPr>
                <p14:cNvContentPartPr/>
                <p14:nvPr/>
              </p14:nvContentPartPr>
              <p14:xfrm>
                <a:off x="5153505" y="4239375"/>
                <a:ext cx="338760" cy="157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F70BF55-0448-9E12-3DC7-AA7C2ED1988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147385" y="4233255"/>
                  <a:ext cx="351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0D3C46B-4C60-D5B6-348E-A9A0F194BFC4}"/>
                    </a:ext>
                  </a:extLst>
                </p14:cNvPr>
                <p14:cNvContentPartPr/>
                <p14:nvPr/>
              </p14:nvContentPartPr>
              <p14:xfrm>
                <a:off x="5262225" y="4226055"/>
                <a:ext cx="223200" cy="234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0D3C46B-4C60-D5B6-348E-A9A0F194BFC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256105" y="4219935"/>
                  <a:ext cx="23544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2F0CAE0-BDFF-9888-AB36-E02ED107173F}"/>
              </a:ext>
            </a:extLst>
          </p:cNvPr>
          <p:cNvGrpSpPr/>
          <p:nvPr/>
        </p:nvGrpSpPr>
        <p:grpSpPr>
          <a:xfrm>
            <a:off x="6585945" y="3692175"/>
            <a:ext cx="2086200" cy="637200"/>
            <a:chOff x="6585945" y="3692175"/>
            <a:chExt cx="2086200" cy="63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AC03F64-98CB-4859-CC4E-F71B7C0B19FF}"/>
                    </a:ext>
                  </a:extLst>
                </p14:cNvPr>
                <p14:cNvContentPartPr/>
                <p14:nvPr/>
              </p14:nvContentPartPr>
              <p14:xfrm>
                <a:off x="6585945" y="3909255"/>
                <a:ext cx="42480" cy="420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AC03F64-98CB-4859-CC4E-F71B7C0B19F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579825" y="3903135"/>
                  <a:ext cx="547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986A296-01C7-B418-1A1D-9F19254027FD}"/>
                    </a:ext>
                  </a:extLst>
                </p14:cNvPr>
                <p14:cNvContentPartPr/>
                <p14:nvPr/>
              </p14:nvContentPartPr>
              <p14:xfrm>
                <a:off x="7105425" y="4053615"/>
                <a:ext cx="91440" cy="874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986A296-01C7-B418-1A1D-9F19254027F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99305" y="4047495"/>
                  <a:ext cx="103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EBC44E5-8854-961F-6C75-73012B968BC9}"/>
                    </a:ext>
                  </a:extLst>
                </p14:cNvPr>
                <p14:cNvContentPartPr/>
                <p14:nvPr/>
              </p14:nvContentPartPr>
              <p14:xfrm>
                <a:off x="6587025" y="3692175"/>
                <a:ext cx="464400" cy="635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EBC44E5-8854-961F-6C75-73012B968BC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580905" y="3686055"/>
                  <a:ext cx="47664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147F2E7-B456-B738-407A-BA3BAF4B751D}"/>
                    </a:ext>
                  </a:extLst>
                </p14:cNvPr>
                <p14:cNvContentPartPr/>
                <p14:nvPr/>
              </p14:nvContentPartPr>
              <p14:xfrm>
                <a:off x="7076625" y="4010415"/>
                <a:ext cx="322200" cy="3146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147F2E7-B456-B738-407A-BA3BAF4B751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070505" y="4004295"/>
                  <a:ext cx="3344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5F73AE8-7769-4E4C-A004-EA0BF1A37459}"/>
                    </a:ext>
                  </a:extLst>
                </p14:cNvPr>
                <p14:cNvContentPartPr/>
                <p14:nvPr/>
              </p14:nvContentPartPr>
              <p14:xfrm>
                <a:off x="7548225" y="3895215"/>
                <a:ext cx="456120" cy="3938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5F73AE8-7769-4E4C-A004-EA0BF1A3745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542105" y="3889095"/>
                  <a:ext cx="4683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8A05114-C76A-F350-D145-36CC0E4B0FF5}"/>
                    </a:ext>
                  </a:extLst>
                </p14:cNvPr>
                <p14:cNvContentPartPr/>
                <p14:nvPr/>
              </p14:nvContentPartPr>
              <p14:xfrm>
                <a:off x="8045385" y="3967215"/>
                <a:ext cx="28800" cy="11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8A05114-C76A-F350-D145-36CC0E4B0FF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039265" y="3961095"/>
                  <a:ext cx="410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B4856D8-17C3-2D1B-4C72-C928CE93C994}"/>
                    </a:ext>
                  </a:extLst>
                </p14:cNvPr>
                <p14:cNvContentPartPr/>
                <p14:nvPr/>
              </p14:nvContentPartPr>
              <p14:xfrm>
                <a:off x="7895625" y="3990255"/>
                <a:ext cx="184680" cy="318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B4856D8-17C3-2D1B-4C72-C928CE93C99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889505" y="3984135"/>
                  <a:ext cx="1969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A8DF616-E27D-6F79-8EBD-BA66AA3A44AF}"/>
                    </a:ext>
                  </a:extLst>
                </p14:cNvPr>
                <p14:cNvContentPartPr/>
                <p14:nvPr/>
              </p14:nvContentPartPr>
              <p14:xfrm>
                <a:off x="8187225" y="4027695"/>
                <a:ext cx="484920" cy="236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A8DF616-E27D-6F79-8EBD-BA66AA3A44A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181105" y="4021575"/>
                  <a:ext cx="49716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EDF8DFA-C53F-85F6-F738-11DA5ACAB894}"/>
              </a:ext>
            </a:extLst>
          </p:cNvPr>
          <p:cNvGrpSpPr/>
          <p:nvPr/>
        </p:nvGrpSpPr>
        <p:grpSpPr>
          <a:xfrm>
            <a:off x="8756385" y="3672015"/>
            <a:ext cx="2484000" cy="469080"/>
            <a:chOff x="8756385" y="3672015"/>
            <a:chExt cx="2484000" cy="46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548336C-EAEA-603B-F01F-0B4FEFB9E78E}"/>
                    </a:ext>
                  </a:extLst>
                </p14:cNvPr>
                <p14:cNvContentPartPr/>
                <p14:nvPr/>
              </p14:nvContentPartPr>
              <p14:xfrm>
                <a:off x="8756385" y="3975135"/>
                <a:ext cx="633600" cy="1659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548336C-EAEA-603B-F01F-0B4FEFB9E78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750265" y="3969015"/>
                  <a:ext cx="645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AB1469A-69C8-522D-54B6-7ED9D5230C0D}"/>
                    </a:ext>
                  </a:extLst>
                </p14:cNvPr>
                <p14:cNvContentPartPr/>
                <p14:nvPr/>
              </p14:nvContentPartPr>
              <p14:xfrm>
                <a:off x="9439665" y="3672015"/>
                <a:ext cx="873720" cy="409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AB1469A-69C8-522D-54B6-7ED9D5230C0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433545" y="3665895"/>
                  <a:ext cx="8859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31F584D-EC2D-2C99-9F97-8C9A511BFC57}"/>
                    </a:ext>
                  </a:extLst>
                </p14:cNvPr>
                <p14:cNvContentPartPr/>
                <p14:nvPr/>
              </p14:nvContentPartPr>
              <p14:xfrm>
                <a:off x="10610385" y="3744735"/>
                <a:ext cx="33480" cy="1620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31F584D-EC2D-2C99-9F97-8C9A511BFC5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604265" y="3738615"/>
                  <a:ext cx="457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42EAEEC-D6ED-8827-A57F-AA00F63A606B}"/>
                    </a:ext>
                  </a:extLst>
                </p14:cNvPr>
                <p14:cNvContentPartPr/>
                <p14:nvPr/>
              </p14:nvContentPartPr>
              <p14:xfrm>
                <a:off x="10436505" y="3840135"/>
                <a:ext cx="253800" cy="1252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42EAEEC-D6ED-8827-A57F-AA00F63A606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430385" y="3834015"/>
                  <a:ext cx="266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D4C872B-49B1-BA61-8DA6-241B196E6DB2}"/>
                    </a:ext>
                  </a:extLst>
                </p14:cNvPr>
                <p14:cNvContentPartPr/>
                <p14:nvPr/>
              </p14:nvContentPartPr>
              <p14:xfrm>
                <a:off x="10812705" y="3861735"/>
                <a:ext cx="43560" cy="1292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D4C872B-49B1-BA61-8DA6-241B196E6DB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806585" y="3855615"/>
                  <a:ext cx="558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8769F11-E508-CCDC-D83E-9EA27FF86EBF}"/>
                    </a:ext>
                  </a:extLst>
                </p14:cNvPr>
                <p14:cNvContentPartPr/>
                <p14:nvPr/>
              </p14:nvContentPartPr>
              <p14:xfrm>
                <a:off x="10912065" y="3848415"/>
                <a:ext cx="328320" cy="2689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8769F11-E508-CCDC-D83E-9EA27FF86EB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905945" y="3842295"/>
                  <a:ext cx="34056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79F23AD-EB38-757B-9485-59AAEF67E099}"/>
              </a:ext>
            </a:extLst>
          </p:cNvPr>
          <p:cNvGrpSpPr/>
          <p:nvPr/>
        </p:nvGrpSpPr>
        <p:grpSpPr>
          <a:xfrm>
            <a:off x="2672025" y="4820415"/>
            <a:ext cx="2019960" cy="890280"/>
            <a:chOff x="2672025" y="4820415"/>
            <a:chExt cx="2019960" cy="89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9847A74-4C66-96A0-BF87-7EEF66E0A736}"/>
                    </a:ext>
                  </a:extLst>
                </p14:cNvPr>
                <p14:cNvContentPartPr/>
                <p14:nvPr/>
              </p14:nvContentPartPr>
              <p14:xfrm>
                <a:off x="2672025" y="4820415"/>
                <a:ext cx="223560" cy="653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9847A74-4C66-96A0-BF87-7EEF66E0A73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65905" y="4814295"/>
                  <a:ext cx="23580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B356955-1B55-C998-C228-A6612B75CC55}"/>
                    </a:ext>
                  </a:extLst>
                </p14:cNvPr>
                <p14:cNvContentPartPr/>
                <p14:nvPr/>
              </p14:nvContentPartPr>
              <p14:xfrm>
                <a:off x="3051105" y="5108775"/>
                <a:ext cx="541080" cy="6019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B356955-1B55-C998-C228-A6612B75CC5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44985" y="5102655"/>
                  <a:ext cx="55332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C592466-F46A-CFA2-3120-74BF2B06DA2C}"/>
                    </a:ext>
                  </a:extLst>
                </p14:cNvPr>
                <p14:cNvContentPartPr/>
                <p14:nvPr/>
              </p14:nvContentPartPr>
              <p14:xfrm>
                <a:off x="3856425" y="4911135"/>
                <a:ext cx="136440" cy="4816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C592466-F46A-CFA2-3120-74BF2B06DA2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850305" y="4905015"/>
                  <a:ext cx="14868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46EC3FB-E486-78A9-75BC-76E2DE7735F8}"/>
                    </a:ext>
                  </a:extLst>
                </p14:cNvPr>
                <p14:cNvContentPartPr/>
                <p14:nvPr/>
              </p14:nvContentPartPr>
              <p14:xfrm>
                <a:off x="3798105" y="5117055"/>
                <a:ext cx="778680" cy="196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46EC3FB-E486-78A9-75BC-76E2DE7735F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791985" y="5110935"/>
                  <a:ext cx="7909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9A2E86E-AE2C-2FAC-6E63-3BA2F4327982}"/>
                    </a:ext>
                  </a:extLst>
                </p14:cNvPr>
                <p14:cNvContentPartPr/>
                <p14:nvPr/>
              </p14:nvContentPartPr>
              <p14:xfrm>
                <a:off x="4683705" y="5219655"/>
                <a:ext cx="8280" cy="115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9A2E86E-AE2C-2FAC-6E63-3BA2F432798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677585" y="5213535"/>
                  <a:ext cx="20520" cy="2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1027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B29F7F-E95F-E0A4-2FD8-960E2D2B0541}"/>
              </a:ext>
            </a:extLst>
          </p:cNvPr>
          <p:cNvSpPr/>
          <p:nvPr/>
        </p:nvSpPr>
        <p:spPr>
          <a:xfrm>
            <a:off x="1819275" y="723900"/>
            <a:ext cx="6896100" cy="325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F3FAFE8-4FC3-4DC0-E401-EBC7CDCB5EF3}"/>
                  </a:ext>
                </a:extLst>
              </p14:cNvPr>
              <p14:cNvContentPartPr/>
              <p14:nvPr/>
            </p14:nvContentPartPr>
            <p14:xfrm>
              <a:off x="9744945" y="1884615"/>
              <a:ext cx="45000" cy="19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F3FAFE8-4FC3-4DC0-E401-EBC7CDCB5E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8825" y="1878495"/>
                <a:ext cx="57240" cy="3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1AF6166A-B38A-EA8A-BB1C-9451E4EF4444}"/>
              </a:ext>
            </a:extLst>
          </p:cNvPr>
          <p:cNvGrpSpPr/>
          <p:nvPr/>
        </p:nvGrpSpPr>
        <p:grpSpPr>
          <a:xfrm>
            <a:off x="8757465" y="730815"/>
            <a:ext cx="2728800" cy="838080"/>
            <a:chOff x="8757465" y="730815"/>
            <a:chExt cx="2728800" cy="83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A89938D-2673-08DE-628F-56D0EFB383D1}"/>
                    </a:ext>
                  </a:extLst>
                </p14:cNvPr>
                <p14:cNvContentPartPr/>
                <p14:nvPr/>
              </p14:nvContentPartPr>
              <p14:xfrm>
                <a:off x="8757465" y="1224015"/>
                <a:ext cx="1123920" cy="240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A89938D-2673-08DE-628F-56D0EFB383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51345" y="1217895"/>
                  <a:ext cx="11361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637671A-EBBA-684C-D1DA-3F50D6274EA0}"/>
                    </a:ext>
                  </a:extLst>
                </p14:cNvPr>
                <p14:cNvContentPartPr/>
                <p14:nvPr/>
              </p14:nvContentPartPr>
              <p14:xfrm>
                <a:off x="9754305" y="930615"/>
                <a:ext cx="342000" cy="526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637671A-EBBA-684C-D1DA-3F50D6274EA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48185" y="924495"/>
                  <a:ext cx="35424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51A7F89-FB9C-C7E8-DDEE-DEBB19E256C1}"/>
                    </a:ext>
                  </a:extLst>
                </p14:cNvPr>
                <p14:cNvContentPartPr/>
                <p14:nvPr/>
              </p14:nvContentPartPr>
              <p14:xfrm>
                <a:off x="10325985" y="849975"/>
                <a:ext cx="395640" cy="598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51A7F89-FB9C-C7E8-DDEE-DEBB19E256C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19865" y="843855"/>
                  <a:ext cx="40788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FDC9DF9-CCAB-8226-D849-F63E1303E1DE}"/>
                    </a:ext>
                  </a:extLst>
                </p14:cNvPr>
                <p14:cNvContentPartPr/>
                <p14:nvPr/>
              </p14:nvContentPartPr>
              <p14:xfrm>
                <a:off x="10292505" y="981375"/>
                <a:ext cx="335160" cy="118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FDC9DF9-CCAB-8226-D849-F63E1303E1D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286385" y="975255"/>
                  <a:ext cx="3474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747898-10B8-92D5-A52E-6C4EB3A63D28}"/>
                    </a:ext>
                  </a:extLst>
                </p14:cNvPr>
                <p14:cNvContentPartPr/>
                <p14:nvPr/>
              </p14:nvContentPartPr>
              <p14:xfrm>
                <a:off x="10898385" y="867975"/>
                <a:ext cx="74520" cy="424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747898-10B8-92D5-A52E-6C4EB3A63D2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892265" y="861855"/>
                  <a:ext cx="867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1C96D55-8E6F-12D6-80E6-1D1129E2E416}"/>
                    </a:ext>
                  </a:extLst>
                </p14:cNvPr>
                <p14:cNvContentPartPr/>
                <p14:nvPr/>
              </p14:nvContentPartPr>
              <p14:xfrm>
                <a:off x="10824945" y="730815"/>
                <a:ext cx="258840" cy="86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1C96D55-8E6F-12D6-80E6-1D1129E2E41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818825" y="724695"/>
                  <a:ext cx="2710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74A974F-B9F3-40DB-FAE5-378432310E11}"/>
                    </a:ext>
                  </a:extLst>
                </p14:cNvPr>
                <p14:cNvContentPartPr/>
                <p14:nvPr/>
              </p14:nvContentPartPr>
              <p14:xfrm>
                <a:off x="10887945" y="1440015"/>
                <a:ext cx="288360" cy="128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74A974F-B9F3-40DB-FAE5-378432310E1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81825" y="1433895"/>
                  <a:ext cx="300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95609AB-CB35-4CFE-4843-1D4147BC9A19}"/>
                    </a:ext>
                  </a:extLst>
                </p14:cNvPr>
                <p14:cNvContentPartPr/>
                <p14:nvPr/>
              </p14:nvContentPartPr>
              <p14:xfrm>
                <a:off x="11467545" y="1224015"/>
                <a:ext cx="18720" cy="18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95609AB-CB35-4CFE-4843-1D4147BC9A1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461425" y="1217895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D0F9A137-AF02-6DE4-8E72-3A8735DC82A9}"/>
              </a:ext>
            </a:extLst>
          </p:cNvPr>
          <p:cNvSpPr/>
          <p:nvPr/>
        </p:nvSpPr>
        <p:spPr>
          <a:xfrm>
            <a:off x="3076574" y="867975"/>
            <a:ext cx="3019425" cy="27610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25CC421-113A-1EB7-16F6-45BB1171C7B6}"/>
              </a:ext>
            </a:extLst>
          </p:cNvPr>
          <p:cNvGrpSpPr/>
          <p:nvPr/>
        </p:nvGrpSpPr>
        <p:grpSpPr>
          <a:xfrm>
            <a:off x="250305" y="2237775"/>
            <a:ext cx="2848320" cy="496440"/>
            <a:chOff x="250305" y="2237775"/>
            <a:chExt cx="2848320" cy="49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98FF3C-A8A4-CF55-5EE0-18EAE809C4F9}"/>
                    </a:ext>
                  </a:extLst>
                </p14:cNvPr>
                <p14:cNvContentPartPr/>
                <p14:nvPr/>
              </p14:nvContentPartPr>
              <p14:xfrm>
                <a:off x="918465" y="2271615"/>
                <a:ext cx="2180160" cy="138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D98FF3C-A8A4-CF55-5EE0-18EAE809C4F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2345" y="2265495"/>
                  <a:ext cx="21924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2DD6899-724B-7AF2-862D-7570ACD8E82C}"/>
                    </a:ext>
                  </a:extLst>
                </p14:cNvPr>
                <p14:cNvContentPartPr/>
                <p14:nvPr/>
              </p14:nvContentPartPr>
              <p14:xfrm>
                <a:off x="250305" y="2298255"/>
                <a:ext cx="98640" cy="361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2DD6899-724B-7AF2-862D-7570ACD8E82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4185" y="2292135"/>
                  <a:ext cx="1108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3B82724-D271-27B7-0275-E2E4EF22A252}"/>
                    </a:ext>
                  </a:extLst>
                </p14:cNvPr>
                <p14:cNvContentPartPr/>
                <p14:nvPr/>
              </p14:nvContentPartPr>
              <p14:xfrm>
                <a:off x="311865" y="2237775"/>
                <a:ext cx="210600" cy="409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3B82724-D271-27B7-0275-E2E4EF22A2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5745" y="2231655"/>
                  <a:ext cx="2228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135C20A-82D5-5ED2-2524-5B6C2F3213E5}"/>
                    </a:ext>
                  </a:extLst>
                </p14:cNvPr>
                <p14:cNvContentPartPr/>
                <p14:nvPr/>
              </p14:nvContentPartPr>
              <p14:xfrm>
                <a:off x="629745" y="2319495"/>
                <a:ext cx="286920" cy="414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135C20A-82D5-5ED2-2524-5B6C2F3213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3625" y="2313375"/>
                  <a:ext cx="2991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778C202-4A5F-7C16-6BDE-9C18D0D110CF}"/>
                    </a:ext>
                  </a:extLst>
                </p14:cNvPr>
                <p14:cNvContentPartPr/>
                <p14:nvPr/>
              </p14:nvContentPartPr>
              <p14:xfrm>
                <a:off x="1021785" y="2641695"/>
                <a:ext cx="38160" cy="8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778C202-4A5F-7C16-6BDE-9C18D0D110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15665" y="2635575"/>
                  <a:ext cx="50400" cy="20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133F9751-007F-4BC8-297A-62418DD44413}"/>
              </a:ext>
            </a:extLst>
          </p:cNvPr>
          <p:cNvSpPr/>
          <p:nvPr/>
        </p:nvSpPr>
        <p:spPr>
          <a:xfrm>
            <a:off x="3743325" y="1568895"/>
            <a:ext cx="2076450" cy="16219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6524B14-D014-8458-2183-1A3E22759B64}"/>
                  </a:ext>
                </a:extLst>
              </p14:cNvPr>
              <p14:cNvContentPartPr/>
              <p14:nvPr/>
            </p14:nvContentPartPr>
            <p14:xfrm>
              <a:off x="3236505" y="2995575"/>
              <a:ext cx="736560" cy="1462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6524B14-D014-8458-2183-1A3E22759B6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30385" y="2989455"/>
                <a:ext cx="748800" cy="147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8A2C41A6-FE7D-AB6C-93C8-BF15135AB2D7}"/>
              </a:ext>
            </a:extLst>
          </p:cNvPr>
          <p:cNvGrpSpPr/>
          <p:nvPr/>
        </p:nvGrpSpPr>
        <p:grpSpPr>
          <a:xfrm>
            <a:off x="1755465" y="4672095"/>
            <a:ext cx="4062600" cy="910440"/>
            <a:chOff x="1755465" y="4672095"/>
            <a:chExt cx="4062600" cy="91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363984C-DA96-18CA-D149-66B52ABF55D0}"/>
                    </a:ext>
                  </a:extLst>
                </p14:cNvPr>
                <p14:cNvContentPartPr/>
                <p14:nvPr/>
              </p14:nvContentPartPr>
              <p14:xfrm>
                <a:off x="1820265" y="4980975"/>
                <a:ext cx="21240" cy="401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363984C-DA96-18CA-D149-66B52ABF55D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14145" y="4974855"/>
                  <a:ext cx="334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3903B8F-1622-F52F-F3CF-F94B126AE6CE}"/>
                    </a:ext>
                  </a:extLst>
                </p14:cNvPr>
                <p14:cNvContentPartPr/>
                <p14:nvPr/>
              </p14:nvContentPartPr>
              <p14:xfrm>
                <a:off x="1755465" y="4808175"/>
                <a:ext cx="416880" cy="774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3903B8F-1622-F52F-F3CF-F94B126AE6C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49345" y="4802055"/>
                  <a:ext cx="42912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7D95579-71D8-74FD-3141-6C3935835E63}"/>
                    </a:ext>
                  </a:extLst>
                </p14:cNvPr>
                <p14:cNvContentPartPr/>
                <p14:nvPr/>
              </p14:nvContentPartPr>
              <p14:xfrm>
                <a:off x="2191065" y="4884135"/>
                <a:ext cx="759240" cy="676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D95579-71D8-74FD-3141-6C3935835E6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84945" y="4878015"/>
                  <a:ext cx="77148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244EAC5-2A3C-E3D9-090F-D99EF90C3940}"/>
                    </a:ext>
                  </a:extLst>
                </p14:cNvPr>
                <p14:cNvContentPartPr/>
                <p14:nvPr/>
              </p14:nvContentPartPr>
              <p14:xfrm>
                <a:off x="2836905" y="5178615"/>
                <a:ext cx="260280" cy="172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244EAC5-2A3C-E3D9-090F-D99EF90C394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30785" y="5172495"/>
                  <a:ext cx="272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EA36BED-2FCB-7FED-F6BC-859F211868E4}"/>
                    </a:ext>
                  </a:extLst>
                </p14:cNvPr>
                <p14:cNvContentPartPr/>
                <p14:nvPr/>
              </p14:nvContentPartPr>
              <p14:xfrm>
                <a:off x="3360345" y="4678215"/>
                <a:ext cx="223200" cy="672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EA36BED-2FCB-7FED-F6BC-859F211868E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54225" y="4672095"/>
                  <a:ext cx="23544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4AD6B6-DA70-715D-229D-52AA97C4A971}"/>
                    </a:ext>
                  </a:extLst>
                </p14:cNvPr>
                <p14:cNvContentPartPr/>
                <p14:nvPr/>
              </p14:nvContentPartPr>
              <p14:xfrm>
                <a:off x="3786945" y="4951815"/>
                <a:ext cx="291600" cy="244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4AD6B6-DA70-715D-229D-52AA97C4A97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80825" y="4945695"/>
                  <a:ext cx="3038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EA765A2-77C5-4BCE-D2A2-EE3FD1B853D5}"/>
                    </a:ext>
                  </a:extLst>
                </p14:cNvPr>
                <p14:cNvContentPartPr/>
                <p14:nvPr/>
              </p14:nvContentPartPr>
              <p14:xfrm>
                <a:off x="4180785" y="4852095"/>
                <a:ext cx="257400" cy="309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EA765A2-77C5-4BCE-D2A2-EE3FD1B853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174665" y="4845975"/>
                  <a:ext cx="2696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640676F-753E-3AFF-900A-F789ED74CD1A}"/>
                    </a:ext>
                  </a:extLst>
                </p14:cNvPr>
                <p14:cNvContentPartPr/>
                <p14:nvPr/>
              </p14:nvContentPartPr>
              <p14:xfrm>
                <a:off x="4522785" y="4909335"/>
                <a:ext cx="337680" cy="125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640676F-753E-3AFF-900A-F789ED74CD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16665" y="4903215"/>
                  <a:ext cx="3499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F6C569C-7C6E-CBE3-7D4F-C6D3DC7FB3EF}"/>
                    </a:ext>
                  </a:extLst>
                </p14:cNvPr>
                <p14:cNvContentPartPr/>
                <p14:nvPr/>
              </p14:nvContentPartPr>
              <p14:xfrm>
                <a:off x="4877025" y="4672095"/>
                <a:ext cx="63360" cy="59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F6C569C-7C6E-CBE3-7D4F-C6D3DC7FB3E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70905" y="4665975"/>
                  <a:ext cx="756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2DD3BAB-AC6B-9328-7954-28544E8E64F7}"/>
                    </a:ext>
                  </a:extLst>
                </p14:cNvPr>
                <p14:cNvContentPartPr/>
                <p14:nvPr/>
              </p14:nvContentPartPr>
              <p14:xfrm>
                <a:off x="5049465" y="4848855"/>
                <a:ext cx="577800" cy="204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2DD3BAB-AC6B-9328-7954-28544E8E64F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43345" y="4842735"/>
                  <a:ext cx="5900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C1904AD-16F4-16C8-609E-5E83403812F8}"/>
                    </a:ext>
                  </a:extLst>
                </p14:cNvPr>
                <p14:cNvContentPartPr/>
                <p14:nvPr/>
              </p14:nvContentPartPr>
              <p14:xfrm>
                <a:off x="5765145" y="4922295"/>
                <a:ext cx="52920" cy="39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C1904AD-16F4-16C8-609E-5E83403812F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59025" y="4916175"/>
                  <a:ext cx="65160" cy="51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E7713CE8-848E-084C-C910-F3995F8BDC67}"/>
              </a:ext>
            </a:extLst>
          </p:cNvPr>
          <p:cNvSpPr/>
          <p:nvPr/>
        </p:nvSpPr>
        <p:spPr>
          <a:xfrm>
            <a:off x="5381625" y="817215"/>
            <a:ext cx="4143000" cy="3164235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3A71D41-4DE6-9FEE-C881-E12885A5BCD1}"/>
              </a:ext>
            </a:extLst>
          </p:cNvPr>
          <p:cNvGrpSpPr/>
          <p:nvPr/>
        </p:nvGrpSpPr>
        <p:grpSpPr>
          <a:xfrm>
            <a:off x="9070665" y="3314175"/>
            <a:ext cx="3274920" cy="1581840"/>
            <a:chOff x="9070665" y="3314175"/>
            <a:chExt cx="3274920" cy="158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30F9066-3143-2A5D-450A-88173AE929EC}"/>
                    </a:ext>
                  </a:extLst>
                </p14:cNvPr>
                <p14:cNvContentPartPr/>
                <p14:nvPr/>
              </p14:nvContentPartPr>
              <p14:xfrm>
                <a:off x="9070665" y="3314175"/>
                <a:ext cx="488160" cy="897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30F9066-3143-2A5D-450A-88173AE92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064545" y="3308055"/>
                  <a:ext cx="500400" cy="9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032DFAB-8018-3B17-89EA-32BC724B8ACB}"/>
                    </a:ext>
                  </a:extLst>
                </p14:cNvPr>
                <p14:cNvContentPartPr/>
                <p14:nvPr/>
              </p14:nvContentPartPr>
              <p14:xfrm>
                <a:off x="9639825" y="4253415"/>
                <a:ext cx="46080" cy="457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032DFAB-8018-3B17-89EA-32BC724B8A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33705" y="4247295"/>
                  <a:ext cx="583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E512E0F-A12A-A0BF-9E51-6CB6D9AE5110}"/>
                    </a:ext>
                  </a:extLst>
                </p14:cNvPr>
                <p14:cNvContentPartPr/>
                <p14:nvPr/>
              </p14:nvContentPartPr>
              <p14:xfrm>
                <a:off x="9558105" y="4110855"/>
                <a:ext cx="430200" cy="586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E512E0F-A12A-A0BF-9E51-6CB6D9AE511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51985" y="4104735"/>
                  <a:ext cx="44244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9A93EFC-77F3-EEBD-93BC-BF8C44E72841}"/>
                    </a:ext>
                  </a:extLst>
                </p14:cNvPr>
                <p14:cNvContentPartPr/>
                <p14:nvPr/>
              </p14:nvContentPartPr>
              <p14:xfrm>
                <a:off x="10189545" y="4190775"/>
                <a:ext cx="235080" cy="546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9A93EFC-77F3-EEBD-93BC-BF8C44E7284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83425" y="4184655"/>
                  <a:ext cx="24732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790AF03-8534-8F68-792C-FA936E7CB051}"/>
                    </a:ext>
                  </a:extLst>
                </p14:cNvPr>
                <p14:cNvContentPartPr/>
                <p14:nvPr/>
              </p14:nvContentPartPr>
              <p14:xfrm>
                <a:off x="10686705" y="4498575"/>
                <a:ext cx="17640" cy="50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790AF03-8534-8F68-792C-FA936E7CB05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680585" y="4492455"/>
                  <a:ext cx="298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FFA995B-772E-AAE1-327B-3B66B8A9498A}"/>
                    </a:ext>
                  </a:extLst>
                </p14:cNvPr>
                <p14:cNvContentPartPr/>
                <p14:nvPr/>
              </p14:nvContentPartPr>
              <p14:xfrm>
                <a:off x="9446505" y="3405975"/>
                <a:ext cx="2008440" cy="1490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FFA995B-772E-AAE1-327B-3B66B8A9498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40385" y="3399855"/>
                  <a:ext cx="2020680" cy="15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A74EBB-49B1-4D8E-D1EE-EE21A39B12FB}"/>
                    </a:ext>
                  </a:extLst>
                </p14:cNvPr>
                <p14:cNvContentPartPr/>
                <p14:nvPr/>
              </p14:nvContentPartPr>
              <p14:xfrm>
                <a:off x="10893705" y="3631335"/>
                <a:ext cx="1000440" cy="542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A74EBB-49B1-4D8E-D1EE-EE21A39B12F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887585" y="3625215"/>
                  <a:ext cx="101268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D3B6D73-21CF-8D1B-5F0F-625AED256942}"/>
                    </a:ext>
                  </a:extLst>
                </p14:cNvPr>
                <p14:cNvContentPartPr/>
                <p14:nvPr/>
              </p14:nvContentPartPr>
              <p14:xfrm>
                <a:off x="11228505" y="3591375"/>
                <a:ext cx="1117080" cy="588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D3B6D73-21CF-8D1B-5F0F-625AED25694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222385" y="3585255"/>
                  <a:ext cx="1129320" cy="60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2455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E36683-67AA-7CBF-72B9-1AC9DD8F36EC}"/>
              </a:ext>
            </a:extLst>
          </p:cNvPr>
          <p:cNvGrpSpPr/>
          <p:nvPr/>
        </p:nvGrpSpPr>
        <p:grpSpPr>
          <a:xfrm>
            <a:off x="430665" y="383775"/>
            <a:ext cx="717120" cy="765720"/>
            <a:chOff x="430665" y="383775"/>
            <a:chExt cx="717120" cy="76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B0C2AD5-C0D1-A1B5-500E-352BEB4F6BA7}"/>
                    </a:ext>
                  </a:extLst>
                </p14:cNvPr>
                <p14:cNvContentPartPr/>
                <p14:nvPr/>
              </p14:nvContentPartPr>
              <p14:xfrm>
                <a:off x="460905" y="479895"/>
                <a:ext cx="51120" cy="542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B0C2AD5-C0D1-A1B5-500E-352BEB4F6BA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4785" y="473775"/>
                  <a:ext cx="6336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D30A892-066A-F76E-CF01-AB7E805EF3E1}"/>
                    </a:ext>
                  </a:extLst>
                </p14:cNvPr>
                <p14:cNvContentPartPr/>
                <p14:nvPr/>
              </p14:nvContentPartPr>
              <p14:xfrm>
                <a:off x="430665" y="383775"/>
                <a:ext cx="717120" cy="765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D30A892-066A-F76E-CF01-AB7E805EF3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4545" y="377655"/>
                  <a:ext cx="729360" cy="77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7AA6994-7619-CE9D-83DC-A5093370474A}"/>
              </a:ext>
            </a:extLst>
          </p:cNvPr>
          <p:cNvGrpSpPr/>
          <p:nvPr/>
        </p:nvGrpSpPr>
        <p:grpSpPr>
          <a:xfrm>
            <a:off x="1557105" y="322935"/>
            <a:ext cx="1718640" cy="816840"/>
            <a:chOff x="1557105" y="322935"/>
            <a:chExt cx="1718640" cy="81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E62E35A-C57F-40EE-3A47-81C3258554DB}"/>
                    </a:ext>
                  </a:extLst>
                </p14:cNvPr>
                <p14:cNvContentPartPr/>
                <p14:nvPr/>
              </p14:nvContentPartPr>
              <p14:xfrm>
                <a:off x="1557105" y="402495"/>
                <a:ext cx="465120" cy="737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E62E35A-C57F-40EE-3A47-81C3258554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50985" y="396375"/>
                  <a:ext cx="477360" cy="74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B6E9625-7FBB-2170-7B51-012B2D87582C}"/>
                    </a:ext>
                  </a:extLst>
                </p14:cNvPr>
                <p14:cNvContentPartPr/>
                <p14:nvPr/>
              </p14:nvContentPartPr>
              <p14:xfrm>
                <a:off x="2278905" y="769335"/>
                <a:ext cx="452880" cy="41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B6E9625-7FBB-2170-7B51-012B2D87582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72785" y="763215"/>
                  <a:ext cx="4651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91A7996-74C3-C333-F8B9-5505372BC238}"/>
                    </a:ext>
                  </a:extLst>
                </p14:cNvPr>
                <p14:cNvContentPartPr/>
                <p14:nvPr/>
              </p14:nvContentPartPr>
              <p14:xfrm>
                <a:off x="2637105" y="322935"/>
                <a:ext cx="406080" cy="801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91A7996-74C3-C333-F8B9-5505372BC2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30985" y="316815"/>
                  <a:ext cx="418320" cy="81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6F974D8-D50D-69C1-4059-E1A24670EBF2}"/>
                    </a:ext>
                  </a:extLst>
                </p14:cNvPr>
                <p14:cNvContentPartPr/>
                <p14:nvPr/>
              </p14:nvContentPartPr>
              <p14:xfrm>
                <a:off x="3253785" y="903975"/>
                <a:ext cx="21960" cy="48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6F974D8-D50D-69C1-4059-E1A24670EB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47665" y="897855"/>
                  <a:ext cx="3420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75530B-4D14-BB40-19D6-4775C436E97B}"/>
              </a:ext>
            </a:extLst>
          </p:cNvPr>
          <p:cNvGrpSpPr/>
          <p:nvPr/>
        </p:nvGrpSpPr>
        <p:grpSpPr>
          <a:xfrm>
            <a:off x="3846345" y="326175"/>
            <a:ext cx="820800" cy="619560"/>
            <a:chOff x="3846345" y="326175"/>
            <a:chExt cx="820800" cy="61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7CB3601-9FD1-9977-0670-64F9D6212DC6}"/>
                    </a:ext>
                  </a:extLst>
                </p14:cNvPr>
                <p14:cNvContentPartPr/>
                <p14:nvPr/>
              </p14:nvContentPartPr>
              <p14:xfrm>
                <a:off x="3846345" y="326175"/>
                <a:ext cx="314280" cy="619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7CB3601-9FD1-9977-0670-64F9D6212D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40225" y="320055"/>
                  <a:ext cx="32652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657B003-DC6B-3AF2-C4D3-E86CE13CAD0A}"/>
                    </a:ext>
                  </a:extLst>
                </p14:cNvPr>
                <p14:cNvContentPartPr/>
                <p14:nvPr/>
              </p14:nvContentPartPr>
              <p14:xfrm>
                <a:off x="4388865" y="360015"/>
                <a:ext cx="129600" cy="541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657B003-DC6B-3AF2-C4D3-E86CE13CAD0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82745" y="353895"/>
                  <a:ext cx="14184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ED2784B-7B31-8343-7427-3FCAA2C338CE}"/>
                    </a:ext>
                  </a:extLst>
                </p14:cNvPr>
                <p14:cNvContentPartPr/>
                <p14:nvPr/>
              </p14:nvContentPartPr>
              <p14:xfrm>
                <a:off x="4288425" y="634695"/>
                <a:ext cx="378720" cy="52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ED2784B-7B31-8343-7427-3FCAA2C338C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82305" y="628575"/>
                  <a:ext cx="39096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68733D8-D833-9CC0-303D-BB93E1C82866}"/>
              </a:ext>
            </a:extLst>
          </p:cNvPr>
          <p:cNvGrpSpPr/>
          <p:nvPr/>
        </p:nvGrpSpPr>
        <p:grpSpPr>
          <a:xfrm>
            <a:off x="5467425" y="307455"/>
            <a:ext cx="2409480" cy="765720"/>
            <a:chOff x="5467425" y="307455"/>
            <a:chExt cx="2409480" cy="76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50DA779-32B6-623A-F2BC-F1161CD3BFE6}"/>
                    </a:ext>
                  </a:extLst>
                </p14:cNvPr>
                <p14:cNvContentPartPr/>
                <p14:nvPr/>
              </p14:nvContentPartPr>
              <p14:xfrm>
                <a:off x="5467425" y="307455"/>
                <a:ext cx="86760" cy="765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0DA779-32B6-623A-F2BC-F1161CD3BFE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61305" y="301335"/>
                  <a:ext cx="99000" cy="77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BFF63C7-BB97-92AD-6192-1623E4421953}"/>
                    </a:ext>
                  </a:extLst>
                </p14:cNvPr>
                <p14:cNvContentPartPr/>
                <p14:nvPr/>
              </p14:nvContentPartPr>
              <p14:xfrm>
                <a:off x="5480745" y="488535"/>
                <a:ext cx="222480" cy="354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BFF63C7-BB97-92AD-6192-1623E44219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74625" y="482415"/>
                  <a:ext cx="23472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46444C-8283-25EA-3F93-F31F6284CE8D}"/>
                    </a:ext>
                  </a:extLst>
                </p14:cNvPr>
                <p14:cNvContentPartPr/>
                <p14:nvPr/>
              </p14:nvContentPartPr>
              <p14:xfrm>
                <a:off x="5926425" y="596535"/>
                <a:ext cx="232560" cy="222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46444C-8283-25EA-3F93-F31F6284CE8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20305" y="590415"/>
                  <a:ext cx="244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418A906-82E6-3A9C-9B2F-A10512F37F71}"/>
                    </a:ext>
                  </a:extLst>
                </p14:cNvPr>
                <p14:cNvContentPartPr/>
                <p14:nvPr/>
              </p14:nvContentPartPr>
              <p14:xfrm>
                <a:off x="6365625" y="594735"/>
                <a:ext cx="114120" cy="291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418A906-82E6-3A9C-9B2F-A10512F37F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59505" y="588615"/>
                  <a:ext cx="1263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6FA4485-7095-3F9B-A9FD-22383CF96A0D}"/>
                    </a:ext>
                  </a:extLst>
                </p14:cNvPr>
                <p14:cNvContentPartPr/>
                <p14:nvPr/>
              </p14:nvContentPartPr>
              <p14:xfrm>
                <a:off x="6696825" y="658095"/>
                <a:ext cx="293040" cy="262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6FA4485-7095-3F9B-A9FD-22383CF96A0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90705" y="651975"/>
                  <a:ext cx="3052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C97BE82-9081-0AA5-2AA6-874F4E6A5066}"/>
                    </a:ext>
                  </a:extLst>
                </p14:cNvPr>
                <p14:cNvContentPartPr/>
                <p14:nvPr/>
              </p14:nvContentPartPr>
              <p14:xfrm>
                <a:off x="7052145" y="819735"/>
                <a:ext cx="33480" cy="121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C97BE82-9081-0AA5-2AA6-874F4E6A506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46025" y="813615"/>
                  <a:ext cx="457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F3774B2-7212-326B-EEAD-0F306BAFF3D4}"/>
                    </a:ext>
                  </a:extLst>
                </p14:cNvPr>
                <p14:cNvContentPartPr/>
                <p14:nvPr/>
              </p14:nvContentPartPr>
              <p14:xfrm>
                <a:off x="7239705" y="530655"/>
                <a:ext cx="61920" cy="70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F3774B2-7212-326B-EEAD-0F306BAFF3D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33585" y="524535"/>
                  <a:ext cx="741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56CAA90-CEFC-584B-D83E-D76738B4417F}"/>
                    </a:ext>
                  </a:extLst>
                </p14:cNvPr>
                <p14:cNvContentPartPr/>
                <p14:nvPr/>
              </p14:nvContentPartPr>
              <p14:xfrm>
                <a:off x="7302345" y="390975"/>
                <a:ext cx="574560" cy="553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56CAA90-CEFC-584B-D83E-D76738B441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96225" y="384855"/>
                  <a:ext cx="586800" cy="56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4F2A40D-5F8A-3DCF-E11B-534F09A8E043}"/>
              </a:ext>
            </a:extLst>
          </p:cNvPr>
          <p:cNvGrpSpPr/>
          <p:nvPr/>
        </p:nvGrpSpPr>
        <p:grpSpPr>
          <a:xfrm>
            <a:off x="8976705" y="398175"/>
            <a:ext cx="1976040" cy="655560"/>
            <a:chOff x="8976705" y="398175"/>
            <a:chExt cx="1976040" cy="65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81BA03F-B71F-8BC8-8C30-E311F2179B5D}"/>
                    </a:ext>
                  </a:extLst>
                </p14:cNvPr>
                <p14:cNvContentPartPr/>
                <p14:nvPr/>
              </p14:nvContentPartPr>
              <p14:xfrm>
                <a:off x="8976705" y="398175"/>
                <a:ext cx="284760" cy="542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81BA03F-B71F-8BC8-8C30-E311F2179B5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70585" y="392055"/>
                  <a:ext cx="29700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571804C-C9A0-B47C-1E52-B27C5D778272}"/>
                    </a:ext>
                  </a:extLst>
                </p14:cNvPr>
                <p14:cNvContentPartPr/>
                <p14:nvPr/>
              </p14:nvContentPartPr>
              <p14:xfrm>
                <a:off x="9589785" y="432015"/>
                <a:ext cx="93960" cy="515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571804C-C9A0-B47C-1E52-B27C5D77827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83665" y="425895"/>
                  <a:ext cx="10620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7BE1B5A-06EF-B5AB-B02D-05BF13A10670}"/>
                    </a:ext>
                  </a:extLst>
                </p14:cNvPr>
                <p14:cNvContentPartPr/>
                <p14:nvPr/>
              </p14:nvContentPartPr>
              <p14:xfrm>
                <a:off x="9516345" y="640095"/>
                <a:ext cx="691920" cy="332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7BE1B5A-06EF-B5AB-B02D-05BF13A1067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510225" y="633975"/>
                  <a:ext cx="7041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AA87FE-5F73-B73F-B1EF-86A2D3B257A2}"/>
                    </a:ext>
                  </a:extLst>
                </p14:cNvPr>
                <p14:cNvContentPartPr/>
                <p14:nvPr/>
              </p14:nvContentPartPr>
              <p14:xfrm>
                <a:off x="10166865" y="697335"/>
                <a:ext cx="338760" cy="39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AA87FE-5F73-B73F-B1EF-86A2D3B257A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60745" y="691215"/>
                  <a:ext cx="3510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5D7E4C7-8930-1990-5A37-AB259820DF4E}"/>
                    </a:ext>
                  </a:extLst>
                </p14:cNvPr>
                <p14:cNvContentPartPr/>
                <p14:nvPr/>
              </p14:nvContentPartPr>
              <p14:xfrm>
                <a:off x="10704705" y="604815"/>
                <a:ext cx="67320" cy="216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5D7E4C7-8930-1990-5A37-AB259820DF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698585" y="598695"/>
                  <a:ext cx="795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668AE09-7941-7235-403F-2303DD05F515}"/>
                    </a:ext>
                  </a:extLst>
                </p14:cNvPr>
                <p14:cNvContentPartPr/>
                <p14:nvPr/>
              </p14:nvContentPartPr>
              <p14:xfrm>
                <a:off x="10386465" y="496815"/>
                <a:ext cx="58680" cy="466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668AE09-7941-7235-403F-2303DD05F5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380345" y="490695"/>
                  <a:ext cx="7092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6F43C25-034F-9093-6BF1-89305699EEFD}"/>
                    </a:ext>
                  </a:extLst>
                </p14:cNvPr>
                <p14:cNvContentPartPr/>
                <p14:nvPr/>
              </p14:nvContentPartPr>
              <p14:xfrm>
                <a:off x="10549545" y="605895"/>
                <a:ext cx="403200" cy="447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6F43C25-034F-9093-6BF1-89305699EEF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43425" y="599775"/>
                  <a:ext cx="415440" cy="46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3ABA3F-D2F4-8E13-CC7B-728DB323E142}"/>
              </a:ext>
            </a:extLst>
          </p:cNvPr>
          <p:cNvGrpSpPr/>
          <p:nvPr/>
        </p:nvGrpSpPr>
        <p:grpSpPr>
          <a:xfrm>
            <a:off x="377025" y="1751775"/>
            <a:ext cx="2028600" cy="665280"/>
            <a:chOff x="377025" y="1751775"/>
            <a:chExt cx="2028600" cy="66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2359F4D-F8C5-60FA-EA3E-547F8CD038C4}"/>
                    </a:ext>
                  </a:extLst>
                </p14:cNvPr>
                <p14:cNvContentPartPr/>
                <p14:nvPr/>
              </p14:nvContentPartPr>
              <p14:xfrm>
                <a:off x="764385" y="1801095"/>
                <a:ext cx="54000" cy="548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2359F4D-F8C5-60FA-EA3E-547F8CD038C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58265" y="1794975"/>
                  <a:ext cx="662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47EDB05-6B6C-41CB-32EA-E3FA7D98D19B}"/>
                    </a:ext>
                  </a:extLst>
                </p14:cNvPr>
                <p14:cNvContentPartPr/>
                <p14:nvPr/>
              </p14:nvContentPartPr>
              <p14:xfrm>
                <a:off x="377025" y="2050215"/>
                <a:ext cx="891360" cy="268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47EDB05-6B6C-41CB-32EA-E3FA7D98D19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0905" y="2044095"/>
                  <a:ext cx="9036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17B3305-7058-67A7-698D-F0AFC4873644}"/>
                    </a:ext>
                  </a:extLst>
                </p14:cNvPr>
                <p14:cNvContentPartPr/>
                <p14:nvPr/>
              </p14:nvContentPartPr>
              <p14:xfrm>
                <a:off x="1496985" y="2030415"/>
                <a:ext cx="195840" cy="306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17B3305-7058-67A7-698D-F0AFC487364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90865" y="2024295"/>
                  <a:ext cx="2080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10C852C-B072-4BDC-8E41-401A27A717D3}"/>
                    </a:ext>
                  </a:extLst>
                </p14:cNvPr>
                <p14:cNvContentPartPr/>
                <p14:nvPr/>
              </p14:nvContentPartPr>
              <p14:xfrm>
                <a:off x="1881105" y="1751775"/>
                <a:ext cx="60840" cy="571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10C852C-B072-4BDC-8E41-401A27A717D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74985" y="1745655"/>
                  <a:ext cx="7308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7595168-A478-4D29-21E0-39913DACCAA5}"/>
                    </a:ext>
                  </a:extLst>
                </p14:cNvPr>
                <p14:cNvContentPartPr/>
                <p14:nvPr/>
              </p14:nvContentPartPr>
              <p14:xfrm>
                <a:off x="2071905" y="1974975"/>
                <a:ext cx="333720" cy="442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7595168-A478-4D29-21E0-39913DACCAA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65785" y="1968855"/>
                  <a:ext cx="345960" cy="45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99226DA-8423-0D9B-0049-7E68262FC78F}"/>
              </a:ext>
            </a:extLst>
          </p:cNvPr>
          <p:cNvGrpSpPr/>
          <p:nvPr/>
        </p:nvGrpSpPr>
        <p:grpSpPr>
          <a:xfrm>
            <a:off x="3580665" y="1699215"/>
            <a:ext cx="885240" cy="522360"/>
            <a:chOff x="3580665" y="1699215"/>
            <a:chExt cx="885240" cy="52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ABA74C4-5A09-6281-3D31-998A8A7D72CC}"/>
                    </a:ext>
                  </a:extLst>
                </p14:cNvPr>
                <p14:cNvContentPartPr/>
                <p14:nvPr/>
              </p14:nvContentPartPr>
              <p14:xfrm>
                <a:off x="3849585" y="1699215"/>
                <a:ext cx="79200" cy="505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ABA74C4-5A09-6281-3D31-998A8A7D72C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43465" y="1693095"/>
                  <a:ext cx="9144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2D82899-0F97-E192-8075-68D29C47CFD0}"/>
                    </a:ext>
                  </a:extLst>
                </p14:cNvPr>
                <p14:cNvContentPartPr/>
                <p14:nvPr/>
              </p14:nvContentPartPr>
              <p14:xfrm>
                <a:off x="3580665" y="1886415"/>
                <a:ext cx="885240" cy="335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2D82899-0F97-E192-8075-68D29C47CFD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74545" y="1880295"/>
                  <a:ext cx="897480" cy="34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7AF2BB-61EC-DD89-3F93-58ACD06A1239}"/>
              </a:ext>
            </a:extLst>
          </p:cNvPr>
          <p:cNvGrpSpPr/>
          <p:nvPr/>
        </p:nvGrpSpPr>
        <p:grpSpPr>
          <a:xfrm>
            <a:off x="5510625" y="1356495"/>
            <a:ext cx="3015000" cy="1123200"/>
            <a:chOff x="5510625" y="1356495"/>
            <a:chExt cx="3015000" cy="112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EC46378-5F09-4981-680A-EAECA5CE1BD5}"/>
                    </a:ext>
                  </a:extLst>
                </p14:cNvPr>
                <p14:cNvContentPartPr/>
                <p14:nvPr/>
              </p14:nvContentPartPr>
              <p14:xfrm>
                <a:off x="5510625" y="1718655"/>
                <a:ext cx="447840" cy="308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EC46378-5F09-4981-680A-EAECA5CE1BD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04505" y="1712535"/>
                  <a:ext cx="4600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9FD91FF-CF2A-B049-E12C-5C1B6226E3F7}"/>
                    </a:ext>
                  </a:extLst>
                </p14:cNvPr>
                <p14:cNvContentPartPr/>
                <p14:nvPr/>
              </p14:nvContentPartPr>
              <p14:xfrm>
                <a:off x="6035505" y="1718295"/>
                <a:ext cx="743760" cy="207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9FD91FF-CF2A-B049-E12C-5C1B6226E3F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29385" y="1712175"/>
                  <a:ext cx="7560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D2B756E-D6C6-311D-FFB1-12F3857FC256}"/>
                    </a:ext>
                  </a:extLst>
                </p14:cNvPr>
                <p14:cNvContentPartPr/>
                <p14:nvPr/>
              </p14:nvContentPartPr>
              <p14:xfrm>
                <a:off x="6971865" y="1356495"/>
                <a:ext cx="617040" cy="1123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D2B756E-D6C6-311D-FFB1-12F3857FC25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65745" y="1350375"/>
                  <a:ext cx="629280" cy="11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D1759B9-E54A-D94F-8F43-8BD5E34466A0}"/>
                    </a:ext>
                  </a:extLst>
                </p14:cNvPr>
                <p14:cNvContentPartPr/>
                <p14:nvPr/>
              </p14:nvContentPartPr>
              <p14:xfrm>
                <a:off x="7880865" y="1598775"/>
                <a:ext cx="442800" cy="411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D1759B9-E54A-D94F-8F43-8BD5E34466A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74745" y="1592655"/>
                  <a:ext cx="4550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C526280-6C3E-EBA6-4DCA-8BAB79CC389C}"/>
                    </a:ext>
                  </a:extLst>
                </p14:cNvPr>
                <p14:cNvContentPartPr/>
                <p14:nvPr/>
              </p14:nvContentPartPr>
              <p14:xfrm>
                <a:off x="8444265" y="1937895"/>
                <a:ext cx="81360" cy="105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C526280-6C3E-EBA6-4DCA-8BAB79CC389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38145" y="1931775"/>
                  <a:ext cx="9360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9C66036-86A1-05F5-3821-E88FCA6CFB3A}"/>
              </a:ext>
            </a:extLst>
          </p:cNvPr>
          <p:cNvGrpSpPr/>
          <p:nvPr/>
        </p:nvGrpSpPr>
        <p:grpSpPr>
          <a:xfrm>
            <a:off x="9327705" y="1403295"/>
            <a:ext cx="2315160" cy="598680"/>
            <a:chOff x="9327705" y="1403295"/>
            <a:chExt cx="2315160" cy="59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8273934-EB35-CAF5-21E3-E2A077B9F486}"/>
                    </a:ext>
                  </a:extLst>
                </p14:cNvPr>
                <p14:cNvContentPartPr/>
                <p14:nvPr/>
              </p14:nvContentPartPr>
              <p14:xfrm>
                <a:off x="9327705" y="1609935"/>
                <a:ext cx="570600" cy="367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8273934-EB35-CAF5-21E3-E2A077B9F48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21585" y="1603815"/>
                  <a:ext cx="5828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6E98904-D89E-8923-407E-C900BEB88718}"/>
                    </a:ext>
                  </a:extLst>
                </p14:cNvPr>
                <p14:cNvContentPartPr/>
                <p14:nvPr/>
              </p14:nvContentPartPr>
              <p14:xfrm>
                <a:off x="9973545" y="1791735"/>
                <a:ext cx="21960" cy="141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6E98904-D89E-8923-407E-C900BEB8871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67425" y="1785615"/>
                  <a:ext cx="34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13F98E6-CBB8-F636-C3C5-56597B702D20}"/>
                    </a:ext>
                  </a:extLst>
                </p14:cNvPr>
                <p14:cNvContentPartPr/>
                <p14:nvPr/>
              </p14:nvContentPartPr>
              <p14:xfrm>
                <a:off x="10138065" y="1484295"/>
                <a:ext cx="61920" cy="54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13F98E6-CBB8-F636-C3C5-56597B702D2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31945" y="1478175"/>
                  <a:ext cx="741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BD21A2A-A408-6BC0-4205-91ED6576D431}"/>
                    </a:ext>
                  </a:extLst>
                </p14:cNvPr>
                <p14:cNvContentPartPr/>
                <p14:nvPr/>
              </p14:nvContentPartPr>
              <p14:xfrm>
                <a:off x="10181985" y="1698855"/>
                <a:ext cx="145800" cy="261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BD21A2A-A408-6BC0-4205-91ED6576D43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75865" y="1692735"/>
                  <a:ext cx="1580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038EDB3-96A6-0232-10A8-8EF067962FD7}"/>
                    </a:ext>
                  </a:extLst>
                </p14:cNvPr>
                <p14:cNvContentPartPr/>
                <p14:nvPr/>
              </p14:nvContentPartPr>
              <p14:xfrm>
                <a:off x="10432545" y="1403295"/>
                <a:ext cx="712800" cy="545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038EDB3-96A6-0232-10A8-8EF067962FD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426425" y="1397175"/>
                  <a:ext cx="72504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AC2B6E8-813D-549E-5DBF-E98AA3C8F2A7}"/>
                    </a:ext>
                  </a:extLst>
                </p14:cNvPr>
                <p14:cNvContentPartPr/>
                <p14:nvPr/>
              </p14:nvContentPartPr>
              <p14:xfrm>
                <a:off x="11283585" y="1680855"/>
                <a:ext cx="359280" cy="321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AC2B6E8-813D-549E-5DBF-E98AA3C8F2A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277465" y="1674735"/>
                  <a:ext cx="371520" cy="33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3860C92-1B2F-4025-EB27-145DDFF318E8}"/>
              </a:ext>
            </a:extLst>
          </p:cNvPr>
          <p:cNvGrpSpPr/>
          <p:nvPr/>
        </p:nvGrpSpPr>
        <p:grpSpPr>
          <a:xfrm>
            <a:off x="836025" y="2811255"/>
            <a:ext cx="3064320" cy="978480"/>
            <a:chOff x="836025" y="2811255"/>
            <a:chExt cx="3064320" cy="97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7560978-AC2D-EC4C-8C69-B4EE2C7F42F0}"/>
                    </a:ext>
                  </a:extLst>
                </p14:cNvPr>
                <p14:cNvContentPartPr/>
                <p14:nvPr/>
              </p14:nvContentPartPr>
              <p14:xfrm>
                <a:off x="836025" y="2811255"/>
                <a:ext cx="46440" cy="978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7560978-AC2D-EC4C-8C69-B4EE2C7F42F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29905" y="2805135"/>
                  <a:ext cx="58680" cy="9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66BA9F5-9C09-CC35-1A99-EFA3F8659E82}"/>
                    </a:ext>
                  </a:extLst>
                </p14:cNvPr>
                <p14:cNvContentPartPr/>
                <p14:nvPr/>
              </p14:nvContentPartPr>
              <p14:xfrm>
                <a:off x="838545" y="3142455"/>
                <a:ext cx="237240" cy="272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66BA9F5-9C09-CC35-1A99-EFA3F8659E8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2425" y="3136335"/>
                  <a:ext cx="2494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A5754BD-D27E-AF43-EED4-CF219FE5F3C8}"/>
                    </a:ext>
                  </a:extLst>
                </p14:cNvPr>
                <p14:cNvContentPartPr/>
                <p14:nvPr/>
              </p14:nvContentPartPr>
              <p14:xfrm>
                <a:off x="1077585" y="3321735"/>
                <a:ext cx="241560" cy="299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A5754BD-D27E-AF43-EED4-CF219FE5F3C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71465" y="3315615"/>
                  <a:ext cx="2538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3888030-9B4C-225D-0AB4-F47DB032FB6F}"/>
                    </a:ext>
                  </a:extLst>
                </p14:cNvPr>
                <p14:cNvContentPartPr/>
                <p14:nvPr/>
              </p14:nvContentPartPr>
              <p14:xfrm>
                <a:off x="1417785" y="3160455"/>
                <a:ext cx="739080" cy="470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3888030-9B4C-225D-0AB4-F47DB032FB6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11665" y="3154335"/>
                  <a:ext cx="7513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0585087-D673-6798-C80E-A1A41E86FF80}"/>
                    </a:ext>
                  </a:extLst>
                </p14:cNvPr>
                <p14:cNvContentPartPr/>
                <p14:nvPr/>
              </p14:nvContentPartPr>
              <p14:xfrm>
                <a:off x="2387625" y="3306255"/>
                <a:ext cx="476640" cy="30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0585087-D673-6798-C80E-A1A41E86FF8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81505" y="3300135"/>
                  <a:ext cx="4888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54E5A77-40BF-84E8-CD0C-7B1A3F655998}"/>
                    </a:ext>
                  </a:extLst>
                </p14:cNvPr>
                <p14:cNvContentPartPr/>
                <p14:nvPr/>
              </p14:nvContentPartPr>
              <p14:xfrm>
                <a:off x="2807025" y="3389415"/>
                <a:ext cx="204120" cy="152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54E5A77-40BF-84E8-CD0C-7B1A3F65599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00905" y="3383295"/>
                  <a:ext cx="216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4C234FC-FCC3-3E44-B61B-761C06015ABB}"/>
                    </a:ext>
                  </a:extLst>
                </p14:cNvPr>
                <p14:cNvContentPartPr/>
                <p14:nvPr/>
              </p14:nvContentPartPr>
              <p14:xfrm>
                <a:off x="3100785" y="3201135"/>
                <a:ext cx="47160" cy="10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4C234FC-FCC3-3E44-B61B-761C06015AB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94665" y="3195015"/>
                  <a:ext cx="59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B411B65-442E-1C74-9249-54041804A37C}"/>
                    </a:ext>
                  </a:extLst>
                </p14:cNvPr>
                <p14:cNvContentPartPr/>
                <p14:nvPr/>
              </p14:nvContentPartPr>
              <p14:xfrm>
                <a:off x="3237945" y="3302655"/>
                <a:ext cx="119160" cy="290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B411B65-442E-1C74-9249-54041804A37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31825" y="3296535"/>
                  <a:ext cx="131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DA941D5-5AC2-D3DB-CB80-826216E6FA2F}"/>
                    </a:ext>
                  </a:extLst>
                </p14:cNvPr>
                <p14:cNvContentPartPr/>
                <p14:nvPr/>
              </p14:nvContentPartPr>
              <p14:xfrm>
                <a:off x="3522705" y="3305895"/>
                <a:ext cx="377640" cy="381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DA941D5-5AC2-D3DB-CB80-826216E6FA2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16585" y="3299775"/>
                  <a:ext cx="389880" cy="39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4E027F5-FC93-7EF2-33C2-7E0EF8EA87D5}"/>
                  </a:ext>
                </a:extLst>
              </p14:cNvPr>
              <p14:cNvContentPartPr/>
              <p14:nvPr/>
            </p14:nvContentPartPr>
            <p14:xfrm>
              <a:off x="4265385" y="3597135"/>
              <a:ext cx="84960" cy="138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4E027F5-FC93-7EF2-33C2-7E0EF8EA87D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259265" y="3591015"/>
                <a:ext cx="97200" cy="1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22613A8C-ADF1-82F9-56E5-54F65389D2AC}"/>
              </a:ext>
            </a:extLst>
          </p:cNvPr>
          <p:cNvGrpSpPr/>
          <p:nvPr/>
        </p:nvGrpSpPr>
        <p:grpSpPr>
          <a:xfrm>
            <a:off x="4912665" y="2613975"/>
            <a:ext cx="3553920" cy="1276560"/>
            <a:chOff x="4912665" y="2613975"/>
            <a:chExt cx="3553920" cy="127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EF94FAD-1C66-3A60-CA22-404B3C3800B9}"/>
                    </a:ext>
                  </a:extLst>
                </p14:cNvPr>
                <p14:cNvContentPartPr/>
                <p14:nvPr/>
              </p14:nvContentPartPr>
              <p14:xfrm>
                <a:off x="4912665" y="2613975"/>
                <a:ext cx="353160" cy="1276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EF94FAD-1C66-3A60-CA22-404B3C3800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06545" y="2607855"/>
                  <a:ext cx="365400" cy="12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E45A79D-6BE2-7D0C-F1A4-8AF0E1520280}"/>
                    </a:ext>
                  </a:extLst>
                </p14:cNvPr>
                <p14:cNvContentPartPr/>
                <p14:nvPr/>
              </p14:nvContentPartPr>
              <p14:xfrm>
                <a:off x="5328825" y="3030855"/>
                <a:ext cx="140760" cy="317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E45A79D-6BE2-7D0C-F1A4-8AF0E152028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22705" y="3024735"/>
                  <a:ext cx="1530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AEE27A1-DB7E-E62D-F9AD-AC05DD5FAE27}"/>
                    </a:ext>
                  </a:extLst>
                </p14:cNvPr>
                <p14:cNvContentPartPr/>
                <p14:nvPr/>
              </p14:nvContentPartPr>
              <p14:xfrm>
                <a:off x="5447265" y="3004575"/>
                <a:ext cx="248400" cy="276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AEE27A1-DB7E-E62D-F9AD-AC05DD5FAE2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41145" y="2998455"/>
                  <a:ext cx="2606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F4D63A6-5433-03C6-51FF-6DABDE685985}"/>
                    </a:ext>
                  </a:extLst>
                </p14:cNvPr>
                <p14:cNvContentPartPr/>
                <p14:nvPr/>
              </p14:nvContentPartPr>
              <p14:xfrm>
                <a:off x="5796825" y="2989095"/>
                <a:ext cx="288720" cy="234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F4D63A6-5433-03C6-51FF-6DABDE68598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90705" y="2982975"/>
                  <a:ext cx="3009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CC5FA5F-17DB-AF1F-91B4-0EE3D5AD0D6F}"/>
                    </a:ext>
                  </a:extLst>
                </p14:cNvPr>
                <p14:cNvContentPartPr/>
                <p14:nvPr/>
              </p14:nvContentPartPr>
              <p14:xfrm>
                <a:off x="6366345" y="2915295"/>
                <a:ext cx="751680" cy="393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CC5FA5F-17DB-AF1F-91B4-0EE3D5AD0D6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360225" y="2909175"/>
                  <a:ext cx="7639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CAD995A-78C0-D815-201C-23D39FBDBD4C}"/>
                    </a:ext>
                  </a:extLst>
                </p14:cNvPr>
                <p14:cNvContentPartPr/>
                <p14:nvPr/>
              </p14:nvContentPartPr>
              <p14:xfrm>
                <a:off x="7348785" y="2708295"/>
                <a:ext cx="226440" cy="501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CAD995A-78C0-D815-201C-23D39FBDBD4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42665" y="2702175"/>
                  <a:ext cx="23868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C285EE6-BDEB-A5E2-7E00-5FA44CF672F6}"/>
                    </a:ext>
                  </a:extLst>
                </p14:cNvPr>
                <p14:cNvContentPartPr/>
                <p14:nvPr/>
              </p14:nvContentPartPr>
              <p14:xfrm>
                <a:off x="7723185" y="2717655"/>
                <a:ext cx="10800" cy="8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C285EE6-BDEB-A5E2-7E00-5FA44CF672F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17065" y="2711535"/>
                  <a:ext cx="230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58186A8-83D3-E686-8B7B-2C42D0FD8ECB}"/>
                    </a:ext>
                  </a:extLst>
                </p14:cNvPr>
                <p14:cNvContentPartPr/>
                <p14:nvPr/>
              </p14:nvContentPartPr>
              <p14:xfrm>
                <a:off x="7752705" y="2902695"/>
                <a:ext cx="713880" cy="955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58186A8-83D3-E686-8B7B-2C42D0FD8EC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746585" y="2896575"/>
                  <a:ext cx="726120" cy="9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0AAFC95-320E-4018-853E-CFE488C6ACA1}"/>
              </a:ext>
            </a:extLst>
          </p:cNvPr>
          <p:cNvGrpSpPr/>
          <p:nvPr/>
        </p:nvGrpSpPr>
        <p:grpSpPr>
          <a:xfrm>
            <a:off x="9553065" y="2484375"/>
            <a:ext cx="1545840" cy="627840"/>
            <a:chOff x="9553065" y="2484375"/>
            <a:chExt cx="1545840" cy="62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012DC46-5E39-64C5-DBC4-78D9515314A2}"/>
                    </a:ext>
                  </a:extLst>
                </p14:cNvPr>
                <p14:cNvContentPartPr/>
                <p14:nvPr/>
              </p14:nvContentPartPr>
              <p14:xfrm>
                <a:off x="9928185" y="2484375"/>
                <a:ext cx="77760" cy="627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012DC46-5E39-64C5-DBC4-78D9515314A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922065" y="2478255"/>
                  <a:ext cx="90000" cy="6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62DBD43-72B9-6BA7-BBB4-1AC8E77FF169}"/>
                    </a:ext>
                  </a:extLst>
                </p14:cNvPr>
                <p14:cNvContentPartPr/>
                <p14:nvPr/>
              </p14:nvContentPartPr>
              <p14:xfrm>
                <a:off x="9553065" y="2633775"/>
                <a:ext cx="1545840" cy="416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62DBD43-72B9-6BA7-BBB4-1AC8E77FF16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546945" y="2627655"/>
                  <a:ext cx="1558080" cy="42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C7A4865-B571-4E77-BDEE-349B3E5B11B9}"/>
              </a:ext>
            </a:extLst>
          </p:cNvPr>
          <p:cNvGrpSpPr/>
          <p:nvPr/>
        </p:nvGrpSpPr>
        <p:grpSpPr>
          <a:xfrm>
            <a:off x="947985" y="4044615"/>
            <a:ext cx="1794240" cy="635040"/>
            <a:chOff x="947985" y="4044615"/>
            <a:chExt cx="1794240" cy="63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3039351-BFE0-A501-EFDD-96BC43AE6B59}"/>
                    </a:ext>
                  </a:extLst>
                </p14:cNvPr>
                <p14:cNvContentPartPr/>
                <p14:nvPr/>
              </p14:nvContentPartPr>
              <p14:xfrm>
                <a:off x="947985" y="4044615"/>
                <a:ext cx="876240" cy="635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3039351-BFE0-A501-EFDD-96BC43AE6B5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1865" y="4038495"/>
                  <a:ext cx="88848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59B3D40-12A8-0E09-C874-ADB9DB81DA8A}"/>
                    </a:ext>
                  </a:extLst>
                </p14:cNvPr>
                <p14:cNvContentPartPr/>
                <p14:nvPr/>
              </p14:nvContentPartPr>
              <p14:xfrm>
                <a:off x="2029065" y="4091055"/>
                <a:ext cx="44640" cy="395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59B3D40-12A8-0E09-C874-ADB9DB81DA8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022945" y="4084935"/>
                  <a:ext cx="568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A3A10EC-3A11-B407-9781-03245DE64646}"/>
                    </a:ext>
                  </a:extLst>
                </p14:cNvPr>
                <p14:cNvContentPartPr/>
                <p14:nvPr/>
              </p14:nvContentPartPr>
              <p14:xfrm>
                <a:off x="1919985" y="4244415"/>
                <a:ext cx="596880" cy="193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A3A10EC-3A11-B407-9781-03245DE6464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13865" y="4238295"/>
                  <a:ext cx="6091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4889766-2A74-DB9C-8BF9-EC5697AF9C5E}"/>
                    </a:ext>
                  </a:extLst>
                </p14:cNvPr>
                <p14:cNvContentPartPr/>
                <p14:nvPr/>
              </p14:nvContentPartPr>
              <p14:xfrm>
                <a:off x="2691465" y="4363575"/>
                <a:ext cx="50760" cy="45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4889766-2A74-DB9C-8BF9-EC5697AF9C5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685345" y="4357455"/>
                  <a:ext cx="6300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FCF5A71-3043-92E2-C956-74737F67C503}"/>
              </a:ext>
            </a:extLst>
          </p:cNvPr>
          <p:cNvGrpSpPr/>
          <p:nvPr/>
        </p:nvGrpSpPr>
        <p:grpSpPr>
          <a:xfrm>
            <a:off x="370185" y="5219295"/>
            <a:ext cx="1136160" cy="772200"/>
            <a:chOff x="370185" y="5219295"/>
            <a:chExt cx="1136160" cy="77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6FEA7AB-68E4-FBEA-2ED4-9820E7762582}"/>
                    </a:ext>
                  </a:extLst>
                </p14:cNvPr>
                <p14:cNvContentPartPr/>
                <p14:nvPr/>
              </p14:nvContentPartPr>
              <p14:xfrm>
                <a:off x="370185" y="5571375"/>
                <a:ext cx="530640" cy="114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6FEA7AB-68E4-FBEA-2ED4-9820E776258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64065" y="5565255"/>
                  <a:ext cx="542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464C131-1225-EFF9-B52A-36C3AA2F7F64}"/>
                    </a:ext>
                  </a:extLst>
                </p14:cNvPr>
                <p14:cNvContentPartPr/>
                <p14:nvPr/>
              </p14:nvContentPartPr>
              <p14:xfrm>
                <a:off x="699225" y="5219295"/>
                <a:ext cx="246240" cy="753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464C131-1225-EFF9-B52A-36C3AA2F7F6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3105" y="5213175"/>
                  <a:ext cx="25848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CF14A69-E5C5-225F-18EB-15807891DEBD}"/>
                    </a:ext>
                  </a:extLst>
                </p14:cNvPr>
                <p14:cNvContentPartPr/>
                <p14:nvPr/>
              </p14:nvContentPartPr>
              <p14:xfrm>
                <a:off x="1309785" y="5429535"/>
                <a:ext cx="28800" cy="462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CF14A69-E5C5-225F-18EB-15807891DEB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303665" y="5423415"/>
                  <a:ext cx="4104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AC8B79F-0D55-CAA3-10C8-984808D0A24A}"/>
                    </a:ext>
                  </a:extLst>
                </p14:cNvPr>
                <p14:cNvContentPartPr/>
                <p14:nvPr/>
              </p14:nvContentPartPr>
              <p14:xfrm>
                <a:off x="1195305" y="5329815"/>
                <a:ext cx="311040" cy="661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AC8B79F-0D55-CAA3-10C8-984808D0A24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89185" y="5323695"/>
                  <a:ext cx="323280" cy="67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0BD79FD-6D52-0C25-B834-8532E49742FD}"/>
                  </a:ext>
                </a:extLst>
              </p14:cNvPr>
              <p14:cNvContentPartPr/>
              <p14:nvPr/>
            </p14:nvContentPartPr>
            <p14:xfrm>
              <a:off x="1849065" y="5380935"/>
              <a:ext cx="418680" cy="5641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0BD79FD-6D52-0C25-B834-8532E49742F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842945" y="5374815"/>
                <a:ext cx="430920" cy="57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E3DDD503-9962-B4F7-681B-40FCE643C950}"/>
              </a:ext>
            </a:extLst>
          </p:cNvPr>
          <p:cNvGrpSpPr/>
          <p:nvPr/>
        </p:nvGrpSpPr>
        <p:grpSpPr>
          <a:xfrm>
            <a:off x="2879025" y="5245935"/>
            <a:ext cx="782280" cy="651960"/>
            <a:chOff x="2879025" y="5245935"/>
            <a:chExt cx="782280" cy="65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FE606C0-2ACD-787B-F324-4BE8D3C73063}"/>
                    </a:ext>
                  </a:extLst>
                </p14:cNvPr>
                <p14:cNvContentPartPr/>
                <p14:nvPr/>
              </p14:nvContentPartPr>
              <p14:xfrm>
                <a:off x="2879025" y="5532135"/>
                <a:ext cx="396000" cy="18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FE606C0-2ACD-787B-F324-4BE8D3C7306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872905" y="5526015"/>
                  <a:ext cx="4082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670D49-D002-A4FE-5C7A-E836ACA84B5D}"/>
                    </a:ext>
                  </a:extLst>
                </p14:cNvPr>
                <p14:cNvContentPartPr/>
                <p14:nvPr/>
              </p14:nvContentPartPr>
              <p14:xfrm>
                <a:off x="3119865" y="5245935"/>
                <a:ext cx="218520" cy="651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670D49-D002-A4FE-5C7A-E836ACA84B5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113745" y="5239815"/>
                  <a:ext cx="230760" cy="66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5651943-FA0C-3456-29DE-BB02B62DAF78}"/>
                    </a:ext>
                  </a:extLst>
                </p14:cNvPr>
                <p14:cNvContentPartPr/>
                <p14:nvPr/>
              </p14:nvContentPartPr>
              <p14:xfrm>
                <a:off x="3659865" y="5722575"/>
                <a:ext cx="1440" cy="15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5651943-FA0C-3456-29DE-BB02B62DAF7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653745" y="5716455"/>
                  <a:ext cx="1368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81DED90-164C-6430-BD2C-2E8B77ED50BB}"/>
              </a:ext>
            </a:extLst>
          </p:cNvPr>
          <p:cNvGrpSpPr/>
          <p:nvPr/>
        </p:nvGrpSpPr>
        <p:grpSpPr>
          <a:xfrm>
            <a:off x="4268625" y="4853175"/>
            <a:ext cx="2578320" cy="614520"/>
            <a:chOff x="4268625" y="4853175"/>
            <a:chExt cx="2578320" cy="61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404EA8F-25F3-8607-28DE-54F56ED84FC0}"/>
                    </a:ext>
                  </a:extLst>
                </p14:cNvPr>
                <p14:cNvContentPartPr/>
                <p14:nvPr/>
              </p14:nvContentPartPr>
              <p14:xfrm>
                <a:off x="4362585" y="4992135"/>
                <a:ext cx="73440" cy="475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404EA8F-25F3-8607-28DE-54F56ED84FC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356465" y="4986015"/>
                  <a:ext cx="8568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4A1C947-DF5C-6ED8-7BE7-4D0D0DEE539C}"/>
                    </a:ext>
                  </a:extLst>
                </p14:cNvPr>
                <p14:cNvContentPartPr/>
                <p14:nvPr/>
              </p14:nvContentPartPr>
              <p14:xfrm>
                <a:off x="4268625" y="4938855"/>
                <a:ext cx="1056600" cy="430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4A1C947-DF5C-6ED8-7BE7-4D0D0DEE539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262505" y="4932735"/>
                  <a:ext cx="106884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87FAFDB-40D0-ADDD-97AF-F95F3BFDB0D4}"/>
                    </a:ext>
                  </a:extLst>
                </p14:cNvPr>
                <p14:cNvContentPartPr/>
                <p14:nvPr/>
              </p14:nvContentPartPr>
              <p14:xfrm>
                <a:off x="5288505" y="4880175"/>
                <a:ext cx="95400" cy="48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87FAFDB-40D0-ADDD-97AF-F95F3BFDB0D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82385" y="4874055"/>
                  <a:ext cx="1076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2875F2E-4635-83D1-4EC7-E3724F6B9AB3}"/>
                    </a:ext>
                  </a:extLst>
                </p14:cNvPr>
                <p14:cNvContentPartPr/>
                <p14:nvPr/>
              </p14:nvContentPartPr>
              <p14:xfrm>
                <a:off x="5480385" y="5182215"/>
                <a:ext cx="721440" cy="124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2875F2E-4635-83D1-4EC7-E3724F6B9AB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474265" y="5176095"/>
                  <a:ext cx="733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A1FF388-657D-3923-568A-EC81C515DAD1}"/>
                    </a:ext>
                  </a:extLst>
                </p14:cNvPr>
                <p14:cNvContentPartPr/>
                <p14:nvPr/>
              </p14:nvContentPartPr>
              <p14:xfrm>
                <a:off x="6183465" y="4853175"/>
                <a:ext cx="67680" cy="77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A1FF388-657D-3923-568A-EC81C515DAD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177345" y="4847055"/>
                  <a:ext cx="799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6D3D6AA-E15D-02DD-737A-8272CA0DCFB6}"/>
                    </a:ext>
                  </a:extLst>
                </p14:cNvPr>
                <p14:cNvContentPartPr/>
                <p14:nvPr/>
              </p14:nvContentPartPr>
              <p14:xfrm>
                <a:off x="6482985" y="5060175"/>
                <a:ext cx="363960" cy="325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6D3D6AA-E15D-02DD-737A-8272CA0DCFB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476865" y="5054055"/>
                  <a:ext cx="376200" cy="33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0BE48C0-86EE-B77A-2A87-C8A84D4E33F6}"/>
              </a:ext>
            </a:extLst>
          </p:cNvPr>
          <p:cNvGrpSpPr/>
          <p:nvPr/>
        </p:nvGrpSpPr>
        <p:grpSpPr>
          <a:xfrm>
            <a:off x="7609785" y="4563375"/>
            <a:ext cx="3144600" cy="666720"/>
            <a:chOff x="7609785" y="4563375"/>
            <a:chExt cx="3144600" cy="66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CECD4E7-5FF6-AA96-3E1C-F43C2E13C83B}"/>
                    </a:ext>
                  </a:extLst>
                </p14:cNvPr>
                <p14:cNvContentPartPr/>
                <p14:nvPr/>
              </p14:nvContentPartPr>
              <p14:xfrm>
                <a:off x="7836225" y="4645815"/>
                <a:ext cx="87120" cy="584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CECD4E7-5FF6-AA96-3E1C-F43C2E13C83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830105" y="4639695"/>
                  <a:ext cx="9936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3138F78-19F3-9506-8C73-B20E1272C11D}"/>
                    </a:ext>
                  </a:extLst>
                </p14:cNvPr>
                <p14:cNvContentPartPr/>
                <p14:nvPr/>
              </p14:nvContentPartPr>
              <p14:xfrm>
                <a:off x="7609785" y="4743015"/>
                <a:ext cx="1160640" cy="447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3138F78-19F3-9506-8C73-B20E1272C11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603665" y="4736895"/>
                  <a:ext cx="117288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A5269C8-1905-4319-281C-702AAA5DA290}"/>
                    </a:ext>
                  </a:extLst>
                </p14:cNvPr>
                <p14:cNvContentPartPr/>
                <p14:nvPr/>
              </p14:nvContentPartPr>
              <p14:xfrm>
                <a:off x="8987145" y="4563375"/>
                <a:ext cx="759240" cy="530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A5269C8-1905-4319-281C-702AAA5DA29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981025" y="4557255"/>
                  <a:ext cx="77148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9AD0A36-27AB-F7E3-7B22-D6FAEFD4F12D}"/>
                    </a:ext>
                  </a:extLst>
                </p14:cNvPr>
                <p14:cNvContentPartPr/>
                <p14:nvPr/>
              </p14:nvContentPartPr>
              <p14:xfrm>
                <a:off x="9784905" y="4821495"/>
                <a:ext cx="969480" cy="208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9AD0A36-27AB-F7E3-7B22-D6FAEFD4F12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778785" y="4815375"/>
                  <a:ext cx="98172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040E22E-6228-B0C2-F454-FB1312AB8AC1}"/>
              </a:ext>
            </a:extLst>
          </p:cNvPr>
          <p:cNvGrpSpPr/>
          <p:nvPr/>
        </p:nvGrpSpPr>
        <p:grpSpPr>
          <a:xfrm>
            <a:off x="5038665" y="5669655"/>
            <a:ext cx="1960200" cy="621000"/>
            <a:chOff x="5038665" y="5669655"/>
            <a:chExt cx="1960200" cy="62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4259E70-5281-9CC3-42B3-8B0D26F02E98}"/>
                    </a:ext>
                  </a:extLst>
                </p14:cNvPr>
                <p14:cNvContentPartPr/>
                <p14:nvPr/>
              </p14:nvContentPartPr>
              <p14:xfrm>
                <a:off x="5038665" y="5669655"/>
                <a:ext cx="371520" cy="583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4259E70-5281-9CC3-42B3-8B0D26F02E9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032545" y="5663535"/>
                  <a:ext cx="38376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007F1E4-3781-8911-27C9-3B35FBB378E8}"/>
                    </a:ext>
                  </a:extLst>
                </p14:cNvPr>
                <p14:cNvContentPartPr/>
                <p14:nvPr/>
              </p14:nvContentPartPr>
              <p14:xfrm>
                <a:off x="5470305" y="5976735"/>
                <a:ext cx="325080" cy="313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007F1E4-3781-8911-27C9-3B35FBB378E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464185" y="5970615"/>
                  <a:ext cx="3373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8C3E2B4-C42C-F6D8-2B47-7E1B903E9A9F}"/>
                    </a:ext>
                  </a:extLst>
                </p14:cNvPr>
                <p14:cNvContentPartPr/>
                <p14:nvPr/>
              </p14:nvContentPartPr>
              <p14:xfrm>
                <a:off x="5808705" y="5994735"/>
                <a:ext cx="500760" cy="198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8C3E2B4-C42C-F6D8-2B47-7E1B903E9A9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02585" y="5988615"/>
                  <a:ext cx="5130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A9A1421-54CE-F041-E6A8-3685219C971D}"/>
                    </a:ext>
                  </a:extLst>
                </p14:cNvPr>
                <p14:cNvContentPartPr/>
                <p14:nvPr/>
              </p14:nvContentPartPr>
              <p14:xfrm>
                <a:off x="6318465" y="5774055"/>
                <a:ext cx="67680" cy="66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A9A1421-54CE-F041-E6A8-3685219C971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312345" y="5767935"/>
                  <a:ext cx="799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0F114F-DFC7-646C-8CCB-A327D0A5DF2C}"/>
                    </a:ext>
                  </a:extLst>
                </p14:cNvPr>
                <p14:cNvContentPartPr/>
                <p14:nvPr/>
              </p14:nvContentPartPr>
              <p14:xfrm>
                <a:off x="6449865" y="5935335"/>
                <a:ext cx="385560" cy="222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0F114F-DFC7-646C-8CCB-A327D0A5DF2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443745" y="5929215"/>
                  <a:ext cx="397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0FC27FF-86C9-F96A-7B04-10B8D7068F43}"/>
                    </a:ext>
                  </a:extLst>
                </p14:cNvPr>
                <p14:cNvContentPartPr/>
                <p14:nvPr/>
              </p14:nvContentPartPr>
              <p14:xfrm>
                <a:off x="6979065" y="6079335"/>
                <a:ext cx="19800" cy="28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0FC27FF-86C9-F96A-7B04-10B8D7068F4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972945" y="6073215"/>
                  <a:ext cx="32040" cy="4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1348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B994998-ABBF-E05E-BD88-76513F5F3CE5}"/>
              </a:ext>
            </a:extLst>
          </p:cNvPr>
          <p:cNvGrpSpPr/>
          <p:nvPr/>
        </p:nvGrpSpPr>
        <p:grpSpPr>
          <a:xfrm>
            <a:off x="608865" y="210615"/>
            <a:ext cx="11135880" cy="2870640"/>
            <a:chOff x="608865" y="210615"/>
            <a:chExt cx="11135880" cy="287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0BAABA0-929B-593F-528E-3D5DD7629278}"/>
                    </a:ext>
                  </a:extLst>
                </p14:cNvPr>
                <p14:cNvContentPartPr/>
                <p14:nvPr/>
              </p14:nvContentPartPr>
              <p14:xfrm>
                <a:off x="9545505" y="210615"/>
                <a:ext cx="36360" cy="675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0BAABA0-929B-593F-528E-3D5DD762927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539385" y="204495"/>
                  <a:ext cx="48600" cy="68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104E4C2-288E-B469-8041-25F522CDE876}"/>
                    </a:ext>
                  </a:extLst>
                </p14:cNvPr>
                <p14:cNvContentPartPr/>
                <p14:nvPr/>
              </p14:nvContentPartPr>
              <p14:xfrm>
                <a:off x="9351465" y="493935"/>
                <a:ext cx="1361160" cy="429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104E4C2-288E-B469-8041-25F522CDE87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45345" y="487815"/>
                  <a:ext cx="137340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AE5D456-0859-C705-D020-BDF96C045496}"/>
                    </a:ext>
                  </a:extLst>
                </p14:cNvPr>
                <p14:cNvContentPartPr/>
                <p14:nvPr/>
              </p14:nvContentPartPr>
              <p14:xfrm>
                <a:off x="11110785" y="853575"/>
                <a:ext cx="98640" cy="35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AE5D456-0859-C705-D020-BDF96C0454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04665" y="847455"/>
                  <a:ext cx="110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EA6422E-7EEC-E178-FFF9-7D5BF3D7AFDC}"/>
                    </a:ext>
                  </a:extLst>
                </p14:cNvPr>
                <p14:cNvContentPartPr/>
                <p14:nvPr/>
              </p14:nvContentPartPr>
              <p14:xfrm>
                <a:off x="702825" y="570975"/>
                <a:ext cx="170640" cy="561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EA6422E-7EEC-E178-FFF9-7D5BF3D7AF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6705" y="564855"/>
                  <a:ext cx="18288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71F80E0-D85B-45E5-597A-3053F56E1FB9}"/>
                    </a:ext>
                  </a:extLst>
                </p14:cNvPr>
                <p14:cNvContentPartPr/>
                <p14:nvPr/>
              </p14:nvContentPartPr>
              <p14:xfrm>
                <a:off x="608865" y="305295"/>
                <a:ext cx="352080" cy="1145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71F80E0-D85B-45E5-597A-3053F56E1FB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2745" y="299175"/>
                  <a:ext cx="36432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470BABA-6657-3D4D-A41A-B25AF4FEC0BD}"/>
                    </a:ext>
                  </a:extLst>
                </p14:cNvPr>
                <p14:cNvContentPartPr/>
                <p14:nvPr/>
              </p14:nvContentPartPr>
              <p14:xfrm>
                <a:off x="1445505" y="545415"/>
                <a:ext cx="294840" cy="792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470BABA-6657-3D4D-A41A-B25AF4FEC0B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39385" y="539295"/>
                  <a:ext cx="307080" cy="80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AFED239-E296-9D8B-6AA7-354713036A2D}"/>
                    </a:ext>
                  </a:extLst>
                </p14:cNvPr>
                <p14:cNvContentPartPr/>
                <p14:nvPr/>
              </p14:nvContentPartPr>
              <p14:xfrm>
                <a:off x="2325345" y="1016295"/>
                <a:ext cx="687600" cy="77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AFED239-E296-9D8B-6AA7-354713036A2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19225" y="1010175"/>
                  <a:ext cx="6998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F07D370-6C64-DB9E-E878-CAF227FF6D2C}"/>
                    </a:ext>
                  </a:extLst>
                </p14:cNvPr>
                <p14:cNvContentPartPr/>
                <p14:nvPr/>
              </p14:nvContentPartPr>
              <p14:xfrm>
                <a:off x="2828625" y="486375"/>
                <a:ext cx="518400" cy="1109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F07D370-6C64-DB9E-E878-CAF227FF6D2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22505" y="480255"/>
                  <a:ext cx="530640" cy="11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BFB565B-D9DF-4FD9-6BF0-2700965FD49A}"/>
                    </a:ext>
                  </a:extLst>
                </p14:cNvPr>
                <p14:cNvContentPartPr/>
                <p14:nvPr/>
              </p14:nvContentPartPr>
              <p14:xfrm>
                <a:off x="4657425" y="767175"/>
                <a:ext cx="70200" cy="555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BFB565B-D9DF-4FD9-6BF0-2700965FD49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51305" y="761055"/>
                  <a:ext cx="824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6873845-C423-AA42-63FE-15999A971E88}"/>
                    </a:ext>
                  </a:extLst>
                </p14:cNvPr>
                <p14:cNvContentPartPr/>
                <p14:nvPr/>
              </p14:nvContentPartPr>
              <p14:xfrm>
                <a:off x="4786305" y="480255"/>
                <a:ext cx="399240" cy="839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6873845-C423-AA42-63FE-15999A971E8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80185" y="474135"/>
                  <a:ext cx="411480" cy="85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436D7C3-231A-7CCF-A30D-BF8218C2F84D}"/>
                    </a:ext>
                  </a:extLst>
                </p14:cNvPr>
                <p14:cNvContentPartPr/>
                <p14:nvPr/>
              </p14:nvContentPartPr>
              <p14:xfrm>
                <a:off x="5509905" y="566655"/>
                <a:ext cx="1243080" cy="591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436D7C3-231A-7CCF-A30D-BF8218C2F84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03785" y="560535"/>
                  <a:ext cx="125532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5ADD01E-348C-18E2-C786-835C8703E98C}"/>
                    </a:ext>
                  </a:extLst>
                </p14:cNvPr>
                <p14:cNvContentPartPr/>
                <p14:nvPr/>
              </p14:nvContentPartPr>
              <p14:xfrm>
                <a:off x="6713745" y="649095"/>
                <a:ext cx="158040" cy="55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5ADD01E-348C-18E2-C786-835C8703E9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07625" y="642975"/>
                  <a:ext cx="170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95C2CFC-84E4-0011-7AC0-59E1E64E5BB8}"/>
                    </a:ext>
                  </a:extLst>
                </p14:cNvPr>
                <p14:cNvContentPartPr/>
                <p14:nvPr/>
              </p14:nvContentPartPr>
              <p14:xfrm>
                <a:off x="6967185" y="537855"/>
                <a:ext cx="884160" cy="568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95C2CFC-84E4-0011-7AC0-59E1E64E5B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61065" y="531735"/>
                  <a:ext cx="89640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9972275-9D92-48BF-F0DD-208AC074E8E1}"/>
                    </a:ext>
                  </a:extLst>
                </p14:cNvPr>
                <p14:cNvContentPartPr/>
                <p14:nvPr/>
              </p14:nvContentPartPr>
              <p14:xfrm>
                <a:off x="815145" y="1859055"/>
                <a:ext cx="366120" cy="718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9972275-9D92-48BF-F0DD-208AC074E8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9025" y="1852935"/>
                  <a:ext cx="378360" cy="73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928582F-E6BB-7255-B44C-55707274F61C}"/>
                    </a:ext>
                  </a:extLst>
                </p14:cNvPr>
                <p14:cNvContentPartPr/>
                <p14:nvPr/>
              </p14:nvContentPartPr>
              <p14:xfrm>
                <a:off x="740625" y="1901895"/>
                <a:ext cx="393480" cy="583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928582F-E6BB-7255-B44C-55707274F61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4505" y="1895775"/>
                  <a:ext cx="40572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0C14440-C5AB-69A5-3522-A9E75AAD6C1C}"/>
                    </a:ext>
                  </a:extLst>
                </p14:cNvPr>
                <p14:cNvContentPartPr/>
                <p14:nvPr/>
              </p14:nvContentPartPr>
              <p14:xfrm>
                <a:off x="1448025" y="2026455"/>
                <a:ext cx="975960" cy="403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0C14440-C5AB-69A5-3522-A9E75AAD6C1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41905" y="2020335"/>
                  <a:ext cx="98820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222ECBF-CBB6-1638-344E-1142FCC7B07F}"/>
                    </a:ext>
                  </a:extLst>
                </p14:cNvPr>
                <p14:cNvContentPartPr/>
                <p14:nvPr/>
              </p14:nvContentPartPr>
              <p14:xfrm>
                <a:off x="2635305" y="2039055"/>
                <a:ext cx="78120" cy="107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222ECBF-CBB6-1638-344E-1142FCC7B0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29185" y="2032935"/>
                  <a:ext cx="90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4087BAF-8F90-9DDF-E993-AF06F390EFC7}"/>
                    </a:ext>
                  </a:extLst>
                </p14:cNvPr>
                <p14:cNvContentPartPr/>
                <p14:nvPr/>
              </p14:nvContentPartPr>
              <p14:xfrm>
                <a:off x="3550785" y="1962735"/>
                <a:ext cx="838440" cy="132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4087BAF-8F90-9DDF-E993-AF06F390EFC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44665" y="1956615"/>
                  <a:ext cx="850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D7D51CA-06DE-1556-8207-B300CB1866BE}"/>
                    </a:ext>
                  </a:extLst>
                </p14:cNvPr>
                <p14:cNvContentPartPr/>
                <p14:nvPr/>
              </p14:nvContentPartPr>
              <p14:xfrm>
                <a:off x="5169345" y="1450455"/>
                <a:ext cx="1312920" cy="526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D7D51CA-06DE-1556-8207-B300CB1866B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62865" y="1444335"/>
                  <a:ext cx="132516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EB2E1CC-57E7-1C7B-AD1B-D61F3C366E8D}"/>
                    </a:ext>
                  </a:extLst>
                </p14:cNvPr>
                <p14:cNvContentPartPr/>
                <p14:nvPr/>
              </p14:nvContentPartPr>
              <p14:xfrm>
                <a:off x="6617625" y="1662135"/>
                <a:ext cx="331920" cy="230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EB2E1CC-57E7-1C7B-AD1B-D61F3C366E8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11505" y="1656015"/>
                  <a:ext cx="3441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624D152-65EE-4AAB-B653-D7E70C4899D7}"/>
                    </a:ext>
                  </a:extLst>
                </p14:cNvPr>
                <p14:cNvContentPartPr/>
                <p14:nvPr/>
              </p14:nvContentPartPr>
              <p14:xfrm>
                <a:off x="7182465" y="1628295"/>
                <a:ext cx="237600" cy="208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624D152-65EE-4AAB-B653-D7E70C4899D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76345" y="1622175"/>
                  <a:ext cx="2498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E646244-2D17-3B1B-ADF4-9912BF9592C9}"/>
                    </a:ext>
                  </a:extLst>
                </p14:cNvPr>
                <p14:cNvContentPartPr/>
                <p14:nvPr/>
              </p14:nvContentPartPr>
              <p14:xfrm>
                <a:off x="7754865" y="1810095"/>
                <a:ext cx="132120" cy="30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E646244-2D17-3B1B-ADF4-9912BF9592C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48745" y="1803975"/>
                  <a:ext cx="144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6269112-1DE2-5CE2-E23E-9232E4F46DD9}"/>
                    </a:ext>
                  </a:extLst>
                </p14:cNvPr>
                <p14:cNvContentPartPr/>
                <p14:nvPr/>
              </p14:nvContentPartPr>
              <p14:xfrm>
                <a:off x="8886705" y="1386735"/>
                <a:ext cx="514800" cy="617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6269112-1DE2-5CE2-E23E-9232E4F46DD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80585" y="1380615"/>
                  <a:ext cx="52704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CB6C2AE-5946-AF86-A0DF-550354E4645B}"/>
                    </a:ext>
                  </a:extLst>
                </p14:cNvPr>
                <p14:cNvContentPartPr/>
                <p14:nvPr/>
              </p14:nvContentPartPr>
              <p14:xfrm>
                <a:off x="9030345" y="1477455"/>
                <a:ext cx="1478520" cy="797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CB6C2AE-5946-AF86-A0DF-550354E4645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24225" y="1471335"/>
                  <a:ext cx="1490760" cy="80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D589BA6-7B40-DD5F-DBDA-F89DBDFDDBBD}"/>
                    </a:ext>
                  </a:extLst>
                </p14:cNvPr>
                <p14:cNvContentPartPr/>
                <p14:nvPr/>
              </p14:nvContentPartPr>
              <p14:xfrm>
                <a:off x="10696065" y="1673655"/>
                <a:ext cx="307080" cy="188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D589BA6-7B40-DD5F-DBDA-F89DBDFDDBB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689945" y="1667535"/>
                  <a:ext cx="3193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13468F3-3961-33C6-F7F7-0DC44417C395}"/>
                    </a:ext>
                  </a:extLst>
                </p14:cNvPr>
                <p14:cNvContentPartPr/>
                <p14:nvPr/>
              </p14:nvContentPartPr>
              <p14:xfrm>
                <a:off x="11170185" y="1484295"/>
                <a:ext cx="92880" cy="240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13468F3-3961-33C6-F7F7-0DC44417C3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164065" y="1478175"/>
                  <a:ext cx="105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B679328-00EA-761A-7E45-0629756DD65E}"/>
                    </a:ext>
                  </a:extLst>
                </p14:cNvPr>
                <p14:cNvContentPartPr/>
                <p14:nvPr/>
              </p14:nvContentPartPr>
              <p14:xfrm>
                <a:off x="11178465" y="1656015"/>
                <a:ext cx="518040" cy="255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B679328-00EA-761A-7E45-0629756DD65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172345" y="1649895"/>
                  <a:ext cx="5302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182A2AE-FFCE-C652-141F-0ABB7B505512}"/>
                    </a:ext>
                  </a:extLst>
                </p14:cNvPr>
                <p14:cNvContentPartPr/>
                <p14:nvPr/>
              </p14:nvContentPartPr>
              <p14:xfrm>
                <a:off x="11740785" y="1873095"/>
                <a:ext cx="3960" cy="21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182A2AE-FFCE-C652-141F-0ABB7B50551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734665" y="1866975"/>
                  <a:ext cx="16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1C8EE88-16E2-2260-1581-87E05502C14A}"/>
                    </a:ext>
                  </a:extLst>
                </p14:cNvPr>
                <p14:cNvContentPartPr/>
                <p14:nvPr/>
              </p14:nvContentPartPr>
              <p14:xfrm>
                <a:off x="1737105" y="2568615"/>
                <a:ext cx="4293360" cy="315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1C8EE88-16E2-2260-1581-87E05502C14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30985" y="2562495"/>
                  <a:ext cx="43056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E01F278-247A-2076-4939-CC9C5402ADEF}"/>
                    </a:ext>
                  </a:extLst>
                </p14:cNvPr>
                <p14:cNvContentPartPr/>
                <p14:nvPr/>
              </p14:nvContentPartPr>
              <p14:xfrm>
                <a:off x="4307865" y="2871015"/>
                <a:ext cx="1860120" cy="210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E01F278-247A-2076-4939-CC9C5402ADE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01745" y="2864895"/>
                  <a:ext cx="18723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7C2DCA1-B1D2-12B6-E37B-31BC84C3DB82}"/>
                    </a:ext>
                  </a:extLst>
                </p14:cNvPr>
                <p14:cNvContentPartPr/>
                <p14:nvPr/>
              </p14:nvContentPartPr>
              <p14:xfrm>
                <a:off x="6992745" y="2869935"/>
                <a:ext cx="1347840" cy="52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7C2DCA1-B1D2-12B6-E37B-31BC84C3DB8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86625" y="2863815"/>
                  <a:ext cx="1360080" cy="64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904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testBI Power</dc:creator>
  <cp:lastModifiedBy>testBI Power</cp:lastModifiedBy>
  <cp:revision>1</cp:revision>
  <dcterms:created xsi:type="dcterms:W3CDTF">2025-10-14T06:42:54Z</dcterms:created>
  <dcterms:modified xsi:type="dcterms:W3CDTF">2025-10-14T08:05:25Z</dcterms:modified>
</cp:coreProperties>
</file>