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1:57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197 238 3356,'0'0'70,"0"1"1,0 0-1,-1-1 0,1 1 0,0 0 0,-1-1 0,1 1 1,0-1-1,-1 1 0,1-1 0,-1 1 0,1-1 0,-1 1 0,1-1 1,-1 1-1,1-1 0,-1 1 0,0-1 0,1 0 0,-1 1 1,1-1-1,-1 0 0,0 0 0,1 0 0,-1 1 0,0-1 0,1 0 1,-1 0-1,0 0 0,1 0 0,-1 0 0,0 0 0,1 0 1,-1 0-1,0 0 0,0-1 0,1 1 0,-1 0 0,1 0 0,-1-1 1,0 1-1,1 0 0,-1-1 0,0 0 1442,-24-17 2585,21 17-3613,0 0-1,1-1 1,-1 0-1,1 0 0,-1 0 1,1 0-1,0 0 0,-1-1 1,-3-4-1,-1 0 251,-1 1 0,1-1-1,-1 2 1,0-1 0,-1 1-1,-13-5 1,20 8-444,-20-5 1411,18 4-110,24 0-717,-14 3-853,360-22 1001,-174 13-850,408-29-108,724-32-2139,-1282 69 1891,-19-1 1,1 1-1,0 2 1,0 0-1,0 1 1,34 8 0,-33-4-297,-24-6 470,0 0 0,0 0 0,0-1 0,0 1 0,0 0 0,1 0 0,-1 0 1,0 0-1,0 0 0,0 0 0,0 0 0,0 0 0,0 0 0,1 0 0,-1 0 1,0 1-1,0-1 0,0 0 0,0 0 0,0 0 0,0 0 0,1 0 0,-1 0 1,0 0-1,0 0 0,0 0 0,0 0 0,0 0 0,0 0 0,0 1 0,0-1 1,0 0-1,0 0 0,1 0 0,-1 0 0,0 0 0,0 0 0,0 0 0,0 1 1,0-1-1,0 0 0,0 0 0,0 0 0,0 0 0,0 0 0,0 0 0,0 1 1,0-1-1,0 0 0,0 0 0,0 0 0,0 0 0,0 0 0,0 0 0,0 1 1,0-1-1,0 0 0,-1 0 0,1 0 0,0 0 0,0 0 0,0 0 0,0 0 1,0 0-1,0 1 0,0-1 0,0 0 0,-1 0 0,-11 23-2297,-2-1-1,-18 23 1,19-28-2829,4-3-3058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02.4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262 1 10077,'0'0'5456,"-9"9"-2895,7-6-2423,0 0 0,1 1 0,0-1 0,0 1 0,0-1 0,0 1 0,0-1 0,1 1 0,0 0 0,0-1-1,0 1 1,0 0 0,0-1 0,1 1 0,1 6 0,0 16 382,-11 123 2389,-35 188 1,-16-12-1117,-16 97-363,54-259-1010,-7 107 232,25-241-555,2 0 0,1 1 1,1 0-1,2-1 0,8 49 0,-8-64-65,1-1 0,0 0-1,1 0 1,1 0 0,0-1-1,0 1 1,1-1 0,1 0 0,0-1-1,1 0 1,0 0 0,1 0-1,0-1 1,0 0 0,1-1-1,0 0 1,1-1 0,0 0 0,0-1-1,1 0 1,21 9 0,-1-3-29,2-1 1,-1-2-1,2-1 0,-1-2 1,1-1-1,47 1 1,-7-5-587,144-16 1,-134 2-725,0-4 0,92-31 0,-9-8-2903,-2-7-3916,-38 13-3708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35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44 7837,'5'-4'446,"0"0"1,1 1 0,-1 0-1,1 0 1,0 0 0,0 1-1,0 0 1,0 0 0,1 0-1,-1 1 1,0 0 0,1 0-1,10 0 1,48-10 5716,-62 11-6001,1 1 0,0-1 0,0 1 0,-1 0 0,1 0 1,0 1-1,-1-1 0,1 1 0,-1-1 0,0 1 0,1 0 1,4 5-1,-7-6-161,-1-1 1,1 1-1,0 0 1,-1 0-1,1 0 1,-1 0-1,0 0 1,1 0-1,-1 0 0,0 0 1,1 0-1,-1 0 1,0 0-1,0 0 1,0 0-1,0 0 1,0 0-1,0 1 1,0 0-1,0 2-48,1 54-2404,0-9-3085,-1-42 1046,-2 10-2392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35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0 141 5448,'22'-49'1365,"-12"26"-313,6 6-208,-3 3-260,12 5-376,-3 1-544,4-1-1196,-1-2-673,7 17-239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36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44 7421,'-1'0'279,"-1"1"0,1 0 0,0-1 1,-1 1-1,1 0 0,0 0 0,-1 0 1,1 0-1,0 0 0,0 0 1,0 1-1,0-1 0,0 0 0,0 1 1,0-1-1,0 0 0,1 1 0,-1-1 1,0 1-1,1-1 0,-1 1 0,0 2 1,-9 19 2230,-4-3-1314,1 1-1,1 1 1,1 0 0,-12 35-1,18-44-1052,1 0 0,1 0-1,0 1 1,1-1 0,0 1-1,1-1 1,1 1 0,0-1-1,3 21 1,-2-31-68,9 6 47,-9-9-118,0 1 0,0 0-1,1-1 1,-1 1 0,0-1-1,1 0 1,-1 1 0,1-1 0,-1 0-1,0 0 1,1 0 0,-1 0 0,1 0-1,-1 0 1,0-1 0,1 1-1,-1 0 1,0-1 0,1 1 0,-1-1-1,0 1 1,1-1 0,-1 1-1,0-1 1,0 0 0,0 0 0,0 0-1,0 0 1,0 0 0,2-1-1,33-38 5,-29 31-1,13-15-5,-2 0 1,-1-1 0,-1-1-1,-1-1 1,-1 0 0,-1 0-1,11-39 1,-15 41-85,-8 21-10,1 1 1,-1 0 0,1-1 0,-1 1 0,0-1-1,0 1 1,-1-1 0,1 1 0,-1-1 0,0 0 0,0 1-1,0-1 1,0 0 0,-1 1 0,1-1 0,-1 1 0,-2-7-1,2 9-32,0 1-1,0-1 0,0 1 1,0-1-1,0 1 0,0-1 1,0 1-1,0-1 0,0 1 1,0 0-1,0 0 0,-1 0 1,1 0-1,0-1 0,0 1 1,0 1-1,-2-1 0,1 0-228,0 0 30,-1-1 0,1 1-1,-1 0 1,1 0-1,-1 0 1,0 1-1,1-1 1,-1 1-1,1-1 1,-1 1 0,-3 1-1,-14 11-5116,7-2-2041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36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4 7797,'-13'-4'2964,"17"14"1120,-2-8-3886,0 1 0,-1-1 0,0 1 0,0-1 0,0 1 0,0 0 0,0-1 0,0 1 1,0 5-1,1 11 211,0 1 1,1-2 0,6 21 0,0 2-28,3-1 18,-10-37-134,0-3-57,15 1 74,-14-1-226,0 1 0,0-1 0,0 0 1,0 0-1,0 0 0,-1-1 1,1 1-1,0-1 0,0 1 0,0-1 1,0 0-1,-1 0 0,1 0 1,0-1-1,3-2 0,10-5 78,0 0-1,0 1 1,0 1 0,1 1-1,0 0 1,0 1-1,20-3 1,-26 6-126,0 1-1,-1 1 1,1 0 0,0 1 0,0-1 0,0 2 0,0 0-1,0 0 1,-1 1 0,1 0 0,-1 1 0,18 9 0,-4 0-682,-2 1-1,34 27 1,4 15-7576,-34-28-611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36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10977,'0'0'6873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48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244 12 14297,'-40'-10'2523,"32"9"-273,7 6-1403,1 0 0,-1 0-1,-1 0 1,1 0 0,-1 0 0,-3 7 0,-6 18 496,-72 419 4256,59-291-5567,-19 140-3607,23-100-2637,18-140 2345,3-24-1641,3-10-4318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48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2 10461,'0'0'1873,"3"0"-204,5-1-1247,0 1-1,0 0 0,0 1 1,0-1-1,0 2 0,-1-1 0,1 1 1,10 4-1,66 28 998,-58-22-1067,-15-7-222,175 86 1240,-166-80-1273,-2 1-1,1 0 1,-2 2 0,1 0-1,-2 1 1,0 1 0,16 20-1,-27-29-68,-1-1-1,0 1 0,0 0 1,0-1-1,0 2 0,-1-1 1,0 0-1,-1 1 0,0-1 1,0 1-1,-1 0 0,0 0 1,0 0-1,0 0 0,-2 14 1,-1-13-8,0 0 0,0 0-1,-1 0 1,-1 0 0,1 0 0,-1-1 0,-1 0 0,0 0 0,0 0 0,0 0 0,-1-1 0,0 0-1,-8 8 1,-25 19 14,-1-2-1,-2-1 0,-80 45 1,31-22-553,-24 26-1904,97-66-257,1 1 0,-16 19 1,9-8-6045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48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11045,'0'0'3196,"2"2"-1904,24 26 34,-1 0 0,32 48 0,-44-58-1064,5 8-112,-1 0 0,-2 0 1,0 2-1,-2 0 0,-1 0 0,-1 1 0,-2 1 0,8 42 1,-16-64-65,0-1 0,-1 0 0,0 1 0,0-1 0,-1 1 0,0-1 0,0 0 0,-1 0 0,0 1 0,0-1 1,-4 9-1,5-15-62,0 2 219,0-7-195,0 0 1,1 0 0,-1 0-1,1 0 1,0 0-1,0 0 1,0 0 0,0 0-1,1 0 1,0 0 0,0 0-1,1-5 1,1 0-24,1 0 0,0 1 1,0-1-1,1 1 0,0 0 1,0 0-1,1 1 1,6-8-1,9-7 37,28-24 1,-22 24-26,1 0 1,1 2-1,59-30 0,-71 42-24,1 0 0,-1 1 1,2 1-1,-1 0 0,0 2 0,1 0 0,0 1 0,35-1 0,-46 4-5,-1 1 0,0 0 0,1 0 0,-1 1 0,0 0 0,0 0 0,0 1 0,0-1 0,0 2 0,-1-1 0,1 1-1,-1 0 1,0 0 0,0 1 0,0 0 0,-1 0 0,0 0 0,0 0 0,0 1 0,0 0 0,-1 0 0,0 0 0,0 1 0,4 11 0,0 1-289,-1 1-1,-1-1 1,-1 1-1,-1 0 1,-1 1-1,0-1 1,-1 35-1,-2-44-760,0-1 0,1 1 0,1-1 0,4 19 0,4 1-4889,-4-11-1568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48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 5533,'10'-11'1164,"3"2"-256,-1 1 244,17 13-936,18 10-356,-18-1-476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49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15 7985,'0'0'4680,"-1"-2"-4089,-1 0 0,1 1 0,-1-1 0,0 1 0,0 0-1,0-1 1,0 1 0,-3-2 0,2 3-417,1 0-1,-1 0 1,0 1 0,1-1-1,-1 1 1,1-1 0,-1 1-1,1 0 1,-1 0 0,1 0 0,-1 0-1,1 0 1,0 1 0,0-1-1,0 1 1,0 0 0,0-1-1,-3 4 1,-30 39 1216,34-42-1357,-3 2 19,1 1 0,0-1 0,0 1 0,1-1 0,-1 1 0,1 0 0,0 0 0,1 0 0,-1 0 0,1 0 0,0 1 0,0-1 0,0 0 0,1 1 0,0 6-1,0-4-155,1 1-1,0 0 0,1 0 0,0 0 1,0 0-1,1-1 0,0 0 0,0 1 0,1-1 1,0 0-1,1 0 0,-1-1 0,2 1 0,-1-1 1,1 0-1,0-1 0,0 0 0,1 1 1,0-2-1,0 1 0,0-1 0,1 0 0,11 5 1,-5-3-204,1-1 0,0 0 0,0-2 1,1 1-1,-1-2 0,1 0 0,0-1 1,0 0-1,0-1 0,0-1 0,22-3 1,-19 0 103,0-1 1,0 0-1,-1-2 1,1 0-1,-1-1 1,0-1-1,-1-1 1,31-20-1,44-29-2249,-87 54 1907,15-7-4027,-2 8-369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02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52 13361,'-9'-20'4661,"2"6"-2597,4-3 4808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49.3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67 123 8129,'-47'3'8140,"37"-12"-6699,1-2 1175,15-6-2496,0 0-832,4-3-1088,-1 0-57,20 8-2847,15-8-3685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46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 6341,'1'1'132,"0"1"0,0-1 0,0 1 0,-1-1 0,1 1 0,0 0 0,-1-1 0,1 1 1,-1 0-1,1-1 0,-1 1 0,0 0 0,1 0 0,-1-1 0,0 1 0,0 0 0,-1 0 0,1 0 1,0-1-1,-1 1 0,1 0 0,-1 0 0,1-1 0,-1 1 0,0-1 0,1 1 0,-1 0 0,0-1 1,0 1-1,-2 1 0,1 1 151,0 0 0,0 0 0,0 0-1,1 0 1,-1 0 0,1 1 0,-1 4 0,-22 206 4820,-40 99-2914,61-301-2235,0 0 1,1 0 0,1 0 0,0 0 0,1 0 0,2 26 0,0-30-705,-1 0 0,1-1 0,1 1 1,0 0-1,0-1 0,6 11 0,2-4-3689,6-1-2564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46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1 281 4048,'59'6'993,"0"-2"0,1-3 0,111-12 0,-143 9-827,4-1-119,0-2 1,-1 0-1,0-2 0,33-13 1,-53 17 110,-1-1 1,0 0-1,-1-1 1,1 0-1,-1 0 1,0-1-1,0 0 1,0-1-1,-1 0 0,0 0 1,-1-1-1,0 0 1,0-1-1,0 1 1,9-19-1,-12 17 366,-1-1-1,0 0 1,-1-1-1,0 1 0,0-16 1,1-7 948,-2 31 175,-15 14-17,10-6-1485,0-1 1,0 1-1,1 1 1,0-1-1,0 0 0,0 1 1,0 0-1,1-1 1,0 1-1,0 0 1,-2 12-1,1 7 258,-1 43 0,1-3 5,-3-22-235,-24 270-2103,34-246-734,0-10-4787,-4-32 500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46.9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58 5072,'-6'16'1447,"0"0"0,1 1-1,1-1 1,1 1-1,-2 24 1,4-18-748,0 0 1,2 0 0,4 33-1,-3-45-577,0 0-1,1 0 1,1-1-1,0 0 1,0 0-1,1 0 0,0 0 1,11 15-1,-15-22-104,1-1 0,0 1-1,0-1 1,0 0-1,0 0 1,0 0-1,0 0 1,0 0-1,1 0 1,-1-1 0,1 1-1,-1-1 1,1 1-1,0-1 1,0 0-1,-1 0 1,1 0 0,0-1-1,0 1 1,0-1-1,0 1 1,0-1-1,0 0 1,0 0-1,0 0 1,0-1 0,0 1-1,0-1 1,0 1-1,-1-1 1,1 0-1,0 0 1,0-1 0,-1 1-1,5-3 1,-4 2-12,-1 0 0,1 0 0,-1 0 0,0-1 0,0 1 0,0 0 0,0-1 0,-1 0 0,1 1 1,-1-1-1,1 0 0,-1 0 0,0 0 0,0 0 0,0 0 0,-1 0 0,1 0 0,-1 0 0,1 0 1,-1 0-1,-1-5 0,1-5 49,-1 0 0,-1 0 1,-5-20-1,2 17-15,0 0 1,-1 1-1,0-1 0,-2 1 0,0 1 1,-13-19-1,2 7-361,-1 1 1,-29-27-1,46 48-124,-1 0 0,1 1 0,0-2 1,0 1-1,0 0 0,0-1 0,1 1 0,0-1 0,-2-7 0,-2-9-4288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47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 8189,'10'-14'8739,"-10"16"-7756,1 18-303,1-1 0,1 0 1,7 29-1,8 40-91,-16-75-535,2 17-15,16 59 0,-18-83-89,0-1 0,0 1 0,0-1 0,1 0 0,0 0 0,0 0-1,0 0 1,0-1 0,1 1 0,0-1 0,0 0 0,0 0 0,5 4 0,-6-7 31,-1 0 1,1 1 0,0-1 0,0 0 0,0 0 0,-1-1 0,1 1-1,0-1 1,0 1 0,0-1 0,0 0 0,0 0 0,0 0-1,0-1 1,0 1 0,0-1 0,-1 1 0,1-1 0,0 0-1,0 0 1,0 0 0,-1-1 0,1 1 0,-1-1 0,1 1-1,-1-1 1,4-3 0,8-7-26,-1 0-1,0-1 0,-1 0 1,-1-1-1,0 0 1,17-29-1,47-108 919,-60 117-229,2-3-182,-15 34-131,1 3-307,-1 1 0,0 0 0,1 0 1,-1 0-1,1 0 0,-1 0 0,0 1 1,0-1-1,0 1 0,0-1 0,0 1 1,0 0-1,0 0 0,0 0 0,-1 0 1,1 0-1,-1 0 0,3 5 0,20 49 124,-18-40-83,1 1-21,1 0 0,0-1 0,1 0 0,1 0 0,1-1 0,0 0 0,20 20 0,-28-34-23,0 0 0,1 0 0,-1-1 0,0 1 0,0-1-1,1 0 1,-1 0 0,0 0 0,0 0 0,1 0 0,3-2 0,-1 0 15,1 0-1,-1-1 1,0 1 0,0-2-1,-1 1 1,1-1-1,-1 1 1,1-1-1,6-7 1,-5 4-8,0 1 1,1 0-1,0 1 0,0-1 0,1 2 1,9-5-1,32-8 37,-42 15-60,-1 0-1,1 1 1,0-1 0,-1 2-1,1-1 1,0 1 0,0 0 0,-1 1-1,1-1 1,0 2 0,-1-1-1,1 1 1,-1 0 0,1 1 0,-1-1-1,0 2 1,0-1 0,0 1-1,0 0 1,10 9 0,-13-9 0,0 0 0,0 1 0,-1-1 0,0 1 0,0 0 0,0 0 0,0 0-1,-1 1 1,0-1 0,0 1 0,0-1 0,-1 1 0,0 0 0,0-1 0,0 1 0,-1 0 0,1 0 0,-2 0 0,1-1 0,-1 1 0,1 0 0,-2 0 0,1-1 0,-1 1 0,1-1 0,-1 1 0,-1-1 0,-4 8-1,-4 7-97,-2 0-1,-1-1 0,0 0 0,-1-2 1,-27 26-1,11-16-913,-34 24 0,25-21-2031,3 1-3651,22-18-2426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47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137 209 6549,'53'-15'3739,"58"-25"0,0-1-796,-106 40-2784,8-3 344,0-1 1,0 0 0,18-10-1,-29 13-383,1 1 0,-1-1 0,0 0 0,1 1 0,-1-1 0,0-1 0,0 1 0,0 0 0,-1 0 0,3-4 0,-3 5-59,-1 0 0,1-1 1,-1 1-1,0 0 0,1 0 0,-1-1 0,0 1 0,0 0 1,0-1-1,0 1 0,0 0 0,0-1 0,0 1 1,-1 0-1,1 0 0,0-1 0,-1 1 0,1 0 0,-1 0 1,1-1-1,-1 1 0,1 0 0,-2-2 0,0 1 49,0 0 1,0 0-1,-1 0 0,1 0 0,0 1 0,-1-1 0,1 0 0,-1 1 0,1 0 0,-1 0 1,0 0-1,1 0 0,-1 0 0,0 0 0,0 1 0,-5-1 0,-50-1 1425,58 2-1517,-24 2 444,1 1 0,0 1 1,0 1-1,0 1 0,1 1 1,0 2-1,0 0 0,0 0 1,2 2-1,-1 1 1,1 1-1,1 0 0,0 2 1,-24 24-1,37-34-439,1 1 0,0-1 0,0 1 0,1 0 0,0 1 0,0-1 0,0 1 0,1 0 0,0 0 0,0 0-1,0 0 1,1 1 0,1-1 0,-1 0 0,1 1 0,0 0 0,1-1 0,0 1 0,0 0 0,0-1 0,1 1 0,0-1 0,4 13 0,-1-9-53,0 1-1,1-1 1,1 0 0,-1 0-1,2-1 1,-1 1 0,2-2 0,-1 1-1,1-1 1,1 0 0,0 0-1,0-1 1,0-1 0,14 10 0,3-3-786,1 0 1,0-1-1,0-2 1,1-1 0,1-1-1,36 6 1,181 18-10706,-117-23-654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51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0 10157,'-19'34'2532,"3"1"0,0 1 0,-15 57 0,21-56-1462,-7 69 0,13-53-1001,2 57 0,4-79-1984,7 45 0,-8-70 1027,1 0 0,-1 0 0,1-1-1,0 1 1,1 0 0,-1-1 0,1 0 0,7 10 0,14 11-6868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51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8429,'85'82'6874,"50"29"-3781,59 45-1699,-163-127-1219,-1 0 0,-2 2 0,47 66 1,-70-90-161,0 1 0,-1-1 1,0 1-1,-1 0 1,0 0-1,0 0 1,-1 0-1,0 1 1,0-1-1,-1 1 1,0-1-1,0 1 1,-1-1-1,0 1 1,-1 0-1,-1 8 0,-1-6-2,0-1 0,0 0 0,-1 0-1,0 0 1,-1 0 0,-1-1 0,1 0-1,-1 0 1,-1 0 0,1-1 0,-1 0-1,-13 11 1,-8 5-38,-1-1 0,-1-2-1,-40 22 1,-105 46-1505,113-59 282,13-9-47,16-7-1013,12-4-2117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52.0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260 0 9317,'-24'1'1391,"-1"0"1,1 2 0,0 1-1,-34 9 1,51-10-1150,1 0 1,-1 0-1,1 1 0,0-1 1,1 1-1,-1 0 1,0 1-1,1 0 0,0 0 1,0 0-1,1 0 1,-1 1-1,-5 9 0,7-10-207,0-1-1,1 1 1,0 0-1,-1 0 1,2 0-1,-1 0 1,0 0-1,1 0 0,0 0 1,0 1-1,1-1 1,-1 0-1,1 1 1,1-1-1,-1 0 1,0 1-1,4 9 1,7 21-394,-7-18-151,1-1 0,1 0 1,11 21-1,-14-35 456,-1 0 1,1 0-1,0 0 0,0 0 1,0 0-1,1-1 0,-1 0 1,1 1-1,-1-1 0,1 0 1,0-1-1,0 1 0,0-1 1,0 1-1,0-1 0,0 0 1,0-1-1,0 1 1,0-1-1,0 0 0,1 0 1,-1 0-1,0 0 0,6-2 1,5 0 43,1-1 1,0-1 0,-1 0 0,0-1-1,17-8 1,-22 9 26,204-86 452,-171 75-182,0 2 1,1 2 0,51-7-1,-71 15-91,0 2-1,1 0 0,-1 1 0,0 2 1,39 6-1,-16-2 69,-42-5 59,2-11-361,-6 10-58,-1-1 1,0 0-1,0 0 1,1 1 0,-1-1-1,0 0 1,1 1-1,-1-1 1,1 1 0,-1-1-1,1 0 1,-1 1-1,1-1 1,0 1 0,-1-1-1,1 1 1,-1 0-1,1-1 1,0 1 0,-1 0-1,1-1 1,0 1-1,0 0 1,-1 0 0,2-1-1,19 3-1770,-19-2 1190,1 0 0,0 0 0,0-1-1,-1 1 1,1-1 0,0 1 0,0-1 0,-1 0-1,1 0 1,3-2 0,10-8-4406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52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42 7249,'-22'-3'2185,"22"3"-2117,0 0-1,0 0 1,0 0 0,0 0 0,0 0-1,0 0 1,0 0 0,0 0 0,0 0-1,0 0 1,0-1 0,0 1 0,0 0 0,0 0-1,0 0 1,0 0 406,0 0-406,36-3 3491,-18 2-4299,479-31-2103,-484 31 2712,0 1 1,0 0-1,1 0 1,-1 2 0,0-1-1,0 2 1,0 0-1,-1 0 1,15 6 0,14 9-3373,-25-10 258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13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0 6609,'16'6'5228,"-15"-2"-3774,3 9-523,-1 0 0,-1 1-1,0 0 1,-1-1 0,-1 28-1,-12 72 858,5-68-790,-5 53 694,-30 216 1669,2 111-1341,32 4-1091,24-26-2147,-2-344 34,-6-33-812,-4 2-3755,11-42-10779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52.3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86 8337,'-32'-40'2456,"13"29"-532,-7 2-328,-2 0-264,9 7-251,3-4-241,0 3-264,0-3-500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55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0 929 7669,'12'-5'849,"-8"4"-317,1-1 0,-1 0 0,0 0 0,0 0 0,0-1 0,0 1 0,0-1 0,-1 0 0,1 0 0,-1 0 1,1 0-1,-1-1 0,0 1 0,-1-1 0,1 0 0,2-4 0,11-16 1071,-12 18-1334,1 0 0,-1 0 0,-1 0 0,1 0 0,-1 0 0,0-1 0,-1 0 0,3-8 0,-3 2 72,1 0-1,0 0 1,1 0 0,1 1-1,11-24 1,0 6 190,-2-1 0,-1-1 0,10-37 0,-6 16-164,56-197 732,-57 192-777,-4 14 297,12-68 0,-24 108-403,-3 6 50,-6 3-155,1 1 1,0-1-1,1 1 0,-1 1 0,1 0 0,-10 11 0,-38 55 391,31-40-271,-4 6-85,2 1 0,1 0 0,2 2 0,2 1 0,2 1 0,2 0 0,-12 50 0,25-78-124,2 1-1,-1-1 1,2 1-1,0-1 1,2 1-1,-1 0 1,2-1-1,0 1 1,8 27-1,-3-23 10,1 0 0,0 0 0,2-1 0,1 0-1,0-1 1,20 25 0,-3-8-26,3-2 0,44 41 1,75 51-395,-94-81 82,43 32-211,45 40-395,-119-96 679,-2 2 0,-1 1 0,31 43 1,-47-58 191,0 1 0,-1 0 1,0 0-1,0 0 0,-1 1 0,0-1 1,-1 1-1,-1 0 0,3 14 1,-5-19 23,1 1 1,-1-1 0,0 1 0,-1 0 0,0-1-1,0 1 1,0-1 0,-1 1 0,0-1 0,0 0-1,0 0 1,-1 0 0,0 0 0,0 0 0,-1-1-1,0 1 1,-5 5 0,-5 3 7,0 0 1,-1-2-1,-1 0 0,0-1 1,-1 0-1,0-1 0,-1-1 1,-32 12-1,-11 0 38,-83 17 0,120-32-7,0-1 0,-1-1 1,1-1-1,-1-2 0,-45-2 1,51-6-94,19 7 68,0 0 1,0 0-1,-1 0 0,1-1 1,0 1-1,0 0 1,-1 0-1,1-1 0,0 1 1,0 0-1,0 0 0,0-1 1,-1 1-1,1 0 0,0-1 1,0 1-1,0 0 0,0-1 1,0 1-1,0 0 1,0-1-1,0 1 0,0 0 1,0 0-1,0-1 0,0 1 1,0 0-1,0-1 0,2-2-28,-1 1 0,1 0 0,0 0-1,-1 0 1,1 0 0,0 0 0,0 0-1,4-2 1,-3 2-8,33-26-572,1 2 0,64-34 0,92-32-425,-146 71 854,45-24-122,-34 16 732,108-38-1,-157 64-133,0 0 0,0 1 0,0 0 1,0 1-1,0 0 0,1 1 0,-1-1 0,13 3 0,-18-1-184,-1-1 0,1 1 0,-1 0 0,0 1 0,1-1 0,-1 1 0,0 0 0,0-1 0,0 1 0,0 0 0,0 1 0,0-1 0,-1 1 0,1-1 0,-1 1 0,1 0 0,-1 0-1,0 0 1,0 0 0,0 0 0,-1 0 0,1 0 0,1 6 0,26 87-1910,-19-73-1094,-8-22 2201,-1 0-1,0 0 1,1 1-1,-1-1 1,1 0 0,0-1-1,-1 1 1,1 0-1,0 0 1,-1-1 0,1 1-1,0-1 1,0 1-1,0-1 1,-1 0 0,4 0-1,20 3-10754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55.9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11453,'0'0'5565,"10"12"-4869,2-4-556,4 6-848,13 15-737,-4-6-979,0 5-1428,4 1-2589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56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59 233 9693,'-19'-26'2076,"13"19"-818,0-1-1,0 0 1,1 0 0,-7-15-1,11 21-1104,0-1-1,0 1 1,1 0-1,-1 0 0,1-1 1,-1 1-1,1 0 1,0-1-1,0 1 0,0 0 1,0-1-1,1 1 1,-1 0-1,0-1 0,1 1 1,0 0-1,-1-1 1,1 1-1,0 0 0,0 0 1,0 0-1,1 0 1,-1 0-1,3-3 0,3-3 48,1 0-1,0 0 1,0 0 0,1 1-1,0 0 1,1 1-1,-1 0 1,1 1-1,0 0 1,1 0-1,-1 1 1,1 0-1,0 1 1,0 0-1,0 1 1,0 0 0,0 1-1,0 0 1,1 1-1,20 1 1,-27 0-185,0 0 1,0-1 0,0 2 0,0-1-1,0 0 1,-1 1 0,1 0-1,0 0 1,-1 1 0,1-1-1,-1 1 1,0 0 0,0 0 0,0 0-1,0 1 1,-1-1 0,1 1-1,-1 0 1,0 0 0,0 0-1,-1 0 1,1 1 0,-1-1-1,4 10 1,-2-1 4,0 0 0,-1 0-1,-1 0 1,0 0-1,-1 0 1,0 0 0,-1 1-1,-2 16 1,2 6-495,1 0 0,1 0-1,2 0 1,2-1 0,14 53 0,-20-86 419,1 0 0,-1 0 0,1-1 0,-1 1 0,1 0-1,0 0 1,-1 0 0,1-1 0,0 1 0,0 0 0,2 2 0,-2-4 47,-1 0 0,1-1 0,-1 1 0,1 0-1,-1 0 1,0 0 0,1-1 0,-1 1-1,0 0 1,1-1 0,-1 1 0,0 0 0,0-1-1,1 1 1,-1 0 0,0-1 0,0 1 0,1-1-1,-1 1 1,0-1 0,0 1 0,0 0-1,0-1 1,0 1 0,0-1 0,0 1 0,0-1-1,0 1 1,0-1 0,0 1 0,0 0-1,0-1 1,0 1 0,0-2 0,4-13 9,-2 13 1,0 1 0,0 0 0,1-1 0,-1 1 0,0 0 0,1 1 0,-1-1 0,1 0 0,-1 1 0,1-1 0,-1 1 0,1 0 0,-1-1 0,5 2 0,45 2-5,-28-1-9,-17-1 15,64 2 17,0-3 1,85-12-1,-142 10 24,-1-1 0,1 0 0,-1-1 0,0-1-1,17-8 1,-25 10 73,0 1-1,-1-1 1,1 0-1,-1 0 1,0 0-1,1-1 1,-2 1 0,1-1-1,0 0 1,-1 0-1,0 0 1,0-1-1,0 1 1,0-1-1,-1 0 1,4-8-1,-6 8 56,1 1 0,-1 0 0,0 0 0,-1-1 0,1 1 0,-1 0 0,0 0 0,0 0 0,0 0 0,0 0 0,-1 0 0,-3-6 0,5 9-138,-2 0 54,0-1 1,0 1-1,-1 0 1,1 0 0,0 0-1,-1 1 1,1-1-1,0 0 1,-1 1-1,1-1 1,-1 1-1,1 0 1,-1 0-1,1 0 1,0 0-1,-3 1 1,-1 0 17,1 1-1,0-1 1,0 1-1,0 0 1,0 1-1,0-1 1,1 1-1,-1 0 1,1 0 0,0 1-1,-1-1 1,-4 7-1,-45 54 897,44-51-793,-7 10 110,1 0 0,1 1 0,-21 46 0,32-61-351,0 1 0,1-1 1,0 1-1,0 0 0,1 0 0,0 0 0,1 0 0,0 0 1,1 0-1,0 1 0,0-1 0,1 0 0,5 20 0,-4-25-200,0 0 0,1 0 0,0 0 0,0-1 0,0 1 0,1-1 0,-1 0 0,1 0 0,0 0 0,0 0 0,1-1 0,-1 1 0,1-1 0,-1 0 1,1-1-1,0 1 0,0-1 0,0 0 0,7 2 0,8 2-1460,0-1 0,1-1 0,36 3 0,13 0-5067,8 4-4249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57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87 601 13625,'-5'-2'799,"0"0"0,-1 0 0,1 1-1,-1 0 1,1 0 0,-1 0 0,1 1 0,-1-1-1,1 1 1,-1 1 0,-6 0 0,8 0 860,-3 11 1050,6-9-2550,1 0-1,-1 1 1,0-1-1,1 0 1,0 0-1,-1 1 1,1-1 0,0 0-1,1 1 1,-1-1-1,1 0 1,-1 0-1,2 4 1,17 44 796,-15-43-740,10 26 337,3-1-1,33 54 0,-38-70-665,1-1 1,1 0-1,0-1 1,1 0-1,0-1 1,23 16-1,-36-29 67,0 0 0,-1 1 0,1-1-1,0 0 1,0 0 0,0 0 0,0-1 0,0 1-1,0 0 1,0-1 0,0 1 0,0-1-1,0 0 1,0 1 0,0-1 0,0 0 0,0-1-1,0 1 1,1 0 0,-1 0 0,0-1 0,0 1-1,0-1 1,0 0 0,0 0 0,0 1-1,-1-1 1,1 0 0,0-1 0,0 1 0,-1 0-1,3-2 1,-2 0 17,0 0-1,1 0 0,-1 0 1,-1 0-1,1 0 1,0-1-1,-1 1 1,1-1-1,-1 1 0,0-1 1,0 1-1,-1-1 1,1 0-1,-1 1 1,0-1-1,0 0 0,0 0 1,0 1-1,-1-6 1,-10-40-207,-20-63 0,-6-22-323,33 113 330,0-1 0,2 0 0,1 0 0,1-32 0,2 39 55,0-1-1,0 1 1,2-1 0,0 1-1,1 0 1,0 1-1,1-1 1,1 1 0,0 0-1,14-18 1,-8 14-10,1 2-1,0 0 1,1 0 0,1 2 0,1 0 0,33-22 0,-5 10-13,2 3 0,0 1 1,2 2-1,0 3 1,75-17-1,-93 26 238,0 2 0,52-3 0,-81 8 12,0 1 1,0 0-1,0-1 1,0 1-1,0 0 0,-1 0 1,1 1-1,0-1 1,0 0-1,0 1 0,0-1 1,0 1-1,-1-1 0,1 1 1,0 0-1,-1 0 1,1 0-1,0 0 0,-1 0 1,1 0-1,-1 0 0,1 0 1,-1 1-1,0-1 1,0 1-1,1-1 0,-1 1 1,0-1-1,0 1 0,-1 0 1,1-1-1,1 4 1,-1 3 196,0-1 0,-1 0 0,0 1 0,0-1 1,0 0-1,-4 14 0,1-2-31,-18 151 2342,-31 376 770,56-198-3329,75 544 0,-74-853-1,2 0 0,21 65 0,-24-84-395,0-8-681,11-28 5,-9 5 772,0 0 0,-1-1 0,0 0 0,0 0 0,-2-1 0,0 1 0,0-1 0,-1 1 0,0-1-1,-1 0 1,-1 0 0,0 0 0,-1 0 0,-3-21 0,-6-20-295,-2 1-1,-21-57 1,32 106 571,-26-68-208,-4 1 0,-3 2-1,-46-72 1,5 9 379,69 121-118,1 1-1,0-1 1,0-1-1,1 1 1,1-1-1,0 1 1,1-1-1,-2-17 1,4 22-35,0-1 0,1 1 1,0-1-1,0 0 0,0 1 0,1-1 1,0 1-1,1 0 0,-1 0 0,1 0 1,1 0-1,0 0 0,-1 1 1,8-9-1,0 2-174,1 0 0,0 0 0,1 1 0,27-19 0,65-34-2048,-62 40 1006,-1-1-2770,81-34 0,-29 27-4051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57.4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0 12185,'-4'3'924,"0"0"1,1 1-1,-1-1 0,0 1 0,1-1 0,0 1 1,-5 7-1,4-3 17,0-1 0,1 1-1,-6 15 1,3 3-83,0-1 0,-1 28-1,3-17 344,-13 189 1260,12-119-2090,11 175-4484,-2-220 1695,-3-45 1539,4 62-8062,1-40-1672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57.8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1 157 11869,'13'-18'903,"-11"14"-671,1 1 0,0-1 0,0 0 0,0 1 0,0-1 0,0 1 0,0 0 0,1 0 0,0 0 0,-1 0 0,1 1 0,0 0 0,0-1 0,1 1 0,-1 1 0,0-1 0,9-1 0,46-5 598,85-1 1,34-4-1192,-104 4 113,-42 7 168,0-3 1,0 0-1,60-19 0,-80 18 99,3 0 1491,-14 9-650,-5 5-279,-6 7 57,1 1 1,1 0-1,0 0 0,1 1 1,1 0-1,-5 23 1,2 5 276,-6 59 0,13-63-605,2-1 1,9 71 0,-8-102-375,0 0-1,1-1 1,0 1 0,0-1-1,1 1 1,0-1 0,0 0-1,1 0 1,8 12 0,-10-18 37,-1 0 1,1 1 0,0-1-1,0 0 1,0-1-1,1 1 1,-1 0 0,0 0-1,1-1 1,-1 0-1,1 1 1,-1-1 0,1 0-1,0 0 1,-1 0-1,1-1 1,0 1 0,0-1-1,0 1 1,-1-1 0,1 0-1,0 0 1,0 0-1,0 0 1,0-1 0,-1 1-1,5-2 1,-1-1 11,0 0-1,0 0 1,0-1 0,0 1 0,-1-1-1,0-1 1,1 1 0,-2-1 0,1 1 0,7-11-1,13-12-78,-6 10 64,-3 2 12,1 1-1,20-14 1,-31 24 19,0 0-1,1 1 1,0 0-1,0 0 1,0 1 0,0-1-1,0 2 1,0-1-1,15-1 1,-4 2 15,0 1 0,-1 0-1,1 1 1,19 5 0,-34-6 31,18-8 269,-21 8-310,0-1 0,1 1 0,-1 0 0,0-1 0,0 1 0,0 0 0,1 0 0,-1-1 0,0 1 0,0 0 0,0-1 0,0 1 0,1-1 0,-1 1 0,0 0 0,0-1 0,0 1 1,0 0-1,0-1 0,0 1 0,0-1 0,0 1 0,0 0 0,0-1 0,0 1 0,0 0 0,0-1 0,-1 0 0,-1-2 7,0 1-1,0-1 1,-1 0-1,1 1 1,-1-1 0,0 1-1,-5-4 1,-1-1-9,-8-4-24,0 0 0,0 1 0,-1 1 0,-26-10 0,-4-1-641,34 13-59,0 1 0,-1 0-1,-20-4 1,6 6-2956,0 6-3871,7 2-1485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58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57 11661,'-26'-19'2177,"25"18"-2074,1 1 0,-1-1 0,1 1-1,-1-1 1,1 0 0,-1 1 0,1-1 0,0 0 0,0 1 0,-1-1 0,1 0-1,0 1 1,0-1 0,0 0 0,-1 0 0,1 1 0,0-1 0,0 0 0,0 0-1,0 1 1,0-1 0,1 0 0,-1 0 0,0 1 0,0-1 0,0 0-1,1 0 1,-1 1 0,0-1 0,1 0 0,0 0 219,-1 0-202,0 0 0,0 1 0,0-1 0,1 0-1,-1 1 1,0-1 0,1 0 0,-1 1 0,1-1 0,-1 0 0,0 1 0,1-1 0,0 1 0,-1-1 0,1 0 0,-1 1-1,1 0 1,0-1 0,-1 1 0,1-1 0,0 1 0,-1 0 0,1-1 0,0 1 0,0 0 0,-1 0 0,1 0 0,0 0-1,0-1 1,-1 1 0,1 0 0,0 0 0,0 0 0,-1 1 0,1-1 0,0 0 0,0 0 0,-1 0 0,1 0-1,0 1 1,0-1 0,-1 0 0,2 1 0,5 1-551,-6-2 451,0 1 0,0 0 1,0-1-1,0 1 0,0-1 0,0 1 0,0 0 0,0 0 1,-1-1-1,1 1 0,0 0 0,-1 0 0,1 0 0,-1 0 1,1 0-1,-1 0 0,1 0 0,-1 0 0,1 2 0,0-1 38,19 41 243,-18-36-351,0-1 1,0 0-1,1 0 0,0-1 0,0 1 1,1-1-1,0 1 0,5 5 1,-8-10 41,1-1-1,-1 1 1,0-1 0,0 0 0,0 1 0,1-1 0,-1 0 0,0 0 0,0 0-1,0 0 1,1 0 0,-1 0 0,0 0 0,0-1 0,1 1 0,-1 0-1,2-1 1,0 0-14,3 1 36,-1 0 1,1 0-1,0-1 0,-1 1 0,1-1 1,-1 0-1,1-1 0,-1 0 0,0 1 1,0-2-1,0 1 0,0-1 1,0 1-1,5-5 0,-9 7 5,-1-1-1,1 1 1,0-1-1,0 1 1,0-1-1,0 1 1,0 0-1,0-1 1,0 1-1,0 0 1,0 0-1,0 0 1,0-1-1,0 1 1,1 1-1,-1-1-23,0 0-1,0 0 0,0 0 1,-1 0-1,1 0 0,0 0 1,0 0-1,0-1 0,-1 1 1,1 0-1,0 0 1,0-1-1,0 1 0,-1 0 1,1-1-1,0 1 0,-1-1 1,1 1-1,0-1 0,-1 1 1,1-1-1,-1 0 0,2 0 1,1-3-520,0-1-1,1 1 1,0 0 0,0 1 0,0-1-1,8-5 1,-6 6-807,-1 0-1,1 0 0,0 0 1,0 0-1,0 1 1,7-2-1,8 3-5393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58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12 8025,'-31'-7'8854,"17"3"-8621,12 4-253,-36 0-8876,34 0 8097,14 9 157,16 28 2834,-25-35-2408,0 1 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58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5280,'3'24'1285,"-3"-19"813,10 4-673,4 8-568,-12-11-1542,1 2 0,-1-1 0,0 0 1,0 0-1,0 8 0,-1-9 739,-1-2-217,1-2 101,7 22 112,-7-22-513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14.6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10402 46 4328,'19'-1'293,"-31"3"3053,4-1-1824,0-1-1,-1 0 1,1 0 0,-14-3-1,-41-10 152,-1 2 0,-89-4-1,-137 10-990,265 5-564,-1309 13 356,697-15-402,-671 4-28,2 46-22,-129 83 8,6 44 31,495-57 38,-72-36 356,998-81-448,-140-2 100,130 0-85,-1-1-1,1 0 0,0-2 0,0 0 0,-35-14 0,49 17-15,2 0-6,1 1 0,-1-1 0,0 0 0,1 0 1,-1 1-1,1-1 0,-1 0 0,1 0 0,-1 0 0,1-1 0,0 1 0,0 0 1,-1 0-1,1-1 0,0 1 0,0-1 0,0 1 0,0-1 0,1 1 0,-1-1 1,0 0-1,1 1 0,-1-1 0,1 0 0,-1 1 0,1-1 0,0 0 1,0 0-1,0 0 0,0 1 0,0-1 0,0 0 0,0 0 0,1-1 0,-1 0-118,1 1-1,0-1 0,-1 1 0,1-1 0,0 1 1,0-1-1,1 1 0,-1 0 0,0 0 1,1-1-1,1-1 0,-3 4 73,-1-1 1,1 1-1,0-1 1,-1 1-1,1 0 0,0-1 1,-1 1-1,1-1 1,0 1-1,0-1 0,-1 1 1,1-1-1,0 1 1,0-1-1,0 1 1,0-1-1,-1 1 0,1-1 1,0 1-1,0-1 1,0 0-1,0 1 0,1-1 1,-1 0-111,0 0 0,0-1 0,0 1-1,-1 0 1,1 0 0,0 0 0,0 0 0,0 0 0,-1 0 0,1 0 0,-1 0 0,1 0 0,-1 0 0,1 1 0,-1-1 0,1 0-1,-1 0 1,0 0 0,-1-1 0,-35-10-6914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08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20 7041,'0'0'1873,"13"-20"13312,-22 20-12820,-17 10-2031,24-8-199,0-1 0,1 0 0,-1 1 0,0-1 0,1 1-1,0 0 1,-1-1 0,1 1 0,0 0 0,0 0 0,0 0 0,0 0-1,-2 4 1,-2 5 356,-10 14-258,2 1-1,0 1 1,2 0-1,1 0 1,1 1-1,-10 54 1,18-71-768,1-1 1,0 0-1,0 0 1,1 1-1,3 12 0,17 51-7010,-8-47 1047,8 3-4072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09.1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9341,'10'12'394,"4"5"1554,-1 2-1,14 24 1,-21-34-1501,1 0 0,0 0 0,0-1 0,1 0 0,0 0 0,1 0 0,-1-1 0,13 7 0,9 9 238,20 17-178,2-3 0,1-1-1,1-4 1,108 48 0,-149-75-526,1-1-1,0 0 1,0-1 0,0 0-1,0-1 1,0-1 0,1 0-1,-1-1 1,0 0 0,1-1-1,-1-1 1,19-4 0,-29 4 13,1 0 0,-1 1 1,1-2-1,-1 1 1,0 0-1,0-1 0,0 0 1,0 0-1,-1 0 0,1 0 1,-1-1-1,0 1 1,5-7-1,-2 1 28,-1 1 1,1-1 0,-2 0-1,1-1 1,2-10-1,-3 10 386,0 0 0,-1 0 0,0-1 0,-1 1 0,-1-1 0,1 0 0,-2 1 0,1-1 0,-3-20 0,1 29 320,-15 8 562,13-4-1232,1 0 0,-1 0 0,1 0 0,-1 0 0,1 0 1,0 1-1,0-1 0,0 1 0,0-1 0,0 1 1,0 0-1,1 0 0,-1 0 0,1 0 0,0 0 0,0 0 1,0 0-1,1 0 0,-1 0 0,0 5 0,-1 11 38,0 1-1,1 21 1,1-38-89,1 18-448,1-1 0,1 0-1,0 0 1,8 24 0,15 39-5141,-7-26-3124,-8-25-2054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09.3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1 12005,'-27'35'2164,"26"-34"-2006,0 0 1,0 0-1,1 0 0,-1 0 0,0 0 0,1 0 0,-1 1 1,0-1-1,1 0 0,-1 0 0,1 0 0,0 1 0,-1-1 1,1 0-1,0 0 0,0 1 0,0-1 0,0 0 0,0 1 0,0 1 1,1 3 398,-4 17 1052,2-1 0,2 41 0,5-22-268,19 75 0,-24-108-1280,1 0 0,0 0 0,0-1 0,1 1 0,0-1 0,0 0 0,1 0 0,0 0 0,0 0 0,1-1 0,0 0 0,10 10 0,-13-17-68,1-1-1,0 1 1,-1-1-1,1 0 1,-1 0 0,1 0-1,-1 0 1,3-4-1,-2 2 11,-1-1-1,0 1 1,0-1 0,-1 1 0,0-1-1,0 1 1,0-1 0,0 0-1,0 0 1,-1 1 0,0-1 0,0 0-1,0 0 1,-1 0 0,0 1-1,-1-6 1,-3-11 11,-2 0 0,-10-25 0,8 25-9,0-3-205,-2 1 1,-19-30-1,22 40-1109,-1 0 0,-19-20 0,17 23-1501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09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61 10753,'-54'-26'4428,"39"20"-2779,5-2 1223,23-1-2972,3 1-1072,6 5-1429,0 3-2019,13 6-3605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10.1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142 558 14793,'-14'5'1533,"1"0"0,-1 1 0,1 0 0,0 1 0,-16 12-1,25-16-1194,0 1-1,0-1 0,1 1 0,0-1 1,-1 1-1,1 0 0,1 1 0,-1-1 0,0 0 1,1 1-1,0-1 0,0 1 0,1 0 0,-1 0 1,1-1-1,0 1 0,0 0 0,1 0 1,-1 9-1,1-5-199,1 0 0,0 1 0,1-1 0,0 0 0,1 0 0,-1 0 0,2 0 0,-1-1 0,1 1 0,0-1 0,1 0 0,0 0 0,0 0 0,9 8 0,-3-4-178,1 0 0,0 0 0,1-1-1,1-1 1,-1 0 0,30 15 0,-42-25 16,0 0 0,0 1 0,0-1 0,0 0 0,0 0 0,0 1 0,0-1 1,0 0-1,0 0 0,0 0 0,0-1 0,0 1 0,0 0 0,0 0 0,0 0 0,0-1 1,0 1-1,0 0 0,0-1 0,1 0 0,2-1-54,-2 2 59,-1 0 0,1-1-1,-1 1 1,1-1 0,-1 1-1,1-1 1,-1 0-1,0 1 1,1-1 0,-1 0-1,0 0 1,1 0 0,-1 0-1,0 0 1,0 0 0,0-1-1,0 1 1,0 0 0,0 0-1,0-1 1,-1 1 0,1-1-1,1-2 1,-1 0-4,0 0 0,-1-1 0,1 1 0,-1 0 0,0 0 0,0-1 1,0 1-1,-1 0 0,0-5 0,-4-10-38,-1-1 0,-15-36 0,-19-29-33,22 50 92,1-1-1,-22-72 1,36 96-52,1 0 0,0 0 0,0-1 0,1 1 0,1 0 0,0-1 0,1 1 0,0-1 1,1 1-1,0 0 0,1 0 0,0 0 0,8-18 0,-5 17-103,1 0 1,0 1-1,1 0 1,0 0-1,1 1 0,1 0 1,20-19-1,-12 15-88,0 1 0,2 0-1,0 2 1,27-13-1,6 2-148,0 3 0,2 2 0,62-11 0,-83 21 400,54-5 0,-77 12 169,0 0 1,0 1-1,0 1 1,0 0-1,0 0 1,0 1-1,0 1 1,-1 0-1,14 5 1,-21-7-95,0 1 1,0 0-1,0 0 1,0 0-1,0 1 1,0-1-1,0 1 1,-1 0-1,1-1 1,-1 1-1,0 0 1,0 0-1,0 0 1,0 1-1,-1-1 1,1 0-1,-1 1 1,0-1-1,0 1 1,0 0-1,0-1 1,-1 1-1,1 0 1,-1-1-1,0 1 1,0 0-1,-1-1 1,0 8-1,-3 9 525,0 0 0,-1 0 0,-16 38 0,16-44-549,-148 439-57,132-371 0,3 1 0,4 1 0,-5 140 0,17-140 0,1 162 0,4-188 0,2-1 0,15 68 0,-18-117-166,0 1 0,0-1 0,1 0 0,0-1 0,0 1 0,1 0 1,0-1-1,7 9 0,-9-13 88,-1-1 0,1 0 0,1 0 1,-1 0-1,0-1 0,0 1 0,1 0 0,-1-1 1,1 1-1,-1-1 0,1 0 0,-1 0 0,1 0 1,0 0-1,0 0 0,0-1 0,-1 1 0,1-1 1,0 0-1,0 0 0,0 0 0,0 0 0,0 0 1,-1-1-1,1 1 0,0-1 0,5-2 0,0 0-157,0-1 0,-1 0-1,1-1 1,-1 0-1,0 0 1,0 0 0,-1-1-1,0 0 1,0-1 0,0 1-1,-1-1 1,0 0-1,0 0 1,0-1 0,-1 1-1,0-1 1,-1 0-1,4-11 1,2-7-97,-2-1 0,0-1 1,-1 1-1,2-45 0,-7 39 661,-2 0 0,-2 0 0,0 0 0,-3 0 0,0 1-1,-2 0 1,-1 0 0,-2 1 0,-23-47 0,20 48 356,1-1 0,1 0 1,2-1-1,1 0 0,-6-44 0,15 70-674,0 1 0,0-1 0,0 1 0,1-1 0,-1 0 0,2 1 0,-1 0 1,0-1-1,1 1 0,0 0 0,1-1 0,-1 1 0,1 0 0,0 1 0,0-1 0,0 0 0,1 1 0,-1 0 0,1 0 0,0 0 0,0 0 0,1 1 0,-1-1 0,1 1 0,5-3 0,12-6-731,1 1 0,0 1 0,0 1 0,29-7-1,-36 12 108,13-5-2255,55-8 0,-6 11-4420,-9 6-3141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10.4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49 8997,'1'0'-16,"0"-3"509,1-1 1,0 1 0,0-1-1,0 1 1,1 0-1,-1 0 1,1 0-1,0 1 1,-1-1 0,1 1-1,0-1 1,1 1-1,-1 0 1,0 0-1,1 0 1,5-2 0,-7 4-129,-1 2-185,2 8-683,1 0-1,1 0 1,8 15 0,-12-22 334,1 0-905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11.1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32 13193,'-21'-26'3237,"17"21"2415,3 10-2900,-3 72 579,3-40-1030,-10 65 0,-58 258-2301,63-318-1268,1 1 0,3 0 0,1 0 0,3-1 0,1 1 0,10 50 1,-4-59-6507,0-15-5360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11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 12689,'12'-5'461,"1"0"0,0 1 0,0 1 0,0 0 0,0 1 0,0 0 0,0 1 0,1 1 0,-1 0 0,0 1 0,1 0 0,20 5 0,11 4 2,-1 1 1,0 3 0,-1 1-1,-1 2 1,74 42-1,-100-50-376,0 0 0,-1 2 0,0 0-1,0 0 1,-1 2 0,22 24 0,-33-34-65,0 1 0,-1-1 0,1 1 0,-1 0 0,1 0 0,-1 0 0,-1 0 0,1 0 0,0 1 0,-1-1 0,0 0 0,0 1 0,0-1 0,-1 1 0,1-1 0,-1 1 0,0-1 0,-1 1 0,1-1 0,-1 1 0,0-1 0,0 1 0,0-1 0,0 0 0,-1 1 0,0-1 0,0 0 0,0 0 0,0 0 0,-1 0 0,1-1 0,-1 1 0,-3 3 0,-7 5 72,1 0-1,-2 0 0,1-2 1,-2 1-1,1-2 0,-26 13 1,-105 40 385,77-35-335,-158 85-2267,201-94-735,24-18 2560,0 0 0,0 1-1,1-1 1,-1 1 0,0-1-1,1 1 1,-1-1-1,1 1 1,-1-1 0,1 1-1,-1 0 1,1-1 0,-1 1-1,1 0 1,0 0-1,-1-1 1,1 1 0,0 0-1,-1 0 1,1 0 0,0-1-1,0 1 1,0 1-1,19 12-8671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11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20 12469,'-8'-7'874,"-6"-6"7826,33 29-5637,40 23-1229,-32-22-1367,0 1 0,-2 1 0,26 24 1,-45-37-414,0 0 0,0 1 0,-1 0 0,0 0 0,0 0 0,0 0 0,-1 1 0,0 0 0,-1-1 0,0 1 1,0 1-1,-1-1 0,0 0 0,0 1 0,-1-1 0,1 13 0,-3-14-31,0 0 0,0 0 0,0 0 0,-1-1 0,0 1 0,0 0 0,-1-1 0,0 0-1,0 1 1,-1-1 0,1-1 0,-1 1 0,-7 8 0,9-12-12,0 1 1,0-1-1,-1 1 0,1-1 0,0 0 0,-1 0 1,0 0-1,1 0 0,-1-1 0,0 1 1,0-1-1,0 0 0,0 1 0,0-1 0,0-1 1,0 1-1,0 0 0,-1-1 0,1 1 1,0-1-1,0 0 0,-1 0 0,1-1 0,0 1 1,0-1-1,0 1 0,-1-1 0,1 0 0,0 0 1,0 0-1,-3-2 0,5 2-7,0 0-1,0 0 1,0 0-1,0 0 1,0 0-1,0 0 1,0 0-1,1 0 1,-1 0-1,0-1 1,1 1 0,-1 0-1,1 0 1,-1-1-1,1 1 1,-1 0-1,1-1 1,0 1-1,0-1 1,0 1-1,0 0 1,0-1-1,0 1 1,0-1-1,0 1 1,1 0-1,-1-1 1,0 1 0,1 0-1,-1-1 1,1 1-1,-1 0 1,1 0-1,0-1 1,0 0-1,3-5-17,0 0 0,0 1-1,1-1 1,8-8-1,0 2-78,0 1 0,2 1-1,-1 0 1,1 0 0,1 2-1,0 0 1,27-11 0,-6 6-201,2 1 0,52-10 0,-68 18 186,0 1 0,0 2 1,1 0-1,-1 2 1,0 0-1,31 5 0,-44-4-142,-1 1 0,1 0 0,-1 1 0,0-1 0,0 2-1,0-1 1,0 1 0,0 1 0,-1 0 0,0 0 0,0 0 0,0 1-1,-1 0 1,0 1 0,0 0 0,0 0 0,8 12 0,19 21-8018,-27-32 5308,7 6-6407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11.7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 8961,'10'-20'1936,"2"9"-472,1 5-320,9 6-236,0 0-588,10 6-516,22-1-688,-13 1-868,13 3-1740,7 8-1933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16.0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1 465 4140,'0'0'7100,"3"0"-6470,310-8 2188,-37-1-2215,480-4 351,334-2-665,3166 72-159,-2716-22 102,1611 29 1036,-3010-62-1221,399 0 211,-5-44 191,-482 35-352,-1-3-1,57-18 0,-96 24-50,0-1 0,0 0 0,-1 0 0,1-2 0,-1 1 0,-1-1 0,1-1 0,-1 0 0,-1-1 0,1 0 0,-1-1 0,-1 0 0,15-19 0,-18 18 27,0-1 0,0 0 0,-1 0 0,0 0 0,5-26 0,-8 33-63,0 1-1,0 0 1,0-1-1,0 1 1,1 0-1,0 0 1,0 0-1,0 1 1,0-1 0,1 1-1,-1 0 1,1 0-1,0 0 1,-1 0-1,2 1 1,-1-1-1,0 1 1,0 0-1,1 0 1,-1 1-1,7-2 1,14-4-71,0 1-1,44-5 1,-49 9 37,446-34-442,-228 22 314,-16-8 59,-107 9-540,207 1 0,-209 20-76,-97-6 703,-13-1 51,-1-4 99,0 0-58,0-1-1,0 1 1,-1-1 0,1 0-1,-1 0 1,0 1-1,0-1 1,0 0 0,0 0-1,-1 0 1,1 0-1,-1 0 1,-1-7 0,1 9-96,0 0 39,0 1 1,0 0-1,0 0 0,0 0 0,0 0 1,0-1-1,0 1 0,-1 0 0,1 0 1,0 0-1,-1 0 0,1 0 0,-1 0 1,1 0-1,-1 0 0,0 0 0,1 0 1,-1 0-1,0 0 0,0 0 1,-1-1-1,2 2-12,-1 0 1,0 0 0,1-1-1,-1 1 1,0 0 0,1 0 0,-1 0-1,0 0 1,0 0 0,1 0-1,-1 0 1,0 0 0,1 0-1,-1 1 1,0-1 0,1 0-1,-1 0 1,0 0 0,1 1-1,-1-1 1,1 0 0,-1 1-1,0-1 1,1 1 0,-1-1-1,1 1 1,-1-1 0,1 1-1,-1-1 1,1 1 0,-1 0 0,-4 6 67,1-1 1,0 1-1,1 0 1,-1 0-1,1 0 1,1 0 0,-1 1-1,-1 13 1,-8 69 591,9-58-454,-199 1582 5076,150-1232-4964,-3 23-1638,15-154-1417,33-204 1024,-16 52 0,9-57-3564,9-29 3024,-2 10-7360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11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32 158 10509,'0'0'2304,"-16"-6"-172,1 0 3329,21-5-4205,3-1-256,4 1-272,0 2-424,9-5-404,10-3-384,-4 3-724,1-4-916,-13 7-1092,0-6-1653,0 5-3840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13.9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292 173 5168,'-1'9'13885,"4"-22"-5649,-2 6-11435,0 4 5023,22-20-518,-7 2-1328,-14 19 35,0 0-16,2-2 66,1 0 0,-1 0 0,-1-1 0,1 1 0,-1-1 0,1 0 0,-1 0 0,-1 0 0,1 0 0,-1-1 0,0 1 0,0-1 1,2-9-1,-4 12 139,1 1-103,0 1 0,0-1 0,0 0 1,0 0-1,-1 0 0,1 0 0,-1 0 1,1 0-1,-1 0 0,0 0 0,0-4 1,0 6-73,0 0 1,0 0 0,0 0 0,0 0-1,0 0 1,0-1 0,0 1 0,0 0-1,0 0 1,0 0 0,-1 0-1,1 0 1,0 0 0,0 0 0,0 0-1,0-1 1,0 1 0,0 0 0,0 0-1,-1 0 1,1 0 0,0 0 0,0 0-1,0 0 1,0 0 0,0 0-1,0 0 1,-1 0 0,1 0 0,0 0-1,0 0 1,0 0 0,0 0 0,0 0-1,0 0 1,-1 0 0,1 0 0,0 0-1,0 0 1,0 0 0,0 0-1,0 0 1,0 1 0,-1-1 0,1 0-1,0 0 1,0 0 0,0 0 0,-12 14 775,-70 98-338,23-33-137,-62 108 0,114-174-328,0 2 0,0-1 0,1 1 0,1 0 0,1 0 0,0 0 0,1 1 0,0-1 0,1 1 0,1 16 0,1-22 0,1 0 0,1-1 0,0 1 0,0 0 0,0-1 0,1 0 0,1 0 0,0 0 0,0 0 0,1 0 0,-1-1 0,2 0 0,-1 0 0,2 0 0,-1-1 0,1 0 0,11 10 0,15 10-6,1-2 0,59 33 0,81 30-87,-146-74 67,-26-14 6,-1 1 0,1 0 0,0 0 1,0 0-1,-1 0 0,1 0 0,0 0 1,-1 1-1,1-1 0,-1 0 0,0 1 1,1-1-1,-1 1 0,0 0 0,0-1 1,1 3-1,-1-3 11,-1 0 1,0 0-1,0 0 0,0 0 1,0 0-1,0 0 0,0-1 0,-1 1 1,1 0-1,0 0 0,0 0 1,-1 0-1,1 0 0,0 0 1,-1-1-1,1 1 0,-1 0 1,1 0-1,-1-1 0,1 1 1,-1 0-1,0-1 0,1 1 1,-2 0-1,-3 3-11,0-1 0,-1 1 0,1-1 0,-1-1 1,0 1-1,0-1 0,0 0 0,-9 2 0,-88 9-142,99-13 163,-133 9-1198,113-8-69,1-1 1,0-2-1,-1 0 1,-25-7-1,40 7-1261,0 0 0,0 0 0,-16-1-1,-1 3-8591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14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0 184 13861,'22'-43'2136,"-12"23"-67,15 0-253,17-9-348,-4 18-300,3-3-240,13-3-352,13 8-644,9 0-260,0 4-644,7-1-768,-7 6-708,83 11-13034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14.9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183 72 10849,'-1'1'216,"-1"1"-1,1-1 1,-1 0 0,0 1-1,0-1 1,1 0-1,-1 0 1,0 0 0,0 0-1,0-1 1,0 1 0,0 0-1,0-1 1,0 0 0,0 1-1,-1-1 1,1 0-1,0 0 1,0 0 0,0 0-1,0 0 1,0-1 0,0 1-1,0-1 1,0 1 0,0-1-1,0 0 1,0 0-1,0 0 1,-3-1 0,-1-1 576,-10 2 2735,-14 14-990,26-9-2206,0 1 1,1-1-1,-1 1 0,1 0 0,1 0 0,-1 0 0,1 1 0,-1-1 0,2 1 1,-1-1-1,0 1 0,1-1 0,0 7 0,-4 7 160,-4 21-130,2 1 0,1 0 0,2 0 0,3 1 0,0-1 1,3 0-1,2 1 0,15 72 0,2-35-361,-19-73 0,0 0 0,1 0 0,0-1 0,0 1 0,0 0 0,0-1 0,1 0 0,0 0 0,0 0 0,6 5 0,5-2 0,-12-7-5,-1-1 1,1 0-1,0 1 1,-1-1-1,1-1 0,-1 1 1,1 0-1,0-1 1,-1 1-1,1-1 1,-1 0-1,1 1 0,-1-1 1,1-1-1,-1 1 1,0 0-1,4-3 0,-2 0-14,-1 1-1,0 0 1,0-1-1,0 1 0,0-1 1,-1 0-1,1 0 1,-1 0-1,3-7 0,1-9-85,-1 0-1,0 0 0,3-36 1,-5 39 59,7-169-653,-10 137 577,2 1 0,2 0-1,12-58 1,-14 98 92,1 0-1,-1 0 1,1 0-1,1 1 1,0-1-1,0 1 1,0 0 0,1 0-1,-1 0 1,2 1-1,-1-1 1,1 1-1,0 1 1,0-1-1,1 1 1,8-6 0,-5 6-9,0 0 1,0 0-1,1 1 1,-1 1-1,1 0 1,0 0-1,0 1 1,0 0-1,0 1 1,0 0-1,0 1 1,12 1-1,-14 0 31,0 0-1,0 0 1,-1 1-1,1 0 1,0 1 0,-1 0-1,0 0 1,0 0-1,0 1 1,0 1-1,-1-1 1,1 1 0,-1 0-1,0 1 1,-1 0-1,1 0 1,-1 0-1,0 1 1,-1 0 0,0 0-1,6 10 1,2 11 19,-1 1 0,-1 1 0,-2 0 0,-1 0 0,7 46 0,7 27 66,-10-60-61,1-1 0,3-1 0,30 59-1,-31-74 12,1 0 0,1 0-1,2-2 1,0 0 0,41 38-1,-58-60-23,1 0 0,-1 1-1,1-1 1,0 0 0,0-1-1,0 1 1,0 0 0,0-1-1,0 0 1,0 1 0,1-1-1,-1-1 1,0 1 0,1 0-1,-1-1 1,0 0 0,1 1-1,-1-1 1,7-1 0,-8 0-2,1 0 0,-1 0 1,1 0-1,-1 0 0,1-1 1,-1 1-1,1-1 0,-1 0 1,0 1-1,0-1 0,0 0 1,0 0-1,0 0 0,-1-1 1,1 1-1,-1 0 0,1-1 1,-1 1-1,0-1 0,0 1 1,0-1-1,0 0 0,0 1 1,0-5-1,5-20-10,-2-1-1,-1 0 1,-2 0-1,0 0 1,-7-51 0,-32-140-9,25 172 2,-1-1-1,-3 2 1,-1 0-1,-39-68 1,57 114 17,0-1-1,0 0 1,0 1 0,1-1-1,-1 0 1,0 0-1,0 1 1,1-1 0,-1 0-1,0 1 1,1-1-1,-1 1 1,1-1 0,-1 0-1,1 1 1,-1-1 0,1 1-1,-1-1 1,1 1-1,0 0 1,-1-1 0,2 0-1,14-9 6,-3 7-4,0 1-1,0 0 1,0 1 0,0 1-1,1 0 1,-1 1 0,23 3-1,-16-1 2,6 0-7,0 1-1,-1 2 1,1 0-1,-1 2 1,-1 1-1,1 1 1,-1 1-1,-1 1 1,27 18-1,-33-18 9,0 1-1,0 0 0,-2 2 0,0-1 1,0 2-1,-2 0 0,0 1 1,0 0-1,-2 1 0,0 0 0,13 32 1,-7 2 164,-2 1 0,-2 1 0,11 108 0,-16-94 1,-5-49-137,0-1 0,1 1 0,1-1 0,1 0 0,15 33 0,-17-43-22,0-1 0,0 0 0,1 0-1,0-1 1,0 1 0,1-1 0,0 0-1,0 0 1,0-1 0,1 0 0,0 0 0,0-1-1,0 0 1,0 0 0,15 5 0,-10-5-19,-1-1 0,1 0-1,0-1 1,0-1 0,-1 0 0,1 0 0,0-1 0,0-1-1,0 0 1,0-1 0,0 0 0,-1 0 0,1-1 0,-1-1-1,1 0 1,-1-1 0,-1 0 0,1 0 0,13-10 0,-7 3-27,0-1 0,-1-1 0,-1 0 1,0-1-1,0-1 0,-2 0 1,0-1-1,-1-1 0,-1 0 1,10-19-1,-9 11 18,0 0 0,-2-1 0,-1 0 0,-1-1 0,-1 1 0,-2-1 0,-1-1 0,2-46 0,-7 58 26,0-1 0,0 1 0,-2 0 0,0-1 1,-1 1-1,0 1 0,-2-1 0,0 1 0,-1 0 0,0 0 0,-2 1 0,1-1 0,-2 2 1,0 0-1,-16-18 0,9 16 11,0 0 0,-1 1 0,0 1 0,-1 1 0,-1 0 0,0 1 0,-1 1 0,0 2 0,-38-13 1,18 10-770,-1 2 0,0 2 1,-1 2-1,-59-2 1,85 8-171,0 0 0,0 1 0,-22 4 0,28-3-779,1 1 0,-1 0 1,-15 8-1,-39 26-11824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19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372 53 8405,'0'0'1827,"2"-1"-177,5-4-2506,-6 5 1312,0-1 0,0 1 0,0 0 1,0-1-1,-1 1 0,1-1 0,0 0 0,0 1 0,-1-1 1,1 1-1,0-1 0,-1 0 0,1 0 0,0 1 0,-1-1 1,1 0-1,-1 0 0,0 0 0,1 0 0,-1 0 1,0 0-1,1 1 0,-1-1 0,0 0 0,0 0 0,0-2 1,-1-7 402,1 9-648,0 0 1,0 0 0,0 0 0,-1 0 0,1 1 0,0-1 0,0 0 0,-1 0 0,1 0 0,0 1-1,-1-1 1,1 0 0,-1 0 0,1 1 0,-1-1 0,1 0 0,-1 1 0,-1-2 0,-14 8 4175,11-3-4235,-19 11-152,-1 2 0,2 0 0,0 2 0,1 1 0,1 0 0,1 2 0,1 0 0,1 1 0,0 1 0,2 1 0,1 0 0,1 1 0,-12 28 0,23-44 0,0 0 0,1 1 0,0-1 0,1 1 0,0 0 0,0-1 0,1 1 0,0 0 0,1-1 0,0 1 0,4 17 0,-2-17 0,0-1 0,0 0 0,1 0 0,0 0 0,0 0 0,1-1 0,1 0 0,-1 0 0,1 0 0,0-1 0,1 0 0,0 0 0,10 8 0,9 5 0,1-1 0,40 21 0,-62-37 0,48 26-127,-21-13-108,0 2 0,-1 1 0,-1 1 0,-2 2 0,39 36 0,-66-57 224,0 0 1,0 0 0,0 1 0,0-1 0,-1 1 0,1-1 0,-1 1 0,1-1-1,-1 1 1,1-1 0,-1 1 0,0-1 0,0 1 0,1-1 0,-1 1 0,0-1-1,-1 1 1,1 0 0,0-1 0,0 1 0,-1-1 0,1 1 0,-1-1 0,1 1-1,-1-1 1,0 1 0,1-1 0,-1 0 0,-2 3 0,1 0 8,-1-1-1,0 1 1,0-1 0,0 0-1,0 0 1,-1 0 0,1 0-1,-1 0 1,-6 3 0,-24 8 46,-1-2 1,0-2-1,-1-1 0,0-1 1,-62 4-1,-42 9-115,90-14-803,2-5-3372,45-2 717,22-20-15936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20.1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 12381,'-42'21'2182,"41"-20"-1970,0-1 0,0 0 0,-1 1 0,1-1 0,0 0 0,0 0-1,0 0 1,0 0 0,-1 0 0,1 0 0,0 0 0,0 0 0,0 0-1,0-1 1,-1 1 0,1 0 0,0-1 0,0 1 0,0-1 0,0 1-1,0-1 1,0 0 0,0 1 0,0-1 0,0 0 0,0 0 0,1 0 0,-5-4 3962,32 15-3288,1-2 0,0-1 0,0-1 0,53 3-1,-13 0-326,424 62 815,-203-23-1227,-271-43-139,-15-4-15,-41-14-15842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21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231 9 10869,'-29'5'1913,"24"-5"3445,28-14 5140,-14 37-9920,11 34 1639,-19-53-2114,0 0-1,0 1 1,-1-1-1,0 0 1,0 1 0,0-1-1,0 0 1,0 0 0,-1 1-1,0-1 1,0 0-1,-2 4 1,-10 19-103,-1-1 0,-2-1 0,0 0 0,-2-1 0,-40 43 0,-32 42 0,79-91 0,3 2 0,7-18 0,1-1 0,0 1 0,0 0 0,0-1 0,0 1 0,0 0 0,0-1 0,0 1 0,1 0 1,-1-1-1,1 1 0,-1-1 0,1 1 0,-1-1 0,1 1 0,0-1 0,0 1 0,0-1 0,0 0 0,0 1 0,0-1 0,0 0 0,0 0 0,1 1 0,2 0-1,-1 1 0,1-2-1,0 1 1,-1 0-1,1-1 1,0 0-1,0 1 1,0-2 0,7 2-1,6-1-44,1 0 0,-1-1 0,33-5 0,298-66-2467,-246 48 2167,-83 19 425,-12 3 51,0-1-1,1 1 1,-1-1-1,0-1 1,0 1 0,-1-1-1,10-6 1,-14 8 906,17 1-187,-17 0-846,-1-1 1,0 1-1,1 0 0,-1 0 1,1 1-1,-1-1 1,0 0-1,1 0 1,-1 1-1,0-1 0,1 0 1,-1 1-1,0 0 1,1-1-1,-1 1 1,0 0-1,0-1 0,0 1 1,2 2-1,-1 10-14,-2-11 9,-1 8 2,-1-1 0,1 1 0,-2-1 0,1 0 0,-2 0 0,1 0 0,-1 0 0,-10 16 0,-8 21 0,-6 22-788,-35 97-5719,56-141 4666,0 0 0,2 1 0,1 0-1,-2 49 1,6-28-11441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21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533 0 12741,'0'22'2186,"0"-18"-13,-2-5-2,1-1-1752,-1 1-1,0 0 1,1 0 0,-1 0-1,0 0 1,0 0 0,1 0 0,-1 1-1,0-1 1,0 1 0,0-1-1,0 1 1,0 0 0,-3-1-1,2 2 83,0 0-1,0 0 1,0 1-1,-1-1 0,1 1 1,0-1-1,-4 5 1,1-3-631,-69 37 1841,50-29-1167,2 2-1,-28 19 1,40-25-544,0 0 0,1 1 0,0 0 0,1 1 0,0 0 0,0 0 0,1 1 0,0 1 0,1-1 0,-8 15 0,13-21 0,1 1 0,0-1 0,0 0 0,0 0 0,1 1 0,-1-1 0,1 0 0,0 1 0,0-1 0,1 0 0,-1 1 0,1-1 0,2 6 0,-1-1 0,1-1 0,0 0 0,1 1 0,-1-1 0,7 9 0,2 0 0,0 0 0,0-1 0,19 18 0,18 20 0,-40-43 0,5 5 0,-2 0 0,1 0 0,-2 1 0,16 31 0,-25-44 0,0 0 0,0 0 0,-1 0 0,0 1 0,0-1 0,0 0 0,0 0 0,-1 1 0,1-1 0,-1 1 0,0-1 0,-1 0 0,1 1 0,-1-1 0,0 0 0,0 0 0,0 1 0,0-1 0,-1 0 0,0 0 0,0 0 0,0 0 0,0-1 0,0 1 0,-1 0 0,0-1 0,1 0 0,-5 4 0,-4 2 2,0 0-1,-1 0 1,0-2-1,0 1 1,-1-2 0,1 1-1,-25 7 1,-98 21-357,72-21-142,58-13-201,0 0 1,0-1 0,0 1 0,0-1 0,0 0 0,0 0-1,0 0 1,0-1 0,-6-1 0,-3 0-2150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21.8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 13381,'29'-20'2120,"-10"17"17,16-2-593,-1-1-344,-5 6-232,3 0-212,0 3-404,18 5-376,-8-2-480,-1 0-812,0 8-768,-3 0-3445,-6 6-4488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22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81 188 14261,'-11'13'2606,"0"1"0,2-1 0,0 2 0,-12 23-1,17-28-2060,1-1-1,0 1 0,0-1 0,1 1 0,-2 18 0,3-3-298,2-1 0,0 1 0,2 0-1,0-1 1,2 0 0,0 0 0,2 0-1,14 34 1,-17-49-298,0-1-1,1 0 1,0-1-1,0 1 1,1-1-1,7 8 1,-12-14 34,0-1 0,0 0 1,0 1-1,0-1 1,0 0-1,0 0 0,0 0 1,0 0-1,0 0 1,0 0-1,0 0 1,0 0-1,0 0 0,1 0 1,-1 0-1,0-1 1,0 1-1,0 0 0,1-1 1,0 0-35,2-1 27,0 1-1,0-1 1,0 0-1,0 0 1,0 0-1,-1 0 1,1-1-1,-1 1 1,1-1-1,-1 0 1,0 0-1,0 0 0,-1-1 1,4-5-1,3-4-26,0-1-1,9-22 1,-4 6-1,-2-1 0,-2 0 0,0 0 0,9-64 0,-17 73 78,0 0 0,-1-1 0,-2 1 1,0 0-1,-1 0 0,-1 0 0,-2 0 0,-7-25 0,9 37-63,1 2 15,0 1 1,0-1-1,-1 1 0,0 0 0,0-1 1,-1 2-1,0-1 0,0 0 0,0 1 0,-1-1 1,0 1-1,0 1 0,-1-1 0,-8-6 0,4 6-750,-2 7-4676,11 0 4718,0 1 0,-1-1 0,1 0 1,0 0-1,0 1 0,0-1 0,1 1 1,-1-1-1,0 1 0,0-1 0,1 1 1,-1-1-1,0 3 0,-3 18-10869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16.9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67 6237,'18'-41'7286,"-17"39"-5648,-1-1-118,3-18 1105,-7 27 1114,-10 38-1076,1 23-1034,-7 95 0,13-86-1110,-22 173 347,-18 173-5055,30-268-776,3-51-1077,-5 38-6129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22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17 12645,'1'0'88,"-1"-1"0,0 1 0,1 0 0,-1 0 0,0-1 0,0 1 0,1 0 1,-1-1-1,0 1 0,0 0 0,0-1 0,1 1 0,-1 0 0,0-1 0,0 1 0,0 0 0,0-1 0,0 1 0,0-1 0,0 1 0,0 0 0,0-1 0,0 1 0,0 0 0,0-1 0,0 1 0,0-1 1,0 1-1,0 0 0,0-1 0,0 1 0,-1 0 0,1-1 0,0 1 0,0 0 0,0-1 0,-1 1 0,1-1 0,-16-1 2824,5 1-1464,10 1-1312,0 1 0,1-1 0,-1 0 0,0 0 0,0 1 0,1-1 0,-1 1 0,0-1-1,1 1 1,-1-1 0,0 1 0,1-1 0,-1 1 0,1-1 0,-1 1 0,1 0 0,-1-1 0,1 1 0,-1 0 0,1 0-1,0-1 1,-1 1 0,1 0 0,0 0 0,-1 0 0,1 1 267,-9 24 774,1-1 0,2 1 0,0 1 1,-2 35-1,3-24-569,-7 49-228,4 1-1,4 0 0,3 0 1,14 104-1,-13-184-391,2-1 1,-1 1-1,1 0 0,0-1 0,0 1 1,1-1-1,5 10 0,-7-16 8,0 1-1,0 0 1,1-1-1,-1 1 0,0-1 1,1 0-1,-1 1 1,1-1-1,-1 0 1,1 0-1,0 0 1,-1 0-1,1 0 0,0 0 1,0-1-1,0 1 1,-1-1-1,1 1 1,0-1-1,0 0 1,0 1-1,0-1 0,0 0 1,0 0-1,0 0 1,0-1-1,0 1 1,0 0-1,0-1 1,-1 1-1,1-1 0,0 0 1,2-1-1,19-8-104,-1-1-1,0-2 1,31-22-1,31-19 39,-83 54 96,0 0-1,0 0 1,0 0-1,0 0 1,-1 0 0,1 0-1,0 0 1,0 0 0,0 0-1,0 0 1,0 0-1,-1 1 1,1-1 0,0 0-1,0 0 1,0 1 0,-1-1-1,1 1 1,0-1-1,-1 1 1,1-1 0,0 1-1,-1-1 1,2 2-1,9 11 96,-10-7-116,-1-1 0,0 0-1,0 0 1,-1 1 0,0-1-1,-2 8 1,1 2-7,-4 16 3,-10 34 0,11-49 0,1 1 0,0-1 0,1 1 0,0 0 0,2 0 0,0 0 0,1 0 0,2 21 0,-2-33-22,1-1-1,0 1 1,0 0 0,0-1-1,1 1 1,-1-1 0,1 1-1,4 6 1,-3-8-59,-1-1-1,1 1 1,-1-1 0,1 0-1,0 0 1,0 0-1,0 0 1,0-1 0,0 1-1,0-1 1,1 0 0,-1 0-1,5 1 1,13 2-1961,-1-2 1,1-1-1,-1 0 1,1-1-1,-1-1 1,39-8-1,-41 7-491,48-9-9086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22.6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81 11425,'0'0'2356,"9"-12"-148,1 1 2405,-23-1-2769,0 1 1796,1 5-2972,-1 0-220,22-5-4728,1 0 1552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24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187 86 6833,'0'-4'743,"1"0"0,0-1 0,0 1 0,0 0 0,1 0 0,-1 0 0,1 0 0,0 1 0,0-1 0,0 0 1,1 1-1,-1-1 0,1 1 0,0 0 0,0 0 0,4-4 0,18-10 1771,-23 15-1074,-5 6-379,-13 11-212,2 2-1,-1 0 1,2 0-1,-20 36 1,-40 87 533,73-139-1376,-14 30 161,0 0 0,2 1 0,2 1 0,0 0 0,3 0 0,1 1 0,-4 57 0,10-78-175,1 0 1,0 0 0,0-1-1,2 1 1,-1-1-1,2 1 1,-1-1 0,10 20-1,-8-23-49,-1 0 0,1 0-1,1-1 1,0 0 0,0 0 0,0 0-1,1 0 1,0-1 0,1-1 0,0 1-1,0-1 1,0 0 0,15 7 0,-3-3-197,0-2 1,1 0 0,1-1-1,33 7 1,-49-13 197,0 0 0,0 0 0,0-1 0,0 0 1,0 0-1,0 0 0,0-1 0,0 1 0,0-2 0,0 1 0,-1-1 0,12-4 0,-15 5 44,0 0 0,0 0-1,-1 0 1,1 0 0,0-1-1,0 1 1,-1-1 0,1 1-1,-1-1 1,1 1 0,-1-1 0,0 0-1,0 0 1,0 0 0,0 0-1,0 0 1,0 0 0,0 0-1,-1 0 1,1 0 0,-1 0-1,1 0 1,-1-1 0,0 1-1,0 0 1,0 0 0,0 0-1,0-1 1,0 1 0,-1 0-1,1 0 1,-1 0 0,0 0 0,1 0-1,-2-2 1,-1-1 3,0 0-1,0 1 1,-1-1 0,0 1-1,0 0 1,0 0 0,0 0-1,0 1 1,-1-1 0,0 1-1,1 0 1,-1 1 0,0-1-1,-9-2 1,1-2-5,-9-3-218,-1 1 0,0 1-1,0 1 1,-44-7 0,-2 3-4866,45 7 1825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25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205 207 12449,'-31'19'3663,"25"-16"-3156,0 0 1,1 0 0,0 1 0,0-1-1,0 1 1,0 0 0,0 1 0,1-1-1,0 1 1,0 0 0,0 0-1,-4 7 1,-6 12 56,1 1 1,2 1-1,0-1 1,1 2-1,2-1 1,1 1-1,1 1 0,-3 33 1,8-57-536,0 27 246,2 43-1,0-66-256,-1 1-1,2-1 0,-1 0 0,1 1 1,1-1-1,0 0 0,0 0 0,0 0 0,1-1 1,6 10-1,-9-15-27,-1-1 0,1 0 0,0 1 1,0-1-1,0 0 0,0 0 0,0 0 0,0 0 0,0 0 0,0 0 1,0 0-1,1 0 0,-1 0 0,0-1 0,1 1 0,-1 0 0,0-1 1,1 1-1,-1-1 0,1 0 0,-1 1 0,1-1 0,-1 0 0,1 0 1,-1 0-1,1 0 0,-1 0 0,1 0 0,-1 0 0,1-1 0,-1 1 1,1 0-1,-1-1 0,1 1 0,-1-1 0,0 0 0,1 1 0,-1-1 1,0 0-1,0 0 0,1 0 0,-1 0 0,0 0 0,0 0 0,0 0 1,0 0-1,0-1 0,-1 1 0,2-2 0,3-3-32,-1-1-1,0 1 1,0-1-1,-1 0 1,0-1-1,0 1 1,-1 0 0,3-11-1,-3 0-13,-1 1-1,-1-1 0,0 1 1,-1-1-1,-1 0 0,0 1 1,-2-1-1,-9-29 0,-7-6-107,-36-70-1,17 40 97,37 81 62,1 0-1,0-1 0,0 1 0,0-1 0,0 1 1,0-1-1,0 0 0,1 1 0,-1-1 0,1 0 1,0 0-1,-1 1 0,1-1 0,1 0 0,-1 0 1,0 1-1,1-1 0,-1 0 0,1 1 0,0-1 1,0 0-1,0 1 0,0-1 0,0 1 0,1 0 1,-1-1-1,1 1 0,0 0 0,-1 0 0,1 0 1,0 0-1,0 0 0,0 0 0,1 1 0,-1-1 1,0 1-1,1-1 0,-1 1 0,4-2 0,6-1 7,0 0 0,0 1 0,0 1 0,0 0 0,1 0 0,-1 1 0,21 1 0,13 1-22,0 3-1,0 2 0,0 1 0,-1 3 0,0 1 0,0 3 0,-2 1 0,61 30 0,-87-35 31,0 1 0,-1 0-1,0 1 1,0 0-1,-2 2 1,1 0-1,20 26 1,-26-28 19,0 1 0,-1 0 1,0 0-1,-1 1 0,0-1 1,-2 2-1,1-1 0,-2 1 1,0-1-1,3 20 0,-5-14 102,1 0-1,11 38 0,-11-50-100,0-1 0,0 0 0,1 1 0,0-1 0,0-1 0,1 1 0,0 0 0,0-1 0,11 10 0,-12-13-36,0 0 0,0-1 0,1 0 0,-1 0 0,1 0 1,-1-1-1,1 1 0,0-1 0,0 0 0,-1-1 0,1 1 0,0-1 0,10 0 0,2-1-159,0 0 0,24-6-1,-32 5 81,-2 0 0,1-1 1,0 0-1,0 0 0,-1 0 0,1-1 0,-1 0 0,0-1 1,-1 0-1,1 0 0,11-11 0,-7 3-58,-1 0-1,-1 0 1,0-1 0,12-23-1,-18 30 121,-1 1-1,0-1 0,-1 1 0,0-1 1,0 0-1,0 1 0,-1-1 1,0 0-1,0 0 0,-2-11 1,1-1 5,-2-8-32,0 1 0,-2 0 0,-1 1-1,-11-31 1,-9-40 136,25 91-87,1 1 0,-1-1 0,1 1 0,0-1 0,0 1 0,0-1-1,1 1 1,-1-1 0,1 1 0,0-1 0,0 1 0,1-1 0,-1 1 0,1 0 0,0 0 0,5-8 0,-3 7 2,1 0 0,-1 0 0,1 1 0,0-1 0,0 1 0,1 0 0,-1 0 0,1 1 0,0 0 0,9-4 0,4 0-21,1 0 0,1 2 0,-1 1-1,1 0 1,-1 1 0,27 1 0,-31 1 40,0 1 1,0 1-1,-1 1 1,1 0-1,0 1 0,-1 1 1,0 0-1,0 1 1,20 10-1,-27-11 74,0 1-1,-1-1 1,1 1 0,-1 1-1,-1-1 1,1 1 0,-1 0-1,0 1 1,0 0 0,-1 0-1,0 0 1,0 0 0,-1 1-1,0 0 1,0-1-1,-1 2 1,0-1 0,3 11-1,18 101 1249,-17-73-824,3-1 0,24 72-1,-28-104-455,0 0 0,1-1 0,0 0 0,1 0 0,0 0 0,1-1 0,0-1 0,1 0 0,0 0 0,1 0 0,0-2 0,19 13 0,-14-11-47,0-2 0,1 0 0,0-1 0,0 0 0,1-1 0,0-2 0,0 0 0,0 0 0,1-2 0,0 0-1,0-1 1,0-1 0,0-1 0,33-4 0,-45 3-20,0-1-1,0 1 0,0-2 1,0 1-1,-1-1 0,1 0 1,-1 0-1,0-1 0,0 0 1,0 0-1,0 0 0,-1-1 1,0 0-1,0 0 0,0 0 0,0 0 1,-1-1-1,0 0 0,0 0 1,0 0-1,3-9 0,-1 0-7,-1 1-1,0-1 1,-1-1-1,0 1 0,-2-1 1,0 1-1,0-1 1,-2-24-1,-1 19 19,-2-1 1,-1 1-1,0 0 0,-2 0 1,0 1-1,-1 0 0,-2 0 0,0 0 1,0 1-1,-2 0 0,-1 1 1,0 0-1,-1 1 0,-1 1 1,0 0-1,-20-16 0,10 10-148,-1 1-1,-1 2 0,-2 0 0,1 2 1,-2 1-1,0 1 0,-1 2 0,0 1 1,-1 1-1,-34-7 0,57 16-305,-6-1 72,0 0 1,-1 1-1,1 0 0,-20 1 1,30 1-65,-1 1 1,1 0 0,-1 0-1,1 0 1,-1 0-1,1 0 1,-8 4 0,9-3-298,0 0 0,0 0 0,0 0 0,0 1 0,1-1-1,-1 1 1,1-1 0,-1 1 0,1 0 0,0 0 0,-2 3 0,-15 34-9689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28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422 67 5797,'-3'-1'1708,"-26"-6"1760,26 6-352,3-4-2324,-1 0 0,0 0 1,1 0-1,-2 0 0,1 1 0,0-1 0,-1 0 0,0 1 0,0-1 0,-4-5 0,2 11 260,-15 15 31,8-7-616,0 1 1,1 0-1,-10 14 0,-58 69 1370,40-49-1284,2 1 0,-49 80 0,76-110-525,1 0 1,1 1-1,1 0 0,0 0 0,1 1 1,0-1-1,2 1 0,0 0 1,1 0-1,0 0 0,2 1 1,0-1-1,3 21 0,-1-29-61,0 1 1,0-1-1,1 0 0,0-1 0,1 1 1,0-1-1,1 1 0,-1-1 0,2 0 1,-1-1-1,1 1 0,0-1 0,0 0 0,1-1 1,0 1-1,0-1 0,1-1 0,0 1 1,0-2-1,0 1 0,0-1 0,1 0 1,0 0-1,0-1 0,9 2 0,-4-1-11,0-1 0,0 0-1,1-1 1,-1-1 0,1 0-1,-1-1 1,1-1 0,-1 0-1,1-1 1,-1 0-1,0-1 1,0-1 0,0 0-1,0-1 1,21-11 0,-31 14 38,-1 0 0,1 0 0,-1 0 1,0 0-1,0-1 0,0 1 1,0-1-1,0 0 0,0 0 0,-1 0 1,1 0-1,-1 0 0,0-1 0,0 1 1,0-1-1,-1 0 0,1 1 0,-1-1 1,0 0-1,0 0 0,0 0 1,0 0-1,-1 0 0,0 0 0,0 0 1,0 0-1,0 0 0,0 0 0,-1 0 1,0 0-1,0 1 0,0-1 0,0 0 1,0 0-1,-1 1 0,0-1 1,0 0-1,0 1 0,0 0 0,0-1 1,-1 1-1,1 0 0,-1 0 0,-4-3 1,-9-8-163,-1 1 0,0 1 1,-1 0-1,0 2 0,-1 0 0,0 0 1,-28-8-1,-4-4-3505,48 21 1324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30.0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288 129 5036,'0'0'4122,"-1"-2"-2971,1 1-996,-1-1 1,0 1-1,1 0 1,-1-1 0,1 1-1,-1-1 1,1 1-1,0-1 1,0 1-1,-1-1 1,1 1-1,0-1 1,0 1-1,1-1 1,-1 1-1,0 0 1,0-1-1,1-1 1,19-19 2700,-8 12-2353,56-55 8186,-73 66-7872,-3 1-600,1 0 0,-1 1-1,1 0 1,0 0 0,0 1-1,0 0 1,0 0 0,-9 8 0,-51 50 1080,35-30-874,18-20-292,1 1 1,0 1-1,1 0 1,0 1-1,1 0 1,1 1-1,-9 18 0,16-27-111,1 0 0,0-1-1,0 1 1,0 0 0,1 0 0,0 1-1,0-1 1,0 0 0,1 0-1,1 0 1,-1 0 0,1 1 0,0-1-1,0 0 1,1 0 0,0 0-1,1-1 1,-1 1 0,1 0-1,1-1 1,4 9 0,11 10-116,1 0 0,1-1 0,1-1 0,0-2 0,50 37 0,-42-35-131,0 2 0,-2 1 0,35 41 0,-60-64 214,-1 0 1,1 0-1,-1 1 1,0-1-1,0 1 1,0 0-1,0 0 1,-1-1-1,1 1 0,-1 0 1,0 0-1,0 1 1,-1-1-1,1 0 1,-1 0-1,0 0 1,0 0-1,0 1 1,0-1-1,-1 0 1,0 0-1,0 0 1,0 0-1,0 0 1,-1 0-1,1 0 1,-1-1-1,0 1 1,0 0-1,-1-1 0,1 1 1,-1-1-1,0 0 1,1 0-1,-6 4 1,-7 5 1,1 0 0,-2-1 1,1-1-1,-2 0 0,1-1 0,-25 9 1,-46 14-46,56-22-596,1 1 0,-41 22-1,65-30 151,0 0-1,1-1 1,-1 0-1,0 0 1,-10 2-1,2 0-1056,8-6-1737,-2-11 1208,2-3-3810,15-3-2524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30.2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52 9361,'6'-20'2164,"7"12"-336,-4-1-244,14 4-284,-4-1-259,16 3-325,22 3-36,-3 0-184,9 6-244,10-1-388,7 4-572,-1 0-604,-3-4-749,0 10-2343,4-4-3413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30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 1 11537,'-24'23'2199,"23"-21"-1967,0-1 0,0 0-1,0 1 1,0-1 0,0 1 0,0-1 0,1 1-1,-1-1 1,1 1 0,-1 0 0,1-1 0,0 1 0,-1 0-1,1-1 1,0 1 0,0 0 0,0-1 0,1 4-1,-2 7 744,-1-7-564,0 1 0,0-1 0,-1 0 0,0 1-1,0-1 1,0-1 0,-6 7 0,-13 22 1281,7-5-1072,2 1 0,0 1 1,2 0-1,1 1 0,-10 56 1,19-77-582,1-1 1,0 1 0,0 0-1,1-1 1,0 1-1,1-1 1,0 1 0,0-1-1,1 1 1,0-1-1,1 0 1,0 0-1,0-1 1,1 1 0,0-1-1,1 0 1,-1 0-1,12 10 1,-15-16-38,1 0 0,-1-1 0,1 1 0,-1-1 0,1 0 0,-1 0 1,1 0-1,0 0 0,-1 0 0,1 0 0,0-1 0,0 1 0,0-1 0,-1 0 0,1 0 0,0 0 0,0 0 1,0-1-1,0 1 0,-1-1 0,1 0 0,0 1 0,-1-1 0,1 0 0,4-3 0,1 0-31,-1 0 0,1-1 0,-1 1 0,0-2 0,0 1 0,10-12 0,-3 1-202,-1-1-1,0-1 1,-2 0 0,0-1-1,-1 0 1,12-31-1,30-121-1036,-51 169 1263,2-10-49,1 1 0,0-1-1,1 1 1,0 0-1,0 0 1,2 1 0,-1 0-1,1 0 1,14-15-1,-17 21 44,1 1-1,-1 0 1,1 0-1,0 0 1,0 0-1,0 1 1,0 0-1,0 0 1,0 0-1,1 1 0,6-1 1,4-1-17,0 1 0,23 1 0,-27 1 46,0 0 0,0 1 1,0 0-1,0 1 1,-1 1-1,1 0 0,-1 0 1,18 9-1,-24-10-6,-1 1 1,1-1-1,-1 1 1,0 0-1,0 1 0,0-1 1,0 1-1,-1 0 0,1 0 1,-1 0-1,0 0 1,0 0-1,-1 1 0,1-1 1,-1 1-1,0 0 0,0 0 1,0 0-1,-1 0 1,0 0-1,0 0 0,0 7 1,0 10 225,-2-1 0,-1 1 1,-1-1-1,-7 31 0,4-23 302,-5 60 0,10-80-483,1-1-1,1 1 0,0 0 1,0-1-1,0 1 1,1-1-1,1 1 0,-1-1 1,1 0-1,1 0 1,5 10-1,-4-12-20,1 0 1,-1 0-1,2 0 1,-1-1-1,1 0 1,-1 0-1,1 0 1,1-1-1,-1 0 1,1-1-1,-1 1 0,16 3 1,-15-5-8,1-1-1,-1 0 1,1 0-1,-1-1 1,1 0-1,-1 0 1,1-1-1,0 0 1,-1-1-1,0 0 1,12-4-1,-16 5-19,0-1 0,0 0 0,-1 0 0,1 0 0,0 0 0,-1-1 0,0 1 0,1-1 0,-1 0 0,0 0 0,-1 0-1,1-1 1,0 1 0,-1-1 0,0 1 0,0-1 0,0 0 0,0 0 0,0 0 0,-1 0 0,0 0 0,0 0 0,0 0-1,0-7 1,0 1-5,-1 0-1,0 0 1,-1 0-1,-1 0 1,1 0-1,-2 0 1,1 1-1,-1-1 0,-1 1 1,1-1-1,-2 1 1,1 0-1,-1 1 1,-1-1-1,-8-11 1,-10-7-61,-1 0 1,-55-45 0,52 49-44,14 11-252,-1 0 0,0 2 0,-1-1 0,0 2 0,-1 0 0,0 1 0,0 1 0,-23-7 0,-23 4-4022,51 9 1475,-1 1 0,-25 3 0,13 3-6862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31.6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49 8405,'-6'-32'17008,"3"19"-18002,3 10 4023,-3 3-2746,1 0-250,1-1 0,-1 1 0,1 0 0,-1 0 0,1 1 1,-1-1-1,1 0 0,-1 1 0,1-1 0,-1 0 0,1 1 1,-1 0-1,1-1 0,0 1 0,-1 0 0,1 0 0,0-1 1,0 1-1,0 0 0,-1 0 0,1 1 0,0-1 0,0 0 1,0 2-1,-1 1 91,0 1 1,0 0 0,1 0-1,0 0 1,0 0 0,0 7-1,0-6-83,-3 32 417,0-2-3,-13 56 0,10-62-338,2 0-1,0 0 1,3 0 0,0 1-1,3 33 1,0-51-81,0 0 0,6 25 0,-6-34-26,0 0-1,0 0 1,1-1-1,-1 1 1,1 0 0,0-1-1,0 0 1,0 1-1,1-1 1,-1 0 0,1 0-1,-1 0 1,1-1-1,4 4 1,-4-5-11,-1 0 0,1 0 0,-1 0 0,1 0 0,-1-1 0,1 1 0,-1-1 0,1 0 0,0 0 0,-1 0 0,1 0-1,0 0 1,-1 0 0,6-2 0,32-11-102,-30 8 36,0-1 0,0 0 0,0-1 1,-1 0-1,0 0 0,-1-1 1,1 0-1,7-11 0,53-78-413,-52 71 394,-15 24 50,-4 5-35,1 0 81,-1 0 1,1 0 0,-1 0 0,0 0 0,0-1-1,0 1 1,-1-1 0,-2 3 0,-8 11 86,2 3-31,1 0 1,0 1-1,1 0 0,-11 42 1,19-60-62,1 0 0,0 1 0,0-1 1,0 0-1,0 1 0,0-1 0,0 0 1,0 1-1,1-1 0,-1 0 0,1 1 1,0-1-1,0 0 0,0 0 1,0 0-1,0 0 0,0 0 0,0 0 1,3 2-1,-1 0 3,0-1 1,0-1-1,1 1 0,-1 0 1,1-1-1,0 0 0,0 1 1,0-2-1,7 4 1,0-2-123,1 0 0,0 0 0,0-1 0,1 0 1,-1-1-1,16-1 0,-5-3-746,-1 0 0,24-7 0,-37 8 542,2-1-700,-1-1 0,1 0 0,-1 0 0,0-1-1,-1-1 1,1 1 0,8-8 0,8-4-4916,-3 2-4423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39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0 195 6149,'0'0'8148,"1"-3"-6255,0 0-1671,0-1 1,0 0-1,0 1 0,1-1 1,-1 1-1,1-1 0,0 1 1,0 0-1,1 0 0,-1-1 0,1 2 1,-1-1-1,1 0 0,0 1 1,0-1-1,0 1 0,0 0 0,1 0 1,-1 0-1,0 0 0,7-2 1,10-5 54,0 1 1,1 0-1,-1 2 1,1 0-1,33-4 1,113-4-19,-68 8-414,105-17-1647,134-9-7939,-177 28 1418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17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299 1 12353,'-13'21'5026,"-29"36"-1,26-36-3351,-21 32 1,14-14-1187,1 1 0,2 1 0,1 1 1,3 1-1,-14 52 0,-5 79-5497,17-58-5211,11-58-249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37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97 4764,'0'0'5759,"-3"-1"-4389,-2-1-532,-1 1 1,0-1-1,0 1 0,0 0 0,0 0 0,-1 1 1,1-1-1,0 1 0,-10 2 0,15-2-704,-1 0 0,1 0-1,0 0 1,-1-1 0,1 1 0,0 0-1,-1 0 1,1-1 0,0 1 0,-1-1-1,1 1 1,0-1 0,0 0 0,0 1-1,-2-2 1,3 1-43,1 1-1,-1 0 1,0-1 0,0 1-1,0-1 1,0 1-1,1 0 1,-1-1-1,0 1 1,0-1 0,0 1-1,1 0 1,-1-1-1,0 1 1,1 0 0,-1 0-1,0-1 1,1 1-1,-1 0 1,0 0 0,1-1-1,-1 1 1,1 0-1,-1 0 1,0 0 0,1 0-1,-1 0 1,1-1-1,44-11 1154,6 7-1456,72 3 1,-31 2-527,211-19-3398,-97-1-3547,-41 5-2639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40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5020,'0'0'16829,"-1"0"-16807,0 1-1,0 0 1,0 0 0,0 0-1,0 0 1,0 0-1,0 0 1,1 0-1,-1 0 1,0 0-1,1 0 1,-1 1 0,1-1-1,-1 2 1,3-1-76,1 0 0,-1 0 0,1-1 0,-1 1 0,1-1 0,0 1 0,0-1 0,0 0 0,0 0 0,0 0 1,0 0-1,4 0 0,1 1-175,28 6-1404,0-2-1,0-2 1,1-1-1,47-2 1,-20 0-1382,64 2-4062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38.4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29 209 7837,'-28'-32'10215,"29"29"-9254,-1 0-895,1 1 1,0-1-1,-1 1 0,1 0 0,0-1 0,0 1 1,0 0-1,1-1 0,-1 1 0,1 0 1,-1 0-1,1 0 0,0 0 0,-1 1 0,1-1 1,0 0-1,0 1 0,0-1 0,1 1 0,-1 0 1,0-1-1,0 1 0,1 0 0,-1 0 1,1 1-1,-1-1 0,5 0 0,90-22-8,162-16 0,-181 30-540,178-18-2852,-83 12-2387,-15 3-2741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40.8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49 4888,'0'0'16227,"5"0"-15854,294-23-4257,-161 8-2792,-43 5-1268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41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74 212 7597,'-26'9'1684,"10"-15"-68,0 3 1404,7-11-1616,3-1 869,12-5-1425,0 0-276,13 6-60,23-12-124,-1 12-100,13-6-260,6 3-360,10 3-676,13 2-876,6 1-3137,12-3-3980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58.6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43 2640,'-8'-13'499,"10"7"10,26 7 6267,-29-3-6770,1 0 1,-1 0 0,0 0-1,0 0 1,0 0 0,0 0-1,0 0 1,0 1 0,-1-1-1,1 0 1,-3-2 0,-17 10-597,16-1-2845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00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92 3280,'1'-2'123,"1"1"0,0-1 0,0 1 0,0-1-1,0 1 1,0 0 0,0 0 0,0 0 0,0 0 0,1 0 0,-1 0-1,4 0 1,27-14 1273,24-23 654,-53 30-1533,8-6 12566,-9 14-13031,0 1 1,0 0 0,-1 0 0,1 0 0,0 0 0,-1 0-1,1 0 1,-1 1 0,1-1 0,-1 1 0,0 0-1,0-1 1,0 1 0,0 0 0,0 0 0,0 1-1,3 3 1,-1 2 64,0-1 0,-1 1 0,1 0 0,-1 0 0,2 11 0,6 31 287,5 66-1,-14-83-338,2 0 0,1-1 0,2 0 0,1 0 0,23 58 0,-28-85-58,0-1-1,0 0 0,0 0 0,1 0 1,-1 0-1,1 0 0,0-1 0,0 1 1,0-1-1,0 0 0,1 0 1,-1-1-1,1 1 0,0-1 0,0 0 1,0 0-1,0-1 0,0 0 0,0 0 1,0 0-1,0 0 0,1-1 1,7 0-1,11 0-9,-1-1 0,0-2 0,1 0 0,22-7 0,108-32-28,185-77 0,102-29-191,32 60-13,6 41-112,-107 28 205,117-11-4154,-391 15-3627,-55 7-774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00.3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43 5713,'-44'0'3480,"56"-12"-1832,1 1 1008,0 0-1496,-1 2 2521,-2 18-5145,-1-1-533,-15 6-2299,-3 1-3301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56.0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1 663 2608,'12'-5'391,"4"-2"109,-10 6 3733,1 0 3607,-7 1-7836,1-1 1,-1 1-1,1 0 0,-1 0 1,0-1-1,1 1 0,-1-1 0,0 1 1,1 0-1,-1-1 0,0 1 1,1-1-1,-1 1 0,0-1 0,0 1 1,0-1-1,1 1 0,-1-1 1,0 1-1,0-1 0,0 1 0,0-2 1,0 1 14,0 0 0,0 0 0,1 1 0,-1-1 1,0 0-1,1 0 0,-1 0 0,0 0 0,1 0 1,-1 0-1,1 1 0,-1-1 0,1 0 0,0 0 1,-1 1-1,1-1 0,1-1 0,126-28 109,-101 19 43,0-1 0,-1-1 0,0-2 0,45-34 0,-50 32-13,-2 0 0,0-2 0,31-40 0,19-20 28,-59 69-174,0 1-1,1 0 1,0 1 0,19-11 0,4-4 110,-27 17-123,0 1 1,0 1-1,1-1 1,16-6-1,77-22 362,45-11-169,-127 41-199,1 0 0,-1 2 0,32 0 1,31-2-43,-53 0 87,38 1 1,3 1-116,85-4 127,67-5-66,337-34 136,-434 40-86,105-10-22,-54 5-229,-110 2 220,68 2-1,82 18 79,-64-2-8,410 16-71,-214-20 26,46 18 82,-195-10-118,-121-8 65,61 3-4,52-1-87,-30 14-37,-140-19 104,61 12-35,0 3 0,-1 3 0,81 36 0,-76-25 17,-2 4-1,157 94 0,-178-91 12,2-2 0,103 44-1,-130-64 115,-1 1 0,0 3 0,-2 0-1,56 48 1,-72-55-81,26 24 47,-13-11-31,3 4 103,-33-29-92,8 6 70,0 0-134,-8-7 97,8 4-28,0 3-66,-8-7 42,-1 0-25,17 50 82,-18-49-125,15 15 199,-12-14-3425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56.9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18 4436,'-5'11'1902,"1"-11"-4,1-15 1641,3 1-764,3 29-1264,-1 17-1087,-1-1 0,-2 0 0,0 0 0,-3 0 0,0 0 0,-18 59-1,-22 41 326,-7 24-104,43-126-423,1 1 0,2 0 0,-3 35 0,8-58-147,-1-1 0,1 1 1,1 0-1,-1 0 0,1 0 0,0-1 0,0 1 1,1 0-1,0-1 0,0 1 0,1-1 0,3 7 1,-4-10-54,1 0 1,-1 0 0,1-1 0,0 1-1,0-1 1,0 1 0,0-1-1,1 0 1,-1 0 0,1 0 0,-1 0-1,1-1 1,0 0 0,-1 0-1,1 0 1,0 0 0,0 0 0,0-1-1,0 1 1,0-1 0,7-1-1,47-3 81,0-3 0,0-2-1,80-24 1,-65 15-167,99-23-750,94-22-2617,-87 25-3168,-34 9-2707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17.9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440 52 11725,'-36'0'1409,"14"0"467,-36 4 0,53-3-1636,0 0 0,-1 0 0,1 1 0,0-1 0,0 1 0,0 0 1,0 0-1,0 1 0,0 0 0,0 0 0,-7 6 0,0 4 293,-1 1 0,2 1 0,0 0 0,-13 24 0,-32 71 1139,51-100-1520,-18 44 319,2 1 0,2 0 0,3 2 0,3-1 0,2 2 0,2 0 0,-1 72 0,9-67-265,2 0 0,4 0 0,2 0 0,2 0 0,4-2 0,31 94 0,-30-115-155,2-2 0,2 0 0,2 0 0,1-2 0,2-1 0,1-1 0,1 0 0,48 46 0,-52-61-111,0 0 1,2-1 0,0-1 0,1-1 0,1-1 0,0-2 0,1 0 0,0-2 0,1 0 0,0-2 0,1-1 0,-1-2-1,41 5 1,-31-7-160,0-3 0,1-1 0,-1-2 0,0-1 0,0-2 0,-1-2 0,1-1 0,52-20 0,-66 19 86,0 0-1,-1-2 1,0-1 0,-1 0 0,0-2-1,-1-1 1,-1 0 0,0-1 0,-1-1-1,-1-1 1,0 0 0,-2-1 0,25-39-1,-24 28 38,-2-1-1,-2 0 0,0 0 1,-2-1-1,-2 0 0,-1-1 0,5-55 1,-8 32-4,-3 0 0,-2 0 0,-16-99 0,7 103 73,-2 1-1,-3 1 1,-2 0-1,-1 1 1,-4 1 0,-1 1-1,-2 1 1,-2 1 0,-2 1-1,-49-56 1,43 60-15,-2 2-1,-1 1 1,-2 2 0,-2 2-1,-1 1 1,-1 3 0,-1 1 0,-2 3-1,0 2 1,-63-22 0,74 33-310,0 3 0,0 1-1,-1 1 1,-58-3 0,72 10-383,0 1 0,0 0 0,-30 7 1,38-5-412,0 1 1,1 0-1,0 1 1,0 1-1,-24 13 1,-18 22-7619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4:57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956 23 6285,'35'-19'1402,"-29"15"6246,-5 6-7541,0 0 0,0 0 1,0-1-1,0 1 0,0 0 1,0 0-1,1-1 0,-1 1 1,0-1-1,1 1 0,3 1 1,5 8 277,2 10 66,-1 2 0,-1-1 0,-1 1 0,-2 0 0,11 47 0,8 23 342,29 41-94,0 1-312,-53-128-361,3 6 5,-1 0 1,0 1-1,-1-1 0,2 24 1,-5-33-30,1-1 0,-2 1 0,1 0 0,0 0 1,-1 0-1,0-1 0,0 1 0,0 0 0,0-1 1,-1 1-1,1-1 0,-1 1 0,0-1 0,0 0 1,0 0-1,0 0 0,-1 0 0,1 0 0,-1 0 1,0 0-1,-6 4 0,-4 1 4,0-1 0,-1 0-1,1 0 1,-2-1 0,1-1 0,-1-1-1,-27 6 1,-117 8-24,82-12 31,-101 10-7,-194 29-2639,222-18-869,40-7-3263,82-16 778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02.4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0 552 3044,'27'-2'775,"-22"1"5517,-5 0-6265,1 0 0,-1 0 0,0 1 0,1-1 0,-1 0 0,1 0 0,-1 0 0,1 0 0,-1 0 0,1 1 0,0-1 0,-1 0 0,1 1 0,0-1 0,-1 0 0,1 1 0,0-1 0,0 1 0,0-1 0,0 1 0,-1-1 0,1 1 0,0 0 0,0-1 0,0 1 0,0 0 0,0 0 0,0 0 0,2 0 0,27-3 304,-29 3-331,2 0 549,-1-3-489,0 0 1,0 0-1,0 1 1,1-1-1,-1 0 1,1 1-1,-1 0 0,1-1 1,0 1-1,0 0 1,0 0-1,3-1 0,67-31 430,86-35-29,403-80-41,-105 49-313,146-8 20,-364 79-90,-171 23-44,-64 6-12,15 2-16,-1 1 15,-14-3-68,-26-3-10987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02.8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146 50 5020,'-2'-3'1911,"-19"-20"1742,21 22-3559,0 1 0,0-1 0,0 1 0,-1-1 0,1 1 0,0-1 0,0 0 0,0 1 0,0-1 0,0 1 0,0-1 0,1 1 0,-1-1 0,0 1 0,0-1 0,0 1 0,0-1 0,0 1 0,1-1 0,-1 1 1,0 0-1,1-1 0,-1 1 0,0-1 0,1 1 0,-1 0 0,0-1 0,1 1 0,0-1 0,8-7 7847,-8 17-7803,-1 0-1,-1 1 1,1-1 0,-2 0 0,1 0-1,-1 0 1,-1 0 0,1 0-1,-6 11 1,-5 20-18,-70 269-626,79-290-409,0 1 1,-1 29 0,-1 12-8285,2-41 1788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03.0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68 5052,'9'0'502,"1"-1"-1,-1 0 1,0 0-1,0-1 0,1 0 1,-1-1-1,12-5 0,7-3 277,-1 2-1,1 1 1,0 1-1,1 2 1,0 1-1,56-2 1,-75 6-783,1 1 0,-1 0-1,1 1 1,-1 0 0,0 0 0,0 1-1,0 0 1,0 1 0,10 5 0,-14-5-754,1 0 1,0 0 0,-1 1-1,0 0 1,0 0 0,-1 0-1,9 11 1,-3 5-4645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03.2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0 118 8737,'6'-17'2244,"4"3"-444,-1 5-224,1-2-320,3 2-251,-1-2-197,17 5-216,12-3-108,-3 4-304,-22 5-428,22-6-660,10-3-493,-29 4-379,6 2-2348,4 0-3105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03.6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 5753,'9'-26'7686,"-10"35"-7232,0-1 0,0 1 0,1-1 0,0 1 0,0 0 0,1-1 0,0 1 0,3 8 0,-2-8-302,-1 0 0,0 0 0,0 0 0,0 0 0,-2 0 0,0 14 0,-1-11-33,1 1 0,0 0 0,1-1 0,3 26 0,-3-36-101,1 1 1,-1-1-1,-1 1 0,1-1 0,0 0 0,0 1 0,-1-1 0,0 0 0,-1 4 0,1-1-4,0-2 147,24-31-381,-9 9 185,60-75-164,-63 81 380,2 0 1,-1 1-1,2 1 1,27-19-1,-36 27-103,0 0 1,-1 0-1,2 1 0,-1 0 0,0 0 0,0 0 1,1 1-1,-1-1 0,1 1 0,-1 0 0,1 1 1,-1 0-1,1 0 0,0 0 0,-1 0 1,1 1-1,-1 0 0,1 0 0,-1 0 0,1 1 1,-1 0-1,0 0 0,0 0 0,0 1 0,0 0 1,0 0-1,-1 0 0,1 0 0,-1 1 0,0 0 1,0-1-1,0 2 0,0-1 0,-1 0 0,0 1 1,0 0-1,0-1 0,0 1 0,-1 0 1,1 1-1,-2-1 0,3 8 0,-1 4-382,-1-1-1,-1 0 1,0 1-1,-1-1 1,-1 1-1,0-1 0,-8 30 1,-1 27-9511,10-53 1694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04.1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424 497 4808,'5'-17'1497,"-4"14"2403,-3 1-2815,0 0-911,0 0 1,-1-1 0,0 1 0,1 0 0,-1 1-1,0-1 1,0 0 0,0 1 0,0 0 0,0-1-1,0 1 1,-1 1 0,1-1 0,0 0 0,-1 1-1,1 0 1,0-1 0,-1 1 0,1 1 0,0-1-1,-1 0 1,-3 2 0,-9 0 92,0 1 0,1 0-1,0 1 1,-1 1 0,2 1 0,-1 0-1,1 0 1,-1 2 0,2 0 0,-24 17-1,19-11-43,1 1 0,0 0 0,1 1 0,0 1 0,2 0 0,-25 38 0,34-46-162,1 0-1,0 0 1,1 0-1,-1 0 1,2 1-1,-1-1 1,1 1-1,0 14 1,1-21-61,1 0 1,0-1-1,0 1 0,0-1 1,0 1-1,0 0 1,0-1-1,1 1 1,0-1-1,-1 1 0,1-1 1,0 1-1,0-1 1,0 1-1,0-1 0,1 0 1,-1 0-1,1 0 1,-1 0-1,1 0 1,0 0-1,0 0 0,0 0 1,0 0-1,0-1 1,0 1-1,0-1 1,1 0-1,-1 0 0,0 0 1,1 0-1,-1 0 1,1 0-1,4 1 1,2-2-36,0 0 0,-1 0 1,1-1-1,-1 0 1,1 0-1,0-1 1,-1 0-1,0 0 0,0-1 1,0 0-1,0-1 1,0 0-1,0 0 0,-1-1 1,0 1-1,0-2 1,0 1-1,8-9 1,7-8-43,-1-1 1,-2 0-1,32-48 1,1-15 74,-3-1 1,58-150 0,-37 38 59,-65 188-93,6-14 313,-9 23-42,-5 13 8,-9 24 296,-27 57 1,6-17-208,13-26-508,-46 136 335,59-158-1686,-5 41 1,10-48-1088,1 0 1,3 37-1,3-23-5092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04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1 409 7249,'0'0'5890,"3"0"-4898,55 1 982,-29 1-1618,0-2 1,0 0-1,0-3 0,34-6 1,-58 7-347,0 1 0,0-1-1,0-1 1,0 1 0,5-5 0,1 0 20,-8 5-20,-1-1-1,1 0 1,-1 0-1,0 0 1,0 0-1,0-1 1,0 1-1,-1 0 0,1-1 1,-1 0-1,0 1 1,0-1-1,0 0 1,0 1-1,-1-1 1,1-5-1,-1 5 31,1 2-2,-1 1-1,1 0 1,-1 0-1,0-1 1,0 1 0,0 0-1,0-1 1,0 1-1,0 0 1,0-1 0,0 1-1,0 0 1,-1 0-1,1-1 1,0 1 0,-1 0-1,1 0 1,-1-1-1,0 1 1,1 0-1,-1 0 1,0 0 0,0 0-1,1 0 1,-1 0-1,-2-2 1,1 3-2,0-1-1,0 0 1,0 1-1,0 0 1,0-1 0,0 1-1,0 0 1,0 0-1,0 0 1,0 0-1,0 1 1,0-1 0,0 0-1,0 1 1,-2 0-1,-7 3 96,1 0-1,0 0 0,0 1 0,-14 9 1,11-3 35,0 1 1,1 0 0,1 0 0,0 1 0,-13 20 0,14-18-94,2 0-1,0 0 1,1 1-1,0 0 1,1 1 0,1-1-1,-3 19 1,7-29-60,0 0 1,1 0-1,-1 0 0,1 0 1,1 0-1,-1 0 0,1 0 1,0 0-1,0-1 0,4 11 1,-3-12-22,0-1 1,0 1-1,0-1 1,0 0-1,1 0 1,-1 0-1,1 0 1,0 0-1,0-1 1,0 1-1,0-1 1,0 0-1,0 0 1,1 0-1,-1 0 1,1 0-1,-1-1 1,6 2-1,-2-2-71,1 0 0,0 0 0,0-1 0,0 0-1,0-1 1,0 1 0,-1-1 0,1-1 0,0 0-1,12-4 1,-11 3 0,14-4-81,1-2 0,-2-1 1,0-1-1,0 0 1,-1-2-1,0 0 1,-1-2-1,-1 0 0,0-1 1,-1-1-1,-1-1 1,0 0-1,21-32 1,-11 9 196,-2-1 1,-2 0 0,-1-2 0,-3-1 0,26-84 0,-21 41 1199,-23 86-528,-17 21 105,5 0-581,0 1 1,2 0-1,0 1 1,1 0-1,-9 39 1,-13 34 287,-18 34-505,-59 255 0,98-352-677,-5 29-847,12-30-2168,9-2-3656,-2-17-263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04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 9697,'15'-5'634,"0"0"-1,-1 1 1,2 1 0,-1 0-1,0 1 1,1 1 0,-1 0-1,0 1 1,1 1 0,16 2 0,-12 2-268,0 0 0,-1 1 0,37 17 0,-55-21-304,0-1-1,0 1 0,0 0 1,0 0-1,0 0 0,-1 0 1,1 1-1,-1-1 0,1 0 1,-1 0-1,0 0 0,0 0 1,0 0-1,0 0 0,-1 4 1,0-3-16,0 0 1,0 0 0,0 0-1,-1 0 1,1 0-1,-1 0 1,1 0 0,-1 0-1,0 0 1,-1-1-1,1 1 1,0-1 0,-1 0-1,-3 3 1,-45 28 235,14-10-542,-9 9-3313,44-30 1018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05.5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71 4536,'38'-6'4349,"-34"6"-3828,71 6 1623,-71-6-385,-1-1-1330,35-4 780,-29-29 560,-11 16-1321,-2 6-335,-4 12 149,-12 24 243,-1 6-109,13-20-261,0 1 1,-10 19 0,16-26-116,0 0 0,1 1 0,-1-1 0,1 0 0,0 1 0,0-1 0,0 1 0,1 0 0,-1-1 0,1 1 0,1 8 0,0-9-12,-1 0 0,1 0 0,-1-1-1,1 1 1,0 0 0,0-1 0,1 1 0,-1-1 0,1 1 0,0-1-1,0 0 1,0 1 0,0-1 0,0 0 0,1 0 0,0-1 0,-1 1-1,1-1 1,0 1 0,0-1 0,6 4 0,-5-5-8,0 0 1,0 0-1,0 0 1,0 0-1,0-1 1,0 0-1,1 1 1,-1-1-1,0-1 1,0 1-1,0-1 1,0 0-1,0 1 1,0-2-1,6-1 1,0-1 1,-1 0-1,0 0 1,0-1 0,-1 0 0,11-8-1,66-54-77,-82 65 15,0 3-80,0-1 121,-1 0 20,1 1 0,-1-1 1,1 0-1,-1 1 0,1 0 0,-1-1 1,1 1-1,-1 0 0,0 0 1,1 0-1,-1 1 0,0-1 0,0 0 1,0 1-1,0 0 0,3 2 0,2 7 3,0-1-1,-1 1 1,9 22-1,-10-23 10,-4-7 80,5-5-51,1 1 1,0-1-1,-1 0 0,1 0 1,-1-1-1,0 0 0,0 0 1,0 0-1,0-1 1,0 0-1,-1 0 0,0 0 1,7-7-1,-5 4 12,2 0 0,-1 1 0,1 0 0,12-6 0,-8 6 77,1 1-1,0 0 0,0 1 1,0 1-1,0 0 0,0 1 1,17-1-1,-26 3-103,-1 0 0,0 1 1,0-1-1,0 1 0,0 0 0,0 0 1,0 0-1,0 0 0,0 1 1,0-1-1,0 1 0,0 0 0,-1 0 1,1 1-1,-1-1 0,0 1 0,1 0 1,-1 0-1,-1 0 0,1 0 1,0 0-1,-1 0 0,1 1 0,-1 0 1,0-1-1,0 1 0,-1 0 0,3 6 1,0 5-425,-1-1 0,4 29 1,-6-30-977,1 0 0,0-1 0,1 1 0,5 14 0,0-11-2866,6-4-2212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18.7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287 114 5533,'5'-7'1400,"0"0"-1,-1 0 1,0 0 0,0-1 0,-1 0 0,1 0 0,-2 0 0,1 0 0,1-10 0,-4 17-1135,0-1 0,0 0-1,0 0 1,0 1-1,0-1 1,0 0-1,-1 0 1,1 0-1,-1 1 1,1-1-1,-1 0 1,0 1-1,-1-3 1,2 4-189,0 0 0,0 0 0,-1-1 0,1 1 0,-1 0 0,1 0 0,0 0 1,-1 0-1,1 0 0,0 0 0,-1-1 0,1 1 0,-1 0 0,1 0 0,0 0 0,-1 0 0,1 0 0,-1 0 0,1 1 1,0-1-1,-1 0 0,1 0 0,0 0 0,-1 0 0,1 0 0,0 0 0,-1 1 0,1-1 0,0 0 0,-1 0 0,1 1 1,0-1-1,-1 0 0,1 1 0,-4 3 160,0 0 1,1 0 0,-1 0-1,1 1 1,0-1 0,-4 11-1,-9 27 177,1 0-1,3 2 1,2 0-1,-6 46 0,4-20-287,-15 85-858,-34 151-4697,-8-32-4527,29-136-681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05.9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299 615 6205,'0'0'5869,"-1"-2"-4922,1 1-882,0 0 1,-1 0-1,1 0 0,0 0 0,-1 1 1,1-1-1,-1 0 0,1 0 0,-1 0 0,1 1 1,-1-1-1,0 0 0,1 0 0,-1 1 1,0-1-1,0 1 0,0-1 0,1 1 0,-1-1 1,0 1-1,0-1 0,0 1 0,0 0 1,0-1-1,0 1 0,0 0 0,0 0 0,0 0 1,1 0-1,-1 0 0,0 0 0,0 0 1,0 0-1,0 0 0,0 0 0,-2 1 0,-2 2 175,-1-1-1,0 2 0,1-1 0,-1 0 1,-5 7-1,9-9-214,-33 26 569,1 2 1,1 2 0,-43 52-1,66-69-453,1 1-1,0 0 1,-11 27 0,20-41-136,-1 0 1,1 0 0,0 1 0,0-1-1,-1 0 1,1 0 0,0 1-1,0-1 1,1 0 0,-1 1-1,0-1 1,0 0 0,1 0-1,-1 1 1,0-1 0,1 0-1,-1 0 1,1 0 0,0 0-1,-1 0 1,1 0 0,0 0-1,0 0 1,0 0 0,-1 0-1,1 0 1,0 0 0,0 0-1,0 0 1,1-1 0,-1 1-1,0-1 1,0 1 0,0-1-1,0 1 1,1-1 0,-1 1-1,2-1 1,2 1-9,-1-1 1,1 0-1,-1-1 0,0 1 0,1-1 0,-1 0 1,0 0-1,1 0 0,-1-1 0,0 1 1,0-1-1,0 0 0,0 0 0,0 0 0,4-4 1,6-5-42,0-1 0,17-18 0,-26 25 47,27-30-42,-2-1-1,-1-2 0,-2 0 0,-2-2 0,-2-1 1,23-54-1,85-269-129,-117 315 191,-8 27 96,0 0-1,16-35 1,-65 128 608,-125 304 116,100-213-2761,59-135-92,2 1-1,-5 31 1,11-27-2177,11-3-2067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06.3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97 7565,'-7'3'4693,"12"-3"-2210,27-6-1315,-2 0-375,73-19 623,-101 24-1405,-1-1 1,1 1-1,-1-1 1,0 1 0,1-1-1,-1 0 1,0 0-1,0 1 1,0-1-1,0 0 1,-1 0 0,1 0-1,-1 0 1,1 0-1,0-4 1,-17-22 52,10 25-16,-7 5-51,6-2 26,1 0 0,0 1-1,0 0 1,0 0 0,0 1 0,0-1 0,0 1 0,0 1-1,1-1 1,-10 7 0,2 0 78,0 0 1,1 2-1,0-1 0,1 2 0,0-1 1,-12 18-1,20-25-97,1 0 1,-1 0-1,0 0 0,1 1 1,0-1-1,0 1 0,1-1 1,-1 1-1,1 0 1,0 0-1,0-1 0,0 1 1,1 0-1,0 0 0,0 0 1,0 0-1,0 0 1,1 0-1,0 0 0,0-1 1,0 1-1,0 0 0,1 0 1,3 5-1,1 1-504,0 0 1,1-1-1,9 12 0,-13-18-411,2-1 0,-1 1 0,0 0 0,1-1 0,-1 0 0,1 0 0,0-1 0,0 1 0,9 3 0,4-1-4477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06.8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4312,'38'0'2035,"-19"23"-305,15 11-788,-18-19-790,0 1 0,-2 0-1,0 1 1,18 29 0,-31-44-62,-1-1-78,0 0 0,0 0 0,0 0 0,0 1 1,0-1-1,0 0 0,0 0 0,1 0 1,-1 0-1,0 0 0,1 0 0,-1 0 0,1 0 1,-1 0-1,2 1 0,1 7 4756,17-57-3471,-19 46-1101,6-10 292,-7 11-468,0 1 0,1-1 0,-1 1 0,0-1 0,1 0 0,-1 1 0,1-1 0,-1 1 0,1-1 0,-1 1 0,1-1 0,0 1-1,-1 0 1,1-1 0,-1 1 0,1 0 0,0-1 0,-1 1 0,1 0 0,0 0 0,0-1 0,-1 1 0,1 0 0,0 0 0,-1 0 0,2 0 0,17 9 409,-18-7-385,1 1 0,-1-1 0,0 1 0,0-1 1,-1 0-1,1 1 0,0 0 0,-1-1 0,0 1 0,1-1 0,-1 1 0,0-1 0,-1 6 0,-14 70 311,15-74-355,-1-1 65,0 0 1,0 1-1,0-1 1,1 1-1,0-1 1,0 1-1,0 4 1,49-37-23,69-56 0,-78 54-50,1 1-1,71-37 1,-110 65 6,0 1-1,0 0 0,0 0 0,0 0 1,1 0-1,-1 0 0,0 0 0,1 0 0,-1 1 1,1-1-1,-1 1 0,1 0 0,-1 0 1,0 0-1,1 0 0,-1 0 0,1 1 0,-1-1 1,1 1-1,-1-1 0,0 1 0,1 0 0,-1 0 1,0 0-1,0 0 0,0 0 0,1 1 1,-1-1-1,2 3 0,0 0 26,-1 1 0,0 0 1,-1-1-1,1 1 0,-1 0 0,0 1 0,0-1 1,0 0-1,-1 0 0,2 10 0,8 49-310,19 95 397,-8-82-3164,9-4-4558,-21-53 1881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07.0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 6149,'7'31'1524,"-4"-14"-116,3 3-156,-6-3-240,3 3-132,1 0-144,2 0-140,-6 12 32,-3-4-268,0 4-96,-1 19-316,1-37-444,-3 15-400,6 2-716,-16-11-1844,3 3-1857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07.2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92 6621,'-22'5'1784,"28"-16"-156,1 0-292,15 2-244,-3 3-192,13-2-104,22-4-232,-7 7-128,4 2-152,9-3-444,1 0-540,9 1-456,-4 2-932,4 0-1260,6-6-1657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07.9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1 132 11441,'1'5'622,"1"1"1,-1 0-1,1 0 0,1-1 0,-1 1 1,1-1-1,0 1 0,0-1 0,0 0 0,1-1 1,7 9-1,5 9 206,104 152 2093,38 58-1806,-153-225-1077,0 1-1,0-1 0,1 0 1,0 0-1,0 0 1,1-1-1,0 0 0,9 6 1,-15-12-38,0 0 1,0 0-1,1 0 1,-1 0-1,0 0 1,0 0-1,0 0 1,1-1-1,-1 1 1,0 0-1,0-1 1,0 1-1,0-1 1,0 1-1,0-1 1,0 0-1,2-1 1,1 0-1,1-1 5,-1 0 0,1 0 0,-1 0 0,1-1-1,-1 0 1,0 0 0,0 0 0,-1 0 0,1 0 0,4-10 0,28-56 67,-22 39-108,29-62-119,-12 23-80,61-99 1,-81 151-288,1 1 1,1 0-1,1 1 0,0 0 1,1 1-1,0 1 1,1 0-1,1 1 0,0 1 1,25-13-1,-32 20-582,0 0 0,1 1 1,-1 1-1,1-1 0,0 2 0,19-3 0,17 3-6031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08.1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 1 7321,'0'0'6955,"0"3"-6472,-1 13-266,-2 1 0,0-1-1,-1 0 1,0 0 0,-13 29-1,7-20-29,-8 38 0,-6 10 72,23-72-278,0 1 0,0 0-1,1 0 1,-1-1 0,0 1-1,1 0 1,-1 0 0,1 0-1,0 0 1,0 0 0,0 0-1,0 0 1,0 0 0,0 0-1,0-1 1,0 1 0,1 0-1,-1 0 1,1 0 0,0 0-1,-1 0 1,1-1 0,1 3-1,-1-3-81,1 0-1,-1 0 0,1 0 0,0 0 1,-1-1-1,1 1 0,0 0 1,0-1-1,-1 1 0,1-1 0,0 0 1,0 1-1,0-1 0,0 0 1,-1 0-1,1 0 0,0 0 0,3-1 1,8-2-1245,0 0 0,0 0 0,-1-1 0,17-8 0,-10 4-3236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08.3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26 5328,'-14'-21'1344,"12"17"1578,1 7-2232,1 12-304,0 0 0,0 0 0,1 0 0,1 0 0,7 23 0,-6-23-316,-2-11-21,0 0 0,1 1 0,0-1-1,0 0 1,0 0 0,5 7-1,2 3 14,-8-13-29,27-17 37,-22 9-113,1 0 1,-1 0-1,0-1 0,7-13 1,-8 12-204,1 0 0,0 1 0,12-14 1,22-20-4276,-16 21 46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09.3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 5180,'16'-5'1169,"0"-1"4063,-6 14-5824,-4 4-404,13-24-6013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10.0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0 154 6693,'36'-66'3600,"0"-5"5973,-28 54-6646,-10 37-1375,0-12-1278,-21 117 1691,12-73-1751,2 1 0,-3 87 0,18 37-3109,0-65-1320,-6-96 2079,2 0 0,0 0 0,6 23 0,5 2-6452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19.1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108 109 8873,'4'-24'909,"2"-30"2612,-6 52-3032,0 0-1,1-1 0,-1 1 0,1 0 1,0-1-1,-1 1 0,1 0 1,0 0-1,1 0 0,-1 0 1,2-3-1,2 3 2251,-7 19-1564,-25 70-392,-11 43-893,24-70-731,-16 70-2860,14-42-3711,9-34-1400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10.3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97 8049,'1'-7'512,"0"-1"-1,0 0 1,1 1 0,0-1 0,0 1-1,1 0 1,4-8 0,-6 13-349,1-1 0,-1 1 1,1 0-1,0 0 0,-1 1 0,1-1 1,0 0-1,0 0 0,0 1 0,0 0 1,1-1-1,-1 1 0,0 0 0,1 0 1,-1 0-1,0 0 0,1 0 1,-1 1-1,1-1 0,0 1 0,-1 0 1,1-1-1,-1 1 0,1 0 0,-1 1 1,5 0-1,16 2 96,-1 2 1,-1 1 0,1 1-1,-1 0 1,0 2-1,-1 0 1,0 1 0,31 22-1,-27-15-95,-1 1-1,-1 1 0,0 1 1,-1 0-1,-1 2 1,20 29-1,-29-34-57,0 0-1,-1 0 1,-1 1-1,0 0 1,-2 0-1,0 1 1,-1 0-1,6 36 0,-10-39-52,0 0-1,-2 0 1,0 1 0,-1-1-1,-1 0 1,0 0-1,-1 0 1,-1-1-1,0 1 1,-1-1-1,-10 20 1,-17 26-176,-3-1-1,-65 83 1,-10 16-4443,98-142 3540,1 0-605,3 0-2605,4 4-2562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10.8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167 481 5473,'-11'11'1007,"10"-6"127,25-9 1242,41-19 903,147-83 2652,-207 103-5246,-6 1-242,-14 3-63,-24 7-107,15 1-49,0 1 0,1 2 0,-28 17-1,8-3-4,11-8-60,1 2 0,-35 29 0,51-37-109,1 1 0,1 0 0,1 0-1,-1 2 1,2-1 0,-12 21 0,21-32-45,1 0 1,-1-1 0,1 1 0,0 0-1,0 0 1,1 0 0,-1 0-1,0 0 1,1 0 0,0 0-1,0 0 1,0 0 0,0 0-1,0 0 1,0-1 0,1 1 0,0 0-1,-1 0 1,1 0 0,0 0-1,0 0 1,1-1 0,-1 1-1,1 0 1,-1-1 0,1 1 0,0-1-1,0 0 1,0 1 0,0-1-1,0 0 1,0 0 0,6 3-1,-1 0-12,0-1 0,1 1-1,-1-1 1,1 0-1,0-1 1,0 0-1,1 0 1,-1-1 0,1 0-1,11 1 1,2-3-44,0-1 0,0 0 1,0-2-1,0 0 0,0-2 0,-1 0 1,0-1-1,0-2 0,35-16 0,-20 5-30,-1-1 0,-1-2 0,0-2 0,42-38-1,-39 23 8,0-1 0,-3-2-1,46-74 1,-59 86 56,87-163 91,-53 89 323,-41 83 180,-20 45 427,-30 81 551,-37 121 185,59-174-1609,2 2-1,-6 71 1,-15 152-2839,15-141-612,14-38-2274,4-92 4694,1 0-3785,7 8-2652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11.7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19 603 5893,'-6'2'1735,"15"0"-701,-6-1-727,1 0 993,-1-2-228,3 1-874,0 0 0,0 0 0,0 0 0,0 1 0,0 0 0,-1 0 0,1 0 0,0 1 0,-1 0 0,1 0 0,-1 0 0,1 1 0,-1 0 0,0 0 0,0 0 0,0 1 0,-1-1 0,1 1 0,-1 0 0,7 8 0,-6-7-14,0 0-1,0 1 0,0 0 0,-1 0 0,1 0 0,4 11 0,-7-13-107,-1 0-1,0 0 0,0 0 1,0 0-1,0 0 0,0 1 1,-1-1-1,0 0 1,0 0-1,0 1 0,-1-1 1,1 0-1,-1 0 0,-1 5 1,-2 0-1,0 1 0,0-1 0,-1 0 0,0 0 1,-1-1-1,0 0 0,0 0 0,-1 0 0,0 0 1,0-1-1,-1-1 0,0 1 0,0-1 1,-10 6-1,-70 60-1257,86-70 499,11-3-1592,1 0 2037,-1-1 1,0 1 0,-1-2 0,1 1 0,0-1 0,-1-1-1,16-8 1,67-46-297,-45 27 564,36-26 879,-51 34-231,1 1 1,51-25-1,58-17 1284,-138 63-1355,-10 21-236,6-16-354,0-1 0,0 1 0,0 0 1,0-1-1,0 1 0,1 0 0,0 0 0,0-1 1,0 1-1,0 0 0,1 0 0,-1 0 1,1-1-1,0 1 0,0 0 0,0-1 0,1 1 1,-1-1-1,1 1 0,0-1 0,0 0 1,0 0-1,0 0 0,1 0 0,-1 0 0,1 0 1,0-1-1,0 1 0,0-1 0,0 0 1,0 1-1,0-2 0,0 1 0,1 0 0,-1-1 1,5 2-1,3 1-10,0-1 0,0 0 1,0-1-1,0 0 0,0 0 1,0-2-1,0 1 0,1-1 1,-1-1-1,0 0 0,15-3 0,41-21 1061,-20 7-167,-40 17-859,1 0 1,0 1 0,0 0 0,0 0-1,-1 0 1,1 1 0,0 1-1,0-1 1,7 4 0,-8-4-4,58 16 6,-31-7-305,1-1 0,0-3 0,65 6 1,-96-12 359,15 0-97,-3 1 30,0 1 1,0 0-1,15 5 0,26 4-3,-39-9-70,-1-1 0,0 0 0,0-1 0,1-1 0,-1-1 0,20-4 0,-30 4 18,0 0-1,-1 0 1,1 0 0,0-1 0,-1-1 0,0 1 0,0-1 0,0 0 0,0 0-1,0-1 1,-1 1 0,0-1 0,0 0 0,0-1 0,-1 1 0,0-1 0,6-9 0,-1-3-3,0-1 0,-1 0 1,-1 0-1,0-1 1,-2 0-1,0 0 0,-1 0 1,1-30-1,-4 48 17,-1 1-1,0 0 1,0-1-1,0 1 1,0 0-1,0 0 1,-1-1 0,1 1-1,0 0 1,-1-1-1,1 1 1,-1 0-1,1 0 1,-1 0-1,1-1 1,-1 1-1,0 0 1,1 0-1,-1 0 1,0 0 0,0 0-1,0 0 1,0 1-1,0-1 1,0 0-1,0 0 1,0 1-1,0-1 1,-1 0-1,1 1 1,0-1 0,0 1-1,0 0 1,-1-1-1,1 1 1,0 0-1,-1 0 1,1 0-1,0 0 1,-3 0-1,-4 1-1,0 0-1,-1 1 0,1 0 0,0 0 1,-9 4-1,7-2-101,-10 5-20,0 0 1,1 2-1,1 0 0,0 1 1,0 0-1,1 2 1,-17 17-1,33-30 53,21 3-81,-19-4 157,1 0 0,-1 1 0,1-1 0,-1 0 0,1 0 0,-1 1 0,1-1 0,-1 0 0,1-1 0,-1 1 0,1 0 0,0 0 0,-1-1 0,1 1 0,-1-1 0,0 1 0,1-1 0,-1 1 0,1-1 0,-1 0 0,2-1 0,6-5-8,-1-1 1,0 1 0,-1-1-1,0 0 1,0-1 0,0 0-1,9-18 1,11-14-15,-2 1 31,-1 0-1,-3-2 0,-1 0 0,20-64 0,-20 53 165,1 0-1,42-73 1,-63 126-164,0 0 0,0 0 1,0-1-1,0 1 0,1 0 0,-1 0 0,0-1 1,0 1-1,0 0 0,0 0 0,0-1 0,0 1 1,0 0-1,1 0 0,-1 0 0,0-1 0,0 1 1,0 0-1,0 0 0,1 0 0,-1 0 0,0-1 1,0 1-1,1 0 0,-1 0 0,0 0 0,0 0 0,1 0 1,-1 0-1,0 0 0,0 0 0,1 0 0,-1 0 1,0 0-1,0 0 0,1 0 0,-1 0 0,0 0 1,0 0-1,1 0 0,-1 0 0,0 0 0,0 0 1,1 0-1,-1 0 0,0 0 0,1 1 0,3 15 230,-2 30-41,-3-2-129,-3 234-193,21-94-3619,-3-97-2549,-5-47 194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12.4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197 1 6045,'-2'2'873,"-1"1"0,0-1 0,1 0 1,-1 0-1,0 0 0,0 0 1,-1-1-1,1 1 0,0-1 1,-4 1-1,-11 2-1282,15-4 635,0 1-41,-29 1 82,29-2-182,-16 3 39,15-2-103,1-1-1,-1 1 0,1 0 0,-1 1 0,1-1 0,-1 0 1,1 1-1,0 0 0,0 0 0,0 0 0,0 0 0,0 0 1,0 1-1,1-1 0,-5 6 0,3-3 21,0 1-1,0 0 1,1 1-1,0-1 1,0 1 0,-3 9-1,6-12-28,-1-1 0,1 0 0,0 0 0,0 0 0,0 0 0,1 0-1,-1 1 1,1-1 0,-1 0 0,3 4 0,-2 0 9,0-4-26,1 0 1,-1 0 0,1 0-1,0 0 1,0 0 0,0-1 0,0 1-1,0 0 1,1-1 0,-1 0 0,1 1-1,0-1 1,3 2 0,-4-2 17,0-1-13,0 0 0,1 0 0,-1 0 0,0 0 0,0 0 1,1-1-1,-1 1 0,1-1 0,-1 1 0,0-1 0,1 0 0,-1 0 0,1 0 0,-1 0 1,1-1-1,-1 1 0,0 0 0,1-1 0,-1 0 0,0 0 0,1 1 0,-1-1 0,0-1 1,0 1-1,0 0 0,0 0 0,0-1 0,0 1 0,3-4 0,3-2-17,0 0 0,0-1-1,-1 0 1,1-1 0,6-11-1,5-12-24,24-57 0,-42 87 42,0-1-34,0 6-18,22 55 44,-22-56-8,26 17 62,-23-13-200,0 1 1,1-1 0,0 0 0,0 0 0,0 0 0,1-1 0,0 0 0,0 0 0,0 0-1,1-1 1,0 0 0,-1 0 0,13 4 0,-16-7-205,15-11-236,-17 10 579,0 0 1,1-1-1,-1 1 0,0-1 1,0 1-1,1-1 0,-1 1 1,0-1-1,0 0 0,0 0 1,0 0-1,0 0 0,0 0 1,0 0-1,0 0 0,-1 0 1,2-1-1,3-9 65,-1 1 0,0-1 0,5-18 0,-8 21 231,1 0 1,1 1 0,-1-1-1,1 1 1,0 0-1,1 0 1,0 0 0,4-7-1,-6 12 311,1 2-576,1 0 0,-1 0 0,1 0 0,-1 1 0,0-1 1,1 1-1,-1 0 0,0 0 0,0 0 0,0 0 0,0 1 1,0-1-1,4 3 0,-1 1-489,-1 0-1,0 1 1,0-1-1,-1 1 1,5 7-1,-6-8 66,0-2-166,4 5-26,-5-2-3624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12.5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92 6529,'0'0'3304,"3"-23"-2120,0 0 936,17 14-1352,-1 4-140,3-4-132,-3-2-376,0 8-212,0-3-512,0 6-420,3-3-620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13.8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223 5 3324,'9'14'8446,"-21"-30"-7542,10 14 1865,6 9-2636,-1 0-1,1 0 0,-1 1 0,0-1 0,-1 1 0,0 0 0,0 0 1,-1 0-1,0 0 0,0 9 0,-1-11-95,-1 0 0,1 0 0,-2 0 0,1 0 0,-1 0 0,0 0 0,0 0-1,0 0 1,-1-1 0,0 1 0,0-1 0,-1 0 0,1 0 0,-6 5 0,2-3-53,-1 0 1,0 0-1,0-1 1,-1-1-1,0 1 1,0-1-1,0-1 0,0 0 1,-1 0-1,1-1 1,-1 0-1,0-1 1,0 0-1,-14 1 1,21-2-161,-1-1 1,1 1 0,0-1 0,0 0 0,0 0-1,-1-1 1,1 1 0,0 0 0,0-1 0,0 0 0,-4-1-1,6 1-73,0 0 0,-1 0 0,1 0 0,0 0 0,0 0 0,0 0 0,0 0 0,1 0 0,-1 0-1,0 0 1,0 0 0,1 0 0,-1-1 0,0 1 0,1 0 0,0-1 0,-1 1 0,1 0 0,0-1-1,-1 1 1,1-1 0,0 1 0,0 0 0,0-1 0,0 1 0,0-1 0,1-1 0,2-14-4908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16.7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115 176 2552,'3'-3'333,"1"1"-1,-2 0 0,1-1 1,0 0-1,0 0 0,-1 1 1,1-1-1,-1-1 1,0 1-1,0 0 0,3-7 1,11-42 1423,-10 31-1357,-4 18-351,0 0-1,0 0 1,0 1 0,0-1-1,0 1 1,0-1 0,1 1-1,-1 0 1,1 0 0,0 0 0,0 0-1,-1 1 1,1-1 0,0 1-1,0 0 1,1-1 0,2 1-1,18-6 28,0 1-1,1 2 1,0 0-1,34 0 1,103 9 110,-106-3-195,-27 0 41,-1 0 0,1 2 1,-1 1-1,44 13 0,-66-15-41,0 0 0,0 0 0,0 0 0,-1 1 0,7 4 0,0 1 4,-10-6 13,0 0-1,0-1 0,-1 1 0,1 0 0,-1 0 1,0 0-1,0 0 0,0 0 0,0 0 1,1 6-1,-2-6-12,0 0 0,0 0 0,-1-1 0,1 1 0,-1 0 0,1 0 0,-1-1 0,0 1 1,-1 2-1,-18 43-6,-1-1 0,-3-1 0,-47 67 0,2-16 21,-73 112 48,136-199-31,0 0 1,1 1-1,0 0 0,1 0 1,0 0-1,1 1 1,0-1-1,1 1 1,0 0-1,1-1 1,0 15-1,2-17-12,0 0 0,0 0 1,1-1-1,0 1 0,1 0 0,0-1 0,1 1 0,-1-1 1,2 0-1,-1 0 0,1 0 0,0-1 0,0 0 0,1 0 1,8 8-1,7 5-3,2-2 0,0 0 0,1-1 0,0-1 0,50 24 0,-21-17 13,108 32 0,-149-51 6,1-1-1,0 0 1,0-1-1,0 0 1,0-1-1,0-1 1,21-1-1,-26-1-3,-1 1-1,0-1 1,0 0-1,0-1 1,0 0-1,0 0 1,0 0-1,-1-1 1,0 0-1,1 0 1,-1-1-1,-1 0 1,1 0-1,-1 0 1,7-9-1,-2 2-3,3-3-3,0-1 1,-1 0-1,14-25 1,10-25-20,-35 64 1,0-1-1,0 0 1,0 1 0,-1-1 0,1 0 0,-1 0 0,0 1 0,0-1 0,0 0-1,0-3 1,-1 0-6,2 3-21,-1 2 26,-1 0 1,1 1-1,0-1 1,0 0-1,-1 1 0,1-1 1,0 0-1,0 0 1,0 1-1,0-1 1,0 0-1,0 0 0,0 1 1,0-1-1,0 0 1,0 0-1,1 1 1,-1-1-1,1-1 1,-1 1-1,0 0 1,1 1 0,-1-1 0,0 0 0,0 0 0,1 0 0,-1 0 0,0 0 0,0 0 0,0 0-1,0 0 1,0 0 0,-1 0 0,1 0 0,0 0 0,0 0 0,-1 0 0,1 0 0,0 0-1,-1 0 1,1 1 0,-2-3 0,-1 2-2,0-1 0,0 1-1,-1-1 1,1 1 0,0 0 0,-1 1 0,1-1-1,-1 0 1,1 1 0,-1 0 0,1 0 0,-1 0-1,1 0 1,-1 1 0,1-1 0,-1 1 0,1 0-1,-1 0 1,1 0 0,-5 3 0,0-1 38,1 1-1,-1 0 1,1 0 0,0 1 0,1-1 0,-1 2-1,1-1 1,0 1 0,0 0 0,1 0 0,0 0-1,0 1 1,0 0 0,-5 12 0,-5 12 264,1 1 0,-12 42 0,4-11-71,1-8 308,2 1 0,3 1 1,2 1-1,-8 79 1,19-47 207,13 126 0,-1-46-286,24 259 109,-19-331-421,35 121-1,-25-125 5,17 141 0,-38-195-142,-2 0-1,-1-1 1,-3 1 0,-1 0-1,-1-1 1,-3 0 0,-23 71-1,19-75 11,-2-1 1,-1 0-1,-2-1 0,-1-1 0,-1-1 0,-2 0 0,-1-2 0,-51 53 0,57-69-21,-2-1 0,0 0 1,0-1-1,-1-1 0,-24 9 0,4-1 32,32-15-28,0 0 0,-1-1 0,1 0-1,-1-1 1,1 1 0,-1-1 0,0-1 0,1 1 0,-15-2 0,-9 1 1,-16 0 17,-1-2-1,-50-9 0,-59-2-21,125 13-577,1 1-1,0 2 1,0 0 0,-43 12 0,71-14-1373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17.0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 5505,'7'-14'1052,"-4"-4"1416,16 21-8509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27.6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88 5637,'130'-38'3921,"-81"23"-1675,-28 8-1559,0 0-1,1 1 1,-1 1-1,1 1 1,0 1-1,1 1 1,42 2-1,-61 0-629,1 1-1,0 0 1,-1 1-1,1-1 1,-1 1-1,0 0 1,1 0 0,-1 0-1,0 0 1,0 1-1,0-1 1,-1 1-1,1 0 1,-1 1-1,1-1 1,-1 0-1,0 1 1,0 0-1,-1 0 1,1 0-1,-1 0 1,0 0 0,0 0-1,0 1 1,-1-1-1,1 1 1,-1-1-1,0 1 1,0-1-1,0 7 1,0 4-26,0 1 0,-1 0 1,-1 0-1,0-1 0,-1 1 1,-1 0-1,-7 26 0,2-21 14,0 0 0,-2-1 0,0 0 0,-1 0-1,-19 25 1,-77 84 8,48-62 67,57-65-118,0 0-1,0 1 1,0-1 0,0 0-1,1 1 1,-1-1 0,0 1-1,1 0 1,0 0 0,0-1-1,0 1 1,0 0 0,0 0-1,1 0 1,-1 0 0,1 0-1,0 0 1,-1 0 0,1 0-1,1 0 1,0 4 0,0-4 0,1 0 0,-1 0 0,1 0 0,0-1 1,0 1-1,1-1 0,-1 0 0,0 0 0,1 1 1,-1-1-1,1-1 0,0 1 0,-1 0 1,1-1-1,0 1 0,0-1 0,0 0 0,0 0 1,5 1-1,27 7-78,1-1-1,0-2 1,0-1 0,61-1 0,147-17-575,-73-6 929,-167 19 544,-8 0-290,-28 4-76,0 1 0,1 2 0,0 1 0,0 1 1,1 2-1,-36 18 0,48-20-295,0 1 0,1 2 0,0-1 0,1 2 0,0 0 0,1 1 0,0 1 0,2 0 0,-1 1 1,2 0-1,-11 18 0,11-12-78,0 1 1,2 0 0,0 1 0,2 0 0,0 0 0,-6 38-1,9-20-31,1 1-1,2-1 0,4 47 0,2-10 22,-11 129 0,3-174-58,-1 0-1,-2 0 0,-1-1 0,-2 1 0,-1-2 0,-20 42 0,-2-16 21,-78 103 0,77-114-30,3-7 18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37.1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352 343 5164,'3'-2'402,"0"-1"-1,0 1 1,-1-1-1,1 1 1,-1-1-1,1 0 1,-1 0 0,0 0-1,0-1 1,0 1-1,0 0 1,-1-1-1,1 1 1,1-8-1,-1 6 90,1-1 1,-1 1-1,2-1 1,-1 1-1,0 0 0,6-5 1,2-6 761,0 0 1,-1-1-1,-1 0 1,0 0-1,6-20 1,-14 32-1128,0 0 1,-1 1-1,1-1 0,-1 0 1,0 1-1,0-1 0,0 0 1,-1 1-1,0-1 1,0 0-1,-2-7 0,-3-16 1238,6 26-1314,0 0 1,0 1 0,-1-1 0,1 1-1,0-1 1,-1 1 0,1-1-1,-1 1 1,1 0 0,-1-1 0,0 1-1,1-1 1,-1 1 0,0 0-1,0 0 1,0-1 0,0 1 0,0 0-1,0 0 1,-1 0 0,1 0 0,0 0-1,0 1 1,-1-1 0,1 0-1,-1 0 1,1 1 0,0-1 0,-1 1-1,1-1 1,-1 1 0,0 0 0,1 0-1,-1-1 1,1 1 0,-1 0-1,1 0 1,-1 1 0,1-1 0,-1 0-1,1 0 1,-1 1 0,1-1 0,-4 2-1,-4 1 108,-1 1-1,0 0 0,1 0 1,0 1-1,-13 9 1,-4 7 88,1 1 1,1 1 0,1 1 0,1 1 0,1 1 0,-21 34 0,17-21-125,2 1 0,2 1 0,2 1 0,1 1 0,-18 67 0,30-85-162,0 0 0,2 1 0,1-1 1,1 1-1,1 0 0,1 0 1,1 0-1,2 0 0,0-1 1,2 1-1,10 31 0,-9-43-71,0 0 0,0-1 0,2 0-1,0-1 1,0 1 0,1-2 0,1 1 0,-1-1 0,2-1 0,0 0-1,0 0 1,1-1 0,0 0 0,0-1 0,1-1 0,0 0-1,16 6 1,-21-11 48,0 0 0,0-1 0,0 1 0,0-2 0,0 1 0,0-1 0,0-1 0,1 1 0,-1-1 0,15-4 0,-22 5 50,11-4-56,0 1 1,-1-1-1,0-1 0,1 0 0,-2-1 0,1 0 0,-1 0 1,1-1-1,-2-1 0,16-14 0,4-8-48,42-56 0,-69 84 111,9-13 196,-1-1-1,8-16 1,-9 15 70,-8 15 1,2 22 253,0 11-246,-1-1 1,-3 49-1,-1-53-190,1 0-1,2 0 1,7 52 0,-7-74-72,0-1 1,0 0-1,0 1 0,0-1 1,0 1-1,0-1 1,1 0-1,0 0 0,0 0 1,0 0-1,0 0 0,0 0 1,0-1-1,1 1 1,-1-1-1,1 0 0,5 4 1,-5-4-3,0-1 0,0 0 0,0 0 1,0 0-1,0 0 0,0-1 1,1 1-1,-1-1 0,0 0 0,0 0 1,1 0-1,-1 0 0,0-1 0,0 1 1,6-2-1,-2-1-4,0 1 0,0-1 0,-1 0 0,1-1 0,-1 1 0,0-1 0,0 0-1,0-1 1,-1 1 0,0-1 0,0-1 0,0 1 0,0 0 0,-1-1 0,0 0 0,4-7 0,-3 2 14,-1 0 1,-1 0-1,1 0 1,-2 0-1,1-1 1,-2 1-1,1-1 1,-2 1-1,0-1 0,0 0 1,-1 1-1,0-1 1,-1 0-1,0 1 1,-1 0-1,-5-13 0,3 10-19,-1 1-1,0-1 1,-1 1-1,-1 1 0,0-1 1,0 1-1,-2 1 0,1 0 1,-1 0-1,-1 1 0,0 0 1,-13-9-1,18 16-311,1 0-1,-1 0 0,0 0 1,1 1-1,-1 0 1,0 0-1,-1 0 1,1 1-1,0 0 1,0 0-1,0 1 1,-11 0-1,11 0-491,0 1-1,0 0 0,1 0 0,-1 1 0,-10 3 0,13-4-154,-1 1-1,0 0 0,0 0 1,1 1-1,-1-1 0,1 1 1,0-1-1,-4 5 0,-6 11-7990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1:57.8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70 10709,'26'-28'2185,"-25"27"-2062,-1 0 0,1 1-1,-1-1 1,1 0 0,-1 0 0,0 1 0,1-1 0,-1 0-1,0 0 1,0 1 0,0-1 0,1 0 0,-1 0 0,0 0 0,0 1-1,0-1 1,0 0 0,0 0 0,0 0 0,-1 1 0,1-1 0,0 0-1,0 0 1,0 0 0,-1 1 0,1-1 0,-1 0 0,1 0-1,-1 0 1,0-2 466,-1-12 2931,6 22 2922,4 16-1099,-3-10-6773,2 21 1664,-1-1 1,-1 1 0,-2 0-1,-1 45 1,-16 137 316,-3-59-3528,-63 263 0,69-373-2772,-7 78-1,8-40-6580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19.2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13577,'0'0'4805,"9"20"-3761,-3-3-200,-6 6-168,4 0-128,-1 5-176,3 21-236,-3-15-556,0-2-744,-3-12-696,-6 3-793,0 19-1995,3-24-3625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37.6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9 7893,'-3'-1'2325,"-32"-7"10404,51 68-10750,-14-49-1829,-1-1 1,0 1-1,-1 0 0,0 0 0,0-1 0,-1 1 0,-1 0 1,-2 12-1,-5 12 56,1-1 134,-23 59 0,24-78-186,1 0-1,-6 21 1,12-33 546,6-3-675,-1-1-1,1 0 1,0 0-1,0 0 1,0-1 0,-1 0-1,1 0 1,-1 0-1,1-1 1,-1 1-1,10-8 1,2-4-12,31-30 1,-28 25-42,77-85 94,-65 67-91,62-56-1,-92 91 25,1 0 1,0 0 0,-1 0-1,1 0 1,0 0-1,0 0 1,0 1-1,0-1 1,0 1-1,1 0 1,-1 0-1,0 0 1,1 0-1,-1 1 1,0-1 0,1 1-1,-1 0 1,5 1-1,-5-1 3,-1 1 0,0 0 0,0 0 0,1 1 0,-1-1 0,0 0 0,0 1 0,0-1 0,-1 1 0,1 0 0,0 0 0,-1-1 0,1 1 0,-1 0 0,1 0 0,-1 1 0,0-1 0,0 0 0,0 0 0,0 1 0,0-1 0,-1 0 0,1 1 0,-1-1 0,1 4 0,5 30 72,1 68-1,-7-79-720,1-1 1,1 0-1,1 0 1,2 0-1,0-1 1,14 41-1,-12-50-1022,5 14-2355,-5-9-1468,-3-1-4637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37.9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185 1 9333,'1'0'5114,"0"9"-1936,-1 24-873,-7 37-1626,-69 330 2242,39-214-2991,13-62-2014,-3 0-5270,20-102 2984,-2 1-2298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38.2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 7345,'0'0'6239,"2"-1"-5160,2-2-885,1 1 0,-1 0 0,0 0 0,0 1 0,1-1 0,-1 1-1,1 0 1,0 0 0,-1 1 0,9-1 0,54 6 212,-30-2-91,272 6-298,-273-9 7,0 1 1,59 10-1,-91-10 74,-1 0 0,1 0 0,-1 0 0,0 0 0,0 1 0,1-1 0,-1 1 0,0 0 0,-1 0 0,1 0 0,0 0 0,0 0 0,-1 1 0,0-1 0,1 1 0,-1 0 0,2 3 0,-1-1 74,-1 0-1,0 0 1,0 0 0,0 0 0,-1 1-1,0-1 1,0 0 0,0 1 0,0 10-1,-2 5 30,-1 0 0,-1 0 0,-1 0 0,-9 29 0,10-38-679,-12 41-2244,8-21-5041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38.4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 7921,'4'-14'1860,"5"0"2972,4 28-4152,-4 0-536,-2 4-528,2-1-672,-6 8-1140,13 13-1272,-3-7-1881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38.8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0 6653,'-1'0'139,"1"0"0,-1 1 0,1-1 0,0 0 0,-1 0 0,1 1 0,0-1 0,-1 0 0,1 0 0,0 1 0,-1-1 0,1 0 0,0 1 0,0-1 0,-1 1 0,1-1 0,0 0 0,0 1 0,0-1 0,0 1 0,-1-1 0,1 0 0,0 1 0,0-1 0,0 1 0,0-1 0,0 1 0,0-1 0,0 0 1,0 1-1,0 0 0,12 3 5357,-1-1-5861,-11-1 467,1-1-1,-1 0 1,1 1 0,-1-1-1,0 1 1,0-1 0,0 0 0,0 1-1,0-1 1,0 1 0,0-1 0,-1 0-1,1 1 1,-1 1 0,1-2 60,-4 32 621,-2-1-1,-2 1 1,-20 58 0,-3 8-131,23-80-570,7-16-23,-1 0 1,1 1-1,-1-1 0,1 1 1,0-1-1,0 1 0,0 0 1,1-1-1,-1 1 0,1 5 1,4-9-4,6-2-42,-1 0-1,1 0 1,-1-1 0,0 0 0,0-1 0,0 0 0,-1 0 0,10-7 0,65-51 21,-30 22-20,2-2-5,-35 26 19,0 1 0,0 0 1,2 2-1,36-18 1,-57 31-14,0-1 0,0 1-1,1-1 1,-1 1 0,0-1 0,0 1 0,0-1 0,1 1 0,-1 0 0,0 0 0,0 0-1,1 0 1,-1 0 0,0 0 0,0 0 0,1 0 0,-1 0 0,0 1 0,0-1-1,1 0 1,-1 1 0,0-1 0,2 2 0,-2-1 0,0 1 0,0-1 0,0 0 0,-1 1 0,1-1 1,0 0-1,-1 1 0,1-1 0,-1 1 0,1-1 0,-1 1 0,0-1 0,0 1 0,0-1 0,0 1 0,0 2 0,-2 10 56,0 0 0,-1 0 0,-6 20 0,5-22-44,-40 115-828,9-34-6499,35-92 6963,0 0-1,-1 0 0,1 0 1,0 0-1,0 1 1,0-1-1,0 0 1,0 0-1,0 0 1,0 0-1,0 1 1,0-1-1,0 0 1,1 0-1,0 2 0,0 2-1105,3 16-4445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39.5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147 29 6113,'0'0'64,"0"0"0,-1 1 1,1-1-1,0 0 0,-1 1 1,1-1-1,0 0 0,-1 0 1,1 0-1,-1 1 1,1-1-1,0 0 0,-1 0 1,1 0-1,-1 0 0,1 0 1,-1 0-1,1 0 0,-1 0 1,1 0-1,-1 0 1,1 0-1,0 0 0,-1 0 1,1 0-1,-1 0 0,1 0 1,-1 0-1,1-1 1,0 1-1,-1 0 0,1 0 1,-1-1-1,1 1 0,0 0 1,-1 0-1,1-1 0,0 1 1,-1 0-1,1-2 1,-3-18 2279,3 13 2339,0 10-3724,-1 15-516,-2-1 0,0 0 0,-1-1 0,0 1 0,-1-1 0,-9 18 1,-12 42 248,-35 147 305,61-221-992,-2 4 17,1-1 0,0 1-1,0 0 1,0 0 0,1 0 0,0 0 0,0 8 0,5-14-13,-2 0-8,1 0 0,0-1 0,1 1-1,-1-1 1,1 0 0,-1 0 0,0-1-1,1 1 1,-1-1 0,0 0-1,0 0 1,0 0 0,-1 0 0,1-1-1,5-4 1,191-212-102,-198 217 104,20 23 99,-20-17-86,-1 0-1,-1-1 1,1 1-1,-1 0 1,1 0-1,-1 0 1,0 0-1,0 0 1,-1 0-1,1 0 1,-3 8-1,0 14 40,8 97 159,1-93-175,-3-20-27,-2-8-11,0-1 0,0 0 0,0 1 0,0-1 0,0 0 0,0 0 0,0 0 0,1 0 0,-1 0 0,0 0 0,1 0 0,-1 0 0,1 0 0,-1 0 0,1-1 0,-1 1 0,1-1 0,-1 1 0,1-1 0,3 1 0,6-3-1,0 0 0,0-1 0,0 0 1,-1-1-1,1 0 0,-1-1 0,0 0 1,0 0-1,0-1 0,-1 0 0,0-1 1,0 0-1,7-9 0,115-119-56,-119 124 47,1 0 0,0 1 1,24-14-1,-34 22 7,0 3-9,-1 0 11,1 0-1,-1 0 1,0 0 0,0 1-1,0-1 1,0 0 0,0 1-1,0-1 1,0 1 0,0 0-1,0-1 1,-1 1 0,1 0-1,-1 0 1,3 4 0,-4-3 6,1 1 1,0 0-1,-1-1 1,1 1-1,-1-1 0,0 1 1,0 0-1,0-1 1,-1 1-1,1-1 1,-3 6-1,-25 180 351,28-188-354,-1 0 0,1 0 1,0 0-1,0 0 0,0 0 1,0 0-1,0 0 0,1 0 1,-1 0-1,0 0 0,0-1 1,1 1-1,-1 0 0,0 0 1,1 0-1,-1 0 0,1 0 1,-1 0-1,1-1 0,0 1 1,-1 0-1,1 0 0,0-1 1,-1 1-1,1 0 0,0-1 1,0 1-1,0-1 0,0 1 1,-1-1-1,1 1 0,0-1 0,0 0 1,0 0-1,0 1 0,0-1 1,2 0-1,0 1-1,0-1-1,0 1 1,0-1 0,0 0-1,0 0 1,0 0 0,0-1-1,6-1 1,-4-1 0,-1-1 0,0-1 0,1 1 1,-1-1-1,-1 1 0,1-1 0,-1 0 0,1-1 0,-2 1 0,6-11 0,-6 10 3,8-18-7,-2 1 0,-1-1 1,-1-1-1,-2 1 0,0-1 0,1-49 0,-3 47 3,0-22-277,1 1-1714,1 4-3671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40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159 26 6509,'0'0'6534,"-1"3"-5140,-16 32 1192,-16 44 1,-11 24-1100,34-79-1209,1 0 1,-9 37 0,-1 2-1,17-58-258,1 0 1,0 0-1,0 0 1,0 0-1,0 0 1,1 0 0,0 0-1,0 0 1,0 0-1,1 0 1,0 0-1,0 0 1,0 0-1,0 0 1,1 0 0,2 6-1,-3-8 5,4-3-19,0 0 0,0 0 0,0 0 0,-1-1 0,1 1 0,0-1 0,-1-1 0,1 1 0,-1 0 0,1-1 0,-1 0 0,1 0 0,-1 0 0,0-1 0,0 1 0,0-1 0,-1 0 0,1 0 0,-1-1 0,5-3 0,38-45-3,77-108-1,-8 8-58,-82 116 21,-31 33 23,-1 2 19,0 0 0,0 0-1,0 0 1,-1 0 0,1 0 0,0 0-1,0 0 1,-1 0 0,1 0-1,-1 0 1,1-1 0,-1 1 0,1 0-1,-1 0 1,0-1 0,1 1 0,-1 0-1,0-1 1,0 1 0,0 0-1,0 0 1,0-1 0,0 1 0,-1 0-1,1-1 1,-1 0 0,1-1 40,-1 1 0,0-1 0,0 1 0,0-1 0,0 1 0,0-1 0,0 1 0,-1 0 0,1 0 0,-1-1 1,0 1-1,0 0 0,1 0 0,-5-2 0,3 7 49,0 0-1,0 0 1,0 0 0,0 0 0,1 1 0,-4 6 0,3-3 15,1 0 0,0 1 0,0 0 0,1-1 0,0 1 0,1 0 1,-1-1-1,2 1 0,-1 0 0,3 14 0,0 18 297,-3 10 62,-2-1-1,-16 97 1,14-128-390,0 0 1,-2-1 0,0 0 0,-1 0 0,0-1-1,-1 1 1,-1-2 0,-1 1 0,0-1-1,-1-1 1,-22 22 0,24-26-35,-67 62-3758,74-70 1636,18 9-17378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40.3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23 7645,'3'-20'9949,"-22"17"-17814,0 3 1120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40.9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 7333,'-20'4'1154,"8"-2"8544,179 10-7407,-52 0-1737,420 32 487,361 22-495,1007 76-266,-738-19-760,-1124-121 651,-28-1-2776,4 0-5273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49.1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104 423 5997,'-2'-1'227,"0"0"0,0-1 0,0 1 1,0-1-1,1 1 0,-1-1 1,0 0-1,1 0 0,-1 1 0,1-1 1,0 0-1,-1 0 0,1 0 1,0-1-1,0 1 0,0 0 0,1 0 1,-1-1-1,-1-5 4689,2 7-4821,-1 0 0,0 0-1,1-1 1,-1 1-1,1 0 1,-1-1-1,1 1 1,0 0-1,-1-1 1,1 1 0,0 0-1,0-1 1,0 1-1,0 0 1,0-1-1,0 1 1,0-1 0,1 1-1,-1 0 1,0-1-1,1 1 1,0-2-1,13-23 1154,-2-2-212,18-2-505,0 0 1,48-33-1,8-7-178,-49 38 192,53-35 0,-87 65 46,-4 7-86,-6 18-85,-2 0 0,-1-1 0,-1 0 0,0 0 1,-24 32-1,-11 22 251,27-42-459,-151 295 1171,135-252-1228,3 2 1,-29 112 0,59-183-290,1 0-1,0 0 1,0 0 0,1 0 0,0 0 0,0 0 0,1 1 0,0-1-1,0 0 1,1 0 0,4 12 0,-5-17 20,1 1 0,-1-1 1,0 0-1,1-1 0,0 1 0,0 0 0,0 0 0,0-1 1,0 1-1,1-1 0,-1 0 0,1 0 0,-1 0 1,1 0-1,0 0 0,0 0 0,0-1 0,0 1 0,0-1 1,0 0-1,0 0 0,0 0 0,1 0 0,-1-1 1,0 1-1,0-1 0,1 0 0,-1 0 0,0 0 0,1 0 1,4-2-1,3 0-147,0 0 1,0-1-1,0 0 1,-1-1-1,1 0 0,-1-1 1,0 0-1,0 0 1,-1-1-1,0-1 1,0 1-1,0-2 0,-1 1 1,0-1-1,-1 0 1,9-11-1,-13 14 206,-1-1 0,1 1 1,-1-1-1,0 1 0,-1-1 0,1 0 0,-1 0 0,0 0 1,-1 1-1,1-1 0,-1 0 0,-1 0 0,1 0 1,-1 0-1,0 0 0,0 0 0,0 0 0,-1 1 0,-3-10 1,-5-5 64,0 0 0,-1 0 1,-23-30-1,28 42 13,-22-28 252,-61-59-1,41 46 38,47 48-319,1 1 0,-1-1 0,1 1 0,-1-1-1,1 1 1,0-1 0,-1 0 0,1 1 0,0-1-1,0 0 1,-1 1 0,1-1 0,0 0 0,0 1-1,0-1 1,0 0 0,0 1 0,0-1-1,0 0 1,0 0 0,0 1 0,0-1 0,1 0-1,-1 1 1,0-1 0,0 0 0,1 1 0,-1-1-1,0 0 1,1 1 0,-1-1 0,0 1 0,1-1-1,-1 1 1,1-1 0,-1 1 0,1-1 0,-1 1-1,1-1 1,0 1 0,-1 0 0,1-1 0,0 1-1,-1 0 1,1-1 0,0 1 0,-1 0-1,1 0 1,1 0 0,3-2-92,0 0-1,0 0 1,0 1-1,0-1 1,1 1-1,7 0 1,36-3-1235,0-2 1,78-19 0,95-40-1314,10-26 1572,-85 18 5229,-146 73-4025,0 1 0,1-1 1,-1 1-1,1 0 0,-1-1 0,0 1 1,0 0-1,1 0 0,-1 0 0,0 0 1,0 0-1,0 0 0,0 0 0,0 0 1,0 0-1,0 0 0,1 3 0,-2 3 45,1 1-1,-1-1 1,-1 1-1,1-1 1,-1 1-1,0-1 1,-1 1 0,0-1-1,-4 11 1,-2 9 78,-12 79 141,-3 10-4537,23-100-238,1-11 2773,0 15-4579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19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376 2 10789,'-26'0'516,"18"-1"-275,-1 0 0,1 1 0,-1 0 0,0 1 1,1 0-1,0 0 0,-1 1 0,1 0 0,0 0 0,0 1 0,0 0 1,0 1-1,0 0 0,-9 6 0,15-9-144,-11 7 451,1 0 1,0 1-1,1 1 0,-1 0 0,2 0 0,0 1 0,0 0 0,-8 14 0,2 1-118,1 2 1,2 0-1,1 0 1,1 1-1,1 1 1,2 0-1,1 0 1,1 0-1,2 1 1,1 0-1,1 0 1,2 0-1,1 0 1,2 0-1,6 32 1,-8-54-382,9 47 233,2 0 0,2-1 1,22 55-1,73 179 477,-87-233-599,1-2 0,59 98 0,-56-110-240,1-2 0,2-1 0,2-1 0,1-2 0,72 62 0,-77-77-180,1 0 1,2-2-1,0-1 0,1-1 0,0-2 1,2-1-1,-1-1 0,69 15 1,-66-21 70,1-1 0,0-3 0,0 0 0,0-3 0,0 0 0,55-10 1,-61 5 111,0-2 0,-1-1 0,0-2 0,0 0 0,-1-2 0,-1-1 0,0-2 0,29-20 0,-25 13 49,-2-2 0,0-2 0,-2 0 0,-1-2 0,-1 0 0,-1-2 0,-2-1 0,-1-1 0,-2-1 0,-1 0 0,-1-1 0,-2-1 0,-1-1 0,-2 0 0,11-60 0,-15 55 54,-2 0 0,-2 0-1,-2-1 1,-2 0 0,-1 0-1,-3 1 1,-1-1-1,-2 1 1,-2 1 0,-1-1-1,-2 1 1,-2 1-1,-2 0 1,-22-38 0,16 39-2,-2 1 0,-2 1 1,-1 1-1,-2 2 0,-1 0 1,-60-48-1,65 61-298,-1 1 0,0 1 1,-1 2-1,-1 1 0,-1 1 0,0 1 0,-1 1 0,0 2 1,-1 1-1,-33-5 0,47 12-623,0 1 0,1 0 1,-25 3-1,-19 8-4265,-16 11-4625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49.6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 7289,'0'0'6219,"3"1"-5732,9 1-264,1 1 1,-1 0 0,0 1-1,-1 0 1,22 12-1,-28-14-208,0 1 0,0 0 0,-1 0 0,1 0-1,-1 1 1,0-1 0,0 1 0,0 0 0,0 1 0,-1-1-1,0 0 1,1 1 0,-2 0 0,1 0 0,3 9-1,-4-12-85,0 1 0,0-1 0,0 1 0,1-1 0,-1 0 0,0 0 0,1 0 0,0 0 0,3 1 0,-3-1-87,5 1-244,20-2 219,-1-2 1,1 0 0,0-2-1,-1-1 1,1-2 0,-1 0-1,-1-2 1,1 0-1,36-19 1,-21 8 443,-40 18-210,17 4-447,133 7-2365,-151-9 2762,0-1 1,1 0-1,-1 0 1,1 0 0,-1-1-1,0 1 1,1 0 0,-1-1-1,0 1 1,1 0-1,-1-1 1,0 0 0,1 1-1,-1-1 1,0 0-1,0 1 1,2-3 0,14-6 496,38-18 457,-53 26-902,33-11-208,-10 9-373,0 1 1,27 2-1,-30 0-399,0 0 0,0-1 0,-1-1 0,38-9 0,-40 5-885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49.8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 3712,'35'-3'456,"-19"-6"-324,7-2-592,-4-1-1456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53.4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6 7397,'-4'12'6584,"10"-24"-2610,1 7-4783,-2 4 940,0 1 0,-1 0 0,1 1 0,0-1 0,-1 1 0,8 1 0,5 1 91,106 15 624,148 18-309,1134 64-2642,-1329-98 1844,107 3-721,254-26-1,-402 12 161,-16 4-1123,-5 4-2339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53.7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6681,'50'17'2317,"2"-2"1,93 14-1,109-2-1139,-131-16-698,122 4-1827,361-22 1,-521 3 696,-3 1-1380,157-26 1,-191 19-189,-9 3-469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58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4 5196,'0'0'10211,"3"-1"-9461,32-1 2581,-31 19-2222,-2-8-905,0 1 0,-1-1 0,0 0 0,-1 1 0,0-1 0,-1 1 0,0-1 0,-2 12 1,-24 78 833,14-54-554,-18 56 187,16-58-751,2 1 0,2 0-1,-8 64 1,13-9-7482,8-93 2231,9 3-3098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59.1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146 47 5136,'1'-2'1227,"9"-20"775,-9 21-1173,3 0-56,43-8 828,-34 5-1335,0 1-1,0 1 0,1 1 0,-1 0 0,0 0 0,20 3 1,-24-1-119,0 0 1,-1 1 0,0 0 0,1 0 0,-1 1 0,0 0 0,0 1-1,-1 0 1,1 0 0,-1 1 0,0 0 0,0 0 0,0 0 0,0 1-1,-1 0 1,0 1 0,-1-1 0,1 1 0,-1 0 0,-1 0-1,1 1 1,-1-1 0,0 1 0,2 8 0,-2-5-87,0 0-1,-1 0 1,0 0-1,-1 0 1,0 0 0,0 0-1,-2 0 1,1 1-1,-1-1 1,-1 0 0,0 1-1,-1-1 1,0 0-1,0 0 1,-1 0 0,-1 0-1,0-1 1,-1 1-1,1-1 1,-2 0 0,0 0-1,0-1 1,0 0-1,-1 0 1,-1 0 0,0-1-1,-11 10 1,6-8-46,-1 0 1,0-2-1,0 0 0,0 0 1,-1-1-1,-19 6 1,3-4 4,0 0 1,-34 4 0,55-12-16,0 1 1,0-1-1,0-1 1,-1 0-1,1 0 1,0-1-1,0 0 1,0-1-1,0 0 1,1-1-1,-1 0 1,-13-6-1,-1-9-91,20 10 411,6 8-277,-1 0-1,1 0 0,-1 0 0,1 0 1,-1 0-1,0 0 0,1 0 0,-1 1 1,1-1-1,-1 0 0,0 1 0,1-1 1,-1 1-1,0 0 0,2 0 0,17 11 238,-1 1-1,0 1 0,-1 1 0,0 0 0,25 31 0,28 23 182,-14-19-373,76 62 456,-104-91-1421,0-1 0,62 31 0,-54-34-1603,3-2-4605,-12-7-632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5:59.9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0 164 7453,'0'0'2927,"2"3"-2367,0-1 0,0 0 1,0 1-1,1-1 0,-1 0 0,0-1 1,6 4-1,16-5 154,6 1-182,1-2 1,0-1 0,36-7 0,-60 8-523,0 0 1,0-1-1,0 0 1,0-1-1,-1 1 0,1-1 1,-1 0-1,0-1 1,0 0-1,0 0 0,0 0 1,0-1-1,-1 0 1,0 0-1,0 0 0,0 0 1,-1-1-1,0 0 1,6-10-1,13-35 473,-22 49-442,-1 0 1,0 0 0,0 0 0,0 0-1,0 0 1,0 0 0,0 0-1,-1 0 1,1 0 0,0 0 0,-1 0-1,0 0 1,0-2 0,0 2 54,0 2-50,0-1 0,0 1-1,-1-1 1,1 1-1,0-1 1,0 1 0,-1 0-1,1 0 1,0-1-1,0 1 1,-1 0 0,1 0-1,0 0 1,0 1-1,-3-1 1,3 0 26,-7 1 43,0 0 0,0 1-1,-1 0 1,1 0-1,1 0 1,-1 1-1,0 1 1,1-1-1,-1 1 1,1 0 0,-13 11-1,-5 4 265,-37 39 0,47-43-298,1 1 1,1 0-1,0 1 1,2 1 0,-1 0-1,2 0 1,-12 30-1,21-44-71,0 1-1,0-1 1,0 0-1,1 1 1,-1-1-1,1 0 1,0 1-1,1-1 0,-1 1 1,1-1-1,0 0 1,0 1-1,0-1 1,3 7-1,-1-4-3,1-1 0,-1 1-1,1-1 1,0 0 0,1 0-1,0 0 1,6 7 0,0-4-92,0-1 0,0 0 0,1-1 0,0 0 0,0-1 0,1 0 0,-1-1-1,1 0 1,0-1 0,1-1 0,-1 0 0,1 0 0,-1-2 0,20 1 0,-3-2-314,0-1 0,0-1 1,0-1-1,-1-2 0,47-14 0,-53 12 169,0-2 0,0-1 0,-1-1-1,0-1 1,-1-1 0,38-30 0,-32 20 164,-1-1-1,-1-2 1,-1-1-1,22-32 1,-44 56 119,0 1 0,0 0 0,-1-1 0,1 1 0,0-1 0,-1 1 0,0-1 0,0 0 0,0 1 0,0-1 1,0 0-1,0 0 0,-1 0 0,1 0 0,-1 0 0,0 0 0,0 1 0,0-1 0,0 0 0,-1 0 0,1 0 0,-2-5 1,1 6-12,-1 0 1,0 1-1,1-1 1,-1 0-1,0 1 1,0 0-1,0-1 1,0 1 0,0 0-1,-1 0 1,1 0-1,0 0 1,0 0-1,-1 1 1,1-1 0,0 1-1,-1-1 1,1 1-1,0 0 1,-1 0-1,1 0 1,-1 0 0,1 1-1,0-1 1,-1 0-1,-3 2 1,-7 2 5,0-1 1,0 2 0,0-1-1,0 2 1,1 0 0,0 0-1,0 1 1,1 1 0,0 0 0,0 0-1,1 1 1,0 1 0,1 0-1,0 0 1,-14 21 0,22-29-100,1 0 0,0 0 1,0 1-1,0-1 1,0 0-1,0 0 0,0 1 1,1-1-1,-1 0 1,1 0-1,-1 1 0,1-1 1,0 0-1,0 0 1,2 3-1,0-2 10,0-1 0,0 0-1,0 0 1,1 0 0,-1 0-1,0-1 1,1 1 0,-1-1-1,1 0 1,0 0 0,-1 0 0,1 0-1,0-1 1,-1 0 0,1 0-1,0 0 1,0 0 0,0 0-1,-1-1 1,1 1 0,0-1 0,-1 0-1,1 0 1,-1 0 0,1-1-1,4-2 1,11-8 27,0-2 0,-1 0 0,-1-1 1,19-21-1,7-6 1789,-40 40-316,-1 4-1389,0-1-1,0 1 1,0-1 0,0 1-1,0 0 1,0 0-1,-1 0 1,1 0-1,-1 0 1,1 0-1,0 3 1,-1 4 16,-1 1 0,-1-1 0,1 1 0,-1-1 0,-1 0 0,0 1 0,-5 14 0,3-11-42,-8 33 97,-12 52 74,11-36-134,-36 102 1,35-122-50,1-8-18,-1-1-1,-26 43 1,9-20-6,10-26 31,14-21-44,-6 4 79,11-13-68,1 0-1,-1-1 1,1 1 0,-1-1 0,1 1-1,0-1 1,-1 1 0,1-1 0,0 0-1,0 1 1,-1-1 0,1 0 0,-1-1 0,0-4 3,4-4-9,1-1 0,0 1 1,0 0-1,1 0 0,0 0 1,1 1-1,0-1 0,1 1 1,12-16-1,10-9-487,36-33 0,-40 43-55,49-55-2104,-10 12-727,1 12-1935,-8 14-2649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00.3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13 9725,'-9'-10'5705,"20"8"-3059,33 10-1628,-26-5-148,-10-2-759,0 0 0,0 1-1,0 0 1,0 0 0,-1 1 0,1 0 0,-1 0 0,1 1-1,10 7 1,-15-8-92,0 0 0,0 0 0,0 0 0,-1 0 0,1 0 1,-1 1-1,1-1 0,-1 1 0,-1 0 0,1 0 0,0-1 0,-1 1 0,0 0 0,0 0 0,0 0 0,0 1 0,-1-1 0,1 0 0,-1 0 0,0 0 0,-1 6 0,-2 12 34,0 0-1,-11 34 1,2-9-5,2-10-5,-15 36 1,-5 16 19,27-77-27,-1 0 0,0-1 0,-9 17 0,12-26 418,2-6-380,5-15-35,1 1 0,1 0 0,1 0 0,1 1 0,0 0 0,19-24 0,87-91-1096,-93 108 563,89-85-3320,-31 45-3739,-52 48 663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01.2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117 205 4680,'0'0'91,"1"0"1,0 0-1,-1 0 0,1 0 0,0 0 0,-1 0 0,1 0 0,0 0 0,0 0 0,-1 0 0,1 1 0,0-1 0,-1 0 0,1 0 0,-1 1 0,1-1 0,0 0 1,-1 1-1,1-1 0,-1 1 0,1-1 0,-1 0 0,1 1 0,-1-1 0,1 1 0,-1 0 0,1-1 0,0 2 0,-3 18 2002,1-14 2030,13-12-3776,-11 5-328,1 1-1,-1 0 1,0-1-1,1 1 1,-1-1-1,0 1 1,1-1 0,-1 0-1,0 1 1,0-1-1,0 0 1,0 0-1,0 0 1,2-2 0,-3-5 0,1 4 61,-1 0-1,0 0 1,0 0 0,-1 0-1,1 0 1,-1 0-1,0 0 1,-3-7 0,4 9-35,-1 0 1,0 0-1,0 0 1,0 0 0,0 1-1,-1-1 1,1 0-1,0 1 1,-1-1 0,1 1-1,-1-1 1,1 1-1,-1 0 1,0 0 0,0 0-1,1 0 1,-1 0-1,0 0 1,0 0 0,0 1-1,0-1 1,0 1-1,0-1 1,0 1 0,0 0-1,0 0 1,0 0-1,0 0 1,0 0-1,-1 0 1,1 0 0,0 1-1,0-1 1,0 1-1,0-1 1,1 1 0,-1 0-1,0 0 1,0 0-1,0 0 1,-3 3 0,-2 1 48,0 0 1,0 0 0,1 1 0,-1 0 0,1 1 0,1-1-1,-1 1 1,-8 15 0,12-18-73,-1 0 1,1 0-1,0 0 0,1 0 1,-1 1-1,1-1 0,0 1 1,0-1-1,0 1 0,0 0 0,1-1 1,0 1-1,0 0 0,0-1 1,1 1-1,-1-1 0,1 1 1,0 0-1,1-1 0,-1 0 1,1 1-1,0-1 0,0 0 1,0 0-1,0 0 0,1 0 1,-1 0-1,1 0 0,0-1 1,1 1-1,-1-1 0,0 0 1,1 0-1,0 0 0,0-1 0,0 1 1,0-1-1,0 0 0,0 0 1,0 0-1,1-1 0,-1 1 1,6 0-1,-1 0-24,0-1 0,0 0 0,0-1 0,0 0 1,0 0-1,0-1 0,0 0 0,0-1 0,0 0 0,0 0 0,0-1 0,0 0 0,-1-1 0,0 0 0,1 0 1,-2 0-1,1-1 0,0-1 0,-1 1 0,9-9 0,22-24 136,-2-2-1,-2-1 1,-1-1-1,33-59 1,-62 95-90,1 0-1,-1 0 1,1 1-1,0 0 1,0-1-1,1 2 1,0-1-1,-1 1 1,1-1-1,1 2 1,9-6-1,-14 9-35,-1 0 0,0-1 0,0 1 0,0 0-1,0 0 1,0 1 0,0-1 0,1 0 0,-1 0 0,0 0 0,0 1 0,0-1-1,0 0 1,0 1 0,0-1 0,0 1 0,0 0 0,1 0 0,1 1 21,-1-1-12,1 1 0,-1 0 1,0-1-1,0 1 0,0 0 1,0 0-1,0 1 0,0-1 0,0 0 1,-1 1-1,1-1 0,-1 1 1,0-1-1,0 1 0,0-1 1,0 1-1,0 0 0,0 0 0,-1 0 1,1-1-1,-1 7 0,1 2 22,0 0 0,-1 0 0,0 1 0,-3 20 0,-2-10-20,0 0 0,-2 0 0,0 0-1,-2-1 1,0 0 0,-1 0 0,-2-2-1,0 1 1,0-1 0,-2-1 0,0 0-1,-19 16 1,21-21-6,8-8-4,0 0 0,-1 0-1,0 0 1,0-1 0,0 0 0,-1 0-1,1 0 1,-1-1 0,0 0 0,0 0-1,-8 3 1,12-6 24,4-3-13,31-35-162,2 0 0,1 3 0,42-33 0,30-28-32,-95 82 156,1 2 21,-1-1 0,0-1 1,-1 0-1,18-29 1,-25 34 76,0 1 0,1 0 0,0 0 0,10-9 1,2-3 122,-16 18-57,-1 3-120,-1 0 0,1 0 0,0 0 0,0 0-1,0 0 1,-1 0 0,1 0 0,-1 0 0,1 0-1,0 0 1,-1 0 0,0 0 0,1 0 0,-1 0 0,0 1-1,0-1 1,1 0 0,-1 1 0,2 23 173,2 48-9,-2-53-126,0 0-1,-2 0 1,0 0 0,-2 1 0,-4 23 0,1-19-54,4-17-2,0 0-1,-1-1 1,0 1 0,0-1 0,-1 0 0,0 1 0,0-1 0,-1 0-1,0-1 1,-5 8 0,4-8 2,-6 9-6,-2 0 0,1-1 0,-2 0 0,0-2 0,-30 23-1,12-12 2,32-23-5,0 0 0,0 0-1,-1 0 1,1 0-1,0 0 1,0 1 0,0-1-1,0 0 1,0 0-1,0 0 1,0 0 0,0 0-1,0 0 1,0 0-1,-1 0 1,1 1 0,0-1-1,0 0 1,0 0 0,0 0-1,0 0 1,0 0-1,0 0 1,0 0 0,0 1-1,0-1 1,0 0-1,0 0 1,0 0 0,0 0-1,0 0 1,0 0-1,0 1 1,0-1 0,0 0-1,0 0 1,1 0-1,-1 0 1,0 0 0,0 0-1,0 0 1,0 0 0,0 1-1,0-1 1,0 0-1,0 0 1,0 0 0,0 0-1,1 0 1,-1 0-1,0 0 1,0 0 0,0 0-1,0 0 1,0 0-1,0 0 1,0 0 0,1 0-1,-1 0 1,0 0 0,0 0-1,0 0 1,0 0-1,0 0 1,24-4-18,-10-1 5,-1-1-1,1 0 1,-1-1-1,0 0 1,21-16-1,60-55-50,-6 4 64,-68 59 73,0 1 272,-1 0 0,24-25-1,-42 39-299,0 1 0,0-1 0,0 1 1,0-1-1,0 1 0,0-1 0,0 1 0,0 0 0,-1-1 0,1 1 0,0 0 0,0 0 0,-1 0 0,1-1 0,-1 1 0,1 0 0,0 2 0,0-3 12,0 3-16,0-1 0,1 0-1,-1 1 1,0-1 0,0 1 0,0-1 0,-1 1 0,1-1 0,-1 1 0,1-1-1,-1 1 1,0 0 0,0-1 0,0 1 0,0 0 0,-1 3 0,-14 44 280,6-21-152,-28 81-226,9-31-2092,22-59-1865,-6 39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01.4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20 6289,'-32'-20'4120,"45"32"-3612,-3-1 320,-4 3-1640,0 1-328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21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699 1061 7361,'13'-3'3410,"-18"8"1438,-6 4-1,9-11-3588,-42-43 4393,43 44-5612,1 0 0,0 0 1,-1 0-1,1 0 0,0 0 1,0-1-1,0 1 0,0 0 1,0 0-1,0 0 0,0-1 1,0 1-1,0 0 0,1 0 1,-1 0-1,0 0 0,2-2 1,0-4 91,10-36 226,2 1-1,27-55 1,1-4-151,-27 61-150,5-14-16,-1 0 1,13-68-1,-20 55-25,1 9-12,-4 0-1,-1-1 1,-3 0 0,-4-65-1,-1 123-2,0 0 1,0 1-1,0-1 0,0 0 1,0 0-1,0 1 0,0-1 1,-1 0-1,1 1 1,0-1-1,-1 0 0,1 1 1,0-1-1,-1 0 0,1 1 1,0-1-1,-1 0 0,1 1 1,-1-1-1,0 1 0,1-1 1,-1 1-1,1 0 0,-1-1 1,0 1-1,1-1 0,-2 1 1,1 0 3,-1-1-1,1 1 1,-1 0 0,1 0 0,-1 0 0,1 0-1,-1 0 1,0 1 0,1-1 0,-1 0 0,1 1 0,-3 0-1,-3 2 24,1 1-1,-1-1 1,1 1-1,0 0 0,-9 8 1,-9 12 91,1 1 1,2 0 0,0 1-1,2 2 1,1 0-1,1 1 1,2 0-1,1 1 1,1 1 0,-10 35-1,7-8 60,2 1-1,2 1 1,4 0-1,-3 102 1,11-118-127,2 0 1,2 0 0,2 0-1,2 0 1,2-1-1,2 0 1,1-1-1,3 0 1,37 72-1,36 37-488,156 200 0,-146-216-198,-83-113 508,0-1-11,-1 1 0,14 25 0,-26-42 114,-1 0 1,1 0-1,-1 1 0,0-1 1,0 0-1,-1 1 1,0 0-1,0-1 0,0 1 1,-1 0-1,1-1 0,-1 1 1,-1 0-1,1-1 0,-3 10 1,1-10 8,0-1 1,0 1-1,-1-1 0,0 0 1,0 0-1,0 0 1,0-1-1,-1 1 1,1-1-1,-1 1 0,0-1 1,0 0-1,0-1 1,0 1-1,-1-1 0,1 1 1,-9 2-1,-7 2-2,0-1 0,-38 7-1,-102 11-60,-305 4-1,403-26-668,1-3 0,-1-3-1,-73-13 1,127 15 301,1 0 0,-1 0 0,1 0 0,-1-1-1,1 0 1,0-1 0,1 0 0,-8-4 0,13 7 272,0 0 0,1 1 0,-1-1 0,0 1-1,1-1 1,-1 0 0,0 0 0,1 1 0,-1-1 0,1 0 0,-1 0 0,1 0 0,0 0 0,-1 0 0,1 1 0,0-1 0,0 0 0,-1 0 0,1 0 0,0 0-1,0 0 1,0-2 0,9-19-5330,-9 22 5464,23-38-10337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01.7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175 43 5056,'-40'96'10246,"26"-58"-7611,-35 69-1,-4 6-724,50-104-1832,-1-1 0,2 1 0,-1 0-1,1 0 1,0 1 0,1-1 0,0 0 0,1 1-1,0-1 1,2 17 0,-2-26-77,0 1 0,1-1 0,-1 0-1,0 0 1,1 1 0,-1-1 0,0 0 0,1 0 0,-1 0 0,0 0 0,1 0 0,-1 1 0,0-1-1,1 0 1,-1 0 0,1 0 0,-1 0 0,0 0 0,1 0 0,-1 0 0,0 0 0,1 0 0,-1-1 0,1 1-1,-1 0 1,0 0 0,1 0 0,-1 0 0,0 0 0,1-1 0,-1 1 0,0 0 0,1 0 0,-1 0-1,1-1 1,13-7-1,-14 8 0,7-8 10,-1 1-1,0-1 1,-1 0-1,0-1 1,7-13-1,-1 2-60,9-13-36,-2-1 0,-1 0 0,-2-1 0,-1-1 0,13-52 0,-1-43-1801,-26 130 1809,0 0 1,1 0 0,-1 0 0,0 0 0,0 0 0,0 0-1,0 0 1,0 0 0,0 0 0,0 0 0,0 0 0,0-1 0,0 1-1,-1 1 1,1-1 0,0 0 0,-1 0 0,1 0 0,-1 0-1,1 0 1,-1 0 0,1 0 0,-1 0 0,0 1 0,1-1-1,-1 0 1,0 0 0,0 1 0,1-1 0,-1 1 0,0-1-1,0 0 1,0 1 0,0 0 0,0-1 0,0 1 0,0 0 0,0-1-1,0 1 1,0 0 0,0 0 0,0 0 0,0 0 0,0 0-1,0 0 1,0 0 0,0 0 0,-1 0 0,-3 1-709,1 0 1,-1 0-1,1 0 1,-1 1 0,1-1-1,0 1 1,0 0-1,-8 5 1,-18 14-6287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02.1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0 5404,'-1'0'60,"1"1"-1,0-1 0,0 0 0,0 0 0,-1 1 0,1-1 0,0 0 1,0 0-1,0 1 0,-1-1 0,1 0 0,0 1 0,0-1 0,0 0 1,0 1-1,0-1 0,0 0 0,0 1 0,0-1 0,0 0 0,0 1 1,0-1-1,0 0 0,0 1 0,0-1 0,0 0 0,0 1 0,0-1 1,0 0-1,1 1 0,-1-1 0,0 0 0,0 1 0,0-1 0,1 0 1,-1 0-1,0 1 0,0-1 0,0 0 0,1 0 0,-1 1 0,0-1 1,1 0-1,-1 0 0,0 0 0,0 1 0,1-1 0,-1 0 0,0 0 1,1 0-1,-1 0 0,0 0 0,1 0 0,-1 0 0,0 0 0,1 0 1,-1 0-1,1 0 0,-1 0 0,1 0 0,1 0 2896,1 2-1768,1-1-1007,0 0 1,-1 1 0,1-1-1,-1 1 1,1 0-1,-1 0 1,0 0-1,0 0 1,0 1-1,0-1 1,0 1 0,-1 0-1,1 0 1,-1 0-1,0 0 1,0 0-1,0 0 1,0 1 0,0-1-1,-1 1 1,1-1-1,-1 1 1,0 0-1,0-1 1,-1 1-1,1 7 1,0-3-57,-1 0 1,-1 0-1,0 0 1,0 0-1,0-1 0,-1 1 1,-5 13-1,-26 54 314,16-40-189,15-32-22,15 4-114,-11-7-107,0 1 0,0 0 0,1-1 0,-1 1 0,0-1 1,0 0-1,0 0 0,1 1 0,-1-1 0,0-1 1,0 1-1,0 0 0,1-1 0,-1 1 0,0-1 1,0 1-1,4-3 0,47-21 60,-20 9 140,-28 13-148,0 1 1,0-1-1,1 1 1,-1 0-1,0 0 0,1 1 1,-1-1-1,1 1 1,-1 1-1,10 0 1,-14 0-60,0-1 0,0 0 0,0 1 0,0-1 0,0 1 0,0-1 1,-1 1-1,1-1 0,0 1 0,0 0 0,0-1 0,-1 1 0,1 0 1,0-1-1,-1 1 0,2 2 0,11 25-8861,-12-24 7060,8 19-5612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02.2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12 8745,'-16'-11'11921,"19"25"-13493,1 3-148,-17-11-12670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02.9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9885,'5'1'598,"0"0"1,0 1-1,0-1 1,0 1-1,0 1 1,-1-1-1,1 1 1,-1-1-1,9 8 0,-7-9 1085,43-3-45,-1 3 0,62 8 1,-26-2-949,701 21 1220,-321-16-2144,-270-5-4,1731 54-1220,-1915-61 1453,367-6-253,-371 6 14,0-1 1,1-1-1,-1 1 0,0-1 1,0 0-1,8-5 0,-7 4-417,-8 1 246,1 1 1,-1-1 0,0 1 0,1-1 0,-1 1 0,0 0 0,0-1-1,0 1 1,0 0 0,0 0 0,-3-3 0,-12-12-4771,0 4-2183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03.3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49 11573,'0'0'1928,"-10"-12"-60,1 1 3433,2-3-5645,-2 2-836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14.8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52 15025,'-18'-24'2771,"18"23"-2547,0 0 0,-1 0 0,1 0 0,0 0 0,0-1 0,0 1 0,0 0 0,0 0 0,0 0 0,0 0 0,1 0 0,-1 0 0,0 0 0,1 0 0,-1 0 0,0 0 0,1 0 1,0 0-1,-1 0 0,1 0 0,-1 0 0,1 0 0,3-3 4728,23 18-342,-25-11-4585,0 1 0,-1-1 0,1 1 0,-1-1-1,0 1 1,0 0 0,0 0 0,0 0 0,-1-1 0,1 9 0,0-2-43,4 113 18,-3-31 0,10 142 0,14 152 0,34 80-3736,-46-407-1645,0-24-1734,6 1-6436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14.9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7 232 14113,'-6'-100'2325,"28"68"-17,7 9-412,2 0-248,11 6-308,15 0-268,25 3-212,23 8-204,13 6-312,12 9-584,13 8-320,-4 9-264,-2 11-512,-7 8-736,-6 10-316,-16 2-3313,-16 11-4756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15.1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58 497 14697,'-19'9'2637,"0"-9"67,-1 3 2472,27-15-3140,18-11-475,20 1-285,21-4-324,30-6-632,12-5-624,19-8-1088,19-10-700,0-25-1089,6 6 109,13 23-3237,-3-1-5716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15.5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67 12233,'-32'-32'3476,"-2"-2"11084,38 34-14490,0 1 0,0 0-1,-1 0 1,1 1-1,0-1 1,0 1 0,0 0-1,-1 0 1,1 0 0,-1 0-1,0 0 1,0 1-1,1 0 1,-1-1 0,-1 1-1,1 0 1,0 1-1,-1-1 1,0 0 0,3 5-1,1 2 104,0 0-1,-1 1 1,0-1 0,-1 1-1,6 22 1,-5-5-173,-1-1 0,-2 1 0,0 0 0,-4 31 0,-18 107 0,18-151 0,1 0 0,0 1 0,2 16 0,-2-29 0,1 0 0,0 0 0,1-1 0,-1 1 0,0 0 0,1-1 0,-1 1 0,1 0 0,0-1 0,0 1 0,0-1 0,0 1 0,1-1 0,-1 1 0,0-1 0,1 0 0,0 0 0,0 0 0,-1 0 0,1 0 0,0 0 0,1 0 0,2 1 0,-1-2 0,-1-1 0,1 1 0,0-1 0,-1 0 0,1 0 0,0-1 0,-1 1 0,1-1 0,-1 0 0,1 0 0,-1 0 0,1 0 0,-1-1 0,1 1 0,-1-1 0,3-2 0,53-37 0,-58 40 0,30-28 0,-1 0 0,-2-2 0,-1-1 0,26-40 0,-9 12 0,-5 8 0,-22 26 0,3 0 0,0 1 0,1 1 0,1 1 0,38-31 0,-56 52 0,-1-1 0,1 1 0,0 0 0,-1 0 0,1 1 0,0-1 0,0 1 0,0 0 0,0 0 0,0 0 0,1 0 0,-1 1 0,0-1 0,0 1 0,1 0 0,-1 1 0,0-1 0,6 2 0,-4 0 0,0 0 0,0 1 0,0 0 0,-1 0 0,1 0 0,-1 1 0,0-1 0,1 1 0,-2 1 0,9 8 0,2 5 0,-1 1 0,-1 0 0,-1 1 0,0 0 0,13 35 0,32 121 0,-29-82 0,-18-67-1862,2-1 0,1-1 0,29 43 1,-41-65 854,2 0 0,-1 0 0,0-1 0,1 1 0,-1 0 0,1-1-1,4 4 1,2 0-1927,20 18-8411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16.3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296 1212 12273,'-53'-22'5611,"42"23"-2287,0 6-2581,7-5-105,-4 3 116,0 0 1,0 1-1,0-1 1,1 1 0,0 1-1,0-1 1,0 1-1,-10 15 1,-3 8 49,-17 33 0,21-35-196,5-7-389,0 0 1,1 1-1,1 1 1,-7 29 0,13-43-230,1 1 1,0-1 0,1 0-1,0 0 1,1 1-1,-1-1 1,2 0 0,-1 1-1,1-1 1,1 0 0,0 0-1,0 0 1,1 0-1,4 10 1,-6-17-18,0 0 1,0 0-1,1 1 0,-1-1 1,1 0-1,0 0 0,-1 0 0,1 0 1,0-1-1,0 1 0,0 0 1,0-1-1,1 0 0,-1 1 1,0-1-1,1 0 0,-1 0 1,5 1-1,-3-1 3,0-1 1,0 0 0,0 1-1,0-2 1,0 1-1,0 0 1,0-1 0,0 1-1,0-1 1,0-1-1,4 0 1,1-2-3,1-1 0,-1 0 0,0 0 1,0-1-1,-1 0 0,1 0 0,-1-1 0,11-12 0,-1-5 0,-1-2 1,-1 0-1,-1-1 0,-1 0 0,-2-1 1,0-1-1,-2 0 0,10-48 0,22-158-8,-33 170 41,37-445 78,-14 97 137,-28 377-48,0-42 0,-6 66 46,-2 28 59,-3 36 61,-3 336-340,10-326 0,12 244 0,-6-239 0,4-1 0,27 102 0,-29-143 0,1 0 0,1-1 0,1 0 0,14 22 0,-17-33 0,1 0 0,0-1 0,1 0 0,0 0 0,1-2 0,0 1 0,1-1 0,15 10 0,-20-16-103,0-1-1,1 1 1,0-1-1,-1-1 1,1 0-1,0 0 1,0 0 0,0-1-1,1 0 1,-1 0-1,0-1 1,0 0 0,0-1-1,1 0 1,-1 0-1,0-1 1,0 0-1,0 0 1,-1-1 0,13-5-1,1-2-258,-1 0-1,0-2 0,-1 0 1,-1-1-1,0-1 1,22-20-1,-19 13 317,-1 0 0,-1-1 0,-1-1 0,-1-1 0,-1 0 0,-1-1 0,-1-1 0,-2 0 0,13-37 0,-24 60 161,0 0 0,0 0 0,-1 0 0,1 0 0,-1 0 0,0 0 0,1 0 0,-1-1 0,-1 1 0,1 0 0,0 0 0,-1 0 0,0 0 0,0 0 0,0 0 0,0 0 0,0 0 0,0 0-1,-1 0 1,-2-3 0,4 5-82,-1 1-1,1-1 0,0 1 1,-1 0-1,1-1 0,-1 1 0,1 0 1,-1-1-1,1 1 0,-1 0 1,1-1-1,-1 1 0,1 0 1,-1 0-1,1-1 0,-1 1 0,0 0 1,1 0-1,-1 0 0,1 0 1,-1 0-1,0 0 0,1 0 0,-1 0 1,1 0-1,-1 0 0,1 0 1,-1 1-1,0-1 0,1 0 0,-1 0 1,0 1-1,-17 12 402,14-10-276,-13 12-53,1 1 1,0 1-1,1 0 0,1 1 1,1 1-1,-15 26 0,13-17-32,1 0-1,2 1 0,1 0 0,-9 35 0,17-51-70,0 0 0,1 0 0,1 0-1,0 0 1,0 0 0,2 1 0,-1-1 0,2 0 0,0 0 0,5 18-1,-6-26-4,1 0-1,0 0 0,1 0 1,-1 0-1,1 0 1,0-1-1,0 1 0,0-1 1,1 0-1,0 1 0,0-2 1,0 1-1,0 0 0,0-1 1,1 0-1,-1 0 1,1 0-1,0-1 0,0 1 1,0-1-1,0 0 0,0-1 1,1 1-1,-1-1 1,1 0-1,-1 0 0,7-1 1,3 1-213,0-2-1,0 0 1,-1-1 0,1 0 0,-1-1 0,0-1 0,0 0 0,17-8 0,-1-1-403,-1-2 0,44-30 0,-39 21 305,-2-2 0,0-1-1,-2-2 1,-1-1 0,-2-1 0,-1-1 0,32-52 0,-21 22 136,-4-2 0,-1-1 0,31-100 0,-36 72 842,19-121 0,4-18 2306,-38 197-2425,-12 35-531,0 0-1,0 0 0,0 0 1,0 0-1,0 0 0,0 0 1,0 0-1,1 0 0,-1 0 1,0 0-1,0 1 0,0-1 1,0 0-1,0 0 0,0 0 1,0 0-1,1 0 0,-1 0 1,0 0-1,0 0 0,0 0 1,0 0-1,0 0 0,1 0 1,-1 0-1,0 0 0,0 0 1,0 0-1,0 0 1,0 0-1,0 0 0,1 0 1,-1-1-1,0 1 0,0 0 1,0 0-1,0 0 0,0 0 1,0 0-1,0 0 0,1 0 1,-1 0-1,0 0 0,0-1 1,0 1-1,0 0 0,0 0 1,0 0-1,0 0 0,0 0 1,0 0-1,0 0 0,0-1 1,0 1-1,0 0 0,0 0 1,0 0-1,0 0 0,0 0 1,0-1-1,1 54 1348,-2-35-1271,-5 93-90,-5-1 0,-40 175 0,-89 210 0,56-273-1007,52-148-299,4 1 1,-32 137-1,59-206-644,0 1-1,1-1 1,-1 0 0,2 12-1,0-13-154,1 18-10897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22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22 499 7649,'27'-80'5832,"-26"77"-2737,6-31 2452,-7 26-5085,1 1 0,0-1 1,1 0-1,0 1 1,4-12 3420,-9 20-3609,0-1-234,0 1 0,0 0 0,0 0 0,0 1 0,0-1 0,0 0 0,0 1 0,0 0 0,1 0 0,-1 0 0,0 0 1,1 0-1,0 0 0,0 1 0,-1-1 0,2 1 0,-1 0 0,0-1 0,0 1 0,1 0 0,-1 0 0,1 0 0,0 0 0,0 0 0,0 0 0,1 0 0,-1 1 0,1-1 0,-1 0 0,1 6 0,-1 7 24,-4 122 218,5-121-260,2 1-1,0-1 1,0 0-1,2 0 1,9 30-1,7-13-54,21 20-191,-36-49 154,-1-1 1,1 1-1,0-1 0,1 0 1,-1-1-1,1 1 1,-1-1-1,1 0 0,0-1 1,0 1-1,1-1 1,-1 0-1,0-1 0,1 1 1,-1-1-1,1-1 1,9 1-1,-4-1-62,1-1 0,-1-1 0,0 0 1,0 0-1,0-1 0,-1 0 0,21-10 0,-21 8 58,0-2 1,-1 1-1,1-2 0,-1 1 0,-1-1 0,1-1 0,-2 0 1,1 0-1,-1 0 0,0-1 0,11-21 0,2-8-229,32-82 0,-44 100 254,-6 14 6,0 0 0,1 0-1,0 0 1,8-9 0,-10 14 7,11 20 59,-2-6-50,13 51 132,-19-48-58,1 1 1,14 28 0,-15-35-103,0-1 0,0 0-1,1 0 1,0-1 0,0 0 0,0 0 0,1 0 0,10 7 0,-12-11-20,0-1 0,0 0 0,0 1 1,0-2-1,0 1 0,0 0 0,0-1 0,0 0 0,1 0 1,-1-1-1,0 0 0,1 0 0,-1 0 0,0 0 0,1-1 1,-1 0-1,5-1 0,0 0 13,0-1 0,0 0-1,-1-1 1,1 0 0,-1 0 0,0-1 0,0 0 0,-1 0 0,0-1 0,0 0-1,0-1 1,-1 0 0,1 0 0,7-11 0,9-14 1,-2-2 1,-2 0 0,-1-1-1,-1-1 1,21-64 0,-24 53 475,-2-2 0,12-96 0,-22 121-15,0-53 1540,-5 64-500,-3 53-518,-109 818 2206,62-527-2493,-7 160-635,57-464-745,0 1 1,3 0-1,0 0 1,6 33-1,-6-58 163,0 1-1,0 0 1,0 0-1,0 0 1,1-1 0,0 1-1,0-1 1,3 6-1,-4-8 21,0 1-1,0-1 0,0 0 0,0 0 0,0-1 0,0 1 1,0 0-1,0 0 0,1 0 0,-1-1 0,0 1 1,0-1-1,1 1 0,1 0 0,13-6-11813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17.2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1 314 13445,'5'-36'2871,"-4"29"2064,15 23-1561,10 6-2039,39 23 0,-42-30-989,0 1-1,-1 1 1,35 35-1,-45-40-361,-2 1 0,0 0 0,0 1 0,-1 0 0,10 22 0,-16-30-8,-1 0-1,1 1 0,-2-1 1,1 1-1,-1 0 0,0-1 0,0 1 1,-1 0-1,1 0 0,-2 0 1,1 0-1,-1 0 0,0-1 0,0 1 1,-5 13-1,-5 5-67,-2-1-1,0 0 1,-24 33-1,21-34-133,17-22 142,-1 0 0,1 1 1,-1-1-1,1 0 0,-1 0 1,1 0-1,0 1 0,-1-1 1,1 0-1,0 0 0,0 0 1,0 0-1,0 0 0,0 0 1,0 0-1,0-1 0,0 1 0,0 0 1,1-1-1,-1 1 0,0 0 1,2-1-1,6 1-107,0-1 0,0 0-1,0-1 1,0 0 0,0-1 0,0 0-1,0 0 1,0-1 0,-1 0 0,12-6 0,-2 2-223,14-5-382,0-3-1,-1 0 1,49-33-1,-65 38 970,-1-1-1,0 0 0,-1-1 1,0 0-1,-1-1 0,-1-1 1,0 0-1,0 0 1,9-18-1,-19 30-22,0 0 0,0 0 0,0 0 0,0 0 0,-1 0-1,1 0 1,-1-1 0,1 1 0,-1 0 0,1 0 0,-1 0 0,0-1 0,0 1 0,0 0 0,-1 0 0,1 0-1,0 0 1,-1-1 0,1 1 0,-1 0 0,0 0 0,0 0 0,0 0 0,-2-3 0,2 5-100,1-1 0,-1 1 1,1 0-1,-1 0 1,0 0-1,1 0 0,-1 0 1,0 0-1,1 0 0,-1 0 1,0 0-1,1 0 1,-1 0-1,0 1 0,1-1 1,-1 0-1,0 0 0,1 1 1,-1-1-1,1 0 1,-1 1-1,0-1 0,1 1 1,-1 0-1,-14 9 349,14-7-343,0 0-1,-1 0 1,1 0-1,0 1 1,1-1-1,-1 1 1,0-1-1,1 0 0,0 1 1,0-1-1,0 1 1,0-1-1,1 1 1,-1-1-1,1 0 1,0 1-1,0-1 0,0 0 1,0 1-1,1-1 1,2 5-1,4 7 27,0 0 0,1-1 0,11 13 0,-10-13-220,2-2 0,-1 1 0,2-1 0,21 16 0,-33-28 128,0 1 0,0-1 0,0 1 0,1-1 0,-1 0 0,0 0 0,0 0 0,0 1 0,0-1 0,1 0 0,-1 0 0,0 0 0,0-1 0,0 1 0,0 0 0,1 0 0,-1-1 1,1 0-1,3 0-17,11-1-15,0 0 0,0-2 0,26-8 0,-24 6 30,0 1 0,20-3-1,-31 7 4,0 0 0,-1 1-1,1 0 1,0 0 0,0 1-1,0 0 1,-1 0 0,1 1-1,9 3 1,111 49 120,-123-53-112,1 0 1,-1-1-1,0 1 0,0-1 0,1 1 1,-1-1-1,0-1 0,0 1 0,1-1 0,-1 1 1,7-3-1,13-1 14,-9 5-19,-1 1 1,0 0-1,0 1 1,-1 1-1,26 10 1,9 2 40,-27-10-27,1 0 1,0-2 0,0 0-1,32 1 1,-44-6-1,-1 1-1,1-1 0,-1-1 1,0 1-1,1-2 0,-1 1 1,0-1-1,0-1 0,-1 1 1,1-2-1,-1 1 0,0-1 1,10-8-1,6-8 228,0-2 1,-2-1-1,-1-1 0,26-39 0,-24 33-47,-11 15-93,-1-1-1,-1 0 0,0-1 1,-1 0-1,-1-1 1,0 0-1,-2 0 0,6-25 1,-12 41 29,-25 11-36,17-4-79,0 1 0,1 0-1,-1 1 1,1 0 0,0 0-1,0 0 1,1 1 0,0 0-1,0 0 1,0 0 0,1 1-1,0 0 1,-4 10 0,2-3 4,0-1 0,1 1 0,1 0 0,1 0 1,0 1-1,1 0 0,-2 18 0,5-31-23,-1-1 1,1 1-1,0-1 0,0 0 0,0 1 1,0-1-1,1 0 0,-1 1 1,1-1-1,-1 0 0,1 1 0,0-1 1,0 0-1,0 0 0,0 1 0,0-1 1,0 0-1,1 0 0,-1-1 0,1 1 1,-1 0-1,1 0 0,0-1 0,0 1 1,0-1-1,0 1 0,0-1 1,0 0-1,0 0 0,0 0 0,0 0 1,1 0-1,-1 0 0,0-1 0,1 1 1,-1-1-1,0 0 0,1 1 0,-1-1 1,0 0-1,1 0 0,-1-1 1,1 1-1,-1 0 0,0-1 0,1 0 1,-1 1-1,0-1 0,4-2 0,10-4-55,-2-1 0,1-1 0,-1 0 0,-1-1 0,0 0 0,0-1 0,-1-1 0,0 0 0,-1-1 0,0 0 0,14-22 0,4-16 163,47-108 0,-37 71 152,-20 48-148,93-179 864,-88 188-669,-13 28-139,-2 17 23,-6-3-165,-1 0-1,0 0 1,0 0 0,-1 0 0,-1 1 0,0 17-1,-14 76-265,3-23-454,5 127-4291,8-170-614,11 60 1,2-36-5587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17.6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48 10897,'0'0'15257,"20"-13"-11358,-21 14-3887,0 0-1,0-1 0,-1 1 0,1 0 0,0 0 0,0 1 0,0-1 0,0 0 0,0 0 0,0 0 1,1 1-1,-1-1 0,0 0 0,1 1 0,-1-1 0,1 1 0,-1-1 0,1 0 0,-1 1 0,1-1 1,0 3-1,0 0 0,1 0 0,-1-1 1,1 1-1,0-1 0,0 0 1,0 1-1,1-1 0,-1 0 0,4 5 1,-2-2-46,2 0 1,-1 0 0,1 0 0,-1-1-1,2 0 1,-1 0 0,0 0-1,1-1 1,0 1 0,0-1 0,0-1-1,1 1 1,-1-1 0,1 0-1,10 2 1,-11-3-9,-1-1 0,1 1 0,-1-1 0,1-1 0,0 1 0,0-1 0,-1 0 0,1 0 0,0-1 0,-1 0 0,1 0 0,0 0 0,-1-1 0,1 1 0,-1-1 1,0-1-1,1 1 0,-1-1 0,0 0 0,5-4 0,46-44 236,-42 36 11,0 2-1,1 0 0,1 1 1,0 0-1,23-12 0,-32 21-134,1 0 0,-1 0 0,1 1-1,-1 0 1,1 0 0,0 1-1,0 0 1,-1 0 0,1 1 0,0 0-1,0 1 1,0-1 0,10 3 0,-15-1-57,0 1 0,1-1 0,-1 0 1,0 1-1,0 0 0,0-1 0,-1 1 1,1 0-1,-1 1 0,1-1 0,-1 0 1,0 1-1,0-1 0,0 1 0,1 5 1,1 2-121,0 1-1,-1-1 1,3 23 0,-4 1-1279,3 23-1322,4-31-1854,6-7-3934,-3-9-2545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17.8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 11021,'10'20'4576,"9"-28"-2675,0-1-361,3 6-356,1 0-232,-1 3-192,3 0-308,7 3-472,0 0-724,-4-11-1084,17 2-300,-4 12-3117,7-1-4192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18.3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 14949,'1'-2'296,"0"0"-1,0 0 1,0 0-1,0 0 1,0 0-1,0 0 1,0 1-1,1-1 1,-1 0-1,1 0 1,-1 1-1,1-1 0,0 1 1,0 0-1,-1-1 1,1 1-1,0 0 1,0 0-1,0 0 1,0 1-1,0-1 1,1 0-1,-1 1 1,0-1-1,0 1 1,0 0-1,0-1 0,1 1 1,-1 0-1,0 1 1,0-1-1,1 0 1,-1 1-1,0-1 1,0 1-1,3 0 1,5 3 68,0 1 1,0-1-1,0 2 1,-1-1-1,0 1 1,0 1-1,0 0 0,-1 0 1,0 1-1,10 11 1,4 8 594,-1 0-1,17 32 1,-16-21-959,-2 1 0,21 57 0,21 89 0,-42-119 0,22 72 0,-9-27 0,59 136 0,-86-234 0,1-1 0,-1 0 0,2 0 0,0 0 0,0-1 0,1 0 0,18 17 0,-24-25 0,1 0 0,0 0 0,0-1 0,0 1 0,0-1 0,0 0 0,0 0 0,1 0 0,-1 0 0,1-1 0,-1 0 0,1 0 0,-1 0 0,1 0 0,0-1 0,0 0 0,-1 0 0,1 0 0,0-1 0,-1 1 0,1-1 0,0 0 0,-1 0 0,1-1 0,-1 1 0,6-4 0,10-6 0,-1 0 0,-1-1 0,0-1 0,0-1 0,-1-1 0,-1 0 0,16-20 0,92-132 0,-76 98 0,99-142 0,-43 57 0,152-171 0,-242 309-419,0 1 1,2 0-1,0 1 0,0 1 1,1 1-1,1 0 1,27-13-1,-38 22 157,1 0 0,-1 0 1,1 1-1,0 0 0,0 0 0,0 1 1,0 0-1,0 0 0,0 1 0,0 0 1,0 0-1,0 1 0,0 0 0,0 1 1,0 0-1,-1 0 0,1 0 0,-1 1 1,1 0-1,-1 1 0,0 0 0,9 6 0,-4-2-2280,-1 1 0,15 16-1,25 30-10243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18.5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76 19686,'-26'-19'3920,"20"15"-309,14-4 1354,8-5-4396,-6 9-567,0 1 0,0 0 0,0 0 0,1 1 0,-1 0 0,1 1 0,-1 0 0,19 2 0,10-2-4,431-10-3927,-244 9 365,-141 6-4708,-8 8-5746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19.1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32 193 13801,'-23'-83'3170,"22"81"-2797,-1-1 0,1 0 0,0 0 0,0 1 0,1-1 0,-1 0 0,1 0 1,-1 0-1,1 0 0,0 0 0,0 0 0,0 0 0,0 0 0,1 0 0,-1 0 0,1 0 0,-1 0 0,1 1 0,0-1 1,1 0-1,-1 0 0,0 1 0,4-5 0,3-9 1711,-7 15-2008,-1-1 1,1 1 0,0 0 0,0-1 0,0 1 0,-1 0 0,1 0 0,0-1 0,0 1 0,1 0-1,-1 0 1,0 0 0,0 0 0,0 1 0,1-1 0,-1 0 0,3-1 0,-3 2 1,0 0 0,0 0 0,1 0 1,-1 0-1,0 0 0,0 0 0,0 0 1,0 1-1,0-1 0,0 0 0,0 1 1,0-1-1,0 1 0,0-1 0,0 1 0,0-1 1,0 1-1,0-1 0,0 2 0,4 2 149,-1 1-1,0 0 0,0 0 0,0 0 0,0 1 1,-1-1-1,2 7 0,3 6-226,-2 1 0,-1 0 0,0 0 0,-2 1 0,0-1 0,1 29 0,-2-17 0,4 55 0,-12 167 0,-33 84 0,31-272 0,-12 74 87,-16 149-995,36-279 62,0 0 0,0 0 1,1 1-1,0-1 1,0 0-1,4 10 1,13 21-8694,-7-22-3965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19.3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29 112 13421,'-25'-33'3305,"24"32"-3168,1 0 0,0 0 1,-1 0-1,1 0 1,0 0-1,-1 0 1,1 0-1,0 0 0,0 0 1,0 0-1,0 0 1,0 0-1,0 0 1,0 0-1,0 0 1,1 0-1,-1 0 0,0 0 1,1 0-1,-1 0 1,0 0-1,1 1 1,-1-1-1,1 0 1,-1 0-1,1 0 0,0 0 1,-1 1-1,1-1 1,0 0-1,0 1 1,-1-1-1,1 0 0,0 1 1,0-1-1,0 1 1,0 0-1,1-1 1,39-18 1773,-38 18-1622,25-7 515,1 2 0,0 1 0,0 1 1,0 2-1,56 2 0,16 4-743,143 23 0,-172-14-1921,-1 4-1,118 43 0,-163-50 868,-2 1 0,0 1-1,0 1 1,21 17 0,-31-20-417,-1 1 0,0 0 0,-1 1 0,15 20-1,19 38-7239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19.4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130 344 14661,'-117'-15'3197,"104"21"5299,26-17-6563,19-7-405,9-2-312,16-5-568,19 2-724,16-6-780,10-5-844,12-6-893,10 0-1095,6-9-3025,7 4-6356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19.8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 95 13437,'-37'-79'5225,"36"75"-2915,0 3-2120,1 1 0,0-1 1,0 1-1,0-1 0,0 1 0,-1-1 1,1 0-1,0 1 0,-1-1 0,1 1 1,0-1-1,-1 1 0,1 0 0,0-1 1,-1 1-1,1-1 0,-1 1 0,1 0 1,-1-1-1,1 1 0,-1 0 1,1-1-1,-1 1 0,1 0 0,-1 0 1,0 0-1,1-1 0,-1 1 0,1 0 1,-1 0-1,0 0 0,0 0 0,0 1-1,1-1 0,-1 1 0,1-1 0,0 1 0,-1 0 0,1-1 0,-1 1 0,1 0 0,0-1 0,0 1 0,-1 0 0,1 0 0,0-1 0,0 1 0,0 0 0,0 0 0,0-1 0,0 1 0,0 0 0,0 0 0,0-1 0,0 1 0,0 1 0,5 43 244,-3 85-1,-3-68-316,2-4-116,-3-1 0,-2 1 0,-3-1 0,-21 87 0,11-80 0,16-55 0,4-8 0,8-11 0,-7 7 0,101-104 0,-50 49 0,91-74 0,-142 129 0,18-15 0,0 2 0,1 1 0,1 0 0,31-13 0,-49 25 0,0 0 0,0 1 0,1 0 0,-1 1 0,0-1 0,1 1 0,-1 1 0,1-1 0,-1 1 0,1 0 0,-1 0 0,1 1 0,-1 0 0,1 0 0,-1 1 0,0-1 0,1 1 0,-1 1 0,0-1 0,-1 1 0,1 0 0,0 1 0,9 6 0,-7-2 0,0 0 0,0 1 0,-1 0 0,0 0 0,0 1 0,-1 0 0,-1 0 0,1 0 0,-2 0 0,1 1 0,2 13 0,1 2 0,-2 1 0,-1 0 0,2 44 0,-9 32-281,-1-83 3,2 0-1,0 0 1,2 0 0,0 0-1,1 0 1,8 32-1,-7-46-1291,-1 1 0,2-1-1,-1 1 1,1-1 0,6 9-1,-9-14 1267,-1-1 150,0 0-1,0 0 1,0 0-1,0 1 1,1-1-1,-1 0 1,0 0-1,0 0 1,0 1-464,1-1 463,-1 0 1,0 0 0,0 0-1,0 0 1,0 0-1,0 0 1,1 0-1,-1 0 1,0 0-1,0 0 1,0 0-1,0 0 1,1 0-1,-1 0 1,0 0-1,0 0 1,0 0-1,0 0 1,1 0-1,-1 0 1,0 0-1,0 0 1,0 0-1,0 0 1,1 0-1,-1 0 1,0 0-1,0 0 1,0 0-1,0-1 1,22-6-10876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20.1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367 34 14445,'-16'-28'3056,"13"22"1988,2 6-4842,0 0-1,-1 0 1,1 0 0,0 1-1,0-1 1,0 0-1,-1 1 1,1-1-1,0 0 1,0 1-1,0 0 1,0-1-1,0 1 1,0-1-1,0 1 1,0 0-1,0 0 1,0 0-1,1 0 1,-1 0-1,0-1 1,0 1 0,1 1-1,-1-1 1,0 0-1,1 0 1,0 0-1,-1 0 1,1 0-1,-1 0 1,1 0-1,0 1 1,0-1-1,0 2 1,-1 6 397,1 0 0,0 0 0,3 17 1,-2-14-332,6 83-121,-5 0 1,-19 182 0,-68 189-88,-45 64-60,61-239 0,61-263-910,1 1-1,1 1 1,2-1-1,0 1 1,3 0-1,2 47 1,-1-73 248,0-2 319,0-1-1,1 1 0,-1-1 1,0 1-1,0-1 1,1 1-1,-1-1 0,1 0 1,-1 1-1,1-1 1,0 0-1,0 2 1,15 4-6264,13-3-5068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22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1 11365,'0'0'3123,"2"1"-1742,10 8-168,7 3-585,0 1 0,-1 1 1,0 0-1,-1 2 0,15 17 0,-24-23-536,0 0 0,-1 0 0,0 1 1,0 0-1,-1 0 0,-1 1 0,8 19 1,-12-25-73,1 0 0,-1 0 0,-1 0 0,1 1 1,-1-1-1,0 0 0,0 0 0,-1 1 0,0-1 1,0 0-1,0 0 0,-1 0 0,0 0 0,0 0 0,0-1 1,-1 1-1,-6 10 0,0-3 8,-1-1-1,0 1 1,-1-2 0,-1 1-1,0-2 1,-24 18-1,-86 46-1397,98-60 524,-18 1-4915,33-12 2393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20.7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11 15853,'-18'-11'3941,"33"19"1404,16 9-1305,-16-8-5186,8 6 1363,0 1 1,-1 1 0,-1 1 0,-1 1 0,-1 1 0,22 28-1,-34-39-248,-1 1 0,0-1 0,0 1-1,-1 0 1,0 0 0,-1 1-1,0-1 1,0 1 0,-1 0-1,-1 0 1,0 0 0,0 0 0,-1 1-1,-1-1 1,0 0 0,0 1-1,-5 21 1,1-18-1,0-1 1,-1 1-1,-1-1 0,-1 0 0,0 0 1,-1 0-1,0-1 0,-17 20 0,0-5-103,-1-1 0,-41 32 0,63-56 21,1 1 1,-1 0 0,0 0 0,1 0 0,0 0 0,-4 8 0,6-11 76,1-1 1,-1 1-1,1 0 1,-1-1-1,1 1 1,0 0-1,-1 0 1,1 0-1,0-1 1,0 1-1,0 0 1,0 0-1,0 0 1,-1-1-1,1 1 0,1 0 1,-1 0-1,0 0 1,0 0-1,0-1 1,0 1-1,0 0 1,1 0-1,-1-1 1,0 1-1,1 0 1,-1 0-1,1-1 1,-1 1-1,1 0 1,-1-1-1,1 1 0,-1-1 1,1 1-1,0 0 1,-1-1-1,1 1 1,0-1-1,-1 0 1,1 1-1,0-1 1,0 0-1,-1 1 1,1-1-1,0 0 1,0 0-1,-1 1 1,3-1-1,4 0-143,1 1-1,0-1 1,0-1-1,0 1 1,0-1-1,9-3 1,-3 2-63,55-13-1391,122-44 1,-155 47 1364,7-3 628,0-1-1,0-3 1,-2-1 0,50-33 0,-88 51 2226,-5 4-2522,0 0 0,1 0 0,-1 0 0,1 0 0,0 0 0,-1 0 0,1 1 0,0-1 1,0 0-1,1 1 0,-1-1 0,0 1 0,1-1 0,-1 1 0,1-1 0,0 1 0,0 3 0,1 0-53,0 0 1,0 0-1,0 0 0,1 0 1,0 0-1,0-1 1,3 7-1,2 2-173,1-1 0,1 0 0,-1 0 0,2-1 0,12 12 0,-1-2-158,-1 0 0,18 28 0,-36-48 388,14 13 340,-7-8-334,0 0 1,1 0-1,0-1 1,0 0-1,1-1 1,-1 0-1,1 0 1,0-1-1,1-1 1,-1 0-1,15 2 1,4-1-207,0-2 0,1-1-1,35-4 1,-51 2 70,1-1 0,-1-1 0,0 0 0,0-1 0,0 0 0,0-1 0,-1-1 0,0 0 0,0-1 0,0-1 0,-1 0 0,0-1 0,-1 0-1,0-1 1,0 0 0,-1-1 0,0 0 0,-1-1 0,-1 0 0,0-1 0,0 0 0,-1 0 0,6-15 0,4-15 720,-2 0 1,-2 0-1,-1-2 1,10-74-1,-16 67 1341,23-83 0,-29 131-1837,1-1-1,0 0 1,0 1 0,0-1-1,0 1 1,4-4 0,-6 7-150,0 1 1,0 0-1,1-1 1,-1 1-1,0 0 1,1-1-1,-1 1 1,0 0-1,1-1 1,-1 1-1,0 0 1,1 0-1,-1-1 1,1 1-1,-1 0 1,0 0-1,1 0 1,-1 0 0,1 0-1,-1-1 1,1 1-1,-1 0 1,1 0-1,-1 0 1,1 0-1,-1 0 1,0 0-1,1 1 1,-1-1-1,1 0 1,-1 0-1,1 0 1,-1 0-1,1 0 1,-1 1-1,0-1 1,1 0-1,-1 0 1,0 1 0,1-1-1,-1 0 1,1 1-1,-1-1 1,0 0-1,0 1 1,1-1-1,-1 0 1,0 1-1,0-1 1,1 1-1,-1-1 1,0 1-1,0-1 1,0 0-1,0 1 1,0-1-1,0 1 1,0-1-1,0 1 1,0-1 0,0 1-1,5 14-11,0 1 0,-1-1 0,-1 1 0,-1 0 0,1 17 0,-3 86 0,-1-94 0,-15 155-883,1-32-956,4-66-3687,4-34-3485,6-9-3513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20.8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23 16998,'-4'-9'3156,"17"-5"2008,9 23-3364,23 2-419,-4-2-577,16 5-752,19 3-1172,10-3-713,6-5 129,26 14-5548,15 3-7210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21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340 887 14413,'1'-4'2613,"-1"1"-2235,1 0 0,-1 1 0,1-1-1,0 0 1,0 0 0,0 0 0,0 1 0,0-1-1,1 0 1,-1 1 0,1-1 0,0 1-1,0 0 1,0 0 0,2-3 0,4 0 183,-1 0 0,0 1 0,1 0 0,15-6 0,32-13 314,-1-3 0,-2-2-1,92-66 1,-120 75-672,-2-2 0,0 0-1,-2-2 1,0 0-1,-2-1 1,0-1-1,22-43 1,1-16 661,34-100 0,-59 143-821,-10 24-43,1-3 0,2 0 0,12-23 0,-21 43 0,0-1 0,0 1 0,0 0 0,1-1 0,-1 1 0,0 0 0,0-1 0,0 1 0,0 0 0,0 0 0,1-1 0,-1 1 0,0 0 0,0-1 0,1 1 0,-1 0 0,0 0 0,0 0 0,1-1 0,-1 1 0,0 0 0,1 0 0,-1 0 0,0 0 0,1 0 0,-1-1 0,0 1 0,1 0 0,-1 0 0,0 0 0,1 0 0,-1 0 0,0 0 0,1 0 0,-1 0 0,0 0 0,1 0 0,0 1 0,5 13 0,0 29 0,-6 24 0,-4 0 0,-23 128 0,15-119 0,-25 134 0,-10-2 0,-8-2 0,-9-3 0,-10-2 0,-7-5 0,-10-3 0,-160 254 0,166-315 0,-158 270 0,236-390 9,2-4 0,1 0-1,0 1 1,-5 13 0,9-21-17,-1 1 0,1-1 0,-1 1 0,1-1 0,0 0 0,-1 1 0,1-1 0,0 1 0,0-1 0,0 1 0,0-1 0,1 1 0,-1-1 0,0 1 0,1-1 0,-1 0 0,0 1 0,1-1 0,0 1 0,-1-1 0,1 0 0,0 0 0,0 1 0,0-1 1,0 0-1,0 0 0,0 0 0,2 2 0,-1-2-78,0 0 0,0 0 0,0 0 0,0 0 0,1 0 0,-1-1 0,0 1 0,0-1 0,1 1 0,-1-1 0,0 0-1,1 0 1,-1 0 0,0 0 0,1-1 0,-1 1 0,0 0 0,1-1 0,-1 0 0,0 1 0,0-1 0,0 0 0,4-2 0,5-4-426,-1 0 0,0 0-1,14-14 1,-10 9 127,28-26-354,-1-1 1,-2-3-1,-1-1 0,-3-2 1,-1-1-1,50-95 1,-66 105 987,-1-1 0,-2 0-1,-2-1 1,-1 0 0,-2-1 0,-1 0 0,-3-1 0,-1 0 0,-2 0-1,-3-67 1,-8 34 799,-4 0-1,-2 1 1,-4 1-1,-48-125 0,62 185-941,-1-1 53,0 0-1,1-1 1,0 1-1,-2-17 1,5 26-129,1-1 1,0 1 0,0 0 0,0-1 0,0 1-1,1 0 1,-1-1 0,1 1 0,0 0 0,0 0 0,0 0-1,0-1 1,1 1 0,-1 0 0,1 1 0,0-1 0,-1 0-1,2 0 1,-1 1 0,0-1 0,4-3 0,1 1-24,0 1 0,0 0 0,1 0 0,-1 0 0,1 1 0,0 0 0,0 1 0,0 0 0,0 0 0,16-2 0,12 1-226,42 2 0,-55 1 126,370 30-1129,-192-9 904,-149-17 233,105 6 145,-135-10 4,0-1 0,0-1 0,0-1 0,0-1 0,21-7 0,-20 4-45,-1-2 0,33-16 0,-24 10-7,1 1-27,-1-2-1,57-38 0,-107 51 16,8 4 19,0 1 0,1 1 0,-1 0 0,1 0 0,-1 1 0,1 0 0,0 1 0,-11 7-1,-11 7 101,-31 28-1,50-37-85,1 1-1,0 0 0,1 1 1,0 0-1,1 1 0,0 0 1,1 0-1,0 1 1,2 1-1,-11 23 0,15-28-41,0-1 0,0 1 0,1-1 1,0 1-1,0 0 0,2 0 0,-1 0 0,1 0 0,0 0 0,1 0 0,0 0 0,1-1 0,0 1 0,0 0 0,1-1 0,1 1 0,-1-1 0,8 13 0,-6-15-61,0 1-1,0-1 1,1 0 0,-1 0-1,2-1 1,-1 1-1,1-2 1,0 1 0,0-1-1,1 0 1,12 7-1,-7-6-12,0-1 0,0-1-1,0 0 1,0 0 0,1-2-1,-1 0 1,15 1 0,0-2-10,0-2 0,-1-1 1,1-1-1,0-1 0,-1-1 0,0-2 0,28-11 1,-29 9 57,-1-1 0,36-22 1,-53 28 18,-1 0 0,-1-1 0,1 0 0,0 0 0,-1-1 1,0 1-1,-1-2 0,1 1 0,-1 0 0,0-1 0,-1 0 1,6-12-1,-9 18 14,0 0 0,-1 0 0,1 0 0,-1-1 0,1 1 0,-1 0 0,1 0 0,-1-1 0,0 1 0,0 0 0,0-1 0,0 1 0,0 0 0,0 0 0,0-1 0,0 1 0,0 0 0,-1-1 0,1 1 0,0 0 1,-1 0-1,1-1 0,-1 1 0,0 0 0,1 0 0,-1 0 0,0 0 0,0 0 0,1 0 0,-1 0 0,0 0 0,0 0 0,0 0 0,0 0 0,0 1 0,-1-1 0,1 0 0,0 1 0,0-1 0,0 1 0,-1-1 0,1 1 0,-2-1 0,-2 0-61,1 0-1,-1 1 0,0 0 0,0-1 0,0 1 1,1 1-1,-1-1 0,0 1 0,0 0 0,-8 2 1,5 2-630,-1 0 0,1 1 1,0 0-1,0 0 0,0 1 1,1-1-1,0 2 0,1-1 1,-7 9-1,13-16 632,-1 1 0,0-1-1,1 1 1,-1 0 0,1-1 0,-1 1 0,1-1-1,-1 1 1,1 0 0,-1 0 0,1-1 0,-1 1-1,1 0 1,0 0 0,0-1 0,-1 1 0,1 0-1,0 0 1,0 0 0,0 0 0,0-1 0,0 1-1,0 0 1,0 0 0,0 0 0,0 0 0,0-1-1,0 1 1,1 0 0,-1 0 0,0 0 0,1-1-1,-1 1 1,0 0 0,1 0 0,-1-1 0,2 2 0,1 0 63,0 0 1,1-1-1,-1 1 1,1-1 0,-1 0-1,1 0 1,5 1-1,-2 0 297,89 14 2228,-67-13-1729,0 2 0,33 10 1,50 33 821,-12-4-4304,-93-42 2395,0 0 0,1 0 0,-1 0 0,1-1 0,-1 0 0,1 0 0,-1-1 0,1 0 0,-1-1 0,1 1 0,-1-2 0,1 1 0,-1-1 0,0 0 0,1 0 0,-1-1 0,9-4 0,2-4 265,1-1 0,-2-1 0,0-1 0,28-28 0,-8 3 758,-1-1 1,34-51 0,50-93 4172,-112 171-4356,-6 10-422,-1 0 0,1 1-1,-1-1 1,1 1 0,0-1 0,0 1 0,0 0 0,0 0 0,1 0 0,-1 0 0,0 0 0,1 0 0,-1 1 0,1-1 0,0 1-1,3-2 1,-4 3-88,0 0 0,-1 0-1,1 1 1,-1-1-1,1 0 1,0 1 0,-1-1-1,1 1 1,-1-1-1,1 1 1,-1 0 0,0 0-1,1 0 1,-1 0-1,0 0 1,1 0-1,-1 0 1,0 0 0,0 0-1,0 0 1,0 1-1,0-1 1,0 0 0,0 1-1,-1-1 1,1 1-1,0 1 1,4 7-28,-1 0 0,0 0 0,-1 0 0,-1 0 0,1 1 0,1 20 0,-2 65-2442,-8-8-1521,0-8-5755,6-45-2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22.2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69 13345,'3'-4'904,"0"-2"323,0 0 0,1 0 0,-1 0 0,10-9 0,-10 13-1070,-1 0 0,1 0 0,0 0 0,-1 0-1,1 1 1,0-1 0,0 1 0,0 0 0,0 0 0,0 0 0,1 0-1,-1 1 1,5-1 0,65-4 234,0 4 0,1 3 0,81 13 0,-151-14-372,0 0 0,-1 0 1,1 1-1,-1-1 1,0 1-1,1 0 0,-1 0 1,0 1-1,0-1 1,0 1-1,0-1 0,-1 1 1,1 0-1,1 3 1,11 9 71,2-3-203,0-1-1,1-1 0,0 0 1,1-1-1,0-1 0,22 7 1,125 27-1544,-140-37 1400,232 38-250,-255-43 615,-1 0 0,0 0 1,0 0-1,0-1 0,0 1 0,0-1 1,0 1-1,0-1 0,0 0 0,0 0 0,0 1 1,2-3-1,1 1 186,-3 1 1298,8-15-3518,-8 13-1702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34.8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226 238 12981,'-1'-19'937,"2"13"-369,-1-1 0,0 1 0,-1-1-1,1 1 1,-1 0 0,-1-1-1,1 1 1,-1 0 0,0 0-1,0 0 1,-1 0 0,-5-9 0,0 3 1281,-4-4 7682,11 110-9487,-26 185 0,-64 228-44,77-427 0,-5 121 0,18-176 0,-3 173 0,7-162 0,1 1 0,15 60 0,-16-85 0,0 0 0,1 0 0,1-1 0,0 0 0,0 0 0,1 0 0,1-1 0,12 17 0,-15-22 0,1-1 0,-1 1 0,1-1 0,-1 0 0,1-1 0,1 1 0,-1-1 0,0 0 0,1-1 0,-1 1 0,1-1 0,0 0 0,0 0 0,0-1 0,0 1 0,0-1 0,0-1 0,12 1 0,-3-3 0,0 0 0,1-1 0,-1-1 0,0 0 0,0-1 0,-1-1 0,1 0 0,-1-1 0,-1 0 0,1-1 0,-1-1 0,-1 0 0,1-1 0,17-18 0,-5 2 0,-1-1 0,-1-1 0,-1 0 0,-2-2 0,22-41 0,-19 23-14,-3 0 0,-1-1 0,-3-1 1,-1 0-1,-3-1 0,9-90 0,-15 64-22,-3-1 0,-4 1 1,-21-146-1,13 165-28,-3 1 0,-3 0 0,-29-77 1,34 109 23,-1 1 1,-2 1-1,0-1 1,-1 2 0,-1 0-1,-1 1 1,-1 0-1,0 2 1,-38-33 0,47 46-73,0 0 1,-1 1 0,1 0-1,-1 0 1,0 1 0,-1 0-1,1 0 1,-1 1-1,0 0 1,0 1 0,1 0-1,-1 1 1,-1 0 0,1 0-1,0 1 1,0 1 0,-14 1-1,12 1-227,0 0-1,0 1 1,0 0-1,1 1 0,0 0 1,0 0-1,0 1 1,1 1-1,-1 0 1,2 0-1,-1 1 0,1 1 1,0-1-1,-7 11 1,3-3-1147,2 0 0,-15 26 0,-2 11-4294,-4 18-5778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35.5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225 381 13609,'-12'-2'1618,"-1"1"-1,1 0 1,-1 1-1,-17 1 1,25 0-1072,-1 0 0,1 0 0,0 0 0,0 0 1,0 1-1,0 0 0,0 0 0,0 0 0,1 1 1,-1-1-1,1 1 0,-1 0 0,-5 6 0,3-2-355,0 1-1,1 0 0,-1 0 0,2 1 0,-1-1 1,1 1-1,1 1 0,-1-1 0,2 0 0,-1 1 1,1 0-1,1 0 0,0 0 0,0 0 0,1 0 1,0 0-1,1 20 0,2-12-190,1 1 0,1-1 0,0 0 0,2 0 0,0-1 0,1 0 0,0 0 0,1 0 0,14 20 0,-14-25 0,0-1 0,1 0 0,0 0 0,1-1 0,0 0 0,1 0 0,0-1 0,0-1 0,1 0 0,13 7 0,-16-11 0,-1 0 0,1 0 0,0-1 0,0 0 0,0-1 0,1 0 0,-1 0 0,0-1 0,1 0 0,-1-1 0,1 0 0,-1-1 0,1 0 0,-1 0 0,11-3 0,5-5 0,0 0 0,0-2 0,-1-1 0,0-1 0,-2-1 0,1 0 0,-2-2 0,0-1 0,-1 0 0,36-41 0,-49 50 0,0 1 0,0 0 0,1 0 0,0 0 0,14-8 0,-19 14 0,-1-1 0,0 1 0,1 0 0,-1 0 0,1 1 0,-1-1 0,1 0 0,0 1 0,-1 0 0,1-1 0,0 1 0,-1 0 0,1 0 0,-1 1 0,1-1 0,0 0 0,-1 1 0,1 0 0,-1-1 0,1 1 0,-1 0 0,1 1 0,-1-1 0,0 0 0,1 1 0,2 2 0,80 71 10,-62-52-22,2 0-1,0-2 1,2-1 0,49 29 0,-70-47 16,-2 1-86,0-1-1,0 0 0,1 0 0,-1 0 0,1 0 1,0-1-1,-1 0 0,1 0 0,0 0 0,0 0 1,0-1-1,-1 0 0,1 0 0,0 0 0,8-2 1,2-1-11,0-1 1,-1-1 0,1 0 0,-1-1 0,0-1-1,-1 0 1,1-1 0,-1 0 0,-1-1 0,0-1 0,0 0-1,-1 0 1,0-1 0,0-1 0,13-19 0,-3 0 42,-1 0 0,-1-2 0,17-41 0,35-109 184,-25 59 255,-15 44 227,53-125 1291,-84 204-1907,0 1 0,1-1 0,-1 0 0,0 1 0,0-1 0,1 0 0,-1 1 0,0-1 0,1 1 0,-1-1 0,1 1 0,-1-1 0,1 1 0,-1-1 0,1 1 0,-1-1 0,1 1 0,0-1 0,-1 1 0,1 0 0,0-1 0,1 1 0,-2 0 0,1 0 0,-1 0 0,1 0 0,-1 1 0,1-1 0,0 0 0,-1 1 0,1-1 0,-1 0 0,1 1 0,-1-1 0,0 0 0,1 1 0,-1-1 0,1 1 0,-1-1 0,0 1 0,1-1 0,-1 1 0,1 0 0,10 33 0,-10-16 0,-2-1 0,0 0 0,0 1 0,-2-1 0,0 0 0,-11 31 0,7-20 0,-21 71 0,7-29 0,4 2 0,-10 79 0,19-79 47,1-17-291,2-1 1,4 87 0,2-135-592,0-1-1,0 0 1,0 0 0,1 1 0,-1-1 0,4 6 0,14 19-8720,-8-16-4144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35.8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24 277 15709,'-23'8'4473,"26"-9"-821,5-1-3013,0 0-1,0 1 0,16-2 1,161 17 1433,-69-3-2273,451 18-7041,-530-27 6563,191 3-3553,-174-7 2896,101-16 0,-143 16 1418,0-1 1,0 0-1,-1-1 1,1 0-1,-1-1 1,0 0 0,0-1-1,-1 0 1,0-1-1,10-8 1,-13 9 275,-1 0 1,0 0-1,-1 0 1,1-1-1,-1 0 1,-1 0-1,1 0 1,-1-1 0,0 0-1,-1 0 1,0 0-1,0 0 1,-1 0-1,3-17 1,0-93 8236,-5 108-7686,0 6 1711,-1 8-1837,-33 174-608,-2 6-210,23-129 35,-8 36 0,-56 149 0,-80 70 0,113-229 0,-20 50-3371,-15 71-9059,71-178-1552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36.1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20 16141,'-1'0'176,"1"-1"-1,-1 1 0,1 0 0,0 0 1,-1 0-1,1 0 0,0-1 1,-1 1-1,1 0 0,0-1 0,-1 1 1,1 0-1,0 0 0,-1-1 0,1 1 1,0 0-1,0-1 0,0 1 0,-1-1 1,1 1-1,0 0 0,0-1 0,0 1 1,0 0-1,0-1 0,0 1 0,0-1 1,0 1-1,0-1 0,0 1 0,0 0 1,0-1-1,0 1 0,0-1 0,0 1 1,0 0-1,0-1 0,0 1 0,1-1 1,-1 1-1,0-1 0,11-3 3736,0 3-4150,2 2 657,-1 0 1,1 1-1,-1 0 1,1 1-1,-1 0 0,21 9 1,-8-4-65,-5-1-194,0 1-1,-1 0 1,0 2 0,0 0 0,-1 1 0,24 19 0,-35-24-130,-1 0 0,1 0 0,-1 1 0,0 0 1,-1 0-1,0 0 0,8 15 0,-11-17-17,0 0-1,0 0 1,0 0-1,-1 0 1,0 0-1,0 0 1,-1 0-1,1 0 1,-1 1-1,0-1 1,0 0-1,-1 0 1,1 0-1,-3 8 1,0-5-5,0-1 0,0 1 0,-1-1 0,0 1 1,-1-1-1,1-1 0,-1 1 0,-1-1 0,1 1 0,-1-1 0,0-1 0,-13 10 0,-7 4 54,-55 28 0,69-41-50,-217 115-3405,223-118 2541,-1 0 265,37-7-23843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36.6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1 243 11229,'7'-7'1301,"1"0"0,0 1-1,1 0 1,0 0 0,18-8 0,14-10 3247,-39 23-3012,-4 4-762,-9 15-366,2 1 0,0 0-1,1 0 1,1 1-1,0 0 1,2 0 0,0 1-1,2-1 1,-2 30 0,4-38-369,1 0 1,1-1 0,0 1 0,1 0 0,0-1 0,1 1 0,0-1-1,5 13 1,-5-17-51,1-1-1,-1 1 0,1-1 0,0 0 0,1 0 1,-1 0-1,1-1 0,0 0 0,1 1 0,-1-2 1,1 1-1,0-1 0,12 7 0,-12-8-29,0 0 0,1-1 0,-1 0 0,1 0 0,-1 0 0,1-1 0,-1 0 0,1 0-1,0-1 1,0 1 0,-1-1 0,1-1 0,0 0 0,0 0 0,11-3 0,-7 0 73,1 0-1,-1-1 1,0 0 0,0-1 0,0 0-1,-1-1 1,14-11 0,-9 6 260,0 1 1,19-11-1,-33 22-261,0 0 0,0 0 0,0-1 1,0 1-1,1 0 0,-1 0 0,0 0 0,0 0 0,0 0 0,0 0 0,0 1 0,0-1 0,0 0 0,0 1 1,0-1-1,0 0 0,0 1 0,1 0 0,2 1 100,2 1-54,1 0 1,-1 1-1,-1-1 0,1 1 0,0 1 0,-1-1 1,0 1-1,0 0 0,-1 0 0,1 1 0,-1-1 0,0 1 1,3 6-1,31 35 251,-35-44-328,21 20 0,1 0 0,42 28 0,-57-45 0,-1-1 0,1 0 0,0 0 0,0-1 0,0 0 0,1-1 0,-1 0 0,1 0 0,0-2 0,0 1 0,0-1 0,11-1 0,-11 0 0,0-1 0,1 0-1,-1-1 1,0 0 0,0-1 0,-1 0 0,1-1-1,-1 0 1,1 0 0,-1-1 0,-1-1-1,1 0 1,-1 0 0,0-1 0,0 0 0,-1 0-1,1-1 1,10-13 0,12-21-52,-2-2 0,25-47 0,39-101-90,-37 72 257,4-4 39,-30 72-121,-30 51-33,1 1 0,-1-1 0,0 0 0,1 0 0,-1 0 0,1 1 0,-1-1 0,1 0 0,-1 1 0,1-1 0,-1 0 0,1 1 0,0-1 0,-1 1 0,1-1 0,0 1 0,0-1 0,-1 1 0,1-1 0,0 1 0,0 0 0,0-1 0,0 1 0,-1 0 0,1 0 0,0 0 0,0 0 0,0 0 0,1 0 0,4 9 0,-6-9 0,2 4 0,0 1 0,0 0 0,0-1 0,-1 1 0,1 0 0,-1 0 0,0 0 0,-1 0 0,0 0 0,1 1 0,-1-1 0,-2 10 0,-13 71 0,8-58 0,-41 175 0,-12-2 6,6-21-748,41-143-1961,2-4-2518,6-3-3905,12-14-2871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36.7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27 15117,'-51'-18'7969,"70"16"-6185,29-4-384,0 9-359,9 2-421,16-2-540,16 6-756,9-3-413,4-1-947,2 1-924,17 3-3329,3 5-5688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23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0 115 10865,'1'1'107,"0"0"0,-1 0 0,1 0-1,0 0 1,0 0 0,0 0 0,0 0 0,0 0 0,0 0-1,0-1 1,0 1 0,0 0 0,0-1 0,0 1 0,0 0-1,1-1 1,-1 0 0,0 1 0,0-1 0,0 0 0,1 1-1,-1-1 1,0 0 0,1 0 0,-1 0 0,0 0 0,1 0 0,-1-1-1,0 1 1,0 0 0,1-1 0,-1 1 0,0-1 0,0 1-1,0-1 1,0 1 0,2-2 0,23-4 957,44-1 751,-30 4-1111,64-14-1,-92 14-619,1 0-1,-2-1 0,1-1 1,0 0-1,-1 0 1,0-2-1,0 1 0,-1-1 1,14-12-1,-24 18-23,0 0-1,0 0 1,0-1-1,0 1 0,0 0 1,0 0-1,-1-1 1,1 1-1,0 0 1,-1 0-1,1 0 1,-1 0-1,1-1 0,-1 1 1,1 0-1,-1 0 1,0 0-1,0 0 1,1 0-1,-1 1 1,0-1-1,0 0 0,0 0 1,-1 0-1,-10 0 111,0 1 0,0 1 0,0 0 0,1 1 0,-1 0 0,0 1-1,1 1 1,0-1 0,0 2 0,0-1 0,0 1 0,1 1 0,-17 12 0,10-4 135,1 1 0,0 0 0,1 1 0,1 1 0,1 0 0,-16 26 1,24-34-256,0 1 1,0-1-1,1 1 0,0 0 1,1 0-1,0 0 1,1 0-1,0 0 1,0 1-1,1-1 1,1 1-1,0-1 1,0 1-1,1-1 1,2 14-1,1-11-351,0 0 0,1 0 0,0 0 0,1-1 0,0 0-1,1 0 1,0-1 0,1 1 0,0-2 0,1 1 0,0-1 0,12 9 0,-10-9-1363,0-1 0,1-1 1,1 0-1,-1-1 0,1 0 1,24 9-1,-1-4-6645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36.9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83 109 11641,'-32'11'2324,"19"-28"-84,-2 0 2433,5 3-2937,-3 2 1944,13-2-3020,7-6-404,9 14-868,-1 0-428,1-2-1016,0 5-984,6 0-14438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46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212 793 6513,'-10'-7'2743,"20"9"1284,6 0-3973,-13-2 1514,3 35 1235,-5-32 54,-4 4-1043,3-5-1582,0-1-1,0 1 1,-1-1 0,1 1 0,-1-1 0,1 1 0,-1-1 0,1 1 0,-1-1-1,0 0 1,0 1 0,1-1 0,-3 3 0,-21 10 1287,22-13 88,4-2-1225,38-26 83,-12 10-336,-1-1 1,-1-2-1,0-1 0,25-27 1,-24 15-105,-1-1 0,-2-1 0,-2-2 1,-1 0-1,32-78 0,49-207-50,-89 275 9,-1-9 54,-12 51 67,-1 7 38,-8 27 257,-50 180 144,-90 304 638,114-403-1182,-268 899 0,257-833 0,8 2 0,-18 198 0,54-344-169,0-1 1,3 1-1,4 37 0,-4-59 60,1 0 1,1 0-1,-1-1 0,2 1 1,-1-1-1,7 11 0,-8-16 35,1 1-1,0-1 1,0 1-1,1-1 1,0 0-1,-1 0 0,1-1 1,0 1-1,1-1 1,-1 0-1,1 0 1,6 3-1,-7-4-193,1-1 0,-1 1-1,1-1 1,-1-1 0,1 1 0,-1 0 0,1-1-1,0 0 1,-1 0 0,1-1 0,-1 1 0,1-1-1,0 0 1,-1 0 0,0-1 0,1 1 0,-1-1-1,0 0 1,0 0 0,0 0 0,0-1 0,0 1-1,4-4 1,3-3-402,0-1-1,-1 1 1,0-2-1,0 1 1,-1-2-1,9-13 1,-7 6 316,-1 0 0,-1 0 1,-1-1-1,0 0 0,-2-1 0,0 0 1,-1 0-1,-2 0 0,0 0 0,-1-1 1,-1 1-1,-1 0 0,-1-1 0,-5-29 1,-7-24 1050,-4 0 0,-45-120 1,52 166-331,-40-102 1297,-11-33 139,53 135-1488,0 1 0,2-2-1,-4-53 1,9 71-263,2 0 0,-1 0 0,1 0 0,1 0 0,0 0-1,1 0 1,0 1 0,1-1 0,0 1 0,1 0 0,0 0-1,8-12 1,-3 8-101,0 2 0,1 0 0,1 0 1,0 1-1,1 0 0,0 1 0,26-17 0,-4 8-528,0 2 0,1 1 0,1 2 1,0 1-1,1 2 0,67-12 0,172-12-7979,-194 34 2740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47.5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0 218 9957,'7'-5'1028,"-1"2"0,1-1 0,0 1 0,0 0 0,14-4-1,-4 4-544,0 0-1,0 1 0,20 1 0,21-2 183,-20 1-646,-16 1 209,-1-1 0,1 0 1,41-11-1,-59 12-139,0 0 0,0 0 1,0-1-1,0 1 0,-1-1 0,1 0 0,0 0 1,-1 0-1,0-1 0,1 1 0,-1-1 1,0 0-1,0 0 0,0 0 0,-1 0 0,1-1 1,-1 1-1,0-1 0,0 1 0,0-1 0,0 0 1,0 0-1,-1 0 0,0 0 0,0 0 0,1-7 1,-2 8-23,1 0 1,-1 0-1,-1 1 1,1-1-1,0 0 1,-1 0-1,1 0 1,-1 0-1,0 1 1,0-1 0,0 0-1,0 1 1,-1-1-1,1 0 1,-1 1-1,1 0 1,-1-1-1,0 1 1,0 0-1,0 0 1,0 0-1,0 0 1,0 0-1,-1 1 1,1-1 0,-1 1-1,1-1 1,-1 1-1,0 0 1,1 0-1,-1 0 1,0 0-1,0 1 1,-3-1-1,-3-1 55,1 1 0,-1 0-1,0 1 1,1 0 0,-1 0-1,0 1 1,1 0-1,-1 1 1,1-1 0,-12 5-1,11-2-61,1 1 1,0-1-1,0 2 0,0-1 0,1 1 0,-1 0 0,1 0 0,1 1 0,-1 0 0,1 0 1,0 1-1,1-1 0,0 1 0,0 1 0,1-1 0,0 0 0,0 1 0,-4 17 0,7-20-86,0 0-1,0 0 1,1 0-1,0 0 1,0 0-1,0 0 1,1 0-1,0-1 1,0 1-1,1 0 0,-1 0 1,1-1-1,4 8 1,2 3-246,0 0-1,21 28 1,-22-36 182,0 0 0,0 0 0,1 0-1,0-1 1,0 0 0,1-1 0,0 0-1,0 0 1,0-1 0,1 0-1,-1-1 1,1 0 0,0 0 0,1-1-1,11 2 1,-6-2 36,0-1 1,1-1-1,-1 0 0,1-1 1,-1-1-1,1 0 0,-1-1 0,0-1 1,20-6-1,-21 3 14,-1-1 0,0 0 1,0-1-1,0 0 0,-1-1 1,0-1-1,22-21 0,-33 29-1,-4 4-66,-3 3-67,0 1 0,0-1 0,1 1 0,0 0 0,0 0 0,1 0 0,-6 12 0,7-15 80,1 0 1,0 0-1,0 0 0,0 0 1,1 0-1,-1 0 0,1 0 1,-1 0-1,1 0 0,0 1 1,0-1-1,1 0 0,-1 0 1,1 0-1,-1 0 0,1 0 1,0 0-1,0 0 0,0 0 1,0 0-1,3 3 0,-3-5 75,1 1 0,-1-1-1,1 1 1,0-1 0,0 0-1,-1 0 1,1 0 0,0 0-1,0 0 1,0 0 0,0 0-1,0-1 1,1 1 0,-1-1-1,0 1 1,3-1 0,45 1 921,-42-2-687,0 1-1,0 0 1,0 1-1,0-1 1,11 3-1,-13 0-67,1 0 0,-1 0 0,0 0-1,0 0 1,-1 1 0,1 0-1,-1 0 1,0 1 0,0-1 0,8 11-1,-1 1 159,0 1 0,11 24-1,-13-22-630,23 31-1,-29-45 32,1 1 1,-1-1-1,1 0 1,0-1-1,1 1 1,-1-1-1,1 0 1,0-1-1,10 6 1,-1-4-1423,0-1 0,0 0 0,1-1 0,-1-1 0,23 1 1,2 0-5604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47.9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233 104 7505,'5'-27'881,"-3"19"-390,-1 1-1,1-1 0,0 1 1,1 0-1,0 0 1,6-11-1,-9 18-357,0-1 0,0 0 0,0 0 0,1 1 0,-1-1 0,1 0 0,-1 1 0,0-1 0,1 0 0,-1 1 0,1-1 0,-1 0 0,1 1 0,-1-1 0,1 1 0,0-1-1,-1 1 1,1-1 0,0 1 0,-1 0 0,1-1 0,0 1 0,0 0 0,-1-1 0,1 1 0,0 0 0,0 0 0,0 0 0,-1 0 0,1 0 0,0 0 0,0 0 0,0 0 0,-1 0 0,1 0 0,0 0 0,0 1 0,-1-1 0,1 0 0,0 0 0,0 1 0,-1-1 0,1 0-1,0 1 1,-1-1 0,1 1 0,0-1 0,-1 1 0,1-1 0,-1 1 0,1 1 0,3 2 88,-1 0 0,0 1-1,0-1 1,0 1 0,-1 0 0,3 6 0,10 27 44,-1 1 0,-3 0 0,-1 0 0,5 43 1,-14-68-501,0 1 1,-1-1-1,0 1 1,-1-1-1,-1 0 1,-5 21-1,4-26-67,0 0 0,0 0 0,-1-1 0,0 1 0,-1-1 0,0 0 0,0-1 0,0 1 0,-1-1 0,0 0 0,-9 7 0,9-9 242,0-1 0,0 1-1,-1-1 1,1-1-1,-1 0 1,0 0-1,0 0 1,0 0 0,-1-1-1,1-1 1,-1 1-1,1-1 1,-1 0-1,1-1 1,-1 0 0,1 0-1,-1-1 1,-14-2-1,8 0 470,0-1 1,0 0-1,1 0 0,-1-2 0,1 1 0,1-2 0,-1 0 0,1 0 0,-14-12 0,25 18-379,0 1 0,0-1 0,0 1 0,0-1 0,1 0 0,-1 1 0,0-1 1,0 0-1,1 0 0,-1 1 0,1-1 0,-1 0 0,1 0 0,-1 0 0,1 0 0,-1 0 0,1 0 0,0 0 0,-1 0 0,1 0 0,0 0 0,0 0 0,0 0 0,0 0 0,0 0 0,0 0 0,0 0 0,0 0 0,1-1 0,0 0 5,0 0 1,0 0-1,1 0 1,-1 1-1,1-1 0,-1 1 1,1-1-1,0 1 1,-1-1-1,1 1 1,0 0-1,0 0 1,2-1-1,7-3 18,0 1-1,0 0 1,0 1-1,14-3 1,20 0 36,52 1 1,-35 3-66,-5 0 436,60 8 1,-113-6-123,-3 5-284,0-1 0,0 0 0,0 0 0,1 0 0,0 0 0,0 0 0,0 0 0,3 4 0,2 5 33,-2-4-103,1-1-1,-1 0 0,1 0 0,1-1 0,-1 1 0,1-1 1,1-1-1,-1 1 0,1-2 0,0 1 0,14 7 0,-4-4-313,2 0 1,-1-2-1,1 0 0,29 6 0,-37-11 285,0 0-1,0-1 1,1-1 0,-1 0 0,0-1-1,1 0 1,-1 0 0,15-5 0,-22 4 210,-1 1 1,0-1-1,0 0 1,-1 0 0,1-1-1,0 1 1,-1-1 0,0 0-1,1 0 1,-1 0-1,0 0 1,-1-1 0,1 1-1,3-7 1,-1 4 63,-3 3 355,4 3-953,0 1 0,-1 0 0,1 1 0,0-1-1,-1 1 1,1 0 0,-1 1 0,6 2 0,24 17-8411,-9-4-150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48.1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83 8673,'11'-43'2435,"-11"41"-2087,1 0 1,0-1 0,0 1-1,0 0 1,0-1 0,0 1-1,0 0 1,1 0 0,-1 0 0,1 0-1,-1 0 1,1 0 0,4-2-1,-2-1 455,-3 5-712,0-1 0,-1 1-1,1 0 1,0-1 0,0 1-1,0 0 1,0 0 0,-1 0 0,1-1-1,0 1 1,0 0 0,0 0-1,0 0 1,0 0 0,0 0 0,-1 1-1,1-1 1,0 0 0,0 0-1,1 1 1,1 0 168,1-1-161,-1 1 0,1-1 0,0 1 0,-1 0 0,1 0 0,0 1-1,-1-1 1,1 1 0,-1-1 0,0 1 0,0 0 0,1 0 0,-1 1-1,-1-1 1,6 6 0,-3-3-2,-1 1 1,0 0-1,0 1 1,0-1-1,0 1 1,-1 0-1,3 11 0,0 1 11,-2 0-1,0 0 0,-2 1 1,0-1-1,-1 29 0,-2-17-4,-2 0-1,-1 0 1,-2 0-1,-15 51 1,14-63 118,0 0 1,-1-1 0,-1 0 0,0 0 0,-2-1-1,0-1 1,-1 1 0,-19 19 0,25-30 156,0 0 1,0 0 0,-1-1 0,0 0-1,-8 4 1,14-8-323,0-1 1,0 1-1,0-1 1,0 1-1,1-1 1,-1 0-1,0 0 0,0 1 1,0-1-1,0 0 1,0 0-1,0 0 1,0 0-1,0 0 0,0 0 1,0 0-1,0-1 1,0 1-1,0 0 1,0 0-1,-1-2 0,1 1-22,0 0-1,0 0 0,0 0 0,0-1 0,0 1 0,1 0 1,-1-1-1,0 1 0,1-1 0,-1 1 0,1-1 0,0 1 0,-1-1 1,1 1-1,0-1 0,0 1 0,0-1 0,0 1 0,0-2 1,2-8 22,0 0 1,0 1-1,1-1 1,0 1-1,0 0 1,1 0-1,1 0 1,0 0-1,0 1 1,7-10-1,-10 17-57,16-26-644,1 1 0,2 1-1,1 0 1,30-27 0,109-82-7771,-106 96 2721,1 11-3139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48.4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 66 5224,'7'2'489,"-5"-2"-185,0 1 1,0-1-1,0 1 1,0-1-1,0 1 0,0-1 1,0 0-1,0 0 0,0 0 1,4-1-1,19-20 3460,-24 20-3525,0 0 1,-1 0 0,1 0 0,0 0 0,-1-1 0,1 1 0,-1 0-1,1 0 1,-1-1 0,0 1 0,0 0 0,1 0 0,-1-1 0,0 1 0,0 0-1,0-1 1,0 1 0,0 0 0,-1-1 0,1 1 0,0 0 0,-1 0 0,1-1-1,-1 1 1,1 0 0,-1 0 0,1 0 0,-1 0 0,0-1 0,0 1-1,1 0 1,-2-1 0,-1-3-760,-4 2 1349,-2 3-503,0 0 1,0 1 0,-1-1 0,1 2-1,0-1 1,-13 5 0,19-4-255,-1-1 0,1 1 0,0 0 1,0 0-1,0 0 0,0 1 0,0-1 1,0 1-1,1-1 0,-1 1 0,1 0 1,0 0-1,0 0 0,0 0 0,0 0 1,0 1-1,1-1 0,-1 1 0,1-1 1,-1 6-1,0-1-170,1-1 0,0 1 0,0 0 0,1 0 0,0 0 0,1 0 0,0 0 0,0 0 0,0 0 0,4 8 0,0 1-755,1 0 1,1 0-1,13 23 1,-15-32 271,1 0 0,1 0 1,-1 0-1,2-1 0,-1 0 1,12 9-1,22 23-214,-39-38 1220,6-10 900,-8 9-1267,1 0 0,-1 0-1,1-1 1,0 1 0,-1 0 0,1-1 0,-1 1-1,1-1 1,-1 1 0,1 0 0,-1-1-1,0 1 1,1-1 0,-1 1 0,1-1 0,-1 0-1,0 1 1,0-1 0,1 1 0,-1-1-1,0 0 1,0 1 0,0-1 0,1 0-1,-1 1 1,0-2 0,-2-3-95,1 0 1,-1 0-1,1 0 1,1 0-1,-1-1 0,1 1 1,0 0-1,0 0 0,0-1 1,1 1-1,0 0 1,0 0-1,0 0 0,1 0 1,3-9-1,-1 2-909,2-6-1245,1 5-2064,8-4-3598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50.1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77 5929,'-35'-20'4053,"-3"-5"4435,37 25-8373,1-1 1,0 1-1,-1 0 1,1 0-1,0 0 1,-1-1-1,1 1 0,0 0 1,-1-1-1,1 1 1,0 0-1,0 0 1,0-1-1,-1 1 0,1 0 1,0-1-1,0 1 1,0 0-1,0-1 0,-1 1 1,1-1-1,0 1 1,0 0-1,0-1 1,0 1-1,0-1 0,0 1 1,0 0-1,0-1 1,0 0-1,2 1-78,-1-1 0,1 1 1,-1 0-1,1-1 0,-1 1 0,0 0 0,1 0 0,-1 0 0,1 0 1,-1 0-1,1 1 0,-1-1 0,1 0 0,0 1 0,165 21 1073,242 1-1,-352-21-1003,1354 15 534,2-30-480,-619 4-68,1764-34-222,-1830 23 44,-719 20 70,0 1 1,0-1-1,15 4 0,-10 4-76,-14-8 86,0 1-1,0-1 1,0 0 0,0 1 0,0-1 0,0 1 0,0-1 0,0 1 0,0-1 0,0 0-1,-1 1 1,1-1 0,0 1 0,0-1 0,0 0 0,-1 1 0,1-1 0,0 0 0,0 1-1,-1-1 1,1 0 0,0 0 0,-1 1 0,1-1 0,0 0 0,-1 0 0,1 1 0,-1-1 0,1 0-1,0 0 1,-1 0 0,1 0 0,-1 1 0,-20 11-111,1-1-1489,0 1 0,-1-2 0,-43 14 0,60-23-1388,-9-7-9730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51.1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67 417 8501,'-13'32'3425,"-16"-19"1477,13-5-3134,7-2 1309,34-8-1229,1099-94 1403,1504-18-2865,723 25-21,-3053 80 20,461-26 1096,-675 23-752,0-3 0,129-42 1,-158 48-550,-33 6-165,-19 3-22,-61-21-21227,40 7 13687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58.1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26 7997,'-16'-6'5400,"-3"-1"3255,6 3-3286,33 11-4283,15 3-936,0-3 0,0-1-1,1-1 1,42-1 0,-9 0-211,569 10-1503,-543-17 1384,1-3 1,133-26 0,-224 30 159,0 1-1,0-1 1,-1 0-1,1 0 1,0 0 0,4-4-1,0 0-244,-6 5-362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25.7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72 14301,'-24'-17'2917,"24"17"-2781,0-1 0,0 1 1,0-1-1,0 1 1,0 0-1,0-1 1,0 1-1,0-1 0,0 1 1,0 0-1,0-1 1,0 1-1,0-1 1,0 1-1,0 0 0,0-1 1,0 1-1,0-1 1,0 1-1,1 0 1,-1-1-1,0 1 0,0 0 1,1-1-1,-1 1 1,0 0-1,0-1 1,1 1-1,-1 0 0,0 0 1,1-1-1,-1 1 1,0 0-1,1 0 1,-1 0-1,0-1 0,1 1 1,0 0-1,15-10 2040,-2 4-1226,0 2 1,0-1 0,0 2 0,30-4-1,64 1 781,-75 5-1319,496 5 248,-310 1-3881,-2-5-3711,-133 1-270,-4 6-4729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23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60 9489,'14'-17'532,"20"-18"1199,-32 34-1596,1 0-1,0 0 0,0 0 1,0 0-1,0 0 0,-1 1 0,1-1 1,0 1-1,0 0 0,0 0 0,0 0 1,0 0-1,0 0 0,0 1 1,0-1-1,0 1 0,0 0 0,0 0 1,0 0-1,4 3 0,9 2 176,0 2 0,15 9 0,-4 0-74,0 2 0,-2 0 0,0 2 0,-2 1 0,0 0 0,-1 2 0,22 33 0,-29-36-93,0 1-1,-2 1 1,-1 1-1,-1-1 1,0 2-1,-2-1 1,-1 2 0,-1-1-1,4 30 1,-10-39 66,0 0-1,0-1 1,-2 1 0,0-1 0,-1 1 0,0-1 0,-2 1-1,-7 22 1,10-35-112,0 0-1,-1 0 0,1 0 1,-1-1-1,0 1 0,0-1 1,0 1-1,0-1 0,0 1 1,-1-1-1,1 0 0,-1 0 1,-4 3-1,1-1 167,5-4-214,0 0 1,0 1-1,0-1 1,0 0-1,0 0 1,0 0 0,0 1-1,0-1 1,0 0-1,0 0 1,0-1-1,0 1 1,0 0-1,0 0 1,0 0 0,0-1-1,0 1 1,0 0-1,0-1 1,0 1-1,-1-2 1,0 1 107,-1 0-109,1 0 0,-1 0-1,1 0 1,-1 0 0,1-1 0,0 0-1,-1 1 1,1-1 0,0 0 0,0 0-1,0 0 1,1 0 0,-1 0 0,0-1-1,1 1 1,-1 0 0,1-1 0,0 1-1,0-1 1,0 1 0,0-1 0,0 0-1,1 0 1,-1 1 0,1-1 0,0-4-1,-1-1-50,1 0-1,0 0 0,0-1 0,1 1 0,0 0 1,1 0-1,4-16 0,13-24-1397,1 1 1,52-88-1,-50 101-1524,1 2 0,36-39 0,1 11-5927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23.2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0 16966,'0'0'6715,"-1"4"-3720,-25 297 108,24 6-426,2-187-2366,1 1-311,17 142 0,-15-247-593,-3-6-1161,1-1 0,0 0 0,1 0 0,0 0 0,1 0 0,0 0 0,0-1 0,6 12 0,9-6-11650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23.4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19 14297,'-7'-13'5578,"9"8"-1897,0 4-3377,0 1-1,0 0 1,0 0 0,0 0-1,0 1 1,0-1-1,0 0 1,0 1 0,0-1-1,3 2 1,60 26 1945,21 19-1525,-1 4 1,-3 4-1,-3 3 1,134 127-1,-174-146-724,-3 2 0,56 79 0,-76-95 0,-1 1 0,-1 0 0,-1 1 0,-1 0 0,-2 1 0,12 49 0,-19-61 0,0 0 0,-2 0 0,0 1 0,-1-1 0,0 0 0,-1 1 0,-1-1 0,-1 0 0,0 0 0,-1-1 0,-9 24 0,4-19 0,-1-1 0,0 0 0,-2 0 0,0-1 0,-1-1 0,-1 0 0,-28 27 0,4-12 0,-2-1 0,-2-2 0,0-1 0,-2-3 0,-1-1 0,-78 29 0,75-34-483,-74 26-3450,107-40 3206,0-2 0,0 1 0,-1-2-1,1 0 1,-1-1 0,-18-1 0,16-5-6891,1-10-5041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23.9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1 807 10993,'29'-3'514,"129"-25"2990,134-51 1520,-221 55-4211,135-65 1,-192 82-707,0-1 1,0-1-1,-1 0 0,14-13 1,-23 19-49,-1 0 0,0 0 0,0 0 0,-1 0 0,1 0 0,-1-1 0,1 1 0,-1-1 0,0 0 0,0 1 0,-1-1 0,1 0 0,-1 0 0,0 0 0,0 0 1,0 0-1,0-1 0,-1 1 0,0 0 0,0-5 0,-1 6 39,1 1-1,-1-1 1,0 1 0,0 0-1,0-1 1,-1 1 0,1 0 0,-1 0-1,1 0 1,-1 0 0,0 0 0,1 0-1,-1 0 1,0 0 0,0 1-1,-4-3 1,-33-16 812,35 18-785,-5-2 37,0 0-1,0 1 1,0 0 0,-1 1 0,1 0-1,-1 0 1,0 1 0,1 1-1,-1-1 1,0 1 0,1 1 0,-1 0-1,0 0 1,1 1 0,-1 0-1,1 1 1,0 0 0,-1 1-1,1-1 1,1 2 0,-14 8 0,11-6 18,1 1 1,0 0 0,1 1 0,0 0 0,1 0 0,0 1-1,0 0 1,1 1 0,0-1 0,1 1 0,0 1 0,1-1 0,0 1-1,1 0 1,0 0 0,-2 13 0,3-6-181,0 0 0,1 1 0,2-1 0,0 1 0,1-1 0,0 1 0,2-1 0,0 0 0,2 0 0,0 0 0,14 34 0,-14-41 0,1 0 0,1 0 0,0-1 0,0 0 0,1 0 0,1 0 0,0-1 0,0 0 0,1-1 0,0 0 0,0-1 0,1 0 0,0 0 0,1-1 0,-1-1 0,2 0 0,24 9 0,-18-10-22,-1-1-1,1 0 1,0-2-1,0 0 1,1-1 0,-1 0-1,0-2 1,0-1 0,22-4-1,-16 1-48,0-2-1,-1-1 0,0-1 1,0-1-1,-1-1 1,26-16-1,-7-2-45,-1-1 1,-1-3 0,-2 0-1,-2-3 1,-1-1-1,43-59 1,-47 52 26,-2-2 0,-1-1 0,20-51 0,49-155 1207,-28 86-334,-60 154-783,-6 17 0,-3 17 0,0-20 0,-6 45 0,-2 1 0,-25 78 0,2-9 0,-6 42 0,-42 189 0,18-19 0,48-245 0,-2 154 0,14-229-59,2 1 0,-1-1-1,1 0 1,0 1 0,1-1 0,0 0 0,0 0-1,1 0 1,0 0 0,1 0 0,-1 0 0,1-1-1,7 9 1,-10-15-222,0 0 0,0 0 0,0 0 0,1 0 0,-1 0 0,1 0 0,-1-1 0,0 1-1,1-1 1,-1 1 0,1-1 0,-1 1 0,1-1 0,-1 0 0,1 0 0,0 0 0,-1 0 0,1 0 0,-1 0-1,1 0 1,-1 0 0,1 0 0,-1-1 0,3 0 0,32-14-7455,-35 15 7293,33-23-13305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24.5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38 13185,'-18'-28'2271,"18"28"-2240,0 0 0,0 0 0,0 0 0,0 0 0,0 0 0,1 0 0,-1 0 0,0 0 0,0 0 1,0 0-1,0-1 0,0 1 0,1 0 0,-1 0 0,0 0 0,0 0 0,0 0 0,0 0 0,0 0 0,0 0 0,0 0 0,0-1 0,1 1 0,-1 0 0,0 0 0,0 0 0,0 0 0,0 0 0,0 0 0,0-1 1,0 1-1,0 0 0,0 0 0,0 0 0,0 0 0,0 0 0,0-1 0,0 1 0,0 0 0,0 0 0,0 0 0,0 0 0,0 0 0,0-1 0,0 1 0,0 0 0,0 0 0,0 0 0,0 0 0,-1 0 0,1-1 0,0 1 1,0 0-1,0 0 0,0 0 0,0 0 0,0 0 0,0 0 0,-1 0 0,1 0 0,0 0 0,0-1 0,0 1 0,0 0 0,0 0 0,0 0 0,-1 0 0,1 0 0,11-1 506,0 0 0,-1 0-1,1 1 1,0 1 0,0 0-1,-1 0 1,1 1 0,0 1-1,13 4 1,4 2 72,-1 2 0,37 20 0,-45-20-462,-1 0 0,0 1 1,0 1-1,-1 1 0,-1 0 0,0 2 1,18 22-1,-28-31-100,-1 1 0,1 0 0,-1 0 0,-1 0-1,0 0 1,0 1 0,0-1 0,-1 1 0,-1 0 0,1 0-1,-2 0 1,1 1 0,-1-1 0,0 0 0,-1 1 0,0-1 0,-1 0-1,0 1 1,-3 14 0,-2-7 55,0 0 0,-2-1-1,0 1 1,0-1 0,-2-1 0,0 0 0,0 0-1,-2-1 1,-19 20 0,-17 11 234,-67 50 0,49-43-183,53-42-280,11-9-281,5 1-226,0 0 546,0 0 0,0-1 0,0 1-1,0-1 1,0 0 0,0 0 0,1 0 0,-1-1 0,0 1-1,1-1 1,-1 1 0,0-1 0,1 0 0,-1 0 0,0-1-1,1 1 1,-1-1 0,0 0 0,4-1 0,10-5-221,-1-1 0,1 0 1,25-19-1,-8 5-65,140-104-1359,-95 60 1323,-19 16 525,76-49 0,-130 94-88,-1 2 43,-1 0 0,0 0 0,1 0 0,0 0 0,0 1 0,0 0 0,0 0 0,0 0 0,0 0-1,0 1 1,0 0 0,1 0 0,-1 0 0,0 1 0,1 0 0,9 1 0,18 5-33,0 2 0,0 1 0,-1 2 0,0 1 0,-1 2 0,-1 1-1,0 1 1,45 33 0,-45-20-205,-28-27 179,0-2 72,1 2 40,0-1 1,0 1 0,1-1-1,-1 0 1,0 0 0,1-1 0,-1 1-1,0-1 1,1 0 0,-1 1 0,1-2-1,-1 1 1,0 0 0,1-1-1,-1 1 1,1-1 0,-1 0 0,5-2-1,55-13 1687,102-11-1,-161 27-1775,-1 0 0,1 0 0,0 0 0,-1 1 0,1 0 0,0 0 0,-1 0 0,1 0 0,-1 0 0,1 0 0,-1 1 0,0 0 0,1 0 0,-1 0 0,0 0 0,0 0 0,0 1 0,-1-1 0,5 5 0,18 14 21,7-1-287,1-2-1,0-1 0,1-1 1,1-2-1,0-2 1,1-1-1,51 9 0,-44-13-1791,0-2 1,1-3-1,64-3 0,-36-3-4596,1 0-4294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25.4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0 368 12277,'6'2'144,"0"0"335,1 0 0,-1 1 0,1 0 1,-1 0-1,0 0 0,0 1 0,0 0 1,0 0-1,-1 0 0,0 1 0,0-1 0,0 2 1,4 5-1,10 19 1454,-1 0 0,-2 2 0,-2 0 0,18 57 0,-9-27-323,26 81-669,-33-89-656,2-1-1,3 0 0,2-2 0,31 51 0,-51-98-284,6 11 0,1 0 0,0-1 0,1 0 0,20 20 0,-29-33 0,0 0 0,1 1 0,-1-1 0,0 0 0,0 0 0,1 0 0,-1 0 0,1-1 0,-1 1 0,1-1 0,-1 1 0,1-1 0,-1 0 0,1 0 0,-1 0 0,5 0 0,35-11 0,-36 9 0,7-3 0,-1-1 0,0 1 0,-1-2 0,0 0 0,0 0 0,0-1 0,-1 0 0,0-1 0,15-17 0,5-10 0,35-54 0,-51 69 0,305-485 0,-189 302 0,-94 154 0,81-88 0,-103 125-657,0 0 0,1 1 0,0 0 0,1 1 0,0 1 0,1 1 0,31-14 0,-39 20 19,1 0 0,0 0 0,-1 1 0,1 0 0,0 0 0,0 1 0,0 0 0,0 1 0,0 0-1,0 1 1,0 0 0,0 1 0,0 0 0,-1 0 0,1 1 0,14 6 0,39 28-13042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27.7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0 344 9545,'0'0'7338,"1"3"-4879,-1-1-1929,1 0-1,-1 0 0,1 0 0,0 0 1,0 0-1,0-1 0,0 1 0,0 0 0,0 0 1,1-1-1,-1 1 0,0 0 0,1-1 1,-1 0-1,1 1 0,0-1 0,0 0 0,-1 0 1,1 0-1,0 0 0,0 0 0,0 0 1,0 0-1,3 0 0,22 2-366,9-4-160,-1-2 0,1-1 0,-1-2 0,0-2 0,0-1 0,-1-2 1,0-1-1,-1-1 0,45-26 0,-64 30-3,0-1 0,-1-1 0,-1 0 0,1 0 0,-2-1 0,0-1 0,0 0 0,-1 0 0,-1-1 0,9-17 0,-17 27 0,1 1 0,-1-1 0,0 0 0,0 0 0,0 0 0,0 0 0,-1 0 0,1 0 0,-1 0 0,0 0 0,0 0 0,-1 0 0,1 0 0,-1 0 0,0 0 0,0 0 0,0 1 0,-1-1 0,1 0 0,-1 0 0,0 1 0,0-1 0,0 1 0,0 0 0,-1 0 0,1 0 0,-1 0 0,0 0 0,0 0 0,0 1 0,0-1 0,-1 1 0,-5-4 0,3 4 0,-1 0 0,1 1 0,-1-1 0,0 1 0,1 0 0,-1 1 0,0 0 0,0 0 0,1 0 0,-1 1 0,0 0 0,1 0 0,-1 1 0,1 0 0,-1 0 0,1 0 0,0 1 0,0 0 0,0 0 0,-8 6 0,-9 7 0,0 1 0,1 1 0,-28 30 0,41-38 0,-22 22 0,1 1 0,3 2 0,0 0 0,-23 44 0,34-50 0,1 0 0,2 1 0,1 0 0,1 1 0,1 0 0,-6 42 0,15-66 0,0 0 0,0-1 0,1 1 0,0 0 0,1-1 0,-1 1 0,1 0 0,1-1 0,-1 1 0,1-1 0,0 1 0,0-1 0,1 0 0,0 0 0,0 0 0,1 0 0,-1 0 0,1-1 0,1 0 0,-1 1 0,1-2 0,-1 1 0,1 0 0,1-1 0,-1 0 0,1 0 0,-1-1 0,9 4 0,3 1 0,0 0 0,1-2 0,0 0 0,0-1 0,1-1 0,-1-1 0,1 0 0,38 0 0,-28-4-6,1-1 1,-1-2-1,0 0 0,0-2 1,0-1-1,-1-2 0,0 0 0,-1-2 1,0-1-1,27-16 0,-19 6 2,0-2 0,-2-1-1,0-2 1,-2 0-1,-1-3 1,39-49 0,-31 34 50,71-67 1,-107 110-47,0 0 0,0 0 0,0 0 0,0 0 0,1 0 0,-1 1 0,0-1 0,1 1 0,0-1 0,-1 1 0,1 0 0,0 0 0,-1 0 0,1 0 0,0 1 0,0-1 0,0 1 0,0 0 0,-1-1 0,1 1 0,0 1 0,0-1 0,0 0 0,0 1 0,0-1 0,-1 1 0,1 0 0,0 0 0,0 0 0,-1 0 0,6 3 0,4 5 0,0 0 0,-1 1 0,0 0 0,0 1 0,-1 0 0,-1 1 0,0 0 0,14 23 0,2 12 0,23 57 0,-27-55 0,15 49 0,-28-80 0,-7-17 0,0-1 0,0 0 0,0 1 0,0-1 0,0 0 0,0 0 0,0 0 0,0 0 0,0 1 0,0-1 0,0-1 0,0 1 0,0 0 0,0 0 0,0 0 0,0-1 0,0 1 0,0 0 0,0-1 0,0 1 0,1-1 0,18-12 0,2-17 0,-8 9 0,8-7 0,12-15 0,1 1 0,48-44 0,-71 75 0,1 1 0,0 0 0,0 1 0,1 0 0,0 1 0,1 0 0,0 2 0,0-1 0,0 2 0,1 0 0,31-5 0,-37 9 0,0 0 0,1 1 0,-1 0 0,0 1 0,1 0 0,-1 1 0,0 0 0,0 0 0,0 1 0,0 0 0,-1 1 0,1 0 0,-1 1 0,0 0 0,0 0 0,-1 1 0,1 0 0,-1 1 0,0 0 0,9 10 0,2 5 0,-2 1 0,0 1 0,-1 1 0,-2 0 0,23 52 0,-28-56-839,1 0 0,1 0-1,1-1 1,1-1 0,17 20 0,-25-33 468,0 0 1,0-1-1,1 0 1,0 0-1,0 0 1,0 0-1,1-1 1,-1 0-1,1 0 1,0-1-1,0 0 1,0 0-1,1-1 1,-1 0-1,1 0 1,-1-1-1,1 0 1,0 0-1,10 0 1,33-6-6236,-5-1-4126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28.6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443 627 10745,'-4'1'705,"-1"-1"-1,0 0 1,1 0 0,-1 0 0,0-1-1,1 1 1,-8-3 0,6 2 248,-1-1 0,1 1 0,0 1-1,-12-1 1,3 3-530,0 1 0,0 0 0,0 1 0,1 1 0,-1 0 0,1 1 0,1 0 0,-1 1 0,1 1 0,0 0-1,1 1 1,-1 0 0,2 1 0,-20 20 0,16-13 105,0 0-1,1 1 1,1 0 0,1 1-1,1 0 1,0 1-1,1 1 1,1-1-1,-8 31 1,15-39-687,0 0 0,1 1 0,1 0-1,0-1 1,0 1 0,2-1 0,2 13 0,-3-16 61,-1-8 56,1 0 0,-1 0 0,1 0 0,-1-1 0,1 1 0,-1 0 0,1 0 0,0-1 1,-1 1-1,1 0 0,0-1 0,0 1 0,-1 0 0,1-1 0,0 1 0,0-1 1,0 1-1,0-1 0,0 0 0,0 1 0,1-1 0,0 1-109,2 1 69,-1-1 0,0 0 0,1 0 1,-1 0-1,0 0 0,1 0 0,-1-1 0,1 1 1,0-1-1,-1 0 0,1 0 0,-1-1 0,1 1 0,-1-1 1,1 1-1,-1-1 0,0 0 0,1-1 0,-1 1 1,6-3-1,1-2-56,0 0 0,0 0-1,-1 0 1,0-1 0,12-13 0,-5 2 20,0-1 1,-1 0 0,-1-1-1,-1-1 1,-1 0 0,14-32-1,45-143-187,-65 178 298,23-90 666,27-200-1,-29 135 585,-23 145-1014,2-5 586,-6 33-810,0 0 1,0-1-1,0 1 1,0 0 0,0 0-1,0 0 1,0 0-1,1 0 1,-1 0 0,0 0-1,0 0 1,0 0-1,0 0 1,0 0 0,0 0-1,0 0 1,0 0 0,0-1-1,0 1 1,1 0-1,-1 0 1,0 0 0,0 0-1,0 0 1,0 0-1,0 0 1,0 0 0,0 0-1,0 0 1,0 0 0,1 0-1,-1 0 1,0 0-1,0 0 1,0 1 0,0-1-1,0 0 1,0 0-1,0 0 1,0 0 0,0 0-1,0 0 1,1 0-1,-1 0 1,0 0 0,0 0-1,0 0 1,0 0 0,0 0-1,0 0 1,0 1-1,0-1 1,0 0 0,0 0-1,0 0 1,0 0-1,0 0 1,0 0 0,0 0-1,0 0 1,0 0-1,0 1 1,0-1 0,0 0-1,0 0 1,0 0 0,0 0-1,0 0 1,0 0-1,6 22 240,1 32 186,-3 0-1,-3 94 1,-1-5-118,2-59-164,-1-19-265,3 0 1,15 83 0,-16-136 13,0 0 1,0 0-1,1-1 1,1 1-1,0-1 1,0 0-1,1-1 1,1 1-1,0-1 1,0 0-1,12 12 0,-14-17 29,0-1 0,0-1 0,0 1-1,0-1 1,0 0 0,0 0 0,1 0-1,0-1 1,-1 0 0,1 0-1,0 0 1,0-1 0,0 0 0,0 0-1,0 0 1,1-1 0,-1 0 0,0 0-1,0-1 1,0 1 0,0-1-1,0-1 1,0 1 0,8-4 0,-2 0 23,-1 0 1,1-1 0,-1-1 0,0 0 0,-1-1-1,1 1 1,-2-2 0,1 0 0,-1 0 0,0-1-1,-1 0 1,12-18 0,7-15-234,38-87-1,-57 113 277,-2 4 12,-1 4 7,0-1-1,-1 1 1,0-1 0,-1 0 0,0 0-1,-1-1 1,2-10 0,-4 18-22,-16 15 100,13-9-74,-1 1-9,-1 1-1,1 0 1,1-1 0,-1 1 0,1 0 0,-1 1-1,2-1 1,-1 1 0,1-1 0,-1 1 0,1 0-1,1 0 1,-2 7 0,-1 12 23,-2 46 0,6-60-13,-1-4-19,1 1 0,0-1 0,0 1 1,1-1-1,0 1 0,1-1 0,-1 0 0,6 14 0,-5-18-29,0 1-1,0 0 1,0-1-1,1 1 1,-1-1 0,1 0-1,0 0 1,0 0-1,0 0 1,1 0-1,-1-1 1,1 0-1,-1 1 1,1-1-1,0 0 1,4 1 0,4 1-149,0 0 1,0-1-1,1-1 0,-1 0 1,1-1-1,0 0 1,0 0-1,-1-2 1,1 1-1,0-2 1,-1 0-1,1 0 1,-1-1-1,21-8 1,-10 2-13,-1-1 1,0-1-1,-1 0 1,-1-2-1,0 0 1,33-30 0,22-29 154,-73 71 47,0 0 1,0 0 0,0 0-1,0 0 1,1 1 0,-1-1-1,0 1 1,0-1 0,0 1-1,1 0 1,-1 0 0,3 0-1,-2 0 11,-1 1-10,0-1 1,-1 1-1,1 0 0,0 0 0,-1-1 0,1 1 1,-1 1-1,1-1 0,-1 0 0,1 0 1,-1 1-1,0-1 0,0 0 0,0 1 0,2 2 1,1 1 44,78 77 145,-71-75-182,12 3-28,-14-12 7,-5 0 1,5 1 112,0-1 0,-1 0 0,1-1 0,-1 0-1,1 0 1,12-8 0,12-4 274,-31 15-370,-1 0 0,0-1 0,1 1-1,-1 0 1,1 0 0,-1 0 0,0 0 0,1 0 0,-1 0 0,1 1-1,-1-1 1,0 0 0,1 1 0,-1-1 0,0 1 0,2 0 0,3 1 17,-1-1-1,0 1-1,0-1 1,-1 1-1,1 0 1,0 0-1,-1 0 1,1 1-1,5 4 1,14 9 91,-19-13-112,17 10 67,1 0 0,1-1-1,28 10 1,-45-19-73,-1-1 0,1 0 0,0 0 0,0 0 0,-1-1 0,1 0 0,0-1 0,0 0 0,0 0-1,0 0 1,0-1 0,0 0 0,0 0 0,0 0 0,-1-1 0,1 0 0,-1-1 0,1 1 0,8-6-1,-8 2 2,1 0-1,-1 0 0,0 0 0,0-1 0,-1-1 0,0 1 0,-1-1 0,1 0 0,-1 0 0,-1 0 0,0-1 0,6-14 0,-4 1 221,0-1 0,-1 1 0,-1-1-1,0-27 1,0 18 85,1 1 0,1 0 0,17-51 1,45-82 1041,-67 163-1323,-1-1 0,1 1 0,0-1 0,0 1 0,-1 0 0,1 0 0,0-1 0,0 1 0,1 0 0,-1 0 0,0 0 0,0 0 0,0 0 0,1 0 0,-1 1 0,0-1 0,1 0 0,-1 1 0,1-1 0,1 0 0,-2 1-7,0 0 0,0 0 0,0 0 1,0 0-1,0 0 0,0 0 0,0 1 0,0-1 0,0 0 0,0 1 0,0-1 1,0 0-1,0 1 0,0-1 0,-1 1 0,1 0 0,0-1 0,0 1 0,-1 0 1,1-1-1,0 1 0,-1 0 0,1 0 0,-1-1 0,1 1 0,-1 0 1,1 0-1,-1 0 0,1 2 0,4 11 96,-1 0 0,0 0-1,-1 0 1,0 1 0,-1 0 0,-1-1 0,-1 26 0,-18 108-79,11-103-1396,-3 69-1,12-48-2155,1-23-3913,-2-29 3266,-1 10-7681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28.9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12809,'4'0'1756,"36"0"358,112 2 375,-85 0-4016,96 17 0,-160-19 3493,13-5-10110,3-1 1192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57.8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1 302 5436,'45'-55'2483,"3"2"0,55-47 0,-52 51-940,-32 29-933,5-4 1712,-22 23-1773,-4 5-104,-12 17-49,-19 29 211,3 2 0,1 1-1,3 1 1,-30 91-1,35-76-440,2 2 0,4 0 0,-9 109 0,21-136-789,1 0-1,3 1 1,1-1-1,3 0 1,18 80-1,-18-109 262,1-1 0,0 0 0,1 0 0,0-1 0,1 0 0,0 0 0,1-1 0,1 0 0,0 0 0,1-1 0,0-1 0,0 0 0,1 0 0,15 9 0,17 3 215,-41-21 433,0-2 28,9-5-103,-1-1 0,0-1 0,-1 0 0,1 0 0,10-12 1,-4 5-75,-8 7-102,0 2 1,1-1 0,0 1 0,0 1-1,0 0 1,14-4 0,72-21-67,-60 19-364,-1 3-1499,0 1 1,56-4-1,-77 10 783,50-3-4070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7:09.7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2277 269 3852,'0'-24'1004,"-1"24"-944,1-1 0,0 0 0,-1 1 1,1-1-1,-1 0 0,1 1 0,-1-1 1,0 1-1,1-1 0,-1 1 0,1-1 0,-1 1 1,0-1-1,0 1 0,1-1 0,-1 1 1,0 0-1,0 0 0,1-1 0,-1 1 0,0 0 1,0 0-1,0 0 0,1 0 0,-2 0 1,1 0 80,-9-4 302,-1-1 1,1 0-1,0-1 1,0 0-1,1-1 1,-1 0-1,2 0 1,-12-11-1,-61-76 1667,54 61-1469,-4-8-97,30 40-441,-21 4-28,16 0-62,-1 0 0,1 0 1,0 1-1,0 0 1,0 0-1,0 0 0,1 1 1,-1 0-1,1 0 0,-5 6 1,-10 9-1,-104 100 501,27-41 355,41-35-565,1 2 0,2 3 0,-61 73 0,-203 332 1081,202-279-964,-3 14 72,-116 253 0,143-235-269,-80 268 0,127-335-95,-117 396 755,112-344-403,9 1-1,-26 330 1,62-410-385,5-1 0,31 214-1,0-148 83,68 212 0,-55-249-145,7-1 1,6-3-1,5-3 0,113 176 1,-94-186 3,155 178 0,-197-257-33,3-3 0,1-1 0,2-2 0,2-3 0,1-1 0,99 51 0,-77-55 24,1-3 0,1-3 0,104 21 0,233 19 83,93-25 681,-428-39-386,56 6 318,-44-4-138,-42-5 4,-19-12-2281,-25 13 1550,-1 1 0,1-1-1,-1 0 1,1 0 0,-1 0 0,0 0 0,1 0-1,-1 0 1,0 0 0,0 0 0,0 0 0,0 0 0,0 0-1,0 0 1,0 0 0,0 0 0,0 0 0,-1-1-1,1 0-278,1-23-3174,1 8-1810,1-3-4534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23.7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7025,'21'5'1938,"-20"-4"-1809,-1-1 0,1 1 0,0-1 0,-1 1-1,1-1 1,0 1 0,-1 0 0,1-1 0,-1 1 0,1 0 0,-1 0 0,1 0 0,-1-1 0,1 1 0,-1 0 0,0 0 0,0 0 0,1 0 0,-1-1-1,0 1 1,0 0 0,0 0 0,0 1 0,0 0 294,68 220 7181,21 112-3582,-74-298-1583,-15-38-2381,1 0-1,0 0 0,0 1 1,0-1-1,0 1 1,0-1-1,0 1 0,0-1 1,0 1-1,0-1 1,3 0-1,7-12 116,34-79-277,-10 16-1133,1 7-776,34-62-3055,-20 48-2434,-19 39-997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7:10.1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524 17 5973,'-4'1'356,"0"1"-231,-1 0-1,1-1 1,-1 0 0,1 0 0,-1 0 0,-6 0-1,10-1 0,0 0 0,0 0 0,0 0 0,1 0 0,-1 0 0,0-1 0,0 1-1,0 0 1,0-1 0,0 1 0,0-1 0,0 1 0,1-1 0,-1 1 0,0-1-1,0 0 1,0 0 254,0 0-1,0 0 1,1 0-1,-1 0 1,1-1-1,-1 1 1,1 0-1,-1 0 1,1 0-1,0-1 1,-1 1-1,1 0 1,0 0-1,0-1 1,0-1-1,10 24 1493,-1 4-1158,-2 1 1,6 38 0,2 8 10,84 241 870,19 85-813,-108-354-720,-3 1 1,-2-1 0,-2 1-1,-2 0 1,-1 0-1,-3 0 1,-9 51 0,5-68-26,-2-1 0,0 0 0,-2-1-1,0 0 1,-2 0 0,-1-2 0,-1 1 0,-1-2 0,-1 0 0,-1-1 0,-23 21 0,-30 25 47,-142 104 0,212-172-83,-31 24-25,-33 25-739,-79 76 0,141-122 628,-2 0-142,1 2 0,1-1 1,-1 0-1,1 1 0,-5 7 0,8-11-36,-1 0 0,0 1 0,1-1 0,-1 1 0,1-1 0,0 1 0,-1 0 0,1-1 1,0 1-1,0-1 0,0 1 0,0 0 0,0-1 0,0 1 0,1-1 0,-1 1 0,0-1 0,1 1 0,0 0 1,-1-1-1,1 0 0,0 1 0,-1-1 0,1 1 0,1 0 0,24 28-8666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7:10.2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40 12361,'-9'-20'1952,"-4"12"1437,3-4 1959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54.1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 6749,'1'1'133,"-1"-1"1,1 1-1,-1 0 1,1-1-1,-1 1 1,1-1-1,0 1 1,0-1 0,-1 1-1,1-1 1,0 1-1,0-1 1,-1 0-1,1 1 1,0-1-1,0 0 1,0 0-1,-1 1 1,1-1 0,0 0-1,0 0 1,0 0-1,0 0 1,0 0-1,-1 0 1,1-1-1,0 1 1,0 0-1,0 0 1,-1-1 0,1 1-1,0 0 1,0-1-1,0 1 1,-1-1-1,1 1 1,0-1-1,-1 1 1,1-1-1,0 1 1,0-2-1,8-5 7337,1-1-6535,-9 7-822,-1 1 0,0-1 0,1 0 0,-1 1 0,1-1 1,-1 0-1,1 1 0,-1-1 0,1 1 0,0-1 0,-1 1 0,1-1 0,0 1 0,-1-1 0,1 1 0,0 0 0,-1-1 0,1 1 0,0 0 0,0 0 0,0 0 0,-1-1 0,1 1 0,0 0 0,0 0 0,0 0 0,4 2-49,0-1 0,-1 1 0,1 0-1,-1 0 1,1 1 0,-1-1 0,0 1 0,0 0 0,0 0-1,0 0 1,-1 1 0,1 0 0,-1-1 0,0 1-1,0 0 1,-1 0 0,4 6 0,-2-2 46,0 1 0,-1-1 0,1 1 0,-2 0-1,1 0 1,-1 0 0,-1 0 0,0 0 0,0 0 0,-1 1 0,0 12 0,-4 13 491,-14 60 0,7-41-248,-33 148 660,-4 29-355,39-175-521,3 1-1,1 68 1,6-74-56,3 0 1,2-1-1,23 94 0,-19-111-46,0-1-1,3-1 1,0 0 0,2-1-1,1 0 1,38 51-1,-26-47-30,1-2-1,1-1 1,2-1-1,1-2 1,1-1-1,1-2 1,1-1-1,2-2 1,58 26-1,-63-34-375,0-2-1,1-1 1,0-1-1,1-3 1,0 0-1,1-2 1,-1-2-1,1-1 1,0-2-1,-1-1 1,69-12-1,-79 6-767,-1-1 1,0 0-1,0-2 0,0-1 0,-1-1 0,22-16 0,-43 28 712,-1-1 0,1-1 0,-1 1 0,1 0 0,-1 0 0,1 0 0,-1-1 0,0 1 0,0-1 0,0 1 0,0-1-1,0 1 1,0-1 0,0 0 0,0 1 0,0-3 0,0 2-206,8-18-6542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54.4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604 60 10265,'-31'-41'5711,"30"39"-4112,0 2-1436,0 0-1,0-1 1,0 1 0,1-1-1,-1 1 1,0-1 0,0 0-1,0 1 1,1-1 0,-1 0-1,0 1 1,1-1 0,-1 0 0,1 0-1,-2-1 1,-3-4 987,4 21-529,3-4-493,1 0 0,-1 1 1,2-2-1,0 1 0,0 0 0,8 14 0,7 16 85,33 75 185,9 25-173,-53-120-203,-2 0 0,-1 0 0,0 0 1,-2 1-1,0-1 0,-1 1 0,-2 0 1,-1 22-1,0-30-18,-1-1 0,-1 1 0,0-1 0,-1 0 0,0 0 0,-1 0 0,0-1 0,-1 1 0,0-1 0,-1-1 0,-1 1 0,0-1 0,0 0 0,-11 10 0,-5 1 23,-2-1-1,0-1 0,-1-1 1,-51 26-1,-125 47-451,121-59-524,-8 3-2086,30-11-3763,18-7-3085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54.6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146 20 11945,'26'-17'8097,"-45"14"-8009,-4 3-580,-15 0-3957,-19 9 49,22-3-3405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55.4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226 147 10113,'0'-13'1279,"-1"1"1,0 0-1,-1 0 0,0 0 1,-7-18-1,-16-26 7726,24 56-8836,-1 0 1,1 0 0,0 1-1,-1-1 1,1 0 0,0 1-1,-1-1 1,1 1 0,0-1-1,-1 1 1,1 0 0,0 0 0,0-1-1,-1 2 1,1-1-4,-4 2 9,0 1 0,1 1 0,-1-1-1,1 1 1,0-1 0,0 1 0,1 0-1,-1 0 1,-3 9 0,-23 56 1266,24-55-1368,-12 30-73,3 0 0,1 2 0,3-1 0,1 1 0,-5 79 0,14-105 0,2 0 0,0-1 0,1 1 0,1-1 0,1 1 0,12 32 0,-11-39 0,1 0 0,0-1 0,2 0 0,-1 0 0,1-1 0,1 0 0,1 0 0,-1-1 0,2 0 0,14 12 0,-12-14-20,1 0-1,0-1 1,0 0-1,1-1 1,0-1-1,0-1 1,0 0 0,1 0-1,0-2 1,-1 0-1,1-1 1,1 0-1,-1-1 1,0-1 0,0-1-1,0 0 1,0-1-1,0-1 1,0 0-1,0-1 1,23-10 0,-29 9-26,0 0 1,0-1-1,-1 0 1,0-1 0,0 0-1,-1 0 1,0-1-1,0 0 1,0 0 0,-1-1-1,-1 0 1,12-19-1,-6 4 112,0 0 1,-1-1-1,-2-1 0,9-33 0,-17 54-27,7-22 364,-3 24-215,-1 16-109,0 6-79,1 1 0,1-1 0,1 0 0,0 0 0,1-1 0,1 0 0,12 17 0,-13-22 0,1 0 0,1-1 0,0 0 0,1 0 0,0-1 0,1 0 0,0-1 0,26 16 0,-33-23 0,1 0 0,-1 0 0,1-1 0,0 0 0,0 0 0,0 0 0,0-1 0,0 0 0,0 0 0,0-1 0,0 0 0,1 0 0,-1 0 0,0-1 0,0 1 0,0-2 0,0 1 0,0-1 0,7-2 0,-9 2 0,0 0 0,-1 0 0,1-1 0,0 1 0,-1-1 0,1 0 0,-1 0 0,0 0 0,0 0 0,0 0 0,0-1 0,-1 0 0,1 1 0,-1-1 0,0 0 0,0 0 0,0 0 0,-1-1 0,1 1 0,-1 0 0,0 0 0,0-1 0,-1 1 0,1-1 0,-1-5 0,0-3 0,0 1 0,-1 0 0,0 0 0,-1 0 0,0 0 0,-1 0 0,0 0 0,-9-19 0,-9-8 21,-32-47 1,43 72-53,-1 0 1,0 1-1,0 1 1,-2 0-1,1 0 1,-23-15-1,26 22 1434,-1 2-7710,13 20-7842,14 8 3590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56.0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1 143 13193,'0'0'8377,"3"0"-6878,31 2 808,-32 0-2074,0 0 0,0 0-1,0 0 1,0 1-1,-1-1 1,0 1 0,1-1-1,-1 1 1,0-1 0,1 4-1,6 19 331,-5-15-410,0 0 1,1 0 0,0-1-1,0 0 1,6 10-1,-8-17-137,0 0 0,-1 0-1,1 0 1,0 0 0,0 0 0,1 0-1,-1 0 1,0 0 0,0-1 0,1 1 0,-1-1-1,1 0 1,0 0 0,-1 0 0,1 0-1,0 0 1,-1 0 0,1-1 0,0 0-1,0 1 1,0-1 0,-1 0 0,5-1-1,8-1 48,-1-1-1,1 0 0,0-1 0,17-8 1,-23 8 117,1 0 0,1 0 0,-1 1 0,0 0 0,1 1 0,-1 0 0,1 1 0,0 0 0,0 1 1,12 1-1,-11 3-122,0 0 0,0 1 1,-1 1-1,0 0 0,0 0 1,0 1-1,-1 0 0,16 15 0,-10-9-7,1 0 0,23 12 0,-15-11-51,2-2 0,-1-1 0,34 9 0,-45-16 0,1-1 0,0-1 0,-1 0 0,1-1 0,0 0 0,0-1 0,26-4 0,-28 1 0,-1 0 0,1 0 0,-1-1 0,0-1 0,0 0 0,0-1 0,0-1 0,-1 0 0,0 0 0,-1-1 0,0-1 0,0 0 0,0 0 0,-1-1 0,-1 0 0,0-1 0,9-14 0,40-66 0,10-15 0,-59 95 0,0 0 0,0 1 0,1 0 0,0 1 0,1-1 0,20-12 0,-28 21 0,0-1 0,0 1 0,0 0 0,1-1 0,-1 2 0,0-1 0,1 0 0,-1 1 0,1-1 0,-1 1 0,0 0 0,1 0 0,-1 1 0,1-1 0,-1 1 0,1-1 0,-1 1 0,0 0 0,1 0 0,2 2 0,2 1 0,0 0 0,-1 0 0,0 1 0,0 0 0,0 0 0,11 12 0,1 5-55,0 1 0,-2 1 0,-1 1 0,23 45 1,-17-29-223,18 25-4794,-38-64 4164,-22 24-880,17-26 1769,1-1 1,-1 1-1,1-1 0,0 1 1,-1-1-1,1 1 0,0-1 1,-1 0-1,1 0 0,0-1 1,0 1-1,0 0 0,0-1 1,0 1-1,0-1 0,0 1 1,1-1-1,-1 0 0,0 0 1,-1-2-1,-12-10 422,-45-35 2064,60 49-2459,0-1-1,0 1 0,0 0 0,-1 0 0,1 0 0,0 0 0,0 0 0,0 0 1,0 0-1,0 0 0,0 0 0,0 0 0,0-1 0,0 1 0,0 0 0,0 0 1,0 0-1,0 0 0,-1 0 0,1 0 0,0 0 0,0-1 0,0 1 0,0 0 1,0 0-1,0 0 0,0 0 0,0 0 0,0 0 0,1-1 0,-1 1 0,0 0 1,0 0-1,0 0 0,0 0 0,0 0 0,0 0 0,0 0 0,0-1 0,0 1 1,0 0-1,0 0 0,0 0 0,0 0 0,0 0 0,1 0 0,-1 0 0,0 0 1,0 0-1,0 0 0,0 0 0,0-1 0,1 1 0,4-5 56,0 0 1,1 0-1,0 0 0,0 1 0,1-1 0,-1 2 0,1-1 1,0 1-1,0 0 0,0 0 0,0 1 0,0 0 0,1 0 1,-1 0-1,12 0 0,18-1 91,72 4-1,-71 0-74,-15-1-51,-1 0 0,1 2 1,-1 1-1,0 0 0,0 2 1,0 0-1,23 10 0,-44-15-32,1 1-1,0 0 0,0 1 1,-1-1-1,1 0 0,-1 0 1,1 1-1,-1-1 0,0 1 1,1-1-1,-1 1 0,0-1 1,0 1-1,0 0 0,0 0 1,0-1-1,-1 1 0,1 0 1,0 0-1,-1 0 0,0 0 1,1 0-1,-1 0 0,0 0 1,0 0-1,0 0 0,0 0 1,0 0-1,-1 0 0,1 0 1,0 0-1,-2 2 0,0 3-607,0-1 0,0 1 0,-1-1 0,0 1 0,0-1 0,-1 0-1,0 0 1,-4 5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56.1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39 103 12665,'-6'-31'2508,"-1"-1"93,-5 18-233,-1 0 3836,26 8-6324,2 0-508,8 18-600,5-4-900,-6 4-840,13 11-2769,-6 5-4816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56.5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62 10593,'0'0'68,"0"0"-1,0 1 1,1-1-1,-1 0 1,0 0-1,1 0 1,-1 1 0,0-1-1,1 0 1,-1 0-1,0 0 1,1 0-1,-1 0 1,0 0-1,1 0 1,-1 0 0,0 0-1,1 0 1,-1 0-1,1 0 1,-1 0-1,0 0 1,1 0 0,-1 0-1,0 0 1,1 0-1,-1 0 1,0 0-1,1-1 1,-1 1 0,0 0-1,0 0 1,1 0-1,-1-1 1,0 1-1,1 0 1,-1 0 0,0-1-1,0 1 1,0 0-1,1-1 1,-1 1-1,0 0 1,0-1 0,0 1-1,0 0 1,1-1-1,-1 1 1,0 0-1,0-1 1,0 0 0,-5-20 2655,3 15-1835,2 4-452,1 0-1,-1 1 1,0-1-1,1 0 0,0 1 1,-1-1-1,1 1 1,0-1-1,0 1 0,0-1 1,0 1-1,0 0 1,0-1-1,0 1 0,0 0 1,0 0-1,1 0 1,1-2-1,4 7-261,1 0 0,-1 0-1,0 0 1,-1 1 0,1 0 0,-1 1 0,0-1 0,0 1-1,-1 0 1,0 0 0,0 1 0,6 10 0,44 64 515,-52-80-654,-1 0 1,1 0-1,-1 0 0,1 0 0,0-1 1,-1 1-1,1-1 0,0 1 1,-1-1-1,1 0 0,0 0 0,4-1 1,5-2 112,-1 0-1,0-1 1,0 0 0,0-1 0,-1 0 0,13-8-1,-11 5 103,0 2-1,0 0 0,0 1 0,26-8 1,-31 11-177,0 1 1,1 0 0,-1 0 0,1 1 0,-1 0 0,1 1 0,-1-1 0,1 1 0,-1 1 0,1-1 0,8 4-1,1 2-148,0 1-1,0 1 0,23 16 0,3 0-1756,2-2 1,0-2-1,1-2 0,1-2 1,1-2-1,90 16 0,-122-28 1584,-1-1 0,1-1 0,-1 0 0,1-1 0,25-3-1,-32 1 466,0 1 0,-1-2-1,1 1 1,0-1 0,-1 0-1,1-1 1,-1 0-1,0-1 1,0 1 0,10-9-1,-14 9 234,-1 0 1,0 0-1,0 0 0,0-1 0,0 1 0,-1-1 0,0 0 1,0 1-1,0-1 0,0 0 0,1-9 0,9-20 2102,-10 30-2349,0 0-1,0 0 1,0 1-1,0-1 0,1 1 1,0-1-1,0 1 1,0 0-1,0 0 1,0 1-1,0-1 0,1 1 1,0-1-1,3-1 1,24-5-4043,-13 8-1716,2 0-3298,2 1-1238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57.4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245 0 9125,'-3'4'8074,"-5"9"-3594,-50 94-575,25-30-2571,3 0 0,-28 119 0,15 50-1603,31-40-4170,24-2-5592,2-111-1832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23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0 7061,'-22'40'2016,"25"-25"-224,6-1 840,-5 6-1684,-1 0-144,-3 3-340,0 0-524,6-3-624,1 2-512,-11 4-1084,1 0-1104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7:40.1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 3708,'0'0'6238,"-1"3"-5636,-2 3-266,1 0 0,0 0 0,1 1 0,-1-1 1,2 1-1,-2 7 0,2-12-285,0 1 0,1-1 0,-1 0 0,0 0-1,1 0 1,-1 0 0,1 0 0,-1 0 0,1 0 0,0 0 0,0 0 0,0 0 0,0 0-1,1 0 1,-1 0 0,0-1 0,1 1 0,-1 0 0,1-1 0,-1 0 0,1 1 0,0-1 0,0 0-1,2 2 1,10 3 38,-1-1 0,1 0 1,0-1-1,0 0 0,20 2 0,80 4 106,-92-9-161,384 8-26,-67-3-166,945 86-290,-532-32 223,-508-42 239,944 59 193,-1136-74-71,281 2 1468,-318-5-1523,2-1-20,1 0 0,-1 0 0,0-2-1,0 0 1,0-1 0,17-6 0,-31 9-24,-3 0-30,0 0-1,0 1 1,0-1 0,1 0 0,-1 1-1,0-1 1,1 0 0,-1 1 0,0-1-1,1 1 1,-1-1 0,1 1 0,-1-1-1,1 1 1,-1-1 0,1 1-1,0-1 1,-1 1 0,1 0 0,-1-1-1,2 1 1,3-5 70,-17-1-39,11 6-38,-10-3 80,0 0 0,-1 0 1,1-1-1,1-1 0,-15-7 0,23 10 747,-5-5-910,7 6 77,-1 0-1,1 1 1,0-1 0,-1 0-1,1 1 1,0-1 0,-1 0-1,1 1 1,-1-1-1,1 1 1,-1-1 0,1 1-1,-1-1 1,0 1 0,1-1-1,-1 1 1,0-1-1,1 1 1,-1 0 0,0-1-1,1 1 1,-1 0-1,0 0 1,0 0 0,1-1-1,-2 1 1,-73-2 97,72 1-42,-23-7-7,23 8-4,1-2 49,-6-3-12,6 3-90,0 0 0,-1 0 0,1 1-1,-1-1 1,1 1 0,-1 0 0,0-1-1,0 1 1,1 0 0,-4 0 0,-10-5-3506,23-8-1559,-7 14 5077,12-20-6559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7:41.9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1 149 4732,'0'0'1075,"1"-2"-61,2-3-640,0 0 1,0 0 0,0 0-1,-1 0 1,0 0 0,0-1 0,0 1-1,-1-1 1,0 0 0,0 1-1,0-1 1,-1-11 0,0 15 495,-2-1-844,1 1 0,-1-1-1,1 1 1,0-1 0,0 1 0,0-1-1,0 0 1,0 0 0,-1-5-1,43 3-255,-15 3-2697,37-9 1,-31-2-826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7:42.6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4008,'29'6'952,"3"-6"-111,22 0-317,-7 3-104,7-3-92,19 0-108,19 3-244,26-3-380,12 0-1605,22 0 137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58.8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261 805 12225,'10'-29'1257,"-9"22"101,0 0-1,0 0 1,0 1 0,-1-1-1,0 0 1,-1 0 0,-2-13 0,2 17 1717,-9 27-511,-1 8-1779,1 1 1,-9 52-1,6-21-357,-26 111-428,-62 237 0,75-303-3744,20-77 1423,-2 0 1,-17 47 0,24-76 506,2-26-2588,7-14 3595,2 1-1,15-36 1,-4 12 374,33-105-148,97-304 2060,-135 416-1111,188-559 5249,-195 589-5361,1 0-1,1 1 1,1 0 0,1 0 0,1 2 0,31-37 0,-37 50-165,-1 0 0,1 0 1,0 1-1,1 0 0,-1 0 0,1 1 1,1 0-1,12-5 0,-15 8-31,1 0 1,-1 0-1,0 1 0,1 0 0,-1 0 1,1 0-1,-1 1 0,1 1 0,-1-1 1,1 1-1,-1 0 0,13 4 0,-6 1 6,0-1-1,-1 2 0,1 0 0,-2 0 0,1 2 0,-1-1 1,0 1-1,-1 1 0,0 0 0,-1 1 0,0 0 0,0 0 1,7 14-1,2 3 4,-1 2 1,-2 0-1,-1 0 0,17 54 1,-22-53-76,-1 1-1,-2 0 1,-1 1 0,-1-1 0,-2 1-1,-2 0 1,-1-1 0,-1 1 0,-9 49-1,5-55-70,-2 1 0,-1-1 0,-1 0 0,-1-1-1,-1 0 1,-1-1 0,-2 0 0,-1-1 0,0 0 0,-2-2-1,-27 30 1,19-28-13,0-1 1,-2-1-1,0-1 0,-1-2 0,-1 0 1,-1-3-1,-1 0 0,-35 12 0,0-5 13,0-3 0,-134 22-1,191-41 176,1 0 0,-1-1 0,-15-1 0,7 0 107,16 2-132,0 0-1,0 0 1,-1 0 0,1 0 0,0 0 0,0 1 0,0-1-1,0 0 1,0 0 0,0 1 0,0-1 0,1 1-1,-1-1 1,0 0 0,1 1 0,-1 0 0,1-1 0,0 1-1,-1-1 1,1 1 0,0-1 0,0 4 0,2 4 92,1 1 1,0-1 0,1 0-1,0 1 1,1-2 0,-1 1-1,2 0 1,-1-1 0,11 12 0,-12-14-77,17 20 93,1 0 0,2-1 0,43 36-1,90 55-1495,-150-111 1211,30 20-1903,70 34 0,-5-15-6529,-41-20-1762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59.6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1 466 9705,'13'-2'893,"94"-14"5996,-42 9-5100,-27 3-1354,-1-1-1,0-1 1,-1-3 0,0 0 0,0-3 0,40-18-1,-73 29-423,-1 0-1,1-1 1,-1 1 0,1-1-1,-1 0 1,0 0-1,0 0 1,0 0-1,0 0 1,0 0-1,0-1 1,0 1 0,-1-1-1,1 1 1,-1-1-1,0 1 1,1-1-1,-1 0 1,-1 0-1,1 0 1,0 1-1,-1-1 1,1 0 0,-1 0-1,0 0 1,0 0-1,0 0 1,0 0-1,-1 0 1,1 0-1,-1 0 1,0 1 0,0-1-1,-1-3 1,-2-5 23,0 1 0,-1 0 0,0 0 1,-1 0-1,0 1 0,-1 0 0,-11-13 1,16 20-13,-7-8 77,0 0 1,-1 1-1,-12-9 1,18 16-34,1-1 0,-1 1 0,1 0 0,-1 1 0,0-1 0,0 0 0,0 1 0,0 0 0,0 0 0,0 0 0,0 1 0,-1-1 0,1 1 0,0 0 1,-5 1-1,3 0 68,-1 0 0,1 0 0,-1 1 0,1 0 0,0 1 1,0-1-1,0 1 0,0 0 0,0 1 0,1-1 1,-1 1-1,1 0 0,0 1 0,-8 8 0,6-5 5,2 0 0,-1 0 0,1 0 0,0 1 0,1 0 0,0-1 0,1 2 0,-1-1 0,-2 16 0,3-14-84,2 1-1,-1-1 1,1 0-1,1 1 1,0-1-1,1 1 1,0-1-1,0 1 0,1-1 1,1 0-1,0 0 1,0 0-1,1 0 1,1-1-1,0 1 1,0-1-1,1 0 1,10 12-1,-4-9-262,1-1-1,1-1 1,0 0-1,1-1 1,0 0-1,0-2 1,1 0-1,0 0 1,0-1-1,1-1 1,0-1-1,0 0 1,20 2-1,2-1-293,0-2 0,0-2 0,0-1 0,74-9-1,-76 2 386,-1-2-1,0-1 0,-1-2 0,0-1 0,-1-2 1,0-1-1,-1-2 0,-1-1 0,40-30 0,-34 20 189,-2-1 0,-1-3 0,-2 0 0,-1-2 0,-2-2 0,51-76 0,-69 92-8,-1 0-1,10-28 1,-20 45-52,0 1-1,0-1 1,0 0 0,-1 0-1,1 0 1,-1 1 0,1-1 0,-1 0-1,0 0 1,0 0 0,0 0-1,-1 0 1,0-3 0,1 5-1,-1-1 0,0 1 0,1 0 0,-1-1 1,0 1-1,0 0 0,0 0 0,0-1 1,0 1-1,0 0 0,0 0 0,0 0 0,0 0 1,0 0-1,-1 1 0,1-1 0,0 0 1,-2 0-1,-2-1 9,0 1 0,0 0 1,0 0-1,0 1 0,0-1 1,0 1-1,0 0 0,-1 1 1,1-1-1,0 1 0,-9 2 0,-2 2 5,1 1 0,-1 1 0,1 0 0,0 1 0,1 1 0,0 0 0,0 1 0,-14 14 0,-2 4-59,1 1 0,-29 38-1,38-42-134,1 0-1,-22 42 1,37-60 111,0 0 0,0 1 0,1 0 0,0 0 0,1 0 0,0 0 0,0 0 0,1 1 0,0-1 0,0 1 0,1-1 0,0 0 0,0 1 0,3 10 0,-3-17 59,1 0 0,0 1 0,0-1 0,0 0 0,0 0 0,0 0 0,0 0 0,1 0 0,-1 0 0,0 0 0,1-1 0,0 1 0,-1-1-1,1 1 1,0-1 0,0 1 0,0-1 0,0 0 0,0 0 0,0 0 0,0 0 0,0 0 0,1 0 0,-1-1 0,0 1 0,0-1 0,1 1 0,-1-1 0,0 0-1,1 0 1,-1 0 0,0 0 0,1-1 0,-1 1 0,3-1 0,3-1 87,-1 1-1,0-1 1,0 0 0,0-1 0,0 0-1,0 0 1,0 0 0,0-1-1,9-7 1,-5 1 489,-1 0-1,1 0 1,-2-1 0,0 0-1,0 0 1,7-14 0,-15 24-506,-1-1-1,1 1 1,0 0 0,-1 0 0,1-1-1,0 1 1,0 0 0,0 0 0,0 0-1,0 0 1,0 0 0,0 0 0,1 0 0,-1 0-1,0 1 1,3-2 0,-3 2-52,-1 0 1,1 0 0,0 0-1,-1 0 1,1 0-1,-1 0 1,1 0 0,0 1-1,-1-1 1,1 0-1,0 0 1,-1 1-1,1-1 1,-1 0 0,1 1-1,-1-1 1,1 0-1,-1 1 1,1-1 0,-1 1-1,0-1 1,1 1-1,-1-1 1,1 1 0,-1-1-1,1 2 1,1 2 22,0 1 0,-1-1 0,1 1 1,-1 0-1,1-1 0,-2 1 0,1 0 1,0 0-1,-1 6 0,-5 76 711,-30 147 0,24-168-580,-13 52 54,-5 0-1,-5-2 1,-6-1-1,-4-2 1,-5-2-1,-115 189 1,137-257-187,-2-1 0,-1-1-1,-3-2 1,-73 70 0,104-107-39,1-1 1,-1 1-1,0-1 0,1 0 1,-1 1-1,0-1 1,0 0-1,0 0 0,0 0 1,0 0-1,0 0 0,0-1 1,0 1-1,0-1 0,0 1 1,-1-1-1,1 0 1,-3 0-1,4 0 0,0-1-1,0 1 1,0-1 0,0 1-1,0-1 1,0 0 0,0 0-1,0 1 1,0-1 0,0 0 0,0 0-1,1 0 1,-1 0 0,0 0-1,0 0 1,1 0 0,-1 0-1,1 0 1,-1-1 0,1 1 0,0 0-1,-1 0 1,1-2 0,-2-6-5,1 0 1,1-1 0,-1 1 0,2-1 0,-1 1 0,4-17 0,3-7-65,2 1 1,1-1 0,29-60-1,59-88-543,-88 165 538,65-108-1596,6 3-1,165-188 0,-127 182-3802,261-214 0,-292 274 469,1 8-2748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6:59.9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89 55 11045,'-1'-1'61,"-1"-1"177,0 0 1,0-1-1,0 1 0,0 0 0,1-1 0,-1 1 1,1-1-1,-3-4 0,4 6-35,0 0-1,0-1 1,0 1-1,1 0 1,-1-1-1,0 1 1,1 0-1,-1-1 1,0 1 0,1 0-1,0-1 1,-1 1-1,1 0 1,0 0-1,-1 0 1,1 0-1,0 0 1,0 0-1,3-3 2757,17 5-1200,-18 1-1690,1-1 0,-1 1 0,1-1 1,-1 1-1,0 0 0,0 0 0,0 1 0,0-1 0,0 1 0,0-1 0,0 1 1,-1 0-1,0 0 0,1 0 0,-1 0 0,0 0 0,-1 1 0,4 6 0,2 8 140,0 2 0,6 27-1,-4-10 7,0-12-145,-2 1 0,-1 0 0,0 0 0,-2 0 0,-2 1-1,0-1 1,-1 1 0,-2 0 0,-4 27 0,0-24-24,-1 0-1,-18 50 1,19-68-25,0 0-1,-1 0 1,-1-1-1,1 1 1,-2-2 0,0 1-1,0-1 1,-18 17 0,20-22 116,0-1 0,-1 1 0,1-1 0,-1 0 0,0-1 1,-11 4-1,17-6-93,-1 0 0,1-1 0,-1 1 0,1 0 0,-1-1 0,1 0 0,-1 1 0,0-1 0,1 0 0,-1 0 0,0 0 0,1 0 0,-1 0 0,0 0 0,1 0 0,-1 0 0,0-1 0,1 1 0,-1-1 1,1 1-1,-1-1 0,1 0 0,-1 0 0,1 1 0,-1-1 0,1 0 0,0 0 0,-1 0 0,1-1 0,0 1 0,0 0 0,0 0 0,0-1 0,0 1 0,0 0 0,0-1 0,0-2 0,0 0 1,1 0 1,0-1-1,1 1 0,-1-1 0,1 1 0,0 0 0,0 0 1,0-1-1,0 1 0,1 0 0,0 0 0,3-6 0,-3 6-11,8-14-56,0 0 1,1 1-1,0 0 1,1 1-1,1 1 1,22-21-1,96-73-1740,-122 102 1629,100-75-5673,205-113 1,-240 161 1188,-4 11-2371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7:00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91 294 6009,'-21'29'1514,"17"-23"3929,22-7-4969,0 0 0,-1-1 0,1-1 1,-1 0-1,1-2 0,-1 0 0,0-1 1,-1 0-1,0-1 0,0-1 0,18-12 0,-31 18-379,0-1 0,0 0 0,0 1 0,0-1 0,0 0 0,-1 0 1,1-1-1,-1 1 0,0-1 0,0 1 0,0-1 0,0 0 0,-1 1 0,1-1 0,-1 0 0,0 0 0,0 0 0,-1 0 0,1-5 0,0-2 114,-1 0 0,0 1 0,0-1 0,-1 1 0,-5-20 0,5 26-157,0 0-1,0 0 1,0 0-1,0 0 1,-1 0-1,0 0 1,0 1-1,0-1 1,0 1-1,0-1 1,-1 1 0,1 0-1,-1 0 1,0 0-1,0 0 1,0 1-1,-1-1 1,1 1-1,0 0 1,-1-1-1,0 2 1,1-1-1,-1 0 1,0 1-1,0 0 1,0 0-1,0 0 1,0 0-1,0 0 1,0 1-1,0 0 1,0 0-1,-7 1 1,4 0 4,1-1 5,-1 1 1,1 0 0,-1 0 0,1 1 0,-1 0 0,1 0-1,0 0 1,0 1 0,0 0 0,0 0 0,0 1-1,1 0 1,-1-1 0,1 2 0,0-1 0,-8 10 0,-46 63 490,53-70-515,1 1 0,1 0 1,-1 1-1,1-1 1,1 1-1,0 0 0,0 0 1,1 0-1,0 0 0,0 0 1,1 1-1,0-1 1,1 18-1,2-13-137,0 0 1,1 0-1,1-1 1,0 1-1,1-1 0,1 0 1,9 18-1,-12-26 64,0 0-1,0 0 0,1 0 0,0-1 0,0 0 1,0 0-1,0 0 0,0 0 0,1-1 1,0 1-1,-1-1 0,1 0 0,1-1 0,-1 1 1,0-1-1,0 0 0,1 0 0,0-1 0,-1 0 1,1 0-1,0 0 0,-1 0 0,1-1 1,0 0-1,0 0 0,-1-1 0,1 0 0,0 0 1,-1 0-1,1 0 0,-1-1 0,1 0 1,-1 0-1,0-1 0,0 1 0,9-7 0,0-3 86,0-1-1,-1-1 0,-1 0 1,16-23-1,38-70 527,10-13-169,-64 103-391,1 0 1,0 1 0,2 1 0,0 0 0,0 1 0,1 1-1,25-16 1,-38 27-16,0 0 0,0 0 0,1 0 0,-1 1 0,1 0 0,-1-1 0,1 1 0,0 1 0,-1-1 0,1 0 0,0 1 0,-1 0-1,1 0 1,0 0 0,0 0 0,-1 0 0,1 1 0,0 0 0,-1 0 0,1 0 0,-1 0 0,1 0 0,-1 1 0,1 0 0,-1-1 0,0 1 0,6 5 0,-4-2-1,0 0 0,0 0 0,0 1 0,-1 0 0,0 0 1,0 0-1,0 0 0,-1 1 0,0 0 0,0-1 0,-1 1 1,0 0-1,2 9 0,0 6 11,-1 1 0,-1 0 1,-1 0-1,-1 0 0,-1 0 0,-1 0 0,-1-1 1,-11 41-1,-1-16 20,-2-1 0,-2 0 0,-26 45 0,43-87-25,-5 7 204,2 1 1,-1 0-1,-3 13 0,8-23-39,35-16 120,-28 12-288,0 0-1,0-1 0,0 0 1,0 0-1,0 0 0,8-8 0,17-16 34,-1-3-1,-2 0 1,26-37-1,36-63-91,-66 91 36,2 1 0,34-37 0,-59 73 18,1 0 0,0 1-1,0-1 1,-1 0-1,1 1 1,0 0 0,0-1-1,1 1 1,-1 0-1,0 0 1,0 0 0,0 0-1,1 0 1,-1 1-1,0-1 1,1 1 0,-1-1-1,1 1 1,-1 0-1,1 0 1,-1 0 0,0 0-1,1 1 1,-1-1 0,1 0-1,-1 1 1,0 0-1,1 0 1,-1 0 0,0 0-1,0 0 1,0 0-1,0 0 1,0 1 0,0-1-1,2 3 1,1 0-35,-1 0 0,1 0 0,-1 0 0,-1 1 0,1 0 0,-1 0 0,0 0 0,0 0 0,0 0 0,0 1 0,-1-1 0,0 1 0,2 8 0,-2 3-112,0 0 0,0 0-1,-2 0 1,0 0 0,-1 0 0,-4 22 0,2-27 91,0 0 1,-1-1 0,0 1-1,0-1 1,-1 0 0,-1 0-1,0-1 1,0 0 0,-13 15-1,4 4-73,14-27 121,0 1-2,79-10-27,-61 4 37,1 1-1,-1 1 0,1 1 0,30 3 0,-39-2 7,-1 1 1,1 0-1,0 1 1,-1 0-1,0 0 0,1 1 1,8 6-1,-15-9-3,-1-1-1,0 1 1,0 0 0,0 0-1,0 1 1,0-1-1,0 0 1,0 0-1,0 0 1,0 1 0,-1-1-1,1 0 1,0 1-1,-1-1 1,1 1 0,-1-1-1,0 1 1,1-1-1,-1 1 1,0-1-1,0 1 1,0-1 0,0 1-1,0-1 1,0 1-1,-1-1 1,1 1 0,-1 2-1,-1 1-36,-1 1 0,1 0 0,-1-1 0,0 0 0,-5 6 1,4-5-126,-10 10-1203,8-9-3233,18-11 1960,4-4 2049,-1-1 0,0-1 1,0 0-1,23-22 0,-7 7 29,5-8 116,42-46 0,-54 52 174,1 1 1,2 1-1,52-38 0,-30 29-3206,-37 24 419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7:00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95 7229,'-54'3'8482,"54"31"-5997,0-32-2381,1 1 0,-1 0 0,1 0 0,-1-1 1,1 1-1,0-1 0,0 1 0,0-1 0,2 4 0,0-1 72,-2-4-151,-1 0-1,1 0 0,0 0 1,0 0-1,0-1 1,0 1-1,0 0 0,0-1 1,0 1-1,0-1 1,0 1-1,0-1 0,0 1 1,0-1-1,1 0 1,-1 0-1,0 1 0,2-1 1,-2 0-12,0 0 0,-1 0 0,1 0 1,0 0-1,-1 0 0,1 0 0,0 0 1,-1 0-1,1 1 0,0-1 0,-1 0 1,1 1-1,0-1 0,-1 0 0,1 1 0,-1-1 1,1 1-1,0-1 0,-1 0 0,1 1 1,0 1-1,18-5 158,-16 3-161,0 0-1,0-1 0,-1 1 1,1-1-1,0 0 0,-1 0 1,1 0-1,-1 0 0,1 0 1,-1-1-1,0 1 0,0-1 1,1 1-1,-1-1 1,0 0-1,2-2 0,2-4 19,0 1-1,-1-1 0,6-13 0,-6 13-460,-1 0-1,1 0 0,0 0 0,0 1 1,12-12-1,-5 8-386,-7 5-256,1 0 0,0 1 0,1 0 0,-1 0 0,8-4 0,17-1-6669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7:01.0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229 100 9377,'-25'-31'2364,"12"36"-208,-3-19-304,-3 3-339,3-1-305,3 4 464,-9 2-1372,0 0-648,3-2-1004,0-1-1201,-3 15-2191,-1-3-3717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7:45.1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18 3956,'0'0'1965,"-13"6"-548,0-2-795,11-3 1357,5 0-1372,10 2-410,0-1 1,0 0-1,1-1 1,-1-1 0,0 0-1,1-1 1,15-2-1,36-2 69,229-4 118,508 3-785,211 82-107,-12 0-57,-202-77 225,-7-86 234,-749 80 90,0 1 1,0 3-1,0 1 0,1 2 0,68 9 0,-70-4 58,-9-1-26,64 15 1,-94-18-38,35-4 59,-35 3-63,-3-3 4,0 1 25,-1-1-1,1 0 0,-1 1 0,0-1 0,0 1 0,0-1 1,0 1-1,0-1 0,0 1 0,-1 0 0,1-1 0,-1 1 1,0 0-1,1 0 0,-1 0 0,0 0 0,0 1 0,-4-4 1,-3-1 6,-1 0 0,1 1 1,-14-6-1,7 4-34,13 5 35,-52-6-15,44 8-81,1 1 0,-1 1 0,0-1 0,0 2-1,1 0 1,-1 0 0,1 0 0,0 2 0,0-1 0,1 1-1,-14 9 1,21-13-185,-2 2 16,-1 0 0,1 0 0,0 0 0,0 0 0,0 0 0,1 1 0,-1 0 0,-3 6 0,6-10 253,0 2-157,-31-15-496,26 11 680,1 0 1,-1-1-1,0 0 1,1 0-1,0 0 1,0-1-1,-6-5 1,9 8 26,-10-11 61,3 2-2330,-1 0 536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24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41 11333,'9'-20'1880,"-25"11"-216,4-2 3537,21 25-8761,10 14-1293,-12-13-3828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7:45.5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0 4952,'0'0'2593,"-13"11"-1293,1-2 4884,-1-18-5720,0 4 469,0 13-7050,1 1-1208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7:49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797 195 11621,'2'-9'736,"-1"-1"1,0 0-1,-1 1 1,0-1-1,0 0 0,-4-15 1,3 19-269,0 1 0,-1 0 0,1 0 0,-1-1 1,0 1-1,-1 0 0,0 1 0,1-1 0,-1 0 0,-1 1 1,1 0-1,-1 0 0,-7-7 0,6 7-151,0 0 1,-1 0-1,1 0 0,-1 1 0,0 0 0,0 0 1,-1 1-1,1-1 0,0 1 0,-1 1 0,0-1 1,1 1-1,-1 0 0,0 1 0,1 0 0,-10 0 1,5 2-35,1 0 0,-1 0 0,1 1 0,-1 1 0,1-1 0,0 2 0,1-1 0,-1 2 0,-12 8 0,-31 25-131,2 2-1,1 3 1,3 2 0,2 2 0,2 1-1,2 3 1,-47 76 0,72-101-152,1 0 0,2 1 0,0 1 0,2 0 0,1 0 0,2 1 0,-7 44 0,11-52 0,2 0 0,1 0 0,1 1 0,0-1 0,2 0 0,1 0 0,0 0 0,2 0 0,1 0 0,0-1 0,11 24 0,-4-19-60,1-1 1,1 0-1,1-1 0,1-1 1,1-1-1,1 0 0,33 29 1,-24-28-119,1 0 1,1-2 0,1-1 0,1-2 0,53 23 0,-47-26 38,-1-2 0,2-1 1,0-3-1,0 0 0,1-3 1,0-1-1,0-2 0,0-2 1,0-2-1,0-1 0,73-14 1,-90 10 90,0-1 1,0-1-1,0-1 1,-1-1-1,-1-1 1,0 0-1,0-2 1,-1-1-1,-1 0 1,0-2-1,-1 0 1,-1 0-1,20-26 1,-31 34 116,-2 0 0,1 0-1,-1 0 1,0-1 0,0 0 0,-1 1 0,0-1-1,-1-1 1,0 1 0,0 0 0,-1 0 0,0-1-1,-1 1 1,-1-11 0,1 17-30,0 0-1,0 0 1,-1 0 0,0 0-1,0 0 1,0 0 0,0 0-1,0 0 1,0 0 0,-1 0 0,1 1-1,-1-1 1,0 0 0,0 1-1,0 0 1,0-1 0,0 1-1,-1 0 1,1 0 0,0 0-1,-1 0 1,0 1 0,1-1-1,-1 1 1,0-1 0,0 1-1,0 0 1,0 0 0,0 0-1,0 1 1,0-1 0,0 1-1,0-1 1,-1 1 0,-2 1-1,-7-2 58,0 2-1,1 0 0,-1 1 0,0 0 0,1 1 0,-23 7 0,18-2-75,1 0-1,0 0 1,1 2 0,0 0-1,0 0 1,1 2-1,-18 17 1,6-2-480,2 1-1,-32 47 1,52-70 302,1 0-1,0 1 1,0-1-1,1 1 0,0 0 1,0-1-1,0 1 1,-1 8-1,2-12 101,1 1 0,0-1-1,0 0 1,0 1-1,0-1 1,0 0 0,1 0-1,-1 1 1,1-1 0,-1 0-1,1 0 1,0 0-1,0 0 1,0 0 0,0 0-1,0 0 1,0 0 0,1 0-1,-1 0 1,0-1-1,1 1 1,0 0 0,-1-1-1,1 1 1,0-1 0,2 2-1,0-1 0,0 1-1,1-1 1,-1 0 0,1 0-1,-1 0 1,1-1 0,0 0-1,-1 0 1,1 0-1,0 0 1,0-1 0,0 0-1,0 0 1,0 0 0,-1 0-1,9-2 1,203-48 1421,-204 47-1111,-1 1 0,1 0 0,-1 0 0,1 1 0,0 1 0,-1 0 0,1 0 0,0 1 0,-1 1 0,19 4 0,-21-3-135,-1 0-1,1 1 1,-1-1-1,0 2 1,0-1-1,0 1 1,-1 0-1,1 1 1,-1 0-1,-1 0 1,1 0-1,-1 1 1,0 0-1,6 10 1,25 41-919,-16-23-1675,32 39 0,-42-61-596,0-1 0,1-1 0,19 16 0,0-7-8495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7:49.4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185 1 15949,'-9'32'2804,"1"0"-1,2 1 0,-3 48 0,-1 10 1021,-12 67-2819,-20 115-229,-29 130-12032,65-359 4204,4-17-4423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7:50.5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14 265 12785,'-11'24'2228,"9"-19"2080,34-12-310,-5 1-3313,117 1 1565,-42 2-1624,23-2-630,210-19-1086,-296 18 927,1-2 0,-1-1 0,-1-2-1,1-2 1,-2-1 0,44-24 0,-70 32 121,-1 0 0,0-1 0,0 0 0,9-9 0,-17 14 61,1 0-1,-1-1 1,0 1-1,1-1 1,-1 0-1,-1 1 1,1-1-1,0 0 1,-1 0-1,1 0 1,-1-1-1,0 1 1,0 0-1,0 0 1,-1-1-1,1 1 1,-1 0-1,1-7 1,-2 8 30,0 0 1,0 0 0,-1 1 0,1-1 0,0 0-1,-1 0 1,1 1 0,-1-1 0,1 0 0,-1 1-1,0 0 1,1-1 0,-1 1 0,0 0 0,0 0-1,0 0 1,0 0 0,0 0 0,0 1 0,-3-2-1,2 1 24,-6-1 113,0 0 1,0 0-1,0 0 0,-1 1 1,1 1-1,0 0 1,-1 0-1,1 0 1,-17 4-1,0 2 212,1 0 0,-29 11 1,32-8-243,1 1 0,0 1 0,1 0 0,0 2 0,1 0 0,1 1 0,0 1 0,0 1 0,2 0 1,0 1-1,1 1 0,0 1 0,2 0 0,0 1 0,2 0 0,0 0 0,-9 24 0,17-33-172,-1-1-1,2 0 0,-1 1 0,2-1 1,-1 1-1,1-1 0,1 1 0,0 0 1,1-1-1,0 1 0,0 0 1,1-1-1,0 0 0,1 1 0,0-1 1,1 0-1,0 0 0,1-1 0,0 1 1,0-1-1,1 0 0,0 0 1,1-1-1,-1 0 0,2 0 0,-1 0 1,1-1-1,0 0 0,1-1 1,0 0-1,0 0 0,0-1 0,0 0 1,1 0-1,17 4 0,-1-2-192,0-1-1,0-1 0,1-2 1,-1 0-1,1-2 1,0-1-1,-1-1 1,1-2-1,0 0 1,46-13-1,-35 5-84,-2-1 0,0-2 0,0-2 0,-1-1 1,-1-1-1,58-43 0,-64 40 203,-1-2 0,-1 0 1,-1-2-1,-1-1 0,21-29 1,-44 54 127,1-1 0,-1 1 0,0-1 0,0 0 0,0 0 0,0 1 1,0-1-1,0 0 0,-1 0 0,1 0 0,-1 0 0,1 0 0,-1 0 0,0 0 0,0 0 1,0 0-1,0 0 0,0 0 0,0-1 0,0 1 0,-1 0 0,1 0 0,-1 0 0,1 1 1,-1-1-1,0 0 0,0 0 0,-1-2 0,0 2 4,0 1-1,0-1 1,1 1 0,-1 0-1,0-1 1,0 1 0,-1 0-1,1 0 1,0 1 0,0-1-1,0 0 1,-1 1 0,1-1-1,0 1 1,-1 0 0,1 0-1,0 0 1,-1 0 0,1 0-1,0 0 1,-1 0 0,1 1-1,0-1 1,0 1 0,-4 1-1,-4 2 15,0 1 0,0 0 0,0 1 0,0 0 0,1 0 0,0 1 0,1 0 0,-1 0 0,1 1 0,1 0-1,-1 1 1,2 0 0,-1 0 0,1 0 0,0 1 0,-4 10 0,7-13-41,0 0 0,0 0 0,1 1 1,0-1-1,1 0 0,-1 1 0,2-1 0,-1 1 0,1-1 1,1 16-1,0-18-26,0 1 0,0-1 1,1 0-1,0 1 0,0-1 1,0 0-1,1 0 0,0 0 1,0-1-1,0 1 0,0-1 1,1 1-1,0-1 0,0 0 1,9 7-1,-7-7-48,0-1 1,1 1-1,-1-1 0,1 0 0,0 0 1,0-1-1,0 0 0,1 0 1,-1-1-1,0 0 0,1 0 0,-1-1 1,12 0-1,-6-1 0,1 0-1,-1-1 1,0 0-1,-1-1 1,1-1-1,19-8 1,-26 9 40,0 0 1,0-1 0,-1 0-1,0 0 1,0 0 0,0-1-1,0 1 1,0-1 0,4-7-1,29-49-100,-37 59 115,5-10 340,-1-2-1,0 1 1,-1-1-1,0 1 1,-1-1 0,0 0-1,-2 0 1,1-23-1,-2 71 73,-2 0 0,-1 0 0,-2 0-1,-11 44 1,-16 35-407,-1 10 0,-64 154 0,17-108 0,-112 175 0,182-326 0,-180 318 0,116-210 0,72-123 0,0 0 0,0 0 0,0-1 0,0 1 0,0-1 0,-1 0 0,1 0 0,-1 0 0,-5 4 0,6-5 0,0 0 0,2 0 0,-1-1 0,0 1 0,1-1 0,-1 1 0,0-1 0,1 1 0,-1-1 0,0 0 0,0 1 0,0-1 0,0 0 0,1 0 0,-1 0 0,0 1 0,0-1 0,-1 0 0,0-1 0,1 0 0,0 1 0,0-1 0,0 0 0,0 0 0,-1 0 0,1 0 0,0 0 0,0 0 0,1 0 0,-1 0 0,0 0 0,0-1 0,0 1 0,1 0 0,-1 0 0,1-1 0,-1 1 0,1-1 0,-1 1 0,1 0 0,0-1 0,0 1 0,0-2 0,0-40 0,7 5-3,1 0 0,1 0-1,3 2 1,26-62 0,84-136-170,-117 224 159,47-78-453,4 1-1,3 4 1,76-83-1,99-81-829,-178 195 871,1 2 0,94-60 0,-133 98 366,75-43-299,-84 50 377,0 1 0,0 0 0,1 1 0,-1 0-1,1 1 1,0 0 0,0 0 0,12 0 0,-20 2 7,-1 0-1,1 0 1,-1 0 0,1 0 0,-1 0 0,1 1 0,-1-1 0,1 1 0,-1-1 0,1 1 0,-1-1 0,0 1 0,1 0 0,-1-1 0,0 1 0,0 0 0,0 0 0,1 0 0,-1 0 0,0 0 0,0 0 0,0 0 0,-1 1-1,1-1 1,0 0 0,0 0 0,-1 1 0,1-1 0,0 1 0,-1-1 0,0 0 0,1 1 0,-1-1 0,0 1 0,0-1 0,1 1 0,-1-1 0,-1 1 0,1-1 0,0 1 0,0-1 0,-1 2 0,-1 10 131,0-1 0,-1 0 1,0-1-1,-6 14 0,4-11-65,1 0 34,-12 36 456,-15 83-1,29-118-529,0-1 0,1 1 0,0 0 0,1 0 0,1 0 0,1-1 0,0 1 0,1-1 0,0 1 0,8 20 0,-7-27-41,1 0 1,0 0 0,0 0-1,1-1 1,0 0-1,0 0 1,1 0-1,0-1 1,0 0 0,0 0-1,1-1 1,9 6-1,-13-9-38,0 1 0,1-1-1,-1 0 1,0-1 0,1 1 0,-1-1-1,1 0 1,0 0 0,-1 0 0,1 0-1,0-1 1,0 0 0,-1 0 0,1 0-1,0-1 1,0 0 0,-1 0-1,1 0 1,-1 0 0,1-1 0,6-2-1,-4 0 11,-1 1 0,0-1 0,0 1 0,0-2 0,-1 1-1,1-1 1,-1 0 0,0 0 0,0 0 0,-1-1 0,1 1-1,-1-1 1,4-9 0,0-5-2,0 1 0,-2-1 0,0-1 0,-2 1 0,0-1 0,-1 0 0,-1 0 0,-1 0 0,-3-32 0,-1 19 8,-1 0 0,-2 1 1,-1-1-1,-2 2 0,-15-38 0,14 42-213,-2 1-1,-1 1 0,-1 0 0,-30-41 0,43 65-1058,-8 14-7380,9-10 8021,-1 0-1,1 0 1,0 1 0,-1-1-1,1 0 1,0 0 0,0 1 0,0-1-1,1 4 1,12 27-9506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7:50.8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 12097,'5'-2'441,"1"0"-1,0 0 1,0 1-1,0 0 1,0 0 0,0 1-1,0 0 1,0 0-1,0 0 1,1 0-1,-1 1 1,0 0-1,0 1 1,-1-1 0,1 1-1,0 0 1,0 1-1,7 4 1,0-1-178,-1 1 1,0 1-1,0-1 1,-1 2-1,0 0 0,-1 0 1,0 1-1,0 0 1,-1 1-1,0 0 1,-1 1-1,13 23 1,-12-18-102,-1 1 1,-1-1-1,-1 1 1,0 1-1,-1-1 1,-1 1-1,-1 0 1,-1 0-1,0 23 1,-1-12 97,-2 0 1,-1-1 0,-1 1-1,-1-1 1,-2 1 0,-1-1-1,-1-1 1,-22 49 0,24-66 304,9-21 110,11-24-174,26-39-143,76-107 0,-96 153-336,1 1 0,1 2 1,1 0-1,2 1 0,0 1 1,52-33-1,-71 51-20,-1 2 0,1-1 0,0 1 0,0 0 0,0 0 0,0 0 0,0 1 0,0 0 0,0 0 1,0 0-1,9 1 0,-11 0-7,-1 1-1,0-1 1,0 1 0,0-1 0,0 1 0,1 0-1,-1 0 1,0 0 0,-1 1 0,1-1 0,0 1 0,0 0-1,0-1 1,-1 1 0,1 0 0,-1 1 0,0-1 0,0 0-1,0 1 1,0-1 0,0 1 0,0 0 0,2 4-1,8 25-1050,-1 1-1,-2 0 1,-1 0 0,-1 1-1,-2 0 1,1 66-1,-11-33-4462,4-37 621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7:51.0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 8493,'19'-23'3220,"-6"35"-2132,0-1-232,-4 0-384,4 1-388,9 5-632,3 12-452,-6-7-992,10 10-1180,6-1-1345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7:51.6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352 490 9201,'-3'0'421,"0"0"1,0 1 0,0-1-1,0 1 1,0 0 0,0 0-1,0 0 1,0 0 0,0 1-1,1-1 1,-5 3 0,-20 11 2253,10-8-1738,0 2 0,1 0 0,1 1 0,0 0 0,0 2 0,1-1 0,0 2 0,1 0 0,0 0 0,-19 28 0,18-20-544,0 1-1,1 0 1,1 1 0,1 1 0,1-1-1,1 2 1,-7 32 0,13-44-309,2 0-1,0-1 1,0 1 0,1 0 0,1-1-1,0 1 1,0 0 0,2-1 0,-1 1-1,2-1 1,-1 0 0,9 18 0,-9-25-98,-1 0 0,0 0 0,1-1 0,0 1 0,0-1 0,1 0 0,-1 0 0,1 0 1,0 0-1,0 0 0,0-1 0,0 0 0,1 0 0,-1 0 0,1 0 0,0-1 0,0 0 0,-1 0 1,2 0-1,-1 0 0,0-1 0,0 0 0,0 0 0,1-1 0,-1 1 0,0-1 0,1 0 0,-1 0 1,0-1-1,1 0 0,9-2 0,-3-1-41,0-1 0,-1 1 0,1-2 0,-1 0 0,0 0 1,0-1-1,-1-1 0,17-14 0,-3-1-123,0-1 1,20-29-1,34-54-485,-76 104 518,-22 11-71,7 1 5,1 0 1,0 1-1,0 1 0,1 0 0,-16 21 1,15-18-413,0-1 0,-1 1 0,-28 20 0,36-30 468,-3 1-222,0 0 0,1 1-1,-1 0 1,1 0 0,0 1-1,-7 10 1,12-15 6,4-1 83,8 5 292,1-1 0,-1-1-1,1 0 1,0 0 0,0-1-1,12 2 1,-8-2 160,0 1 0,0 0 0,19 10 0,3 5 195,-13-6-156,42 17 0,-58-27-181,0 0 0,1-1 0,-1 0 0,1-1 0,0 0 0,-1 0 1,1-1-1,0 0 0,12-2 0,-4-1-16,-1-2 0,-1 0 0,1-1 0,-1 0 0,0-2 0,0 1 0,-1-2 0,0 0 0,0-1 1,14-13-1,-1-1-9,-1-1 1,-2-2 0,38-51 0,-17 10 89,-4-1 0,65-148 0,-59 94 1262,32-135 0,-77 252-1253,17-65 1507,29-72-1,-42 132-850,-2 11 310,-1 19-81,-3-19-990,1 36 57,-3-1-1,0 1 1,-3-1 0,-9 38-1,4-16-57,-21 109-357,-27 194-2139,52-299 1733,3-1 0,2 0-1,16 121 1,-12-162-971,1 0 1,7 20-1,10 8-4516,12 8-6066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7:51.7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 14561,'10'-17'9825,"-13"37"-9769,0 0-468,9-5-908,-3-1-1212,3 6-14662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7:52.5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483 41 12125,'-193'-3'4030,"147"0"-1420,-48-11 0,-1 0 1145,66 10-1672,4 1-163,40 8-73,259 46-313,-137-28-1281,1684 244-253,13-81 0,-1134-154-219,-696-32-1204,-1 0-1721,35-3-9189,-16 12-331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02.2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10701,'14'5'3985,"-11"-3"-3626,0 0 0,1 0 0,-1 0 1,0 0-1,0 1 0,-1-1 0,1 1 0,0-1 0,-1 1 1,0 0-1,1 0 0,-1 0 0,0 1 0,0-1 0,-1 0 0,3 7 1,2 7 794,-1 1-1,4 23 1,2 7 356,7 11-140,2 0-1,3-1 1,48 87 0,-57-125-1294,1-1 1,1 0 0,0-2 0,1 1 0,1-2 0,1-1 0,0 0 0,1-1 0,0-1-1,1-1 1,33 14 0,21 4 124,2-3 0,85 17 0,-7-9-211,294 28 0,165-40-186,432-53-4637,-1012 28 4543,220-20-4020,-146 1-5941,-85 14 368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1:58.6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242 31 10789,'-34'-2'1912,"34"2"-1832,-1 0-1,1-1 0,-1 1 1,1 0-1,0 0 1,-1-1-1,1 1 1,0 0-1,-1-1 1,1 1-1,0 0 0,0-1 1,-1 1-1,1 0 1,0-1-1,0 1 1,-1-1-1,1 1 0,0 0 1,0-1-1,0 1 1,0-1-1,0 1 1,0-1-1,0 1 1,0-1-1,0 1 0,0 0 1,0-1-1,0 1 1,0-1-1,0 1 1,0-1-1,0 1 0,0 0 1,1-1-1,-1 1 1,0-1-1,0 1 1,0 0-1,1-1 1,8-12 6022,50 119-5003,-35-65-901,-15-25-126,1 1 1,23 28-1,-19-30-51,1 0 0,0-1 0,1 0 1,1-2-1,0 0 0,1 0 0,0-2 0,20 9 0,-24-13-23,0-2 0,0 1 0,0-1 0,0-1 0,1-1 0,-1 0 0,1-1 1,-1 0-1,1-1 0,0-1 0,-1 0 0,20-5 0,-13 0 146,0 0 1,0-2-1,-1 0 1,0-1-1,0-1 1,-1-1-1,-1-1 1,0 0-1,0-1 0,-1-2 1,-1 1-1,0-2 1,-1 0-1,13-19 1,-19 21 625,-1 0-1,9-22 1,-12 24-299,0 1 1,1 0-1,0 0 0,10-12 0,-14 21-176,5 19 309,-4-3-447,0-1 0,-1 1 0,-1-1 0,0 22 0,2 14 98,11 120-166,-14 319-1,-2-456-88,-52 512 0,-35-119-1434,66-351 992,-2-2 1,-3-1-1,-63 113 0,67-142 234,-3-1 1,-1-1-1,-1-1 1,-3-2-1,-1-1 0,-1-2 1,-2-1-1,-2-1 1,0-3-1,-80 46 1,101-66 233,0 0 1,-1-2-1,0 0 1,-1-1-1,1-1 1,-1-1-1,0-1 1,-28 2-1,41-5 8,-1 1-1,0-2 1,1 1-1,-1-1 0,1 0 1,-1 0-1,1-1 1,-1 0-1,1 0 1,0-1-1,0 1 1,0-1-1,0-1 1,0 1-1,1-1 1,0 0-1,-1 0 1,1-1-1,1 1 1,-1-1-1,1 0 1,0 0-1,0-1 1,0 1-1,1-1 1,0 0-1,-5-11 1,3 0 13,0 0 1,1 0-1,1 0 0,1-1 1,0 0-1,1 1 1,1-1-1,1 0 1,4-25-1,3-6 8,2 1 1,21-57-1,0 20-283,3 2 0,4 1 0,96-149 1,191-197-2943,-257 348 926,96-84 1,9 25-5948,-73 72-1165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24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19 407 13193,'-1'0'148,"-1"-1"0,1 0 0,0 1 0,0-1 0,0 0 0,0 0 0,0 1 1,1-1-1,-1 0 0,0 0 0,0 0 0,0 0 0,1 0 0,-1 0 0,1 0 0,-1-1 0,1 1 0,-1 0 0,1 0 0,-1-3 0,9-21 3441,-7 24-3460,-1 0 91,0-1-1,0 1 1,0 0 0,0-1 0,0 1-1,0-1 1,0 1 0,0 0 0,0-1-1,-1 1 1,1 0 0,-1-1 0,1 1-1,-1 0 1,1-1 0,-1 1 0,-1-1-1,-2-9 717,3 7-653,1-1 0,0 0 1,0 0-1,1 1 0,-1-1 0,1 0 1,0 1-1,1-1 0,-1 1 0,4-9 1,26-47 1309,-13 28-1113,-10 16-376,0 0 0,1 1-1,1 0 1,0 0 0,1 1 0,1 1-1,0-1 1,1 2 0,23-19 0,-33 30-103,1-1 1,-1 1 0,0-1 0,1 1 0,-1 0-1,1 0 1,-1 1 0,1-1 0,-1 1 0,1-1-1,0 1 1,-1 0 0,1 1 0,0-1 0,-1 1-1,1-1 1,-1 1 0,1 0 0,-1 1 0,1-1-1,-1 0 1,0 1 0,0 0 0,0 0 0,0 0-1,0 0 1,0 0 0,0 0 0,2 4 0,5 3-3,0 2 0,-1-1 1,0 1-1,0 0 0,-2 1 1,8 12-1,-6-7 7,-1 0 0,0 0 0,-1 1 0,-1 0 0,-1 0 0,0 1 0,-2-1 0,0 1 0,-1 0 0,0 0 0,-2 0 0,0 0 0,-2 0 0,-3 19 1,0-8-132,-2-1 1,-2 0 0,0 0 0,-20 39 0,5-4-1968,7-15-6086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02.5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165 0 12937,'-23'5'769,"9"-2"302,1 0 1,-25 10-1,29-10-726,6-3-118,0 1 1,0 1-1,-1-1 1,1 0-1,0 1 1,0-1-1,0 1 1,0 0-1,1 0 1,-1 0-1,0 0 1,1 1-1,0-1 1,-1 1-1,1 0 1,0-1-1,0 1 1,-2 5-1,1 0-21,0-1 0,1 1 0,0-1 0,1 1 0,-1 0 0,1-1 0,1 1 0,0 0 0,0 0-1,0 0 1,1-1 0,0 1 0,1 0 0,0-1 0,0 1 0,0-1 0,6 12 0,6 9 103,0-1 0,2 0 0,22 29 0,244 281 1090,-85-110-1055,-157-178-333,70 90-272,-88-108 70,-2 0 0,26 56 0,-41-76 128,0 0 1,-1 0 0,-1 1-1,0-1 1,-1 1 0,0 0-1,0 0 1,-1 0 0,-1 0-1,0 0 1,-3 19 0,1-22-9,0 1 0,-1-1 1,0 0-1,0-1 1,-1 1-1,0-1 1,-1 1-1,0-1 0,0 0 1,-1-1-1,1 1 1,-2-1-1,1-1 1,-1 1-1,-9 7 0,-7 1-186,0-1-1,0 0 1,-1-2-1,-1 0 0,0-2 1,-43 11-1,-50 7-2519,3-7-4443,106-19 6319,-56 9-8986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02.7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11969,'38'52'2028,"-28"-32"-324,-4 6-327,7 16-293,-7-10-204,1 2-200,-4 0-156,0 1-404,0 5-440,0 0-616,-3 0-644,-3-6-541,0 3-2359,3-17-3465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03.1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77 9253,'26'-52'2302,"-21"42"-270,-4 8-1748,0 1 1,0 0-1,0 0 0,1 0 0,-1 0 1,0 0-1,0 0 0,0 0 0,1 0 1,-1 0-1,0 1 0,1-1 0,-1 1 1,4-2-1,1 3-55,1 1 0,0-1 0,0 1 0,-1 0-1,1 1 1,7 4 0,-5-4-53,12 9 75,0 1 0,0 0-1,-1 2 1,-1 0 0,0 1 0,-1 1-1,-1 1 1,23 31 0,-29-35-205,-1 1 0,-1 0 1,-1 1-1,0-1 0,-1 2 0,-1-1 1,0 1-1,-1 0 0,-1 0 0,-1 0 1,0 1-1,-1 0 0,-1-1 0,-1 1 1,0 0-1,-5 27 0,-3 5-174,-3-1 0,-2 0 0,-2 0 0,-32 69 0,42-106-49,0 1-1,0-1 1,2 1 0,-4 20-1,6-27 109,1 1-1,0-1 0,0 0 1,0 0-1,1 0 1,0 0-1,0 0 0,0 0 1,1 0-1,0 0 0,5 11 1,30 69-537,-35-84 629,37 11-190,-14-13 107,1-2 1,0 0-1,47-12 0,-43 8 187,0 1 0,45-2 0,-73 7-75,1 0-1,-1 0 1,1 0 0,-1 0-1,1 0 1,-1 1 0,1-1 0,-1 1-1,0 0 1,1-1 0,-1 1-1,0 0 1,1 1 0,-1-1 0,0 0-1,0 1 1,0-1 0,0 1-1,0-1 1,-1 1 0,1 0 0,0 0-1,2 4 1,-1 0 32,-1 1-1,1 0 1,-2 0-1,1 0 1,-1 0-1,1 0 1,-1 10-1,1 42-3362,-1-59 3045,-1 1 0,0-1 0,0 1 0,0 0-1,0-1 1,1 1 0,-1-1 0,0 1 0,1-1-1,-1 1 1,1-1 0,-1 1 0,0-1 0,1 1-1,-1-1 1,1 1 0,-1-1 0,1 0 0,-1 1-1,1-1 1,-1 0 0,1 1 0,0-1 0,-1 0-1,2 0 1,-1 1-1088,12 8-6615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03.2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 5537,'23'-17'2044,"2"23"-1784,4 0-352,-10 2-540,16 9-468,0 0-689,3 6 545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7:53.7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639 75 10201,'-38'-75'12398,"17"80"-9625,16-4-2511,0 1 1,0 1 0,1-1 0,-1 1 0,1 0 0,-1 0-1,1 0 1,0 1 0,-7 7 0,-35 46 1613,18-20-927,-40 44-560,4 4-1,3 2 0,5 3 1,-89 190-1,134-252-388,1 0 0,0 0 0,2 1 0,2 0 0,0 0 0,2 0 0,2 1 0,0 37 0,3-49 0,1 1 0,1-1 0,1 1 0,0-1 0,1 0 0,1-1 0,1 1 0,0-1 0,2 0 0,0-1 0,0 0 0,2 0 0,0-1 0,16 17 0,-4-9-312,2-2 0,0 0 1,1-2-1,1 0 0,0-2 0,1-1 1,1-2-1,1 0 0,61 18 0,-16-12-1158,0-3 0,1-4-1,85 5 1,-16-8-6306,1-6-5232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7:54.7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222 18 11157,'-18'-5'932,"0"0"627,3-2 8917,9 23-6680,3-9-3374,1 0 0,1-1 0,0 1 1,0 1-1,0-1 0,0 0 0,1 0 0,2 11 0,-2 11 173,-12 93-369,-33 136 1,5-30-227,17-91 0,9-58 0,-9 159 0,23-230-62,0 0-1,0 0 1,1 1-1,0-1 1,1 0-1,-1 0 1,2 0-1,-1-1 1,1 1-1,0 0 1,0-1-1,1 0 1,0 1-1,1-2 1,-1 1-1,12 12 1,-14-18-28,0 1 1,1-1-1,-1 1 1,1-1-1,-1 0 1,1 0-1,0 0 1,-1-1-1,1 1 1,0-1-1,0 1 1,-1-1-1,1 0 1,0 0-1,0 0 1,4-1-1,43-9-496,-45 9 478,8-3-76,-1 0 0,0-2 0,0 1 0,0-1 0,0-1 1,-1 0-1,-1-1 0,1 0 0,15-15 0,7-12-418,37-48 1,-52 59 409,-8 12 92,-4 7 48,-1-1 0,0 0 0,0-1 1,-1 1-1,0-1 0,0 0 0,0 0 0,-1 0 0,0-1 1,-1 1-1,1-1 0,1-11 0,-4 19 46,0-1-1,0 0 1,0 0-1,0 1 1,0-1-1,0 0 1,0 0 0,0 1-1,0-1 1,0 0-1,-1 0 1,1 1-1,0-1 1,0 0-1,-1 1 1,1-1 0,0 0-1,-1 1 1,1-1-1,-1 1 1,1-1-1,-1 0 1,1 1 0,-1-1-1,1 1 1,-1 0-1,0-1 1,1 1-1,-1-1 1,0 1-1,1 0 1,-1-1 0,-1 1-1,-1-1-4,0 1 0,-1 0 0,1 0 0,0 0 1,0 0-1,-1 0 0,1 1 0,-5 0 0,-5 3-9,1 0 0,0 0 0,-17 9 0,16-4-76,1 0 0,0 1 0,0 0-1,1 1 1,0 0 0,-17 23-1,-7 7-675,31-37 608,0 1 1,0 0-1,0 0 0,1 0 1,-5 9-1,8-13 145,-1 0-1,1 0 1,-1 0 0,1-1-1,0 1 1,-1 0 0,1 0 0,0 0-1,0 0 1,0 0 0,0 0-1,-1 0 1,1 0 0,1 0 0,-1 0-1,0 0 1,0 0 0,0 0-1,0-1 1,1 1 0,-1 0 0,0 0-1,1 0 1,-1 0 0,1 0 0,-1-1-1,1 1 1,-1 0 0,1 0-1,0-1 1,-1 1 0,1 0 0,0-1-1,-1 1 1,1 0 0,0-1-1,0 0 1,0 1 0,-1-1 0,1 1-1,0-1 1,1 1 0,8 1-26,1-1 0,-1 0-1,0 0 1,0-1 0,0 0 0,0-1 0,15-2 0,41-2 285,-27 7 169,79 12-1,-101-11-299,-1 2 0,1 0-1,-1 0 1,0 2-1,-1 0 1,1 1 0,19 13-1,-3 2-1,58 38 38,-81-56-165,0 0 1,0-1-1,0 0 0,1-1 0,0 0 0,-1 0 1,1-1-1,12 2 0,-18-4 21,1 0 0,-1 0 0,1 0 0,-1 0 0,1-1-1,-1 1 1,1-1 0,-1 0 0,0-1 0,0 1 0,1-1 0,-1 0-1,0 0 1,0 0 0,-1 0 0,1-1 0,0 0 0,-1 1 0,1-1 0,-1-1-1,0 1 1,0 0 0,0-1 0,-1 1 0,4-8 0,2-5 194,-1-1 1,-1 0-1,0-1 1,-2 1-1,4-21 1,2-7 652,-1 8 132,15-38 0,-19 64-741,0 0 0,0 0 0,1 0 0,0 1 0,1 0-1,0 0 1,13-13 0,-18 21-202,1 0 1,-1 0-1,0 0 0,0 1 0,1-1 0,-1 1 0,1-1 0,0 1 0,-1 0 1,1 0-1,0 0 0,0 0 0,-1 0 0,1 1 0,0-1 0,0 1 0,0 0 1,0 0-1,0 0 0,0 0 0,0 0 0,0 1 0,-1-1 0,1 1 0,0 0 0,0 0 1,0 0-1,-1 0 0,1 0 0,-1 1 0,1-1 0,-1 1 0,1 0 0,-1 0 1,4 3-1,1 2 2,0 0 0,0 1 1,0-1-1,-1 1 0,0 1 1,-1-1-1,0 1 0,0 0 1,3 10-1,1 4-3,-2-1-1,-1 1 1,-1 1 0,0-1 0,-2 1 0,-1 0-1,-1 0 1,-1 0 0,-1 0 0,-1-1 0,-1 1-1,-1 0 1,-1-1 0,-1 0 0,-1 0 0,-1 0 0,-1-1-1,-2-1 1,-17 30 0,-41 47 280,68-95-314,10-18 86,-5 10-76,112-148-888,-11 14 131,134-137 0,-231 268 725,5-5-9,0 1-1,24-19 0,-34 29 39,-1 0-1,1 0 1,0 1-1,0-1 1,0 1-1,0-1 1,0 1-1,0 0 1,0 0-1,0 0 1,1 1-1,-1-1 1,0 1-1,0 0 1,1-1-1,-1 1 1,0 1-1,1-1 1,-1 1-1,0-1 1,5 2-1,-4 1 16,0 0-1,0 1 0,-1-1 0,1 1 0,-1-1 0,0 1 0,0 0 0,0 1 0,0-1 1,3 8-1,-4-9-8,7 16 57,0 1-1,-2 0 0,0 0 0,-1 0 1,-1 1-1,4 37 0,-4-3 80,-4 77 1,-2-101-141,-2 0 0,-1 0-1,-1-1 1,-1 1 0,-2-1 0,-15 37 0,22-64-11,0 0 0,-1 0 1,1 0-1,-1-1 0,0 1 0,0-1 1,0 1-1,0-1 0,0 0 0,0 0 0,0 0 1,-1 0-1,-3 2 0,4-2-35,2-6-56,1-6 24,0 1 0,1 0 0,0-1 0,1 1 0,0 0 0,1 0 0,-1 1 0,2-1 0,-1 1 0,1-1 0,9-10 0,8-10-478,43-43 1,-34 40 390,0 2 0,3 1 0,0 1 0,67-40 0,-96 65 259,0 1 1,0 0 0,1 0 0,-1 0 0,0 1 0,1 0 0,-1 0 0,1 0 0,0 1-1,5 0 1,-8 0-32,-1 0-1,0 0 1,0 1-1,0-1 1,0 1-1,1-1 0,-1 1 1,0 0-1,0 0 1,0 0-1,0 0 1,-1 0-1,1 0 1,0 0-1,0 1 1,-1-1-1,1 0 0,0 1 1,-1 0-1,0-1 1,1 1-1,-1 0 1,0 0-1,0 0 1,0 0-1,0 0 1,0 0-1,0 0 0,0 2 1,0 5-11,1-1 1,-2 1-1,1-1 1,-1 1-1,0 0 0,-1-1 1,0 1-1,-1-1 1,-3 13-1,-5 10 133,-17 37 1,7-23-144,0-2-987,10-23-931,-12 33-1,20-49 1570,1 0 0,0-1 0,0 1 0,0 0 0,1 0 0,-1 0 0,1 1 0,0-1 0,0 0 0,0 0 0,1 0 0,-1 0 0,1 0 0,2 7 0,10-1-7413,0-2-5260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7:54.8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18 13625,'-7'-18'4941,"11"36"-3969,-1 2-192,0-9-184,0 3-384,3 1-720,4-1-996,-7 0-1605,13 18-1567,-3-1-3669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7:55.5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551 884 13137,'1'0'76,"-1"0"-1,0-1 0,0 1 1,1 0-1,-1 0 0,0 0 1,0-1-1,1 1 0,-1 0 1,0-1-1,0 1 0,0 0 1,1 0-1,-1-1 0,0 1 1,0 0-1,0-1 0,0 1 1,0 0-1,0-1 0,0 1 1,1 0-1,-1-1 0,0 1 1,0 0-1,0-1 1,-1 1-1,1 0 0,0-1 1,0 1-1,0 0 0,0-1 1,-10 0 2158,10 1-2202,-3 0 2222,4-4-371,3-8-1386,0 0 0,1 0 0,1 1 0,-1 0 0,2 0 0,0 0 0,0 0 0,1 1 0,12-12 0,-16 18-419,118-133 1277,-106 116-1198,-1-2 0,0 0 0,-2 0 0,19-46 0,10-63 639,-20 56-358,14-62 672,-18 62-222,-15 52-648,-6 25-180,-5 15-40,-3 16-20,1 0 0,-5 34 0,-6 20 0,0-13 0,-245 744 0,127-482 0,-57 143 0,136-309 0,52-143 0,2 0 0,0 1 0,2 0 0,-1 39 0,4-65-35,1 1-1,0 0 1,0-1 0,0 1-1,1 0 1,-1-1-1,0 1 1,1 0 0,-1-1-1,1 1 1,-1 0 0,1-1-1,0 1 1,-1-1 0,1 1-1,0-1 1,2 2-1,-3-2-32,1-1-1,0 1 0,0-1 0,0 1 0,0-1 0,0 0 0,0 1 0,0-1 0,0 0 1,-1 0-1,1 0 0,0 0 0,0 0 0,0 0 0,0 0 0,0 0 0,0 0 0,0 0 0,0 0 1,0-1-1,1 1 0,4-3-403,0 0 0,-1 1 0,1-2 0,-1 1 0,0-1 0,8-7 0,-6 4-112,1 0 0,-1-1 1,-1-1-1,1 1 0,-2-1 1,1 0-1,-1 0 1,0 0-1,-1-1 0,5-14 1,-5 9 185,-1 0 1,0 0 0,-1 0 0,-1-1-1,0 1 1,-2-24 0,-2 14 516,0 1 1,-2 0-1,0 0 0,-2 1 1,-1 0-1,-1 0 1,-1 0-1,-21-36 0,-10 1 1127,-63-72 0,40 53-132,58 70-920,0 0 0,1-1 0,0 0 0,0 0 0,-7-17-1,11 23-160,1 0-1,-1 0 0,1 0 0,-1 0 0,1 0 0,0 0 0,-1 0 1,1-1-1,0 1 0,1 0 0,-1 0 0,0 0 0,0 0 0,1 0 0,0 0 1,-1 0-1,1 0 0,0 0 0,0 0 0,0 0 0,0 0 0,0 0 1,0 1-1,1-1 0,-1 0 0,0 1 0,1-1 0,0 1 0,-1 0 1,3-2-1,6-3-17,-1 1 1,1 0-1,0 1 1,0 0-1,1 0 1,-1 1-1,17-3 1,83-6-521,-73 9 351,39-5-128,433-29-590,-502 37 1023,1 0 0,-1 0 0,1 1 0,-1 0 0,1 0 0,-1 0 0,0 1 0,0 0-1,7 4 1,-11-5 4,0 1-1,-1-1 0,1 1 0,-1 0 1,0 0-1,1 0 0,-1 0 0,0 1 1,0-1-1,0 0 0,-1 1 0,1 0 0,-1-1 1,1 1-1,-1 0 0,0 0 0,0 0 1,0-1-1,0 1 0,-1 0 0,1 0 1,-1 1-1,1-1 0,-1 0 0,-1 3 1,1 13 484,-2 0 1,0 0-1,-2 0 1,-8 28-1,-32 75 215,-1 4-962,43-116-605,0 1 1,1-1 0,1 0 0,-1 1-1,2-1 1,1 11 0,-1 11-5727,22-24-11876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7:55.6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10849,'0'0'7613,"16"14"-7461,-4 1-900,7-1-985,16 14-2991,-13-5-3701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7:56.2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397 349 12529,'-17'7'809,"10"-4"-167,-1-1-1,0 1 1,0-1-1,0 0 0,0-1 1,-9 1-1,1 1 451,1 0-1,0 1 0,0 1 0,0 0 1,1 1-1,0 1 0,0 0 0,-13 10 1,3-2-112,2 2 1,0 0 0,-33 35 0,50-47-931,1-1-1,0 1 1,0 0 0,0 0 0,0 0-1,1 1 1,0-1 0,0 1 0,1 0-1,-1-1 1,1 1 0,0 0 0,1 1-1,0-1 1,0 0 0,0 0 0,0 1-1,1-1 1,0 0 0,1 1 0,-1-1-1,1 0 1,2 7 0,-1-5-74,1-1 0,0 0 0,0 0 1,0 0-1,1 0 0,0-1 0,0 1 0,1-1 0,0 0 0,0 0 1,10 8-1,-6-7-59,0 0 0,0-1 1,1 0-1,-1-1 0,2 0 0,-1 0 1,0-1-1,20 5 0,-8-4-219,0-2 1,0 1-1,1-2 0,-1-1 0,1-1 0,-1-1 1,1-1-1,40-9 0,-35 4 57,-2-1 1,1-2-1,43-21 1,-56 23 212,0 0 1,-1-1-1,0 0 1,-1-1-1,0 0 1,-1-1-1,0 0 0,10-14 1,-20 24 37,0 0 0,0 0 1,-1 0-1,1 0 0,0 0 1,0-1-1,-1 1 0,1 0 0,-1 0 1,1-1-1,-1 1 0,1 0 0,-1-1 1,0 1-1,0-1 0,0 1 0,0 0 1,0-1-1,0 1 0,0-1 1,0-1-1,-1 2 2,0 0 0,1 0 0,-1 0 0,0 0 1,0 0-1,0 0 0,0 0 0,0 0 0,0 1 0,0-1 0,0 0 1,0 0-1,0 1 0,0-1 0,0 1 0,-1-1 0,-1 0 1,-4-1 15,0 1 0,0 0 0,0 0 1,-1 1-1,1-1 0,-9 2 1,-1 2-12,1 0 0,0 0 0,0 2 0,1 0 0,-1 0 0,1 2 0,0 0 0,1 1 0,-15 10 0,4-1-849,0 2 0,2 1 1,-37 40-1,58-58 738,1-1 0,0 1 0,-1-1-1,1 1 1,0-1 0,0 1 0,0 0-1,0 0 1,0-1 0,0 1 0,0 0 0,1 0-1,-1 0 1,1 0 0,-1 0 0,1 0-1,0 0 1,0 4 0,0-4 31,1-1 1,0 1-1,-1 0 1,1-1 0,0 1-1,0-1 1,0 1-1,0-1 1,0 1-1,0-1 1,0 1-1,1-1 1,-1 0-1,0 0 1,1 0-1,2 2 1,7 3-5,0-1 0,0-1 1,1 1-1,23 4 1,-27-7 190,27 5 331,-20-4-117,-1 0 0,20 7-1,-30-8-174,1 0 0,-1 0 0,0 0-1,0 0 1,-1 1 0,1-1-1,0 1 1,-1 0 0,0 0-1,0 1 1,0-1 0,4 5-1,59 86 1945,-63-90-2183,1 1-1,0-1 0,0 0 1,1 0-1,-1 0 0,1-1 1,0 1-1,0-1 0,0 0 1,0-1-1,0 1 0,1-1 1,7 2-1,-4-2-260,-1 0-1,1-1 1,0-1-1,-1 1 1,1-1 0,0-1-1,-1 0 1,12-2-1,1-2-771,1-2-1,-1 0 1,0-1 0,-1-2-1,0 0 1,23-15-1,-5-1 175,-1-2 0,-2-1 0,-1-2 0,-1-2 0,-2 0 0,47-66 0,133-248 3684,-71 107 2084,-46 90 1159,-92 147-4472,-4 33-610,-2-1-1,0 0 1,-2 0 0,-11 32-1,8-26-422,-106 300 441,34-110-6709,61-173 1215,9-23-1017,0 3-5320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25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112 758 9277,'104'-24'4202,"-89"20"-3159,0-1 0,-1-1 0,1 0 0,25-16 0,-8-14 112,-24 27-883,-7 7-241,0 0 0,0 0 0,0 1 0,0-1 0,0 0 0,0 0 0,-1 0-1,1 0 1,-1 0 0,1 0 0,-1 0 0,0 0 0,0 0 0,0 0 0,0 0 0,0 0 0,-1 0 0,1 0-1,0 0 1,-1 0 0,0 0 0,1 0 0,-1 0 0,0 1 0,0-1 0,0 0 0,0 0 0,0 1 0,-2-3-1,-2-2 11,0-1-1,0 1 0,-1 0 0,0 1 1,-9-8-1,12 11-30,0 0-1,0 1 1,0-1 0,0 0-1,0 1 1,0 0 0,0 0-1,-1 0 1,1 0-1,0 0 1,-1 1 0,1-1-1,0 1 1,-1 0 0,-5 1-1,3 0 24,1 0-1,-1 0 1,0 1-1,1 0 1,-1 0-1,1 1 1,-1 0-1,-5 4 1,-7 6 180,1 0 0,0 2 0,-25 28 1,41-42-199,-14 19 196,1 0-1,0 1 1,1 0 0,2 1-1,-10 24 1,18-40-173,1-2-8,1 0 0,-1 1 1,1-1-1,-1 1 0,1-1 1,1 1-1,-1-1 0,1 1 0,-1 0 1,1-1-1,1 1 0,-1-1 1,1 1-1,-1 0 0,1-1 0,2 6 1,0-4-10,0 1 0,0-1 0,1 0-1,0 0 1,0 0 0,0 0 0,1-1 0,0 0 0,9 8 0,-1-2-77,1-1-1,0-1 1,0 0-1,1-1 1,1-1-1,-1 0 1,1-1-1,17 5 1,-4-5-122,0 0-1,0-2 1,0-1-1,0-1 1,0-1 0,0-2-1,47-7 1,-64 5 157,-1 0 0,-1-1 0,1-1-1,0 1 1,-1-2 0,0 1 0,0-2 0,-1 1 0,0-1-1,0 0 1,0-1 0,-1 0 0,0-1 0,-1 0-1,0 0 1,0 0 0,-1-1 0,0 0 0,0 0 0,-1 0-1,-1-1 1,0 0 0,0 0 0,2-17 0,-3 17 53,-1 0 0,-1 0 0,0-1 0,0 1 0,-1 0 0,0-1 1,-1 1-1,-1 0 0,0-1 0,-5-18 0,6 30-24,0-1-1,0 1 1,0 0 0,0-1 0,0 1-1,0 0 1,0 0 0,1 0-1,-1 0 1,0 0 0,0 0 0,0 0-1,0 0 1,0 0 0,0 0-1,0 1 1,0-1 0,0 0 0,1 1-1,-1-1 1,-1 1 0,0-1 13,-4 3 4,0 0-1,0 0 1,0 1 0,1-1 0,-1 1 0,1 0 0,0 1 0,0-1-1,0 1 1,1 0 0,-1 0 0,1 1 0,1-1 0,-1 1-1,1 0 1,0 0 0,-4 10 0,-5 15-4,1 0 1,-8 39-1,18-65-12,-11 36 15,3-11 9,-5 39 1,12-61-42,2 0 0,-1 0 0,1 0 0,0 0 0,0 0 0,1 1 0,1-1 0,-1 0 0,6 14-1,-7-21-4,0 1 0,1-1 0,-1 0-1,1 0 1,-1 0 0,1 0-1,0 0 1,-1 0 0,1 0-1,0 0 1,0 0 0,0 0-1,0 0 1,0 0 0,0 0-1,0-1 1,0 1 0,0 0-1,0-1 1,0 1 0,0-1-1,0 1 1,0-1 0,2 1 0,-1-1-12,0-1 1,0 1 0,0 0 0,0-1 0,0 1 0,0-1-1,0 1 1,0-1 0,0 0 0,-1 0 0,1 0 0,0 0 0,2-2-1,4-3-67,-1-1 0,0 1 0,-1-1 0,11-15 0,11-21-213,-3 0 0,-2-1 0,26-67 0,36-147-67,-53 154 236,55-223 875,-44 154 950,-43 170-101,-1 9-720,-2 14-586,-37 246 1935,35-208-2594,2 1 0,7 97 0,1-95-727,9 65-2072,-11-106 1084,1-1-1,1 1 1,1-1-1,10 22 1,5-1-6816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7:56.4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11081,'1'22'2104,"9"-25"919,-8 2-2711,0 0 0,1-1 1,-1 1-1,0 0 0,1 1 0,-1-1 0,0 0 1,1 1-1,-1-1 0,1 1 0,-1-1 0,4 1 1,133 15 4320,-75-4-3780,78 23 0,-130-31-813,-1 1 0,1 0 0,-1 1 0,0 0 0,0 1 0,0 0 0,-1 0 1,0 2-1,0-1 0,-1 1 0,0 0 0,0 1 0,9 13 0,-15-18-84,-1 1 0,0 0-1,0 0 1,-1-1 0,0 1 0,1 0-1,-1 1 1,-1-1 0,1 0 0,-1 0-1,0 6 1,-1 1-256,0 0 0,-1 0-1,-4 16 1,0-12-726,1 0 0,-14 24-1,-5 4-4446,16-30 1831,-2 3-6615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7:56.6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0 181 7857,'48'-83'2100,"-23"49"-344,-9 11-196,-3 8-308,3 4-280,-1 0-172,8 8-487,2 3-706,-6 3-615,3 5-476,-6 12-2484,13 12-2805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7:56.9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118 127 9429,'-38'120'9593,"30"-98"-8717,1 1-1,-5 27 0,-7 24 272,-14 63 364,32-134-1043,10-7-150,-6 2-258,2 0 33,0-1-1,0 0 1,0 0-1,0 0 1,-1 0-1,0-1 1,1 0-1,-1 0 1,0 0-1,6-9 1,226-359 1440,-225 353-1479,14-34 0,-1 2-270,-23 49-152,-3 1-1053,1 0 1273,-1 1 0,1-1 0,-1 0 0,1 1 0,-1-1 0,1 1 1,-1 0-1,1-1 0,-1 1 0,0 0 0,1 0 0,-1 0 0,1 0 0,-1 0 1,0 0-1,1 1 0,-1-1 0,1 1 0,-1-1 0,1 1 0,-1-1 0,1 1 1,-1 0-1,1 0 0,0-1 0,-1 1 0,1 0 0,-2 2 0,-5 4-1731,0 1 0,0 0 0,-8 11 0,5-6-1572,-5 7-4115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7:57.2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146 0 7857,'1'1'288,"0"-1"1,0 0 0,0 0-1,-1 1 1,1-1 0,0 1-1,0-1 1,-1 0-1,1 1 1,0-1 0,-1 1-1,1 0 1,0-1 0,-1 1-1,1-1 1,-1 1-1,1 0 1,-1 0 0,1-1-1,-1 1 1,0 0 0,1 0-1,-1-1 1,0 2-1,4 29 2679,-13 38-924,9-67-1859,-1 5-80,-4 20 386,0 0 0,-2-1 0,-15 39-1,16-52-317,-1 1 0,0-1 0,-1 0 0,0 0 0,-1-1 0,-1 0 0,0-1 0,0 0 0,-1-1 0,-16 12 0,24-20 1553,18-23-910,-8 13-717,1 1 1,-1 0-1,1 1 0,1 0 0,-1 0 1,1 0-1,0 1 0,0 1 0,0 0 1,1 0-1,0 0 0,-1 1 0,1 1 1,16-2-1,-9 1 6,-1 2-1,1 0 1,0 1 0,0 1 0,0 1-1,-1 0 1,1 1 0,21 7 0,-16-2-39,0 1 1,-1 1 0,0 0 0,-1 2 0,0 1 0,25 20-1,-31-21-472,-1 0-1,0 0 0,0 1 0,-2 1 0,1 0 0,-2 1 1,0 0-1,-1 0 0,8 18 0,0 10-2854,0 5-5574,-2 1-1633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7:57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 10633,'0'0'4836,"0"-17"-2883,0 0 1971,6 34-8280,4 0-661,-4 9-3972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03.7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1 280 10365,'0'-2'240,"0"-1"1,-1 0-1,2 1 0,-1-1 1,0 0-1,0 1 1,1-1-1,0 1 0,-1-1 1,1 1-1,0-1 0,0 1 1,0-1-1,1 1 1,-1 0-1,1-1 0,2-2 1,0 0 137,1 1 1,-1 0 0,1 1-1,0-1 1,0 1-1,0 0 1,9-4 0,6-1 421,1 1 1,-1 1-1,35-6 1,42-1 288,100 0 1,-88 7-742,430-14 318,40-3-1032,-502 18-176,0-3 1,118-29 0,-186 35-156,-1-1 0,0-1-1,0 0 1,0 0 0,7-5-1,-8 5-688,-23-7-12186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03.9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225 0 11373,'-37'22'1534,"26"-17"-820,1 1-1,-1 0 0,1 1 1,0 0-1,1 1 0,-1 0 1,1 0-1,1 1 0,0 0 1,0 0-1,-10 18 0,7-4 17,1 1-1,2 0 0,0 1 1,2 0-1,-6 42 1,6-3-53,1 71 0,17 72-1635,-1-1-3525,-13-67-4676,2-71-455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04.4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9517,'21'32'832,"12"15"2469,40 78 0,-49-75-2276,-10-25-724,-1 1 1,-2 0 0,0 1-1,-2 0 1,-1 1 0,6 36-1,-11-40-168,-1-1-1,0 1 0,-2 0 1,-1 0-1,-1-1 1,-7 35-1,8-55 73,23-19-109,35-31-135,-17 13-155,1 2 0,2 1 1,55-28-1,-61 38 109,-29 16 65,0 0 0,0 0 1,0 1-1,1 0 1,0 1-1,-1-1 0,1 2 1,1-1-1,-1 1 0,15-1 1,-22 3 62,0 1 0,1-1 0,-1 0 0,0 1 1,1-1-1,-1 1 0,0 0 0,0-1 0,0 1 0,0 0 0,0 1 1,0-1-1,0 0 0,0 0 0,0 1 0,0-1 0,-1 1 1,1 0-1,0-1 0,-1 1 0,0 0 0,1 0 0,-1 0 0,0 0 1,0 0-1,0 0 0,1 4 0,6 18 301,-4-9-204,1 0 0,0 0 0,15 26 0,-18-38-201,1 1 0,-1-1 0,1 1 0,0-1 0,0 0 0,0 0 0,0 0 1,0 0-1,1-1 0,-1 1 0,1-1 0,0 0 0,0 0 0,0 0 0,0-1 0,0 1 0,0-1 1,8 1-1,77 18-294,-39-3 1741,-30-17-1443,-1-2 1,0 0-1,0-1 0,0 0 1,-1-2-1,1 0 0,25-12 1,31-8-1000,-40 15 661,-1-3 0,48-22 0,-78 33 1443,22 22-554,-23-18-662,-1 0-1,1 0 0,-1 1 1,1-1-1,0-1 0,0 1 1,4 2-1,22 1-3710,20-5-8943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04.6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52 6753,'41'-11'3252,"-28"-1"-3168,3 1-832,-4 2-2000,4 1-861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04.9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185 1 13601,'-48'40'2568,"20"11"185,9-8-361,3 8-220,3 1-280,1 2-304,-4 9-367,6 6-261,1 2-168,2 0-208,4-2-456,0-3-512,6-3-744,7-1-324,9-13-701,6-9-803,0-6-3705,4-5-6272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25.1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38 12761,'-28'-20'5185,"18"12"-4033,1-1 40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05.1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7953,'64'25'1872,"-32"-16"-612,18 5-304,-21-2-180,-4 8-152,-2 0-148,-1 2-108,0 7-656,0 2-536,-12-13-888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05.5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59 5741,'3'-4'321,"0"0"1,0 1-1,1-1 1,-1 1-1,1 0 1,0-1-1,0 2 1,0-1-1,0 0 1,0 1-1,0 0 1,1 0-1,-1 0 1,7-2-1,-1 1-133,0 0 243,0 1 0,0 0 1,0 0-1,0 1 0,1 1 0,18 1 0,-9-1 284,-19 1-632,1 0 0,-1 0 0,0 0 1,1 0-1,-1 0 0,0 0 0,0 0 0,0 0 0,0 1 0,0-1 0,0 1 1,0-1-1,0 0 0,0 1 0,-1-1 0,1 1 0,-1 0 0,1 2 0,-1 1 1,-1 0-1,0 0 0,0-1 0,-1 1 1,1 0-1,-1-1 0,0 1 0,0-1 1,-1 1-1,-2 3 0,-32 41 512,-6 4-91,-52 84 0,94-136-498,0 1-1,-1 0 1,1 0-1,0 0 0,1 0 1,-1 0-1,0 0 1,0 0-1,1 1 0,-1-1 1,1 0-1,0 0 1,0 0-1,0 1 0,0-1 1,0 0-1,0 0 1,0 1-1,1-1 0,-1 0 1,1 0-1,0 0 1,-1 0-1,1 0 0,0 0 1,0 0-1,1 0 1,-1 0-1,0 0 0,2 2 1,-1-4-6,-1 1 1,0-1 0,0 1-1,0-1 1,1 1-1,-1-1 1,0 0 0,0 0-1,1 0 1,-1 1 0,0-1-1,0 0 1,1-1-1,-1 1 1,0 0 0,3-1-1,-1 1 2,10-2-1,-1 1 0,0-2 1,1 0-1,-1 0 1,-1-1-1,1-1 0,0 0 1,-1 0-1,20-14 0,-18 11 8,0 1-1,0 1 0,1 0 0,-1 0 0,24-5 0,-28 10-90,0 1 0,0 0 0,-1 0 0,1 1 0,0 0 1,-1 1-1,1 0 0,-1 0 0,11 5 0,36 7-1323,-46-13 1208,0-1 0,0 0 1,-1 0-1,1-1 1,0 0-1,0-1 1,-1 0-1,1 0 0,-1-1 1,11-4-1,3-4 453,-1 0 1,28-20-1,-47 30-185,-1 0 0,1 0 0,0 0 0,0 0 0,0 0 1,0 0-1,0 1 0,0-1 0,-1 1 0,2-1 0,-1 1 0,0 0 0,0 0 0,0 0 0,0 0 0,0 0 1,0 0-1,0 0 0,0 1 0,0-1 0,0 1 0,0 0 0,0-1 0,-1 1 0,1 0 0,0 0 0,0 0 0,0 0 1,-1 0-1,1 1 0,-1-1 0,1 1 0,1 1 0,4 6-103,0 0 1,0 0-1,-1 0 1,9 19-1,-8-16-343,-5-8 118,1 0-1,-1 0 0,1-1 1,0 1-1,0-1 1,1 1-1,-1-1 0,1-1 1,-1 1-1,1 0 1,7 3-1,-7-4-570,0 0-1,0-1 1,1 1 0,-1-1-1,1 0 1,9 1 0,5-1-4389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05.6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1 6317,'0'0'2716,"-7"11"-2028,-2 1 220,21-4-808,1 4-368,3-4-392,0 4-676,3-10-1112,3 4-585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05.7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0 6973,'-39'14'1476,"24"-5"3148,5-20-8952,1-1-1433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39.1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34 6901,'-7'-5'2352,"-9"-11"11713,12 12-12593,-1-2 2220,8 6-3293,113-1 397,35 0-488,153 18 1,-296-16-236,0 0 1,0 0-1,0 1 0,0 0 0,0 1 0,-1 0 1,1 0-1,-1 0 0,1 1 0,-1 0 1,-1 0-1,1 1 0,0 0 0,-1 0 0,0 1 1,0 0-1,-1 0 0,0 0 0,0 0 1,0 1-1,-1 0 0,0 0 0,0 0 0,0 0 1,-1 1-1,-1 0 0,1-1 0,1 10 1,2 16-21,-2 1 1,-1-1 0,-2 1-1,-5 60 1,-30 137 23,11-94-73,15-79-4,-17 99 0,24-154-244,0 0 0,1 0 0,-1 1 1,1-1-1,0 0 0,0 1 0,0-1 0,1 0 0,-1 0 0,2 4 1,-1-2-662,1-1 1,0 0-1,0 0 0,0 0 1,0 0-1,1 0 1,0 0-1,0-1 1,0 1-1,0-1 1,0 0-1,1 0 1,-1 0-1,1 0 0,0-1 1,7 5-1,9 2-10818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39.3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3 263 18058,'-3'-17'7072,"16"5"-4091,3 1-545,0-6-388,19-9-1876,9 6-172,20 3 0,24-3 0,24 6 0,8-6 0,7 0 0,16 8 0,3-2-2052,-6-3-1356,-10 0-1173,0 8-2120,-3 9-6340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40.8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17 129 6889,'18'-24'2206,"-14"19"1548,-10-26 795,6 29-4425,0 1-1,1 0 1,-1 0-1,0 0 1,0-1-1,1 1 1,-1 0-1,1 0 1,-1 0-1,1 0 1,0 0-1,-1-1 1,1 1 0,0 0-1,0 1 1,-1-1-1,1 0 1,0 0-1,1-1 1,18-12 723,-7 8-708,0 0 1,1 2-1,0 0 0,0 0 1,0 1-1,0 1 1,0 1-1,0 0 0,1 0 1,-1 2-1,0-1 1,1 2-1,20 5 0,-30-6-127,0 0-1,-1 1 1,1 0-1,-1-1 0,0 2 1,0-1-1,0 0 0,0 1 1,0 0-1,0 0 1,-1 0-1,1 1 0,2 3 1,-5-6-10,-1 0 0,1 0 0,-1 0 0,1 0 0,-1 1 0,0-1 0,0 0 0,1 0 0,-1 1 0,0-1 0,0 0 0,0 0 0,0 0 0,0 1 0,-1-1 0,0 2 0,1 2 3,-1 2-2,0-1 0,0 0 0,-1 0 0,0 0 0,0 0 0,0 0 0,-1 0 0,0 0 0,0-1 0,0 0 0,-1 1 0,0-1 0,-7 7 0,7-8-1,0 1 0,0 0-1,0 0 1,1 0 0,-1 0 0,1 0-1,0 1 1,1 0 0,-1-1 0,1 1-1,0 0 1,1 0 0,0 0-1,0 0 1,0 1 0,0-1 0,1 6-1,2-3 2,0 0 0,1 0 0,0 0 0,1 0 0,0-1 0,0 1 0,0-1 0,1 0 0,1 0 0,-1-1 0,11 11 0,13 12 85,42 34-1,-35-33 66,-20-17 131,-10-10-68,-1 1 0,0-1-1,-1 1 1,1 0 0,-1 0-1,4 7 1,-7-12-183,-1 1 0,0-1-1,0 1 1,0-1 0,1 1 0,-1-1-1,0 1 1,0-1 0,0 1 0,0-1-1,0 1 1,0-1 0,0 1 0,0 0 0,0-1-1,0 1 1,0-1 0,0 1 0,0-1-1,0 1 1,-1-1 0,1 1 0,0-1 0,0 1-1,-1-1 1,1 1 0,0-1 0,-1 1-1,1-1 1,0 0 0,-1 1 0,1-1 0,-1 0-1,0 1 1,-26 12 606,13-9-370,0-1 1,-25 2-1,-145 0-312,60-9-4060,110 4 1590,0 0 0,-1 0 0,-21 5 0,16 1-7996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47.5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10 241 5340,'13'-37'14993,"-19"5"-13498,-3 19-670,9 13-759,-1-1 0,1 1-1,-1-1 1,0 1 0,1-1 0,-1 1 0,1-1 0,0 0 0,-1 1 0,1-1 0,-1 0-1,1 1 1,0-1 0,-1 0 0,1 0 0,0 1 0,0-1 0,0 0 0,0 0 0,-1 1-1,1-1 1,0-1 0,0-2 23,0 0 0,0 0 0,0 0 0,1-1 0,0 1 0,-1 0-1,1 0 1,1 0 0,-1 0 0,0 0 0,1 1 0,0-1 0,0 0 0,0 1 0,0-1-1,1 1 1,-1 0 0,1-1 0,0 1 0,0 1 0,5-5 0,1 0-62,1 1 0,-1-1 0,2 2 0,-1-1 0,1 1 0,0 1 0,0 0 0,0 1 0,0 0 0,1 0 0,-1 1 0,1 1 0,0 0 0,-1 0 0,1 1 0,0 1 0,-1 0 0,1 1 0,16 4 0,-11-2-26,0 1 1,-1 1-1,0 1 0,0 0 1,0 1-1,-1 0 1,0 2-1,-1-1 1,0 2-1,-1 0 1,0 1-1,21 24 0,-20-19-10,0 2 0,-2 0 0,0 0 0,-1 1 0,-2 1-1,1-1 1,-2 2 0,-1-1 0,-1 1 0,-1 0 0,4 28 0,-8-37 8,0 0 1,-1 1 0,-1-1 0,0 1 0,0-1 0,-1 1 0,-1-1 0,-1 0 0,0 0 0,0 0 0,-1-1 0,-1 1 0,0-1 0,0-1 0,-1 1 0,-1-1 0,0 0 0,-1-1 0,0 0 0,-11 10 0,-3-2 28,-1 0 1,0-2-1,-2 0 1,-33 14-1,-27 16 141,59-26 129,24-19-60,8 0-180,41 1-284,1-2 0,-1-3 0,81-13 0,-20 1-612,-89 14 689,108-18-1193,49-21-1943,-64 6-2577,-84 26 2127,12-4-4643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49.0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401 34 5753,'-3'-10'2327,"3"10"-1726,0-1 0,0 0 1,0 0-1,0 1 1,1-1-1,-1 0 1,0 0-1,0 1 1,0-1-1,1 0 1,-1 1-1,0-1 0,0 0 1,1 1-1,-1-1 1,1 0-1,-1 1 1,1-1-1,-1 1 1,1-1-1,0 0 1,3-3 828,4-1-565,-33 16 1101,8-2-1570,0 1-1,1 1 1,0 1 0,1 1-1,0 0 1,1 0 0,1 1-1,-22 30 1,1 5 320,-45 87-1,58-97-586,3 2 0,0 0 0,3 1 0,2 1 0,1 0-1,-8 61 1,18-81-140,1 0 0,0 1-1,2-1 1,1 0 0,9 44-1,-7-50-70,1-1-1,1 1 0,0-2 0,1 1 0,1-1 1,0 0-1,1 0 0,21 25 0,-20-30-32,1 0-1,0 0 0,0-1 1,1 0-1,0-1 1,0 0-1,1-1 1,0-1-1,1 0 1,-1 0-1,1-2 0,0 1 1,0-2-1,1 0 1,-1-1-1,1 0 1,22-1-1,-27-1 73,0 0-1,-1-1 1,1 0 0,-1 0-1,0-1 1,1-1 0,-1 1-1,0-1 1,0-1 0,-1 0-1,1 0 1,-1-1 0,0 0-1,0 0 1,0-1 0,-1 0-1,1 0 1,-2-1 0,1 0-1,-1 0 1,0-1 0,0 0-1,-1 0 1,0 0 0,-1 0-1,1-1 1,3-11 0,-6 14 32,-1 0 0,1 0 0,-1 0 0,0 0 0,0 0 1,-1 0-1,0 0 0,0 0 0,0 0 0,-1 0 1,0 0-1,0 0 0,-1 0 0,-2-9 0,0 7-14,0 0-1,0 1 0,0 0 1,-1 0-1,0 0 0,-1 1 1,1-1-1,-1 1 0,-11-8 1,3 3-314,-2 1-1,1 0 1,-2 1 0,1 1 0,-1 0 0,0 2 0,-1 0 0,-30-7 0,38 11-465,0 1 1,0 0-1,1 0 0,-1 1 0,0 0 1,-16 2-1,-7 8-5598,10-1-2476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52.2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22 180 11325,'0'0'2276,"-12"-11"-312,2-1 2933,10-5-3733,3 0-240,16 6-172,19-7-160,4 7-548,15-3-336,16-3-744,25-1-904,13 1-1256,32 6-1985,32 5-4128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26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42 360 5525,'0'0'18530,"-3"-15"-16745,2 14-1632,1 0 1,-1 0 0,1 0 0,-1 0 0,1 0-1,-1 0 1,0 0 0,1 0 0,-1 0 0,0 1-1,0-1 1,0 0 0,0 0 0,0 1-1,0-1 1,0 0 0,0 1 0,0-1 0,0 1-1,0 0 1,0-1 0,0 1 0,0 0 0,0-1-1,-1 1 1,1 0 0,0 0 0,0 0-1,0 0 1,0 0 0,-1 0 0,1 1 0,-1-1-1,-1 0-546,1 0 1858,5-19-1432,-3 18-32,1-1 0,-1 0 1,0 0-1,1 1 0,-1-1 1,0 0-1,0 0 1,0 0-1,0 1 0,0-1 1,-1 0-1,0-3 0,0-3-143,6 6-396,9 10-331,-9-5 1125,-3-2-269,1 1-90,-1-1 97,1 0 1,0 1-1,-1-1 0,1 0 0,0-1 1,0 1-1,0 0 0,3-1 0,0-5 0,0-1-1,0 0 0,-1-1 0,0 1 0,0-1 0,-1 0 0,1-1 0,-2 1 0,1-1 1,3-9-1,19-35 60,-16 33 28,-5 10 342,-4 29-150,-3 17-41,-12 61 0,0 4 55,10-54-260,-3 38 125,5 123-1,4-180-128,2 0-1,0-1 1,2 1-1,1-1 0,1 0 1,2-1-1,1 0 1,16 31-1,-18-42-39,0 0 0,1-1 0,0-1 0,1 1 0,1-2 0,0 1 0,1-2-1,0 1 1,1-2 0,1 0 0,0-1 0,0 0 0,1-1 0,0-1 0,0 0 0,1-2 0,0 0 0,0 0 0,23 3 0,-12-5-48,0-2 0,0 0 0,1-2 1,-1-2-1,1 0 0,-1-2 0,0 0 1,-1-2-1,1-2 0,-1 0 0,0-2 1,-1-1-1,0-1 0,-1-1 0,0-1 0,-1-1 1,-1-1-1,0-1 0,-2-2 0,0 0 1,0-1-1,25-34 0,-10 7-170,-2-3 0,-2 0 0,-2-2 0,-3-1-1,37-105 1,-42 89-820,-3-1-1,-4-1 1,-2 0 0,5-111-1,-14 113-2328,1 22-5179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52.7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171 49 12541,'-57'-20'2248,"35"20"-115,-3-9 191,-1 1-268,7 5-252,-3 3 2368,60-3-4312,35-3-796,16 6-1108,19 3-1172,22 3-2989,32 2-5548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52.9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32 10273,'-19'-3'1580,"29"-9"-2728,2 4-2032,7-1-1361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54.2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38 2420,'35'-37'-720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42.2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305 29 13097,'-16'-28'10814,"10"43"-7928,0 5-1859,1 1 0,1 0 0,-1 36-1,-1-4 30,-9 37-895,-3-1 1,-5 0-1,-3-1 1,-43 94-1,36-104-161,-35 124 0,67-197-315,0 1-1,0 0 1,0 0 0,0-1-1,1 1 1,0 0-1,0 0 1,1 0 0,0-1-1,2 9 1,-2-11 38,0 0 0,0 0 0,1 0-1,-1 0 1,1-1 0,0 1 0,0-1 0,0 1 0,0-1 0,0 0-1,0 0 1,1 1 0,-1-2 0,1 1 0,-1 0 0,1 0 0,0-1-1,0 0 1,0 1 0,0-1 0,4 1 0,29 3-7275,14-3-5113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42.4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11785,'19'12'1844,"-19"-12"-1742,1 1 1,-1-1-1,1 0 1,0 0-1,-1 0 1,1 0 0,0 0-1,-1 0 1,1 0-1,0 0 1,-1 0 0,1 0-1,0 0 1,-1-1-1,1 1 1,-1 0-1,1 0 1,0-1 0,-1 1-1,1 0 1,-1-1-1,1 1 1,0-1 0,4-2 306,0 3-227,1-1 1,0 0 0,0 1 0,-1 0 0,1 1 0,0-1 0,-1 1-1,1 0 1,0 0 0,-1 1 0,9 3 0,64 30 742,-76-34-912,57 29 492,63 45 0,-96-58-393,-1 3 0,-1 0 0,-1 1 0,34 40 1,-52-55-80,0 0 0,-1 0 0,0 1 0,0 0 0,0-1 0,-1 2 0,0-1 1,0 0-1,-1 1 0,0-1 0,0 1 0,1 10 0,-3-13-4,-1 0 1,1 0-1,-1 0 1,0 0-1,0 0 0,0 0 1,0 0-1,-1 0 1,0 0-1,0-1 0,-1 1 1,1-1-1,-1 0 0,0 1 1,0-1-1,0 0 1,-1-1-1,1 1 0,-7 5 1,-3 1 55,-1 0 1,0-1-1,0-1 1,-27 12-1,-68 21 88,46-20-101,-50 16 41,61-22-2460,1 2-6059,35-11-863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43.1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249 158 8749,'0'0'3927,"-3"1"-2338,-28 17 168,1 1 0,-36 29 0,22-17-1348,32-24-522,1 1 0,0 0 1,1 0-1,-18 19 0,26-25-6,7-1 98,0 0 1,0 0-1,0 0 0,1-1 0,-1 1 0,0-1 0,0 0 0,11-2 0,-7 1-3,41-5 125,50-13 0,-63 11 399,1 1 0,65-3 1,-85 11-341,0 0 0,1 1 0,-1 2 1,0-1-1,0 2 0,-1 0 0,1 1 1,-1 1-1,-1 1 0,1 0 1,-1 1-1,15 12 0,-27-19-158,-1 0 1,0 0-1,1-1 0,-1 1 0,1-1 0,-1 0 1,6 1-1,-1 0 0,-7-2-1,0 0-1,0 1 1,0-1-1,0 0 1,0 0-1,0 0 1,0 0-1,0 0 1,0 0-1,0-1 1,0 1-1,0 0 1,0 0-1,0-1 1,0 1-1,0-1 1,0 1-1,0-1 1,1 0-1,3-1 1,2 0 108,1-1 0,-1 0 1,0 0-1,-1 0 0,1-1 0,-1 0 0,1 0 0,10-10 0,43-49 1520,-30 31-1181,-28 30-402,0 1-1,1-1 1,-1 1 0,1-1 0,-1 1 0,1 0 0,0 0-1,-1 0 1,1 1 0,0-1 0,0 1 0,0-1 0,-1 1 0,1 0-1,0 0 1,0 0 0,0 0 0,0 1 0,-1-1 0,1 1-1,0 0 1,0-1 0,-1 1 0,6 3 0,4 1 32,0 1 0,0 0 0,17 12 0,-20-11-113,-1 1 0,1 0 0,-1 0 0,-1 1 0,1 0 0,-1 0 0,-1 1 0,10 18 1,5 7-458,-19-33 432,-1-4-96,13-18 68,0 1 0,1 1 0,1 0 0,1 1 1,34-28-1,2-1-64,-51 44 153,154-154 579,-145 143-87,-1 1 0,13-21 0,-22 31-135,17 8 415,-14-4-713,0 0-1,0 1 1,0-1-1,-1 1 1,0 0 0,1 0-1,-1 0 1,0 1-1,0-1 1,-1 1-1,1-1 1,-1 1 0,4 6-1,4 5 60,1 1 8,-1-1 1,0 2 0,-1-1-1,-1 1 1,-1 0-1,11 35 1,-16-40-224,1 1 0,-2 0 0,1 0 0,-2 0 1,0 0-1,0 0 0,-1 0 0,-1-1 0,0 1 0,-7 22 0,5-24-71,-4 14-3673,-1-3-3418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43.2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63 11281,'-29'-8'2464,"20"-9"-132,-4 8 133,0 0 2471,-6 6-3860,3 1-256,29-7-13885,3 3 3740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50.0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 17 6745,'5'-16'3906,"-7"26"3946,-5 17-973,0-12-8237,-12 27 2368,1 1 0,2 0 0,2 1 0,2 1 0,-13 90-1,18-85-1014,-1 76-1,8-101-1122,2 0 0,8 43 0,-4-32-1460,-1-7-1720,1-2-3296,3-7-1600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50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1 126 8589,'4'-16'643,"-4"12"-354,1 0 0,0 0 0,0 0 0,0 1 0,0-1 0,1 0 0,-1 1 1,1-1-1,0 1 0,0 0 0,0 0 0,1 0 0,-1 0 0,1 0 0,3-3 0,5-1 143,0 1 1,0 0-1,1 1 0,0 0 0,0 0 0,0 2 0,0-1 0,24-2 1,5 3 23,58 1 0,-60 2-186,15 2-784,-1 3 1,-1 1-1,1 3 1,-1 2-1,64 23 0,-106-31-20,41 17-764,-47-18 549,0 0 1,-1 0-1,1 1 1,-1-1-1,0 1 1,5 4-1,2 11-5042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50.4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12 6937,'-19'25'4348,"31"-39"-3456,1 0-240,9 14-68,1 0-160,11-3-376,27-3-496,-10 9-396,3-3-956,-4 3-1408,11 3-1393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27.8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180 209 7997,'19'-2'3172,"-42"-3"1952,-12-2-1921,5-1-1019,22 7-1527,0-1-1,0 0 1,0 0-1,0-1 1,1 0-1,-1 0 0,1-1 1,0 0-1,0 0 1,0-1-1,-11-10 0,8-5 1128,13 16-792,6 9-558,-2 1-434,0 1 0,-1 0 0,0 1 0,0 0 0,-1-1 0,0 2 0,7 15 0,23 67 0,39 208 0,-40-144 0,-33-148 0,10 27 0,-11-33 0,0 0 0,1-1 0,-1 1 0,0 0 0,1 0 0,-1 0 0,0-1 0,1 1 0,-1 0 0,1 0 0,-1-1 0,1 1 0,0 0 0,-1-1 0,1 1 0,0-1 0,-1 1 0,1-1 0,0 1 0,0-1 0,-1 1 0,1-1 0,0 0 0,0 1 0,0-1 0,1 0 0,-1 0 0,1 0 0,-1-1 0,0 1 0,0-1 0,1 1 0,-1-1 0,0 1 0,0-1 0,0 0 0,1 0 0,-1 1 0,0-1 0,0 0 0,0 0 0,1-2 0,6-7 0,-1-1 0,1 0 0,5-12 0,-7 12 0,37-65 0,29-45 0,-63 108-2,25-39-212,74-82 1,-95 120 173,1 0 1,0 1-1,1 1 1,1 1-1,0 0 0,0 1 1,1 1-1,0 0 1,1 1-1,18-5 1,-30 11 28,0 1 0,-1 0 0,1 0 0,0 0 0,0 1 0,0 0 0,0 0 0,0 1 0,0 0 0,0 0 0,0 0 0,0 0 0,-1 1 0,1 0 0,10 5 0,-8-2 29,0 0-1,-1 0 1,1 1-1,-1 0 1,0 0-1,0 1 1,-1-1-1,1 2 1,4 7-1,1 4 32,-2 0 0,0 0 0,-1 1-1,-1 1 1,0 0 0,-2 0 0,-1 0 0,5 40 0,-2 14 161,-5 88 0,-3-142-205,-3 52-5,3-52 0,0-21 0,0 1 0,0-1 0,0 0 0,0 0 0,0 0 0,0 0 0,0 1 0,0-1 0,0 0 0,0 0 0,0 0 0,0 0 0,0 1 0,0-1 0,0 0 0,0 0 0,0 0 0,0 1 0,0-1 0,0 0 0,1 0 0,-1 0 0,0 0 0,0 0 0,0 1 0,0-1 0,0 0 0,0 0 0,0 0 0,1 0 0,-1 0 0,0 0 0,0 0 0,0 0 0,0 1 0,1-1 0,-1 0 0,0 0 0,0 0 0,0 0 0,0 0 0,1 0 0,-1 0 0,0 0 0,0 0 0,0 0 0,0 0 0,1 0 0,-1 0 0,11-7 0,7-12 0,1-9 0,-2-1 0,0 0 0,20-51 0,-17 36 0,83-200 0,-81 185 0,-3 0 0,13-76 0,-31 132 0,4-22 0,-2-1 0,2-30 0,-9 40 0,-4 16 0,-3 15 0,10-6 0,1-1 0,0 1 0,1 0 0,0-1 0,0 1 0,4 12 0,-2-8 0,7 27 0,1-1 0,29 68 0,46 68 0,-56-120 0,-2 1 0,-3 1 0,-2 1 0,14 62 0,-34-110 0,-1 1 0,0 0 0,-1 1 0,0-1 0,-1 0 0,0 0 0,-1 0 0,0 0 0,-1 0 0,0 0 0,-1 0 0,0 0 0,-1 0 0,0-1 0,0 0 0,-1 0 0,-1 0 0,1 0 0,-2-1 0,1 0 0,-1 0 0,-1-1 0,1 0 0,-2 0 0,1-1 0,-1 0 0,0 0 0,0-1 0,-1 0 0,-16 7 0,-8 2-152,-1-2-1,0-2 1,-1-1 0,-49 8 0,-149 9-1467,214-26 1465,14 0-449,0-1 0,0 0 1,1 0-1,-1-1 0,0 0 1,-6-1-1,-3-7-3013,15 8 3303,0 0 0,0 1 1,-1-1-1,1 0 1,0 1-1,0-1 1,0 0-1,0 1 1,0-1-1,0 0 1,0 1-1,0-1 1,0 0-1,0 1 1,0-1-1,0 0 0,1 1 1,-1-1-1,0 0 1,0 1-1,1-1 1,-1 1-1,1-2 1,16-22-11601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50.8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 15 8089,'-1'-2'105,"0"1"-1,0 0 1,1 0 0,-1 0 0,-1 0 0,1 0 0,0 1 0,0-1-1,0 0 1,0 0 0,0 1 0,-1-1 0,1 1 0,0-1-1,-1 1 1,1-1 0,0 1 0,-1 0 0,1 0 0,-1 0 0,-2 0-1,-1 0 167,1 1 0,-1-1 0,0 1 0,0 0 0,1 1 0,-9 2 0,3 1-17,1 0 0,0 0 1,0 0-1,0 1 1,0 0-1,-8 9 1,12-10-370,1-2-20,1 0 0,0 0 1,0 0-1,0 0 0,1 1 0,-1-1 0,1 1 0,0 0 0,0 0 1,0 0-1,-3 8 0,5-12 119,0 1-1,0 0 1,-1 0 0,1 0 0,0 0 0,0-1-1,0 1 1,0 0 0,0 0 0,1 0 0,-1-1-1,0 1 1,0 0 0,1 0 0,-1 0 0,0-1-1,1 1 1,-1 0 0,0 0 0,1-1 0,-1 1-1,1 0 1,-1-1 0,1 1 0,0-1 0,-1 1-1,1-1 1,0 1 0,-1-1 0,1 1 0,0-1-1,-1 0 1,1 1 0,0-1 0,0 0 0,0 0-1,1 1 1,2-1 36,0-1 0,0 0 0,1 0 0,-1 0 0,0 0 0,6-3 0,18-6 322,-16 9-192,0 0 0,0 1 0,0 0 0,-1 1-1,1 0 1,0 1 0,-1 0 0,15 5 0,89 36 409,-101-37-486,1 1-25,0-1-1,0 0 0,0-1 0,1-1 0,18 3 1,-25-6-19,-1 0 0,1 0 0,-1-1 0,1 1 0,0-2 0,-1 0 0,1 0 0,-1 0 0,1-1 0,-1 0 0,0-1 0,0 0 0,0 0 0,0-1 0,0 0 0,-1 0 0,8-6 0,-3 0 533,-2-1-1,1 0 0,-1 0 1,-1-1-1,0 0 0,14-26 0,-23 36-448,1 1 0,-1 0 0,1 0-1,0 0 1,-1 0 0,1 0-1,0 0 1,0 0 0,0 0-1,0 0 1,0 0 0,0 0-1,0 0 1,0 0 0,0 1 0,0-1-1,0 1 1,0-1 0,1 0-1,-1 1 1,0 0 0,0-1-1,1 1 1,-1 0 0,2 0 0,-2 0-52,1 0 0,0 1 1,0 0-1,0-1 1,0 1-1,-1 0 1,1 0-1,0 0 0,-1 0 1,1 1-1,-1-1 1,1 0-1,-1 0 0,0 1 1,2 1-1,5 9-207,1 0 0,-2 1-1,10 20 1,-10-21 80,-2-2-566,27 39-2399,-7-23-4639,-10-16-197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51.1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0 14669,'-44'112'3389,"44"-64"-429,0 1-204,3 2-416,3-5-475,-6 6-305,0 5-336,0 6-280,4-1-340,2 10-588,-3-6-592,3 2-824,4-8-640,0-6-721,-1-2-723,10-1-3033,10 1-6048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51.3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69 14897,'-16'-37'3073,"10"26"1415,-7-1-2844,1 4 1701,24 22-4686,4-2-371,-3-4-952,12 12 232,-6 6-3313,-3 2-4824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53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 5260,'13'-14'2425,"9"-3"947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55.1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169 125 5665,'18'-15'782,"0"1"0,2 2 1,-1-1-1,2 2 0,-1 1 1,2 0-1,-1 2 0,39-10 1,-36 13-578,0 2-1,1 0 1,-1 1 0,0 2-1,1 1 1,-1 0 0,32 7 0,-47-6-184,0 0 0,-1 0 1,1 1-1,-1 0 1,1 1-1,-1 0 1,0 0-1,-1 1 1,1 0-1,-1 0 0,0 1 1,0 0-1,0 0 1,-1 0-1,0 1 1,0 0-1,-1 0 0,0 1 1,0 0-1,-1-1 1,0 1-1,6 17 1,-7-12 8,0 0 1,-2-1-1,1 1 0,-1 0 1,-1 0-1,-1-1 1,0 1-1,-4 22 1,-4 5 113,-19 55 1,2-30 25,-3-2 1,-70 112-1,39-74-107,14-24-3,14-25 21,-28 61 0,53-97-79,1 0 1,0 1 0,1 0 0,1-1 0,0 1-1,1 1 1,1-1 0,0 27 0,2-38-12,1-1 0,0 1 0,0 0 0,0-1 0,0 1 0,1-1 0,0 1 1,0-1-1,0 0 0,1 1 0,0-1 0,0-1 0,0 1 0,0 0 0,1-1 0,0 1 0,0-1 0,0 0 1,0-1-1,1 1 0,0-1 0,-1 0 0,8 4 0,-2-2-17,1-1 1,0 0-1,1-1 0,-1 0 0,0-1 1,1 0-1,-1-1 0,1 0 1,0-1-1,22-2 0,3-5 581,0-2 1,-1-1-1,50-22 0,-82 31-46,-12 24 681,-5 3-706,0 0 1,-2-1 0,-34 43 0,-9 16 143,28-31-357,1 0 0,3 2 0,2 1 0,-16 60 0,28-74-183,2 2 0,2-1 0,2 1 0,2 1-1,2-1 1,4 56 0,9-1-8,5 0 1,3-1-1,5-1 1,50 130-1,-55-180-71,-3 1-1,-2 1 1,-2 0 0,-2 1 0,4 62 0,-13-106 0,-1 0 0,0-1 0,0 1 1,-1 0-1,1 0 0,-1-1 0,0 1 1,-1 0-1,1-1 0,-1 1 1,-1-1-1,1 0 0,-1 1 0,1-1 1,-1 0-1,-1-1 0,1 1 0,-1-1 1,0 1-1,0-1 0,0 0 0,0 0 1,-1-1-1,0 1 0,1-1 1,-1 0-1,-1 0 0,1-1 0,-7 3 1,-5 1 43,-1-2 1,0 1 0,0-2 0,-1-1-1,-26 1 1,-94-8-36,113 4-59,-3-1-313,0-1 0,-47-12 1,64 12-387,1-1-1,0 0 1,-18-10 0,22 10-388,1 0-1,-1-1 1,1 1-1,0-2 0,0 1 1,-7-9-1,-6-14-9178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57.3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203 68 4020,'-6'-4'-128,"3"3"741,1 0 1,-1-1-1,1 1 1,0-1-1,-1 1 1,1-1-1,0 0 1,0 0-1,0 0 1,0 0-1,1 0 1,-1 0-1,1-1 1,-1 1-1,1 0 1,-2-5-1,3 5-483,0 1 0,0 0 1,0 0-1,1-1 0,-1 1 0,1 0 0,-1 0 0,1 0 0,-1-1 0,1 1 0,-1 0 0,1 0 0,0 0 1,1-2-1,0-1 2747,-18 7-1760,12-2-1085,0 1 1,1-1-1,-1 1 0,1-1 0,-1 1 0,1 0 0,0 1 1,0-1-1,0 0 0,0 1 0,0 0 0,0 0 1,1 0-1,-1 0 0,1 0 0,-4 6 0,-2 7 115,0 0 1,-8 23-1,11-25-40,-10 31 65,2 1 1,2 1 0,2 0 0,-5 64 0,14-103-164,-1 1 0,2-1 0,-1 0 1,1 0-1,0 1 0,1-1 0,0 0 1,0 0-1,0 0 0,1 0 0,1-1 1,-1 1-1,1-1 0,1 0 0,5 8 0,-1-5-6,1-1-1,0 0 1,1-1-1,0 0 0,0-1 1,1 0-1,23 10 0,-25-14-3,0 1 1,1-1-1,-1-1 0,1 0 0,-1 0 0,1-1 0,-1-1 0,1 1 0,0-2 0,-1 1 0,1-2 0,-1 1 0,15-5 0,-9 2 3,0-1-1,0-1 0,-1 0 0,0-1 0,0-1 0,0-1 0,23-17 0,-30 19-2,0 0-1,-1-1 1,0 1-1,0-1 0,-1-1 1,0 1-1,-1-1 1,1 0-1,-2 0 0,1-1 1,-1 1-1,-1-1 1,0 0-1,0 0 1,-1 0-1,0-1 0,-1 1 1,0 0-1,-1-1 1,0 1-1,0 0 0,-5-21 1,0 6-85,-1 0 0,-2 1 0,0 0 0,-1 0 0,-2 1 0,0 0 0,-2 1 0,-20-29 0,25 41-231,0-1 0,-1 2-1,0-1 1,-1 1-1,-17-13 1,21 17-198,-1 1-1,1 1 1,-1-1-1,1 1 1,-1 0-1,0 0 1,0 1-1,0 0 1,-1 0-1,1 1 1,-1 0-1,-7 0 1,-26 3-3544,19 4-1872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58.0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89 65 10365,'-1'-5'560,"0"0"0,0 0 0,1 0 0,-1-1 0,1 1 0,1-6 0,-1 7 1229,-6-8 1020,-1 5 2949,6 34-4882,-2 0-1,-10 41 1,-4 34-409,5 64-2567,4-54-1576,-2-1-4646,1-42-2331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59.5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1230 70 5561,'-2'-5'302,"-1"1"1,0 0-1,-1 0 1,1 0-1,-1 1 1,0-1-1,1 1 1,-2 0 0,1 0-1,0 0 1,-1 0-1,1 1 1,-1 0-1,-7-3 1,-1 1 21,0 0-1,0 1 1,-1 0 0,1 1 0,-1 1 0,1 0-1,-1 1 1,0 1 0,1 0 0,-1 0-1,0 2 1,-23 6 0,12 0-18,2 1 0,-1 1 0,1 1 0,1 1 0,-41 30 0,-16 24 510,2 4-1,-105 126 1,126-135-481,4-1-73,2 2 0,3 2-1,2 2 1,4 1-1,-54 125 1,82-161-201,2 1-1,1 0 1,2 1 0,1-1 0,1 1-1,3 1 1,0 53 0,3-68-40,1 1 0,2-1 0,0 0 0,1 0 0,1 0 0,1-1 0,0 1 0,2-1 0,0-1-1,1 1 1,1-1 0,1-1 0,25 32 0,-19-30-11,2-1 1,0 0-1,2-1 0,-1-2 0,2 0 1,0-1-1,1-1 0,0-1 0,37 13 0,-30-16-6,0 0 0,1-2-1,1-1 1,-1-1-1,1-2 1,-1-2-1,43-2 1,-38-2 0,1-1-1,-1-2 1,-1-2-1,0-1 1,0-2 0,0-1-1,-2-2 1,0-1 0,0-2-1,-1-1 1,-2-1 0,0-2-1,0-1 1,35-36 0,-33 24-9,-2-1 0,-2-1 0,-1-2 1,-2-1-1,-1-1 0,-3-1 0,-1 0 0,-2-2 1,-2 0-1,-2-1 0,-1-1 0,-3 0 1,-2 0-1,-1-1 0,-3 0 0,-2 0 0,-4-60 1,-3 27-40,-20-106 0,18 152-101,-1 1 0,-2 0 0,0 0 0,-3 1 0,-30-56 0,37 77-37,-1 0 0,0 0-1,-1 0 1,0 1 0,0 0 0,-1 1 0,0 0-1,-1 0 1,1 1 0,-19-10 0,22 14-61,-1 0 1,1 1-1,-1 0 1,0 0 0,1 0-1,-1 1 1,0 0-1,0 0 1,0 1 0,-1 0-1,1 0 1,0 0-1,0 1 1,0 0 0,0 1-1,1-1 1,-1 1-1,0 1 1,-10 4 0,7-2-799,0 1 1,0 0 0,-13 11 0,-28 32-5380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00.3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981 232 4264,'-4'-8'963,"1"1"0,0-1 0,0 0 0,-3-12 0,6 17-712,-1 1-1,0-1 0,0 1 0,-1 0 0,1 0 1,0 0-1,-1 0 0,1 0 0,-4-3 0,-2-4 411,0-3-10,-1 1 1,0 0-1,0 1 1,-1 0-1,0 0 1,-12-9-1,16 15-492,0 0-1,-1 1 0,1 0 1,-1-1-1,0 2 1,1-1-1,-1 1 1,0 0-1,-1 0 0,1 0 1,0 1-1,-1 0 1,1 0-1,0 1 1,-8 0-1,0 2-14,0 0 0,1 1 0,-1 1-1,1 0 1,0 1 0,0 1 0,1 0 0,-1 0 0,1 1-1,1 1 1,-1 0 0,-17 16 0,-11 14 310,-66 81 0,98-109-411,-57 70 283,3 4-1,-73 131 1,107-164-255,3 2 1,3 1 0,1 0-1,3 2 1,-20 109 0,30-104-67,2-1 0,3 1 1,8 101-1,0-118-55,2 1 0,1-1 0,3 0 0,2-1 0,28 67 0,-30-87-22,1-1-1,1-1 1,28 37-1,123 135-587,-145-173 558,0 0-1,2-2 1,0 0-1,1-1 1,0-1-1,34 17 1,-39-24 42,21 12-48,1-2-1,1-1 0,0-3 0,1-1 1,1-2-1,0-1 0,0-3 1,1-1-1,73 1 0,-82-8 79,1-2 0,-1-1 1,0-1-1,0-2 0,-1-2 0,1-1 0,-2-1 0,1-2 0,-2-1 0,1-2 1,-2-1-1,48-33 0,-43 23 19,-2-2 1,-2-1 0,0-2-1,-2-1 1,-1-1-1,-2-2 1,36-60 0,-36 46 10,-2-1 0,-2-1 1,-2-1-1,-3-1 1,16-82-1,-20 62-11,-5-1-1,-2 0 1,-4 0-1,-2 0 1,-4 0-1,-4 0 0,-2 0 1,-4 1-1,-29-89 1,25 106 15,-2 1 0,-3 1 0,-3 1 0,-2 1 0,-1 1 0,-3 2 0,-57-66-1,69 93-110,-1 1-1,-1 1 1,0 1-1,-2 1 1,0 1-1,-1 1 1,-31-14-1,35 21-173,0 1-1,0 0 1,0 2-1,-1 1 1,0 0-1,0 2 0,0 1 1,-1 0-1,1 2 1,-32 2-1,32 1-764,0 1 1,1 0-1,0 2 1,0 0-1,-36 17 0,-14 17-5658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01.6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29 5529,'3'-2'1061,"20"-9"808,-21 10-308,9-10-417,-11 11-1111,0-1 0,1 1 0,-1 0 1,0 0-1,1-1 0,-1 1 1,0 0-1,1 0 0,-1-1 0,1 1 1,-1 0-1,1 0 0,-1 0 0,0 0 1,1 0-1,-1 0 0,1-1 0,-1 1 1,1 0-1,-1 0 0,1 0 1,-1 1-1,1-1 0,-1 0 0,0 0 1,1 0-1,-1 0 0,1 0 0,-1 0 1,1 1-1,-1-1 0,0 0 0,1 0 1,-1 1-1,1-1 0,7 20 844,-4 27 780,-9-2-575,-2-1 0,-17 54 1,3-11-435,-32 209-879,37-97-7752,16-132 391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28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27 12829,'-16'-26'14658,"0"43"-12867,13-11-1645,-1 0 0,1 1 0,0-1 0,1 1-1,-1-1 1,1 1 0,0 0 0,1 0 0,0 0 0,-1 13 0,-1 3 63,-6 25-46,-17 118 771,23-136-790,1 1 1,2-1-1,5 44 1,-3-53-277,1 0 1,1 0-1,1 0 0,9 22 0,-9-42-40,7-7 100,0 0 0,-1-1 0,1 0 0,-1-1 0,0 0 0,-1 0 0,18-20 0,63-83-230,-34 39 204,37-21 179,-93 93-58,0 0 0,0 0 0,0 0 0,0 1 0,0-1 0,0 0 0,1 0 0,-1 0 1,0 1-1,0-1 0,0 1 0,0-1 0,0 1 0,0-1 0,-1 1 0,1-1 0,0 1 0,0 0 0,1 0 0,-1 1 41,1-1-35,1 1-1,-1-1 0,0 1 1,0 0-1,0 0 1,0 0-1,0 1 0,-1-1 1,1 0-1,-1 1 1,1-1-1,-1 1 0,0-1 1,0 1-1,0-1 0,0 1 1,-1 0-1,1 3 1,1 8 75,0 0 0,-1 21 0,-1-13 43,-2 113-136,0-20-1735,3-87-64,1 0-1,5 28 1,-6-52 921,0 0-1,-1 0 1,0 0 0,0 1-1,0-1 1,-1 7 0,-1 11-5847,7-5-3004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02.4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394 1 5204,'0'0'8137,"-1"5"-7085,-9 28 241,-2 0 0,-23 48 0,1-3-311,-108 307 1015,46-50-4994,46-109-5947,36-159 2618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12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497 192 5845,'9'-25'899,"11"-14"4616,4-11 1546,-22 45-6115,-2 0 0,1 0 1,0 0-1,-1 0 1,0-8-1,1-10 1633,1 9-1307,-1 11 1590,-3 5-2135,-32 33-618,2 1 1,-38 54-1,30-36-108,-27 36-1,5 4 0,-81 160 0,124-212 0,1 0 0,1 2 0,3 0 0,2 0 0,-9 61 0,18-85 0,1 0 0,1 0 0,0 1 0,2-1 0,0 0 0,2 0 0,0 0 0,1 0 0,1 0 0,1 0 0,0-1 0,2 0 0,0-1 0,17 28 0,-10-26 0,26 27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13.7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0 12365,'-52'189'9838,"18"3"-5492,31-161-3952,-29 280 2501,29-242-2877,3 1 0,12 102 0,-10-156-411,1-1 1,1 1-1,0 0 0,1-1 0,1 0 0,14 27 1,-14-32-570,1 0 1,-1-1 0,17 17 0,-14-17-768,0-2 0,0 1 0,0-1 0,13 6 0,22 11-9940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14.5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671 15 11945,'-16'-4'1634,"1"1"0,-1 0 0,1 1 0,-1 0 0,-30 2 0,10 4 64,1 2 0,-1 1-1,-62 23 1,67-18-1494,1 1 1,0 2-1,1 1 0,1 2 1,0 0-1,2 2 0,-37 35 1,-12 26-504,74-79 274,4-3-11,42-23-11,-36 18 46,1 0 1,0 1-1,0 0 1,0 0-1,1 2 0,-1-1 1,1 1-1,0 0 1,0 1-1,0 1 1,0-1-1,12 2 1,-6 1 24,0 2 0,0 0 0,0 1 0,-1 1 0,0 1 0,0 0 0,0 1 0,23 14 0,-11-3 26,0 2 0,-1 1 1,34 34-1,-54-48-29,1 0-1,0 0 1,0-1 0,1 0-1,0 0 1,0-1 0,12 5-1,-16-8-15,-1-1 0,1 0 0,0 1 0,0-2 1,0 1-1,0 0 0,0-1 0,0 0 0,0 0 0,0-1 0,0 1 0,0-1 0,0 0 0,0-1 0,0 1 0,0-1 0,5-2 0,8-6-1,-1 1-1,-1-2 1,1 0-1,-2-1 1,1-1-1,13-15 1,74-94-24,-76 88 95,1 0 0,64-59-1,-89 91-68,0 0-1,0 1 0,0-1 0,1 0 0,-1 1 0,0 0 0,1 0 0,-1 0 1,1 0-1,0 1 0,-1-1 0,1 1 0,-1 0 0,6 0 0,-1 1 6,0-1 0,0 2-1,-1-1 1,1 1 0,9 4-1,-8-2 5,-1 0-1,0 1 0,0 0 1,0 1-1,-1 0 1,1 0-1,-2 0 1,1 1-1,-1 0 1,9 12-1,4 8 7,24 46-1,-32-52-22,-1 0 0,0 0 1,-2 1-1,-1 0 0,0 1 0,-2 0 0,0-1 0,-2 2 1,0-1-1,-2 0 0,0 1 0,-4 27 0,3-47 6,11-27 16,11-15-92,2 2 1,2 1-1,1 1 0,38-37 0,-44 50 40,0 0 0,2 2 0,40-28 0,-50 39 21,0 0 0,0 2 0,1-1 0,0 1-1,0 1 1,0 1 0,0 0 0,1 1 0,17-2-1,-26 4 13,1 1 0,-1 1 0,0-1 0,0 1 0,0 0 0,0 0 0,0 1 0,-1 0 0,1 0 0,0 0 0,-1 1 0,1-1 0,-1 1 0,0 1 0,0-1 0,0 1 0,0 0 0,-1 0 0,0 0 0,1 1 0,-2-1 0,1 1 0,0 0 0,-1 0 0,0 1 0,0-1 0,-1 0 0,1 1 0,-1 0 0,0 0 0,-1-1 0,1 1 0,-1 0 0,-1 0 0,1 0-1,-1 12 1,-5 164-11,5-179 12,0 0 0,0-1 0,0 1 0,0 0 0,1 0 1,-1-1-1,1 1 0,0 0 0,-1-1 0,1 1 0,1-1 0,-1 1 0,0-1 1,1 1-1,-1-1 0,1 0 0,-1 0 0,1 0 0,4 3 0,-4-3-6,0-1 0,1 0 0,-1 0 0,1 0 0,-1 0 0,1 0 0,0-1 0,-1 1 0,1-1-1,0 0 1,0 1 0,-1-1 0,1-1 0,0 1 0,0 0 0,-1-1 0,1 1 0,0-1 0,-1 0 0,5-2-1,21-9-11,0-1-1,50-33 0,-51 28 45,1 1 0,51-21 0,-78 37-23,1 1 0,-1-1-1,1 1 1,-1 0-1,0-1 1,1 1 0,-1 0-1,1 0 1,-1 0-1,1-1 1,-1 2 0,1-1-1,-1 0 1,1 0-1,-1 0 1,0 1 0,1-1-1,-1 1 1,1-1-1,-1 1 1,0 0 0,1-1-1,-1 1 1,0 0-1,0 0 1,0 0-1,0 0 1,1 0 0,-1 0-1,0 0 1,-1 0-1,1 0 1,0 1 0,0-1-1,0 0 1,-1 0-1,1 1 1,0 1 0,2 6-58,0 0 0,-1 1 0,0-1 0,1 18 0,0-6-361,-2-14-140,1 0 0,0 0 0,0 0 0,0 0-1,1-1 1,0 1 0,1-1 0,7 12 0,-5-11-2185,1 0-1,-1 0 1,13 10 0,14 10-8255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14.6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38 14469,'-7'-26'2425,"23"15"2035,9 19-3740,10 12-460,-6 3-384,3 6-676,9 8-960,-6-3-664,6 9-2669,7 8-4056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14.9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1 368 10461,'113'-108'5585,"-67"63"-3756,3 3 1,1 2-1,2 2 0,86-48 0,-137 85-1793,1 0-1,0 0 1,0 0-1,-1 0 1,1 1 0,0-1-1,0 1 1,0-1-1,0 1 1,0-1-1,0 1 1,0 0-1,0 0 1,0 0-1,0 0 1,0 0 0,0 1-1,0-1 1,0 1-1,0-1 1,0 1-1,0 0 1,0-1-1,0 1 1,0 0-1,-1 0 1,1 0-1,0 1 1,-1-1 0,1 0-1,-1 1 1,1-1-1,-1 1 1,2 2-1,0 1 46,0 1 0,0-1 0,0 1 0,-1 0-1,0 0 1,0 0 0,0 0 0,-1 0 0,1 9-1,-1 23 190,-2 0-1,-1-1 1,-2 0-1,-15 63 0,-5 54 147,22-135-415,-5 56-558,4 0 0,10 136 0,11-80-2194,-17-120 2234,1 0 1,1 0-1,0 0 1,0 0-1,1-1 1,8 15-1,-11-22 92,2 0 1,-1 0-1,0 0 1,0 0-1,1 0 1,0-1-1,4 4 0,-4-4-467,1 0-1,-1 0 0,1 0 0,-1-1 1,1 0-1,0 1 0,5 0 1,12 3-6556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15.1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4 198 10557,'-3'-40'1796,"9"26"196,0-1 1605,1-8-2149,2 1-284,10 7-284,13-2-180,3 9-160,13-1-236,15 0-344,20 1-448,9 2-736,19 0-652,3 1-380,-3 5-2793,7 3-4012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15.2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0 129 7289,'51'-14'2560,"-32"5"-1608,3 1-264,-6-1-140,16-5-148,-4 0-440,39-12-1076,-29 14-524,3 1-1212,-2 0-953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22.6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41 12541,'-3'-26'17694,"18"18"-15360,4 1-2091,-13 12-275,-5-3 19,0-2 13,1 0 0,-1 1 0,0 0 0,0-1 0,0 1 0,0 0 0,0-1 0,0 1 0,0 0 0,0 0 0,0 0 0,0 0 0,0 0 0,0 0 0,0 0 0,-1 0 0,1 0 0,-1 0 0,1 1 0,-1-1 0,1 0 0,-1 0 0,1 2 0,0 2 0,2 8 0,0 1 0,0-1 0,-1 0 0,-1 1 0,0-1 0,-1 1 0,-2 17 0,1 6 0,1-21-1,7 219-461,-4-199 84,2-1 1,2-1 0,1 1 0,18 51-1,-25-86 348,18 48-5326,-6-19-2078,3 4-7179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23.0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12681,'0'0'9634,"3"3"-7777,43 41-8,3-3 0,58 39 0,12 9-832,17 27-427,56 43-1032,-151-129-309,2-1 1,84 42 0,-117-66 605,1 0 0,-1-1 1,1-1-1,0 0 1,1 0-1,-1-1 1,0 0-1,1-1 1,-1-1-1,1 0 0,18-2 1,-21 1 80,1-2 1,-1 1-1,1-2 0,-1 1 0,0-1 1,0 0-1,-1-1 0,1 0 1,-1 0-1,0-1 0,-1 0 1,1-1-1,12-13 0,-6 3 47,-1 0-1,0-1 0,-2 0 0,0-1 1,-1 0-1,10-27 0,-8 13 425,-2 0 0,-1-1 0,5-39 0,21-74 3447,-32 137-3408,-4 18-307,0 0 1,1-1-1,0 1 0,0 0 0,2 10 0,1 11-17,-6 94-713,0-44-1487,11 116 1,-5-171 1570,1 0 0,0 0 0,2-1 0,1 0 0,1 0 0,1-1-1,1 0 1,0 0 0,18 24 0,3-7-6978,7-3-4996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28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 0 13333,'0'0'5953,"-2"3"-3985,-2 1-1638,2 1 0,-1 0 1,1 0-1,0 0 0,0 0 0,0 1 0,0-1 1,1 0-1,0 1 0,0-1 0,1 1 0,-1-1 1,1 1-1,1-1 0,-1 1 0,2 9 0,0 12 272,-5 152 2047,-51 339 0,36-404-2629,-15 110-1974,5 2-2929,24-197 3958,-3 44-1835,15-24-2895,-8-49 5643,7 20-5334,2 2-2922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23.3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 81 14125,'-5'2'436,"0"0"0,-1 0-1,1 1 1,0 0-1,0 0 1,0 0 0,1 1-1,-1-1 1,1 1 0,0 0-1,0 0 1,0 1 0,1-1-1,-1 1 1,1 0-1,0 0 1,1 0 0,-1 0-1,1 1 1,0-1 0,0 0-1,-2 10 1,1 0 40,-1-1 0,2 1 0,0-1 0,0 1-1,2 0 1,0 0 0,0 0 0,2-1 0,0 1 0,0 0 0,1-1 0,1 0 0,11 27 0,-6-19-413,2 0 0,1-1-1,0 0 1,2-1 0,0 0 0,1-2 0,30 30 0,-39-42-135,1-1 0,0 0 1,0 0-1,0 0 0,1-1 1,0 0-1,0 0 0,10 2 0,-15-4 55,0-1 0,0 0 0,0-1 0,1 1 0,-1-1-1,0 1 1,1-1 0,-1 0 0,0 0 0,0 0 0,1-1-1,-1 1 1,0-1 0,1 0 0,-1 0 0,0 0 0,0 0-1,0-1 1,0 1 0,0-1 0,0 0 0,-1 1 0,6-5-1,-4 1 19,0 1-1,-1-1 0,1 0 1,-1 0-1,0 0 0,0 0 0,0-1 1,-1 1-1,0-1 0,0 1 0,0-1 1,-1 0-1,1-6 0,-1 2 57,-1 0-1,0 0 0,0 0 1,-1 0-1,0 0 0,-1 0 0,-4-13 1,-2 1 164,0 0 0,-2 1 0,0 0 0,-1 0-1,-1 1 1,-17-20 0,-13-10 38,-65-61-1,37 42-488,67 65-424,-1 0 0,1 0-1,-1-1 1,1 1 0,1-1 0,-1 0 0,1 0 0,-4-9-1,6 13 446,24-9-10887,11 6-1268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23.5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63 14321,'19'-32'1960,"-10"24"1429,-2-4-4801,2 1-1145,-2 25-10160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24.1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48 671 15977,'0'0'11357,"-1"3"-9366,-8 19-1456,2 0-1,1 0 0,1 0 0,1 1 0,-3 42 1,2-18-299,3-26-236,1-1 0,1 1 0,0 0 0,2 0 0,4 26 0,-4-38 0,0 1 0,1-1 0,0 0 0,0 0 0,1 0 0,0 0 0,0-1 0,1 0 0,0 1 0,1-2 0,0 1 0,0-1 0,12 11 0,-1-7 0,-13-10 0,-1 0 0,1-1 0,-1 1 0,1-1 0,-1 0 0,1 0 0,0 0 0,-1 0 0,1-1 0,-1 1 0,1-1 0,-1 0 0,0 0 0,1-1 0,-1 1 0,0 0 0,0-1 0,0 0 0,0 0 0,0 0 0,0 0 0,0 0 0,0-1 0,-1 1 0,0-1 0,1 0 0,-1 0 0,0 0 0,0 0 0,-1 0 0,1 0 0,1-4 0,3-5 0,-1-1 0,-1 1 0,0-1 0,-1 1 0,0-1 0,-1 0 0,0-21 0,-3-44 0,-4 0 0,-16-90 0,15 131 0,1 2 0,1 0 0,2 0 0,1 0 0,5-39 0,-2 60 0,0-1 0,1 1 0,1 0 0,0 0 0,1 0 0,1 0 0,0 1 0,0 0 0,2 0 0,-1 1 0,2 0 0,13-16 0,-4 9-83,2 1 0,0 1 0,0 1 0,2 0 0,33-17 1,124-52-667,-102 52 628,-41 21 179,-35 12-32,0-1 0,0 1 1,1 0-1,-1 0 0,0 0 0,0 0 1,1 0-1,-1 0 0,0 0 0,0 0 1,1 1-1,-1-1 0,0 0 0,0 1 1,0-1-1,0 1 0,1-1 1,-1 1-1,0 0 0,0 0 0,0-1 1,0 1-1,0 0 0,0 0 0,-1 0 1,1 0-1,0 0 0,0 0 0,0 2 1,1 3 17,0 1 0,-1 0 0,0-1 0,0 1 1,-1 0-1,0 0 0,0 0 0,0 0 0,-1-1 1,-2 12-1,-1 10-9,-1 179-35,2-28 0,-27 744 0,64-219 0,-30-674 0,0 0 0,2-1 0,18 51 0,-21-70 0,1-1 0,0 1 0,1-1 0,0-1 0,0 1 0,0-1 0,2 0 0,-1 0 0,1 0 0,0-1 0,0 0 0,1-1 0,-1 1 0,16 8 0,-20-14 0,0 0 0,0 0 0,0-1 0,1 1 0,-1-1 0,0 1 0,0-1 0,0 0 0,0 0 0,1 0 0,-1-1 0,0 1 0,0-1 0,0 0 0,0 0 0,0 0 0,0 0 0,0 0 0,0-1 0,5-2 0,-3 0 0,0 1 0,1-1 0,-1 0 0,-1 0 0,1 0 0,-1-1 0,1 0 0,-1 0 0,4-7 0,0-4-38,0 1 0,-2-1 1,0-1-1,-1 1 0,0-1 0,-1 0 1,2-33-1,-5 23-91,-1 1 0,-1 0 0,-1-1 0,-10-40 1,-6 1-59,-3 0 1,-3 2 0,-35-68 0,-49-65 1149,3 8-235,101 180-724,-1-1 1,2 0-1,-1 0 0,1 0 1,1 0-1,-1 0 0,2 0 0,0-1 1,0 1-1,1-12 0,0 17-15,1-1 0,0 1 0,1 0-1,-1-1 1,1 1 0,0 0-1,0 0 1,1 0 0,-1 0 0,1 1-1,0-1 1,1 1 0,-1-1 0,1 1-1,0 0 1,0 1 0,0-1-1,0 1 1,1-1 0,9-4 0,7-3-745,0 1 0,1 1 0,0 1 0,38-8 0,-13 7-2535,64-6-1,-19 11-3922,3-2-4803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25.3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12 13305,'4'-12'3696,"-10"16"1787,-4 11-832,6-6-5155,1 3 1067,2 0 0,-1 0-1,2 0 1,0 0 0,2 18 0,-1 13 616,12 632 401,-13-664-1580,0 8 0,0 1 0,1-1 0,8 37 0,-9-56 0,9 20 0,-8-19 0,0 0 0,1-1 0,-1 1 0,1 0 0,-1-1 0,1 0 0,-1 1 0,1-1 0,-1 0 0,1 0 0,-1 0 0,1 1 0,-1-2 0,1 1 0,-1 0 0,1 0 0,-1 0 0,1-1 0,-1 1 0,1-1 0,-1 1 0,1-1 0,-1 0 0,0 1 0,1-1 0,-1 0 0,0 0 0,0 0 0,1 0 0,0-2 0,7-5 0,-1 0 0,-1 0 0,8-10 0,-11 12 0,41-52 0,44-51 0,-77 95 0,2 1 0,-1 1 0,2 0 0,-1 1 0,25-13 0,-35 22 0,1 0 0,-1 1 0,1-1 0,0 1 0,0 0 0,-1 0 0,1 1 0,0-1 0,0 1 0,0 0 0,0 0 0,0 1 0,0 0 0,-1-1 0,10 4 0,-6-1 0,-1 0 0,1 0 0,-1 0 0,1 1 0,-1 0 0,0 1 0,-1-1 0,10 9 0,-4-1 0,-1 1 0,0 0 0,-1 1 0,-1 0 0,15 28 0,29 84 0,2 4 0,-49-119 0,-2-2 0,1 1 0,1-1 0,0 0 0,0 0 0,9 9 0,-12-15 0,-1-1 0,1 0 0,0 0 0,-1 0 0,1-1 0,0 1 0,0-1 0,0 1 0,0-1 0,0 0 0,0 0 0,1 0 0,-1-1 0,0 1 0,1-1 0,-1 0 0,0 0 0,0 0 0,1 0 0,-1 0 0,6-2 0,12-5 0,-1 0 0,-1-1 0,0-2 0,0 1 0,-1-2 0,19-15 0,37-19 0,-23 16 0,-33 17 0,1 2 0,0 0 0,25-9 0,-27 13 0,-2 3 0,16 3 0,-11-2 0,5-6 0,-22 1 0,-3 4 0,9-16 0,-7 12 0,-1-21 0,1 22 0,-5-31 0,-3 5 0,-5 16 0,11 15 0,-1 0 0,1 0 0,-1 1 0,1-1 0,-1 0 0,0 0 0,1 1 0,-1-1 0,0 1 0,1-1 0,-1 0 0,0 1 0,0-1 0,1 1 0,-1 0 0,0-1 0,0 1 0,0 0 0,0-1 0,0 1 0,0 0 0,0 0 0,1 0 0,-1 0 0,0 0 0,0 0 0,0 0 0,0 0 0,0 0 0,0 0 0,0 1 0,0-1 0,1 0 0,-1 1 0,-2 0 0,1 0 0,-1 0 0,1 0 0,-1 1 0,1-1 0,-1 1 0,1-1 0,0 1 0,0 0 0,0 0 0,0 0 0,0 0 0,0 0 0,0 0 0,1 1 0,-1-1 0,1 1 0,0-1 0,0 1 0,0-1 0,0 1 0,0 0 0,0-1 0,1 1 0,-1 0 0,1 0 0,0 0 0,0-1 0,0 5 0,0 6 0,0 0 0,1 1 0,0-1 0,6 22 0,-5-24 0,1-1 0,0 1 0,1 0 0,0-1 0,0 0 0,1 0 0,1-1 0,0 1 0,0-1 0,10 11 0,-7-11 0,0 0 0,0 0 0,1-1 0,0 0 0,1-1 0,19 11 0,-27-17 0,0 0 0,0 0 0,0 0 0,0 0 0,0 0 0,1-1 0,-1 1 0,0-1 0,0 0 0,0 0 0,1 0 0,-1-1 0,0 1 0,0-1 0,0 1 0,0-1 0,0 0 0,0 0 0,0-1 0,0 1 0,0 0 0,0-1 0,-1 0 0,1 0 0,0 0 0,-1 0 0,0 0 0,1 0 0,-1-1 0,0 1 0,0-1 0,1-2 0,4-4 0,-2 0 0,1-1 0,-1 1 0,0-1 0,-1 0 0,-1-1 0,1 1 0,-1 0 0,-1-1 0,0 0 0,-1 0 0,0 1 0,0-1 0,-1 0 0,-1 0 0,0 0 0,0 0 0,-1 0 0,-1 1 0,-3-12 0,2 10 0,-1 1 0,0-1 0,0 1 0,-1 0 0,-1 1 0,0-1 0,0 1 0,-1 1 0,-1-1 0,1 1 0,-1 1 0,-1 0 0,0 0 0,0 1 0,0 0 0,-1 1 0,-16-8 0,17 10-783,-1 0 1,0 0-1,0 2 0,-15-3 1,22 4 379,0 1 1,0-1-1,0 1 1,0 0-1,0 0 1,0 1-1,0-1 1,0 1-1,0 0 1,0 0-1,1 0 0,-1 1 1,0-1-1,0 1 1,-5 3-1,1 6-6873,4 1-4877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25.6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1 10777,'0'0'2848,"-2"1"8,-1 0-2290,-1 0 0,1 0 0,0 0 0,0 1 0,1-1 0,-1 1 0,0 0 0,1 0 0,-1 0 0,-2 3 0,3-3-374,1 0-1,0 0 0,0 0 0,0 0 0,0 0 1,1 0-1,-1 0 0,1 0 0,-1 0 1,1 0-1,0 1 0,0-1 0,-1 0 0,2 0 1,-1 1-1,0-1 0,0 0 0,1 0 1,0 3-1,29 124 3643,-24-95-3296,-3-10-287,2 0 1,0-1 0,1 0-1,2 0 1,13 29 0,-8-82-127,-10 22-134,1 0 1,0-1-1,1 1 0,0 1 1,6-9-1,-10 15 6,0 0-26,0 0 1,0 0-1,0 0 0,0 0 0,0 0 0,0 0 0,0 1 1,0-1-1,0 0 0,0 0 0,0 1 0,1-1 0,-1 1 1,0-1-1,0 1 0,1 0 0,-1-1 0,0 1 0,1 0 1,-1 0-1,1 0 0,-1 0 0,0 0 0,1 0 0,1 0 1,30 14-1779,-21-9 976,0 1-1022,0 1 1,19 12-1,17 21-9094,-24-12 1339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25.8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1 154 9785,'10'-103'4789,"-10"101"-4546,0-1 1,0 1-1,0-1 1,1 1-1,-1 0 1,1-1-1,0 1 0,-1 0 1,1 0-1,0 0 1,0 0-1,1-1 1,-1 1-1,0 1 0,1-1 1,-1 0-1,1 0 1,0 0-1,-1 1 0,4-3 1,-3 3-139,0 0 1,0 1-1,1-1 1,-1 1-1,0-1 0,0 1 1,0 0-1,0 0 1,1 0-1,-1 0 1,0 0-1,0 0 0,0 0 1,0 1-1,0-1 1,1 1-1,-1 0 0,0 0 1,0 0-1,0 0 1,-1 0-1,1 0 1,0 0-1,2 2 0,7 7 47,0 0 0,0 0 0,-1 1 0,0 0 0,-1 0 0,-1 1-1,0 1 1,0-1 0,-1 1 0,-1 1 0,0-1 0,-1 1 0,6 22-1,-5-14-77,-2 1 0,0 0 0,-1 0 0,-1 0 0,-1 0 0,-1 0 0,-6 41 0,5-57 11,-10 40 860,10-44-841,0-1-1,0 1 1,0-1 0,-1 0-1,1 1 1,-1-1-1,1 0 1,-1 0-1,0 0 1,0 0 0,0 0-1,-4 2 1,5-5-50,0 0-1,-1 0 1,1 0 0,0-1 0,0 1-1,1-1 1,-1 1 0,0 0 0,0-1-1,1 0 1,-1 1 0,1-1 0,-1 1-1,1-1 1,-1-2 0,2-2-119,1 0 0,-1 0 0,1 0 0,0 0 1,0 1-1,1-1 0,0 1 0,0-1 0,0 1 0,0 0 0,5-5 0,5-9-542,-8 10 246,15-23-2451,25-31 0,-35 52 843,0 0 0,1 0 0,13-10 0,25-12-8076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26.0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96 256 9081,'-42'-90'10043,"40"86"-9517,1 0 1,-1 1-1,1-1 1,0 0-1,0 0 1,0 0-1,1 0 0,0 0 1,-1 0-1,1 0 1,1 0-1,-1 0 1,1-4-1,15-50 2783,-10 40-2136,-6 16-1152,1 1 0,-1-1 1,1 0-1,-1 1 0,1-1 0,-1 1 0,1-1 0,0 1 0,0-1 0,0 1 0,0 0 1,0-1-1,0 1 0,0 0 0,0 0 0,1 0 0,-1 0 0,0 0 0,1 0 1,-1 0-1,1 0 0,1 0 0,-1 1 12,-1-1 0,1 1 0,0 0 0,-1 1 0,1-1-1,0 0 1,0 0 0,-1 1 0,1-1 0,-1 1 0,1-1 0,0 1 0,-1 0 0,1 0 0,-1 0 0,1 0 0,1 1 0,4 4 56,-1 0 0,0 0 0,0 0 0,-1 1 0,0 0 0,0 0 0,7 13 0,-3 0-88,0 0 0,-1 1 0,-1 0 1,-2 0-1,5 25 0,-8-33-4,-1 0 0,0 0 0,-1-1-1,-1 1 1,0 0 0,0 0 0,-2 0 0,1-1 0,-1 1 0,-6 13 0,1-7-471,-1 0 0,0 0 1,-1-1-1,-23 30 0,26-41-452,1 1-1,-1-1 0,-1-1 1,-14 11-1,16-12-577,-1-2 0,0 1 0,0-1 0,0 0 0,0 0 0,-15 2 0,-2-1-10722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26.7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23 2116,'-25'-20'-672,"47"17"172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27.0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1005 6969,'-2'2'216,"1"-1"0,-1 0 0,0 0 0,1 0 0,-1-1 0,0 1 0,0 0 0,1 0 1,-1-1-1,0 1 0,0-1 0,0 0 0,0 0 0,0 1 0,0-1 0,0 0 0,0-1 0,1 1 1,-1 0-1,0 0 0,0-1 0,0 1 0,0-1 0,0 0 0,1 0 0,-1 1 0,0-1 1,1 0-1,-1 0 0,1 0 0,-5-4 6106,-35 0 1205,55-21-4965,51-43-187,-42 42-2343,-2-2-1,-1-1 0,-1-1 0,-2 0 1,0-1-1,-3-1 0,-1 0 0,-1-1 1,11-52-1,-11-5-31,-4 0 0,-6-173 0,-3 244 0,0-35 0,0 41 0,0 23 0,1 50 0,13 108 0,26 62 0,-33-194 0,17 83 0,29 178 0,-24 2 0,-28-260 0,-1 0 0,-1 1 0,-3-1 0,-1-1 0,-15 53 0,18-81 0,0 0 0,-1-1 0,0 1 0,0-1 0,-1 0 0,-8 10 0,11-15 0,-1 0 0,1 0 0,-1 0 0,0-1 0,0 1 0,-1-1 0,1 1 0,0-1 0,-1 0 0,0 0 0,1-1 0,-1 1 0,0-1 0,0 0 0,0 0 0,-7 1 0,10-2-31,0 0 1,0 0-1,0 0 0,1 0 1,-1 0-1,0 0 0,0 0 1,0 0-1,1-1 0,-1 1 1,0 0-1,0 0 1,1-1-1,-1 1 0,0-1 1,1 1-1,-1-1 0,0 1 1,1-1-1,-1 1 0,1-1 1,-1 1-1,1-1 0,-1 0 1,1 1-1,-1-1 0,1 0 1,-1-1-1,0-1-250,0 0 1,1 0-1,-1 0 0,0-1 1,1 1-1,0 0 0,0-7 0,1 0-926,0 0 0,1 0-1,0 0 1,6-17-1,-4 19-350,0 0-1,0 0 0,1 0 1,7-8-1,35-40-11259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27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 0 15389,'-11'5'875,"8"-4"-613,0 0 0,0 0 1,1 0-1,-1 0 0,1 1 1,-1-1-1,1 1 0,0-1 0,0 1 1,-1 0-1,1 0 0,0 0 1,0 0-1,1 0 0,-1 1 1,0-1-1,1 0 0,0 1 1,-1-1-1,1 1 0,-1 3 1,-6 33 2193,2-1 0,2 1 0,1 72 0,2-55-1548,-1 51-908,-9 165 0,10-259-56,-26 185-7441,26-192 5801,0 1 0,0-1 0,0 1 1,1 0-1,1 9 0,-1-12 771,2 27-10205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28.6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77 9001,'5'-8'499,"0"0"0,0 1 1,1 0-1,0-1 0,0 2 1,9-9-1,-11 13-284,-1 0 0,1 0 0,0 0 1,-1 0-1,1 1 0,0-1 0,0 1 0,0 0 0,0 0 1,0 0-1,0 1 0,0-1 0,0 1 0,1 0 0,-1 1 1,0-1-1,0 0 0,5 2 0,5 1 69,0 1 0,1 1 0,-1 0 1,-1 0-1,1 1 0,-1 1 0,0 0 0,0 1 0,16 14 0,-21-15-173,0 0 1,-1 1-1,0 0 1,0 0-1,0 0 1,-1 1-1,-1 0 1,0 0-1,0 1 0,0-1 1,-1 1-1,-1 0 1,0 0-1,3 16 1,-5-20-59,0 1 0,-1-1 1,0 1-1,0 0 0,-1-1 1,0 1-1,0-1 1,0 1-1,-1-1 0,0 0 1,0 0-1,-1 1 0,-3 5 1,0-2 15,0 0 1,-1 0-1,-1-1 1,1 0-1,-1 0 1,-16 12-1,-5 1-12,0-3 0,-1 0 0,-60 26-1,4-3-1692,82-39 1083,0-1 0,-1 0 0,1 0 0,-1 0 0,0 0 1,1-1-1,-1 0 0,0 0 0,0 0 0,1 0 0,-1-1 0,-9 0 1,0 0-1954,2 1-5738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27.8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68 12201,'-24'-5'2718,"20"0"774,6-11-1916,-2 16-1494,0-1 0,1 0 0,-1 0 0,0 0 1,0 1-1,1-1 0,-1 0 0,0 0 0,1 0 1,-1 1-1,1-1 0,-1 0 0,1 1 0,-1-1 1,1 0-1,-1 1 0,1-1 0,-1 1 1,1-1-1,0 1 0,0-1 0,-1 1 0,1-1 1,0 1-1,1-1 0,12-4 523,1 1 0,0 0-1,0 1 1,0 1 0,18-1 0,88-1 700,-95 4-1116,153 6 572,-160-4-726,0 1 0,0 1 1,-1 0-1,1 2 0,-1 0 0,0 1 0,20 10 0,-32-14-25,0 0-1,0 1 0,-1 0 0,1 0 0,-1 0 1,0 1-1,0 0 0,0 0 0,-1 0 1,1 0-1,-1 1 0,0-1 0,-1 1 1,0 0-1,0 1 0,0-1 0,-1 0 1,1 1-1,-2-1 0,1 1 0,-1 0 1,1 7-1,-5 54-24,0-43 45,2 0 0,1 1 0,3 27 0,-2-46-87,0-1 0,1 0 0,-1 0 0,1 0 0,0 0 0,0 0 0,1 0 0,0 0 0,0-1 0,0 0 0,1 1 0,0-1 0,0 0 0,0-1 0,1 1 0,-1-1 0,7 5 0,-7-6-60,1 0 0,-1 0 0,0-1 0,1 1 0,0-1 0,0 0 0,-1-1-1,1 1 1,0-1 0,1 0 0,-1 0 0,0 0 0,0-1 0,0 0 0,0 0 0,0 0 0,1 0-1,-1-1 1,0 0 0,0 0 0,0-1 0,0 1 0,8-5 0,-1 1 38,1-1 0,-1-1 0,-1 0 1,0 0-1,0-1 0,0-1 0,12-13 0,-9 8 1121,0-2 0,15-24 0,-28 38-987,0 1-1,0-1 0,0 1 1,0-1-1,0 1 0,1 0 1,-1 0-1,0 0 0,1-1 0,-1 1 1,0 0-1,1 0 0,0 1 1,-1-1-1,1 0 0,-1 0 1,1 1-1,0-1 0,-1 1 0,3-1 1,1 2 42,1-1-1,-1 1 1,0 0 0,0 0 0,0 0 0,6 2 0,-5-1-51,111 44 503,-81-30-985,56 16 1,-81-28 214,-1-1 0,1-1 0,0 0 0,0 0 0,-1-1 0,1-1 0,0 0 0,0 0 0,0-1 0,16-3 0,-16 0-12,1-1-1,-1 0 1,0 0 0,0-1 0,0-1-1,-1 0 1,0-1 0,12-11 0,-11 9 98,1 0 0,1 1 0,0 1 0,14-8-1,-24 15 74,-2-3-2048,7-8 2076,0-1 1,1 1-1,1 0 1,-1 1-1,2 0 1,23-19-1,-16 14 846,24-27-1,-40 41-649,20 24-1733,-16-16 142,2-1 0,-1 0 0,0 0 0,1-1 1,0 0-1,0 0 0,11 3 0,18 5-5566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27.9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43 9821,'0'0'9465,"-6"-17"-11717,3 3 671,12 2-10888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28.5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83 12473,'2'-6'1028,"-1"0"0,1 0 0,0 1 0,1-1 0,-1 0 0,1 1 0,0 0 0,1-1 0,-1 1 0,9-9 0,-11 13-645,0 0-1,1 0 1,-1 0 0,0 0-1,1 0 1,-1 0 0,1 0 0,-1 0-1,1 1 1,-1-1 0,1 1-1,-1-1 1,1 1 0,2-1 0,-3 1-284,1 0 1,-1 0 0,1 0 0,-1 0 0,1 0-1,0 0 1,-1 0 0,1 1 0,-1-1 0,1 0-1,-1 1 1,0 0 0,1-1 0,-1 1 0,0 0-1,1 0 1,-1-1 0,0 1 0,0 0 0,1 0 0,-1 0-1,0 1 1,0-1 0,0 0 0,-1 0 0,1 1-1,0-1 1,0 0 0,-1 1 0,2 2 0,6 26-75,-2 1 0,-1 0 0,-1 0 1,-2 0-1,-3 63 0,2-30-25,0-45 0,-1 0 0,-3 23 0,1-24 6,-3 8-213,2 1-1,1 0 0,1 1 0,5 43 0,-3-54-2093,3 7-2379,4-8-3868,2-2-4673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28.8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11541,'2'6'795,"0"-1"1,1 1-1,-1-1 1,2 1-1,-1-1 0,7 9 1,2-1 460,1 0 0,23 18 0,16 15 875,1 12-638,155 152 723,-181-186-2668,1-1 0,2-1 0,0-1 0,1-2 0,65 29 0,-89-46 376,0 0 1,0-1-1,0 0 0,1 0 1,-1 0-1,0-1 0,0 0 1,1-1-1,-1 1 0,0-1 1,0-1-1,0 1 0,0-1 1,0-1-1,0 1 0,0-1 1,-1 0-1,1-1 0,-1 1 1,8-7-1,-4 2 103,-1 0 0,0-1 1,-1 0-1,0 0 0,0-1 0,-1 0 0,0 0 0,0 0 0,-2-1 1,1 0-1,7-23 0,-1-5 941,-3-1 1,7-52-1,-1 1 2250,-5 47-313,2 78-1908,-3 82-950,-5-54-183,14 77 0,-9-97-949,10 51-3439,-9-24-2904,-1-24 1039,6-8-3743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29.1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9361,'45'52'2483,"-42"-48"-2161,-1 0 0,0-1 0,-1 1-1,1 0 1,0 0 0,-1 0-1,0 0 1,0 0 0,-1 0-1,1 0 1,-1 0 0,1 1-1,-1-1 1,-1 5 0,1 14 1152,15 175 6261,-6-149-6778,-6-35-460,0 0 0,1 26 0,21-57-57,-20 9-410,0-1-1,-1 1 0,0-1 0,0 0 1,-1-1-1,0 1 0,-1 0 0,2-14 0,0-5-12,0-48-1,1-48-826,-2 104-847,0 0 0,8-21-1,-11 41 1580,6-15-3691,1 7-1942,6-1-5028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29.2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35 13181,'-23'-20'4669,"14"11"-3009,-4 3 552,26 12-1832,-4 3-372,11-4-2940,2 1-2777,0 5-4776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30.7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1 14277,'-3'0'330,"0"-1"0,0 1 0,0 0 0,0 1 0,0-1 0,1 0 0,-1 1 0,0 0 0,0-1-1,0 1 1,-4 2 0,6-1-127,0-1 0,1 0 1,-1 1-1,0-1 0,0 1 0,1-1 0,-1 1 0,1-1 0,-1 1 0,1 0 0,-1-1 0,1 1 0,0 0 0,0-1 0,0 1 1,0 0-1,0-1 0,1 1 0,-1 0 0,0-1 0,1 1 0,-1-1 0,2 4 0,89 360 6200,-18-80-3149,-68-267-3254,51 235 0,-38-175-2407,19 34-6824,-17-53 3979,-10-30-7641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30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17 13757,'2'-2'369,"1"0"0,-1 0 0,1 1 0,0-1-1,0 1 1,0 0 0,0 0 0,0 0 0,0 0-1,0 0 1,0 1 0,1-1 0,-1 1 0,0 0-1,0 0 1,0 0 0,0 0 0,1 1 0,2 0 0,4 3-14,-1-1 0,0 1 0,0 1 0,0 0 0,0 0 0,11 10 0,0-2 120,-7-5-230,-2 1-1,1 0 1,-1 0 0,0 1 0,-1 0 0,-1 1 0,10 12-1,-13-15-140,0 0-1,-1 1 0,0 0 1,0 0-1,-1 0 0,4 11 1,-7-15-55,0 0 1,0 0 0,0 0-1,-1 0 1,0 0 0,0 1-1,0-1 1,0 0 0,-1 0-1,0 0 1,0 0 0,0 0-1,-1-1 1,-2 8 0,-1-1 38,-1-1 1,0 1 0,-1-1 0,0 0 0,-1-1-1,0 1 1,0-2 0,-1 1 0,-18 12 0,-6 2 76,-59 30 0,-8 6-1975,65-38-2324,27-17-5215,32-2-1113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31.6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5 12421,'-9'-2'644,"-13"-1"1113,22 3-1663,-1 1-1,1-1 1,-1 0 0,1 1-1,-1-1 1,1 0-1,-1 1 1,1-1-1,-1 1 1,1-1 0,0 1-1,-1-1 1,1 1-1,0-1 1,-1 1-1,1-1 1,0 1 0,0-1-1,0 1 1,-1 0-1,1-1 1,0 1-1,0-1 1,0 1 0,0 0-1,0-1 1,0 1-1,0 0 1,0-1-1,0 1 1,0-1 0,1 1-1,-1 1 1,2 20 1869,-2-11-845,1 0 1,1-1-1,4 19 1,93 236 4096,-39-136-6261,5 2-3527,-61-123 3640,1 1 0,-1-1 0,2 0 1,-1 0-1,1 0 0,0-1 0,13 12 0,-16-17 780,-1-1 0,0 1 0,1 0 0,0-1 0,-1 0 0,1 0 0,0 0 0,0 0 0,-1 0 0,1 0 0,0-1 0,0 1 0,0-1 0,0 0 0,0 0 0,0 0 0,0 0 0,0 0 0,0-1 0,0 1 0,0-1 0,0 0 0,-1 0 0,1 0 0,0 0 0,-1-1 0,5-2 0,4-4 50,0-1 0,-1 0 0,0-1 0,-1 0 0,0-1 0,-1 0 0,11-17 0,-8 11 314,13-19 1700,-2-1 0,-1-1 0,22-57 0,-43 93-1803,1 0 1,-1 0-1,1-1 1,-1 1-1,0 0 0,0-1 1,0 1-1,0 0 1,0-1-1,0 1 0,-1 0 1,0-5-1,0 3 91,0 1 169,-4 3-280,1 0 0,-1 0 0,1 0 0,-1 1 0,1 0 0,0 0 0,-7 2 0,8-1-67,1 0 0,-1 0 1,1 0-1,0 0 0,0 0 1,0 0-1,0 1 0,0-1 0,0 1 1,1-1-1,-1 1 0,1-1 1,-2 5-1,-11 17-307,9-19-199,1 1 0,0 0-1,0 0 1,-4 11-1,7-15-108,4 13-782,-2-14 1356,0 1 0,-1-1 1,1 0-1,0 1 1,0-1-1,0 0 1,0 0-1,0 0 0,1 0 1,-1 0-1,0 0 1,0 0-1,1 0 0,-1 0 1,1-1-1,-1 1 1,0 0-1,1-1 0,0 1 1,-1-1-1,4 1 1,44 6 223,-30-4-223,52 10 562,-32-5-695,0-1 0,0-2 0,0-2 0,79-3 0,-106-2 165,0-1 1,0 0-1,-1-1 1,1 0-1,-1-1 1,0 0-1,17-12 1,21-25 3384,-47 40-361,2 3-2159,1 0-706,1 0 1,-1 1-1,0 0 1,0 0-1,0 0 1,-1 1 0,1-1-1,0 1 1,-1 1-1,0-1 1,1 0-1,-1 1 1,-1 0-1,1 0 1,-1 0 0,5 7-1,2 3-47,-1 1 0,0-1 0,-2 1 0,0 1 0,0-1 0,-2 1 0,1 0 0,-2 0 0,4 32 0,-6-25-92,-1-1 0,-2 1-1,0 0 1,-1-1 0,-1 1 0,-10 34 0,-6-2-227,-1-1 0,-3 0 0,-3-2 0,-60 92 0,76-128 127,-24 27 0,32-40 90,-1-1 1,1 1-1,-1-1 1,1 1-1,-1-1 1,0 0-1,0 0 0,0 0 1,0 0-1,0 0 1,0-1-1,0 1 1,-1-1-1,1 0 1,-1 0-1,1 0 1,-5 0-1,7-1-6,0 0-1,0-1 0,0 1 1,0-1-1,0 1 0,1 0 1,-1-1-1,0 1 1,0-1-1,1 0 0,-1 1 1,0-1-1,0 0 0,1 1 1,-1-1-1,1 0 0,-1 0 1,1 1-1,-1-1 1,1 0-1,-1 0 0,1 0 1,0 0-1,0 0 0,-1 0 1,1 1-1,0-1 1,0 0-1,0-2 0,0-31 253,0 32-256,3-26 59,2-1-1,1 1 1,2 0-1,0 0 1,2 1 0,1 0-1,26-46 1,5 3-1749,78-99 1,-24 53-2817,-75 94 605,30-24-1,9 4-7155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30.1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33 456 14701,'-29'3'10266,"28"0"-8145,0 4-1913,0 0 0,1-1 1,-1 1-1,1 0 0,1 0 1,-1-1-1,1 1 0,0 0 0,0-1 1,1 1-1,0-1 0,0 1 1,1-1-1,0 0 0,6 10 0,4 7 575,2 1-1,28 32 0,-20-28-782,2 0 0,1-2 0,0-1 0,2-1 0,43 28 0,-68-50 0,-1 0 0,1 0 0,0 0 0,0-1 0,0 1 0,0-1 0,0 0 0,0 0 0,0 0 0,0 0 0,0-1 0,1 1 0,-1-1 0,0 0 0,0 0 0,1 0 0,-1 0 0,0-1 0,0 1 0,1-1 0,-1 0 0,0 0 0,0 0 0,3-2 0,-3 1 0,-1 0 0,0 0 0,0-1 0,0 1 0,0 0 0,0-1 0,-1 0 0,1 1 0,-1-1 0,1 0 0,-1 0 0,0 0 0,0 0 0,-1 0 0,1 0 0,-1 0 0,1 0 0,-1 0 0,0 0 0,0 0 0,0 0 0,0-1 0,-1 1 0,0 0 0,0-4 0,-27-113 0,-8-50 0,33 149 0,2 0 0,0-1 0,1 1 0,1 0 0,1-1 0,6-24 0,-3 24-66,2 1 0,0 0 0,1 0 0,1 1 0,1 0 0,1 0 0,0 1 0,2 1 0,20-25 0,-24 34 27,0-1 0,1 1 0,-1 1 0,2 0 0,-1 0 1,1 1-1,0 0 0,1 1 0,-1 0 0,1 1 0,1 0 0,-1 1 0,0 1 0,1 0 1,0 0-1,0 1 0,19 0 0,-24 2 51,-1 0 0,1 1 0,-1 0-1,1 0 1,-1 0 0,1 1 0,-1 0 0,0 1 0,0 0 0,0 0 0,0 0-1,0 1 1,-1 0 0,1 0 0,7 8 0,-7-5 31,0 1-1,0 0 1,-1 0 0,0 1 0,0 0-1,-1 0 1,0 0 0,-1 1-1,0 0 1,3 10 0,1 15 74,-1 0-1,-1 1 1,-3 0 0,-1 0-1,-3 51 1,-23 117-117,6-84 0,6-11 0,-77 553 0,38-339 0,45-287 0,1 1 0,2 0 0,1 0 0,2 0 0,7 59 0,-6-91-158,1 0-1,-1 1 1,1-1 0,-1 0 0,1 0-1,1 0 1,-1 0 0,1 0 0,0 0-1,0 0 1,0-1 0,1 0-1,-1 0 1,1 0 0,0 0 0,1 0-1,6 4 1,-9-7-4,0 0 1,0 0-1,0-1 0,0 1 0,1-1 1,-1 1-1,0-1 0,1 0 0,-1 1 1,0-1-1,1 0 0,-1-1 0,0 1 1,1 0-1,-1-1 0,0 1 0,0-1 1,4-1-1,32-18-1072,-37 20 1157,4-4-116,0 0 0,0 0 0,0 0 1,-1-1-1,0 0 0,0 1 0,0-2 0,0 1 0,-1 0 0,1-1 0,-1 1 0,-1-1 0,1 0 0,1-7 0,5-11-161,-1 0 0,-1 0 0,-2 0 0,0-1 0,-1 0 0,-2 1 0,-1-52 0,-4 45 490,-2 0-1,-2 0 1,-1 1-1,-22-58 1,-66-108 2047,87 179-1933,-30-47 989,-12-24 589,46 80-1656,2-1 0,-1 1 0,1-1-1,1 0 1,-1 0 0,2 0 0,-1 0 0,0-12 0,3 15-110,0 0-1,0 0 1,0 1-1,0-1 1,1 0-1,0 1 0,1-1 1,-1 1-1,1 0 1,0 0-1,0 0 1,0 0-1,1 0 1,0 1-1,0 0 1,0-1-1,0 1 1,10-6-1,2-1 11,0 0-1,1 1 1,0 1-1,26-10 1,14 0-1495,2 2 1,118-18 0,-134 28-235,-29 5-339,1 0 0,0 1 0,0 0 0,30 4 0,8 3-8175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28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39 174 10817,'60'-14'4293,"110"-12"-1,-164 26-4136,-1-1-1,1 1 0,0-1 1,0-1-1,0 1 0,0-1 1,-1 0-1,1-1 0,-1 1 1,10-7-1,-7 3 88,0-1 0,-1 0 1,0 0-1,0 0 0,8-13 1,-15 17-161,1 0 0,-1 1 0,0-1-1,0 0 1,0 0 0,0 1 0,0-1 0,0 0 0,-1 0 0,0 1 0,1-1 0,-2-2 0,1 3-37,0 1 0,0 0 0,0-1 0,0 1 1,0 0-1,0 0 0,-1 0 0,1 0 0,0 0 0,-1 0 0,1 0 1,0 1-1,-1-1 0,1 0 0,-1 1 0,1-1 0,-1 1 1,0 0-1,1-1 0,-1 1 0,1 0 0,-1 0 0,1 0 0,-1 0 1,-2 0-1,-45 8 635,37-5-499,-12 3 110,1 2 1,0 0-1,0 1 1,1 2 0,0 0-1,-35 24 1,49-29-330,1-1 1,-1 2-1,1-1 0,1 1 1,-1 0-1,1 0 0,0 1 1,1 0-1,0 0 0,0 0 1,1 1-1,0-1 0,0 1 0,1 0 1,0 0-1,0 1 0,1-1 1,1 0-1,-1 1 0,2-1 1,-1 1-1,1 0 0,1-1 1,0 1-1,0-1 0,1 1 1,0-1-1,0 0 0,1 0 1,0 0-1,1 0 0,8 15 1,-1-7-836,1-1 0,0 0 1,1-1-1,1 0 0,20 17 1,43 26-9127,-54-45 1660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32.1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143 4 12457,'-19'-2'4295,"19"1"-4011,-1 1 1,1 0-1,-1 0 1,1 0-1,-1 0 1,1 0-1,-1 0 1,1-1 0,-1 1-1,0 0 1,1 1-1,-1-1 1,1 0-1,-1 0 1,1 0-1,-1 0 1,1 0 0,-1 0-1,1 1 1,-1-1-1,1 0 1,0 0-1,-1 1 1,-14 24 1154,-3 22-639,1 0-1,2 1 1,3 1 0,-12 96 0,19-114-753,2-15-84,1 1 1,1 30 0,1-44 20,5-3-31,8-1 40,0-1 1,-1 0-1,1-1 1,-1 0-1,19-8 1,-18 7-5,1 1 1,-1 0-1,1 1 1,-1 1-1,1 0 1,0 1-1,0 0 1,-1 1-1,1 0 1,0 2-1,20 5 0,14 6-532,83 37-1,-109-41 180,-3-2 87,-4 0-24,1-1 0,0-1 0,0-1 0,0 0 0,1-1 0,0-1 0,17 1 0,-2-4 401,36-4 0,-44 2 748,0 0 0,0 2 0,30 3 0,29 7-825,-66-8-1021,-1-1 0,1-1 1,0-1-1,0 0 0,17-4 1,16-4-8669,-18 6 95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11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1452 5581,'19'-37'2617,"1"0"0,48-63 1,65-60 20,-34 43-1152,103-140 840,-148 197-1656,112-99 0,-130 127-540,5-2-83,1 2 0,1 2 0,2 2 0,0 2 0,2 2 0,1 2 0,1 3 0,1 1 0,74-16 0,-102 29-33,615-124-349,-215 78-590,830 11-1,183 83-406,-186-29 666,-962-20 623,-274 6 22,1 0-1,-1 1 1,0 1-1,0 0 1,1 0-1,-2 2 1,14 4-1,-23-6 10,0 0-1,0 0 0,0 0 1,0 0-1,0 1 0,0-1 1,-1 1-1,1 0 1,-1 0-1,0 0 0,0 0 1,3 7-1,12 14-30,-5-10 11,-1 0 0,0 0 0,-1 1 0,-1 1 0,0-1 0,10 29 0,28 105 37,-32-93 12,9 17 24,8 37 26,-23-73 30,1-1-1,21 48 1,-29-79-40,6 9 463,-8-14-511,1 0 0,-1 0 0,0 0-1,1 1 1,-1-1 0,0 0 0,1 0 0,-1 0 0,0 0-1,1 0 1,-1 0 0,1-1 0,-1 1 0,0 0-1,1 0 1,-1 0 0,0 0 0,1 0 0,-1 0 0,0-1-1,1 1 1,-1 0 0,0 0 0,0 0 0,1-1-1,-1 1 1,0 0 0,1 0 0,-1-1 0,0 1 0,0 0-1,0-1 1,1 1 0,-1 0 0,0-1 0,0 1-1,0 0 1,0-1 0,0 1 0,0-1 0,8-9 1,-7 8-29,-1-8-703,0-4-169,-2-13-601,-1 1-3600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11.9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301 85 4644,'1'-3'371,"-1"-1"-1,1 0 0,-1 1 0,0-1 1,-1 1-1,1-1 0,-1 1 0,1-1 0,-1 1 1,0-1-1,0 1 0,-1 0 0,1 0 1,-1-1-1,1 1 0,-1 0 0,0 0 0,0 0 1,-1 1-1,-2-4 0,3 4 361,1 2-650,1 0 0,-1-1 0,0 1 0,0 0 0,1 0-1,-1-1 1,0 1 0,0 0 0,1-1 0,-1 1 0,0-1 0,1 1 0,-1-1 0,1 1 0,-1-1 0,0 1 0,0-2 0,-4-1 918,1 17-291,-12 54 494,-3-1 0,-3-1 0,-44 93 0,11-26-631,-17 79-21,71-209-542,0 0 1,1 0 0,-1 0-1,1 0 1,-1 0 0,1 0-1,0 0 1,0 0 0,1 0-1,-1 1 1,1-1-1,-1-1 1,1 1 0,0 0-1,0 0 1,0 0 0,0 0-1,1 0 1,2 3 0,-2-3-2,1 0 0,0-1 0,0 1 0,0-1 0,0 0 0,0 0 1,1 0-1,-1 0 0,1-1 0,-1 1 0,1-1 0,0 0 0,5 1 1,8 1-6,1-1 1,-1-2 0,0 1 0,1-2 0,30-5 0,1-3-206,0-2 1,-1-2-1,61-26 1,133-72-5114,-152 67 999,38-16-4789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12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63 5621,'1'4'1604,"26"57"2974,24 90 0,-30-83-3472,-5-22-664,1-2 0,3 0 0,1-1 0,2-1 0,52 70 0,-59-90-346,2-1-1,0-1 0,1 0 1,1-2-1,1 0 1,1-1-1,0-1 0,1-1 1,1-2-1,0 0 1,42 15-1,-46-21-32,0-2 0,1-1 0,-1-1 0,1 0 0,0-2 0,0 0 0,0-1 0,29-5 0,-21 0-3,0-1 0,-1-1 0,1-2 0,-1-1 0,36-18 0,-16 2-52,-2-2-1,0-2 0,-2-2 0,-2-2 1,-1-2-1,39-44 0,166-188-2514,-87 86-2631,-91 108 515,1 11-2387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33.3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11 11277,'14'-10'2289,"-8"11"3044,-8 24 5131,-2-2-11376,0 91 3276,-3 19-412,0-70-1992,-2 6-525,3 1 0,3 1 1,7 85-1,6-117-3501,8-4-6581,-6-13-2124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33.5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13 13277,'1'-1'108,"0"0"0,0 0-1,0 0 1,0 0 0,0 0 0,0 0-1,0 0 1,0 1 0,0-1 0,1 1-1,-1-1 1,0 1 0,0-1 0,1 1-1,-1-1 1,0 1 0,1 0 0,-1 0-1,0 0 1,1 0 0,-1 0 0,1 0-1,-1 0 1,0 0 0,1 0 0,-1 1-1,0-1 1,2 1 0,9 1 429,15 1 206,0 1-1,-1 1 1,1 2 0,-1 0 0,43 20 0,-46-16-514,0 0 1,-1 2 0,0 1-1,-1 0 1,-1 2 0,0 0-1,-1 1 1,-1 1 0,-1 1 0,24 33-1,-36-46-154,-1 1 0,0 0 0,0 0 1,-1 0-1,0 0 0,0 0 0,-1 1 0,0-1 0,0 1 0,-1 0 0,1 0 0,-2-1 0,1 1 1,-1 0-1,-1 0 0,1 0 0,-1-1 0,-1 1 0,1 0 0,-1-1 0,0 1 0,-1-1 0,0 1 1,0-1-1,-1 0 0,0 0 0,0-1 0,0 1 0,-1-1 0,0 0 0,0 0 0,-10 7 0,-18 14 105,-1-2 0,-1-1 0,-54 27 0,16-9-484,-50 19-1678,77-40-1679,0 2-4899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34.2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307 0 9357,'1'0'113,"-1"0"0,1 0 1,-1 0-1,1 0 0,-1 0 0,1 1 1,0-1-1,-1 0 0,1 0 0,-1 1 1,1-1-1,-1 0 0,1 0 0,-1 1 0,1-1 1,-1 1-1,1-1 0,-1 0 0,0 1 1,1-1-1,-1 1 0,1-1 0,-1 1 1,0-1-1,0 1 0,1-1 0,-1 2 1,3 20 2191,-11 21-416,4-33-1639,-2 0 1,1-1 0,-1 0 0,-1 0 0,0 0 0,0-1 0,0 0 0,-1 0 0,0-1 0,-15 10-1,-11 13 117,-11 9 186,-56 38 1,68-55-375,19-13-31,28-14-75,44-20-65,128-48 120,-160 64 184,1 2 0,0 1 0,0 1 0,0 1 0,32 0 0,-53 5-77,0 0 0,0 0 0,-1 1-1,1 0 1,0 0 0,-1 0 0,1 1 0,-1 0 0,0 0 0,0 0 0,0 1 0,0-1 0,-1 1 0,0 0 0,5 6 0,-1-3 4,-1 0 1,1-1 0,16 10 0,-15-12-170,-1-1 0,1 0 0,-1-1 0,1 1 0,0-2 0,0 1 0,0-1 0,0-1 0,0 1 0,16-3 0,-7 0-30,0-1-1,0-1 1,0 0-1,22-10 1,-25 8 50,0-2 0,-1 0 0,1-1 0,-2 0 0,0-1 0,0 0 0,0-1 0,-2-1 0,1 0 0,18-26 0,-24 29 81,0 1-1,1 1 0,0-1 0,0 1 0,1 0 0,0 1 0,9-6 0,-16 11-159,0 1-1,0 0 1,0 0-1,0 0 1,0 0-1,0-1 1,0 1-1,0 1 1,0-1-1,0 0 1,1 0 0,-1 0-1,0 1 1,0-1-1,0 0 1,0 1-1,0-1 1,1 1-1,2 1 19,2 0-2,0 0-1,-1 1 1,1-1 0,-1 1-1,1 1 1,-1-1 0,0 1-1,9 7 1,36 43 140,-12-13-198,-15-18 78,-22-23-48,0 0 1,0 0-1,0 0 1,0 0-1,0-1 1,1 1-1,-1 0 0,0-1 1,0 1-1,-1-1 1,1 1-1,0-1 1,0 0-1,0 1 1,0-1-1,1-1 1,-1 1-5,17-11 0,-1-1 0,0-1 1,22-25-1,10-7-46,-22 23 53,36-27-2,-57 45 7,1 1 1,0 0-1,1 0 0,-1 1 1,0 0-1,1 0 1,10-2-1,-16 5 11,1-1 0,0 1 0,0 1 0,0-1 1,-1 0-1,1 1 0,0-1 0,0 1 0,-1 0 0,1 0 0,0 0 0,-1 0 0,1 1 1,-1-1-1,0 1 0,1-1 0,-1 1 0,0 0 0,0 0 0,0 0 0,3 3 0,-1 0 20,0 0 0,0 0 0,-1 1-1,1-1 1,-1 1 0,0 0 0,-1 0-1,4 11 1,-2-2-38,-1 0 0,0 0 0,-2 0 0,1 1 0,-2-1 0,0 0 0,-1 1 0,0-1 0,-2 0 0,1 0 0,-2 0 0,0 0 0,-1 0 0,0-1 0,-1 0 0,-1 0 0,-11 17 0,15-26-241,-1 0 1,0 0-1,-1 0 0,1-1 0,-1 1 1,0-1-1,0-1 0,0 1 1,-1-1-1,1 0 0,-1 0 1,-8 3-1,11-5 51,0 0 0,0 0 0,0 0 0,0 0 0,0-1 0,-1 0 0,1 0 0,0 0 0,0 0 1,0 0-1,-1 0 0,1-1 0,0 1 0,0-1 0,0 0 0,0 0 0,0 0 0,0-1 0,0 1 0,0-1 0,0 0 0,1 1 0,-1-1 1,-2-3-1,3 4-940,-9-10 331,8 3-7869,8-6-2641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34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601 23 14965,'-21'-19'3399,"16"15"-280,9 9 1389,7 18-1308,-12-4-2622,0 0 1,-2 0-1,0 0 0,-1 0 1,-12 35-1,10-33-472,-61 219-106,-46 150 0,-27-12 0,121-335-106,-119 291-6040,119-278 4066,2-1 1,4 2-1,1 0 1,-4 69-1,15-77-11053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34.7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298 0 13117,'-1'4'2426,"-12"52"3109,2-6-1498,-31 84 1,-31 50-698,-34 94-3072,74-174-1676,27-80-408,2 0 0,-3 31 1,7-50 755,0-1-1,0 0 1,0 1 0,1-1 0,0 1 0,0-1 0,2 7 0,-1-3-1442,7 18-9437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34.9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1 243 8985,'31'-100'1948,"-8"66"-324,-4 3-120,6 5-412,7 9-20,3 0-227,3 5-169,6 7-140,7 5-136,-3 2-260,-1 10-68,-5 8-204,-7 6-620,-10 5-504,0 6-349,-12 6-2783,-7 0-3389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29.2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90 7577,'2'-6'295,"0"1"1,1 0 0,-1 0 0,1 0 0,0 0 0,1 0-1,-1 0 1,1 1 0,0 0 0,0 0 0,1 0-1,-1 0 1,1 0 0,0 1 0,0 0 0,0 0-1,0 1 1,0-1 0,0 1 0,1 0 0,0 0-1,-1 1 1,1 0 0,0 0 0,-1 0 0,1 1-1,0-1 1,0 1 0,0 1 0,-1-1 0,1 1-1,9 2 1,-6 1-124,0 0 0,0 0 0,-1 1-1,1 0 1,-1 0 0,0 1 0,-1 0 0,1 0 0,-1 1-1,-1 0 1,11 13 0,-9-9-53,-1 1 0,0 1 0,-1-1 1,-1 1-1,0 0 0,0 0 0,4 23 0,-5-12-36,0 0-1,-1 0 1,-2 1-1,-1-1 1,0 1-1,-2-1 1,-1 0-1,-8 36 1,7-45-5,0 0 1,-2-1-1,1 1 1,-1-1-1,-1 0 1,-1-1 0,0 0-1,-1 0 1,0 0-1,0-1 1,-2-1-1,1 0 1,-2 0-1,-16 12 1,23-20-8,1-1 1,-1 0-1,0 0 0,0 0 1,0 0-1,0-1 0,-1 0 0,1 0 1,0-1-1,-1 1 0,1-1 1,0 0-1,-8-1 0,9 1-17,2-1-14,0 1 0,0 0-1,0-1 1,0 1 0,0-1 0,0 0 0,0 0-1,0 0 1,1 0 0,-1 0 0,0 0-1,1 0 1,-1-1 0,1 1 0,-1 0 0,1-1-1,-1 1 1,1-1 0,0 0 0,0 1 0,0-1-1,-2-4 1,1 1 18,0 0 1,0 0-1,0-1 0,1 1 1,0-1-1,0 1 0,0-8 1,1 0-66,1 0 0,1 0 0,0 0 0,1 0 0,0 0 0,1 1 0,0 0 1,1 0-1,0 0 0,1 0 0,9-13 0,11-13-1187,58-67-1,19-3-2972,-27 42-2026,-6 12-2699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35.0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72 12061,'-39'-32'2356,"30"21"-315,-1-1 1019,33 6-2236,-1-2-384,16 8-684,25-3-816,-2 3-752,-1 0-1013,0 3-1459,7 5-3289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8:35.1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78 6305,'0'0'6804,"0"-17"-6388,0 2-268,12 7-416,1-1-348,-6-5-440,-1 0-7693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13.4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1 415 6777,'0'0'8608,"10"8"-7157,-8-6-1322,-1 0 0,0 0 0,1 0 0,-1-1 0,0 1-1,0 0 1,0 1 0,0-1 0,0 0 0,-1 0 0,1 0 0,-1 0-1,1 1 1,-1-1 0,0 0 0,0 0 0,0 5 0,-5 54 597,3-28-415,2 29 106,3 0 1,3 0 0,25 110-1,-26-151-321,1-1-1,0 0 0,2 0 1,0 0-1,14 20 0,-18-32-38,1-1-1,0-1 0,0 1 1,1-1-1,0 0 0,0 0 1,0-1-1,1 0 0,0 0 1,0 0-1,0-1 0,1 0 1,-1 0-1,1-1 0,15 4 1,-4-3-7,-1-1-1,1-1 1,0-1 0,-1 0 0,1-1 0,0-2-1,0 1 1,-1-2 0,26-7 0,18-9 59,81-35 0,-131 49-100,125-57-103,-3-6 0,191-129 0,224-206-4522,-530 389 4312,78-58-1373,85-70-3146,-116 83 974,-8 14-1678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13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6761,'4'2'184,"-1"0"1,0 1-1,0-1 1,0 1 0,0 0-1,0 0 1,-1 0 0,1 0-1,-1 1 1,0-1-1,0 1 1,0-1 0,-1 1-1,2 5 1,16 63 3214,-10-33-2369,4 18 169,-2 0 0,4 67 0,-5 116 226,-8-135-916,-2-104-508,1 17 203,0 1 1,0-1-1,2 0 0,6 24 0,-8-38-160,1 0 0,-1 0 0,1 0 0,-1 0 0,1 0 0,1 0 0,-1 0 0,0-1 0,1 1 0,0-1 0,0 0 0,0 0 0,0 0 0,0 0 0,1 0 0,-1-1 0,1 0 0,-1 1 0,1-1 0,0-1 0,0 1 0,0 0 0,0-1 0,7 1 0,2 0 7,0-1 0,-1-1 0,1 0 0,0-1 0,0 0 0,-1-1 0,21-5 0,88-35 151,-97 33-168,271-116-1529,291-170 0,-18 16-5090,-386 195 2077,-56 25-681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17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1 283 5180,'12'-8'479,"-10"7"19,0 0 1,0 0-1,0 0 0,0-1 1,0 1-1,0-1 1,0 1-1,-1-1 0,1 0 1,0 1-1,-1-1 1,0 0-1,3-4 0,8-16 718,1 0 0,1 1 0,2 1 0,31-35 0,-34 44-1086,0 0-1,0 0 1,1 2-1,1 0 0,-1 0 1,2 1-1,-1 1 1,1 1-1,0 0 0,0 1 1,1 0-1,16-1 1,-17 3-110,0 1 0,0 1-1,0 0 1,0 2 0,0-1 0,0 2 0,-1 0 0,1 1 0,0 1 0,-1 0 0,0 1 0,24 12 0,-33-14-15,0 0 0,-1 1 0,0 0 0,0 0-1,0 0 1,-1 1 0,1 0 0,-1 0 0,0 0 0,0 0 0,-1 0 0,1 1 0,-1 0 0,-1-1-1,1 1 1,-1 0 0,0 1 0,0-1 0,-1 0 0,1 0 0,-2 1 0,1-1 0,-1 1 0,0 6 0,0 1-2,-2 1 1,0 0 0,0-1 0,-1 0 0,-1 0 0,-1 0 0,0 0 0,0-1-1,-12 20 1,7-15-9,-13 22-40,-43 57 1,-163 185 119,227-279-68,5-1-54,3 1 50,-1-1-1,1 0 1,0 0-1,1-1 1,-1 1 0,0-1-1,0-1 1,1 1-1,-1-1 1,0 0 0,1 0-1,-1-1 1,0 0-1,10-2 1,16-5 11,48-19 0,-43 13-36,575-162-3869,-566 166 2760,11-3-1606,-20 5-1937,-12 4-714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18.7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261 52 4388,'0'0'4189,"-1"-3"-3277,1 1-1083,-1-1 556,1 1 0,0-1 0,-1 0 0,0 0 0,0 1 0,0-1 1,0 0-1,0 1 0,0-1 0,-1 1 0,1-1 0,-1 1 0,0 0 0,1 0 0,-1 0 0,-3-3 0,3 4 399,-17 22 532,-24 59-449,-54 133 1,87-188-818,1-4-22,0 0 0,2 1 0,0 0 0,2 0 0,-6 44-1,10-47-39,2 38 0,-1-49-14,2 0 0,-1-1 0,1 1 0,0 0 0,1 0 0,-1-1 0,2 1 0,-1-1 0,6 8 0,-1-3-71,0-1 0,2 0 0,-1-1 0,1 0 0,0-1 0,1 0 0,0 0 0,15 8 0,-18-12 27,1-1 0,0 0 0,0 0 0,0-1 0,0 0 0,1 0 0,-1-1 0,1-1 0,-1 1 0,1-2 0,0 1 0,-1-1 0,11-1 0,-10 0 44,-1 0 1,1-1 0,-1 0-1,0-1 1,0 1-1,0-2 1,0 1-1,0-1 1,0-1-1,-1 1 1,0-2-1,0 1 1,-1-1-1,14-13 1,-20 17 30,1 0 1,-1 0 0,0 0-1,0 0 1,0 0-1,-1 0 1,1 0-1,0-1 1,-1 1 0,0 0-1,1-1 1,-1 1-1,0 0 1,0-1-1,0 1 1,-1 0 0,1-1-1,-1 1 1,1 0-1,-1 0 1,0-3-1,-2-1 15,1 0 0,-1 0-1,0 0 1,-1 0-1,1 0 1,-5-5-1,1 4 9,0 1 0,-1 0-1,1 0 1,-1 0 0,0 1-1,-1 1 1,1-1 0,-1 1 0,0 0-1,-10-2 1,-6-2 21,0 2 1,-36-6-1,43 11-634,-1-1-1,0 2 1,-37 4-1,-15 8-6570,51-9 1529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19.5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368 1 8757,'-8'22'546,"5"-16"-301,0 0 0,1 0 0,0 0 0,0 1 0,1-1 0,0 1 0,0-1 0,0 13 0,4 7 691,-2-18-553,0 0 1,0 0-1,-1 1 0,0-1 1,-2 9-1,-13 86 805,-6-2 1,-47 145-1,-77 110-2710,124-308-13,-21 78 0,19-55-3311,10-28-1041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19.7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156 12 4140,'7'-4'401,"11"-3"1227,6 31-28,-17-17-1500,-2 0 0,1 0 0,-1 1 0,0 0 0,0 0 0,-1 0 0,0 1 0,-1 0 0,4 10 0,-2-1-33,0 0 0,3 31-1,-7-42-53,-1 0-1,0 1 1,0-1-1,-1 0 1,1 1-1,-1-1 1,-1 0-1,0 0 1,0 1-1,0-1 1,-1-1-1,-3 8 1,-3 0 65,-1 0 0,0-1 0,-1 0 0,0-1 0,-1 0 0,0-1 0,-17 12 0,-101 59-3425,127-80 3101,-16 9-2933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20.3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150 26 5573,'-2'-2'314,"1"0"0,-1 0 1,1 0-1,-1 1 1,0-1-1,1 1 1,-1-1-1,0 1 1,0 0-1,-2-2 0,-5 9-156,1 0-1,0 1 1,1-1-1,-1 1 0,2 1 1,-1 0-1,1 0 0,0 0 1,-7 13-1,-36 59-1054,48-78 748,7 10-147,-5-11 320,0 1 0,0-1 1,0 0-1,0-1 0,0 1 1,1 0-1,-1 0 0,0 0 0,1-1 1,-1 1-1,0-1 0,1 1 1,-1-1-1,1 1 0,-1-1 0,1 0 1,-1 0-1,1 0 0,-1 0 1,1 0-1,-1 0 0,1 0 0,-1 0 1,3-1-1,51-10 641,-22 3-105,0 4-178,4 0 171,57-14-1,-77 13-403,-1-1-1,0 0 0,-1 0 0,1-2 0,-1 0 0,-1-1 0,1 0 0,-2-1 0,1-1 0,16-17 0,14-16 456,-43 42-476,1 2-124,-1 1 0,1-1 0,-1 1 0,1-1 0,-1 1 0,0 0 0,1 0 0,-1-1 0,0 1 0,1 0 0,-1 0 0,0 0 0,0 0 0,0 1 0,0-1 0,0 0-1,1 2 1,12 23 58,11 48-139,-24-72 66,0 1 0,1-1-1,-1 0 1,1 0-1,-1 0 1,1 0 0,0-1-1,-1 1 1,1 0-1,0-1 1,2 2 0,-1-1-14,-2-1 16,0 0 0,0-1 0,-1 1 0,1-1 0,0 0 0,0 1 0,0-1 0,0 0 0,0 0 0,0 1 0,0-1 0,0 0 0,0 0 0,0 0-1,0 0 1,0 0 0,0 0 0,2-1 0,1 1-26,2 0 8,0 0 0,-1 0 0,1 0 0,0 0 0,0-1 0,0 0 0,0-1 0,-1 1 0,1-1 0,-1 0 0,7-3 0,9-6-23,30-22 1,2 0-62,-43 28 114,3-3-18,0 2-1,0 0 0,0 0 0,1 1 1,16-3-1,-29 8 18,0 0 1,-1 0-1,1 1 1,0-1-1,0 0 1,0 0-1,0 1 1,0-1-1,0 1 1,-1-1-1,1 1 1,0-1-1,0 1 1,0-1-1,-1 1 0,1 0 1,0-1-1,-1 1 1,1 0-1,-1 0 1,2 1-1,-2-1-3,1 0 0,-1-1-1,1 1 1,-1 0 0,1-1-1,0 1 1,-1 0 0,1-1-1,0 1 1,-1-1 0,1 1 0,0-1-1,0 1 1,0-1 0,0 1-1,1-1 1,-5 21-8,3-18-260,-3 23 948,3-25-844,0 0 0,0 0 1,-1 0-1,1 0 0,0-1 0,0 1 1,-1 0-1,1 0 0,0 0 0,-1 0 1,1 0-1,-1-1 0,1 1 0,-1 0 1,0 0-1,1-1 0,-1 1 0,0-1 1,1 1-1,-1 0 0,0-1 0,0 1 1,1-1-1,-2 1 0,5 1-2938,13 7-1130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20.5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7 103 7269,'0'0'1688,"-3"-20"52,0 0 344,6 3-1328,3 0 100,1 3-1564,-1-1-424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1:58.8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0 15517,'-5'2'-975,"4"-2"1444,-1 1 1,1-1-1,0 0 0,0 1 1,0-1-1,0 1 1,0 0-1,0-1 0,0 1 1,0 0-1,0-1 1,0 1-1,0 0 0,1 0 1,-1 0-1,0 0 1,1 0-1,-1 0 1,0 0-1,1 0 0,-1 0 1,1 0-1,0 0 1,-1 0-1,1 0 0,0 1 1,-1 1-1,-9 51 1716,-5 90-1,6-47-1565,-54 675-525,51-539-234,19 268 0,-2-458-467,-2-31 188,0-10-54,2-29-616,3-45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29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7821,'0'0'3493,"9"11"-472,-6-7-2721,-1 0 0,0 1 0,0-1 0,0 0 0,-1 0 0,1 1 0,-1-1 0,0 1 0,0 0 0,-1-1 0,1 1 0,-1 9 0,2 11 292,11 95 1048,-5 142 0,-8-250-1583,7 220 1815,-7-232-1844,0 0 0,0 0 0,0 1 1,0-1-1,0 0 0,0 0 1,0 0-1,-1 0 0,1 0 0,0 1 1,0-1-1,0 0 0,0 0 1,0 0-1,0 0 0,0 1 1,0-1-1,0 0 0,0 0 0,0 0 1,0 0-1,0 0 0,0 1 1,0-1-1,1 0 0,-1 0 0,0 0 1,0 0-1,0 0 0,0 1 1,0-1-1,0 0 0,0 0 0,0 0 1,0 0-1,1 0 0,-1 0 1,0 1-1,0-1 0,0 0 1,0 0-1,0 0 0,0 0 0,1 0 1,-1 0-1,0 0 0,0 0 1,0 0-1,0 0 0,1 0 0,-1 0 1,0 0-1,0 0 0,0 0 1,0 0-1,0 0 0,1 0 0,-1 0 1,0 0-1,0 0 0,0 0 1,8-14 846,11-37-458,-12 31-206,12-27-733,3 1 0,2 2 0,46-68 0,45-36-7956,-85 116 3087,4 6-2961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20.8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435 0 11073,'-6'17'310,"-2"7"447,0-1 0,1 1 0,1 0 1,-5 50-1,8-45 306,-2 0 1,-1 0 0,-16 46 0,-41 81 1331,40-102-1866,-127 369 978,69-137-4783,70-241-890,-9 65-1,16-40-5095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21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1356 29 4400,'4'-1'26,"36"-8"344,1 2-1,0 1 0,69 0 1,-80 7-198,727 35 1522,-227 43-1313,-379-47 209,217 76 1,-344-99-401,0 0 0,0 2 0,-1 0 0,0 2 0,-1 1 1,21 17-1,-34-24-70,-1 0 1,-1 1-1,1 0 1,-1 0 0,-1 1-1,1 0 1,-2 0-1,1 0 1,-1 1-1,0 0 1,-1 0-1,-1 0 1,1 0-1,-1 1 1,-1-1-1,0 1 1,0 12 0,-1 3 92,-2 0 0,0 0 0,-2 0 0,-8 34 0,-34 102 223,27-102-295,0 5-104,2 1 0,-10 103 0,23-128-202,1 0 0,3 0 0,1 1 1,2-1-1,14 58 0,18 25-317,6-2 0,58 118 1,-17-43 202,-71-167 274,-1 0 1,-1 1-1,-2 0 0,7 52 0,-14-71 58,0 0-1,-1 0 1,0 0 0,-1 0-1,0 0 1,-1 0 0,-1-1-1,1 1 1,-2-1-1,0 1 1,0-1 0,-1 0-1,0-1 1,-1 1 0,-12 16-1,5-13 89,0 1 0,-1-2-1,-1 0 1,0-1 0,-1 0 0,0-1-1,0-1 1,-32 14 0,0-3 163,-1-3-1,-53 13 1,22-12 43,-108 11 1,-85-6-99,255-22-231,-578 1 372,0-49-342,-539-115-2322,1004 130-1035,-210-80 0,214 60-1084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22.1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0 134 7601,'0'0'3232,"16"-8"-1816,3-1-196,-3-2-156,22-1-188,-6 4-220,12-1-203,7-2-49,6 2-296,7 4-536,82-13-1709,-76 7 233,0 0-1756,3-1-2257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22.4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223 53 6093,'-1'-2'163,"-7"-24"3129,8 24-3032,1 0 1,0 0-1,0 1 0,0-1 1,0 0-1,0 0 0,0 1 1,0-1-1,0 0 0,5-4 5719,-20 25-4594,-26 35-205,-52 98 0,73-120-1032,8-10-72,1 0 0,1 1-1,0 0 1,2 1 0,1 0 0,-4 29 0,9-47-65,1 0-1,-1 0 1,1 0 0,1 0-1,-1 0 1,1 0 0,0 0-1,0 0 1,1 0 0,0-1-1,0 1 1,0-1 0,0 1-1,5 6 1,5 13 20,-11-23-30,0 1 0,0-1-1,1 1 1,-1-1 0,1 1-1,-1-1 1,1 0 0,0 0-1,0 0 1,0 0-1,0 0 1,1 0 0,-1 0-1,0-1 1,1 1 0,-1-1-1,1 0 1,-1 1-1,1-1 1,0-1 0,0 1-1,-1 0 1,1-1 0,0 1-1,0-1 1,0 0 0,0 0-1,-1 0 1,1 0-1,6-1 1,-4 0-1,0-1-1,1 1 1,-1-1 0,0 0-1,0-1 1,0 1 0,0-1-1,-1 0 1,1 0 0,-1 0-1,1-1 1,-1 1-1,0-1 1,-1 0 0,6-6-1,-3 0 3,0 0 0,0 0-1,-1-1 1,0 1-1,-1-1 1,0 0 0,3-17-1,-3-1-9,2-54-1,-5 43 0,-1 0 0,-9-62 1,-10-31-3148,18 129 1563,-19-22-7126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22.8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31 218 6261,'-20'0'9189,"20"4"-8263,-5 24 1,2 0 0,1 36 1,2-53-978,1 1 0,0-1 1,1 0-1,0 0 0,1 0 1,0-1-1,0 1 0,2-1 1,5 11-1,-8-15-36,2 0 0,-1-1 0,1 1 0,0-1 0,0 0 0,6 6 0,-8-9 66,0-1 0,1 0 0,-1 1 0,0-1 0,0 0 0,1 0 0,-1 0 0,1 0 0,-1-1-1,1 1 1,-1-1 0,1 1 0,-1-1 0,1 0 0,0 0 0,-1 0 0,1 0 0,3-2 0,3 1 26,-1-1 1,1-1-1,-1 0 1,0 0-1,0-1 0,0 0 1,0 0-1,7-6 1,59-48 242,-53 39-282,30-19 1,-10 12-64,-1-2 1,-1-2 0,-2-1-1,-1-2 1,46-55 0,-65 67 619,-1 0 0,0-1 0,20-41 0,-35 60 324,-5 3-737,0 0 1,0 0-1,-1 0 0,1 1 1,0-1-1,0 1 0,-1 0 1,-4 2-1,2 2-69,1-1 0,1 1 0,-1 0-1,1 0 1,0 1 0,0-1 0,0 1 0,1 0 0,0 1 0,-4 7 0,0-2 5,-9 18-1012,-26 57 0,11-3-8450,26-62 1942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23.0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1 118 7833,'0'-4'198,"-1"1"0,1 0 1,0-1-1,0 1 0,0 0 1,1-1-1,-1 1 1,1 0-1,0-1 0,0 1 1,0 0-1,0 0 0,1 0 1,-1 0-1,1 0 0,0 0 1,0 0-1,0 1 0,0-1 1,0 1-1,1-1 0,-1 1 1,1 0-1,-1 0 1,1 0-1,0 0 0,0 0 1,0 1-1,0-1 0,0 1 1,3-1-1,8-4 135,1 0 1,-1 1-1,1 1 0,-1 1 1,1 0-1,24-2 0,92 6-2055,-124 0 1430,0 0 0,-1 0 0,1 0 0,-1 1 0,1 0 0,-1 0 0,7 4 0,24 15-4558,-19-10 229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23.6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3 806 6173,'-3'1'10893,"19"-20"-8368,24-25-2492,-2 12 307,-2-2-1,57-70 1,-56 55-279,-2-2 0,50-102 1,33-119 2,-105 244-102,-4 9 39,-10 17 115,-4 10 127,-3 7-175,0-1 0,2 1 0,0 1 0,0-1-1,1 1 1,-5 32 0,4 2 30,-1 50 1,5-84-149,2 1 1,0-1 0,1 1 0,0-1-1,2 1 1,0-1 0,9 29 0,-11-43 30,0 0 0,0 0 1,1 0-1,-1 0 1,1 0-1,-1-1 0,1 1 1,0 0-1,-1-1 1,1 0-1,0 1 0,0-1 1,0 0-1,0 0 1,0 0-1,3 1 0,3 2-26,-7-4 40,0 0 1,0 1-1,0-1 1,0 0-1,0 0 1,0 0-1,0 0 1,0 0-1,0 0 1,0 0-1,0 0 1,0-1 0,0 1-1,0 0 1,0-1-1,0 1 1,0-1-1,2 0 1,1 0-7,44-16 19,-46 16 67,5-2-19,9-4 30,-15 7-87,-1 0 0,0 1 0,1-1 0,-1 0-1,0 0 1,0 0 0,1 1 0,-1-1 0,0 0 0,0 0 0,0 1-1,1-1 1,-1 0 0,0 1 0,0-1 0,0 0 0,0 0 0,0 1-1,1-1 1,-1 0 0,0 1 0,0-1 0,0 0 0,0 1 0,0-1-1,0 0 1,0 1 0,0-1 0,0 0 0,0 1 0,0-1 0,-1 0-1,1 1 1,0-1 0,0 0 0,0 1 0,0-1 0,0 0 0,-1 0 0,1 1-1,0-1 1,0 0 0,-1 1 0,-6 22-1112,3-14-1354,1 0 1,1 0-1,-3 16 1,5-3-4779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24.2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39 225 5164,'0'0'278,"1"1"0,0-1 1,0 1-1,0-1 0,0 1 0,0-1 0,0 0 0,0 0 0,0 1 0,1-1 0,-1 0 0,0 0 0,0 0 0,0 0 0,0 0 0,0 0 0,0-1 0,0 1 0,0 0 0,0 0 0,0-1 0,0 1 0,0-1 0,0 1 0,0-1 0,0 1 0,0-1 0,0 1 0,-1-1 0,1 0 0,0 0 0,0 1 0,-1-1 0,1 0 0,0 0 0,-1 0 0,1 0 0,0-1 0,5-5-1449,84-105 3394,-88 109-2121,0 0 0,0 0 1,0 0-1,-1 0 0,1-1 1,-1 1-1,0 0 0,0-1 1,0 1-1,0-1 0,-1 0 0,1 1 1,-1-1-1,0 1 0,0-1 1,0 0-1,-2-6 0,2 8-49,-1 1 0,1-1-1,-1 1 1,1 0 0,-1-1-1,0 1 1,0 0 0,0-1-1,0 1 1,0 0-1,0 0 1,0 0 0,0 0-1,0 0 1,0 0 0,-1 0-1,-1-1 1,1 1 7,-1 0-1,1 1 1,-1-1-1,1 1 1,0-1-1,-1 1 1,1 0-1,-1 0 1,1 0-1,0 0 1,-1 1-1,1-1 1,-1 1-1,-2 0 1,-3 2 11,0 0 1,1 0 0,-1 0 0,1 1-1,0 0 1,0 0 0,0 1-1,1 0 1,-1 0 0,1 1 0,1-1-1,-1 1 1,1 1 0,0-1 0,-6 10-1,8-11-154,1 0 1,-1 1-1,1-1 0,0 1 0,0 0 0,1-1 0,0 1 0,0 0 0,0 0 0,0 0 0,1 0 0,0 0 0,1 0 0,-1-1 0,1 1 0,0 0 0,0 0 0,1 0 1,0-1-1,0 1 0,0-1 0,1 1 0,3 4 0,-1-2-531,1 0 0,1-1 1,0 0-1,0 0 0,0 0 1,1-1-1,0 0 0,0 0 1,0-1-1,1 0 0,-1-1 1,1 0-1,1 0 0,-1-1 1,11 2-1,-18-4 128,0-3 298,0 0 240,0 0 1,0 0-1,0 0 1,0 0 0,-1 0-1,1 0 1,-1-1-1,1 1 1,-1 0-1,0-1 1,0 1-1,0-1 1,-1 0-1,1 1 1,0-5-1,-1-2 409,0 0 0,0 0-1,-3-15 1,1 14-164,1-3 147,0 0 0,0 0 0,1 0-1,1 0 1,0 0 0,1 1 0,6-25-1,-6 36-387,0-1 0,0 1 0,1 0 0,-1 0 0,0 0 0,1 0 0,-1 1 0,1-1 0,-1 1-1,1-1 1,-1 1 0,5 0 0,-4 0-36,1 1 0,-1 0 0,0 0 0,0 0-1,0 0 1,0 0 0,0 0 0,0 1 0,0-1 0,-1 1 0,1 0 0,0 0-1,-1 0 1,1 0 0,-1 1 0,0-1 0,0 1 0,0-1 0,0 1-1,0 0 1,-1-1 0,1 1 0,1 4 0,0 0 2,0 1 1,0-1 0,0 1-1,-1 0 1,0 0-1,0 0 1,0 16 0,-2-18-6,-1 0 0,1 0 0,-1 0 1,-1 0-1,1 0 0,-1 0 0,-5 10 1,6-13 234,3-7-1488,0-2 581,1 0 1,0 0-1,0 0 0,0 1 0,1-1 0,-1 1 0,1 0 1,1 0-1,-1 0 0,1 0 0,-1 1 0,10-6 0,10 2-4322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24.4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73 191 5713,'-45'5'5041,"43"-9"-4390,-1 1 0,1-1-1,0 0 1,1 0-1,-4-8 1,4 5-234,0 1 1,0-1-1,1 0 0,0 0 1,0 1-1,0-1 0,1 0 1,2-7-1,-1 1 14,-2 9-369,0-3 72,1 1 0,0-1 0,0 0 0,0 1 0,1-1 0,0 1 0,0-1 0,1 1 0,0 0 0,4-8 0,-6 14-118,0 0 0,1-1 0,-1 1 0,0 0 0,0 0 0,0 0 0,0 0 0,0 0 0,0 1 0,0-1 0,0 0 0,0 0 0,0 1 1,0-1-1,0 0 0,0 1 0,1 0 0,0 0 17,-1 0-28,1-1 1,0 1-1,0 0 1,-1 0 0,1 0-1,-1 0 1,1 1 0,-1-1-1,1 0 1,-1 1-1,0-1 1,0 1 0,1-1-1,-1 1 1,0 0-1,0-1 1,-1 1 0,1 0-1,0 0 1,-1 0 0,1-1-1,-1 1 1,1 0-1,-1 0 1,0 0 0,0 0-1,0 0 1,0 0-1,0 0 1,0 0 0,-1 2-1,-1 11-4,0 0-1,-1-1 1,-6 17 0,4-15-44,-2 7-1097,-1 0 1,-20 39 0,12-28-1544,8-5-3365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24.5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30 118 9161,'15'14'1812,"-18"-31"-204,3 0 1436,-16 6-1863,4-1 1035,5-2-1896,1-3-440,6-3-2364,0-3-61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29.6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0 9349,'-3'20'2484,"-26"14"-340,23-22-248,-10 2-363,7 0-309,-4 15-312,-3 14-188,10-9-208,-1 6-284,-2 0-588,6-3-712,-1 3-668,-2-22-797,12 19-1915,4 17-3441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27.3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187 1 4140,'0'0'8185,"-2"2"-7744,-42 53 4719,-18 36-3371,48-70-1821,2 1 0,1 1 1,1 0-1,1 0 0,-8 32 0,15-49 51,1 0 0,0 0 0,0 0 0,1 1 0,0-1 0,0 0 0,0 1 0,1-1 0,0 0 0,0 0 0,1 0 0,-1 1 0,4 5 0,-4-10-22,0 0-1,1 1 1,-1-1 0,1 0 0,-1 0-1,1 0 1,0 0 0,0-1 0,0 1 0,0-1-1,0 1 1,0-1 0,1 1 0,-1-1-1,0 0 1,1 0 0,-1 0 0,1-1 0,-1 1-1,1 0 1,-1-1 0,3 1 0,5 1-30,-2-1-39,0 1 0,0-1 1,1-1-1,-1 1 0,1-2 0,-1 1 0,0-1 1,1 0-1,-1-1 0,11-3 0,3-2-165,0-1 1,22-12-1,-21 7 47,0 0 0,0-2 0,-2-1 0,0 0 0,28-29 0,-34 25 289,-15 19-84,-1 1-1,1 0 1,0 0-1,0 0 1,0-1 0,0 1-1,-1 0 1,1 0 0,0 0-1,0-1 1,0 1 0,-1 0-1,1 0 1,0 0 0,0 0-1,-1 0 1,1-1-1,0 1 1,0 0 0,-1 0-1,1 0 1,0 0 0,0 0-1,-1 0 1,1 0 0,0 0-1,0 0 1,-1 0-1,1 0 1,0 0 0,0 0-1,-1 0 1,1 0 0,0 1-1,0-1 1,-1 0 0,1 0-1,0 0 1,0 0 0,-1 1-1,-4 0 56,0 1-1,0 1 1,0-1-1,0 1 1,0 0-1,-4 3 1,-2 4 23,1 1-1,0 0 1,1 0-1,0 1 1,0 1-1,-12 25 1,-31 85-1263,38-86-213,12-33 665,1 0 0,0 1 0,0-1 0,0 1-1,0-1 1,0 9 0,1-6-615,-3 21-5647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27.7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356 1 6569,'0'0'3049,"-18"26"1926,-75 97-1690,-31 42-3065,64-94-2234,14-26-4934,32-32 796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27.9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5981,'22'0'1288,"3"11"-412,1-2-192,5-6-224,20 5-484,-29 1-840,17-6-1564,27 11-561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0:00.5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54 12329,'10'-8'1310,"0"1"0,21-13 0,0 1 7125,-17 33-5471,-9-6-2750,-1-1 1,0 0-1,0 1 1,-1 0-1,0 0 1,0 0 0,-1 0-1,0 1 1,0-1-1,1 17 1,-1 14 1013,-4 44 0,0-41-935,-5 84-293,-6-1 0,-40 170 0,37-235-391,-31 74-1,27-81-496,-22 90-1,39-108-2068,3-34 2742,0 0 1,0 0 0,0 0-1,0 0 1,1 0 0,-1 0-1,0 0 1,1 0-1,-1 0 1,0 0 0,1 0-1,-1 0 1,1 0 0,0 0-1,-1-1 1,1 1-1,0 1 1,1-2-240,0 1 0,0-1 0,0 0 0,-1 1 0,1-1 0,0 0 0,0 0 1,0 0-1,0 0 0,0 0 0,-1-1 0,1 1 0,0-1 0,0 1 0,0-1 0,-1 1 0,1-1 0,0 0 0,-1 0 0,1 0 0,-1 0 0,3-2 1,27-16-9514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0:00.9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7933,'0'0'10014,"3"1"-9139,18 7-211,13 5 315,51 27 0,-73-33-883,-1 0 0,1 1-1,-2 0 1,1 1 0,-1 1 0,0 0 0,14 18 0,-14-13-32,0 0 1,-1 1-1,-1 0 0,0 1 1,-1 0-1,-1 0 1,6 29-1,-9-33-46,-1-1-1,0 1 1,-1 0 0,-1 0-1,0 0 1,0 0-1,-2 0 1,1 0 0,-2-1-1,0 1 1,-6 17-1,-43 86 27,51-114-42,3-6 2,14-23-8,1 2 1,2 0-1,21-24 1,-27 33 1,3-2 3,0 0 0,1 0 0,1 2-1,0 0 1,1 1 0,1 1 0,27-14-1,91-46 22,-126 68-9,0 1-1,1 1 0,0 0 1,-1 0-1,22-2 0,-26 5 11,0 1-1,0 0 1,0 1-1,0-1 0,0 2 1,0-1-1,11 4 1,-13-3 1,0 1 0,0 0 0,0 0 1,-1 0-1,1 1 0,-1 0 0,0 0 0,0 0 1,0 0-1,0 1 0,-1 0 0,0 0 1,0 0-1,0 1 0,-1-1 0,0 1 0,0 0 1,4 10-1,3 11 1,-2 1 0,-1 0 0,4 29 1,-2-10-187,28 139-4472,-36-183 4184,-1 0 1,1 0-1,0-1 1,0 1-1,0 0 1,1-1-1,-1 1 0,0-1 1,1 1-1,0-1 1,-1 0-1,1 0 1,0 0-1,0 0 1,3 3-1,-1-2-392,29 27-7177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0:01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398 1 9641,'0'0'1977,"-4"1"-159,-1 0-1544,1 0 0,-1 1 0,1-1 0,-1 1 0,1 0 0,0 1 0,0-1 0,0 1 0,0 0 0,0 0 0,0 0 0,1 0 0,0 1 0,-1-1 0,1 1 0,0 0 0,1 0 0,-1 0 0,1 0 0,0 0 0,-2 6 0,-5 9-114,2 1 0,0 0 0,1 0 1,1 1-1,1-1 0,-2 33 0,1-20-1353,4-30 539,2-1 53,4 24-323,-4-23 599,16-25 24,-15 19 357,1 0 0,-1 1-1,0-1 1,1 1 0,0 0 0,-1 0 0,1 0 0,0 0 0,0 0 0,0 1 0,0-1-1,0 1 1,1 0 0,-1 0 0,5-1 0,-7 2-46,0 0 0,0 0 0,0 1-1,-1-1 1,1 0 0,0 0 0,0 1 0,0-1 0,0 1 0,0-1 0,0 1 0,0 0-1,-1-1 1,1 1 0,0 0 0,0-1 0,-1 1 0,1 0 0,0 1 0,1 0 21,11 7-117,0-1 1,0 1-1,1-2 1,0 0 0,0-1-1,27 8 1,-32-12-90,1 0 1,-1 0 0,1-1 0,0 0 0,0-1-1,-1 0 1,1-1 0,0 0 0,0-1-1,-1 0 1,1 0 0,9-4 0,-6 1 252,0-1-1,0 0 1,-1-1 0,0-1 0,14-10 0,49-51 3864,-74 67-3801,1 1-1,0-1 1,0 0-1,0 1 0,0 0 1,0 0-1,0-1 1,0 1-1,0 0 0,1 1 1,-1-1-1,0 0 1,0 1-1,1-1 0,-1 1 1,1 0-1,-1 0 1,0 0-1,1 0 0,-1 0 1,0 0-1,1 0 1,2 2-1,-4-2-115,-1 1 0,1 0 0,-1 0-1,1 0 1,0-1 0,-1 1 0,0 0 0,1 0 0,-1 0 0,1 0-1,-1 0 1,0 0 0,0 0 0,0 0 0,1 0 0,-1 0 0,0 0-1,0 2 1,0-2 35,2 12 46,0 0-1,-1 0 0,0 0 1,-1 0-1,0 1 1,-1-1-1,-1 0 0,0 0 1,-1 0-1,-4 13 1,-8 16 246,-32 65 0,34-80-242,-10 16 3,-2-1 1,-1-1 0,-35 40 0,-89 90 43,-166 116 150,279-257-256,-41 25 490,44-33 127,32-21-268,-2-23 279,5 18-645,0-1-1,0 1 1,0-1-1,0 1 1,1-1 0,0 1-1,0 0 1,0 0-1,0 0 1,5-6 0,35-38 87,-27 32-99,57-59-1312,4 3 1,3 4-1,2 3 0,126-76 0,-119 77-1549,-61 42-1151,47-27-1,-18 21-4659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0:01.8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259 2 7181,'-1'0'264,"0"0"0,1 0-1,-1-1 1,0 1 0,0 0 0,1 0 0,-1 0 0,0 0 0,0 0 0,1 0 0,-1 0 0,0 0 0,1 0 0,-1 0 0,0 0 0,0 1-1,1-1 1,-1 0 0,0 0 0,1 1 0,-1-1 0,0 1 0,1-1 0,-1 0 0,1 1 0,-1-1 0,1 1 0,-1-1 0,1 1 0,-1 0-1,0 14 5198,3-1-4945,-1-8-1255,2 15 1505,-2 0 1,0 1 0,-1-1-1,-1 0 1,-1 1-1,-9 39 1,-14 14 614,-57 118 1,55-136-1124,2 0 0,3 2 0,-23 96 0,44-149-252,-1 0 1,2 1-1,-1-1 0,1 0 0,0 1 0,0-1 0,0 1 0,1-1 0,0 0 0,0 0 0,1 1 0,0-1 0,0 0 0,4 7 0,-4-9-41,1-1-1,0 1 0,0-1 1,0 0-1,0 1 0,1-1 1,-1-1-1,1 1 0,0 0 1,0-1-1,0 0 0,0 0 0,0 0 1,0 0-1,1-1 0,-1 0 1,1 0-1,-1 0 0,1 0 1,-1-1-1,7 1 0,0-1-9,0 0-1,0-1 1,0 0-1,0 0 1,-1-1-1,1-1 1,0 0-1,-1 0 1,1-1-1,-1 0 1,0-1-1,-1 0 1,1-1-1,-1 0 1,0 0-1,0-1 0,-1 0 1,0-1-1,0 0 1,-1 0-1,0 0 1,9-14-1,-8 8 23,0 1-1,0-1 1,-1 0-1,-1-1 1,-1 0-1,0 0 1,-1 0-1,0 0 1,-1-1-1,-1 1 1,-1-1-1,0 0 0,-1 1 1,0-1-1,-5-24 1,2 24-619,0 1 0,-2 0 0,-9-23 1,-8 1-3935,19 33 3514,-1 1 1,1-1 0,0 1 0,-1 0 0,1 0 0,-1 1 0,-4-3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0:02.2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1 155 10257,'3'0'287,"0"-1"0,0 1-1,0-1 1,0 1 0,0 0 0,-1 0 0,1 0 0,0 0-1,0 1 1,0-1 0,0 1 0,0 0 0,0 0 0,4 1-1,-6-1-145,0-1 0,0 0-1,0 1 1,0-1-1,0 0 1,1 0 0,-1 0-1,0 0 1,0 0 0,0 0-1,1 0 1,-1 0-1,0-1 1,0 1 0,0 0-1,0-1 1,0 1 0,0 0-1,2-2 1,1 1 285,40-8 1093,1-2 0,61-24 0,-98 31-1455,-1 0 1,1-1-1,-1 0 1,0 0-1,0 0 1,11-12-1,-8 8-15,-9 8-33,-1 1 0,1-1 0,0 1 0,-1-1-1,1 0 1,0 1 0,-1-1 0,1 0 0,-1 0 0,1 1-1,-1-1 1,0 0 0,1 0 0,-1 0 0,0 0-1,1 1 1,-1-1 0,0 0 0,0 0 0,0 0-1,0 0 1,0 0 0,0 0 0,0 0 0,0 0-1,0 0 1,0 1 0,0-1 0,-1 0 0,1 0 0,0 0-1,-1 0 1,1 0 0,-1 1 0,1-1 0,-2-1-1,1 0 69,0 1 0,-1 0 0,1 0-1,0-1 1,-1 1 0,0 0 0,1 0-1,-1 0 1,0 0 0,1 1 0,-1-1-1,0 0 1,0 1 0,0-1 0,-3 1-1,-6 0 135,1 1 0,0 0 0,-1 0 0,1 1 0,0 1 0,0 0 0,0 0 0,0 1 0,1 0 0,-1 1-1,1 0 1,0 0 0,1 1 0,-1 0 0,-8 9 0,8-7-92,0 0 0,0 1 0,1 0 0,0 0 0,1 1 0,0 0 0,1 0 0,0 0 0,0 1 0,1 0 0,1 0 0,-6 21 0,9-28-214,1 0 0,-1 0 0,1 0-1,0 0 1,0-1 0,1 1-1,-1 0 1,1 0 0,0 0 0,0 0-1,0-1 1,1 1 0,-1 0 0,1-1-1,0 1 1,0-1 0,0 0-1,0 1 1,1-1 0,-1 0 0,1 0-1,0-1 1,-1 1 0,1-1-1,1 1 1,-1-1 0,0 0 0,1 0-1,-1 0 1,7 2 0,6 2-607,-1 0 0,1-1 0,0-1 0,0-1 0,0 0 1,18 0-1,265-5-7554,-250 0 8438,58-9 4841,-104 10-4836,1 1 0,0-1 0,-1 1 0,1-1 0,-1 0 0,1 0 0,-1-1 0,0 1-1,1-1 1,-1 0 0,0 0 0,3-2 0,34-32-1653,-25 21-1352,1 1-2732,-3 0-3456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40.9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29 13465,'-21'-9'2286,"21"8"-2167,0 1 0,0-1 0,0 1 0,0-1 0,0 1 0,0-1 0,0 1 0,0-1 0,0 1 0,0-1-1,1 1 1,-1 0 0,0-1 0,0 1 0,0-1 0,1 1 0,-1-1 0,0 1 0,1 0 0,-1-1 0,0 1 0,1 0-1,-1-1 1,0 1 0,1 0 0,-1 0 0,0-1 0,1 1 0,-1 0 0,1 0 0,-1 0 0,1-1 0,-1 1-1,1 0 1,14-7 3254,-18 22-2277,1-1 0,0 1 0,2 18 0,11 88 617,-2-37-832,-2-26-816,2 0-1,2 0 0,23 69 1,-5-44-3363,59 120 0,-71-170-1840,36 54 0,-12-32-5528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41.4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35 253 12745,'-29'-55'2142,"28"52"-1938,0 0 0,0 0 1,0 0-1,1 1 0,-1-1 0,1 0 0,0 0 0,0 0 0,0 0 0,0 0 0,0 0 0,0 0 0,1 0 0,0 0 0,0 1 0,-1-1 0,2 0 0,-1 0 0,0 1 0,3-6 1,0 2 44,1 0 1,-1 0 0,1 0-1,0 1 1,0 0 0,7-5 0,-2 3-7,-1 1 1,2 0-1,-1 0 1,1 1-1,0 1 1,22-7-1,73-10 388,-87 18-517,37-6 104,1 2 1,0 3-1,89 6 0,-121-1-206,1 2-1,-1 1 1,0 1 0,0 1-1,-1 1 1,0 1 0,0 2 0,-1 0-1,0 1 1,29 20 0,-41-23-23,-1 0 0,0 1 0,0 0 0,-1 0 0,-1 1 1,1 1-1,-2-1 0,1 1 0,-1 1 0,-1-1 1,0 1-1,6 19 0,-7-15-12,-1 1-1,-1 0 1,0 0 0,-1 0 0,-1 0 0,-1 0-1,0 1 1,-1-1 0,-4 21 0,-4 2-75,0 0 0,-3 0 1,-26 59-1,-63 105-651,12-29-555,81-156 1070,0 0 0,1 0 0,1 0 0,0 1 0,2 0 0,-3 28 0,6-41 145,1 0 0,0 0 0,0 0 0,1 0 0,0 0-1,0 0 1,1 0 0,-1 0 0,2-1 0,-1 1-1,1-1 1,0 1 0,0-1 0,0 0 0,1 0 0,0-1-1,1 1 1,-1-1 0,1 0 0,0 0 0,0 0-1,6 4 1,10 4-226,0-1-1,1 0 0,46 15 1,-49-20 224,0 0 1,0 2 0,-1 0 0,0 1 0,-1 0 0,23 19 0,-36-26 121,-1 0 0,0 1-1,1-1 1,-2 1 0,1-1 0,0 1 0,-1 0 0,0 0-1,0 0 1,0 0 0,0 1 0,-1-1 0,1 0 0,-1 1 0,1 5-1,-2-3 36,0-1-1,0 1 1,-1-1-1,0 1 1,0-1-1,0 0 0,-1 1 1,0-1-1,-5 11 1,-5 5 155,-1 1 1,-1-2 0,-1 1-1,-24 25 1,25-32-144,-20 26 118,9-13-45,0 2-1,2 0 1,2 2-1,-19 36 1,39-67-141,0 1 1,0 1 0,1-1 0,-1 0-1,1 0 1,-1 0 0,1 0-1,0 0 1,0 0 0,0 0-1,0 1 1,0-1 0,1 0-1,-1 0 1,0 0 0,1 0-1,0 0 1,-1 0 0,1 0-1,0 0 1,0 0 0,0 0-1,1 0 1,-1-1 0,3 4 0,-2-3 0,1 1 0,-1-1 0,1 0 0,0 0 1,-1 0-1,1 0 0,0 0 0,0-1 1,1 1-1,-1-1 0,0 0 0,0 0 0,1 0 1,-1 0-1,4 0 0,10-1 45,0 0 0,-1-2-1,1 0 1,-1 0 0,0-2-1,27-9 1,95-43 406,-138 56-459,78-34 478,132-64 1926,-122 60-262,-87 38-2086,1 0 0,-1-1 1,1 1-1,-1 0 0,0 0 0,1 0 1,-1 0-1,1 0 0,-1 0 0,1 1 1,-1-1-1,0 0 0,1 1 0,-1-1 1,3 2-1,2 0 94,-1-1-93,0 1 0,0-1-1,-1 1 1,1 0-1,-1 0 1,1 1 0,-1-1-1,0 1 1,0 0-1,0 0 1,0 0 0,5 6-1,3 5-29,0 1 0,10 18-1,11 14-2693,-28-42 1535,-1 0 1,1 0-1,0 0 1,0-1-1,11 8 1,-8-10-4721,15-2-3449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29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38 9153,'-3'-32'1864,"29"26"288,24 18-1264,-34 2-1532,-3 6-764,12 14-2108,-6 4-1989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41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 7025,'28'-5'1320,"-5"5"-388,-1 3-496,13 2-552,-7 4-1056,14-3-1264,21 11-569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42.0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86 11877,'0'0'5614,"17"24"-1622,-8-7-3073,-2-7-535,-1 2 1,-1-1 0,6 15 0,-8-17-267,1 1 0,1-1 1,-1 0-1,1 0 0,1 0 1,11 13-1,-6-18-7,3-1-67,1-1 0,0 0 0,-1-1 1,1-1-1,0-1 0,21-3 1,0-3-20,78-14 45,-96 19 154,-1 1 1,0 1-1,1 0 1,-1 1-1,1 1 1,-1 0-1,0 2 1,0 0-1,0 0 1,-1 2-1,27 12 1,48 37 1072,-58-33-916,1-1 0,1-3 0,54 22-1,-77-37-303,0 0 0,0 0-1,17 0 1,-27-3-72,-1 1-1,3-1 7,0 0 1,0 0-1,0 0 1,0-1 0,0 1-1,0-1 1,6-1 0,82-27 81,-83 26-89,1-2 0,-1 1 0,0-2 0,0 1 1,0-1-1,-1 0 0,0-1 0,0 0 0,-1 0 0,1-1 0,9-14 0,-4 1 9,-1 0-1,-1 0 0,11-30 0,-17 41-13,7-22-22,-1 1 1,-2-1 0,-1-1 0,5-45 0,-43 89-397,26-5 179,0 0 0,0 0 0,0 1 0,1-1-1,-1 1 1,2 0 0,-1 0 0,1 0 0,0 1 0,-1 10-1,-11 29-1361,13-43 1456,0 0 1,-1 0-1,2 1 0,-1-1 0,0 1 0,1-1 0,0 1 0,0-1 0,1 0 0,1 9 0,-2-12 131,1-1 1,0 1-1,-1-1 1,1 1-1,0-1 0,0 0 1,0 1-1,0-1 0,-1 0 1,1 0-1,0 1 1,0-1-1,0 0 0,0 0 1,0 0-1,0 0 1,0 0-1,-1 0 0,1-1 1,2 1-1,-2 0-9,122-12 1022,-116 12-963,-1 1-1,1-1 1,0 1 0,-1 0 0,1 1 0,0 0 0,-1 0 0,0 0 0,1 1 0,10 6-1,-4 0-356,-1 0 0,0 1 0,18 19 0,-5-9-1442,19 7-5640,-26-17 3951,12 8-5723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42.3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37 12149,'10'-9'1750,"-8"6"-1495,0 1 0,0 0 1,1 0-1,-1 0 0,0 0 0,1 0 1,-1 1-1,1-1 0,-1 1 0,1-1 1,0 1-1,0 0 0,0 0 0,0 0 1,0 0-1,0 1 0,0-1 0,0 1 1,0 0-1,0 0 0,4 0 0,8 3 76,1-1 0,-1 2-1,0 0 1,0 1 0,-1 1-1,1 0 1,-1 1-1,0 0 1,-1 1 0,18 13-1,0 4 80,0 1 0,52 59-1,-62-61-306,-1 1 0,-2 1 0,0 0 0,-2 1 0,0 1 1,-2 1-1,10 30 0,-19-44 44,-1 1 0,0-1 0,-1 1 1,-1 0-1,-1-1 0,0 32 1,-2-35 98,-1-1 1,0 0 0,0 0-1,-1 0 1,-1 0 0,0 0-1,0-1 1,-1 1 0,0-1 0,-11 16-1,15-26-205,1 1-1,0 0 0,-1-1 0,1 1 1,-1 0-1,1-1 0,-1 1 0,1-1 0,-1 1 1,0-1-1,1 1 0,-1-1 0,1 1 1,-1-1-1,0 1 0,0-1 0,1 0 1,-1 1-1,0-1 0,0 0 0,1 0 1,-1 0-1,-1 1 0,1-2-19,1 1 0,-1 0-1,0-1 1,1 1 0,-1-1 0,1 1-1,-1 0 1,1-1 0,-1 1 0,1-1 0,-1 1-1,1-1 1,-1 0 0,1 1 0,0-1-1,-1 0 1,1 1 0,0-1 0,-1 1-1,1-2 1,-1-2 6,0 0-1,0 0 1,0 0 0,1 0-1,-1 0 1,1 0 0,0 0-1,1-8 1,4-6-320,0 0 1,2 1 0,0 0-1,1 0 1,0 1 0,17-24-1,72-86-4517,-74 99 2224,1 1-1,1 1 1,30-22 0,20-8-7819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42.7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427 38 9225,'9'6'503,"12"13"734,-20-18-1140,0-1-1,-1 1 0,1 0 1,-1 0-1,0 0 1,1 0-1,-1 0 0,0 0 1,1 0-1,-1 0 1,0 0-1,0 0 0,0 0 1,0 1-1,0-1 1,0 0-1,0 0 0,0 0 1,-1 0-1,1 0 1,0 0-1,-1 0 0,1 0 1,-1 1-1,-1 2 198,0 0-1,1 0 1,-1 0 0,1 0-1,0 1 1,0-1-1,0 0 1,1 1-1,0-1 1,0 0-1,0 1 1,0-1 0,0 1-1,1-1 1,0 0-1,0 0 1,0 1-1,1-1 1,1 5 0,2 0-100,1 0 1,0-1-1,0 1 1,1-1 0,-1 0-1,2-1 1,8 8-1,6 3 2,2-2-1,-1 0 1,2-1-1,0-1 0,1-2 1,29 10-1,-51-20-183,1 0 0,0-1 0,0 1 0,0-1-1,0 0 1,0-1 0,1 1 0,-1-1 0,0 0 0,0-1-1,0 1 1,0-1 0,0 0 0,0 0 0,0 0-1,0-1 1,0 0 0,0 0 0,-1 0 0,1 0 0,-1-1-1,1 0 1,-1 0 0,0 0 0,0 0 0,0-1-1,-1 1 1,1-1 0,3-6 0,4-7 110,0 0-1,-1-1 1,-1 0 0,-1-1-1,11-35 1,-10 28 869,-2 0 1,-1-1-1,5-47 0,-11 72-918,0 0 0,0 0 0,0 1 0,0-1 0,1 0 0,-1 0-1,1 1 1,-1-1 0,1 0 0,-1 1 0,1-1 0,0 1 0,1-3 0,-1 3-45,-1 1 1,1 0-1,-1 0 1,0 0-1,1 0 1,-1 0 0,0 0-1,1 0 1,-1 0-1,1 0 1,-1 0-1,0 0 1,1 0-1,-1 0 1,0 0 0,1 0-1,-1 0 1,0 0-1,1 0 1,-1 0-1,1 0 1,-1 1-1,0-1 1,1 0 0,-1 0-1,0 1 1,0-1-1,1 0 1,-1 0-1,0 1 1,0-1-1,1 0 1,-1 0 0,0 1-1,0-1 1,1 1-1,1 3 61,0-1 0,1 1 0,-1 0-1,-1 1 1,1-1 0,-1 0 0,1 0-1,-1 1 1,-1-1 0,2 6 0,1 79 609,-15 159 1,-39 92-287,17-192-514,-86 233 0,78-264-155,-87 169 0,107-246 14,-1-1 0,-2-1 0,-2-2 0,-1 0 0,-2-2 0,-1-2 0,-58 48 0,72-67 46,-1-1 1,0 0-1,-1-2 1,0 0-1,-36 12 0,47-19 149,1-1-1,0 0 0,0 0 1,-1-1-1,1 0 0,-1 0 1,1-1-1,-1 0 0,1 0 1,-1-1-1,1 1 0,0-2 1,-1 1-1,1-1 0,0 0 1,0-1-1,0 0 0,0 0 1,-11-7-1,15 8 29,0 0 0,1-1-1,-1 1 1,0-1 0,1 0-1,0 0 1,-1 0 0,1 0-1,1 0 1,-1 0 0,0 0-1,1-1 1,-1 1 0,1-1-1,0 1 1,-1-5 0,2 1 0,-1 1 0,1-1 1,0 1-1,1-1 1,-1 1-1,1 0 1,1-1-1,2-9 0,3-2-20,0 1 0,1 0 0,0 1 0,2 0 0,17-23-1,18-17-553,97-92-1,69-36-2775,-173 152 2460,17-13-2118,3 3 0,64-35 1,7 3-5943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43.0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43 182 12353,'-43'-37'13778,"45"35"-13487,0-1 1,1 0-1,-1 1 0,0 0 1,1-1-1,0 1 1,-1 0-1,1 0 0,0 1 1,0-1-1,0 0 0,4-1 1,19-3 349,39-5 0,349-41 925,521 8-7985,-809 41 5576,69 4-3747,-69 5-1514,15 0-5723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44.6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 28083,'189'94'0,"-168"-167"0,-231 52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47.8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490 290 11525,'-2'-8'560,"-1"1"-1,2-1 1,-1 0-1,1 1 1,0-1-1,1 0 1,1-13-1,-1 10 303,0 0 0,-1 1 0,0-1 0,-1 1-1,0-1 1,-1 1 0,0-1 0,0 1-1,-1 0 1,0 0 0,-1 1 0,-9-15-1,13 23-769,0 0 0,0-1 0,1 1 0,-1 0 0,0 0 0,0 1 0,0-1 0,0 0 0,-1 0 0,1 0 0,0 1 0,0-1 0,0 0-1,0 1 1,-1-1 0,1 1 0,0 0 0,-1-1 0,1 1 0,0 0 0,-3 0 0,0 0 63,1 0 1,0 1-1,-1 0 0,1-1 1,0 1-1,0 0 0,0 1 1,-6 2-1,-2 2 193,1 1-1,0 0 1,1 1-1,-13 12 1,0 3-245,1 1 0,1 1 0,-28 45 0,24-33-111,-1 0 8,2 2 0,1 0 0,1 2 0,3 0 0,1 1 0,3 1 0,-17 78 0,27-99 0,2 1 0,0-1 0,1 1 0,1 0 0,2-1 0,0 1 0,1-1 0,1 0 0,2 0 0,0 0 0,1 0 0,1-1 0,1 0 0,0-1 0,2 0 0,24 33 0,-17-29-87,2-1-1,0-1 1,2-1 0,0-1 0,1-1-1,42 26 1,-30-24-190,1-3-1,0 0 1,1-3-1,57 17 1,-30-17-130,0-2 1,0-4 0,1-2 0,0-2-1,131-10 1,-143 0 69,0-1 1,0-4-1,0-1 0,-1-3 0,-1-2 0,49-23 1,-72 27 235,-1-2 1,-1-1 0,0-2 0,-1 0 0,-1-1-1,0-2 1,-2 0 0,0-2 0,-2 0 0,0-1-1,-2-1 1,17-28 0,-17 19 59,-1-1-1,-2-1 1,-1-1 0,15-65-1,16-154 645,-29 154-121,2-52 588,-12 82-36,18-75 0,-23 139-916,1 0 1,-1 1 0,2-1-1,-1 0 1,1 1 0,0 0-1,0-1 1,7-8 0,-10 15-90,1-1 1,-1 1 0,1-1-1,-1 1 1,1-1 0,0 1 0,-1-1-1,1 1 1,-1 0 0,1-1-1,0 1 1,-1 0 0,1 0-1,0-1 1,0 1 0,-1 0-1,1 0 1,0 0 0,-1 0-1,1 0 1,0 0 0,0 0-1,-1 0 1,1 0 0,0 0 0,0 1-1,-1-1 1,1 0 0,0 0-1,-1 1 1,1-1 0,0 0-1,-1 1 1,1-1 0,-1 1-1,1-1 1,-1 1 0,1-1-1,-1 1 1,1-1 0,-1 1-1,1-1 1,-1 1 0,1 0 0,-1-1-1,1 2 1,17 33 651,-14-23-574,0 0 0,-1-1-1,0 1 1,-1 1 0,1 21 0,-8 82 188,-33 131-295,5-94 0,-40 236 0,70-365-121,1 1 0,1 0 0,1 0 0,1-1 0,2 1 0,6 32 0,-7-50 63,0 1 0,0 0 0,1-1 0,0 0 0,0 1 0,1-1-1,0 0 1,0-1 0,0 1 0,1-1 0,0 0 0,1 0-1,-1 0 1,1-1 0,0 0 0,0 0 0,1 0 0,0-1 0,0 0-1,0 0 1,0-1 0,0 0 0,10 3 0,0-2-301,0-1-1,0-1 1,0 0 0,1-1 0,-1-1 0,1-1-1,-1 0 1,23-5 0,-6-2-106,-1 0-1,0-3 1,37-16-1,-49 17 366,-1-1-1,0-1 1,-1-1-1,-1 0 1,21-20-1,-37 32 155,0-1 0,0 0 0,0 0 0,0 0 0,0-1 0,-1 1 0,1 0 1,-1-1-1,1 1 0,-1-1 0,0 1 0,2-6 0,-3 7-24,0-1 1,0 1-1,0 0 0,0-1 0,0 1 1,0-1-1,0 1 0,-1 0 1,1-1-1,0 1 0,-1 0 1,1-1-1,-1 1 0,1 0 1,-1 0-1,0-1 0,1 1 1,-3-2-1,0 0 23,0 1 0,0-1 0,-1 1-1,1 0 1,-1-1 0,1 2 0,-1-1 0,0 0 0,0 1 0,0 0-1,1-1 1,-1 2 0,0-1 0,-1 0 0,-4 1 0,-4-1 71,0 1 0,0 0 0,-16 4 0,25-4-150,0 1 0,0 0 1,0 0-1,-1 0 0,1 1 0,0-1 1,1 1-1,-1 0 0,0 0 1,0 1-1,1-1 0,0 1 1,-6 5-1,8-7-25,0-1 1,0 1 0,1 0-1,-1 0 1,1 1-1,-1-1 1,0 0-1,1 0 1,0 0-1,-1 0 1,1 0 0,0 1-1,0-1 1,-1 0-1,1 0 1,0 0-1,0 1 1,0-1 0,0 0-1,1 0 1,-1 0-1,0 1 1,0-1-1,1 0 1,-1 0 0,1 0-1,-1 0 1,1 0-1,-1 0 1,1 0-1,0 0 1,0 0-1,-1 0 1,1 0 0,0 0-1,0 0 1,0 0-1,1 0 1,1 1-19,-1 0 1,0 0-1,1-1 1,0 1-1,-1-1 1,1 1-1,0-1 1,0 0-1,0 0 1,0-1-1,0 1 1,0-1-1,4 1 1,187-26-222,-118 13 1928,-61 11-1298,0 0 0,0 1 0,-1 1 1,1 0-1,0 1 0,-1 0 0,25 8 0,-9 0-90,1 2-1,37 19 1,-53-24-263,0-2 1,0 1-1,32 5 0,-10-2-145,-35-9 154,0 0 0,0 0 0,0 0 0,0 0 0,0 0 0,0 0 0,0 0 0,0-1-1,0 1 1,0-1 0,0 1 0,0-1 0,0 0 0,0 0 0,-1 0 0,1 0 0,0 0 0,0 0-1,-1-1 1,1 1 0,-1 0 0,0-1 0,1 1 0,-1-1 0,0 0 0,0 1 0,0-1 0,2-2 0,-1 0-2,0 1 0,1 0 0,0 0 1,0 0-1,0 0 0,0 0 1,0 1-1,5-4 0,5 1 13,-1 1 0,0 0 0,1 0 0,0 2 0,0-1 0,0 2 0,0 0 0,0 0 0,19 2-1,-1 2 27,-1 1 0,58 15 0,-78-16-4,1 0 0,-1 1 0,0 1 1,0-1-1,0 2 0,10 7 0,-17-11-20,1 1-1,-1-1 1,0 1-1,0 0 1,0 0-1,0 0 1,-1 0-1,1 0 1,-1 1-1,0-1 1,0 1-1,0 0 1,0-1-1,-1 1 1,1 0-1,-1 0 1,0 0-1,0 0 1,0 7-1,-4 24-44,19-29-262,-13-5 277,0 0-1,-1 0 1,1-1 0,0 1 0,0-1 0,-1 1 0,1-1 0,0 0 0,0 0 0,0-1-1,0 1 1,-1-1 0,1 1 0,0-1 0,4-2 0,46-21-170,-34 14 107,297-128 496,-310 135-325,0 1 1,0 0-1,0 0 0,0 1 1,0-1-1,0 2 0,0-1 1,1 0-1,-1 1 1,0 1-1,0-1 0,1 1 1,-1 0-1,0 0 0,0 0 1,0 1-1,0 0 0,10 6 1,-2 1 89,-1 1 1,0 0-1,-1 1 1,-1 0-1,19 24 1,-29-34-176,86 102 294,-83-98-331,1 0-1,0 0 1,0 0 0,0-1-1,0 1 1,0-1 0,1-1-1,0 1 1,0-1 0,0 0-1,8 3 1,-10-5 22,-1 0 0,1 0 0,-1 0 0,1 0 0,0-1 0,0 1 0,-1-1 1,1 0-1,0 0 0,-1-1 0,1 1 0,0-1 0,-1 0 0,1 0 0,0 0 0,-1 0 0,1 0 0,-1-1 0,0 0 0,5-2 1,1-3-11,8-6-25,34-19-1,-48 30 55,0 0 1,1 0-1,0 1 0,-1-1 0,1 1 1,0 0-1,0 0 0,0 0 1,0 0-1,0 1 0,0 0 0,0 0 1,-1 0-1,1 0 0,0 0 1,8 2-1,-10 0 4,1-1-1,-1 0 1,0 1 0,0 0 0,0-1 0,0 1 0,0 0-1,0 0 1,0 0 0,0 0 0,-1 0 0,1 1 0,2 4-1,13 37-129,-8-20-39,27 72-4948,-30-78 2970,8 10-7739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47.9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35 10425,'9'-35'4020,"1"47"-3708,0-1-832,-1 4-916,7 13-2288,3 1-2369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48.4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137 609 10265,'83'-95'3803,"91"-96"6183,-140 153-8735,-1-2 0,-2-1 0,35-61-1,-14 20 300,-36 63-895,-16 19-644,0 0 0,1 0 1,-1 0-1,0-1 0,0 1 1,0 0-1,0 0 0,0 0 1,1 0-1,-1 0 0,0 0 1,0 0-1,0 1 1,0-1-1,0 0 0,1 0 1,-1 0-1,0 0 0,0 0 1,0 0-1,0 0 0,0 0 1,0 0-1,1 0 0,-1 0 1,0 0-1,0 0 1,0 1-1,0-1 0,0 0 1,0 0-1,0 0 0,0 0 1,0 0-1,0 0 0,0 1 1,1-1-1,-1 0 0,0 0 1,0 0-1,0 0 0,0 0 1,0 1-1,0-1 1,0 0-1,0 0 0,0 0 1,0 0-1,0 0 0,0 0 1,0 1-1,-1-1 0,1 0 1,0 0-1,0 0 0,0 0 1,0 0-1,0 1 1,0-1-1,0 0 0,0 0 1,0 0-1,0 0 0,-12 45 861,7-30-993,-118 412 149,-135 304-28,72-231 0,175-468 0,2 0 0,1 1 0,1 0 0,-2 34 0,8-65-6,1 1 0,0 0 0,0 0 1,0 0-1,0 0 0,0 0 0,1 0 0,0 0 0,-1 0 0,1 0 1,0 0-1,0 0 0,0-1 0,1 1 0,-1 0 0,1-1 0,-1 1 0,1-1 1,0 0-1,0 0 0,3 3 0,-2-3-43,1 0 1,-1 0-1,1 0 0,-1-1 1,1 0-1,0 0 0,0 0 0,0 0 1,-1 0-1,1-1 0,0 1 1,0-1-1,0 0 0,0-1 1,7 0-1,-1-1-249,0-1 1,-1 0 0,1-1-1,-1 1 1,0-2-1,0 1 1,0-1-1,-1-1 1,1 0-1,-1 0 1,-1 0 0,1-1-1,-1 0 1,0-1-1,-1 1 1,0-1-1,6-10 1,-2 3 73,-1-1-1,-1 0 1,0 0 0,-1-1 0,0 0 0,-2 0-1,0-1 1,5-32 0,-10 28 415,0 0 1,-2 0-1,0 1 0,-2-1 1,0 1-1,-1 0 0,-15-37 1,12 36 103,1-1 0,0 0 0,2-1 0,1 0 1,1 1-1,-1-25 0,5 41-248,-1 1-1,1 0 1,0 0 0,1 0 0,-1 0 0,1 0-1,0 0 1,1 0 0,-1 1 0,1-1-1,1 1 1,-1 0 0,6-7 0,-2 4-12,1 0 0,0 1-1,0 0 1,0 1 0,1-1 0,0 1 0,11-4 0,12-5-26,1 2 1,0 2-1,55-12 0,-5 5-55,0 4 0,1 4 0,1 3-1,145 7 1,-214 1 164,0 1 0,-1 0 0,1 1-1,-1 1 1,17 5 0,-26-6 29,1-1 0,-1 1 0,-1 0 0,1 1 0,0-1 0,-1 1 0,0 0 1,0 1-1,0-1 0,0 1 0,-1 0 0,0 0 0,0 1 0,4 6 0,-6-6-77,0-1 1,-1 1-1,0-1 0,0 1 0,0 0 1,-1-1-1,0 1 0,0 0 1,0-1-1,-1 1 0,0 0 1,0-1-1,-3 9 0,1-1-24,0 1-73,0 0 0,-1 0 1,-1 0-1,0 0 0,-10 18 0,13-28-303,0 0 0,0 0-1,1 0 1,0 0-1,0 0 1,0 0 0,0 0-1,0 0 1,1 0-1,0 1 1,0 5 0,0-3-633,1-5 267,-1-1-1,1 0 1,0 1 0,-1-1-1,1 0 1,0 1-1,0-1 1,0 0 0,0 0-1,0 0 1,0 0-1,0 0 1,0 0 0,1 0-1,-1 0 1,0 0-1,1-1 1,-1 1 0,2 0-1,20 1-10070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48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 11309,'0'0'5117,"13"-17"-4081,-3 3-508,5 19-716,4 4-912,0-3-601,16 8-2639,-6 3-3337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30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0 298 8993,'0'0'93,"1"0"-1,-1 0 1,1 1 0,-1-1 0,1 0 0,-1 0-1,1 0 1,-1 0 0,1 0 0,-1 0 0,1 0-1,-1 0 1,1 0 0,-1 0 0,1 0-1,-1 0 1,1 0 0,-1 0 0,1 0 0,-1 0-1,1 0 1,-1-1 0,1 1 0,-1 0 0,0 0-1,1-1 1,-1 1 0,1 0 0,-1-1 0,0 1-1,1 0 1,-1-1 0,0 1 0,1 0 0,-1-2-1,2-20 3346,-1 0-1607,1 9-853,1 1 1,0-1-1,1 0 1,0 1-1,1 0 1,0 0-1,1 1 1,11-17-1,-10 18-787,1 0 0,0 0-1,0 1 1,1 0 0,0 1-1,0 0 1,1 1 0,0-1 0,1 2-1,0 0 1,0 0 0,0 1-1,0 0 1,17-4 0,-22 7-173,1 1 1,-1-1 0,1 2 0,-1-1-1,1 1 1,-1 0 0,1 0 0,-1 1-1,1 0 1,-1 0 0,0 0 0,1 1-1,-1 0 1,0 0 0,0 0 0,0 1-1,0 0 1,-1 1 0,11 6-1,-10-4-10,0-1-1,-1 1 0,0 0 0,0 1 0,0-1 0,-1 1 0,0 0 0,0 0 0,0 0 0,-1 1 0,0-1 0,-1 1 0,0 0 0,0 0 0,0 0 0,0 15 0,-1 3 0,-1-1-1,-1 0 0,-1 1 0,-1-1 0,-2 0 0,0 0 1,-2-1-1,0 0 0,-2 0 0,-13 26 0,-7-2-1140,-62 78-1,80-114 195,0 0-1,0-1 1,-21 15 0,-16 6-8876,34-24-1185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49.2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199 1 13937,'-28'9'2741,"22"-7"-2291,0-1 0,0 1 1,0 1-1,1-1 0,-1 1 0,1 0 1,-1 0-1,1 0 0,0 1 0,0 0 1,0 0-1,1 0 0,0 0 0,-1 1 1,2 0-1,-5 5 0,-4 11 384,1 0-1,1 0 0,1 1 1,0 1-1,2-1 1,1 1-1,1 1 0,-4 31 1,8-43-826,0-1 0,1 1 1,0 0-1,0 0 0,1-1 0,1 1 1,0-1-1,1 1 0,0-1 0,1 0 1,0 0-1,0 0 0,1 0 0,1-1 1,0 0-1,0 0 0,1-1 0,14 16 1,-15-20-78,0 0 1,0 0-1,0-1 0,1 0 1,0 0-1,-1-1 1,1 0-1,0 0 1,1-1-1,-1 1 1,0-2-1,1 1 1,-1-1-1,1 0 1,0-1-1,-1 1 1,1-1-1,-1-1 1,1 0-1,0 0 1,-1 0-1,0-1 0,11-4 1,-1 0 7,0-1 0,-1 0 0,0-2 0,0 0 0,-1 0 0,0-2 0,0 0-1,21-22 1,43-54-358,-77 85 220,-24 8-1076,16-4 1065,0 1-1,0 0 1,1 0 0,-1 0 0,1 1-1,0 0 1,0 0 0,0 0 0,-6 7 0,-21 17-1407,29-25 1390,0 0 0,0 0-1,0 0 1,1 0 0,-1 1 0,1-1 0,-1 1 0,-1 4-1,2-5 226,3-2-8,-1 1 0,0-1 0,1 0 0,-1 0 0,1 0 0,-1-1 0,1 1 0,-1 0 0,1 0 0,0 0 0,-1 0 0,1 0 0,0-1 0,0 1 0,1 1 0,-1-1 4,6 5 158,-1 0 0,1 0-1,0-1 1,1 0 0,0 0 0,0 0 0,0-1 0,0 0-1,11 3 1,-2-2 262,-1 0 0,1-1 0,0-1 0,21 1 0,-6-4-238,1-1-1,-1-1 0,0-2 1,1-1-1,-2-1 0,1-2 0,52-21 1,-34 8-412,-1-2 0,0-2-1,85-60 1,-97 57 473,-1-2 0,-2-2-1,-1-1 1,-1-1 0,-2-2 0,-1-1-1,28-48 1,-30 45 1230,-26 40-1433,-1 0 1,1 0-1,0 0 0,-1-1 0,1 1 0,-1 0 0,1 0 0,0 0 0,-1 0 0,1 0 0,0 0 0,-1 0 0,1 0 1,0 0-1,-1 1 0,1-1 0,0 0 0,-1 0 0,1 1 0,-1-1 0,1 0 0,0 1 0,-1-1 0,1 0 1,-1 1-1,1 0 0,14 10 363,-8-1-307,-1 1 1,0-1-1,-1 2 0,0-1 1,-1 0-1,4 17 0,6 14 25,4 18-384,-13-42-400,1 1 0,8 18 0,28 46-8882,-41-80 7534,-2-8-1027,0 1 2946,0-1-1,-1 1 1,1-1-1,-1 1 0,0 0 1,-1 0-1,1 0 1,-5-6-1,3 6 388,1-1 0,1 1 1,-1-1-1,1 0 0,-1 0 0,1 1 0,-2-11 0,4 13-203,0 1 0,0-1 0,0 0 0,1 1 0,-1-1-1,0 1 1,1-1 0,-1 1 0,1-1 0,0 1 0,0 0 0,-1-1 0,1 1 0,0 0-1,0 0 1,0-1 0,0 1 0,0 0 0,0 0 0,1 0 0,-1 0 0,0 0 0,1 0-1,-1 1 1,0-1 0,1 0 0,-1 1 0,1-1 0,-1 1 0,1-1 0,-1 1-1,3 0 1,26-9 399,1 1-1,0 2 1,48-3-1,100 4 100,-102 5-374,-20-2-98,-1 2 0,1 4 0,78 14-1,-131-18-105,0 1-1,0 1 0,0-1 0,0 0 0,0 1 0,-1 0 1,1 0-1,-1 0 0,7 5 0,-9-6 16,0 1 0,1-1 1,-1 1-1,0-1 0,0 1 0,0 0 0,0 0 0,0-1 1,0 1-1,0 0 0,-1 0 0,1 0 0,-1 0 0,1 4 0,-1 1-92,0 0-1,-1 1 0,-1-1 0,1 0 0,-1 0 0,0 0 0,0 0 0,-5 8 0,-4 14-1376,11-27 803,-1 0 1,0 1-1,0-1 1,1 0 0,-1 0-1,1 1 1,0-1 0,0 0-1,0 1 1,0-1-1,0 0 1,0 1 0,1-1-1,0 4 1,10 11-6973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49.4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 7121,'38'-37'1256,"-22"23"-256,7 11-272,-1 0-412,0 6-484,3 0-804,-2 3-1756,21 8-841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49.6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20 5861,'-26'37'8086,"32"-37"-7101,0 0 0,-1-1 0,1 0 1,-1-1-1,11-3 0,29-15 1332,-14 6-1732,5 3-2281,-20 8-8021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51.1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206 274 13281,'4'-18'942,"-3"13"-359,0 0-1,0 0 0,1 0 1,-1 0-1,1 0 0,4-6 1,-6 10-295,1 0 0,0-1 0,-1 1 0,0 0 0,1-1 1,-1 1-1,0-1 0,0 1 0,0-1 0,0 1 0,0-1 1,0 1-1,0-1 0,0 1 0,-1-1 0,1-1 0,-1 1 57,1 0-1,-1 1 0,1-1 1,0 0-1,0 0 0,0 0 1,0 0-1,0 0 0,0 0 1,0 0-1,1 0 0,0-2 1,7-18 1009,-13 36 335,-15 43 360,-64 143-2049,8-24 0,65-145 0,1 1 0,2 1 0,-8 57 0,14-67 0,1-1 0,1 1 0,1-1 0,1 1 0,0-1 0,2 0 0,1 0 0,8 25 0,-7-32 0,0-1 0,1 1 0,0-1 0,1 0 0,1-1 0,0 0 0,1-1 0,0 1 0,1-2 0,1 0 0,-1 0 0,18 12 0,-6-9 0,0 0 0,1-2 0,0-1 0,1 0 0,1-2 0,-1-1 0,1-1 0,1-1 0,-1-1 0,1-2 0,0 0 0,28-2 0,-33-1 0,0-1 0,0-1 0,0-1 0,0-2 0,-1 1 0,1-2 0,-1-1 0,0-1 0,-1-1 0,0 0 0,-1-1 0,1-2 0,-2 0 0,0-1 0,18-16 0,-26 20 0,-1-1 0,-1 0 0,0 0 0,0-1 0,-1 0 0,-1 0 0,1-1 0,-2 1 0,0-1 0,0-1 0,5-23 0,-7 18 0,0 0 0,-2-1 0,0 1 0,-1 0 0,-1-1 0,-1 1 0,-6-30 0,-5 4 0,-1 0 0,-2 2 0,-2 0 0,-1 1 0,-3 0 0,-26-37 0,8 20 0,-3 3 0,-2 1 0,-2 2 0,-3 3 0,-107-84 0,135 116-381,0 1 0,-33-16 0,49 29 208,0 0 0,0 0 0,0 0 1,0 1-1,0 0 0,-1 1 0,1-1 0,-1 1 0,0 1 1,1-1-1,-1 1 0,1 0 0,-1 0 0,0 1 0,-6 2 1,10-3-265,0 1 0,1 0 1,-1 1-1,1-1 0,0 0 1,-1 1-1,1-1 0,0 1 0,0 0 1,0 0-1,0 0 0,-3 3 1,-8 19-6140,2 19-7046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9:51.5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1 380 14609,'16'-5'371,"-4"1"200,1 0 1,-1 1-1,16-2 0,-24 4-284,1 1 0,0 0 0,-1 0 0,1 0 0,-1 1 0,1 0 0,-1-1 0,1 2 0,-1-1 0,0 0 0,1 1 0,-1 0 0,6 3 0,11 10 423,-1 1-1,0 0 0,-1 2 0,-1 0 1,-1 1-1,0 1 0,-1 0 0,-2 1 1,19 34-1,-7-3-55,-2 1 0,-2 2 1,15 60-1,-21-52-442,-3-1 0,-2 2 0,-3-1 0,-1 99-1,-10-73 28,-3-1-1,-32 151 0,32-201-238,6-23 0,5-13 0,2-11 0,1-5 0,-2 0 0,1 0 0,-2 0 0,8-30 0,6-15 0,152-363 0,27-73-1809,-155 404 951,4 2 0,4 1 1,79-101-1,-41 87-3968,-71 85 1378,32-23 1,31-10-9375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0:12.7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37 13849,'-11'-13'1043,"1"0"619,-1 2 8100,10 12-9513,1 1-1,-1 0 0,0-1 0,1 1 0,-1-1 1,1 1-1,-1 0 0,1-1 0,0 1 0,0 0 0,0-1 1,0 3-1,-1 5 356,-5 52 101,2-1 1,6 72-1,-1 21-201,-4-87-640,-3 86-3341,16 180 0,-6-285 2295,3 0 1,2-1 0,1 0-1,3 0 1,2-1 0,1-1-1,3 0 1,27 47 0,-14-40-10880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0:13.1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 10757,'11'-21'2001,"-9"17"2789,1 5-3720,58 38 240,-1 3 0,59 54 1,-87-69-1185,-1 2 0,-1 1 1,-2 1-1,-1 2 0,-2 1 1,-1 1-1,-1 1 0,-2 0 1,30 78-1,-42-88-87,-1 0-1,-2 1 1,0 1 0,-2-1-1,0 30 1,-3-37-25,-1 0 1,-1 0-1,-1-1 1,0 1-1,-2 0 1,0-1-1,-12 32 1,-9-3 119,23-45-138,-1-23-14,2 0 3,1 1 0,0-1 0,2 0 1,0 1-1,1-1 0,1 1 1,9-25-1,3-4-96,38-77 1,38-43 235,-77 143 25,1 2 1,2 0-1,0 1 1,35-32-1,-49 51-48,0-1 0,0 0 0,1 1-1,-1 0 1,1 0 0,0 1 0,0-1-1,0 1 1,0 0 0,1 0 0,-1 1 0,1 0-1,-1-1 1,1 2 0,-1-1 0,1 1-1,-1 0 1,1 0 0,7 1 0,-6 1 58,0 0 0,0 1 0,-1-1 1,1 1-1,-1 1 0,0-1 0,0 1 0,0 0 0,-1 0 1,1 1-1,-1 0 0,0 0 0,0 0 0,7 11 1,2 5 95,0 1 0,-2 1 0,0 0 1,-2 1-1,-1 0 0,13 49 1,19 161 1394,-34-187-1578,6 60-668,19 106-2807,-26-184 2818,2 0-1,1 0 1,1-1-1,2 0 1,16 28-1,-4-18-3832,-2-17-1912,8-4-5204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0:13.8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162 440 10001,'-1'0'76,"1"-1"0,-1 1 0,1-1 1,0 1-1,-1 0 0,1-1 0,-1 1 0,1-1 1,-1 1-1,1 0 0,-1-1 0,0 1 0,1 0 1,-1 0-1,1-1 0,-1 1 0,0 0 0,1 0 1,-1 0-1,1 0 0,-1 0 0,0 0 0,1 0 1,-1 0-1,0 0 0,1 0 0,-1 0 0,0 1 1,-9 13 1996,9-12-1831,0 0-1,0 1 0,-1-1 0,1 0 1,0 0-1,-1-1 0,1 1 1,-1 0-1,0 0 0,1-1 0,-5 4 1,1-2 119,0 0 0,0 0 1,1 1-1,0-1 0,-1 1 0,1 1 1,0-1-1,1 0 0,-1 1 1,1 0-1,-4 7 0,-1 4 51,1 0 0,-6 23-1,13-37-404,-20 64 505,19-63-420,-10-28 1198,17 45-599,-1 0 0,-1 0 1,2 39-1,-5-41-520,1 0 1,1 0-1,0 0 1,1 0-1,1-1 0,1 0 1,0 0-1,2 0 1,9 17-1,-12-27-149,-1 0-1,2 0 1,-1-1-1,1 1 1,0-1 0,0-1-1,1 1 1,-1-1-1,1 0 1,0 0 0,1-1-1,-1 0 1,1 0-1,0-1 1,0 0 0,0 0-1,0-1 1,1 0-1,-1-1 1,1 1-1,8-1 1,-5-1-26,1-1 0,-1 0 0,0 0 1,0-2-1,0 1 0,0-1 0,0-1 0,0 0 0,-1-1 0,0 0 0,0-1 0,0 0 0,-1-1 1,13-9-1,9-10 1,-2-2 1,36-39 0,-63 63 16,0 0 0,0 1-1,1-1 1,-1 1 0,1 0-1,0 0 1,0 0 0,0 1 0,1-1-1,-1 1 1,1 0 0,-1 0 0,1 0-1,-1 1 1,1 0 0,0 0-1,0 0 1,8 0 0,-6 1 10,0 1 0,0 0-1,0 0 1,0 1 0,0 0 0,0 0 0,0 1-1,-1 0 1,1 0 0,-1 0 0,11 8 0,-3-1-75,0-2 0,1 0-1,0 0 1,0-1 0,1-1 0,0-1 0,0 0 0,0-1 0,29 3-1,-35-6-25,1-1 0,-1 0 0,0-1 0,0 0-1,1 0 1,-1-1 0,0 0 0,0-1-1,-1-1 1,1 1 0,-1-1 0,1-1-1,-1 0 1,-1 0 0,1-1 0,-1 0-1,9-7 1,3-7-111,-1 0 0,-1-1-1,-1-2 1,-1 1 0,0-2-1,18-39 1,57-162-588,-69 168 665,12-38 1079,43-195 1,-77 287 59,1 8-391,4 191 1552,-4-34-1415,1-128-820,2 40-153,25 133 1,-23-181-652,1-1 0,2 0 0,15 32 0,-16-42-312,0 0 1,1-1-1,1 0 1,0 0-1,1-1 1,14 13-1,12 4-5554,8-2-4155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0:14.2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145 3 15577,'0'0'77,"0"1"0,0-1 0,0 0 0,-1 0 0,1 0 0,0 0 0,0 0 0,0 1 0,0-1 0,0 0 0,-1 0 0,1 0 0,0 0 0,0 0 0,0 0 0,0 0 0,-1 0 0,1 0 0,0 0 0,0 0 0,0 0 0,-1 0 0,1 0 0,0 0 0,0 0 0,0 0 0,0 0 0,-1 0 0,1 0 0,0 0 0,0 0 0,0 0 0,0 0-1,-1 0 1,1 0 0,0 0 0,0 0 0,0 0 0,0-1 0,-1 1 0,1 0 0,0 0 0,0 0 0,0 0 0,0 0 0,0 0 0,0-1 0,0 1 0,-1 0 0,1 0 0,0 0 0,0 0 0,0-1 0,0 1 0,0 0 0,0 0 0,0 0 0,0-1 0,0 1 0,0 0 0,0 0 0,0 0 0,0-1 0,-16 18 3063,13-9-2502,1 1-1,0 0 1,1 0-1,-1 0 1,2 0-1,0 17 1,0-12-32,-43 372 2724,15-193-2606,24-162-723,-27 351-56,29-335-512,-1-3-1935,8 1-4847,-2-26 77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0:14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40 11605,'-18'-1'1078,"-15"-2"780,32 3-1709,0 0 0,0 0-1,-1-1 1,1 1 0,0 0 0,0-1-1,0 1 1,0 0 0,0-1 0,0 1-1,0-1 1,0 0 0,0 1 0,0-1-1,1 0 1,-1 0 0,0 1 0,0-1-1,1 0 1,-2-2 0,2 3-65,0-1-1,-1 1 1,1-1 0,0 1-1,0 0 1,0-1 0,0 1 0,0-1-1,0 1 1,0-1 0,0 1-1,0 0 1,0-1 0,0 1-1,0-1 1,1 1 0,-1 0 0,0-1-1,0 1 1,0-1 0,0 1-1,1 0 1,-1-1 0,0 1-1,0 0 1,1-1 0,-1 1 0,0 0-1,1-1 1,0 1 0,17-7 1300,29 3-254,-44 4-1036,98 2 616,-1 3 0,1 6 0,184 42 0,-233-39-625,63 25 1,-94-31-52,-1 1-1,-1 1 1,1 1 0,-2 1-1,32 25 1,-44-30-130,0-1 0,0 1 0,0 0 0,-1 1 0,0-1 0,-1 1-1,0 0 1,0 0 0,0 1 0,-1-1 0,-1 1 0,1 0 0,-1-1 0,-1 1 0,0 0 0,0 0 0,-1 0-1,0 0 1,0 0 0,-1 0 0,0 0 0,0 0 0,-1 0 0,-5 13 0,3-13-1562,1 1-1,1 0 1,0 0 0,-2 13 0,3-13-1028,-2 9-7032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30.8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1246 9833,'19'7'2736,"-1"0"-1,38 8 1,-32-10-1908,0-2 0,1-1 0,49-1 0,-66-1-757,1 0 1,0 0-1,0-1 0,0 0 0,0-1 1,-1 0-1,1-1 0,-1 1 1,0-2-1,1 1 0,-1-1 0,-1 0 1,13-9-1,-19 12-69,-1 0-1,1 0 1,-1 1 0,0-1-1,1 0 1,-1 0 0,0 0-1,0 0 1,0 0 0,1 0-1,-1 0 1,0 0 0,0 0-1,-1 0 1,1 0 0,0-2-1,-1 0 1,2-1 6,-1 0 0,0 0 0,0 1 0,-1-1-1,1 0 1,-1 1 0,1-1 0,-1 0 0,-1 1 0,1-1 0,0 1 0,-1 0-1,1-1 1,-1 1 0,0 0 0,0 0 0,-1 0 0,-3-4 0,4 5-3,0 0 0,-1 1 0,1-1 1,-1 1-1,1-1 0,-1 1 0,0 0 1,0 0-1,0 0 0,1 0 0,-1 0 1,0 1-1,0-1 0,0 1 0,0 0 1,0 0-1,0 0 0,0 0 0,0 1 1,0-1-1,0 1 0,0-1 0,0 1 1,-3 2-1,-3 1 14,1 0 1,0 1-1,0 0 1,0 0-1,1 1 0,-1 0 1,1 1-1,1-1 1,-1 1-1,1 1 1,0-1-1,-8 16 1,0 1 35,1 0 1,1 1-1,-10 33 1,17-43-23,0 1 0,1 0 0,0 0 0,2 1 0,0-1 0,0 0-1,2 1 1,2 31 0,0-39-24,0-1 0,0 1-1,0-1 1,1 1 0,0-1-1,1 0 1,0 0 0,0 0 0,1-1-1,0 0 1,0 0 0,0 0-1,1 0 1,0-1 0,1 0-1,-1 0 1,1-1 0,11 7-1,-1-2-48,0-1-1,0-1 0,1-1 1,0 0-1,0-1 0,0-1 1,1-1-1,0 0 0,0-2 1,0 0-1,0-1 0,32-3 1,-30 0 16,1-1 0,-1-1 1,0-1-1,-1-1 1,1-1-1,-1 0 0,-1-2 1,1 0-1,-2-1 1,1-1-1,19-16 0,2-7 46,-2 0-1,-2-3 0,-1-1 1,-2-2-1,-1-1 0,-3-1 1,41-77-1,-60 98 20,0-1 0,-2-1 0,9-31-1,-17 52-30,1 0-1,-1 0 1,1-1-1,-1 1 0,1 0 1,-1 0-1,0-1 0,0 1 1,0 0-1,-1-1 1,1 1-1,-1 0 0,1-1 1,-1 1-1,0 0 0,-1-4 1,1 5-8,0 0 1,0 0 0,0 0 0,0 0-1,0 0 1,0 0 0,-1 0-1,1 0 1,0 0 0,0 1 0,-1-1-1,1 1 1,-1-1 0,1 1-1,0-1 1,-1 1 0,1 0-1,-1-1 1,-2 1 0,-1 0 5,-1 1 1,0-1-1,1 1 1,-1 1-1,1-1 1,-1 1-1,1-1 0,-1 2 1,1-1-1,0 0 1,-8 7-1,-2 2 20,1 1-1,1 1 1,0 0-1,1 1 1,0 1-1,1 0 1,0 0-1,-10 22 1,2 2-22,1 0 0,-19 60 0,35-92-5,-26 94 3,27-92 2,-1 0 0,1 0 1,0 0-1,1 0 0,0 1 1,1-1-1,-1 0 0,5 18 1,-4-26-11,-1 1 0,1 0 0,-1 0 0,1-1 0,0 1 0,-1 0 0,1-1 0,0 1 0,0-1 0,0 1 0,0-1 0,1 1 0,-1-1 0,0 0 0,1 0 0,-1 0 0,0 1 0,1-1 0,0 0 0,-1-1 0,1 1 0,-1 0 0,1 0 0,0-1 0,2 1 0,-1-1-7,0 0 1,0 0-1,1 0 0,-1-1 0,0 1 1,0-1-1,1 0 0,-1 0 1,0 0-1,0-1 0,0 1 0,5-4 1,6-4-35,0-1 1,-1-1 0,0 0-1,13-16 1,-3 0 12,-1-1 0,-1-1 0,-2 0 0,-1-2 0,15-35 0,62-174-15,-69 169 32,109-361-35,-62 179 162,-44 150 50,-18 60 57,1 0 1,2 1-1,38-78 1,-26 84 374,-26 36-565,1 0-1,-1-1 1,0 1-1,0 0 1,1-1 0,-1 1-1,0 0 1,1-1-1,-1 1 1,0 0 0,1-1-1,-1 1 1,0 0-1,1 0 1,-1 0 0,0-1-1,1 1 1,-1 0-1,1 0 1,-1 0 0,1 0-1,-1 0 1,0 0 0,1 0-1,-1 0 1,1 0-1,-1 0 1,1 0 0,-1 0-1,0 0 1,1 0-1,-1 0 1,1 0 0,-1 0-1,1 0 1,-1 1-1,1-1 1,8 19 642,-4 33 118,-5-50-760,1 37 404,-3 0 0,-1 1-1,-2-1 1,-1-1 0,-16 49 0,-73 188 1037,73-218-1250,-129 304 148,-29 77-7454,171-412 4789,-9 47-1,11-7-3632,11 10-5445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0:14.5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74 12657,'-25'-31'2228,"25"17"-399,3-4 1919,13 13-3964,3-1-984,13 9-1012,22 8-2749,-13 15-3928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0:15.4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182 564 14217,'-2'-27'1098,"1"1"546,1 1 6599,-18 36-4896,14-8-3154,-1 1-1,1 0 1,0 0-1,0 1 1,1-1-1,-1 1 1,1 0-1,0-1 1,-3 8-1,-21 55 1769,16-35-1629,-7 18-332,2 0 0,2 1 0,3 0 0,-9 98 0,18-110 0,1 0 0,2 1 0,2-1 0,1 1 0,3-2 0,1 1 0,15 44 0,-17-64 0,2-1 0,0 0 0,1-1 0,1 0 0,0 0 0,1-1 0,1-1 0,0 1 0,26 22 0,-30-31 0,0-1 0,0 1 0,1-2 0,0 1 0,0-1 0,0 0 0,1-1 0,0 0 0,0-1 0,0 0 0,0 0 0,0-1 0,1-1 0,-1 1 0,1-2 0,-1 1 0,1-2 0,-1 1 0,18-4 0,-13 0-7,-1-1-1,-1 0 1,1-1-1,-1 0 1,0-1-1,0-1 1,-1 0-1,0 0 1,0-1-1,-1-1 1,0 0 0,-1-1-1,14-17 1,4-8-79,-2-2 0,-2-1 1,21-45-1,-1-12-370,-3-1 0,-6-2 0,41-175 0,-43 100 82,16-245 1,-45 382 331,-2 25 16,-1 0-1,0 0 0,-1 1 1,-2-24-1,2 32 31,-8 20 54,4-5-42,-7 20 18,2 0-1,1 1 1,1 1 0,2-1-1,-2 61 1,15 173 106,-2-194-111,17 84 0,-15-123-41,1 0 0,1 0-1,2-1 1,25 49 0,-32-72-1,0-1-1,1 0 1,0 0 0,1-1 0,0 0-1,13 13 1,-16-19 8,-1 1 0,0-1-1,1 1 1,-1-1 0,1 0-1,0-1 1,0 1 0,-1-1 0,1 1-1,0-1 1,0 0 0,0-1 0,1 1-1,-1-1 1,0 1 0,0-1-1,0 0 1,0-1 0,0 1 0,0-1-1,5-1 1,-2-1 2,1 0 0,0 0 0,-1-1 0,0 0 0,0-1 0,0 1-1,0-1 1,-1-1 0,0 1 0,0-1 0,0 0 0,-1 0 0,1-1 0,-2 0 0,1 0 0,-1 0 0,0 0 0,0-1 0,-1 1-1,2-9 1,2-4-6,-1-1-1,-1 1 1,-1-1-1,-1 0 1,-1 0-1,-1-1 1,-2-39-1,0 58 4,1 0 1,-1 0-1,0 1 0,0-1 0,0 0 0,-1 1 0,1-1 0,-1 0 0,1 1 1,-1 0-1,0-1 0,0 1 0,-3-3 0,-3-4-48,6 9-37,0 0-1,0 0 0,0 0 0,1 0 1,-1 0-1,0 0 0,0 1 0,0-1 1,0 1-1,0-1 0,1 1 0,-1 0 1,0 0-1,0 0 0,-2 2 0,2-1-30,0 1 0,1-1 1,-1 1-1,1 0 0,-1 0 0,1 0 0,0 0 0,0 0 0,0 0 0,1 0 0,-1 0 0,1 0 0,-1 0 1,1 0-1,0 0 0,1 0 0,-1 0 0,0 1 0,1-1 0,1 4 0,-1-3-5,0 1 0,1 0 0,-1 0 0,1-1-1,0 1 1,1-1 0,-1 1 0,1-1 0,0 0 0,0 0 0,0 0-1,5 4 1,-3-4 64,1-1 0,1 1 0,-1-1-1,0 0 1,1-1 0,-1 1 0,1-1 0,0-1-1,0 1 1,0-1 0,0 0 0,0-1 0,0 0 0,9 0-1,-1-1 75,-1-1-1,1 0 1,-1-1-1,0 0 1,0-1-1,13-6 0,-1-3 73,-1 0 0,0-2 0,39-29 0,64-65 41,-63 51-97,-35 33 10,-6 6 193,0-2 1,32-37-1,-54 55-159,1 0 0,0 0 0,0 1 0,1-1 0,-1 1-1,0-1 1,1 1 0,0 0 0,6-2 0,-9 7 66,0 0 0,0 0 1,0 0-1,0 1 0,0-1 1,-1 0-1,1 7 0,0 43 326,3 1 0,14 75 0,-13-108-452,-2 1 1,-1 0-1,-1 0 0,0-1 1,-6 45-1,5-63 120,-15-17 303,13 11-404,0 0 0,0 0 0,1 0 0,-1 0 0,1-1 0,0 1 0,0 0 0,0 0 0,0-1 0,1 1 1,0-1-1,-1 1 0,1 0 0,0-1 0,0 1 0,1-1 0,0-5 0,2-6 49,1 1 0,8-24 0,-2 16-31,0 1 0,1 0 0,1 1 0,1 0 0,1 1 0,0 0 0,26-24 0,-25 27-32,1 2 1,1 0-1,0 1 1,1 0-1,0 2 1,0 0-1,1 1 1,26-10-1,-42 19-1,0 0 0,0 1 0,-1-1 0,1 0-1,0 1 1,0 0 0,0-1 0,0 1-1,0 0 1,0 1 0,0-1 0,0 0 0,0 1-1,0 0 1,-1 0 0,1 0 0,0 0 0,4 2-1,-4-1 19,1 1 1,-1 0-1,0 0 0,0 0 0,0 0 0,0 0 0,-1 0 0,1 1 0,-1-1 0,0 1 0,3 6 0,0 5 91,0-1-1,-1 1 0,0 1 0,-2-1 0,3 27 0,-2 62 233,-21 202-1,-4-190-2645,21-114 2136,0 1-1,1-1 0,-1 0 1,0 1-1,0-1 1,-1 0-1,1 1 0,0-1 1,-1 0-1,1 0 0,-1 0 1,0 0-1,0-1 1,0 1-1,0 0 0,0-1 1,0 1-1,0-1 0,0 0 1,-1 0-1,1 0 1,0 0-1,-1 0 0,1 0 1,-1 0-1,1-1 0,-1 1 1,-3-1-1,-11 2-2247,1-1 0,-1 0-1,-21-3 1,35 2 1577,-47-3-10410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0:16.2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234 593 10353,'-51'-130'4138,"43"107"-2805,6 19-697,0-1-1,-1 0 0,0 1 1,0-1-1,0 1 0,-1 0 1,0 0-1,1 0 1,-1 1-1,-1-1 0,1 1 1,-8-4-1,5 1 249,6 6-759,-1 0 1,1-1 0,0 1 0,0 0-1,0 0 1,0 0 0,0 0 0,0 0 0,0 0-1,0 0 1,0 1 0,0-1 0,0 0-1,0 0 1,0 1 0,0-1 0,0 1 0,0-1-1,0 1 1,0-1 0,0 1 0,-1 1-1,0-1 265,-3 3-250,0-1 1,1 1-1,0 0 1,-1 0-1,2 0 1,-1 1-1,0-1 1,1 1-1,0 0 1,0 0-1,0 0 1,1 0-1,0 1 1,0-1-1,0 1 1,-1 6-1,-3 17 884,-6 57 0,10-65-943,-10 384-81,37 3 0,-15-318 0,30 118 0,-34-181 0,6 27 0,3 0 0,32 79 0,-35-107 0,2 0 0,0 0 0,1-1 0,2-1 0,35 39 0,-43-53 0,0-2 0,1 1 0,0-1 0,0-1 0,1 0 0,0 0 0,0-1 0,0-1 0,1 0 0,0 0 0,0-1 0,0-1 0,1 0 0,-1 0 0,1-2 0,23 2 0,-17-4 0,0 0 0,0-1 0,-1-1 0,1-1 0,-1-1 0,0 0 0,0-1 0,0-1 0,-1-1 0,28-16 0,-25 11 0,-2 0 0,0-1 0,0 0 0,-2-2 0,0 0 0,0-1 0,22-33 0,-31 41 0,-1-1 0,0-1 0,0 1 0,-1-1 0,-1 0 0,0 0 0,0 0 0,-1-1 0,0 0 0,-1 1 0,-1-1 0,0 0 0,0 0 0,-1 0 0,-1 0 0,-2-17 0,2 23 0,-1 1 0,0-1 0,0 1 0,0-1 0,-1 1 0,1 0 0,-1 0 0,-1 0 0,1 0 0,-1 1 0,-5-7 0,6 8 0,0 1 0,1 0 0,-1 0 0,0 0 0,0 0 0,0 1 0,0-1 0,-1 1 0,1 0 0,0-1 0,-1 2 0,1-1 0,0 0 0,-1 1 0,1-1 0,-1 1 0,1 0 0,-1 0 0,1 1 0,-1-1 0,-3 1 0,1 0-86,0 1 0,0-1 0,0 1-1,0 0 1,0 0 0,1 1 0,-1-1 0,1 1 0,-1 1 0,1-1 0,0 1-1,1 0 1,-1 0 0,1 0 0,-1 0 0,1 1 0,0 0 0,1 0 0,-1 0-1,1 0 1,-3 8 0,1 1-554,1-1 0,0 1 0,1 0 0,1 0 0,0 0-1,1 24 1,2-2-703,8 45-1,-9-79 1329,0-1 0,0 0 0,0 0-1,0 0 1,0 0 0,0 0 0,1 1-1,-1-1 1,1 0 0,-1 0 0,0 0 0,1 0-1,0 0 1,-1 0 0,1 0 0,0 0 0,-1 0-1,1-1 1,0 1 0,0 0 0,0 0-1,0-1 1,0 1 0,0 0 0,0-1 0,0 1-1,0-1 1,0 1 0,0-1 0,0 0 0,0 1-1,0-1 1,0 0 0,1 0 0,-1 0-1,0 0 1,0 0 0,0 0 0,2 0 0,3-2 6,0 1 0,0-1 0,0 0 1,-1 0-1,10-6 0,-10 6-18,51-31-14,102-77-1,-89 58-14,25-19-207,-4-4-1,-2-4 1,-4-4-1,83-106 1,-110 115 300,-3-2 0,-3-2 0,-4-2 0,-3-3 1,56-152-1,-84 184 311,-2 0 0,-3-1 0,-1-1 0,-4 0 0,-1 0 0,-4-77 0,-2 74 332,-8-109 1807,9 102-1856,1 61-604,0-1 0,0 1 1,0-1-1,0 1 0,1 0 0,-1-1 0,1 1 0,-1 0 0,1 0 0,3-3 0,-2 2 9,-2 2-50,0 0 0,-1 1 0,1-1 0,0 0-1,0 1 1,0-1 0,0 1 0,0-1 0,0 1 0,0 0-1,0-1 1,0 1 0,0 0 0,0 0 0,0 0 0,0 0-1,0 0 1,1 0 0,-1 0 0,1 0 0,17 3-443,-16-2 341,-1 0 1,0 0-1,0 0 1,0 0-1,0 0 1,0 1-1,0-1 1,0 1 0,0-1-1,-1 1 1,1 0-1,0 0 1,-1-1-1,0 1 1,1 0 0,-1 1-1,0-1 1,0 0-1,0 0 1,0 0-1,-1 1 1,1-1-1,0 0 1,-1 1 0,0-1-1,0 1 1,1-1-1,-1 0 1,-1 1-1,1-1 1,0 1 0,-1-1-1,0 3 1,0 3-566,-1 1 0,-1-1 0,0 1 0,0-1 0,0 0 0,-1 0 0,-10 14 0,-24 28-5186,-13 13-3506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0:17.4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1795 11889,'0'0'109,"-1"-1"0,1 1 0,-1 0 0,1-1 0,-1 1-1,1 0 1,-1-1 0,1 1 0,0-1 0,-1 1 0,1-1 0,0 1 0,-1-1-1,1 1 1,0-1 0,0 1 0,-1-1 0,1 1 0,0-1 0,0 0 0,0 1 0,0-1-1,0 1 1,0-1 0,0 0 0,0 1 0,0-1 0,0 1 0,0-2 0,15-2 2601,-19-4 1941,-4-7-2392,9 12-1981,-1 0 0,1 0-1,0 1 1,0-1 0,1 1 0,-1-1-1,0 1 1,1-1 0,-1 1 0,1 0-1,4-4 1,6-11 590,17-21-46,1 0-1,2 2 1,67-58-1,-56 55-656,-2-1 0,49-62 0,-54 49-163,-2-2 0,-2-1 1,-3-2-1,33-93 0,60-255-4,-104 338 2,93-382-19,-109 435-26,-4 14 23,-9 21 46,8-14-8,-9 22-5,2 2 0,0 0 1,-9 57-1,4-18-10,-79 333-1,32-111 0,50-229 0,-7 121 0,17-153 0,0 17 6,1-1 1,3 1-1,8 54 0,-8-86-15,1 0 0,0 1 0,2-2 0,-1 1 0,2 0 0,0-1 0,1 0 0,0 0 0,1-1-1,0 0 1,2-1 0,-1 1 0,15 13 0,-16-20-115,-1-1 0,1 0 0,1 0 0,-1 0 0,1-1 0,0-1 0,0 1 0,0-1 0,0-1 0,1 0 0,-1 0 0,1-1-1,-1 0 1,1 0 0,-1-1 0,1-1 0,0 1 0,15-5 0,0 0-268,-1-1-1,0-1 0,0-1 0,0-1 1,42-24-1,-32 12-32,0-1 0,-1-2-1,-1-2 1,52-54 0,-32 21-291,67-97-1,-118 155 705,0-1-1,0 1 1,0 0-1,0 0 1,-1-1 0,1 1-1,-1-1 1,1 1-1,-1 0 1,1-1 0,-1 1-1,0-1 1,0-2 0,0 3 7,0 0 0,0 1 0,0-1 0,0 0 1,-1 1-1,1-1 0,0 0 0,0 1 0,-1-1 1,1 1-1,-1-1 0,1 1 0,0-1 1,-1 0-1,1 1 0,-1 0 0,1-1 0,-1 1 1,0-1-1,1 1 0,-2-1 0,0 0-4,0 0 0,-1 1 0,1-1 0,-1 1-1,1-1 1,-1 1 0,1 0 0,-1 0 0,1 0 0,-1 0-1,0 0 1,1 1 0,-1-1 0,-3 2 0,-22 8-43,1 1 0,1 2 0,0 0 0,-43 30 0,20-7-1184,-59 56 0,95-80 814,3-4-46,1 1 0,-1 0 0,2 1 1,-1 0-1,1 0 0,-13 22 0,21-31 416,-1 1 0,0-1-1,1 0 1,-1 0 0,0 0-1,1 1 1,-1-1-1,1 0 1,0 1 0,-1-1-1,1 0 1,0 1 0,0-1-1,0 0 1,0 1 0,0-1-1,0 0 1,0 1 0,1-1-1,-1 0 1,0 1 0,1-1-1,-1 0 1,1 1 0,-1-1-1,1 0 1,0 0-1,0 0 1,-1 0 0,1 0-1,0 0 1,0 0 0,0 0-1,0 0 1,0 0 0,0 0-1,0 0 1,1-1 0,-1 1-1,0 0 1,0-1 0,0 1-1,1-1 1,1 1 0,3 0 110,1 1 1,-1-2 0,1 1-1,-1-1 1,0 0 0,1 0-1,-1-1 1,13-2 0,76-20 1574,-25 5 40,0 3-1,122-10 1,-106 24-1136,-45 2-372,0-2 0,-1-2 0,66-12 0,-99 13-153,0-1-1,1 1 0,-1-1 0,0 0 0,0-1 0,-1 0 0,1 0 0,10-9 0,-3 0 247,-1 0-1,13-18 1,-9 12 206,-13 12-216,0 1 0,0-1 0,-1 0 1,0 0-1,3-8 0,-4 7-23,2 0-1,-1 0 1,1 1 0,9-14-1,-12 19-198,1 1-1,-1-1 0,0 1 1,1-1-1,-1 1 1,1 0-1,0 0 0,-1 0 1,1 0-1,0 0 1,0 0-1,-1 0 0,1 1 1,0-1-1,0 1 1,0-1-1,0 1 0,0 0 1,0-1-1,0 1 1,0 0-1,0 0 0,0 1 1,0-1-1,2 1 1,4 1 3,0 1 0,0 0 1,-1 0-1,1 1 0,-1 0 1,0 0-1,0 0 1,-1 1-1,1 0 0,-1 1 1,0 0-1,0-1 0,-1 2 1,9 12-1,-8-11-12,-1 0 1,0 1-1,-1-1 1,0 1-1,0 1 0,-1-1 1,0 0-1,0 1 1,-1-1-1,-1 1 1,1 0-1,-1 15 0,-2-13-6,0 0-1,-1 1 1,0-1-1,-1 0 1,-1 0-1,1-1 1,-8 15 0,-2-1 33,-1 0 1,-20 24-1,16-16 28,16-30-10,18-15-56,-9 4-12,79-65-114,215-190-1209,-222 188 1260,115-146-1,-185 209 114,-2 1 7,1 1 0,0 1 0,17-17 0,-24 24-45,0 1-1,1 0 1,-1 0 0,1-1-1,0 1 1,-1 0-1,1 0 1,0 0 0,0 1-1,-1-1 1,1 0-1,0 1 1,0-1 0,0 1-1,0-1 1,0 1-1,0 0 1,0 0 0,0 0-1,0 0 1,0 0 0,-1 0-1,1 1 1,0-1-1,0 1 1,0-1 0,0 1-1,0 0 1,-1 0-1,1 0 1,3 2 0,6 7 9,0 0-1,-1 1 1,0 1 0,-1 0 0,-1 0 0,1 1 0,-2 0 0,0 0 0,10 26 0,-9-16 4,-1 0-1,0 0 0,-2 1 1,-1 0-1,3 36 1,-7-48 9,-1 0 1,0 1-1,0-1 1,-1 0 0,-1 0-1,0-1 1,0 1 0,-1 0-1,-1-1 1,0 0 0,0 0-1,-1-1 1,-1 1-1,0-1 1,0 0 0,-1-1-1,0 0 1,-13 12 0,-12 5-357,-1 0 0,-1-3 1,-72 37-1,79-45-353,26-13-325,16-14-1821,10-2 1281,1 2 0,0 1 0,0 1 0,1 1 0,52-11 0,-40 11 1013,0-2 0,38-16-1,12-14 4763,-85 39-3929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0:17.7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292 46 12117,'-9'-29'5543,"9"27"-2974,-2 0-346,2 1-2004,-1 0 0,0 0 0,0 0 0,0 0 1,1 1-1,-1-1 0,0 0 0,0 0 0,0 1 0,0-1 0,0 1 0,0-1 0,0 1 1,-1-1-1,1 1 0,-2-1 0,3 1-73,-1 0 0,0 0 1,1 0-1,-1 0 0,1 1 0,-1-1 1,0 0-1,1 0 0,-1 1 0,1-1 0,-1 0 1,1 1-1,-1-1 0,1 0 0,-1 1 1,1-1-1,-1 1 0,1-1 0,0 1 0,-1-1 1,1 1-1,-1-1 0,1 2 0,-2 2-5,0 0 0,1 0 0,0 1 0,0-1 0,0 0 0,0 1 0,1-1 0,0 1 0,0 6 0,0 40-125,-13 92 0,-20 53-194,3-45-61,-34 217-1116,49-258-815,-32 117 1,20-105-1620,15-44-5179,11-57-308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0:17.8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 11237,'20'-20'1792,"8"14"-288,-2 12-308,-4 0-255,6 5-369,20 9-872,-10 0-993,-3 0-1211,13 12-1312,12 5-2529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0:18.4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253 749 13333,'-2'-6'406,"0"1"1,1-1-1,0 0 0,1 1 0,-1-1 0,1 0 1,0 0-1,0 0 0,1 1 0,0-1 0,0 0 1,0 0-1,1 1 0,-1-1 0,2 1 0,-1 0 1,0-1-1,1 1 0,0 0 0,4-5 0,3-3-2,1 0-1,0 0 1,0 1-1,1 1 1,19-14-1,74-45 351,-62 44-455,1-3 34,-2-1 1,54-50-1,-79 64-159,0-2 0,-1 0-1,-1-1 1,-1-1 0,-1 0 0,0 0-1,13-33 1,21-65 580,-45 115-630,-6 8 37,-12 17 1,2 1-1,0 0 1,1 1 0,2 1-1,-16 46 1,-27 142 708,33-122-511,-225 899 1443,103-377-1802,-14 57 0,114-460-3152,39-181 2506,1 1-1,2-1 1,1 1 0,1-1-1,6 36 1,-7-65 624,0 0 0,0 0 1,0 0-1,0 0 0,0 1 0,0-1 0,0 0 1,0 0-1,0 0 0,0 0 0,0 0 0,0 0 1,0 0-1,0 0 0,0 1 0,0-1 0,0 0 1,0 0-1,0 0 0,0 0 0,1 0 1,-1 0-1,0 0 0,0 0 0,0 0 0,0 0 1,0 0-1,0 0 0,0 0 0,0 0 0,0 1 1,0-1-1,1 0 0,-1 0 0,0 0 0,0 0 1,0 0-1,0 0 0,0 0 0,0 0 0,0 0 1,0 0-1,0 0 0,1 0 0,-1 0 0,0 0 1,0 0-1,0 0 0,0 0 0,0-1 0,0 1 1,0 0-1,0 0 0,0 0 0,1 0 0,-1 0 1,0 0-1,0 0 0,0 0 0,0 0 0,0 0 1,0 0-1,0 0 0,0-1 0,4 0-124,-1-1-1,1 0 1,-1 0 0,1-1-1,-1 1 1,0-1 0,0 0-1,0 0 1,-1 0 0,1 0-1,-1 0 1,1 0-1,-1-1 1,0 1 0,0-1-1,-1 1 1,1-1 0,-1 0-1,2-4 1,1-11-190,0 0 1,3-36 0,-6 42 196,7-65 128,-4 1 0,-3-1-1,-4 0 1,-3 0 0,-3 1 0,-4 0 0,-35-116 0,19 105 421,-45-156 796,71 231-1139,0-1 0,2 1 0,-1-1 1,1 1-1,1-1 0,2-17 0,-1 24-47,0 1 0,0 0 0,1-1 0,0 1 0,0 0 0,0 0 0,1 0 0,0 1 0,0-1 0,1 1-1,-1-1 1,1 1 0,0 0 0,0 1 0,8-7 0,3 0-22,1 1 0,0 1 0,0 0-1,1 1 1,1 1 0,-1 0 0,1 1 0,35-6 0,12 1-212,74-2 0,125 7-195,-218 8 476,0 2 0,-1 3 0,76 20-1,-111-25 36,0 1 0,-1 1 0,1 0 0,-1 1 0,0-1 0,0 2 1,0-1-1,0 1 0,8 9 0,-13-11-7,-1-1 0,0 2 1,1-1-1,-2 0 1,1 0-1,0 1 0,-1 0 1,0-1-1,0 1 1,-1 0-1,1 0 0,-1 0 1,0 0-1,0 0 1,-1 1-1,1-1 0,-1 0 1,0 0-1,-1 0 1,0 7-1,-5 18 42,-2 1 0,-16 44 0,-9 31-3214,25-58-503,7-16-1993,6 6-4623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0:18.6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 11329,'26'-31'2788,"-7"31"-1876,0-3-516,3 14-668,16 9-672,-9-3-772,6 9-1928,3 8-2221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0:19.1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319 11 12189,'-16'-3'1243,"10"1"-792,0 0-1,0 1 1,0 0-1,0 0 1,0 1-1,0-1 1,0 1-1,0 1 1,0-1-1,0 1 1,0 0-1,0 0 0,0 1 1,0-1-1,-8 5 1,-1 2 131,1 1 0,0 1 0,0 0 1,1 0-1,1 2 0,0-1 0,0 2 0,2-1 1,-1 1-1,-16 29 0,20-30-443,1 0 0,0 0 0,1 0 0,1 1 0,0 0 0,0 0 0,2 0 1,-1 0-1,2 0 0,-1 1 0,2-1 0,0 0 0,1 1 0,2 18 0,0-20-243,0 0 1,1-1-1,0 1 0,1-1 1,0 0-1,1 0 0,0 0 1,0-1-1,2 1 0,-1-2 1,1 1-1,0-1 0,1 0 1,0-1-1,0 0 0,1-1 1,0 0-1,1 0 0,-1-1 1,1 0-1,0-1 0,1 0 1,-1-1-1,1 0 0,0-1 1,0 0-1,0-1 0,20 1 1,-18-3-29,0 0 0,1 0 0,-1-2 1,0 0-1,0 0 0,0-1 0,0-1 0,0 0 1,-1-1-1,17-9 0,-13 5 32,-1-1 1,0-1-1,0-1 0,-1 0 0,0-1 0,22-26 1,-35 37 82,0-1 0,0 1 1,-1 0-1,1-1 0,-1 1 1,0-1-1,1 0 0,-1 1 1,-1-1-1,1 0 0,0 0 1,0-5-1,0 1-6,-1 6 19,0 0 0,-1 0 1,1 0-1,-1 1 1,1-1-1,-1 0 1,1 0-1,-1 0 1,1 0-1,-1 1 1,0-1-1,1 0 0,-1 0 1,0 1-1,0-1 1,0 1-1,1-1 1,-1 1-1,0-1 1,-1 0-1,0 1-9,0-2-1,0 1 0,-1 0-1,1 0 1,-1 0 0,1 1-1,-1-1 1,0 1 0,1-1-1,-1 1 1,0 0 0,1 0 0,-1 0-1,1 0 1,-1 1 0,0-1-1,1 1 1,-1-1 0,1 1-1,-4 1 1,-49 24-601,42-19 275,-30 12-1236,30-14 927,0 1 0,1 1 0,-1 0 0,-11 9 0,23-16 634,1 1 0,-1-1 0,1 0 1,-1 1-1,0-1 0,1 0 0,-1 1 1,1-1-1,-1 1 0,1-1 0,-1 1 1,1 0-1,-1-1 0,1 1 1,0-1-1,-1 1 0,1 0 0,0-1 1,-1 1-1,1 0 0,0-1 0,0 1 1,0 0-1,-1-1 0,1 1 0,0 0 1,0 0-1,0-1 0,0 1 0,0 0 1,1-1-1,-1 1 0,0 0 0,0-1 1,0 1-1,1 0 0,-1-1 1,0 1-1,1 0 0,-1-1 0,0 1 1,1 0-1,-1-1 0,1 1 0,-1-1 1,1 1-1,-1-1 0,1 1 0,-1-1 1,1 0-1,0 1 0,0-1 0,7 5 395,0-1-1,0 0 1,15 6-1,3 1 425,69 57 1097,18 11-1099,-100-71-1067,1-1-1,0 0 1,1-1 0,-1 0-1,1-2 1,27 6 0,-18-6-410,1-2 0,0 0 1,0-2-1,1-1 0,-1-1 0,-1-1 1,1-1-1,0-1 0,43-15 1,-43 10 505,-1-1 0,0-1 0,-1-1-1,-1-2 1,33-25 0,-25 14 656,-1-2 0,-1-1 0,41-56 0,55-108 3115,-80 100-1806,-32 66-1096,0 1-1,1 1 0,2 0 0,18-24 1,-32 50-633,1-1 1,0 1 0,0-1-1,-1 1 1,1 0 0,-1-1-1,1 1 1,-1 0 0,1 0 0,-1 0-1,1 0 1,-1 0 0,0 1-1,1-1 1,1 3 0,2 9-50,-1 0 1,0 1 0,0-1 0,-2 1 0,0 0 0,1 17 0,-1-16-127,0 18-1681,-4 66 1,-6-11-6220,7-82 7169,-3 40-7913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0:19.3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0 129 9569,'2'-5'391,"-1"0"-1,1 1 1,0-1 0,0 1 0,1-1-1,-1 1 1,1 0 0,0 0 0,0 0-1,1 0 1,-1 0 0,1 1-1,0 0 1,-1 0 0,2 0 0,-1 0-1,0 0 1,0 1 0,10-4 0,5-1 183,0 1 1,1 1 0,-1 1 0,30-3 0,4-1 86,-22 3-443,1 1-1,0 1 0,-1 2 0,1 1 1,0 1-1,0 2 0,-1 1 0,48 13 1,-75-16-180,1 1 0,-1-1 1,1 1-1,-1 0 0,0 0 0,0 0 1,0 1-1,0 0 0,0-1 0,0 1 1,-1 1-1,1-1 0,-1 0 1,0 1-1,0 0 0,-1-1 0,1 1 1,-1 1-1,3 4 0,-2-2 10,-1 0-1,0 1 0,-1-1 1,0 1-1,0-1 0,0 1 1,-1-1-1,0 1 0,-1-1 1,1 1-1,-3 8 0,-6 24-598,-21 57 0,3-11-4562,24-66-627,5 9-3529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33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 7393,'0'-1'87,"-1"1"0,0 0 0,1 0 0,-1 0 0,1 0 0,-1 0 0,0 0 0,1 1 0,-1-1 0,1 0 0,-1 0 0,1 0 0,-1 0 0,0 1 0,1-1 0,-1 0 0,1 1 0,-1-1 0,1 0 0,0 1 0,-1-1 0,1 0 0,-1 1 0,1-1 0,0 1 0,-1-1 0,1 1 0,0-1 0,-1 1 0,1-1 0,0 1 0,19 7 2561,-17-7-434,18-1-383,-19 0-1733,0 0 1,0 0 0,0 0 0,0 0 0,0 0 0,0 0 0,0 0 0,0 0 0,0 1 0,0-1 0,0 0 0,0 1-1,0-1 1,0 1 0,0-1 0,0 1 0,-1 0 0,1-1 0,0 1 0,0 0 0,-1-1 0,1 1 0,0 0 0,-1 0 0,1 0-1,-1 0 1,1 0 0,-1-1 0,1 1 0,-1 0 0,0 0 0,1 0 0,-1 0 0,0 0 0,0 0 0,0 0 0,0 2-1,8 21 731,11 13 6003,-20-36-6835,-1-1 0,0 0 0,0 0 0,0 0 1,0-1-1,0 1 0,0 0 0,1-1 0,-1 1 0,0-1 0,0 1 0,-2-3 0,6-1-55,13 0 12,-12 3 66,-11 3-111,-19-4 98,24 2-61,22 0-342,-6 0 348,-21-1-27,-13 0 10,18 0 95,-18 4-76,16-2 40,1 0 0,0 1 1,0-1-1,0 1 1,0 0-1,0 0 0,-7 6 1,9-7 62,-2 3-49,1-1 24,0 1 1,-1-1 0,0 0 0,1 0-1,-9 4 1,10-5-31,-5 4-12,8-2-305,16-1-543,-9-3 658,-5 1-400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0:19.4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4792,'38'25'1189,"-22"-2"-557,3 9-208,-6-7-300,-1 1-348,-5-12-500,-4 15-1117,3-3 453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0:19.7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 40 6761,'-9'7'1138,"0"1"1,0 0-1,1 0 1,0 1-1,0 0 1,1 0-1,0 0 1,-9 19-1,10-14-635,1-1 0,0 1-1,1 0 1,1 0 0,0 0 0,-1 28 0,2-22-246,2-1 1,0 1-1,1 0 1,1-1-1,9 37 1,2 2 405,-12-57-640,-1-1 1,1 1 0,0-1 0,0 1-1,0-1 1,0 1 0,0-1 0,0 0-1,0 1 1,0-1 0,0 0 0,0 0-1,0 0 1,0 1 0,0-1 0,2-1-1,-2 2 36,0-1-29,0 0 0,0 0 0,0 0-1,0 0 1,0 0 0,-1 0-1,1 0 1,0 0 0,0 0-1,0-1 1,0 1 0,-1 0-1,1 0 1,0-1 0,0 1-1,0-1 1,-1 1 0,1-1 0,0 1-1,0-1 1,-1 1 0,1-1-1,-1 1 1,1-1 0,0 0-1,0 0 1,11-29 674,-10 18-450,0 0 0,-1 0-1,0-18 1,-15-84 1024,0-7-695,14 108-1072,0 1 1,0 0-1,2-1 1,-1 1-1,2 0 1,-1 0-1,7-17 1,-8 27 183,0 0 1,-1 1-1,1-1 0,0 1 1,0-1-1,0 1 1,0-1-1,0 1 1,0-1-1,0 1 0,2-2 1,-2 3-48,0-1 0,0 1 0,-1 0 0,1-1 1,0 1-1,0 0 0,0 0 0,0 0 0,-1 0 0,1 0 1,0 0-1,0 0 0,0 0 0,0 0 0,0 0 0,-1 0 1,1 0-1,0 1 0,0-1 0,1 1 0,13 4-9291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0:20.0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23 9925,'5'-5'1188,"6"-12"10676,-8 34-10220,-1 4-1215,-15 52 616,10-51-892,0-1 0,-2 0 0,-8 23-1,-7 7 67,3-9 94,14-34 359,8-17 576,2-4-1147,1 0-1,1 1 1,0 0-1,0 0 1,1 1 0,1 0-1,0 1 1,21-16 0,-7 8 34,1 1 0,0 2 0,39-17 0,-53 26-110,1 1-1,0 1 0,0 0 1,0 0-1,0 2 0,0-1 1,1 2-1,-1 0 0,1 1 1,14 1-1,-19 0-15,0 1-1,0 0 1,0 0-1,-1 1 1,1 0-1,-1 1 1,0 0 0,0 0-1,0 1 1,-1 0-1,1 0 1,-1 0-1,0 1 1,-1 1-1,1-1 1,5 8 0,1 4-56,0 1 0,0 0 1,-2 1-1,-1 0 1,10 26-1,31 112-3034,-15-39-4077,-18-74 1400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0:20.1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11389,'0'0'4344,"12"5"-2707,4 1 1423,3 0-2576,3-3-476,-12 11-2712,-1 0-2729,-9 3-4368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0:21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39 13145,'0'-1'209,"0"0"0,0 0 0,0 1-1,1-1 1,-1 0 0,0 0 0,0 0 0,1 0-1,-1 0 1,1 1 0,-1-1 0,1 0 0,-1 0-1,1 1 1,-1-1 0,1 0 0,0 1 0,0-1-1,-1 0 1,1 1 0,1-1 0,26-10 1585,37 3-432,-61 8-1101,84-2 895,-1 4 0,113 18 0,-88-8-718,1388 168 1309,-690-77-1442,1889 206 52,9-77 64,-1364-172 345,-7-75 288,-798-24-779,-22-45-1863,-401 51 521,-102 28 739,-1-1 0,1 0 0,-1-1-1,0-1 1,16-12 0,-26 18 148,0 0-1,-1 0 1,1 0 0,-1-1-1,0 1 1,1-1 0,-1 1-1,0-1 1,0 0 0,-1 0-1,1 0 1,-1 0 0,1 0-1,-1 0 1,0 0 0,0 0-1,0 0 1,0-1 0,-1 1-1,1-6 1,-2 6-277,0-1 0,0 0 0,0 1 1,0 0-1,-1-1 0,1 1 0,-1 0 0,0-1 1,0 1-1,0 0 0,0 0 0,-1 0 0,1 1 1,-1-1-1,0 1 0,0-1 0,0 1 0,-4-2 1,-44-24-9457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0:21.9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181 101 6113,'-17'-4'775,"0"2"1,0 1 0,-1 0-1,1 1 1,0 0 0,-20 4-1,-1 0 3950,35-6-2129,9-3-172,23-7 921,8 1-3641,25-2 1008,1 4 0,97-3 0,-82 7-418,581-14 825,-269 22-1410,351 6-1549,-297-5 42,341-17-2973,-166 0-2972,-241 11-715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0:22.4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87 9613,'-21'-16'1927,"21"16"-1901,0 0-1,1 0 1,-1 0 0,0 0 0,0 0 0,0 0 0,0-1-1,0 1 1,0 0 0,0 0 0,1 0 0,-1 0 0,0 0 0,0 0-1,0 0 1,0 0 0,0 0 0,0 0 0,0-1 0,0 1-1,0 0 1,0 0 0,0 0 0,1 0 0,-1 0 0,0 0 0,0 0-1,0-1 1,0 1 0,0 0 0,0 0 0,0 0 0,0 0-1,0 0 1,0 0 0,0-1 0,0 1 0,0 0 0,0 0 0,0 0-1,-1 0 1,1 0 0,0 0 0,0-1 0,0 1 0,0 0-1,0 0 1,0 0 0,0 0 0,0 0 0,0 0 0,0 0 0,0 0-1,-1 0 1,1 0 0,0-1 0,0 1 0,0 0 0,0 0-1,0 0 1,0 0 0,0 0 0,-1 0 0,1 0 0,0 0 0,0 0-1,0 0 1,17-9 533,1 0-1,1 1 0,0 2 1,0-1-1,0 2 1,0 1-1,1 0 1,32-1-1,149-2 461,-174 7-940,827 19 1728,664 104-1035,4 40-612,-1138-120-155,1711 137 19,-1775-173-90,-316-7 22,-7-2-454,-2-1 199,0 0 0,-1 1 0,0 0 0,1 0 0,-1 0-1,0 0 1,0 1 0,0 0 0,-11 0 0,-56 1-7509,46 4 10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1:53.2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7 319 9589,'-3'-21'2448,"0"-1"0,2 1 0,2-37 1,0 51-2206,0 0 0,0 0 1,1-1-1,0 1 0,0 0 0,1 1 1,0-1-1,0 0 0,0 1 0,1 0 1,0 0-1,1 0 0,-1 0 1,8-7-1,0 3-74,0 0 0,0 1 1,1 1-1,0 0 0,1 1 0,0 0 1,0 1-1,0 1 0,0 0 0,1 1 1,0 0-1,0 1 0,0 1 1,0 0-1,1 2 0,-1-1 0,20 3 1,-21-1-145,-1 1 0,0 0-1,0 1 1,0 1 0,0 0 0,-1 0 0,0 1 0,1 1 0,-2 0 0,1 0 0,-1 1 0,0 1 0,0 0 0,-1 1 0,0 0 0,-1 0 0,0 1 0,0 0 0,-1 0 0,7 13 0,-10-13-21,0 0 0,-1 0 1,0 1-1,-1 0 0,0 0 0,-1 0 1,0 0-1,0 0 0,-1 0 1,-1 0-1,0 0 0,-1 1 0,0-1 1,-3 14-1,-5 13 1,-2-1 1,-26 63-1,33-90-9,-124 244-171,14-34-536,113-218 693,-12 38-374,13-38 364,0 0-1,0 1 0,0-1 0,0 0 0,0 1 0,1-1 1,-1 0-1,1 1 0,-1-1 0,1 0 0,0 0 0,0 0 1,0 1-1,0-1 0,1 0 0,1 2 0,2 1-23,-1 0 0,1-1-1,0 0 1,0 0 0,0-1-1,0 1 1,0-1 0,1 0 0,0 0-1,0-1 1,0 0 0,0 0-1,0 0 1,0-1 0,0 0-1,0 0 1,1 0 0,-1-1-1,0 0 1,11-1 0,13-3-297,1 0 0,-1-2 0,31-11 0,-39 11 82,21-6-914,-1-3 1,0-1-1,73-39 0,-90 40-887,0-1 0,-2-2 0,43-38 0,-26 8-4084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1:53.6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445 1 8141,'-14'0'594,"1"1"0,0 1 0,0 0 0,0 1 0,0 0 0,0 1 0,0 1 0,1 0 0,0 0 0,0 2 0,-16 9 0,14-4-131,1 1 1,0 0-1,1 0 1,0 2-1,1-1 1,1 1-1,-10 20 1,-52 118 1284,50-96-1358,3 0 1,3 2 0,3 0-1,-13 119 1,24-130-293,2 0 0,2-1 1,2 1-1,2-1 0,2 0 0,2 0 0,2-1 1,2 0-1,33 70 0,-23-66-142,2-1-1,2-1 1,2-2 0,3 0 0,1-3 0,2 0-1,81 71 1,-81-84-99,0-3 0,3-1 0,0-1 0,1-3 0,1-1 0,52 18 0,-63-28 11,0-2 1,1-1 0,0-1-1,0-2 1,1-1-1,0-1 1,-1-2-1,1-1 1,55-8 0,-68 4 109,0 0 1,-1-1-1,0-1 1,0-1 0,0-1-1,-1 0 1,0-1-1,0-1 1,-1 0-1,-1-2 1,0 0 0,0 0-1,-1-1 1,-1-1-1,0 0 1,-1-1 0,0-1-1,-2 0 1,1 0-1,-2-1 1,0 0 0,-2 0-1,1-1 1,-2 0-1,6-26 1,-5 3 96,-1 0 1,-2 0-1,-2-1 1,-1 1-1,-3-1 1,-1 1-1,-2 0 1,-2 0-1,-1 1 1,-3 0-1,-16-44 1,4 26 60,-2 2 0,-2 0 1,-3 2-1,-2 1 0,-3 1 1,-73-84-1,84 110-63,-1 2 1,-1 0-1,-2 2 1,-39-26-1,52 38-129,-1 1-1,1 1 0,-2 1 1,1 0-1,-1 1 0,0 0 1,0 1-1,0 2 0,-1-1 1,-26 0-1,34 4-194,1 1 0,-1 0 0,1 1 0,0 0 0,-1 0 0,1 1 0,0 0 0,1 0 0,-1 1 0,0 1 0,1-1 0,0 1 0,0 1 0,-12 10 0,13-9-455,1-1 1,0 1 0,0 0 0,0 1 0,1-1 0,0 1 0,1 0 0,-1 0 0,-3 13 0,4-6-2030,0 0 0,-2 22 0,6-37 2702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1:58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139 387 6529,'-5'-18'548,"-11"-30"7365,15 45-6481,-8-16 1170,-16-53 3725,25 71-6251,-1 0 1,1 0-1,-1 0 0,1 1 0,-1-1 1,0 0-1,1 0 0,-1 0 0,0 1 1,0-1-1,0 0 0,1 1 0,-1-1 1,0 1-1,0-1 0,0 1 1,0 0-1,0-1 0,0 1 0,0 0 1,0-1-1,0 1 0,0 0 0,0 0 1,0 0-1,0 0 0,0 0 0,0 0 1,0 0-1,0 0 0,0 1 0,0-1 1,0 0-1,0 1 0,0-1 1,0 1-1,0-1 0,0 1 0,0-1 1,0 1-1,1-1 0,-1 1 0,-1 1 1,-1 2 1,1 1 1,-1-1-1,1 1 1,0 0-1,0 0 1,1 0-1,0 0 1,0 0-1,0 0 1,0 0 0,0 8-1,0 1 46,-16 261 1774,14-146-1442,1-79-329,2 1 0,2 0 1,14 79-1,-11-107-119,1 1-1,1-1 1,0-1 0,2 1 0,1-1 0,0-1 0,2 0 0,0-1-1,28 34 1,-26-38-61,1 0 0,1-2 0,0 1 0,1-2-1,0 0 1,1-2 0,1 1 0,0-2 0,26 10 0,-20-11-39,1-1 0,0-1 0,0-2 0,1 0 0,-1-2 0,1-1 0,29-1 1,-25-2 45,1-2 1,0-1-1,-1-1 1,0-2-1,0-1 1,-1-2 0,0 0-1,0-2 1,-2-2-1,33-19 1,-38 19 26,-1-2 0,-1 0-1,0-1 1,-1-1 0,-1-1 0,-1-1 0,0-1 0,-2 0 0,-1-1 0,0-1 0,-1 0 0,13-34-1,-13 20-25,-1 0 0,-2-1-1,-1 0 1,7-69-1,-12 34-262,-8-136 0,-17-49-1557,5 119-697,-2 50-5378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34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8 12709,'-2'-6'8710,"2"5"-8475,0 1 1,0 0-1,0 0 0,-1 0 1,1 0-1,0 0 1,0 0-1,0 0 0,-1 0 1,1 0-1,0 0 1,-1 0-1,-3 14 2593,0 23-2284,6 7 1275,13 70-1,0-1-628,-2 200-1153,-11-267-2641,15 87 0,-6-66-5290,-3-33 1523,-2-16-3887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1:59.0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35 241 8113,'-28'-81'10345,"27"79"-8706,0-2-27,0 1-1212,0-1 1,0 1-1,1-1 0,-1 1 0,1-1 0,-1 0 0,1 1 1,1-1-1,-1 1 0,0-1 0,1 0 0,0 1 0,0-1 1,0 1-1,2-7 0,-2 10-357,0-1 1,-1 1-1,1-1 1,0 1-1,0-1 1,0 1-1,0 0 1,-1-1 0,1 1-1,0 0 1,0-1-1,0 1 1,0 0-1,0 0 1,0 0-1,0 0 1,0 0-1,1 0 1,0 0 68,6 0-13,-1 0 0,0 0 0,0 1 0,0-1 0,0 2 0,0-1 0,0 1 0,0 0 0,-1 0 0,1 1 0,-1 0 1,1 0-1,8 7 0,7 4 98,-1 1 1,26 25 0,-37-30-154,-1 0 1,0 1-1,0 1 1,-1-1-1,0 1 1,-1 1-1,10 24 1,-1 6 51,11 44 0,-26-81-101,1 3 5,0 0 1,-1 0-1,0 1 1,-1 16-1,2 9 100,-2-31 19,11-20 48,71-131-135,19-29-53,-86 154 13,1 0 1,1 2-1,0 0 1,2 1 0,31-26-1,-41 39 31,0 0-1,0 0 1,1 1-1,0 0 1,0 1-1,0 0 1,0 1-1,1 0 0,-1 0 1,1 1-1,-1 1 1,1 0-1,0 0 1,0 1-1,0 0 1,-1 1-1,1 0 1,0 1-1,-1 0 1,1 1-1,-1 0 1,1 1-1,-1 0 0,0 0 1,-1 1-1,1 0 1,-1 1-1,0 0 1,-1 0-1,1 1 1,-1 1-1,10 11 1,-4-3-13,-1 1 0,-2 1 0,1 0 1,-2 1-1,0 0 0,-2 0 0,0 1 1,6 23-1,2 22-8,9 83 1,-22-125-3,12 121-1249,2 14-1334,-13-127-136,-2 53 0,1-6-5863,4-27-3349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1:59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139 920 12473,'-38'-23'4817,"34"20"-2437,3 2-1996,0 0 0,0 0 0,-1 0 0,1-1 0,0 1 0,0 0 0,0-1 0,0 1 0,1 0 0,-1-1 0,0 1 0,1-1 0,-1 0 0,1 1 0,-1-1 0,1-2 0,5-10 167,1 1 1,1-1-1,1 1 0,0 1 0,11-15 0,19-29 179,-12 9-487,-1-2 0,-3 0 0,-1-2 0,-3 0 0,12-58 0,-28 101-236,25-133 564,-24 122-488,-2-1-1,0 1 1,-1-1 0,-1 0-1,-4-23 1,4 39-83,1 0 0,-1 1 0,0-1 0,-1 1 0,1-1 0,-1 1 0,1 0 0,-1 0 0,0-1 0,0 1 0,0 0 0,-1 1 0,1-1 0,-1 0 0,0 1 0,1-1 0,-1 1 0,0 0 0,0 0 0,-1 0 0,-4-2 0,4 2 0,0 1 0,-1 0 0,1 0 0,-1 1 0,1-1 0,-1 1 0,1 0 0,-1 0 0,1 0 0,-1 1 0,1-1 0,0 1 0,-1 0 0,1 1 0,0-1 0,-1 1 0,-5 3 0,-3 2 0,0 2 0,1-1 0,0 2 0,1-1 0,0 2 0,1-1 0,0 1 0,0 1 0,1 0 0,1 0 0,0 1 0,0 0 0,2 1 0,-1-1 0,-3 16 0,4-13 0,1 1 0,0 0 0,2 0 0,0 0 0,1 0 0,0 0 0,2 1 0,0-1 0,1 0 0,1 1 0,0-1 0,9 31 0,0-20 0,0-1 0,2 0 0,1-2 0,23 34 0,79 92 0,-45-61 0,-39-49 0,-9-14 0,-2 1 0,-1 2 0,26 49 0,-42-72 0,-1 0 0,0 1 0,0 0 0,-1-1 0,0 1 0,0 0 0,0 0 0,-1 0 0,-1 1 0,1-1 0,-1 0 0,-1 0 0,0 0 0,0 0 0,0 0 0,-1 0 0,0 0 0,-1 0 0,0-1 0,0 1 0,-4 6 0,-3 0 3,0 0 0,0-2 0,-2 1 0,0-1 0,0-1 0,-1 0 0,0-1 0,-1 0 0,0-1 1,0-1-1,-29 13 0,-14 2-89,-107 27 0,159-48 74,3-2-202,0 1-1,0 0 1,-1-1 0,1 1-1,0-1 1,0 1-1,0-1 1,-1 0 0,1 0-1,0 0 1,0 0-1,0 0 1,-1-1 0,1 1-1,0-1 1,0 1-1,0-1 1,-3-1 0,5 1 32,-1 0 0,0 0 0,1 0 0,-1 0 0,0 0 1,1 0-1,0 0 0,-1 0 0,1 0 0,-1 0 1,1 0-1,0 0 0,0 0 0,0 0 0,0 0 1,0 0-1,0-1 0,0 1 0,0 0 0,0 0 1,0 0-1,1 0 0,-1 0 0,1-2 0,2-6-1161,1 0-1,0 1 0,1-1 0,0 1 1,0 0-1,9-11 0,-6 11-1541,1 0 0,-1 0 1,15-8-1,-23 15 2813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00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52 295 11473,'15'-48'4836,"-15"47"-4528,0 0-1,0 0 1,0 0-1,0 0 1,0 0-1,0-1 1,0 1-1,0 0 0,0 0 1,0 0-1,0 0 1,-1 0-1,1 0 1,0 0-1,-1 0 1,1-1-1,-1 1 0,0 0 1,1 1-1,-1-1 1,0 0-1,1 0 1,-2-1-1,-17-13 5644,9 11-3699,20 11-1402,-10-7-849,1 1-1,0-1 1,-1 1 0,1 0-1,0-1 1,-1 1 0,1 0-1,-1 0 1,1-1 0,-1 1-1,1 0 1,-1 0 0,1 0-1,-1-1 1,0 1 0,0 0-1,1 0 1,-1 0 0,0 0-1,0 0 1,0 0 0,0 0-1,0-1 1,0 1 0,0 0-1,0 0 1,-1 0 0,1 0-1,0 0 1,0 0 0,-1 0-1,1-1 1,0 1 0,-1 0-1,1 0 1,-1-1 0,1 1-1,-1 0 1,-1 1 0,2-1-2,-15 23 1,12-19 0,-1 0 0,1 1 0,1-1 0,-1 0 0,1 1 0,0 0 0,0 0 0,1-1 0,-1 1 0,1 0 0,1 0 0,-1 9 0,1-13 0,0 0 0,0 1 0,0-1 0,0 1 0,0-1 0,1 0 0,-1 0 0,1 1 0,0-1 0,-1 0 0,1 0 0,0 0 0,0 0 0,1 0 0,-1 0 0,0 0 0,1 0 0,1 2 0,1-1 0,0 1 0,0-1 0,0 0 0,1-1 0,-1 1 0,1-1 0,7 3 0,-10-4 0,-1 0 0,1 0 0,0 0 0,-1 0 0,1-1 0,0 1 0,0-1 0,0 1 0,-1-1 0,1 0 0,0 0 0,0 1 0,0-1 0,0-1 0,0 1 0,-1 0 0,1 0 0,2-1 0,5-1 0,4 1 0,1-1 0,-1 0 0,22-7 0,5-1 0,-17 8 0,-18 8 0,-5-3 0,13 13 0,0 2 0,16 31 0,-19-30 0,0-1 0,2-1 0,16 20 0,-26-35 0,10 13 0,1-1 0,1 0 0,0-1 0,1-1 0,0 0 0,0-1 0,19 9 0,-34-20 0,12 7 0,-1-1 0,1 0 0,0-1 0,0 0 0,1-1 0,-1-1 0,1 0 0,0 0 0,0-1 0,0-1 0,15 0 0,-13-3 0,0-1 0,0 0 0,0-2 0,-1 1 0,1-2 0,-1 0 0,0 0 0,-1-2 0,0 1 0,0-2 0,0 0 0,-1 0 0,-1-1 0,1-1 0,-2 0 0,1 0 0,8-14 0,15-23 0,-3-1 0,-2-2 0,26-64 0,-26 55 0,96-208-82,-117 287 164,-7-4-82,-1 0 0,0 0 0,-1-1 0,-1 1 0,0 0 0,-5 14 0,-1 17 0,-20 182 0,15-155 32,-4 13-230,-7 128 0,20-162-2002,-1 1-3410,7-16-4115,2-12-2159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00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18 123 10825,'0'0'81,"-1"0"-1,0 0 1,1 0-1,-1 1 1,1-1-1,-1 0 1,0 0-1,1 0 1,-1-1-1,1 1 1,-1 0 0,0 0-1,1 0 1,-1 0-1,1 0 1,-1-1-1,1 1 1,-1 0-1,1-1 1,-1 1 0,1 0-1,-1-1 1,1 1-1,-1 0 1,1-1-1,-1 1 1,1-1-1,0 1 1,-1-1-1,1 1 1,0-1 0,-1 1-1,1-1 1,0 0-1,0 1 1,0-1-1,-1 1 1,1-1-1,0 0 1,0 1 0,0-1-1,0 0 1,11-31 3213,-7 24-2493,-2 4-581,0 0 1,1 1-1,-1-1 0,1 1 1,0 0-1,0 0 1,0 0-1,0 0 1,1 0-1,-1 1 0,1-1 1,-1 1-1,1 0 1,0 0-1,0 0 1,0 1-1,0-1 0,5 0 1,9-2 252,1 0 0,33-2 1,-41 5-255,24-1 11,0 2 0,0 0 0,0 3 0,0 1 0,0 1 0,-1 2-1,49 16 1,-73-19-209,1 0-1,-1 1 0,0 0 0,0 1 0,11 8 1,-19-12-8,1 0 0,0 0 0,-1 1 1,1-1-1,-1 1 0,0-1 1,0 1-1,0 0 0,0 0 0,-1 0 1,1 0-1,-1 0 0,1 0 1,-1 0-1,0 1 0,-1-1 0,1 0 1,0 1-1,-1-1 0,0 1 0,0 5 1,-1-2 2,-1 0 1,0 0-1,0-1 1,0 1-1,-1 0 0,0-1 1,0 0-1,-1 0 1,1 0-1,-2 0 1,1 0-1,0-1 1,-1 0-1,-11 9 0,-7 5-164,-1 0 0,-33 17 0,43-28-42,-39 23-837,31-19-1114,0 0-1,-24 20 0,32-17-3866,9 3-3624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01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110 227 10653,'37'-18'2680,"49"-16"-1,19-8 862,-68 27-2788,-30 13-589,0-1 1,0 0-1,-1 0 0,1 0 0,-1-1 1,0 0-1,8-7 0,-13 8-83,0 0 0,0 0 0,-1-1 0,1 1 0,-1-1 0,0 1 0,0 0 0,0-1 0,-1-4 0,0 6 16,0-1 0,0 0 0,-1 1 0,1-1 0,-1 1 0,1 0 0,-1-1 0,0 1 0,0 0 0,0 0 0,0 0 0,0 0 0,0 0 1,0 1-1,-1-1 0,1 1 0,-1-1 0,1 1 0,-1 0 0,0 0 0,1 0 0,-1 0 0,0 1 0,0-1 0,1 1 0,-1 0 0,-4-1 0,-8 0 384,0 1 1,1 0-1,-29 4 0,28-1-185,0 0 1,0 1-1,0 0 0,1 2 0,-1 0 0,1 0 0,1 1 0,-1 1 0,1 0 0,0 1 0,1 0 0,-22 23 0,25-24-194,1 2 0,0-1 0,1 1-1,0 0 1,0 1 0,1 0 0,1 0 0,0 0 0,0 1 0,1-1 0,0 1 0,1 0 0,1 0 0,0 1 0,0-1 0,1 21 0,2-25-293,0 1 1,1-1 0,0 0 0,0 0 0,1 1 0,0-2 0,0 1-1,1 0 1,0-1 0,0 1 0,1-1 0,-1 0 0,2 0-1,-1-1 1,1 0 0,0 0 0,0 0 0,12 7 0,-6-5-914,0 0 1,1 0 0,-1-1-1,18 6 1,-15-7-1701,0-1-1,1-1 1,24 4 0,10-1-6519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01.2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1 174 10793,'13'-11'7701,"-10"14"-6625,19 17-595,-1 1 0,0 1 0,-2 1 0,-1 1 0,-1 0 0,0 2 0,12 26 0,-7-4-164,-3 1 0,27 99 0,-39-117-251,-2-1 0,-2 1 1,0 0-1,-2-1 0,-1 1 1,-7 47-1,1-33 143,6-40-108,-4-7 87,-4-2-52,5 3-101,1 0 0,-1 0 0,1 0 0,0-1 0,0 1 0,-1-1 0,1 1 0,0-1 0,0 1 0,0-1-1,1 0 1,-1 0 0,0 0 0,1 0 0,-1 0 0,1-1 0,0 1 0,-1 0 0,1-1 0,0 1 0,1-1 0,-1 1 0,-1-5 0,0-10 39,0 0 1,2-1-1,0 1 1,0-1-1,2 1 1,0-1-1,1 1 1,1 0-1,0 0 1,12-28-1,9-14-527,52-87 0,-69 132 301,124-196-2564,-105 175 929,0 1 0,2 1-1,53-47 1,-37 49-3329,0 11-2986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01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28 195 9317,'0'0'50,"0"-1"0,0 1 1,1 0-1,-1 0 0,0 0 1,0 0-1,0 0 0,0 0 0,1 0 1,-1-1-1,0 1 0,0 0 1,0 0-1,0 0 0,1 0 0,-1 0 1,0 0-1,0 0 0,0 0 1,1 0-1,-1 0 0,0 0 1,0 0-1,0 0 0,1 0 0,-1 0 1,0 0-1,0 0 0,0 0 1,1 0-1,-1 0 0,0 1 0,0-1 1,0 0-1,0 0 0,1 0 1,-1 0-1,0 0 0,0 0 0,0 0 1,0 1-1,0-1 0,0 0 1,1 0-1,-1 0 0,0 0 0,0 1 1,0-1-1,0 0 0,0 0 1,0 0-1,0 1 0,0-1 0,0 0 1,0 0-1,0 0 0,0 1 1,0-1-1,0 0 0,0 0 1,0 0-1,0 1 0,0-1 0,0 0 1,0 0-1,0 0 0,0 0 1,-1 1-1,-9 22 2755,6-17-1936,1 0 0,0 0-1,1 0 1,-4 12 0,2 20 1045,1 0 0,3 48 0,2-55-1342,1 0 0,2 0 0,1-1 0,1 0 0,22 59 0,-21-72-372,2-1-1,11 18 1,-9-17 23,-11-14-187,1-1 0,0 1 0,1 0 0,-1-1 1,0 0-1,1 1 0,-1-1 0,1 0 0,0 0 0,-1-1 0,1 1 0,0-1 0,0 1 0,0-1 1,0 0-1,0 0 0,1 0 0,-1 0 0,0-1 0,0 1 0,1-1 0,-1 0 0,0 0 0,1 0 1,-1 0-1,0-1 0,0 0 0,1 1 0,-1-1 0,0 0 0,0 0 0,0-1 0,5-2 0,3-2 5,0 0 0,0 0 0,-1-1 0,0-1 1,0 0-1,-1 0 0,14-16 0,-6 1-5,0 0 0,-1-1 0,-2-1 1,19-40-1,33-113-1162,12-27-3075,-68 185 3145,31-60-2741,-8 31-5500,-18 36 89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01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10269,'19'29'2544,"-25"-6"1849,3-3-2553,3 2-336,-3-2-268,3 0-244,0 6-208,6 17-536,-3-29-452,0 12-576,1 3-888,5-15-764,7 12-3153,-7-15-4572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01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12929,'0'0'4961,"19"6"-3977,3 11-444,0 9-528,4 8-640,2 6-764,1 6-553,0 5-2551,-1 7-3485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02.1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36 277 12357,'-6'-20'249,"-23"-95"10698,29 111-10689,0 0 0,0 0-1,1 0 1,-1 0 0,1 0-1,0 0 1,0 1-1,1-1 1,-1 0 0,1 0-1,0 1 1,0-1-1,0 1 1,0 0 0,1-1-1,-1 1 1,1 0-1,3-2 1,0-2 12,1 0 1,1 1-1,-1 0 0,1 0 1,0 1-1,17-9 0,-15 10-181,1 1-1,0-1 0,0 2 1,1 0-1,-1 0 1,0 1-1,1 0 1,-1 1-1,1 0 0,-1 1 1,1 0-1,-1 1 1,0 1-1,0-1 1,0 2-1,0-1 1,0 2-1,-1-1 0,0 2 1,17 10-1,-17-10-78,0 1 0,-1 1-1,0 0 1,0 0 0,-1 1 0,0 0 0,-1 0-1,0 1 1,0 0 0,-1 0 0,0 1-1,-1 0 1,0-1 0,-1 2 0,0-1-1,-1 1 1,0-1 0,0 1 0,0 22-1,-3-20-8,0 0 0,-2 0 0,1-1 0,-2 1-1,0 0 1,-1-1 0,0 0 0,-1 0 0,0 0 0,-1 0-1,0-1 1,-1 0 0,-11 15 0,-9 6-763,-1-1 0,-2-1 0,-32 26-1,7-14-2195,35-31-815,1 1-4162,5-5-3770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35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308 83 5092,'-6'1'1166,"0"-1"0,0-1-1,0 1 1,0-1-1,-8-2 1,7 2-1028,6 1 69,0-1-1,0 1 0,0-1 0,0 1 0,0-1 0,0 1 0,0-1 1,0 0-1,1 1 0,-1-1 0,0 0 0,0 0 0,1 1 0,-1-1 1,0 0-1,1 0 0,-1 0 0,1 0 0,-1 0 0,1 0 0,0 0 1,-1 0-1,1 0 0,0 0 0,0 0 0,0 0 0,-1 0 0,2-2 1,-2 1-76,1 0 1,0-1 0,0 1 0,0 0 0,1 0 0,-1 0-1,0 0 1,1 0 0,-1 0 0,1 0 0,0 0 0,1-2 0,0 2-86,1 0 1,0 0 0,-1 0 0,1 0 0,0 0 0,0 0 0,0 1 0,1 0 0,-1-1 0,0 1 0,1 0 0,-1 1 0,0-1 0,7 0 0,56 0 274,-45 1-246,-14 1-56,1-1 1,-1 2 0,0-1 0,-1 1 0,1-1-1,0 2 1,0-1 0,-1 1 0,1 0 0,9 7 0,-13-8-18,-1-1 1,1 1 0,-1 0 0,0-1 0,1 1 0,-1 0 0,0 1 0,0-1-1,0 0 1,-1 0 0,1 1 0,-1-1 0,1 1 0,-1 0 0,0-1 0,0 1-1,0 0 1,0 0 0,0-1 0,-1 1 0,1 0 0,-1 0 0,0 0 0,0 0-1,0 0 1,0 0 0,-1 0 0,0 4 0,-3 2 2,1 0 0,-2 0-1,1 0 1,-1-1 0,0 0 0,-1 0 0,0 0 0,0-1-1,-10 9 1,-13 10-5,-32 22 1,19-16 11,31-23-39,0 0 1,1 1-1,0 0 0,0 1 0,1 0 0,-11 16 0,18-24 22,1 0-1,-1 0 0,1 0 0,0 0 0,0 0 0,0 0 0,0 0 0,0 0 0,1 1 0,-1-1 0,1 0 0,0 0 0,0 1 0,0-1 0,0 0 0,1 0 0,-1 1 0,1-1 0,0 0 0,0 0 0,0 0 0,0 0 0,1 0 0,-1 0 0,1 0 0,0-1 0,0 1 0,0 0 0,0-1 0,0 0 0,0 1 0,1-1 1,4 3-1,11 13-47,29 33 1,-47-49 53,1 0 0,-1 1 0,0-1 0,0 0 0,0 0 0,0 0 0,0 0 0,-1 0 1,1 0-1,-1 0 0,1 0 0,-1 0 0,0 0 0,-1 2 0,0-2 0,0 0 0,-1-1 0,1 1 0,-1 0 0,1-1 0,-1 0 0,0 1 0,0-1 0,1 0 0,-1 0 0,0-1 0,0 1 0,-6 0 0,-46 2-165,35-3-39,-15 4-435,26-3 70,-1 1-1,0-2 1,0 1 0,1-1 0,-1-1 0,-17-2-1,19 1-97,-18-6-875,3-1-3001,7 1-1656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02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0 562 10509,'36'-2'2833,"0"-2"-1,46-11 1,-37 7-2038,-2 0-127,-1-1-1,74-26 1,-76 9-410,-32 20-204,-7 4-39,-1 0 0,-1 0 0,1 0 0,0 0 0,0 0 0,-1 0 0,1 0 0,-1 0 0,0 0-1,1 0 1,-1 0 0,0 0 0,0 0 0,-2-1 0,1 1 6,0 0 0,0 1-1,0 0 1,-1-1 0,1 1 0,0 0-1,-1 0 1,1 0 0,-1 1-1,1-1 1,-1 0 0,0 1-1,1 0 1,-1 0 0,1 0 0,-1 0-1,-4 1 1,-47 9 194,46-8-158,-9 2 113,1 1 0,-1 1 0,1 0 0,1 2 0,-1-1 0,1 2 0,0 0 0,1 1 0,0 0 0,1 1 0,0 0 0,1 1 0,0 1 0,1 0 0,0 1 0,1 0 0,0 0 0,2 1 0,-11 22 0,17-31-122,0-1-1,1 1 0,-1-1 1,1 1-1,0 0 0,1 0 1,-1-1-1,1 1 0,0 0 1,1 0-1,-1 0 0,1-1 1,0 1-1,4 10 0,-2-8-18,1-1-1,0 1 1,0-1 0,1 0-1,0 0 1,0 0-1,0-1 1,1 0 0,9 8-1,4 0-195,0 0 0,1-1 0,1-1 0,0-1 0,0-1 0,32 10 0,-17-9-232,-1-2 1,1-2-1,1-1 0,-1-1 1,72-1-1,-55-7-14,-1-1-1,1-3 1,78-20 0,-106 21 350,1-2 0,-1 0-1,-1-1 1,0-2 0,0-1 0,-1 0 0,0-2-1,-1 0 1,-1-2 0,34-31 0,-41 31 82,0 0 0,-1-1 0,-1-1 1,-1 1-1,17-36 0,-27 51-9,0 0-1,0 0 1,0 0-1,-1-1 1,1 1 0,0 0-1,-1 0 1,0-1-1,1 1 1,-1 0-1,0-1 1,0 1 0,0 0-1,-1-1 1,1 1-1,0 0 1,-1-1 0,0 1-1,1 0 1,-1 0-1,-1-3 1,0 3 3,1 1-1,-1-1 1,0 0 0,0 1-1,0-1 1,0 1 0,0-1-1,0 1 1,0 0 0,-1 0-1,1 0 1,0 0 0,0 0-1,-1 1 1,1-1 0,-4 0-1,-3 0 19,0 1 0,-1-1 0,1 1 0,-1 1 0,1 0 0,0 0 0,0 1 0,-12 4 0,8-1-5,1 1 1,0 0 0,0 1-1,1 0 1,-1 1 0,2 0-1,-1 1 1,1 0 0,0 1-1,1 0 1,-10 14 0,10-10 4,-1 0 0,2 0 1,0 1-1,0 1 0,2-1 1,0 1-1,1 0 0,-5 22 1,9-35-26,1 1-1,-1-1 1,0 1 0,1-1 0,0 1 0,0 0-1,0-1 1,0 1 0,1-1 0,-1 1 0,1-1-1,0 1 1,0-1 0,0 1 0,0-1 0,1 0 0,-1 1-1,1-1 1,0 0 0,0 0 0,0 0 0,1-1-1,-1 1 1,0 0 0,6 3 0,-4-4-8,0 0 0,0 0 0,0 0 0,0-1 0,0 0-1,0 0 1,0 0 0,1 0 0,-1-1 0,0 1 0,1-1 0,-1 0 0,0-1 0,1 1 0,-1-1 0,0 1 0,1-2 0,-1 1 0,7-3 0,10-5-16,-1-2-1,0 0 1,0-1 0,-1-1 0,-1-1 0,0-1-1,-1 0 1,0-1 0,-1-1 0,-1 0 0,-1-1-1,-1-1 1,12-21 0,2-8 16,-3 0-1,-1-1 1,-3-2-1,20-75 1,0-77 538,-14 60 862,-22 123-573,-7 37 708,-56 337 492,9-59-4266,27-178-738,11-61-2000,-6 60 0,17-22-5914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17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1483 7757,'-17'5'725,"-3"-1"324,3-4 9867,18 0-10829,0 0 1,-1 0 0,1 0 0,0 0 0,-1 0 0,1 0 0,0-1 0,-1 1 0,1 0 0,-1 0 0,1 0-1,0-1 1,-1 1 0,1 0 0,-1-1 0,1 1 0,-1-1 0,1 1 0,-1 0 0,1-1 0,-1 1 0,1-1-1,-1 1 1,0-1 0,1 1 0,-1-1 0,0 0 0,1 1 0,-1-1 0,0 1 0,0-1 0,0 0 0,1 0-1,-2-20 4621,1 20-4672,0-1 0,-1 0 0,1 1 0,0-1 0,0 0-1,0 1 1,0-1 0,0 0 0,1 1 0,-1-1 0,0 1 0,1-1 0,-1 0 0,1 1 0,0-1 0,-1 1 0,1-1 0,0 1 0,0 0 0,0-1 0,2-1 0,30-34 124,-20 23-81,23-34-22,-2-1 1,-2-1-1,-3-1 1,38-93-1,62-229-93,-99 277 49,11-35-3,-7-3 0,21-156 0,-55 285 7,-21 12 54,15-4-56,1 1-1,-1-1 1,1 1 0,0 0 0,0 0 0,0 0 0,0 1 0,1-1-1,-1 1 1,-5 9 0,-35 63 134,39-67-129,-33 66 183,3 2 0,-42 133 0,59-147-98,4 1 1,2 0 0,-7 131-1,19-159-103,2-1 0,2 1-1,2-1 1,0 0 0,3 0 0,1-1 0,2 0-1,1 0 1,1-1 0,2-1 0,36 57 0,-7-22-233,93 109 0,69 46-509,-116-129 339,-73-76 308,5 5-43,0 1 0,26 38-1,-44-56 125,0 0 0,-1 0 0,1 0 0,-1 1 1,-1-1-1,1 1 0,-1-1 0,0 1 0,0 0 0,-1 0 0,0 0 0,0 0 0,-1 0 0,0 0 0,0 0 0,0 0 0,-3 8 0,1-9 20,0-1 0,0 1 0,-1-1 0,0 1 0,-1-1 0,1 0 0,-1 0 0,0-1 0,0 1 0,0-1 0,-1 0 0,1 0 0,-1 0 0,0-1 0,0 0 0,0 0 0,-11 5 0,-10 3 70,0-2 0,-45 11 0,58-16-49,-73 15 260,-174 16 0,-92-26-89,340-9-440,1-1 0,0 0 0,-1-1 0,1 0 1,0 0-1,-14-6 0,24 8 132,0 0 1,0-1-1,0 0 1,0 1-1,0-1 1,1 1-1,-1-1 0,0 0 1,0 0-1,0 1 1,0-1-1,1 0 1,-1 0-1,0 0 1,1 0-1,-1 0 0,1 0 1,-1 0-1,1 0 1,0 0-1,-1 0 1,1 0-1,0 0 0,0 0 1,-1-1-1,1 1 1,0 0-1,0 0 1,0 0-1,0 0 1,1 0-1,-1 0 0,0-1 1,0 1-1,1 0 1,0-1-1,0-3-331,1 1 0,0 0 1,0 0-1,0 0 0,1 1 0,0-1 0,5-6 0,-3 6-515,0-1 0,1 1 0,0 0 0,-1 1 0,1 0 0,10-4 0,53-20-10019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17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451 11 9889,'9'-11'5849,"-20"22"-3242,-20 23-256,-185 239 371,23-31-2891,185-230 122,7-10 5,5-3-9,24-8 41,-1-2 0,0 0-1,37-23 1,-34 17 41,0 2-1,53-18 1,-62 26 27,0 2 1,1 0-1,0 2 1,0 0-1,0 1 0,0 1 1,27 3-1,-38-1-35,0 1 0,0 0 0,-1 1 0,1 0 0,-1 1 0,0 0 0,0 0 0,0 1 1,0 0-1,-1 1 0,0 0 0,0 1 0,-1 0 0,1 0 0,-2 1 0,13 14 0,-8-4-280,-1 0 0,-1 1 1,0 1-1,-1-1 0,10 36 0,0-2-3136,4-2-3507,-5-20-2301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17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52 12845,'1'-6'465,"0"3"-168,-1 1 0,1 0 0,-1-1 0,0 1 0,1-1 0,-1 1 0,0-1 0,0 1 0,-1-1 0,1 1 0,0-1 0,-1 1 0,0-1 0,1 1 0,-3-4 0,2 3 1959,-2 5-376,1-1-1677,0 0 0,0 1 0,0-1 0,0 1 0,0-1 0,0 1 0,1 0 0,-1 0 0,0 0 0,1 0 0,0 0 0,-1 0 0,1 0 1,0 0-1,0 0 0,0 1 0,1-1 0,-1 0 0,0 4 0,0 4 141,0-1 0,0 1 0,3 17 0,-1 0 244,-4 75 1469,-25 171-1,6-156-1927,-42 131 0,63-246-144,-82 297-3605,71-244 2054,2 0 0,3 0-1,0 85 1,8-119 603,0-1 1,1 1-1,9 32 0,-9-45 233,1 1 1,0-1-1,0 0 0,1 0 0,0 0 1,0-1-1,1 1 0,0-1 0,0 0 1,1 0-1,6 6 0,27 14-6372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18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480 32 9449,'8'-24'2367,"-7"19"-247,-4 5-295,-2-1-1519,0 0-1,-1 1 1,1 0-1,0 0 0,0 0 1,-1 0-1,1 1 1,0 0-1,0 0 0,0 1 1,0-1-1,0 1 1,0 0-1,0 0 0,-6 5 1,-40 22 667,2 2 1,-68 55 0,92-64-855,0 1 0,2 1 0,1 2 0,1 0 0,-30 48 0,49-71-117,0 0 0,1 0 0,-1 1 1,1-1-1,0 1 0,0-1 0,0 0 0,0 1 1,0 6-1,0-9-1,2 0-1,-1 1 1,0-1 0,0 1 0,0-1 0,1 1 0,-1-1-1,0 0 1,1 1 0,-1-1 0,1 0 0,0 0-1,-1 1 1,1-1 0,0 0 0,0 0 0,2 2-1,-1-1 5,1 0 0,0-1 0,0 0-1,0 1 1,0-1 0,0 0-1,0 0 1,0-1 0,0 1-1,0-1 1,0 1 0,1-1-1,-1 0 1,0 0 0,0 0-1,0-1 1,0 1 0,0-1-1,5-1 1,0 0 11,1 0 1,-1 0-1,1 1 1,0 0-1,-1 1 1,1 0-1,0 0 1,-1 1-1,1 0 1,-1 1-1,1 0 1,-1 0-1,0 1 1,0 0-1,0 0 0,0 1 1,0 0-1,0 0 1,-1 1-1,0 0 1,0 0-1,-1 0 1,9 9-1,8 7-629,0 1-604,33 23 1,-45-37-1404,1-2 0,-1 1 0,19 6 0,-6-4-5678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18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 8969,'3'-5'389,"-2"1"-69,1 1 1,0 0-1,-1 0 1,1 0-1,1 0 1,-1 0-1,0 1 1,1-1-1,-1 1 1,1-1-1,3-1 1,-4 4-96,1 0 0,-1 0 0,0 0 1,0 1-1,0-1 0,1 1 0,-1 0 0,0-1 1,0 1-1,0 0 0,0 0 0,0 1 0,-1-1 1,1 0-1,0 0 0,0 1 0,1 1 0,0 0 188,12 8-134,-2 1 0,0 1 1,-1 0-1,0 1 0,0 0 1,-2 1-1,0 0 0,-1 0 1,0 1-1,-1 0 0,-1 1 1,0 0-1,-2 0 0,0 0 1,-1 1-1,3 22 0,-3-7 66,-1 0-1,-2 0 0,-1 0 0,-2 0 0,-1 0 0,-2 0 0,-1-1 1,-11 35-1,11-50 656,-1 0 1,-13 24 0,18-38-487,4-8-80,5-15-193,-2 6-239,1 0-1,0 0 0,1 1 0,0 0 0,15-20 1,-21 32-27,170-230-4508,-84 133-9,-26 35-1420,21-13-5707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18.7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453 126 6097,'-7'13'242,"3"-6"349,0 0 0,1 0 0,0 1 0,0-1 0,-2 9 0,4-13-391,1-1 1,0 1-1,0-1 0,0 1 0,0-1 0,0 1 1,1-1-1,-1 0 0,1 1 0,-1-1 0,1 1 1,0-1-1,0 0 0,0 1 0,0-1 0,0 0 0,1 0 1,-1 0-1,1 0 0,2 3 0,10 10 416,0 0-1,2-1 1,0 0-1,0-2 1,30 19 0,-36-26-448,-1-1 1,1 1 0,0-2 0,0 1-1,0-1 1,0-1 0,1 0 0,-1-1-1,1 0 1,-1 0 0,1-1 0,-1 0-1,13-2 1,-19 0-78,0 1 0,0 0 0,0-1 0,0 0 0,0 0 0,0 0 0,0-1 0,0 1 0,-1-1 0,0 0 0,1 0 0,-1 0 0,0-1 0,0 1 0,-1-1 0,1 1-1,-1-1 1,0 0 0,0 0 0,3-7 0,0-2 285,0 0 0,-1 0-1,0-1 1,-1 1 0,2-23 0,-4 4 1434,-6-58 1,1 11 1026,4 75-1055,-1 9-1587,-14 282-170,11-172-28,6 99 3,16 140 0,-17-327 0,32 513 0,-37 0 0,3-528 0,-13 134 0,11-129 0,-1-1 0,0 0 0,-1 0 0,0 0 0,-1-1 0,-14 25 0,16-34 0,0 0 0,-1 0 0,0-1 0,0 1 0,0-1 0,-1 0 0,1 0 0,-1-1 0,0 0 0,-1 0 0,-11 5 0,7-4 0,-1-1 0,0 0 0,0-1 0,-1 0 0,1-1 0,-18 1 0,-1-3 0,-1-1 0,1-2 0,0-1 0,-54-14 0,56 11 0,0-2 0,0-1 0,1-1 0,1-2 0,0 0 0,1-2 0,0-1 0,-35-28 0,52 36 0,0 0 0,1-1 0,0 1 0,0-1 0,0-1 0,2 0 0,-1 0 0,1 0 0,1-1 0,-1 0 0,2 0 0,0 0 0,0 0 0,1-1 0,0 0 0,1 1 0,1-1 0,-1 0 0,2 0 0,0 0 0,0 0 0,1 0 0,1 0 0,3-14 0,3-1-40,1 1 0,1 0-1,1 1 1,1 0 0,1 1 0,32-44-1,0 11-551,75-75 1,-49 64-1493,3 3 1,127-86 0,-78 72-3691,144-67 0,-105 72-4746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18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83 124 6997,'-47'17'2668,"46"-17"-2506,0 1 0,0-1 1,0 0-1,0 0 0,0 0 1,0 0-1,0 0 0,-1 0 0,1 0 1,0-1-1,0 1 0,0 0 1,0-1-1,0 1 0,0 0 1,0-1-1,0 1 0,0-1 0,0 0 1,0 1-1,0-1 0,0 0 1,1 1-1,-1-1 0,0 0 0,0 0 1,1 0-1,-1 0 0,1 0 1,-1 0-1,1 0 0,-2-2 0,-2-26 3033,4 29-3210,0-3 939,9-17 551,-4 7-718,12-45-5898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24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1 207 7369,'4'-10'550,"1"0"1,0 0 0,0 0 0,1 1-1,1 0 1,-1 0 0,1 1 0,1 0-1,0 0 1,0 0 0,1 1 0,-1 0 0,1 1-1,1 0 1,-1 1 0,19-9 0,5 2-38,0 0 0,1 2 1,0 1-1,0 2 1,52-4-1,-70 10-407,0 0 0,0 1 0,0 1 0,0 0 0,0 1 0,0 1 0,-1 0 0,1 2 0,-1-1 0,0 2 0,0 0 0,0 1 0,-1 0 0,19 13 0,-26-14-54,0 0 0,-1 0 0,0 0 0,0 1 0,0 0 0,0 0-1,-1 0 1,-1 1 0,1 0 0,-1 0 0,0 0 0,-1 0 0,0 0 0,0 1 0,-1 0 0,0-1 0,-1 1 0,0 0 0,0 17 0,-2-7 44,-1-1 0,-1 0 0,0 0 0,-2 0 0,0 0 1,-1-1-1,0 0 0,-17 29 0,-120 193 895,4-9-504,130-215-436,2 2 0,-1-1 0,2 1 0,1 0 0,0 0 0,-4 26-1,8-36-50,1-1 0,-1 1 0,1-1 0,0 1 0,1 0-1,0-1 1,0 1 0,0-1 0,1 1 0,-1-1 0,2 0-1,-1 0 1,1 0 0,0 0 0,0 0 0,0-1 0,1 1-1,0-1 1,0 0 0,8 8 0,0-5-51,-1 1 1,1-2-1,1 0 1,0 0-1,0-1 0,0-1 1,1 0-1,-1-1 1,1 0-1,0-1 0,0 0 1,18 0-1,10-1-125,1-1 0,75-9 0,-58 1 66,-1-3 0,-1-3 0,0-2 0,-1-3 0,61-28 0,-72 25 66,-2-2-1,0-3 0,-2-1 0,-1-2 1,-1-1-1,51-52 0,67-104-13,-3 4 1049,-155 181-968,0 1 0,0 0 0,0 0 0,0-1 1,0 1-1,1 0 0,-1-1 0,0 1 0,0 0 0,1 0 0,-1 0 0,0-1 1,0 1-1,1 0 0,-1 0 0,0 0 0,0 0 0,1-1 0,-1 1 1,0 0-1,1 0 0,-1 0 0,0 0 0,0 0 0,1 0 0,-1 0 0,0 0 1,1 0-1,-1 0 0,0 0 0,1 0 0,-1 0 0,0 0 0,1 0 0,-1 0 1,0 0-1,0 1 0,1-1 0,-1 0 0,0 0 0,0 0 0,1 0 1,-1 1-1,4 17 738,-8 38 224,3-46-798,-5 47 396,3 1 1,2-1-1,7 64 1,-3-99-502,0 0 0,1-1 0,2 0 0,0 0 0,1 0 0,1-1 0,1 0 0,0-1 0,2 1 0,0-2 0,21 26 0,-26-37-66,-1-1 0,1 0 0,1 0 0,-1-1 0,1 0 0,0 0 0,0 0 0,1-1 0,-1 0 0,1-1 0,0 1 0,0-1 0,0-1 0,0 0 0,1 0 0,-1 0 0,1-1 0,-1-1 0,1 1 0,9-2 0,-5 0-10,-1-1-1,1-1 0,-1 0 1,0-1-1,0 0 0,0-1 1,0 0-1,-1-1 1,0 0-1,0-1 0,-1 0 1,20-18-1,-15 11-10,0-2 0,-1 1 1,0-2-1,-2 0 0,0-1 0,0 0 0,-2 0 0,0-1 0,12-38 1,-14 32-2,-2 0 1,0 0 0,-2-1-1,-1 0 1,-1 0 0,-1 0 0,-4-40-1,0 35 0,-2 0 1,-1 1-1,-2 0 0,-1 0 0,-1 1 1,-1 0-1,-2 0 0,0 1 0,-2 1 1,-2 1-1,0 0 0,-1 1 0,-2 1 1,-26-26-1,21 28-119,0 1 0,-2 1 0,0 1 0,-1 1 0,-1 2 0,-53-22 0,66 32-338,-1 0 0,1 1 0,-2 0 1,1 1-1,0 1 0,-1 1 0,1 1 1,-1 0-1,0 1 0,1 1 0,-1 1 0,1 0 1,-1 1-1,-18 6 0,30-7-276,1 0 0,-1 1 0,1-1 0,-1 1 0,1 0 0,0 0 0,0 1 0,0 0 0,0 0 0,1 0 0,-1 0 0,-5 9 0,-12 30-9262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25.1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40 14609,'-2'-2'55,"-21"-17"3578,-6 0 5706,24 20-8583,-1 0 0,1 0 0,0 0 0,-1 0 0,-7 4 0,6-2-700,-1 1 0,1 0 0,0 1 0,0 0 0,0 0 0,1 0 0,0 1 0,-10 11 0,-40 55 35,53-68-91,-3 5-475,1 0-1,0 1 1,1-1 0,0 1-1,0 0 1,1 0 0,-2 13-1,0 2-2780,-1 47-1,9-33-4117,8-2-4719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35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321 52 7877,'-47'-31'4220,"31"22"-2308,-3-2-152,0 11-243,0 0-241,3 2-204,-3 1-92,-3 14 84,-16 12 140,9 2-12,-12 15-80,6 6-148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25.8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112 313 12889,'-18'10'942,"11"-6"-428,1-1 1,-1 1-1,1 0 1,-1 1-1,1 0 1,1 0-1,-1 0 1,-6 9-1,7-8-191,1 1 0,1 0 0,-1 0-1,1 0 1,1 0 0,-1 0 0,1 0 0,1 1 0,-1-1-1,1 1 1,0-1 0,1 1 0,0 14 0,1-7-100,1 0 0,1 0 1,0 0-1,0 0 0,2 0 1,0-1-1,0 0 0,9 15 1,8 10-59,38 51 0,-42-66-289,-12-16 62,1 0-1,0-1 1,0 0-1,1 0 1,0-1 0,0 0-1,0 0 1,1-1-1,17 8 1,-25-12 55,0-1 1,0 0-1,1 0 1,-1 0-1,0 0 1,0 0-1,1 0 1,-1 0-1,0 0 1,0-1-1,0 1 1,1 0-1,-1-1 1,0 1-1,0-1 1,0 1-1,0-1 1,2-1-1,1 0 0,-2 1 6,0 0 1,0 0-1,0-1 0,0 1 0,0-1 1,0 1-1,0-1 0,-1 0 0,1 0 1,0 1-1,-1-1 0,0 0 0,1 0 1,-1-1-1,0 1 0,0 0 0,0 0 1,-1-1-1,1 1 0,0 0 0,0-4 1,1-7-37,0-1 0,0-23 0,-2 24 31,21-250-44,-15 224 24,2 1 1,1-1-1,3 1 1,25-59 0,-31 84 16,1 0 0,0 1 1,1 0-1,0 0 0,1 1 1,0 0-1,1 0 1,0 1-1,1 1 0,0 0 1,0 0-1,1 1 0,0 0 1,1 1-1,0 1 0,16-7 1,-25 12 7,0-1 1,1 1-1,-1 1 0,0-1 1,0 1-1,0-1 0,1 1 1,-1 0-1,0 1 0,0-1 1,1 1-1,-1-1 0,5 3 1,1 1 24,1 0 1,-1 0-1,10 7 1,-17-9-17,4 2 19,0 1-1,0 0 0,0 1 1,-1-1-1,0 1 1,-1 0-1,1 1 0,-1 0 1,0-1-1,-1 2 1,1-1-1,-1 0 1,-1 1-1,0 0 0,0 0 1,0 0-1,2 15 1,1 11 118,-2 1 1,-1-1 0,-2 36 0,0-29-60,11 134 160,-10-155-209,1 1-1,2-1 1,0 0 0,1 0-1,8 20 1,-9-29-74,1 0 0,-1-1 0,2 0 0,-1 0 0,2 0 0,-1-1 0,1 0 0,16 14 0,-21-21 16,0 0-1,0 0 1,0 0 0,1 0 0,-1 0 0,1 0 0,-1-1 0,1 0 0,-1 0 0,1 0 0,0 0 0,0 0 0,-1-1-1,1 0 1,0 0 0,0 0 0,0 0 0,-1 0 0,1-1 0,0 0 0,0 1 0,-1-1 0,1-1 0,0 1-1,6-4 1,-5 2 1,-1 0 0,1 0 0,0 0-1,-1-1 1,0 1 0,0-1 0,0 0 0,0 0-1,0-1 1,-1 1 0,0-1 0,0 0-1,0 0 1,-1 0 0,0 0 0,3-8 0,-2-1 0,-1-1 0,0 1 0,-1-1 1,-1 1-1,0-1 0,-1 1 0,0-1 1,-1 1-1,-7-24 0,-6-13-35,-29-65 0,5 16 107,37 93-52,-7-15-27,2 0-1,0-1 1,2 1 0,0-1-1,1-1 1,0-44 0,5 63 15,0 0-1,0 0 1,0 1 0,1-1 0,0 0 0,0 1-1,0-1 1,0 1 0,1-1 0,-1 1-1,1 0 1,1 0 0,-1 1 0,0-1 0,1 0-1,0 1 1,-1 0 0,1 0 0,1 0-1,-1 1 1,0-1 0,1 1 0,8-3 0,1-1-17,1 1 1,-1 1-1,1 1 1,0 0-1,1 1 1,22-1-1,-13 3 13,0 2 1,-1 0-1,1 2 0,-1 0 0,1 2 0,-1 0 1,-1 2-1,1 1 0,-1 1 0,-1 0 0,23 15 1,-31-16 23,-1 1 0,-1 0 0,1 0 1,-2 1-1,1 1 0,-2 0 0,18 25 1,-21-26 23,-1-1 0,-1 1 0,0 1 0,0-1 0,-1 1 1,-1 0-1,0-1 0,0 2 0,-2-1 0,1 0 1,-1 15-1,-2 0 56,-1 0 1,-1 0 0,-2 0-1,-8 28 1,-39 102 217,12-43-100,36-100-180,0 1 1,1-1-1,0 1 0,1 0 1,1 1-1,0-1 1,1 0-1,1 0 1,4 24-1,-3-31-25,0 1 0,1-1 0,-1 0 0,2 1 0,-1-1 0,1 0-1,1-1 1,-1 1 0,1-1 0,1 0 0,-1 0 0,1 0 0,0-1 0,1 0 0,-1 0-1,1-1 1,12 8 0,-4-5-40,1-1-1,-1 0 1,1 0-1,1-2 1,-1 0-1,1-1 1,0-1-1,0 0 1,0-1-1,0-1 1,0-1-1,0 0 1,0-1-1,0-1 1,0-1 0,0 0-1,19-7 1,-18 4 15,0-1 1,-1 0-1,1-1 1,-1-1 0,-1-1-1,0-1 1,0 0 0,-1-1-1,-1 0 1,0-1-1,0-1 1,-2 0 0,1-1-1,-2 0 1,12-21 0,-8 9 51,-2-1 0,0-1 1,-2 0-1,-1 0 0,-2-1 1,-1-1-1,-1 1 0,-1-1 1,-2 0-1,-1 0 0,-2 0 1,-6-54-1,3 60 19,-2 0 0,-1 1-1,0 0 1,-2 0 0,-1 0 0,-1 1-1,-1 0 1,0 1 0,-2 1 0,-1 0-1,0 0 1,-2 1 0,0 1 0,-1 1-1,-1 0 1,-24-17 0,29 25-169,-1 1 1,0 1 0,0 0-1,-1 1 1,1 1-1,-2 0 1,-22-6-1,30 10-264,-1 1 0,1 0 0,0 0 0,0 1 0,-1 0 0,1 0 0,-10 3 0,13-2-254,0 0 1,1 0-1,-1 1 1,0 0-1,0 0 1,1 0-1,-1 0 0,1 1 1,0 0-1,0 0 1,0 0-1,-5 5 1,-16 30-9108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34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7 4848,'-9'7'19196,"5"-12"-16396,-1-1-6355,4 4 3544,1 5-69,0 28 93,0-28 55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29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344 456 11057,'-22'-40'2251,"5"7"109,-1 1 0,-2 1 0,-41-50 0,40 58-1291,1-1 0,1-1-1,1-1 1,1-1 0,-16-34 0,16 9-64,20 93-355,-1 1 1,-3 0-1,-7 60 0,-8-5-650,-21 166 0,35-227 0,1 1 0,1-1 0,2 0 0,2 0 0,9 41 0,-8-59 0,1 1 0,0-1 0,1-1 0,1 1 0,0-1 0,2-1 0,0 0 0,1 0 0,16 19 0,-18-25 0,1 0 0,0-1 0,1 0 0,0-1 0,0 0 0,1-1 0,0 0 0,0-1 0,0 0 0,1-1 0,0 0 0,0-1 0,23 4 0,-17-5-48,0-2 1,0 0-1,1-1 0,-1 0 0,0-2 1,0 0-1,0-1 0,-1-1 1,1-1-1,33-13 0,-32 8-19,1 0 0,-2-2 0,1 0 0,-2-1-1,0 0 1,0-2 0,-1 0 0,26-32 0,96-139 492,-138 185-414,0-1 0,0 1-1,0 0 1,0-1 0,0 1 0,1 0 0,-1 0 0,0 0-1,1 0 1,-1 0 0,0 0 0,3 0 0,-3 1-5,-1 0 0,0 0 0,1 0 0,-1 0 0,0 0 0,1 0 1,-1 1-1,0-1 0,0 0 0,1 0 0,-1 0 0,0 0 1,0 1-1,1-1 0,-1 0 0,0 0 0,0 1 0,0-1 0,1 0 1,-1 1-1,0-1 0,0 0 0,0 0 0,0 1 0,0-1 0,0 0 1,0 1-1,0-1 0,0 0 0,1 1 0,-1-1 0,0 0 0,0 1 1,-1-1-1,1 0 0,0 1 0,-6 44 328,6-42-332,-20 84-145,10-54-167,3 0-1,0 1 1,3 0-1,0 0 0,3 57 1,16 25-5250,2-40-4657,-2-33-1783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29.6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29 13173,'-9'-27'4182,"9"25"-2325,-2 3-118,-5 5-1188,1 0-1,0 0 1,0 0 0,0 1-1,1-1 1,0 1-1,-4 8 1,-28 57 1125,28-49-1446,1 1 1,1 0 0,1 1-1,2-1 1,0 1 0,1 0-1,1 0 1,2 0 0,3 28-1,6 19 108,32 126-1,-23-126-150,16 129 0,-33-183-162,-1 0 0,-1 0 0,-1-1-1,0 1 1,-1 0 0,-1-1-1,0 0 1,-12 28 0,-6 2-652,-44 71 0,52-93-27,11-22 210,1 1 0,-1 0 1,0-1-1,0 1 0,-1-1 0,1 0 0,-1 0 1,-4 2-1,7-4 238,1-1 0,-1 1 0,0-1 0,1 1 1,-1-1-1,0 0 0,0 0 0,1 1 0,-1-1 0,0 0 1,0 0-1,0 0 0,0 0 0,1 0 0,-1 0 1,0 0-1,0 0 0,-1 0 0,1-1-119,1 1 1,-1-1-1,0 1 0,1-1 1,-1 0-1,1 1 0,0-1 1,-1 0-1,1 1 0,-1-1 1,1 0-1,0 1 0,-1-1 1,1 0-1,0 0 0,0 1 1,0-1-1,0 0 0,0 0 1,0 1-1,0-1 0,0 0 1,0 0-1,0 0 0,6-18-9371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29.7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78 10881,'26'-26'1656,"-23"6"-332,3 3-316,16 8-220,4 3-668,12 6-748,35 9-560,-13 5-1136,4 9-1100,9 3-1805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39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391 200 10013,'-1'-9'503,"-1"0"0,0 0 0,-1 1 0,0-1 0,0 1 0,-1 0 0,0 0 0,-1 0-1,1 1 1,-2-1 0,1 1 0,-1 0 0,-7-7 0,-49-58 5547,61 71-5964,-1 0 0,1 0 0,0 0-1,-1 1 1,1-1 0,0 0 0,-1 1 0,1-1-1,-1 1 1,0 0 0,1-1 0,-1 1 0,1 0 0,-1 0-1,1 0 1,-1 0 0,1 0 0,-1 0 0,0 1-1,1-1 1,-1 0 0,1 1 0,-1 0 0,1-1-1,0 1 1,-1 0 0,1-1 0,0 1 0,-3 2 0,-1 1 88,0-1 0,0 2 1,1-1-1,-1 0 1,1 1-1,-6 7 1,-8 17 421,1 0-1,2 1 1,-20 52 0,-22 102 680,45-144-1076,3 0-1,1 1 0,2 0 1,-1 77-1,8-101-159,0 0 0,1 1 0,0-1 0,2 0 0,0 0 0,1 0 0,0 0-1,2-1 1,0 0 0,0 0 0,2-1 0,0 0 0,0-1 0,16 18 0,-8-14-68,1-1 1,1-1 0,1 0-1,0-2 1,0 0-1,2-1 1,0-2-1,0 0 1,1-1-1,0-1 1,37 9-1,-43-15-24,0 0 0,1 0 0,-1-2 0,0 0-1,1-1 1,-1-1 0,28-4 0,-33 2 25,0 0 0,-1 0 1,1-1-1,-1-1 0,1 0 0,-2-1 1,1 0-1,0 0 0,-1-1 0,0-1 1,12-12-1,-17 15 16,0 0-1,0 0 1,-1-1 0,0 0 0,0 0-1,-1 0 1,0 0 0,0-1 0,0 1-1,-1-1 1,3-11 0,-3 7-4,-1 0 1,0 0-1,0-1 0,-1 1 1,-1-1-1,-3-16 0,-2-3-18,-3 1-1,0 0 0,-2 0 1,-18-34-1,6 18 7,-3 2-1,-1 1 1,-42-51 0,-110-108-1220,171 193 609,0 2 0,-1-1 0,0 1-1,0 1 1,-1 0 0,-12-6 0,20 30-3517,2-14 3572,0-1 1,1 0-1,-1 0 0,1 0 0,-1 0 0,1 1 1,0-1-1,1 0 0,-1 0 0,0 0 0,1-1 1,0 1-1,0 0 0,2 3 0,25 34-8394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39.6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447 0 12213,'0'5'306,"-2"17"1344,2-22-1593,-1 0 0,1 1 0,0-1 0,-1 0 0,1 1 0,0-1 0,-1 0 0,1 0 0,-1 1 0,1-1 0,0 0 0,-1 0 0,1 0 0,-1 0 0,1 0-1,-1 0 1,1 0 0,-1 0 0,1 0 0,-1 0 0,1 0 0,0 0 0,-1 0 0,1 0 0,-1 0 0,1 0 0,-1 0 0,1-1 0,-1 1 0,1 0 0,0 0 0,-1 0-1,1-1 1,0 1 0,-1 0 0,1-1 0,0 1 0,-1-1 0,-2 0 148,1 1 1,0-1-1,-1 1 0,1-1 1,-1 1-1,1 0 0,-1 0 1,1 0-1,-1 0 0,1 0 0,-1 0 1,1 1-1,-1-1 0,1 1 1,0 0-1,-1 0 0,1 0 1,0 0-1,0 0 0,0 0 1,-1 0-1,-2 4 0,-7 3 613,1 1-1,-18 19 1,8-5-243,2 0 1,0 2-1,2 0 1,1 1-1,1 1 1,1 0-1,1 1 0,-10 34 1,13-29-351,1 1 0,1 0 0,2 0 0,2 0 0,1 1 0,1 0 0,4 36-1,0-53-165,1 1 0,1 0-1,1-1 1,1 0-1,0 0 1,1-1-1,1 1 1,1-2 0,0 1-1,14 17 1,-16-23-69,1-1 0,0 0 0,0-1 0,1 0 0,0 0 0,1-1 0,0 0 0,1-1 0,-1 0 0,1-1 0,0 0 0,1 0 1,0-2-1,0 1 0,0-1 0,15 2 0,-22-5-2,1 0 1,-1 0-1,0-1 1,1 0-1,-1 0 0,1-1 1,-1 0-1,1 0 1,-1 0-1,1 0 0,-1-1 1,0 0-1,0 0 1,0 0-1,0-1 1,0 0-1,-1 0 0,1 0 1,-1 0-1,0-1 1,0 1-1,0-1 1,0 0-1,0 0 0,-1-1 1,0 1-1,0-1 1,0 0-1,-1 0 0,1 0 1,1-6-1,1-3-11,-1 0-1,-1 0 1,0-1-1,0 1 1,-2-1-1,0 0 1,0 0 0,-1 1-1,-1-1 1,-5-23-1,-2-1 2,-3 1 0,-1 1 0,-2 0 0,-1 0 1,-2 2-1,-1 0 0,-31-43 0,15 31-298,-2 2 1,-2 2-1,-1 1 0,-63-51 1,85 79-577,-1 0-1,-1 2 1,-30-16 0,48 27 716,-1 1 1,1-1-1,0 0 0,0 1 0,-1 0 0,1-1 0,-1 1 0,1 0 0,0 0 1,-1-1-1,1 1 0,-1 0 0,1 1 0,-1-1 0,1 0 0,0 0 0,-1 1 1,1-1-1,-1 0 0,1 1 0,0-1 0,0 1 0,-1 0 0,1 0 1,0-1-1,0 1 0,0 0 0,0 0 0,-1 0 0,2 0 0,-3 2 0,2-1-346,0-1 0,0 1-1,0 0 1,0 0-1,0-1 1,0 1 0,1 0-1,-1 0 1,1 0-1,-1 0 1,1 0 0,0 4-1,2 32-8922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39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293 488 12777,'-8'-12'779,"5"6"-22,-1 1 1,0-1 0,0 1 0,-9-8-1,11 14-383,0-1 0,0 1 0,0-1 0,0 1-1,1 0 1,-1 0 0,0 0 0,0 0 0,1 0-1,-1 1 1,0-1 0,1 0 0,0 1 0,-2 1-1,-5 7 81,1 0 0,0 0 0,1 0-1,0 1 1,1 0 0,0 0 0,0 1-1,1-1 1,1 1 0,0 0 0,1 0-1,-2 22 1,3-16-229,1 0-1,1 0 0,0 0 1,1 0-1,1-1 1,1 1-1,1-1 1,6 19-1,-1-15-118,0 0-1,1-1 1,0 0-1,2-1 1,1 0-1,0-1 1,1 0-1,18 15 1,-20-21-103,0-1 1,1 0-1,0-1 0,0-1 1,1 0-1,0-1 1,1 0-1,-1-2 1,2 0-1,-1 0 0,25 4 1,-33-9-19,0 0 0,0 0 0,0-1 0,0 0 0,0-1 0,0 1 0,0-2 0,-1 1 0,1-1 0,0 0 0,-1-1 0,1 1 0,-1-2 0,10-5 0,-8 4-3,-1-2 0,0 1 0,0-1-1,-1 0 1,0-1 0,0 1 0,-1-1 0,0-1-1,0 1 1,5-11 0,-2-1-5,0-1 0,-1-1 1,-1 1-1,-1-1 0,-1 0 0,-1-1 1,-1 1-1,-1-1 0,-1-34 0,-3 25 9,-1 0 0,-2 0 0,-2 0 0,-1 1 0,-1 0 0,-1 0 0,-2 1 0,-1 1 0,-1 0 0,-27-39 0,17 33-37,-2 1 1,-1 2 0,-1 1-1,-2 1 1,-1 1 0,-1 2-1,-54-35 1,69 51-319,-1 1 1,0 1-1,0 0 1,-1 2-1,0 0 1,-38-8-1,50 13-5,0 1-1,0 0 1,0 0-1,0 1 1,0 0 0,0 0-1,0 1 1,0 0-1,0 0 1,0 0 0,0 1-1,0 0 1,1 0-1,-1 1 1,0 0 0,1 0-1,0 1 1,0 0-1,0 0 1,0 0 0,1 0-1,-10 10 1,-14 33-5859,6 6-4010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42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1 715 12165,'0'-3'1986,"1"-1"-1298,0-1 0,1 1 0,-1-1 0,1 1 0,0-1 0,0 1 0,1 0 1,3-6-1,0 4-173,-1 0 1,1-1 0,0 2 0,9-8 0,8-2-6,0 0 0,28-12 0,-42 23-217,60-29 385,1 4 0,105-30-1,163-21 151,488-56-965,9 42-2812,-546 63 1435,499-43-7996,-393 42-1003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44.4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19 146 10941,'0'0'1744,"-9"-11"-268,-1-3 5209,33 2-5861,8-5-164,11 8-148,15 4-108,19-1-364,13 0-320,19-8-664,6-6-936,-6 6-1232,16 5-1929,16 1-4004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37.1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328 159 5244,'0'0'6625,"1"-3"-5912,-1 3-699,1-2 87,-1 0 0,1 0 0,-1 0 1,1 0-1,0 0 0,0 0 0,0 0 1,0 0-1,0 1 0,0-1 0,0 0 1,1 1-1,-1-1 0,0 1 0,1 0 1,-1-1-1,1 1 0,0 0 0,0 0 1,-1 0-1,1 0 0,0 0 0,0 0 1,0 0-1,0 1 0,2-1 0,17-6 726,-18 6-722,0 0 0,-1 0 0,1 0 0,0 1 0,0-1 0,0 1 1,0-1-1,0 1 0,3 0 0,-3 1-48,0-1 0,0 1 1,0 0-1,0 0 0,0 0 0,0 0 1,0 1-1,0-1 0,-1 1 0,1-1 0,-1 1 1,1 0-1,-1 0 0,1 0 0,-1 1 1,0-1-1,0 0 0,2 5 0,4 5 201,0 2 0,10 22 0,0 0-51,-1-7 163,-2 2-1,-1 0 1,18 55 0,17 41 414,-7-23-401,-27-61-267,-2 0 1,-2 1 0,-1 0 0,4 63 0,-11-75-25,12 52 1,-9-53 3,5 53-1,-6-29 0,-3-42-62,-1 1 0,0 0 0,0 0 0,-1 0 0,-1 0 0,-1 0 0,0 0 0,-6 23 0,2-21 38,-1-1 0,-1 1 0,0-1 0,-1-1 0,-1 0 0,0 0 0,-1-1 0,0 0 0,-1-1 0,0 0 0,-20 14 0,-53 36 167,49-36-180,-66 58 0,58-45 41,29-27-47,-25 26-1,39-37-53,0 0 0,0 0 0,0-1 1,-1 1-1,1-1 0,0 1 0,0-1 0,0 1 0,0-1 0,0 1 1,-1-1-1,1 0 0,0 0 0,0 0 0,-1 0 0,1 0 0,-1 0 1,-3 0-5,-4 1 4,0 0 0,0-1 0,0 0 0,0-1 0,0 0 0,0-1 0,0 0 0,1 0 0,-1-1 0,1 0 0,-1 0 0,-13-8 0,6 2-81,1 0 0,0-2 0,0 1 0,1-2 0,-17-17 0,23 20-5,1 0-1,1 0 1,0-1-1,0 1 1,1-1-1,0-1 1,1 1 0,0-1-1,0 0 1,1 1-1,1-1 1,-2-21-1,1-7-393,2-1 0,5-49-1,2-10-747,38-189 0,-29 225 942,109-372-653,-112 404 845,12-34 56,56-107 0,-58 134-4,-12 16 49,2 1 0,0 1 0,1 0 0,1 1-1,1 1 1,32-31 0,-43 46-134,-1 1-1,1-1 1,0 1 0,0 0-1,1 0 1,-1 1-1,0-1 1,0 1 0,1 0-1,-1 0 1,1 1 0,-1-1-1,8 1 1,-6 0-982,1 1 1,-1 0-1,1 0 1,-1 0-1,9 3 1,9 4-5078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45.5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0 372 9177,'70'-55'2032,"-22"38"-244,3-3-160,6 6-312,6-6-255,20-6-205,25 3-176,16-8-252,22 2-372,16 6-612,25-8-936,19 0-1177,36 5-1451,40 0-3081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45.8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1 112 10221,'73'-20'1828,"-38"0"-388,12 8-304,11 1-212,11 2-492,14-2-656,25 2-940,25-2-3036,20 2-3209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03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1 14573,'-2'1'215,"1"1"-1,-1-1 1,1 1-1,-1 0 0,1 0 1,0-1-1,0 1 1,-1 0-1,1 0 1,1 0-1,-1 0 0,0 1 1,0-1-1,1 0 1,-1 0-1,1 0 1,0 3-1,-3 17 1436,2 0-1,1 1 1,0-1-1,2 0 1,5 31 0,-3-16-797,-2 0 0,-2 1 1,-2-1-1,-7 47 0,4-45-683,-12 70-170,-57 194 0,24-115 0,45-163-551,0 0-1,2 0 1,1 0 0,1 32 0,1-53-410,0 0 0,1-1 0,-1 1 0,1 0 0,0-1 0,0 1 0,0-1 0,1 1 0,-1-1 0,3 4 0,-2-3-1161,9 19-12212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03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41 14469,'-5'-14'1029,"1"1"354,0 0 3936,29 15-2134,-15 0-2905,0 1 1,0 0-1,0 1 1,-1 0-1,0 0 0,1 1 1,12 9-1,73 63 786,-30-17-636,-3 2-1,64 82 1,-97-104-356,-1 0 0,-2 2 0,-1 1 1,-3 2-1,-1 0 0,22 73 0,-37-97-82,-1 0-1,-1 0 0,0 1 1,-2-1-1,-1 1 1,0 0-1,-2-1 1,0 1-1,-2 0 1,0-1-1,-1 0 0,-1 1 1,-1-2-1,-1 1 1,-1-1-1,-1 0 1,-14 24-1,13-27-10,0-1 0,-1 0 0,-1-1 0,-1 0 1,0-1-1,0-1 0,-23 18 0,34-29 18,0-1 0,0 0 0,0 0 0,0 1 0,0-1 0,0 0 0,-1-1 0,1 1 0,0 0 0,-1-1 0,1 1 0,0-1 0,-1 0 0,1 1 0,-1-1 0,-3-1 0,5 1 1,0-1 0,-1 1 0,1-1-1,0 0 1,0 1 0,0-1-1,0 0 1,0 0 0,0 0-1,0 0 1,0 0 0,0 0-1,0 0 1,0 0 0,0 0-1,1 0 1,-1-1 0,0 1-1,1 0 1,-2-3 0,1-2-5,0 0 0,0-1 1,0 1-1,0 0 0,1-1 1,0 1-1,1-1 0,-1 1 0,1 0 1,3-9-1,6-17-115,2 0 0,0 1 0,3 1 0,24-41-1,83-106-907,-117 171 986,162-208-1094,-143 187 1019,2 0 0,1 2 1,2 0-1,0 2 1,41-24-1,-57 39 141,0 2 0,0 0 0,0 0 1,1 1-1,0 1 0,0 0 0,28-3 0,-34 6 46,0 1 0,-1 0 0,1 0 0,0 1 0,0 0-1,0 0 1,-1 1 0,1 0 0,-1 0 0,1 1 0,-1 0 0,0 0 0,0 1 0,0 0 0,-1 0 0,11 8 0,0 5 89,-1 0 1,-1 0 0,0 2 0,-1 0-1,-1 0 1,0 1 0,-2 1 0,-1 0-1,0 0 1,-2 1 0,0 0 0,6 30-1,3 33 1070,13 174-1,-21-150-991,-1-22-483,32 247-3902,-30-278 2743,3 0-1,2-1 1,41 97-1,-28-104-6046,8-11-4863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03.8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0 14393,'0'0'4495,"-2"6"-2452,-98 533 8900,77-421-10050,4-15-893,5 0 0,4 0 0,4 118 0,7-193 0,1 1 0,2-1 0,1 0 0,1 0 0,1-1 0,18 45 0,-19-57 0,2 0 0,0-1 0,0 0 0,2 0 0,-1-1 0,2 0 0,0 0 0,0-1 0,1-1 0,1 0 0,0-1 0,24 15 0,-14-13-279,0-1 0,1-1 1,0-2-1,1 0 0,0-1 0,0-2 1,1-1-1,41 3 0,20-6-2298,103-10 0,-151 6 1819,124-13-7178,12-7-5490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04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19 12457,'-9'0'-623,"1"-2"5580,9 1-4563,0 0 0,0 1 0,-1-1 0,1 0 0,0 1 0,0-1 0,0 1 0,0-1 0,0 1 0,0-1 0,0 1 0,0 0 0,0 0 0,0-1 0,0 1 0,0 0 0,0 0 1,1 0-1,22-4 227,-1 1 0,1 2 1,0 0-1,35 4 1,-11-1-160,726 8 1227,0-19-7612,-669 8 1070,-76 1-2887,-48 0-296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04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 12637,'-2'0'334,"-1"1"1,0-1-1,1 1 0,-1 0 1,1 0-1,-1 0 0,1 1 0,-1-1 1,1 0-1,0 1 0,0 0 1,-1 0-1,1-1 0,0 1 0,1 0 1,-1 0-1,0 1 0,1-1 0,-1 0 1,1 1-1,-2 2 0,1 2 430,1-1 0,-1 1 0,2 0 0,-1 0-1,1 0 1,0 11 0,0-1-364,17 235 6009,0 23-8241,-20-248 48,-1 0 1,-1 0 0,-10 28-1,-4 30-7067,9-29-2495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04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64 144 14309,'14'-19'7489,"-14"17"-7333,1 1 1,0-1 0,0 0-1,0 1 1,0-1 0,0 1-1,1-1 1,-1 1-1,0 0 1,1-1 0,-1 1-1,1 0 1,-1 0 0,1 0-1,0 0 1,-1 0 0,1 0-1,0 1 1,0-1-1,0 0 1,-1 1 0,1 0-1,0-1 1,4 1 0,25-2 836,0-1-1,60-15 1,-3 1-229,-85 17-742,0-1 1,-1 0-1,1 0 1,-1 0-1,1 0 1,-1-1-1,1 1 1,-1-1-1,4-2 0,1-1 9,-7 5-28,0-1-1,0 1 1,0-1-1,0 1 0,0-1 1,0 1-1,1-1 0,-1 0 1,0 1-1,-1-1 1,1 1-1,0-1 0,0 1 1,0-1-1,0 1 1,0-1-1,0 1 0,-1-1 1,1 1-1,0-1 1,0 1-1,-1-1 0,1 1 1,0-1-1,-1 1 0,0-1 1,-8-12 14,4 10-4,-1 1 1,1 1-1,-1-1 0,1 1 1,-1 0-1,1 0 1,-1 1-1,1-1 0,-11 2 1,-50 5 130,51-2-79,-1 0 0,1 1 0,0 0 0,0 1 0,1 1 0,0 1 0,0 0 0,0 0 0,1 1 0,1 1 0,-17 15 0,23-19-23,0 0 1,0 0-1,1 1 0,0 0 0,0 0 1,1 0-1,-1 0 0,2 1 1,-1 0-1,1-1 0,0 1 0,1 1 1,0-1-1,0 0 0,0 0 1,1 1-1,1-1 0,-1 1 0,2-1 1,-1 1-1,1-1 0,3 14 1,-1-11-53,1 0 1,0 0-1,0-1 1,1 1-1,1-1 1,0 0-1,1 0 1,-1-1-1,2 1 1,15 14-1,-11-13-199,1-1-1,1 0 1,0-1-1,0 0 1,0-2-1,1 1 1,17 4-1,0-1-390,1-2 0,0-2 0,1-1 0,0-1 0,0-2-1,67-3 1,-71-3 274,-1-1 0,0-2 0,48-15 0,-68 18 274,0 0 1,0-1 0,-1 0 0,1 0 0,8-7 0,76-59-240,-82 61 348,-1-1-1,0 0 0,-1-1 1,15-22-1,-1 3 494,3-7 655,-23 31-991,1 0-1,0 1 1,1-1 0,7-7 0,-11 11 33,1 6-196,0-1 1,-1 0-1,1 0 0,-1 1 0,0-1 1,0 1-1,-1-1 0,1 5 1,5 140 366,-5-138-494,0 1 0,1 0 0,0-1 0,1 1 0,0-1 0,0 0 0,1 0 0,11 19 0,-12-25 2,0 0 0,1 0 0,-1-1-1,1 1 1,0-1 0,0 0-1,0 0 1,0 0 0,1-1-1,-1 0 1,1 1 0,-1-1-1,1-1 1,0 1 0,0-1 0,0 0-1,0 0 1,0 0 0,0-1-1,0 1 1,0-1 0,7-1-1,2 0-4,0-1 0,0-1-1,0 0 1,0-1-1,-1 0 1,26-12 0,77-48-83,-87 47 157,98-67 74,-90 57-84,1 2-1,1 1 1,1 2 0,72-28-1,-103 47-300,0 1 0,0 0 0,1 1 0,-1 0 0,0 1 0,1-1 0,-1 2 0,1-1 0,-1 2 0,0-1 0,11 4 0,-8-2-1573,-1 1 1,0 1-1,0 0 1,15 9-1,1 3-6942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05.0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 6737,'0'0'2208,"12"-9"-1944,-2 1-592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21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393 1327 8617,'-26'0'2249,"20"0"-123,4-3-129,-3-4-1239,0-1 0,1 0-1,0-1 1,1 1-1,-1-1 1,1 1-1,1-1 1,0 0 0,0 0-1,0-15 1,0 4-254,2 0 0,0 0 0,1 0 0,2 0 0,0 0 0,0 0 1,2 1-1,1 0 0,8-21 0,53-127 1015,37-102-336,-82 204-1078,9-23-6,-4-2-1,19-118 1,-38 174-92,-5 27-7,-1 1 0,-1-1 0,1 0 0,-1 0 0,-1 0 0,1-9 0,-1 15-2,0 0 1,0 0 0,0 1 0,0-1 0,0 0-1,0 0 1,0 1 0,0-1 0,-1 0-1,1 0 1,0 1 0,0-1 0,-1 0 0,1 1-1,-1-1 1,1 0 0,0 1 0,-1-1 0,1 1-1,-1-1 1,1 1 0,-1-1 0,1 1 0,-1-1-1,0 1 1,1-1 0,-1 1 0,0 0-1,1-1 1,-2 1 0,0 0 3,1 0 0,-1 0 1,1 0-1,-1 1 0,1-1 0,0 1 0,-1-1 1,1 1-1,0 0 0,-1-1 0,1 1 0,0 0 1,0 0-1,-2 1 0,-34 37 111,20-17-40,2 2 0,0 0-1,1 0 1,2 2 0,-14 38 0,6-3 84,-16 81 0,24-69-129,2 1 0,4 0-1,3 0 1,3 0 0,3 0 0,22 122 0,-2-84-299,5-1 1,4-1-1,77 171 1,-89-236 150,49 122-329,-63-148 395,-1 1-1,0-1 1,-2 1-1,0 0 0,-1 0 1,-2 39-1,-1-51 44,0 1-1,-1-1 0,0 0 1,-1 0-1,1 0 0,-2 0 0,1 0 1,-1-1-1,0 1 0,-1-1 0,1 0 1,-1 0-1,-1-1 0,1 0 0,-1 0 1,-1 0-1,1 0 0,-1-1 0,0 0 1,-8 4-1,-10 5-5,-1-1 0,-1-1-1,0-2 1,-44 11 0,-14 1-622,-1-5 0,-152 13 0,232-30 247,0 0 1,0 0 0,0 0-1,0 0 1,-11-3-1,16 3 247,0-1-1,0 1 1,0 0 0,0-1-1,0 1 1,1-1 0,-1 1-1,0-1 1,0 1-1,1-1 1,-1 1 0,0-1-1,1 0 1,-1 1-1,0-1 1,1 0 0,-1 0-1,1 1 1,-1-2 0,1 0-64,0 1 0,-1 0 1,1-1-1,0 1 1,0 0-1,0-1 1,1 1-1,-1 0 1,0-1-1,0 1 1,1 0-1,-1-1 1,1 1-1,-1 0 1,1-1-1,-1 1 1,2-1-1,0-2-567,1 1-1,-1 0 0,1 0 0,0 0 1,-1 0-1,1 0 0,5-3 1,39-23-9263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1:59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49 11373,'-2'-17'628,"0"1"299,0 1 3613,28 15-2859,0 4-1445,1 1-1,-1 1 1,0 1-1,-1 1 1,0 1-1,36 19 1,-13-2-48,-2 1 0,55 44 1,-86-59-172,-1 0 1,0 1 0,0 0 0,-2 1 0,0 1-1,0 0 1,-1 0 0,-1 1 0,11 24 0,-17-32-12,-1 1 0,0 0-1,0 0 1,0 0 0,-2 0 0,1 1 0,-1-1 0,0 1 0,-1-1 0,0 1 0,-1-1 0,0 1-1,0-1 1,-1 0 0,0 0 0,-1 1 0,0-1 0,0-1 0,-1 1 0,-8 14 0,1-6 5,-1-1 1,-1 0-1,-1-1 0,0 0 1,-1-1-1,0-1 1,-1 0-1,-27 15 1,-18 7-167,-71 30 0,109-54 20,-57 22-1818,77-32 1578,1 0 0,-1 0 0,1 0 0,-1-1 0,0 0 0,1 1 0,-1-1 0,0 0 0,1 0 0,-1 0 0,0-1 0,1 1 0,-1-1 0,0 1 0,1-1 0,-1 0 0,1 0 0,-4-2 0,-2 0-1912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37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6 329 6693,'-2'-31'775,"1"21"-129,-1 1 1,2-1-1,0 1 0,0-1 1,0 1-1,1-1 0,1 1 0,-1 0 1,2 0-1,5-18 0,-2 17-249,0 0 0,0 0-1,1 1 1,0 0 0,1 0-1,0 0 1,0 1 0,1 1-1,0-1 1,0 1-1,1 1 1,0 0 0,18-9-1,-3 5-49,0 0-1,1 2 1,0 1-1,49-7 1,-48 11-242,0 2 0,0 1 0,0 1 0,0 1 0,0 1 0,-1 2 0,1 0 0,-1 2 0,-1 1 0,1 1 0,-1 1 0,-1 2 0,0 0 0,33 22-1,-41-22-67,0 1-1,0 0 0,-1 2 0,-1-1 0,20 27 0,-29-34-25,0 1 1,0 0 0,-1 0-1,0 0 1,-1 0 0,0 0 0,0 1-1,-1-1 1,0 1 0,0 0-1,-1 0 1,0 0 0,0 0-1,-1 0 1,-2 11 0,0-8-7,-1 0 0,0 0 1,-1 0-1,0 0 0,-1 0 1,0-1-1,-1 0 0,-1 0 1,1 0-1,-2-1 0,1 0 0,-2 0 1,1-1-1,-11 9 0,-16 11 1,0-2 0,-61 36 0,69-46-39,-123 72-15,-48 30-282,168-103 207,26-15 71,7 2 1,100 109-17,-87-95 86,-8-9-5,-1 1 0,1 0 0,-1 0 0,-1 1-1,7 13 1,6 19-381,2-1 0,1-1 1,48 62-1,-65-96-151,0 0 1,1-1 0,0 0 0,0 0 0,0 0-1,8 4 1,24 9-5573,-1-7-3063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21.2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210 1 14057,'0'0'2197,"-2"3"139,-5 7-1244,1 0 0,0 0 0,0 1 0,-5 14 0,5-6-327,0 0-1,2 0 1,0 0 0,-1 20 0,-61 511 3683,46-359-5481,2-19-1632,10-116-348,-16 55 1,15-64-916,8-18-1790,1-6-4251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22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1 642 10045,'18'-29'2016,"-14"24"1278,1 5-1991,16 1-990,1 2 0,-1 0 1,0 2-1,0 0 0,0 2 0,-1 0 0,1 1 0,-2 1 0,1 1 0,-2 0 0,1 2 0,28 23 1,-42-31-300,-1-1 0,0 1 0,0 0-1,-1 0 1,1 0 0,-1 1 0,0-1 0,0 1 0,0 0 0,-1 0 0,0 0 0,0 0 0,0 0 0,0 0 0,-1 1 0,0-1 0,0 0 0,0 1 0,-1-1 0,0 1 0,0-1 0,0 1 0,-1-1 0,0 1 0,0-1 0,0 0 0,0 1 0,-1-1 0,0 0 0,0 0 0,-4 7 0,-13 12-28,-2 0 0,0-1 0,-25 20 1,43-40-201,35 9-939,-20-11 994,-1-2 0,1 1 0,0-1 0,-1-1 0,1 0-1,13-4 1,69-28-618,-70 23 803,-1 0 0,0-2 1,-1-1-1,0-1 0,-2-1 0,26-24 0,-44 39 40,0-1 0,-1 0 0,1 0 0,0 0-1,-1 0 1,1 0 0,-1 0 0,0 0 0,0 0-1,0 0 1,0-1 0,0 1 0,0 0 0,0-4 0,-1 6-28,0-1 1,0 0-1,0 0 1,0 0-1,0 0 1,0 0-1,-1 1 1,1-1 0,0 0-1,-1 0 1,1 0-1,0 1 1,-1-1-1,1 0 1,-1 0-1,1 1 1,-1-1-1,1 0 1,-1 1 0,0-1-1,1 1 1,-1-1-1,0 1 1,0-1-1,1 1 1,-2-1-1,-1 0 38,-1 0 0,1 0 0,0 0 0,-1 1 0,1-1 0,-1 1 0,1 0 0,-1 0 1,1 0-1,0 1 0,-1-1 0,1 1 0,0 0 0,-1 0 0,1 0 0,0 0 0,0 0 0,-3 3 0,3-4-52,1 1 0,0 0 0,1 0 0,-1 0 0,0 0 0,0 1 0,0-1 0,1 0 0,-1 1 0,0-1 0,1 1 0,0-1 0,-1 1 0,1 0 0,0 0 0,0 0 0,0 0 0,0 0 0,0 0 0,0 0 0,0 0 0,1 0 0,-1 0 0,1 0 0,0 0 0,-1 0 0,1 1 0,0-1 0,0 0 0,1 0 0,-1 0 0,0 0 0,1 0 0,-1 1 0,1-1 0,1 3 0,2 3 6,0 0-1,1 0 0,0-1 0,0 1 0,1-1 0,0-1 0,0 1 1,1-1-1,-1 0 0,2 0 0,-1-1 0,0 0 0,1 0 0,0 0 0,0-1 1,12 4-1,10 3 7,0-1 1,1-1-1,45 6 1,-59-12-29,1 0 1,0-2 0,0 0-1,0-1 1,0-1 0,0-1-1,0 0 1,0-1 0,0-1-1,-1-1 1,0 0 0,0-1-1,0-1 1,28-16 0,-32 14-9,1 2 1,0 0-1,1 1 1,0 0-1,0 1 0,0 1 1,0 0-1,1 1 1,-1 1-1,1 0 1,0 1-1,-1 1 0,1 0 1,0 2-1,-1-1 1,18 5-1,9 3 7,0-2 0,0-3 0,1-1-1,71-4 1,-34-5-17,98 4 0,-172 2 9,225 0 5,-194-3-3,0-1-1,0-2 1,-1-2-1,42-13 1,-70 18 19,-1 0 0,0 0 0,1-1 0,-2 0 0,1 0 0,0-1-1,-1 0 1,0 0 0,0 0 0,0-1 0,8-10 0,-12 13 9,0 0 0,0 0 1,-1 0-1,1 0 0,-1 0 0,1-1 0,-1 1 1,0 0-1,0-1 0,0 1 0,-1-1 1,1 1-1,-1-1 0,0 1 0,0-1 0,0 0 1,-1 1-1,1-1 0,-1 1 0,0-1 1,0 1-1,0 0 0,0-1 0,0 1 0,-1 0 1,1 0-1,-1 0 0,0 0 0,-3-3 1,3 3-13,-1 0 0,-1 0 0,1 0 1,0 0-1,-1 1 0,1-1 0,-1 1 1,0 0-1,0 0 0,0 1 0,0-1 0,0 1 1,0 0-1,0 0 0,-1 0 0,1 0 1,0 1-1,-1-1 0,1 1 0,0 1 1,-1-1-1,1 0 0,0 1 0,0 0 1,-1 0-1,1 0 0,0 1 0,0-1 1,0 1-1,0 0 0,1 0 0,-1 1 1,0-1-1,1 1 0,0-1 0,-1 1 1,1 0-1,0 0 0,0 1 0,1-1 0,-1 1 1,-3 6-1,3-5-52,0 1 1,1-1 0,0 0-1,0 1 1,0 0-1,0-1 1,1 1-1,-1 8 1,2-11-13,0 0 0,0 0 0,1 0 0,-1 0 0,1 0 1,-1-1-1,1 1 0,0 0 0,0 0 0,0 0 0,0-1 0,1 1 1,-1-1-1,1 1 0,-1-1 0,1 1 0,0-1 0,0 0 1,0 0-1,4 3 0,-3-3-36,1 1 1,-1-1-1,1 0 1,-1 0 0,1 0-1,0-1 1,0 1-1,0-1 1,0 0-1,0 0 1,0-1-1,0 1 1,0-1-1,7 0 1,-3 0-1,0-1 0,0 0 1,0-1-1,0 0 0,-1 0 0,1-1 1,8-4-1,-2 0 26,0-1 0,0 0 0,0-1 1,-1-1-1,-1 0 0,0-1 0,12-13 0,-3-2 132,-1-1 0,-2-1 0,0-1-1,17-39 1,45-129 383,-52 121-336,8-31 133,-24 67-34,2 0 1,1 1-1,34-60 0,-49 98-213,1 1 1,-1-1-1,1 0 1,-1 1-1,1-1 0,-1 0 1,1 1-1,0-1 1,-1 1-1,1-1 1,0 1-1,-1-1 1,1 1-1,0-1 1,0 1-1,0 0 0,-1-1 1,1 1-1,0 0 1,0 0-1,0 0 1,0 0-1,-1 0 1,1 0-1,2 0 0,-1 0 7,0 1 0,0-1-1,0 1 1,0 0 0,0 0-1,0 0 1,-1 0 0,1 0-1,0 0 1,2 2 0,1 2 25,0 0 0,-1-1 1,1 2-1,-1-1 0,6 10 1,1 10 42,-1 1 0,-1 0 0,-1 1 0,5 36 0,7 22-4,-5-28 3,-7-25-47,1 0-1,1-1 1,1 0-1,2 0 1,30 50 0,-41-77-34,1 0 1,0-1 0,0 0 0,0 0 0,0 1 0,0-2-1,1 1 1,-1 0 0,1-1 0,0 0 0,-1 1-1,1-1 1,0-1 0,0 1 0,1-1 0,-1 0-1,0 1 1,0-2 0,1 1 0,-1 0 0,1-1 0,-1 0-1,0 0 1,1 0 0,-1-1 0,0 0 0,1 0-1,7-2 1,-9 2-17,1 0 0,-1 1 0,1 0 0,-1 0 0,1-1 0,0 2 0,3-1 0,-1 1-4,-5-1 11,0 0-1,0 1 1,0-1 0,0 0 0,0 1-1,0-1 1,0 1 0,0-1 0,0 1-1,0 0 1,-1-1 0,1 1 0,0 0 0,0 0-1,-1-1 1,1 1 0,0 0 0,-1 0-1,2 2 1,0 0-37,6 6-359,0 1 0,14 21 0,-16-21-337,1-1 0,0 1 0,0-1 0,11 9 0,9 4-3038,-7-7-2230,-4-4-921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22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3732,'13'-1'155,"1"0"0,-1 2 1,1-1-1,-1 2 0,0-1 0,1 2 0,-1 0 0,0 0 0,0 2 0,-1-1 0,22 12 0,-15-6 324,0 1-1,0 0 1,-1 2-1,-1 0 1,0 1 0,0 1-1,-2 0 1,15 18-1,-18-5 3906,-5-9-999,-7-19-3276,1 1-1,-1 0 1,1 0-1,0-1 1,0 1-1,-1 0 1,1-1-1,0 1 1,0-1 0,0 1-1,0-1 1,-1 1-1,1-1 1,0 0-1,0 1 1,0-1-1,0 0 1,0 0 0,0 0-1,0 1 1,0-1-1,0 0 1,0 0-1,0-1 1,0 1-1,0 0 1,0 0 0,0 0-1,0-1 1,0 1-1,0 0 1,0-1-1,-1 1 1,1-1-1,0 1 1,0-1 0,0 0-1,-1 1 1,2-2-1,1 1-262,-14 6 164,0 1 69,11-5-77,0-1 1,0 1-1,0 0 0,1-1 0,-1 1 1,0-1-1,1 1 0,-1-1 0,0 0 0,1 1 1,-1-1-1,1 1 0,-1-1 0,1 1 1,-1-1-1,1 0 0,-1 0 0,1 1 0,-1-1 1,1 0-1,-1 0 0,1 1 0,0-1 1,-1 0-1,2 0 0,5 3 0,1-1 0,0-1 0,0 1 0,0-1 0,0 0 0,16-1 0,-18-1-4,0 1 0,0 0 0,0 0 0,0 1 0,0-1 0,-1 1 0,1 1 0,0-1 0,0 1 0,-1 0 0,1 0 0,6 4 0,-10-4 16,-1-1 0,1 1-1,-1 0 1,0 0 0,1-1 0,-1 1-1,0 0 1,0 0 0,0 0 0,0 0-1,-1 0 1,1 1 0,0-1 0,-1 0-1,0 0 1,1 0 0,-1 1 0,0 2-1,-6 45 283,4-35-218,-36 162 450,30-135-382,-4 85-1,10-108-142,-1 31-91,4 80 0,1-84 14,-1-22-76,-2 1 0,-3 30 0,1-22-301,3-30 220,3-7-1361,27-29-449,1 1 0,1 2 1,2 1-1,38-24 1,-66 48 1464,65-46-6136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22.8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6 5072,'0'0'3761,"-13"3"-2901,0 6 600,-6-21-2820,0 6-1540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27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692 129 6493,'-1'0'166,"0"0"0,0-1 0,0 1 1,-1 0-1,1-1 0,0 1 0,0-1 1,0 0-1,0 1 0,0-1 0,0 0 1,0 0-1,0 1 0,0-1 1,0 0-1,1 0 0,-1 0 0,0 0 1,0 0-1,1 0 0,-1 0 0,1 0 1,-1-1-1,1 1 0,-1 0 0,1 0 1,0 0-1,0-1 0,-1 1 0,1 0 1,0 0-1,0-1 0,0 1 1,0 0-1,1 0 0,-1 0 0,0-1 1,0 1-1,1 0 0,-1 0 0,1 0 1,-1 0-1,1-1 0,-1 1 0,2-2 1,6-22 2878,-7 23-2895,0 0-1,-1 1 1,1-1-1,-1 0 1,0 0-1,0 1 1,1-1-1,-1 0 1,0 0-1,0 0 1,-1 1-1,1-1 1,0 0-1,-1 0 1,1 1-1,-1-1 1,1 0-1,-1 1 1,0-1-1,0 0 1,0 1-1,0-1 0,0 1 1,0-1-1,0 1 1,0 0-1,0 0 1,-1-1-1,1 1 1,-1 0-1,1 0 1,-1 0-1,1 0 1,-1 0-1,1 1 1,-1-1-1,0 0 1,1 1-1,-1-1 1,0 1-1,0 0 1,0 0-1,1-1 1,-1 1-1,-3 1 1,-8-1 261,0 2 0,0 0 1,0 0-1,-24 8 1,34-9-350,-60 21 638,1 3 1,1 3-1,1 2 1,-91 62-1,130-78-577,0 1 1,-29 29-1,44-37-94,-1 0 0,1 0-1,0 1 1,1 0 0,0 0 0,0 0-1,1 1 1,0-1 0,-6 17-1,10-21-32,0 0-1,-1 1 0,1-1 0,1 0 1,-1 0-1,1 0 0,-1 1 1,1-1-1,1 0 0,-1 0 0,0 0 1,1 0-1,0-1 0,0 1 0,0 0 1,0-1-1,1 1 0,-1-1 0,1 0 1,0 0-1,0 0 0,0 0 0,0 0 1,1-1-1,-1 1 0,1-1 1,7 3-1,5 2-49,1-1 1,0-1-1,0-1 1,0 0-1,0-1 1,1-1-1,-1-1 1,31-1-1,-20-2 25,1-1-1,-1-2 0,1 0 0,42-15 1,-47 11 53,0-2 1,-1 0 0,-1-1-1,0-2 1,37-28-1,88-94 2171,-128 118-1570,-17 15-605,0 1 0,0 0 0,1 0 1,-1 0-1,1 0 0,-1 0 0,1 0 1,0 1-1,0 0 0,4-2 0,-6 3-19,-1-1-1,1 1 0,-1 0 0,0 0 1,1 0-1,-1 0 0,1 0 0,-1 1 1,1-1-1,-1 0 0,1 0 0,-1 0 0,0 0 1,1 0-1,-1 1 0,1-1 0,-1 0 1,0 0-1,1 1 0,-1-1 0,1 0 1,-1 1-1,0-1 0,1 1 0,4 17-7,-6 37 7,-3 0 0,-2 0 0,-17 76 0,-8 59 0,18-49-151,8 234 0,7-319-632,-2-30-671,1-1 1,2 1-1,0-1 0,2 1 0,13 43 0,-9-48-2289,19 33-1,18 16-8744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27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74 104 16069,'-29'-26'3021,"13"20"-549,7-14-260,-1 0 1312,7 3-2387,-3 3 463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41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97 252 9053,'3'-28'2769,"-3"21"-2177,0 0 0,1-1 0,0 1 1,1 0-1,-1 0 0,1 0 0,1 0 0,-1 0 1,1 0-1,0 0 0,1 1 0,8-13 0,-1 7-363,1 1-1,1-1 0,0 2 0,0 0 0,1 0 0,1 2 0,-1-1 0,1 2 0,0 0 1,1 1-1,0 0 0,0 2 0,17-4 0,-27 8-201,-1 0-1,1 0 1,-1 1-1,0-1 1,1 1-1,-1 1 1,0-1 0,0 1-1,0 0 1,0 0-1,0 0 1,0 1-1,0-1 1,-1 1-1,1 0 1,-1 1 0,0-1-1,0 1 1,0 0-1,0 0 1,-1 0-1,0 0 1,4 6-1,-1 2 12,0 1-1,-1 0 1,0 0-1,0 0 0,-2 1 1,0-1-1,0 1 0,-1 0 1,-1 0-1,0 0 0,-1-1 1,-1 1-1,0 0 0,-1 0 1,-6 25-1,-2 0 113,-3 0 1,0-1-1,-3 0 1,-24 43-1,-5-8 428,-3-1 1,-4-2-1,-70 73 0,5-4 1039,115-137-1566,1 0 0,-1-1 0,1 1 0,-1 0 0,1 0 0,0 1 0,0-1 0,0 0 0,0 0 0,0 1 0,0-1 0,1 0 0,-1 1 0,1 4 0,0-6-33,0 0-1,0 0 1,1 0-1,-1 0 1,0 0-1,1 0 1,-1 0 0,1 0-1,-1 0 1,1 0-1,0 0 1,-1 0-1,1 0 1,0-1 0,0 1-1,0 0 1,0 0-1,-1-1 1,1 1-1,0-1 1,0 1 0,2 0-1,5 2 21,0-1 0,1 0 1,-1 0-1,1 0 0,0-1 0,10-1 0,-10 1-9,37-1-144,1-1-1,0-3 1,59-12-1,-25 4-569,413-67-5453,-165 13-4373,-199 40 1195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41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48 106 7417,'-16'-34'1708,"10"23"664,-4-4-1596,4 1 12,-1 0-2192,4-3-2024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43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1 149 10917,'9'-34'1632,"4"19"-356,-1 4-308,11 0-188,-1 2-108,0 0-616,16-8-1016,0-3-1516,10 9-1264,3-1-2401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2:44.9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141 169 11289,'-89'-17'2256,"73"3"-48,-6-9-191,9 11 1791,22-8-2372,14-8-300,21 13-280,20 1-120,18 6-248,17 2-656,24 0-396,14 3-316,18 0-400,17 6-784,15-3-496,10 3-3021,6 9-4568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38.2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12 361 8497,'2'-1'1728,"7"-5"-1006,0 1 0,0 1 0,1 0-1,0 0 1,0 1 0,13-2 0,64-9 736,-52 9-1082,0-1 43,37-11 0,-61 14-344,-1 0 0,0-1 0,0-1 0,0 1 0,0-2 1,16-11-1,-23 14-63,0 0 1,0 0-1,0 0 1,0-1 0,0 0-1,-1 1 1,0-1-1,1 0 1,-1 0 0,-1 0-1,1 0 1,-1-1-1,1 1 1,-1 0-1,0-1 1,-1 1 0,1-1-1,-1 1 1,0-1-1,0 1 1,0-1 0,-1 1-1,1-1 1,-1 1-1,0 0 1,-1-1-1,-2-5 1,1 1 23,0 1 0,-1 0 0,0 0 0,-1 1 0,0-1 1,0 1-1,-1 0 0,1 0 0,-2 1 0,1-1 0,-1 2 0,-13-11 0,12 12 64,1 1-1,-1 0 1,0 0 0,0 1-1,0 0 1,0 1 0,0-1-1,0 1 1,0 1-1,-1 0 1,1 0 0,0 1-1,0 0 1,0 0 0,-1 0-1,1 1 1,1 1 0,-14 5-1,9-4 13,1 1 0,0 1 1,0 0-1,0 1 0,0 0 0,1 1 0,0 0 0,1 0 1,0 1-1,0 0 0,-12 18 0,13-15-27,0 0-1,1 0 1,1 1-1,0 0 1,1 0-1,0 1 1,-4 20-1,8-27-70,0 1 0,1 0 0,0-1 0,0 1 0,0-1 0,1 1 0,1-1 0,-1 1 0,1-1 0,0 0 0,0 0 0,1 0 0,0 0 0,1 0 0,-1 0 0,6 6-1,-2-3-8,1-1 0,1 0 0,0 0 0,0-1 0,1 0 0,-1 0 0,2-1 0,-1-1 0,1 1 0,21 8 0,-5-5-37,0-1-1,1-1 1,46 8-1,-45-11 7,0-2 0,0 0 0,1-2 0,-1-1 0,0-2 0,1-1 0,-1-1 0,0-1 0,0-1 0,-1-2 0,0-1 0,-1-2 0,1 0 0,-2-2-1,45-28 1,81-71-70,-119 85 72,-1-1 0,-2-2 0,28-35 0,-29 31 139,51-45-1,-77 76 524,-4 6-162,-27 103 1698,-4 14-1001,29-101-1253,0 1 1,1-1 0,1 1 0,2 28 0,0-41-468,0 0 0,1 0 0,-1 0 0,1-1 0,1 1 1,4 10-1,-4-13-482,0 1 0,0 0 0,0-1 1,1 1-1,0-1 0,-1 0 0,2-1 0,-1 1 0,6 4 1,9 2-8931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03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28 117 10577,'7'-89'8607,"-8"81"-5539,-8-11 7314,-3 226-10223,5-142-166,3 1 1,3-1-1,10 93 1,-2-110-805,3 1-1,2-2 1,1 0 0,3 0 0,36 72-1,-46-106-548,-1-3-815,1 0 0,0 0-1,0 0 1,9 10 0,17 8-10504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03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0 340 9137,'16'-28'1250,"-7"12"-203,-1 0 1,2 1-1,0 1 0,1 0 0,0 0 0,13-12 1,6 3-533,0 1 1,1 1 0,1 2 0,1 1-1,1 2 1,0 1 0,1 2 0,1 1 0,0 2-1,0 1 1,61-6 0,-67 12-290,0 2 0,0 2 0,0 0 0,0 2 0,0 1 0,40 11 0,-47-8-60,0 1 1,-1 1-1,0 0 1,-1 2-1,0 1 1,-1 0-1,0 1 1,29 26-1,-35-26-106,-1 1 0,-1 0 0,1 0 0,-2 1 0,0 1 0,-1 0 0,-1 1 0,-1-1-1,9 25 1,-9-18-11,-2 0-1,0 1 0,-2 0 1,0-1-1,-2 2 1,-1 39-1,-4-23-21,-1-1-1,-3 0 1,-1 0-1,-2 0 1,-2-1 0,-1-1-1,-2 0 1,-30 54 0,12-36-25,-75 97 0,84-123 5,-1-1 0,-2-1 0,-1-1 0,-1-1 1,-1-2-1,-1-1 0,-1-2 0,-42 21 0,74-42-19,-1 0-1,1 0 0,-1-1 1,1 1-1,-1 0 1,1 0-1,-1-1 0,1 1 1,-1 0-1,1 0 0,-1-1 1,1 1-1,0-1 1,-1 1-1,1 0 0,-1-1 1,1 1-1,0-1 0,-1 1 1,1-1-1,0 1 1,0-1-1,0 1 0,-1-1 1,1 1-1,0-1 0,0 1 1,0-1-1,0 0 1,0-1-34,0-1 0,0 1 0,0 0 0,0-1 0,1 1 1,-1 0-1,1-1 0,0 1 0,-1 0 0,1 0 0,0-1 1,1 1-1,-1 0 0,0 0 0,0 0 0,1 0 0,-1 1 1,1-1-1,0 0 0,-1 1 0,1-1 0,0 1 0,0-1 1,4-1-1,10-8-191,0 2 0,19-9 0,-25 13 122,15-8 2,1 2 1,0 1-1,1 1 0,0 1 1,0 1-1,0 2 1,1 1-1,0 1 0,0 1 1,0 1-1,0 2 0,0 1 1,0 1-1,0 1 1,31 9-1,-46-9 92,0 1 1,0 1-1,-1-1 0,0 2 1,0 0-1,0 0 0,-1 1 1,0 1-1,-1 0 0,1 0 1,-2 1-1,0 0 0,13 18 1,-16-19 15,0 1 1,0 0-1,-1 0 0,-1 1 1,0-1-1,0 1 1,-1 0-1,0 1 0,-1-1 1,0 0-1,-1 0 1,0 1-1,-1-1 0,0 1 1,-1-1-1,-3 18 1,-1-10 24,-1 0 1,-1-1 0,0 0 0,-1 0 0,-1-1 0,-1 0 0,0 0 0,-1-1 0,-1-1 0,-1 0-1,-24 24 1,12-17 31,-1-1-1,-1 0 1,0-2-1,-2-2 1,-60 29 0,23-21 157,-1-3 1,-1-3-1,0-2 0,-121 12 1,160-26-144,-1-1-1,1-1 1,-1-1 0,-31-5-1,53 3-166,-1 1 0,1-2 0,-1 1 0,1-1 0,0 0 0,0-1 0,-14-8 0,18 9-84,0 0-1,0-1 1,0 1-1,0-1 1,1 0 0,-1 0-1,1 0 1,0-1-1,0 1 1,1-1-1,-1 1 1,1-1-1,0 0 1,-1-6-1,1 5-397,1 0 0,0 0 0,0 0-1,1 0 1,0 0 0,0 0 0,0 0-1,1 0 1,0 1 0,0-1-1,0 0 1,1 0 0,0 0 0,0 1-1,4-8 1,28-48-9160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03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 15641,'-38'2'7417,"44"18"-3819,-2-7-2947,-1 1-1,-1 0 1,0 0-1,-1-1 1,0 16-1,0 9 109,35 248-162,-31-253-1214,2 7-2634,21 61 0,-16-62-2609,-5-19-293,5-2-3646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04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87 10513,'-35'-29'2272,"22"6"-252,3 6-167,4 3 2403,25 11-4472,19 11-804,0 18-1012,7 8-3205,-4 6-4188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04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773 115 11993,'-8'-8'912,"-1"-1"0,1 0-1,1-1 1,0 0 0,0 0-1,-8-16 1,15 24-731,-1 0 0,0 0-1,0 0 1,-1 0 0,1 0 0,0 0-1,0 1 1,-1-1 0,0 0 0,1 1 0,-1-1-1,0 1 1,1 0 0,-1-1 0,0 1-1,0 0 1,0 0 0,0 0 0,0 1-1,0-1 1,0 0 0,-1 1 0,-1-1 0,0 1-16,1 1-1,-1-1 1,1 1 0,-1-1 0,1 1 0,-1 0 0,1 0 0,-1 1 0,1-1 0,0 1 0,0 0 0,-6 4 0,-4 4 75,1 0 1,0 1-1,1 1 1,0 0 0,-13 20-1,11-11-86,0 2 0,1 0 0,1 0 0,1 1 0,-8 31-1,2 4 7,-7 66-1,21-108-226,0 1 1,2 0-1,0-1 0,1 1 0,0 0 0,7 27 1,0-15-240,1 0 1,25 53 0,-33-81 322,0 1 0,0-1 1,1 1-1,-1-1 0,1 0 1,0 0-1,-1 0 0,1 0 0,0 0 1,0 0-1,1 0 0,-1-1 1,0 1-1,0-1 0,1 0 0,-1 0 1,1 1-1,-1-1 0,1-1 1,0 1-1,-1 0 0,1-1 1,0 1-1,-1-1 0,1 0 0,0 0 1,0 0-1,-1 0 0,1-1 1,0 1-1,-1-1 0,1 1 1,0-1-1,-1 0 0,1 0 0,-1 0 1,1 0-1,-1-1 0,0 1 1,1-1-1,-1 1 0,0-1 0,0 0 1,0 0-1,0 0 0,0 0 1,-1 0-1,1 0 0,-1 0 1,2-4-1,7-19 380,-1-2 1,-1 1-1,6-45 0,-8 35 284,17-50 0,-2 19 298,-9 29-82,19-46 1,-31 84-898,1-1 0,-1 0 0,0 1 0,0-1 0,1 0 0,-1 1 0,0-1 0,1 1 0,-1-1 0,1 1 0,-1-1 0,0 1 0,1-1 0,0 1 0,-1-1 0,1 1 0,-1 0 0,1-1 0,-1 1 0,1 0 0,1-1 0,0 1 0,-1 1 0,1 0 0,0 0 0,-1-1 0,1 1 0,0 0 0,-1 0 0,1 1 0,-1-1 0,0 0 0,1 0 0,-1 1 0,0-1 0,2 3 0,17 25 0,-13-14 0,-1 0 0,0-1 0,-1 2 0,6 25 0,6 68 0,-13-74 0,9 55 0,-4 0 0,-4 1 0,-10 133 0,-28 108 0,-72 294 0,76-509 0,-4-1 0,-6-1 0,-66 135 0,79-197 0,-2-1 0,-3-2 0,-2-1 0,-2-1 0,-2-2 0,-2-2 0,-1-1 0,-57 44 0,90-81 0,-2 0 0,1 0 0,-1-1 0,0 0 0,0-1 0,0 0 0,0 0 0,-15 3 0,22-6 0,0-1 0,0 0 0,0 0 0,0 0 0,0 0 0,0 0 0,1 0 0,-1 0 0,0 0 0,0-1 0,0 1 0,0-1 0,0 0 0,0 1 0,0-1 0,1 0 0,-1 0 0,0 0 0,-2-2 0,2 0 0,1 1 0,-1-1 0,0 1 0,1-1 0,0 0 0,0 1 0,-1-1 0,1 0 0,1 0 0,-1 0 0,0 0 0,1 0 0,0 0 0,0 0 0,0 0 0,0-6 0,1-9 0,1 1 0,1-1 0,1 1 0,8-28 0,34-68 0,-27 69 0,282-581-1224,-199 449 376,174-231 1,-143 244-1747,7 6-1,227-199 1,-249 262-1422,-36 39-1417,8 4-4199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05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1 13473,'0'1'324,"0"1"0,0-1-1,-1 1 1,1-1-1,-1 0 1,1 1 0,-1-1-1,1 0 1,-1 1 0,0-1-1,1 0 1,-1 0-1,0 1 1,0-1 0,0 0-1,0 0 1,0 0 0,0 0-1,0 0 1,-3 1 0,-12 15 1359,12-5-1164,0 0 0,1 0 0,0 0 0,1 1 0,1-1 0,0 1 0,0-1 0,1 1 0,3 16 0,-3 29 510,-34 249 1527,0 15-4105,31-265 732,0 12-1386,3 0 0,9 75 0,4-18-6934,-10-70-495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05.6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10 138 10645,'-8'-50'1873,"7"49"-1749,1-1 0,0 1 0,-1 0 0,1 0 0,0 0 0,0 0 0,0-1 0,0 1 0,0 0 0,0 0 0,1 0 0,-1 0 0,0-1 0,1 1 0,-1 0 0,0 0 0,1 0 0,-1 0 0,1 0 0,0 0 0,-1 0 0,1 0 0,0 0 0,1-1 0,1-2 393,-1 0-362,0 1 0,0-1 0,0 1 0,0 0 1,1-1-1,-1 1 0,1 0 0,0 1 0,0-1 0,0 0 1,0 1-1,1 0 0,-1 0 0,0 0 0,1 0 0,0 0 1,-1 1-1,1-1 0,0 1 0,0 0 0,0 0 0,0 1 1,0-1-1,0 1 0,0 0 0,0 0 0,0 0 0,0 0 0,0 1 1,0 0-1,7 2 0,4 1 8,1 2 0,0 0 0,-1 1 1,-1 0-1,1 1 0,19 15 0,14 11 75,-2 2 1,-1 2-1,52 58 0,-78-74-203,0 1-1,-1 1 0,-2 0 1,0 1-1,-2 1 0,-1 0 1,-1 1-1,14 45 0,-23-58-29,0 0-1,-1 0 1,-1 0 0,0 0-1,-1 0 1,0 0 0,-1 0-1,-1 0 1,0 0-1,-6 17 1,-4 8-130,-3 0 0,-20 40 0,2-6-598,31-70 579,1 1 0,-1 0 0,1 0 0,0 0 0,0 0 1,0 0-1,1 1 0,-1-1 0,1 0 0,0 0 0,0 0 1,1 0-1,-1 0 0,1 1 0,0-1 0,0 0 0,0 0 1,1 0-1,-1-1 0,1 1 0,0 0 0,0-1 0,0 1 0,1-1 1,-1 1-1,6 5 0,5 2-492,1 0-1,0 0 1,1-1 0,0-1-1,19 9 1,24 15-463,-52-28 982,1-1 0,-1 1 0,0 0 0,-1 0 0,1 1 0,-1 0 0,0 0 0,8 12 0,-12-14 130,1-1-1,-1 1 1,0-1-1,0 1 1,0-1-1,0 1 1,-1 0 0,1-1-1,-1 1 1,0 0-1,0-1 1,-1 1 0,1 0-1,-1-1 1,1 1-1,-1 0 1,0-1-1,-1 1 1,1-1 0,-1 0-1,-2 5 1,-5 7 200,0-2 0,0 1 1,-2-1-1,0-1 0,-15 15 0,-70 54 995,54-48-817,19-15-137,12-10-87,0 0 1,0 1-1,1 0 1,0 1 0,0 0-1,1 1 1,-10 15-1,19-25-153,0 0-1,0-1 0,1 1 1,-1-1-1,0 1 1,0-1-1,1 1 0,-1 0 1,0-1-1,1 1 1,-1-1-1,1 0 0,-1 1 1,0-1-1,1 1 1,-1-1-1,1 0 0,-1 1 1,1-1-1,-1 0 0,1 1 1,0-1-1,-1 0 1,1 0-1,-1 0 0,2 1 1,16 4 148,-9-6-116,1 0 0,-1-1 0,0 0 1,1 0-1,-1-1 0,17-8 0,4-1 30,214-79 2138,-241 90-2161,0 0 1,0 0 0,0 0 0,0 0-1,0 0 1,0 1 0,0-1 0,0 1-1,0 0 1,0 0 0,0 0 0,0 0-1,0 1 1,1-1 0,-1 1 0,0 0-1,0 0 1,-1 0 0,1 0 0,0 0-1,4 3 1,-4-2-17,-1 1-1,1 0 1,0 0 0,-1 0-1,1 0 1,-1 0-1,0 0 1,0 1 0,-1-1-1,1 1 1,-1-1-1,1 1 1,-1 0 0,0 0-1,0-1 1,0 7-1,15 51-871,-3-24-7051,-11-33 6043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05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4140,'29'23'1040,"-4"0"-463,-9-15-946,3 4-1223,13 13 780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06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1804 10881,'-3'-12'1029,"2"9"-769,1 0 0,-1 0 0,1 0 0,-1 0 0,1 0 0,0 0 0,0 0 1,1 0-1,-1 0 0,0 0 0,1 0 0,0 0 0,0 0 0,2-5 0,10-24 954,2 1-1,1 1 1,2 0-1,35-46 1,110-146 168,-133 175-1221,-2-2-1,41-101 1,-27 33-23,-5-2 1,-5-2-1,26-199 1,-51 273-66,-4 25 179,2-37 0,-5 59-244,0 0 0,0 0 1,1 0-1,-1 0 1,0-1-1,0 1 1,0 0-1,0 0 0,0 0 1,0 0-1,0 0 1,0 0-1,0 0 0,0-1 1,0 1-1,-1 0 1,1 0-1,0 0 1,0 0-1,0 0 0,0 0 1,0 0-1,0 0 1,0 0-1,0-1 1,0 1-1,0 0 0,0 0 1,0 0-1,0 0 1,0 0-1,-1 0 0,1 0 1,0 0-1,0 0 1,0 0-1,0 0 1,0 0-1,0 0 0,0 0 1,0 0-1,-1 0 1,1 0-1,0 0 0,0 0 1,0 0-1,0 0 1,0 0-1,0 0 1,0 0-1,0 0 0,-1 0 1,1 0-1,0 0 1,0 0-1,0 0 1,0 0-1,0 0 0,0 0 1,0 0-1,0 0 1,0 0-1,-1 0 0,1 0 1,0 0-1,0 1 1,-4 0 88,0 1 0,0-1 0,0 1 1,0 0-1,0 1 0,0-1 0,1 1 0,-1-1 1,1 1-1,0 0 0,0 1 0,0-1 0,0 0 1,0 1-1,1 0 0,-1-1 0,1 1 1,-3 7-1,-4 10 218,1 1 0,-8 32 0,11-33-112,-70 373 2453,74-388-2625,-13 99 445,-1 112 1,14-169-338,3-1-1,2 0 1,2 0 0,21 81 0,-24-115-179,2 0-1,0-1 1,0 1 0,1-1 0,0 0-1,1 0 1,15 18 0,-18-25 7,1-1 1,-1 1 0,1-1 0,0 1-1,1-1 1,-1-1 0,1 1 0,-1-1-1,1 0 1,0 0 0,0-1 0,1 0-1,-1 0 1,0 0 0,1-1 0,-1 0-1,12 1 1,-3-2-190,1-2-1,-1 1 0,1-2 1,-1 0-1,0 0 1,0-2-1,0 0 1,-1-1-1,18-9 0,-5 0-340,0-1-1,-2-1 0,42-35 1,-30 17 45,-1-1 0,-1-2 0,35-51 0,-60 76 403,25-37-195,-2-1 0,-2-1 0,-2-1 0,35-95 0,-28 42-1,32-158 0,-46 141 401,10-180 0,-31 271 171,-2 0 0,-7-55 0,8 87-234,0 0 0,0-1-1,-1 1 1,1 0 0,0 0-1,0 0 1,-1 0 0,1 0-1,0-1 1,0 1 0,-1 0-1,1 0 1,0 0 0,0 0 0,-1 0-1,1 0 1,0 0 0,-1 0-1,1 0 1,0 0 0,0 0-1,-1 0 1,1 0 0,0 0-1,0 0 1,-1 1 0,1-1-1,0 0 1,0 0 0,-1 0 0,1 0-1,0 0 1,0 1 0,-1-1-1,1 0 1,0 0 0,0 0-1,0 1 1,-1-1 0,-11 9 307,4-1-176,1 1-1,-1 1 1,2-1 0,-1 1 0,2 0 0,-1 0 0,1 1 0,1-1-1,-6 19 1,-24 115 736,26-103-647,-20 97 526,-9 161-1,32-231-621,4 1 1,3-1-1,3 1 0,19 95 0,-16-128-123,2-2 0,1 1-1,21 43 1,-23-60-80,1 1 0,1-2-1,0 1 1,1-1 0,1-1-1,0 0 1,20 16 0,-27-26 7,0-1 0,1 0 0,-1-1 0,1 0 0,0 0 0,0 0 1,1-1-1,-1 0 0,1 0 0,0-1 0,-1 0 0,1 0 0,0-1 0,0 0 1,0-1-1,0 1 0,1-2 0,7 0 0,0-2 40,0 0-1,0-1 1,-1-1-1,0 0 1,0-1-1,0-1 1,-1 0-1,0-1 1,0 0-1,-1-2 1,22-17-1,12-15 730,-44 40-8,-13 55-664,8-35-665,1 0 0,3 30 0,8-3-3397,-7-38 2017,-1 0 0,2 0-1,-1-1 1,7 11 0,4 3-9884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06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 7757,'19'-2'1236,"3"2"-264,6 2-256,-2 1-344,2 9-576,14 5-464,-23-9-960,3 12-852,19 18-609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38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 8089,'38'-20'7600,"-16"29"-8432,0-1-544,-6 7-2524,0 2-2697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06.7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173 266 8457,'-24'29'2915,"-36"35"0,25-28-236,28-28-2216,1 1 0,0 0 0,1 0 1,0 0-1,1 1 0,0 0 0,0 0 0,1 0 0,0 0 0,-2 18 0,4-21-355,0 0 0,1 0 0,0 0 0,0 0 0,1 0 0,0 0 0,0 0 0,1 0 0,0 0 0,0 0 0,0-1 0,1 1 1,0-1-1,0 0 0,1 0 0,0 0 0,0 0 0,9 10 0,-10-12-93,1-1 1,0 1-1,0-1 0,0 0 1,0 0-1,0 0 0,1-1 1,-1 1-1,1-1 1,0 0-1,-1-1 0,1 1 1,0-1-1,0 0 1,0 0-1,0 0 0,1-1 1,-1 0-1,0 0 1,0 0-1,0 0 0,0-1 1,0 0-1,0 0 0,0 0 1,9-4-1,-9 2-11,1 0-1,-1-1 1,0 1-1,0-1 1,-1 0-1,1 0 1,-1 0-1,1-1 1,-1 0-1,-1 1 1,1-1-1,-1-1 0,4-6 1,4-10-8,15-45 0,-25 64-3,6-20 24,-1 0 0,-1 0 0,-2 0 0,0-1 0,-1 1 0,-1-1 1,-1 0-1,-4-24 0,-6-23 15,-25-90 0,34 157-40,-1-1-246,0-1 1,1 1 0,-2-1-1,1 1 1,-1 0-1,1 0 1,-8-9 0,8 11-1599,-6 8-4810,6-4 4641,-10 7-7205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07.1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 11409,'28'0'1597,"-12"0"7165,-19 23-6196,2 0-1774,1 1 0,7 42 0,0 21 65,-7-14-408,-3-1 0,-16 94 1,15-106-179,6-61-206,4-3-50,0 0 0,-1-1-1,0 1 1,0-1-1,0 0 1,-1-1-1,0 1 1,0-1 0,6-10-1,17-26 18,-13 21-20,112-157 41,-117 166-54,127-157 40,-119 150-19,1 2 0,1-1-1,1 2 1,0 1 0,1 0 0,33-16 0,-48 27-4,1 1 0,-1 1 1,1 0-1,0-1 0,0 2 1,0-1-1,0 1 0,0 0 1,0 1-1,0 0 0,0 0 0,0 0 1,0 1-1,0 0 0,10 3 1,-9-2 3,-1 2 0,1-1 1,-1 1-1,0 0 0,0 1 0,-1-1 1,1 1-1,-1 1 0,0-1 0,0 1 1,-1 0-1,0 0 0,5 8 0,6 11 20,-1 1-1,-1 0 0,-1 0 0,-2 1 0,10 33 0,28 144-859,-41-168 422,11 53-759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07.5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10 9989,'-3'2'-5,"2"-2"142,1 1 0,0-1 0,-1 0 0,1 0 0,0 1 0,-1-1-1,1 0 1,-1 1 0,1-1 0,0 0 0,-1 0 0,1 0 0,-1 0 0,1 1 0,-1-1 0,1 0 0,-1 0 0,1 0 0,-1 0-1,1 0 1,-1 0 0,1 0 0,-1 0 0,1 0 0,-1 0 0,1-1 0,0 1 0,-1 0 0,1 0 0,-1 0 0,1 0 0,-1-1-1,1 1 1,0 0 0,-1-1 0,1 1 0,-1 0 0,1 0 0,0-1 0,-1 1 0,1-1 0,0 1 0,0 0 0,-1-1 0,1 1-1,0-1 1,0 1 0,0-1 0,-1 0 0,1 1-38,0 0 0,0-1-1,0 1 1,-1-1 0,1 1-1,0 0 1,0-1 0,-1 1-1,1 0 1,0-1 0,-1 1 0,1 0-1,0-1 1,-1 1 0,1 0-1,-1 0 1,1-1 0,0 1-1,-1 0 1,1 0 0,-1 0-1,1 0 1,-1-1 0,1 1 0,0 0-1,-1 0 1,1 0 0,-1 0-1,1 0 1,-1 0 0,0 1-1,-13 10 2315,-9 28 690,6 2-1879,1 0 0,3 2 0,1 0 0,-8 57 0,14-59-1269,3 0 0,1 1 1,2-1-1,10 75 0,-5-85-792,3 0 1,0-1-1,2 0 0,14 29 1,34 53-6246,-32-73 547,8-6-4081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07.7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183 51 11301,'-3'-37'4234,"3"36"-4113,0 1 0,1-1 0,-1 0 0,0 1 0,1-1 0,-1 1 0,0-1 0,1 0 0,-1 1 0,1-1 0,-1 1 0,1-1 0,-1 1 0,1-1 0,0 1 0,-1 0 0,1-1 0,0 1 0,-1 0 0,1-1 0,0 1 0,-1 0 0,1 0 0,0 0 0,0-1 0,19-1 960,-9 7-813,0 0 0,-1 0-1,0 1 1,0 0 0,-1 0-1,1 1 1,-1 1 0,-1-1-1,10 12 1,-2-4 74,31 29 98,-3 1 0,-2 2 0,-1 2 0,-3 2 0,43 75 0,-67-101-386,-2 0 0,0 1 0,-1 1 0,-2 0 0,-1 0 0,-1 1 0,-1 0 0,-2 0 0,0 0 0,-2 1 0,-2-1 0,0 1 0,-2-1-1,-6 37 1,3-47-26,-1 0-1,0 0 1,-1 0-1,-1-1 1,-1 0-1,0-1 1,-1 0 0,-1 0-1,-1-1 1,0 0-1,-1-1 1,-25 22-1,-15 6-100,-1-1 0,-73 39 0,85-54-145,-13 8-263,-131 74-4850,177-103 4572,-17 8-1161,17 2-3639,10-1-3558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08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290 308 12741,'-6'-3'471,"-1"0"-1,1 1 1,-1 0-1,0 0 1,0 1-1,0 0 1,0 0-1,0 1 1,0 0-1,0 0 1,0 1-1,0-1 1,0 2-1,0-1 1,0 1-1,-7 2 1,8-1-275,0 0 1,0 1-1,0-1 0,0 1 1,1 0-1,0 1 0,-1-1 0,2 1 1,-1 0-1,-6 9 0,1 0-7,2 0 0,0 1 0,0 0-1,1 1 1,-8 27 0,-15 85-617,24-98 145,4-18 67,-1 0 0,2 0 1,0 1-1,0-1 0,2 17 1,-1-27 196,0 0 1,0 0 0,1 0-1,-1 0 1,0-1 0,1 1-1,-1 0 1,1 0-1,0 0 1,0 0 0,0-1-1,0 1 1,0 0 0,0 0-1,0-1 1,0 1 0,1-1-1,-1 0 1,0 1 0,1-1-1,-1 0 1,1 0-1,0 1 1,-1-1 0,1-1-1,0 1 1,0 0 0,0 0-1,0-1 1,-1 1 0,1-1-1,0 1 1,0-1-1,0 0 1,0 0 0,0 0-1,0 0 1,0 0 0,0 0-1,3-1 1,16-5-33,-2-1 0,1 0 0,-1-2 0,0 0 0,-1-1 0,32-23 1,4 0-11,-21 13 60,21-12 9,87-37-1,-121 61 44,0 1-1,0 1 0,1 1 0,0 0 0,0 2 1,0 1-1,1 0 0,28 2 0,95 22 312,-88-11-246,-7 0-4,-44-8-103,0-1 1,1-1-1,-1 1 0,1-1 1,0 0-1,0-1 0,-1 1 1,1-1-1,0-1 1,0 1-1,-1-1 0,1-1 1,7-1-1,11-5-14,-6 0-6,0 2 1,1 0-1,-1 2 1,1 0-1,0 1 1,41-1-1,-17 9 36,0 1 1,51 15-1,-57-11 220,43 18 0,-79-27-223,0 0 0,-1 0 0,1 0 0,-1 0 1,1 0-1,-1 0 0,0 1 0,1-1 0,-1 0 0,0 1 0,0-1 0,0 1 0,0-1 0,0 1 0,0 0 0,-1-1 0,1 1 0,0 0 0,-1 0 0,1-1 0,-1 1 0,0 0 0,1 3 0,-1 3 60,0 0 0,-1 1 0,-3 15-1,2-11 52,-46 270 2087,-88 289 0,127-539-2142,4-14 78,0 1 1,-1-2-1,-14 30 1,19-48-144,0-1-1,0 1 1,0-1-1,0 1 1,0-1 0,0 0-1,0 1 1,0-1 0,0 0-1,0 0 1,1 1 0,-1-1-1,-1-2 1,2 3-2,-2-2 1,0-1 0,0 1 1,1-1-1,-1 0 0,1 0 0,0 1 0,-1-1 1,1 0-1,0 0 0,1 0 0,-1 0 0,1 0 1,-1-5-1,2-43 39,0 37-33,2-22-20,2-1 0,1 1 0,2 0 0,2 1 0,17-42 0,1 9-667,61-102 0,-46 103-63,2 1-1,4 3 1,2 2 0,3 2 0,3 3 0,107-84-1,15 10-1108,223-121-1,-355 223 1651,133-72-441,-149 81 536,-25 13 172,-18 11-38,9-4-23,-1 1 0,1 0 0,-1 1 0,1-1 0,0 1-1,0-1 1,0 1 0,1 0 0,-1 0 0,1 0 0,-1 0 0,1 1 0,0-1-1,0 1 1,0-1 0,1 1 0,-1 0 0,1 0 0,0-1 0,0 1-1,0 5 1,0 5-2,1-1 0,1 1 0,0 0 0,6 25 0,-4-25-4,-1-1-1,0 0 1,-1 1-1,0-1 1,-3 24 0,-9 11-770,-2 0 1,-21 50-1,15-46-5028,12-29-1728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08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20 10217,'-13'-11'2016,"7"2"2553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09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71 976 15461,'-20'-9'1201,"14"5"-463,0 2-1,0-1 0,-1 1 0,1 0 0,-10-2 0,13 0 2500,6-14-1807,-2 15-1276,1 0 0,0 0 0,0 0 0,1 0 0,-1 0 0,0 0 0,1 0 0,0 1 0,0-1 0,0 1-1,0 0 1,0 0 0,0 0 0,0 0 0,1 0 0,-1 1 0,1 0 0,-1-1 0,1 1 0,3 0 0,52-16 538,1 3 0,0 3 0,114-7-1,-117 13-463,830-61 545,-22 2-1869,139-20-876,265-23 294,-659 41 1059,-12-31 314,-505 78 351,-1-5 0,171-67-1,-260 90-50,24-11-4,33-20 0,-54 28-84,0 0-1,0 0 1,0 0 0,-1-1-1,0 0 1,0 0-1,0 0 1,0-1 0,-1 1-1,0-1 1,3-7-1,-6 10-116,0-1 0,0 1-1,0 0 1,-1 0 0,0-1-1,1 1 1,-1-1 0,0 1-1,-1 0 1,1-1 0,-1 1-1,1 0 1,-1-1-1,0 1 1,0 0 0,-1 0-1,-1-4 1,2 6-44,1-1-1,-1 1 1,0-1-1,0 1 1,0 0-1,0-1 1,0 1-1,0 0 1,0 0-1,-1 0 1,1 0-1,0 0 1,-1 0-1,1 0 1,-1 0-1,1 0 1,-1 1 0,1-1-1,-1 0 1,1 1-1,-1 0 1,1-1-1,-1 1 1,0 0-1,1 0 1,-1 0-1,0 0 1,1 0-1,-1 0 1,-2 1-1,-4-1-1160,-52-1-8587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10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929 1 6549,'-41'0'718,"-73"3"2324,99-1-2439,0 1 0,-1 0 0,1 1 0,1 1 0,-1 0 1,1 1-1,0 1 0,0 0 0,0 1 0,-20 17 0,-4 4 289,2 3 1,-37 41-1,67-67-820,-180 208 1876,166-187-1786,1 1-1,1 0 1,2 1 0,1 1 0,2 1-1,-15 47 1,24-64-117,1 0 1,0 0-1,1 0 0,1 0 1,0 0-1,1 1 0,1-1 1,0 0-1,1 0 0,0 0 1,1 0-1,5 15 0,-1-12-11,1 0 1,0 0-1,1-1 0,1 0 0,0 0 0,1-1 0,1-1 1,16 17-1,0-5 5,1 0 1,2-2-1,40 25 0,100 46 101,-101-60-152,21 9 55,-2 3 0,128 92 0,-189-116-29,-1 0 1,-1 2-1,-1 0 1,28 38-1,-38-41-16,-1 0-1,0 1 1,-2 0-1,-1 1 1,0 0 0,11 45-1,-15-38-2,-2 0 1,-1 0-1,-2 1 0,0 0 1,-3-1-1,0 1 0,-2-1 0,-2 1 1,0-1-1,-3 0 0,-13 39 0,-9 9-17,-4-1-1,-3-2 1,-47 72-1,23-51-7,-142 169 0,-107 56-83,219-240 145,-140 97 0,220-171-39,-59 36-15,63-41 14,1 0 0,-1 0 0,0 0 0,0-1 0,0 0 0,0 0-1,-1-1 1,-12 1 0,-2-2-38,22 0 44,0 0 1,0 0-1,0 0 0,-1 0 1,1-1-1,0 1 0,0 0 0,0 0 1,0 0-1,0 0 0,-1-1 1,1 1-1,0 0 0,0 0 0,0 0 1,0 0-1,0-1 0,0 1 1,0 0-1,0 0 0,0 0 0,0-1 1,0 1-1,0 0 0,0 0 1,0 0-1,0-1 0,0 1 0,0 0 1,0 0-1,0 0 0,0-1 1,0 1-1,0 0 0,0 0 0,0 0 1,0-1-1,0 1 0,1 0 1,-1 0-1,0 0 0,0 0 0,0-1 1,0 1-1,0 0 0,1 0 1,5-10-23,-3 7 18,0 0 0,0 0 1,1 0-1,-1 1 1,1-1-1,0 1 0,0 0 1,0 0-1,0 0 1,0 1-1,0-1 0,1 1 1,-1 0-1,0 0 1,1 1-1,-1-1 0,0 1 1,1 0-1,-1 0 1,1 1-1,-1-1 0,0 1 1,8 2-1,-1-1 5,0 2 1,0-1-1,-1 1 0,1 1 1,-1 0-1,0 0 0,-1 1 1,17 13-1,-6-1 41,-2 1 1,0 1 0,-1 0-1,-2 1 1,0 1 0,-1 1-1,-1 0 1,16 39-1,-3 6 232,32 136-1,-38-111-9,10 144-1,-14 99 205,22 194-1080,-32-494 126,1 0 1,2 0-1,2-1 1,1 0-1,32 64 1,-32-78-499,1 0-1,1-1 1,1-1 0,0 0-1,1-1 1,2-1 0,-1-1-1,2 0 1,40 26 0,49 17-8014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10.8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366 840 3728,'-48'-92'1282,"45"84"-1045,1 0 0,0 0-1,0 0 1,1 0 0,0-1 0,0 1 0,1 0 0,0 0 0,1-13 0,0-22 991,-2-18 43,1 1 1,4-1 0,2 1-1,3-1 1,24-86 0,-30 134-1148,0 1 1,1-1 0,1 1-1,0 0 1,0 1-1,2-1 1,-1 1-1,1 0 1,1 1-1,0 0 1,12-12 0,-19 21-105,1-1 0,-1 1 0,1 0 1,0 0-1,0 0 0,-1 0 0,1 1 1,0-1-1,0 0 0,0 1 0,0-1 1,0 1-1,0 0 0,0 0 0,0 0 1,0 0-1,0 0 0,0 0 0,-1 0 0,1 0 1,0 1-1,0-1 0,0 1 0,0 0 1,0-1-1,0 1 0,-1 0 0,1 0 1,2 2-1,1 0-1,-1 0 0,1 1 0,-1 0 0,0 0 0,0 0 0,0 0 0,-1 0-1,1 1 1,2 5 0,6 14 12,-2 1 0,0 0-1,-1 1 1,-2 0-1,6 29 1,12 139 59,-22-174-87,11 114 9,21 225-3,-27 1 61,-11-277-131,-4 0 0,-3-1 0,-4 0 0,-4 0 0,-3-2 1,-39 98-1,59-175 55,-83 180 18,83-181-119,3 0 69,0 0 42,0 0 1,-1 0 0,1-1-1,1 1 1,-1 0-1,0-1 1,0 1-1,1-1 1,4 2-1,73 1 158,-75-3-120,0-1 1,0 2-1,0-1 0,0 0 0,0 1 0,0 0 0,-1 0 0,1 1 0,0-1 0,-1 1 0,0 0 0,0 0 0,0 0 0,0 1 1,0-1-1,-1 1 0,1 0 0,-1 0 0,0 1 0,0-1 0,-1 0 0,1 1 0,-1 0 0,0-1 0,0 1 0,1 7 0,0 2 117,-2 1-1,0-1 0,-1 1 0,0-1 1,-1 1-1,-1-1 0,0 1 0,-4 13 0,-8 19 292,-20 47-1,5-16 9,11-21-186,2 1 0,4 1 1,1 0-1,-3 106 0,13-88-123,5-1-1,2 0 1,22 101-1,70 176 49,30-8-106,-94-256-61,13 39 62,31 142 0,-60-189-78,-4 0-1,-3 1 0,0 85 0,-11-124 34,-2 0 0,-2-1 0,-1 1 0,-3-1 0,-1 0 0,-2-1 0,-2 0 0,-2-1 0,-1 0 0,-39 66 0,33-73 6,-1-1 0,-2-1 1,-2 0-1,0-3 0,-2 0 0,-43 32 0,59-50-37,-50 38-82,-1-2 0,-2-4 1,-90 43-1,121-67-193,34-17 252,-30 15-972,-43 17 0,61-29-43,0 0 1,0-1-1,-23 3 0,-2-3-5187,17 3-3894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11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231 223 6581,'18'-43'781,"-12"25"-138,2 1-1,0 0 0,1 0 1,18-26-1,23-23 6322,-49 65-4690,-2 7-1045,-10 42 207,-2-1-1,-32 74 0,22-62-703,-164 521 2542,163-479-3003,4 0 0,5 1 0,-3 197 0,18-267-282,2 0-1,1 0 0,2 0 0,1-1 1,1 1-1,17 43 0,-19-62-52,1-1 1,1 0-1,-1-1 0,2 1 0,-1-1 1,2-1-1,16 17 0,-18-20-25,1-1 0,0 0-1,0 0 1,1-1 0,-1 0 0,1-1 0,0 0-1,1 0 1,-1-1 0,1 0 0,14 2 0,-11-3-41,-1-1 0,1 0 1,0-1-1,-1-1 0,1 0 1,-1-1-1,1 0 1,-1-1-1,1 0 0,-1-1 1,-1 0-1,1-1 0,0 0 1,-1-1-1,0-1 1,0 1-1,-1-2 0,0 1 1,0-2-1,-1 1 0,11-13 1,-5 4-21,-1-1 1,-1 0 0,0-1 0,-1-1-1,-1 0 1,-1 0 0,-1-1 0,-1-1-1,-1 1 1,9-45 0,2-47-215,23-115-132,-40 220 487,1 0 1,0 0-1,1 0 1,0 0-1,0 0 0,0 1 1,1-1-1,0 1 1,1 0-1,0 0 0,0 0 1,0 1-1,1 0 1,0 0-1,0 0 1,1 1-1,-1 0 0,1 0 1,0 0-1,1 1 1,-1 0-1,1 1 0,-1 0 1,1 0-1,0 0 1,0 1-1,1 0 1,-1 1-1,10-1 0,-4 1 84,1 0 0,-1 1-1,1 1 1,-1 0 0,1 1 0,-1 0-1,0 1 1,0 1 0,0 0-1,0 1 1,-1 1 0,25 13-1,-28-12 79,0 0 0,-1 0-1,0 1 1,0 0 0,-1 0-1,0 1 1,-1 0 0,0 1-1,0 0 1,-1 0 0,0 0-1,0 1 1,-2-1 0,1 1-1,-1 0 1,3 17 0,-3-6 33,-1-1 1,0 1-1,-2 0 1,-1 0 0,0-1-1,-2 1 1,-5 26-1,-7 15 372,-24 67-1,24-89-1005,2 0-1,1 1 0,2 0 1,2 0-1,-2 47 1,9-76-520,1 0 1,0 0 0,5 24 0,-4-31-248,0 0 1,0-1-1,0 1 1,1 0-1,0-1 1,5 8-1,15 13-10076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38.9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0 144 8489,'32'-24'2534,"-26"19"-210,-8 3-249,-24-18 7787,26 23-9323,9 40 189,-5-28-591,-1 1 0,0-1 0,-2 1 0,1-1 0,-2 19 0,-19 139 219,16-96-182,3-59-54,1-16-112,0-1 0,0 0-1,0 0 1,0 0 0,0 0-1,0 0 1,0 0 0,1 0-1,-1 0 1,1 0 0,-1 0-1,0-1 1,1 1 0,-1-1-1,3 2 1,0-5-10,0 1 1,0-1 0,-1 1-1,1-1 1,-1 0-1,0-1 1,0 1 0,5-7-1,0 1 9,128-159 33,-53 62-94,-61 79 56,8-10-6,40-38 1,-61 66 10,0 0 0,1 1 0,1 0 1,-1 1-1,1 0 0,0 1 0,1 0 0,-1 1 0,18-6 1,-24 11 13,-1-1 0,1 0 0,0 1 1,0 0-1,-1 0 0,1 0 0,0 1 1,0 0-1,-1-1 0,1 2 0,0-1 1,-1 0-1,1 1 0,-1 0 0,0 0 1,1 1-1,-1-1 0,0 1 1,0 0-1,-1 0 0,1 0 0,-1 0 1,1 0-1,4 8 0,7 8 53,-2 0 1,0 1-1,18 38 0,-22-41-56,75 176 26,-22-48-1518,8 13-2388,-27-51-6920,-29-75 801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11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11169,'23'0'1038,"-14"-1"-482,0 0 0,1 1-1,-1 1 1,0-1 0,1 1 0,-1 1 0,0 0-1,0 0 1,0 1 0,0 0 0,0 1 0,13 7-1,-14-6-437,0 0 0,0 0 0,-1 0 0,0 1 0,0 0 0,-1 1 0,0-1 0,0 1 0,0 1 0,-1-1 0,0 1 0,0-1 0,-1 1 0,0 1 0,-1-1 0,4 10 0,-1 9 8,-1 0 1,-1 1-1,-1-1 0,-1 1 1,-2 0-1,-1 0 0,-6 42 1,3-49-17,-1 1 1,0-2-1,-2 1 1,0 0-1,-2-1 1,0-1-1,-1 0 1,-1 0-1,0 0 1,-17 17-1,-6-4 1564,32-30-1268,7-26 64,-3 17-431,-1 0 1,1 1-1,0-1 0,0 1 0,0-1 0,1 1 1,0 0-1,1 0 0,-1 0 0,1 0 0,5-5 0,168-187-3440,-152 174 1490,1 2 0,1 0 1,2 2-1,0 0 0,52-25 0,4 12-6923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12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154 481 5533,'0'0'7729,"3"-2"-6925,8-5-373,-4 3-246,-1 0 0,1 0 0,0 0 0,0 1 0,11-3 0,20-6 212,1-1 1,-2-2-1,59-32 0,-92 45-289,1-1 0,-1-1 0,1 1 0,-1 0 0,0-1 0,-1 0 0,5-4 0,-8 7-76,1 0 0,-1 1 0,1-1-1,-1 0 1,1 0 0,-1 1 0,1-1 0,-1 0 0,0 0-1,0 0 1,1 1 0,-1-1 0,0 0 0,0 0 0,0 0-1,0 0 1,0 0 0,0 1 0,0-1 0,0 0 0,0 0-1,0 0 1,0 0 0,-1 0 0,1 1 0,0-1 0,-1 0-1,1 0 1,0 1 0,-1-1 0,1 0 0,-1 0 0,1 1-1,-1-1 1,1 0 0,-1 1 0,0-1 0,1 1-1,-1-1 1,0 1 0,0-1 0,1 1 0,-1-1 0,0 1-1,0 0 1,0 0 0,1-1 0,-1 1 0,0 0 0,0 0-1,0 0 1,-1 0 0,-7-2 112,0 0 0,-1 1 0,1 1-1,0 0 1,-1 0 0,1 1 0,0 0 0,-1 0 0,1 1-1,-13 4 1,-5 3 146,-1 2 0,-27 13 0,37-15-205,1 1 1,0 1 0,1 0 0,0 1-1,1 1 1,0 1 0,1 0-1,1 0 1,0 2 0,1-1-1,-14 25 1,21-32-72,0 1 0,1-1 0,0 1-1,1 0 1,0 0 0,0 0 0,1 0-1,0 1 1,1-1 0,0 1 0,0-1 0,1 1-1,0-1 1,1 1 0,0-1 0,0 1-1,1-1 1,1 0 0,-1 0 0,1 0 0,1 0-1,0 0 1,0 0 0,1-1 0,7 11-1,-3-8-47,0-1 0,1 0 0,0 0-1,1-1 1,0-1 0,1 0-1,-1 0 1,1-1 0,1 0-1,-1-1 1,1-1 0,0 0-1,1-1 1,-1 0 0,1-1 0,0-1-1,14 2 1,-9-2-15,1-1 1,-1-1-1,0-1 1,0-1-1,0 0 1,0-1-1,0-1 1,0-1 0,-1-1-1,0 0 1,33-17-1,-31 11-2,0 0 0,23-19 0,-37 26 38,0 0 0,-1-1-1,0 1 1,0-1 0,0 0 0,0 0-1,-1-1 1,0 1 0,-1-1 0,6-14-1,-8 20 14,-1-1-1,0 0 0,1 1 1,-1-1-1,0 1 0,0-1 1,0 1-1,0-1 0,0 0 1,0 1-1,0-1 0,0 1 1,-1-1-1,1 1 0,-1-1 1,1 0-1,-1 1 0,1 0 1,-1-1-1,0 1 0,-1-3 1,-1-1 0,2 5-16,-1-1 0,1 1-1,0-1 1,0 1 0,0 0 0,0-1 0,-1 1 0,1 0 0,0 0 0,0 0 0,0 0 0,-1 0 0,1 0 0,0 0 0,0 1 0,-2-1 0,1 1-36,-1-1-101,0 1-1,1-1 1,-1 1 0,0 0 0,0 0-1,0 0 1,1 1 0,-1-1-1,1 1 1,-1-1 0,1 1 0,-1 0-1,1 0 1,0 0 0,0 0-1,0 0 1,0 1 0,0-1 0,1 1-1,-1-1 1,1 1 0,-1-1-1,1 1 1,-2 5 0,3-6 38,-1 0-1,1 0 1,-1 0 0,1 0 0,0-1-1,0 1 1,0 0 0,0 0 0,0 0 0,0 0-1,0 0 1,1 0 0,-1 0 0,1 0-1,-1 0 1,1-1 0,0 1 0,0 0-1,-1 0 1,1-1 0,1 1 0,-1 0 0,0-1-1,0 1 1,1-1 0,-1 0 0,0 1-1,1-1 1,-1 0 0,1 0 0,0 0-1,-1 0 1,1 0 0,0 0 0,0-1-1,0 1 1,0-1 0,-1 1 0,4 0 0,5 1 115,1-1 1,-1 0 0,1 0 0,-1-1 0,1 0 0,-1-1 0,19-4 0,75-24 3097,-16 4 114,-70 22-2779,0 1-1,0 0 1,0 2 0,0 0 0,35 5 0,90 25 290,-118-24-570,38 10-588,1-2 1,0-4 0,68 4-1,-89-13-74,1-2 0,-1-1-1,0-2 1,43-11-1,-70 11 455,0 0 0,0-2-1,0 0 1,-1-1-1,0 0 1,0-1-1,-1-1 1,0 0 0,-1-1-1,0 0 1,0-1-1,-1-1 1,17-20-1,-12 8 217,0-1 0,-2 0-1,-1-1 1,12-31 0,37-117 1174,-34 87-580,-16 51-424,52-130 2296,-64 163-2497,0 1 1,0-1-1,1 1 0,-1-1 1,1 1-1,0 0 0,-1 0 0,1 0 1,0 0-1,5-4 0,-7 6-93,1 0 1,-1-1-1,1 1 0,0 0 0,-1 0 1,1 0-1,-1-1 0,1 1 0,0 0 1,-1 0-1,1 0 0,-1 0 0,1 0 1,0 0-1,-1 0 0,1 0 0,-1 1 1,1-1-1,0 0 0,-1 0 0,1 0 1,-1 1-1,1-1 0,-1 0 0,1 1 1,0-1-1,-1 0 0,0 1 0,2 0 1,0 2 63,1 1 1,-1 0-1,0-1 0,0 1 1,0 0-1,0 1 1,-1-1-1,1 0 1,-1 0-1,1 8 1,0 3 42,-1-1 1,-1 1 0,0 0 0,-1-1 0,0 1 0,-1 0 0,-6 21 0,-38 102 264,26-83-431,-76 193-2943,21-86-2962,43-99-595,3 0-4181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12.8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0 104 13789,'32'-32'2148,"-10"12"-239,7 9-353,18-6-364,-5 14-232,12-3-268,9 3-484,10 1-448,19-4-808,13 3-1152,16 3-3453,6 9-4676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12.9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14 6093,'-7'-14'5932,"26"17"-9884,-3 0-1137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14.2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 5617,'38'-11'2468,"-28"22"-1748,3-2 1012,3-3-1372,-4 2 80,10-8-1248,-2 0-2328,-1 6-1273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4:07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29129,'0'5353'0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4:11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30688,'8074'0'0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4:30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2505 786 26398,'-1'30'0,"-2"1"0,-2 0 0,-2-1 0,-1 1 0,-3-1 0,-1 0 0,-2-1 0,-3 0 0,-1 0 0,-1-1 0,-3 0 0,-1-1 0,-2 0 0,-1-1 0,-2-1 0,-2 0 0,-1-2 0,-2 0 0,-1 0 0,-1-2 0,-2-1 0,-1 0 0,-1-1 0,-2-2 0,0 0 0,-2-2 0,0 0 0,-1-2 0,-1 0 0,-1-2 0,-1-1 0,0-1 0,0-1 0,-1-2 0,-1 0 0,1-2 0,-1-1 0,0-1 0,-1-1 0,1-2 0,0-1 0,0-1 0,0-1 0,1-2 0,0 0 0,0-2 0,1-1 0,1-1 0,0-1 0,1-2 0,1 0 0,0-2 0,2 0 0,1-2 0,0 0 0,2-2 0,1-1 0,1 0 0,2-1 0,1-2 0,1 0 0,2 0 0,1-2 0,2 0 0,2-1 0,1-1 0,2 0 0,1-1 0,2 0 0,2-1 0,2 0 0,2 0 0,2-1 0,1 0 0,2-1 0,3 1 0,1-1 0,2 0 0,2 1 0,2-1 0,2 0 0,2 0 0,1 1 0,3-1 0,2 1 0,1 0 0,2 1 0,2 0 0,2 0 0,2 1 0,2 0 0,1 1 0,2 0 0,1 1 0,2 1 0,2 1 0,1 0 0,2 1 0,1 0 0,1 2 0,2 1 0,1 0 0,1 1 0,2 2 0,0 0 0,1 2 0,2 0 0,0 2 0,1 0 0,1 2 0,0 1 0,1 1 0,1 1 0,0 2 0,0 0 0,1 2 0,0 1 0,0 1 0,0 2 0,1 0 0,-1 2 0,0 1 0,-1 1 0,1 2 0,-1 0 0,-1 2 0,0 1 0,0 1 0,-1 1 0,-1 2 0,-1 0 0,-1 2 0,0 0 0,-2 2 0,0 0 0,-2 2 0,-1 1 0,-1 0 0,-2 1 0,-1 2 0,-1 0 0,-2 1 0,-1 0 0,-2 1 0,-2 1 0,-1 1 0,-2 0 0,-1 1 0,-3 0 0,-1 1 0,-1 0 0,-3 0 0,-2 1 0,-1 0 0,-3 1 0,-1-1 0,-2 1 0,-2 0 0,-2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4:35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3712 958 30255,'-1'38'0,"-4"-1"0,-2 1 0,-3-1 0,-3 0 0,-2 0 0,-4-1 0,-2 0 0,-3 0 0,-2-1 0,-3-1 0,-3 0 0,-3-1 0,-1 0 0,-4-2 0,-1 0 0,-3-1 0,-3-1 0,-1-1 0,-3-1 0,-1 0 0,-3-2 0,-1-2 0,-2 0 0,-2-1 0,-1-2 0,-2-1 0,-1-1 0,-2-2 0,-1-1 0,0-1 0,-2-2 0,-1-1 0,-1-1 0,0-2 0,0-2 0,-2-1 0,1-1 0,-1-2 0,0-1 0,0-2 0,1-1 0,-1-2 0,1-1 0,0-1 0,1-2 0,1-2 0,0-1 0,1-1 0,1-2 0,1-1 0,2-1 0,1-2 0,1-1 0,1-1 0,3-2 0,0-1 0,3 0 0,2-2 0,1-2 0,3 0 0,1-1 0,3-1 0,2-1 0,2-1 0,3 0 0,2-2 0,3 0 0,2-1 0,3 0 0,2-1 0,3-1 0,3 0 0,3 0 0,2-1 0,3 0 0,3 0 0,3-1 0,3 1 0,3-1 0,2 1 0,3-1 0,3 1 0,3-1 0,3 1 0,3 1 0,2-1 0,3 1 0,3 1 0,3 0 0,2 0 0,3 1 0,2 1 0,3 1 0,2 0 0,3 1 0,2 1 0,2 1 0,3 1 0,1 1 0,3 1 0,1 1 0,2 1 0,3 1 0,0 2 0,3 0 0,1 2 0,1 2 0,1 0 0,2 2 0,1 1 0,1 2 0,1 1 0,0 2 0,1 1 0,1 1 0,0 2 0,1 1 0,-1 2 0,1 1 0,0 2 0,0 1 0,-1 2 0,1 1 0,-2 2 0,0 1 0,0 1 0,-1 2 0,-1 1 0,-2 2 0,0 1 0,-1 2 0,-2 0 0,-1 2 0,-2 2 0,-1 0 0,-2 2 0,-2 1 0,-1 1 0,-3 1 0,-1 1 0,-3 1 0,-1 1 0,-3 1 0,-3 1 0,-1 1 0,-4 0 0,-1 1 0,-3 1 0,-3 1 0,-3 0 0,-2 0 0,-3 1 0,-2 1 0,-4-1 0,-2 1 0,-3 1 0,-3-1 0,-2 1 0,-4-1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4:38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32 9685,'-9'-32'8369,"21"41"-11230,7 2-1539,-3 4-3409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39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58 922 10665,'-29'3'4895,"4"-1"-2083,21-1-585,6 0-2142,0 0 1,-1 0-1,1 1 0,0-1 0,0 0 0,0 0 1,0-1-1,0 1 0,0 0 0,0-1 0,0 1 1,0-1-1,2 1 0,8-3 18,-1 0 1,0-1-1,0 0 0,0-1 1,0 0-1,14-8 1,-14 7-61,7-5-4,-1-1 0,1-1 0,-2 0 1,0-2-1,0 1 0,-2-2 0,1 0 0,-2-1 1,20-30-1,13-26 6,-4-1 0,35-85 0,-1-27 45,-45 104 444,49-90 0,-73 191 848,-3 27-411,-2 0 0,-7 72 0,1-30-144,-1 165 170,-19 373 1407,7-431-2404,-79 357 0,62-412 28,-16 60-179,44-188-575,3-3-434,11-17-307,-2 0 1024,-1-1 0,0 0 0,0 0 0,0 0 0,-1 0 1,-1-1-1,4-11 0,16-70-1400,-18 66 1445,0 1 191,-1-1 0,-2 0 1,0 0-1,-1 0 0,-2 0 0,0 0 1,-2 0-1,-1 0 0,0 0 1,-11-29-1,0 12 255,-2 0-1,-1 1 1,-2 1 0,-45-64 0,35 60 78,-44-68 269,67 97-333,0 1 1,1-1-1,0-1 1,1 1 0,1-1-1,-5-23 1,9 33-58,0 0 1,0-1 0,0 1 0,1 0-1,0 0 1,0 0 0,0 0 0,0 0 0,1 0-1,0 0 1,0 0 0,0 0 0,1 1-1,-1-1 1,1 1 0,0 0 0,1 0-1,-1 0 1,1 0 0,-1 0 0,1 1-1,0 0 1,7-5 0,10-5-84,1 0-1,0 1 1,38-14 0,-45 20 5,516-171-873,-500 168 973,24-7 461,82-13-1,-134 29-445,-1-1 0,0 1 0,0 0 0,0 0 0,1 0 0,-1 0 0,0 0 0,0 1 0,1-1 0,-1 1 0,0-1 0,0 1 0,3 1 0,-5-1-27,1-1 1,0 1-1,-1 0 0,1-1 1,-1 1-1,1 0 0,-1 0 1,0 0-1,1-1 0,-1 1 1,0 0-1,1 0 1,-1 0-1,0 0 0,0 0 1,0-1-1,0 1 0,0 0 1,0 0-1,0 0 1,0 0-1,0 0 0,0 0 1,0-1-1,-1 1 0,1 0 1,0 0-1,-1 0 1,1 0-1,-1-1 0,1 1 1,0 0-1,-1 0 0,0 0 1,-10 23 82,1 0 0,1 0 0,2 1 0,0 1 0,2-1 0,1 1 0,0 0 0,2 0 0,1 0 0,2 0 1,5 47-1,-2-60-90,-1 0 0,2-1 1,-1 1-1,2-1 0,0 0 1,0-1-1,1 1 0,0-1 1,1-1-1,1 1 0,9 9 1,-16-18-17,0 1 1,1-1 0,-1 0 0,1 0-1,-1 0 1,1 0 0,0 0 0,0 0-1,-1-1 1,1 1 0,0-1 0,1 0-1,-1 0 1,0 0 0,0 0-1,0-1 1,1 1 0,-1-1 0,0 0-1,1 0 1,-1 0 0,0 0 0,0-1-1,1 1 1,-1-1 0,5-2 0,-5 2 1,1-1 0,-1 0 1,0 1-1,0-2 0,0 1 1,-1 0-1,1-1 0,0 1 1,-1-1-1,0 0 0,0 1 1,1-1-1,-2 0 0,1-1 1,0 1-1,-1 0 0,1 0 1,-1-1-1,0 1 0,0-1 1,0 1-1,-1-1 0,1-6 1,-1-7-2,0 0 0,-2 0 0,0-1 1,-1 1-1,0 1 0,-2-1 0,-6-18 1,-54-114-201,62 142 186,-45-74-797,18 30-1811,27 46 1623,0 1 0,0-1 1,0 1-1,-1 0 0,-6-6 1,2 2-3014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20.8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79 12 9073,'-38'-11'16013,"35"11"-15768,1 1 0,-1 0 0,1 0 0,-1 0 0,0 0 1,1 0-1,-1 0 0,1 1 0,0-1 0,0 1 0,-1-1 0,-1 3 1,3-2-203,0-1 0,1 0 1,-1 1-1,0-1 0,1 0 1,-1 1-1,1-1 0,0 1 1,-1-1-1,1 1 0,0-1 1,0 1-1,0-1 0,0 1 1,0-1-1,0 0 0,1 1 1,-1-1-1,0 1 0,1-1 1,-1 1-1,1-1 0,-1 0 1,2 3-1,6 12 6,1 0 0,0-1 0,1 0 0,0-1 1,1 0-1,26 24 0,88 64-3345,-89-76 1714,-13-10-1222,45 23 0,-3-3-6099,-47-24 1576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21.0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362 32 8961,'1'-1'166,"-1"1"0,1-1 0,-1 1 0,1-1 0,-1 1 0,1-1 0,-1 1 0,0-1 0,1 0 0,-1 1 0,0-1 0,1 0 0,-1 1 0,0-1 0,0 0 0,0 1 0,0-1 0,0 0 0,0 1 0,0-1 0,0 0 0,0 1 0,0-1 0,0 0 0,0 1 0,0-1 0,0 0 0,0 1 0,-1-1 0,1 0 0,-1 0 0,-26-6 4700,19 6-4653,-2 0 40,0 0 0,0 1 0,0 0 0,0 1 0,1 0 0,-1 1 0,0 0 0,1 0 1,-1 1-1,1 0 0,-15 8 0,4-1-1007,0 2 1,0 1-1,-33 28 0,44-34-213,0-1-1,0 0 1,0 0-1,-13 5 1,4-1-3591,7 8-2437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21.29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10373,'92'64'10695,"33"21"-8826,71 29-12805,-177-106 7257,3-1-1659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21.43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356 34 7649,'-34'0'1833,"33"0"-1729,0 0 0,1 0 1,-1 0-1,0 0 1,1 0-1,-1 0 1,0 0-1,1-1 1,-1 1-1,0 0 1,1 0-1,-1 0 1,0-1-1,1 1 1,-1 0-1,1-1 0,-1 1 1,1-1-1,-1 1 1,1-1-1,-1 1 1,1-1-1,-1 1 1,1-1-1,0 1 1,-1-1-1,1 1 1,0-1-1,-1 0 0,1 1 1,0-1-1,0 0 1,0 1-1,0-1 1,-1-1-1,1 2 28,0-1 0,0 1 0,0-1-1,0 0 1,0 1 0,-1-1 0,1 0 0,0 1-1,0-1 1,-1 1 0,1-1 0,0 1-1,-1-1 1,1 1 0,-1-1 0,1 1 0,-1-1-1,1 1 1,-1 0 0,1-1 0,-2 0-1,-7-1 296,-1 0 0,1 1 0,-1 0-1,1 0 1,-1 1 0,0 0-1,1 1 1,-1 0 0,1 1-1,-10 2 1,-1 1-761,1 0-1,0 2 1,-33 15-1,45-18-624,0 0 0,1 0 0,-1 1 0,-7 7 0,0 0-2999,-3 3-3802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21.63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9 9309,'26'-7'1899,"-20"6"-198,19 23 2297,15 8-2541,88 49 0,-38-35-4593,-1-9-4157,-71-28 885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21.7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623 24 9801,'15'-9'1983,"-13"4"1382,-36-1 1211,34 6-4576,-51-3 821,0 2 0,1 3 0,-61 9 0,-24 11-2436,4 5-4044,89-16 683,8 3-2799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22.0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11981,'1'0'397,"0"0"-1,0 0 1,0 0 0,0 1-1,0-1 1,0 0-1,0 1 1,0-1 0,0 1-1,0-1 1,0 1-1,-1-1 1,1 1 0,0-1-1,0 1 1,0 1-1,0 0-250,0 0 1,0 0-1,0 0 0,0 0 0,-1 0 0,1 0 0,-1 0 0,0 0 0,1 0 0,-1 4 0,0-3-57,0 1 0,1 0 0,-1 0-1,1 0 1,0 0 0,3 6 0,12 19 92,21 30 0,22 23-3982,-57-78 3513,14 26-3607,-6-7-464,5-3-1628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22.2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257 23 9977,'-25'-23'2240,"-1"23"-312,4 3-212,3 0-327,0-3-289,0 6-296,0-1-156,0 4-164,-6 8-52,15-3-412,-3 1-536,1 2-972,-1 3-676,0-6-2709,10 9-3840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22.5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 18 9597,'0'0'9287,"-2"-2"-8428,1 0 0,-1 0 0,0 1 0,1-1 0,-1 0 0,0 1 1,0-1-1,-4-2 0,5 6-787,0-1 0,0 1 1,0-1-1,1 1 0,-1 0 1,1-1-1,-1 1 0,1 0 1,-1 0-1,1-1 1,0 1-1,0 0 0,0 0 1,0-1-1,0 1 0,0 0 1,1 2-1,1 0-85,0-1 0,-1 0 0,1 1 0,0-1 0,0 0 0,1-1 0,-1 1 0,1 0 0,2 2 1,38 39-2533,-5-4-2399,3-3-4788,-28-26 2148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22.7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394 34 9049,'-4'-11'6701,"-8"-2"-3673,10 12-2802,0 0 0,0 0-1,0 0 1,0 0 0,0 0 0,0 0-1,0 0 1,0 1 0,0-1 0,0 1 0,0 0-1,0-1 1,0 1 0,0 0 0,-1 0-1,-3 1 1,-18 7 79,1 1-1,0 1 1,-29 17 0,-36 16-2652,70-35-534,0 1 1,-28 19-1,-1 3-6981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40.1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 10113,'0'-1'141,"1"-1"0,0 1-1,-1 0 1,1 0 0,0-1 0,0 1 0,0 0-1,-1 0 1,1 0 0,0 0 0,0 0 0,1 0 0,-1 1-1,0-1 1,0 0 0,0 0 0,1 1 0,-1-1-1,0 1 1,0-1 0,1 1 0,1-1 0,1 1 304,0 1 0,-1 0 0,1-1 1,0 1-1,-1 1 0,1-1 0,5 3 1,7 2 278,4 3-254,0 1-1,0 1 1,0 0-1,-2 2 1,1 0-1,-2 1 1,0 1-1,15 17 1,-18-18-347,-1 1 0,-1 1 0,0 0 0,-1 0 0,-1 1 0,0 1 0,-2 0 0,0 0 0,8 28 0,-13-32-92,-1 0 0,0 0 0,-1 1 0,0-1 0,-1 1 0,-1-1 0,0 1 0,-5 17 0,5-25 15,-1 0 0,0 0 0,0 0 1,-1 0-1,1 0 0,-2 0 0,1-1 0,-1 1 0,0-1 0,0 0 1,-1 0-1,1-1 0,-1 1 0,-1-1 0,1 0 0,-1 0 0,-11 6 1,16-10-13,-1 0 0,1 0 0,-1 0 0,1 0 0,-1-1 1,0 1-1,1-1 0,-1 1 0,0-1 0,1 1 0,-1-1 0,0 0 1,0 0-1,1 0 0,-1 0 0,0 0 0,0-1 0,1 1 1,-1 0-1,0-1 0,1 1 0,-1-1 0,-1 0 0,1-1 8,0 0 0,0 1 0,1-1-1,-1 0 1,1 0 0,-1 0-1,1 0 1,0 0 0,0 0 0,0 0-1,0 0 1,0 0 0,0-1-1,0-3 1,-2-7 58,2-1-1,0 1 0,0-1 1,3-24-1,0 24-248,0 0-1,2 0 1,0 0-1,0 0 0,1 1 1,1-1-1,0 1 1,1 1-1,15-23 1,-2 9-1200,0 1 0,2 0 0,31-26 0,5 3-4812,4 4-3949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23.03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11597,'16'20'11349,"-15"-17"-10009,2 9-597,-3-10-659,1 0-1,-1 0 0,1 1 1,-1-1-1,1 0 0,0 0 0,0 0 1,0-1-1,0 1 0,0 0 0,0 0 1,0 0-1,1-1 0,-1 1 0,1-1 1,-1 1-1,1-1 0,0 1 0,0-1 1,-1 0-1,1 0 0,3 1 0,172 75-56,-59-33-6299,-110-40 5189,-3-2-887,3 0-4123,10 3-2476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23.1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398 1 10765,'-77'31'2268,"58"-42"-268,-6 11-303,-1-6-317,-2 6-188,3 3-412,-4 0-168,4 0-132,-1 5-188,1 1-328,6 2-480,-4-2-596,8 5-580,2 6-433,0-8-2547,4-1-3657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23.4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7445,'8'5'646,"2"0"0,-1 0 0,0-1-1,1-1 1,0 0 0,17 4 0,64 4 2733,-19-3-2188,94 32-824,-20-5-4616,-121-29 2678,42 15-1,-63-20 1454,30 10 1573,-30-10-463,17 21 4607,5-4-4689,41 22 1,9-8-5635,-40-19 249,-5 2-2602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23.59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95 55 10717,'0'0'2476,"-2"-2"-28,-54-35 6077,54 36-7236,-30-13 1071,29 13-2216,9 35-16157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23.8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7393,'0'0'1411,"14"5"707,-8-3-1830,1-1 0,0 0 0,-1-1 0,1 1 0,0-1 0,12-2 0,20 0-53,25 4-538,-42-3 195,0 1-1,0 1 1,0 2 0,0 0-1,33 9 1,-32-3 3227,36 19 0,-14-1-786,-43-27-2331,0 1 1,0-1-1,1 1 1,-1-1 0,0 0-1,1 0 1,-1 0 0,0 0-1,1-1 1,-1 1 0,0 0-1,3-2 1,1 1-250,-2 0-183,0 0 0,0-1 0,0 1 0,-1-1 1,1 1-1,0-1 0,-1-1 0,1 1 0,-1 0 0,0-1 0,5-4 1,10-7-4453,-2 4-2672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4:03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0 146 10573,'7'-17'1404,"15"6"-172,0-3-236,7 5-196,21 0-184,-5 1-128,22 5-560,9-8-680,22-15-908,20 3-2280,34 9-2761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06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13329,'-3'20'7757,"3"0"-3296,8 38-2046,-1-12-538,5 167 1010,-12 85-2518,-2-59-4498,0-166-373,-1-12-4967,5-23-2542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06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70 12889,'-2'-1'84,"-26"-25"1768,27 24-1625,0 1 1,0-1-1,1 0 1,-1 0-1,0 0 0,1 0 1,-1 1-1,1-1 1,0 0-1,-1 0 1,1 0-1,0 0 0,0 0 1,0 0-1,1 0 1,0-3-1,0 4-83,-1 0 0,1 1 0,0-1 0,0 1 0,0-1 0,-1 1 0,1-1 0,0 1 0,0 0 0,0-1 0,0 1 0,0 0 0,0 0 0,0 0 0,0 0 0,0 0 0,0 0 0,1 0 0,-1 0 105,3-1-67,0 1 0,0 0 0,-1 0 0,1 0-1,0 0 1,0 1 0,0-1 0,0 1 0,0 0 0,-1 0 0,1 0 0,0 1 0,-1 0 0,5 2-1,-2 0 18,0 0-1,0 1 1,0-1-1,-1 1 1,0 1-1,9 11 1,0 4 50,0 1 0,-2 1 0,12 30 0,-23-51-224,22 60-413,-3 1 1,-3 1-1,15 109 0,-16-76-870,-15-93 1168,0 5-137,1 0 0,0-1 0,1 1 0,-1-1 0,7 12 0,-9-19 202,1 1 0,0-1 0,0 0 0,0 0 0,-1 0 0,1 0 0,0 0 0,0 0 0,0 0 0,1 0 0,-1 0 0,0-1 0,0 1 0,0 0 0,0-1 0,1 1 0,-1-1 0,0 1 0,1-1 0,-1 0 0,0 1 0,1-1 0,-1 0 0,1 0 0,-1 0 0,0 0 0,1 0 0,-1 0 0,0-1 0,1 1 0,-1 0 0,0-1 0,1 1 0,-1-1 0,0 1 0,1-1 0,-1 1 0,0-1 0,0 0 0,0 0 0,0 0 0,1-1 0,13-9-61,-1-2 0,0 0-1,-1 0 1,-1-1 0,18-27-1,-13 18 187,28-29 0,-33 40 35,1 0-1,1 0 1,0 1-1,17-10 1,-25 18-71,0 0 1,0 0-1,0 0 0,0 1 1,1 0-1,-1 0 0,1 1 0,0 0 1,-1 0-1,1 0 0,0 1 1,0 0-1,-1 0 0,13 3 1,-8 0 39,0 0 1,0 1-1,0 0 1,0 1-1,-1 0 1,0 1-1,0 0 1,0 1-1,-1 0 1,0 0-1,0 1 0,-1 0 1,0 0-1,0 1 1,-1 0-1,0 1 1,-1 0-1,7 13 1,9 21 62,-3 0 0,-2 2 0,14 55 0,-8-26-701,-9-15-498,2 11-2187,4-30-4850,-3-21-1545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08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333 171 13925,'-1'0'256,"0"-1"-1,0 1 1,0-1-1,0 1 1,0-1-1,0 1 0,0-1 1,0 1-1,0-1 1,1 0-1,-1 1 1,0-1-1,0 0 1,1 0-1,-1 0 0,1 0 1,-1 0-1,1 1 1,-1-1-1,1 0 1,-1 0-1,1 0 1,0 0-1,0 0 0,-1 0 1,1-2-1,0 1-121,1 0-1,-1 0 0,1 0 1,-1 0-1,1 0 0,0 0 0,0 0 1,0 0-1,0 0 0,0 1 1,0-1-1,3-2 0,3-4-86,0 0 0,1 1-1,0 0 1,14-8 0,-10 7-14,0-1 0,0 0 0,0 0 0,15-17-1,-26 24-47,-3 0 25,0 1 0,0-1 1,-1 1-1,1 0 0,-1 0 0,1 0 0,-1 0 1,1 0-1,-1 0 0,0 1 0,1-1 0,-1 1 0,0 0 1,1 0-1,-1 0 0,0 0 0,1 0 0,-1 1 0,0-1 1,1 1-1,-1-1 0,0 1 0,-2 2 0,-13 4 75,0 0-1,-23 14 0,13-6 97,-1 2 126,0 1 0,2 1 0,0 2-1,1 1 1,1 1 0,-29 34 0,46-48-203,1 0 0,0 0 1,0 0-1,1 1 1,0 0-1,0 0 1,1 1-1,1 0 0,-7 21 1,10-27-85,1-1 0,-1 0 0,1 1 0,0-1 0,0 1 0,0-1 1,0 1-1,1-1 0,0 0 0,0 1 0,0-1 0,0 0 0,1 0 0,-1 1 0,1-1 1,0-1-1,1 1 0,-1 0 0,1 0 0,-1-1 0,1 1 0,0-1 0,0 0 0,1 0 1,-1 0-1,1 0 0,-1-1 0,1 1 0,5 2 0,7 2-168,0 0 0,0-1-1,1-1 1,-1 0 0,34 5-1,88 1-1064,-109-11 979,-1 0 0,1-3 1,0 0-1,29-8 0,-43 8 174,-1-1 1,0-1-1,-1 0 0,1-1 0,-1 0 0,0-1 0,-1-1 0,0 0 0,20-17 0,-16 8 69,0 0 0,-1 0-1,-1-2 1,-1 0 0,15-27-1,-9 7 1092,27-78 0,-37 81-465,-9 31-567,1 1-1,0-1 0,0 1 1,0-1-1,0 1 0,1 0 1,0-1-1,0 1 0,0 0 0,4-6 1,-4 8-16,2 1 4,33-6 23,-34 7 97,17-3-46,-19 3-119,1 0 1,-1 0 0,1 0 0,-1 1 0,0-1 0,1 0 0,-1 1-1,0-1 1,0 1 0,1-1 0,-1 1 0,0-1 0,0 1 0,1 0-1,-1 0 1,0-1 0,0 1 0,0 0 0,0 0 0,1 2 0,1 1 12,-1 0 1,1-1 0,-1 1 0,0 0 0,-1 1 0,3 6 0,1 9 35,-1-1 0,2 25 0,-5-35-47,18 193 111,-10-116 132,-9-83-218,13-17 10,74-64-110,-39 36-32,13-9-109,-30 27 185,27-30-1,-11 16 329,-45 36-237,1 3-18,6 2-47,-1 1-1,1-1 0,-1 2 0,1-1 1,-1 1-1,0 0 0,-1 0 0,0 1 1,13 13-1,-1 2-424,30 45 1,-10-11-904,-34-49 1224,0-1 1,0 0-1,0-1 0,1 1 0,0-1 0,0 0 1,0 0-1,0-1 0,0 0 0,1 0 1,-1-1-1,1 1 0,0-1 0,0-1 0,0 1 1,0-1-1,0 0 0,12-1 0,9-1-110,1-1 0,0-1-1,35-9 1,-26 2 132,-1-3 0,0 0 0,-1-3 0,0-1 0,-1-1 0,44-32-1,-62 34 93,-16 15-13,0-1-1,0 0 0,1 1 0,-1 0 0,1-1 1,-1 1-1,1 0 0,0 0 0,-1 0 0,1 0 1,0 0-1,0 0 0,2 0 0,-9 0 2,0 1 1,0 0-1,1 0 0,-1 0 1,0 1-1,0-1 0,1 1 0,-1 1 1,0-1-1,1 0 0,-1 1 0,1 0 1,-1 0-1,1 1 0,0-1 1,-5 5-1,-9 5 12,-42 33 106,55-40-238,0-1 0,1 1 0,0 1 0,0-1 0,0 0 0,0 1 0,1 0 0,-5 12 0,7-15-363,0-2 441,1 0 0,0 0 0,0 0 0,0-1 0,0 1 0,0 0 0,0 0 1,1 0-1,-1 0 0,0 0 0,0 0 0,1 0 0,-1 0 0,0 0 0,1 0 0,-1-1 0,1 1 0,-1 0 0,1 0 0,-1 0 0,1-1 0,0 1 0,-1 0 1,1-1-1,0 1 0,0-1 0,-1 1 0,1-1 0,0 1 0,0-1 0,1 1 0,1 0 1,1-1-1,-1 0 1,1 0-1,-1 0 1,1-1-1,-1 1 1,5-2-1,12-1-1,21 2 670,-1 2 0,64 10-1,-60-5-133,83 0 1,-102-7-530,0 0 1,0-2 0,0-1 0,0-1 0,0-1 0,41-16 0,-65 21 24,0 1 1,0-1-1,0 0 0,0 0 1,0 0-1,-1 0 0,1 0 0,0 0 1,0 0-1,-1 0 0,1 0 0,-1 0 1,1-1-1,-1 1 0,1-1 1,-1 1 8,0 1 0,0-1 0,0 0 0,1 1 0,-1-1-1,0 0 1,0 1 0,1-1 0,-1 1 0,0-1 0,1 0 0,-1 1 0,1-1 0,-1 1 0,1-1 0,-1 1 0,1 0 0,-1-1 0,1 1 0,-1-1 0,1 1 0,-1 0 0,2-1 0,-11-16 255,6 11 68,6 18-245,-3-7-81,1-1 1,-1 1-1,0-1 1,0 1-1,0-1 1,0 1 0,-1-1-1,0 1 1,0-1-1,0 1 1,0-1-1,-1 0 1,-2 5-1,-3 4-21,0 0-1,-17 20 0,0-1 16,-123 212 257,131-211-179,2 0 1,0 1-1,3 0 1,1 1-1,-11 64 1,21-98-68,0 0 0,0-1 1,0 1-1,0 0 0,0 0 0,0 0 0,0 0 1,0 0-1,0-1 0,1 1 0,-1 0 0,0 0 0,1 0 1,-1 0-1,0-1 0,1 1 0,-1 0 0,1 0 1,-1-1-1,1 1 0,0 0 0,-1-1 0,1 1 1,0-1-1,-1 1 0,1-1 0,0 1 0,-1-1 1,1 1-1,0-1 0,1 1 0,21 1 96,-19-4-51,-1 0 0,0 1 0,1-1-1,-1 0 1,0 0 0,0-1 0,-1 1 0,1-1 0,0 1-1,3-6 1,24-35 333,-26 36-306,53-75 500,-50 72-559,0 0 1,1 0-1,0 1 1,1 1-1,0-1 1,0 1 0,0 1-1,1 0 1,16-9-1,8-2-281,63-24-1,-24 18-723,128-24-1,-18 6-379,-60 8-936,-122 34 2128,1 0-1,0 0 0,0 0 1,-1 0-1,1 1 0,0-1 1,-1 0-1,1 1 0,0 0 1,-1-1-1,1 1 0,-1 0 1,1 0-1,-1 0 0,1 0 1,1 2-1,27 24-1826,-22-19 1565,1-1 58,1 0 0,0-1 0,0 0 0,13 6 0,3 1 460,-22-11 411,1 0 1,-1 0 0,0-1 0,1 1 0,-1-1-1,1 0 1,-1-1 0,1 1 0,-1-1 0,1 0-1,-1 0 1,7-1 0,5 1 3310,-19-23-1488,-3-26-4,6 45-2582,0 0-1,1 1 1,-1-1 0,1 0 0,0 1-1,0-1 1,1 1 0,-1-1 0,4-5-1,-2 3-689,2-4-1038,6-6-7748,-2 7-349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37.8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82 5525,'4'4'859,"11"6"9915,-27 11-9227,-48 119 849,47-110-2031,1 0-1,-13 49 1,24-75-347,0 0 0,1 0-1,-1-1 1,1 1-1,0 0 1,0 0-1,0 0 1,1 0 0,-1 0-1,1 0 1,0 0-1,0 0 1,0 0 0,1-1-1,-1 1 1,4 5-1,-3-7-13,-1 0 0,1 0 0,0 0 0,0-1 0,0 1 0,0 0 0,0-1 0,0 1 0,1-1-1,-1 0 1,0 0 0,1 0 0,-1 0 0,1 0 0,-1 0 0,1-1 0,-1 1 0,1-1 0,0 0 0,-1 1-1,1-1 1,0-1 0,-1 1 0,1 0 0,5-2 0,37-9 28,77-28 0,13-4-52,-31 24 58,-73 15-28,-2-1-1,1-2 0,30-10 0,-54 14 21,1 0-1,-1 0 0,0-1 0,-1 1 0,1-1 0,-1-1 0,0 1 1,0-1-1,0 0 0,0 0 0,-1 0 0,0-1 0,0 1 0,-1-1 1,1 0-1,-1 0 0,0-1 0,-1 1 0,0 0 0,0-1 0,0 0 0,-1 1 1,0-1-1,1-10 0,-1-1-143,-1 0 1,-1 0-1,0 0 0,-1 0 0,-1 0 1,-1 1-1,0-1 0,-8-17 1,11 32-1164,-11-19-8560,21 30 1514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40.3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 43 8833,'0'-2'307,"1"0"1,-2 0-1,1 0 1,0-1-1,0 1 1,-1 0-1,1 0 1,-1 0-1,1 0 1,-1 0 0,0 0-1,0 0 1,0 1-1,0-1 1,0 0-1,-1 0 1,1 1-1,0-1 1,-1 1-1,-3-4 5561,2 6-4674,-5 4-887,0 0-1,1 1 0,0 0 0,0 0 0,0 0 1,0 1-1,1 0 0,0 0 0,1 1 0,0-1 1,0 1-1,0 0 0,1 1 0,0-1 0,-4 17 1,-4 10 115,3 1 0,-10 62 0,16-70-653,1 0 1,1 0 0,1 0-1,2 0 1,1 0-1,1 0 1,8 29 0,10 28-2921,-7-25-3100,-11-54 864,9 1-3208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38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1 11201,'-9'20'2068,"-17"-15"-176,4 4 1057,6-1-1961,3 1-196,4 8-176,-1-3-148,1 4-332,-1 2-532,-12 11-2216,12-11 519,4-3-2587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38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4 112 6961,'-3'-40'1588,"9"20"-184,1 0-320,-1 0 412,10 17-976,-4-5-332,14 13-468,12 4-416,-22-3-568,6 8-1996,16 15-1497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38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251 1 8501,'-2'2'2217,"-7"7"-426,1 2-1,0-1 0,1 1 0,-11 22 0,-2 1-770,7-10-458,0 1 0,2 0 0,1 1 0,-12 48 0,14-45-1637,-1 0 0,-1-1 0,-23 44 1,-2-12-6840,20-34-388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38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1 295 12309,'0'0'1647,"1"-3"-165,-1 1-1265,1 0-1,0 0 1,0 0-1,0 0 1,0 0-1,0 0 1,1 0-1,-1 0 1,1 0-1,-1 0 1,1 0-1,0 1 1,2-3-1,0 2-84,-1 1 0,1-1 1,0 1-1,0 0 0,0 0 0,0 0 0,0 0 0,6 0 0,125-8 782,-70 6-913,-1-2 0,0-4 0,120-30 1,-149 26-24,0-1 1,-1-2-1,0-2 1,-2-1-1,0-1 1,-1-1-1,45-42 1,-74 61 417,-13 19-12,-44 67-2,-78 160 0,117-208-832,2 0 1,-13 48 0,28-83 425,0 1 1,1 0 0,-1-1 0,1 1 0,-1-1-1,1 1 1,0-1 0,0 0 0,0 0 0,0 1-1,-1-1 1,1-1 0,3 2 0,1-2 21,0-1 1,0 1-1,0-1 0,0-1 1,0 1-1,0-1 0,0 0 1,-1 0-1,11-6 1,-1 1-1,9-3 39,7-4 260,0 2 0,1 1 1,0 1-1,0 1 0,65-7 0,-92 16-248,0 0 0,0 0 0,0 1 0,0 0 0,0 0 0,0 0 0,-1 0 0,1 1 0,0 0 0,-1 0 0,1 0 0,-1 0 0,0 1 0,0 0 0,0 0 0,0 0 0,0 0 0,-1 0 0,1 1 0,3 5 0,4 6 76,-2 0 0,1 0 0,-2 1-1,8 19 1,-14-29-109,24 78 199,-20-72-439,-1 0 0,1-1 0,1 0 1,0-1-1,0 1 0,18 17 0,-18-22-144,0 0 0,0-1-1,0 0 1,1 0 0,-1 0-1,1-1 1,0-1 0,1 1-1,-1-1 1,17 3 0,8 0-1262,0-1 0,0-2 0,0-1 0,0-2 0,42-5 0,-5-3-3950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38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12 8829,'-12'-8'3485,"10"7"-3219,-11-1-166,2 4-9796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42.1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331 892 4688,'-3'3'809,"0"0"0,-1 0 0,1 0 0,-1 0 0,0-1 0,1 1 0,-7 2-1,-7-2 11212,16-3-12009,1 0-1,-1 0 1,0 0-1,1-1 0,-1 1 1,1 0-1,-1-1 0,1 1 1,-1 0-1,0-1 0,1 1 1,-1-1-1,1 1 0,0-1 1,-1 1-1,1-1 0,-1 1 1,1-1-1,0 0 1,-1 1-1,1-1 0,0 1 1,0-1-1,-1 0 0,1 1 1,0-1-1,0 0 0,0 1 1,0-1-1,0 0 0,0 1 1,0-1-1,0 0 1,2-22 295,30-74-278,51-87 15,27-61-30,-52 109-95,-24 47 133,-21 54-107,27-56 1,-38 88 141,-6 7-141,-13 13 67,1 0 1,1 2-1,1 0 1,0 1-1,-14 26 1,6-3 38,-29 78 1,48-111-56,-16 38 54,3 1 1,2 0-1,2 2 0,-6 58 0,16-29-36,4 1 0,21 136 0,-15-151-14,-7-60 0,-1-1 1,1 1-1,-1-1 0,0 1 0,-1-1 1,0 0-1,0 1 0,0-1 0,0 1 1,-1-1-1,0 0 0,0 0 0,0 0 1,0 0-1,-7 9 0,4-8 9,-1 0 0,1-1 0,-1 1 0,0-1 0,-1 0 0,1 0 0,-1-1 0,0 0 0,-14 6 0,-2-2 32,-1 0 0,0-2 0,0 0 0,0-2 0,-48 2 0,21-6 64,36 0-71,1 0 0,-24 3-1,36-2-67,2-4 12,0 1 0,1 0 1,-1 0-1,1 0 0,0 0 1,0 0-1,0 0 0,0 0 1,0 0-1,0 0 0,0 1 1,0-1-1,1 0 0,-1 1 1,1-1-1,-1 1 0,1-1 1,0 1-1,0 0 0,-1 0 1,1-1-1,0 1 1,3-1-1,8-3-75,0-1 1,22-4 0,-16 4-15,712-252-1173,-677 236 1260,182-78-7,-166 70 147,-68 30-107,-1 0 0,0 1-1,0-1 1,0 1-1,0 0 1,0-1 0,0 1-1,0 0 1,0 0-1,0 0 1,0 0-1,0-1 1,0 1 0,0 1-1,-1-1 1,2 2-1,-2-3 8,2 3-5,-1-1-1,0 0 1,0 1 0,0 0 0,0-1 0,0 1 0,0 0 0,-1-1 0,0 1-1,1 0 1,-1-1 0,0 1 0,0 0 0,-1 0 0,1-1 0,0 1-1,-1 0 1,0-1 0,1 1 0,-1 0 0,0-1 0,-2 4 0,-4 10 40,-1 0 0,-11 17 0,17-30-40,-16 28 66,1 0-1,-25 67 1,38-86-59,0-1 0,0 1 0,1 0 0,1 1-1,-2 23 1,4-33-15,0 0 0,1 1-1,-1-1 1,1 1-1,-1-1 1,1 1-1,0-1 1,1 0-1,-1 0 1,0 0 0,1 1-1,0-1 1,0-1-1,0 1 1,0 0-1,0 0 1,0-1-1,1 1 1,-1-1 0,1 0-1,0 0 1,0 0-1,-1 0 1,1 0-1,1 0 1,2 1-1,-1-2 0,-1 1-1,0 0 0,0-1 1,1 0-1,-1 0 0,1 0 1,-1-1-1,1 0 0,-1 1 1,1-1-1,-1-1 0,1 1 1,-1-1-1,1 0 0,-1 0 1,0 0-1,1 0 0,-1-1 1,0 0-1,0 0 0,0 0 1,0 0-1,0-1 0,4-3 0,-4 2-2,1 0 0,-1-1 0,0 1 0,0-1-1,-1 0 1,1 0 0,-1 0 0,0-1 0,0 1-1,-1-1 1,0 0 0,0 1 0,0-1 0,-1 0-1,0 0 1,0 0 0,0 0 0,-1-7-1,1 1 0,-1 0-1,-1 0 0,0 0 0,0 0 1,-1 1-1,-1-1 0,0 1 0,0-1 0,-2 1 1,1 0-1,-9-15 0,7 18 26,0 0-1,0 0 0,-1 1 1,0-1-1,0 1 1,-1 1-1,0 0 1,0 0-1,0 0 0,-1 1 1,0 0-1,0 1 1,0 0-1,-19-6 0,16 7-440,1 1-1,-1 0 1,1 1-1,-1 1 0,-13 0 1,12 1-1570,0 0-1,0 1 1,0 1 0,-17 5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42.8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8777,'6'52'11763,"-3"27"-9397,1 10-2315,-4-87-46,0-1 0,0 1 0,0-1-1,0 0 1,0 1 0,0-1-1,1 0 1,-1 0 0,0 1-1,1-1 1,-1 0 0,1 1-1,0-1 1,-1 0 0,1 0 0,0 0-1,0 0 1,0 0 0,-1 0-1,1 0 1,0 0 0,0 0-1,0 0 1,1 0 0,-1-1 0,0 1-1,0 0 1,0-1 0,1 1-1,-1-1 1,0 0 0,0 1-1,1-1 1,-1 0 0,0 1-1,1-1 1,-1 0 0,0 0 0,1 0-1,-1-1 1,0 1 0,1 0-1,-1 0 1,2-1 0,7-2 0,0 0-1,0-1 1,0-1 0,15-8 0,-8 4-15,11-6 4,1 2 1,1 1-1,0 1 1,0 2-1,1 1 1,0 1-1,38-3 1,-45 8 2,1 2 0,-1 0 1,48 8-1,-42-4 3,1-1 0,58-2-1,-46-1-5,-18-2 23,0 0 1,45-11-1,-41 6-38,45-3-1,-66 9 19,0 1 0,0 0 0,-1 0 0,1 0 0,0 1 0,0 1 0,-1-1-1,1 1 1,0 0 0,-1 1 0,0 0 0,1 0 0,-1 1 0,-1-1 0,1 2 0,0-1 0,-1 1 0,7 6-1,27 14 7,-32-21-1,-1 0-1,0 0 0,13 11 0,-11-8 0,0 0-1,1-1 0,0 0 1,0-1-1,0 0 0,1-1 1,0 0-1,0 0 0,0-1 0,0-1 1,0 0-1,0 0 0,1-1 1,-1-1-1,0 0 0,1 0 1,21-4-1,-3-1-1,0-2 1,-1-1-1,0-1 1,-1-1-1,43-22 0,171-91-36,-237 121 34,-1 0 0,1 0 0,0 0 0,0 0 0,0 1 1,0 0-1,0 0 0,0 1 0,8-1 0,-9 21-1,-4-17 6,0 0-1,0 1 0,0-1 0,0 0 0,-1 0 0,1 1 0,-1-1 1,0 0-1,0 0 0,-2 6 0,1-4-2,0-1 0,1 1 0,0 0-1,0 0 1,0 0 0,0 8 0,0-11-30,1 0 1,0-1-1,0 1 0,0 0 0,1 0 1,-1 0-1,0 0 0,1-1 1,-1 1-1,1 0 0,-1 0 0,1-1 1,0 1-1,0 0 0,0-1 0,0 1 1,0-1-1,0 1 0,0-1 1,0 0-1,2 2 0,1-1-117,1 0-1,-1 0 1,1 0 0,-1-1 0,1 0-1,-1 0 1,1 0 0,8 0-1,67 6-2032,-1-3-1,137-12 1,-197 5 2587,1 0 1,26-10-1,-17 5 380,6-7 814,-32 14-1188,32-7 729,-31 7-1138,10 0-1020,0 0 0,0 1 0,20 2 0,-21-5-3437,-10 1 2924,12-4-5056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43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1369 350 7609,'1'-16'1313,"-1"0"0,-1-1 1,0 1-1,-2 0 0,-5-25 1,6 37-1093,-1 1 1,1-1 0,-1 0-1,1 1 1,-1 0-1,0 0 1,0 0-1,-1 0 1,1 0 0,-1 0-1,1 1 1,-1 0-1,0 0 1,0 0 0,0 0-1,-6-2 1,0 0 129,-9-4 70,-1 0 0,-1 2 0,0 1 0,1 0 0,-2 1 0,1 1 0,0 2 0,0 0 0,-1 1 0,-25 3 0,-10 4 294,0 3 0,-84 25 0,76-13-467,1 2 1,2 4-1,0 2 0,2 2 0,1 4 0,2 1 1,1 4-1,3 1 0,-72 73 0,106-95-189,-34 44 0,48-56-44,0-1 1,0 1 0,1 0-1,0 0 1,0 1-1,1 0 1,0-1-1,0 1 1,-1 16 0,3-22-21,1 0 0,0 1 0,0-1 1,0 0-1,1 1 0,-1-1 0,1 0 0,0 0 1,0 0-1,0 0 0,0 1 0,0-1 0,1-1 1,0 1-1,-1 0 0,1 0 0,0-1 1,0 1-1,0-1 0,1 1 0,-1-1 0,1 0 1,-1 0-1,1 0 0,0 0 0,-1 0 0,1-1 1,0 1-1,0-1 0,0 0 0,1 0 1,4 1-1,4 1-12,0-1 1,0 0-1,0-1 0,0 0 1,1-1-1,-1 0 1,18-4-1,3-2-4,0-2 1,-1-1-1,0-2 0,0-1 1,-1-2-1,-1-1 0,53-34 0,-25 8 4,-2-2-1,87-88 0,-75 56-46,-3-3-1,-3-3 1,90-159-1,-148 234 58,-1 0 0,0-1-1,-1 0 1,3-9 0,-6 5-17,-13 23-20,1 6 50,1 1 0,0 0 0,2 1 0,0 0 0,2 0 0,0 1 0,1 0 0,1 1 0,1-1 0,-3 39 0,7-45-42,0-1 0,1 0 0,1 0 0,1 0 0,0 0 1,0 0-1,2 0 0,-1-1 0,2 1 0,0-1 0,1 0 0,0 0 0,11 16 0,-7-15-78,0 0 0,2 0 1,0-1-1,0-1 0,1 0 0,0-1 0,1 0 1,1-1-1,0-1 0,22 11 0,-11-8 2,0-2 0,1-1 0,-1-1 0,2-1-1,-1-1 1,1-2 0,0 0 0,0-2-1,0-1 1,0-2 0,45-6 0,-45 0 234,-2-1 1,0-1 0,0-2-1,41-22 1,-48 23 198,63-41 1966,-78 48-1277,-21 28-457,7-8-481,6-11-172,0 0 1,1 0-1,0 1 0,0-1 1,0 1-1,1 0 0,-1 0 0,2 0 1,-1 0-1,0 9 0,2 0-782,0-1-1,1 0 0,3 21 1,-3-30 179,1-1 1,-1 0-1,1 1 1,0-1-1,0 0 1,4 5-1,-5-8 75,0 0-1,1 0 1,-1 0-1,1 0 1,-1-1-1,1 1 1,0 0 0,0-1-1,0 1 1,0-1-1,0 0 1,0 0-1,0 0 1,4 2-1,16 4-7503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44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46 6897,'22'-14'1684,"-13"-4"-220,-2 4 1200,21 17-2308,-2 3-452,2 2-580,1 4-988,-4 2-1500,23 17-1317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44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36 338 11445,'-6'-11'1611,"0"-1"-1,1 1 1,0-1 0,-5-24-1,9 31-1232,0 0 0,0 0 1,1 0-1,-1 0 0,1 0 0,1 0 0,-1 0 0,1-1 0,-1 1 0,2 0 0,-1 0 0,0 0 0,1 1 0,0-1 1,3-6-1,7-4-63,0 0 0,1 0 0,0 1 0,1 0 0,1 2 0,0-1 0,1 2 0,0 0 0,1 1 1,0 1-1,35-14 0,-47 21-294,1 0 1,-1 1 0,0 0 0,1 1 0,-1-1-1,0 1 1,1 0 0,-1 0 0,0 0 0,1 1-1,-1 0 1,0 0 0,1 0 0,5 3 0,-3-1-4,0 1 0,0 0 0,0 0 1,0 1-1,-1 0 0,0 0 0,10 9 0,-8-6-8,-2 1 0,1-1 0,-1 1 0,0 1 0,-1-1 0,0 1 0,-1 0 0,0 1 0,-1-1 0,0 1-1,0 0 1,-1 0 0,0 0 0,-1 0 0,-1 1 0,1 12 0,-2-14-16,0 0-1,-1 0 1,0 0 0,-1 0 0,0 0-1,-1-1 1,0 1 0,0-1-1,-1 1 1,-1-1 0,1 0 0,-1-1-1,-1 1 1,1-1 0,-1 0 0,-1 0-1,0-1 1,-11 10 0,-20 12-464,27-21-50,1-1 0,-18 18 0,11-11 612,-1-2-4491,11-6-2745,27-15 1290,16-7-1678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40.6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30 175 6817,'-13'0'1896,"11"0"14,9-9 1361,5-2 1030,16 12-2907,-22 0-1260,0-1 0,0 1 0,0-1 0,0-1 0,0 1 0,0-1 1,0 0-1,0-1 0,7-2 0,-10 3-93,0 0 0,-1-1 0,1 1 0,-1-1 0,0 0 0,1 0 0,-1 0 0,0 0 0,0 0 0,0 0 0,0 0 0,-1-1 0,1 1 0,-1-1-1,1 1 1,-1-1 0,0 1 0,0-1 0,0 0 0,0 0 0,-1 0 0,1 1 0,-1-1 0,1-5 0,-1 5 7,0-1-1,0 0 1,-1 1-1,1-1 0,-1 1 1,0-1-1,0 1 1,0-1-1,0 1 1,0 0-1,-1 0 1,1-1-1,-1 1 1,0 0-1,0 0 0,0 1 1,-1-1-1,1 0 1,-1 1-1,-4-4 1,5 4 32,-1 0 0,0 0 0,0 0 0,1 1 0,-1-1 0,0 1 0,-1 0 0,1 0 0,0 0 0,0 0 0,0 1 0,-1-1 0,1 1 0,0 0 0,-1 0 0,1 0 0,0 0 0,0 0 0,-1 1 0,1 0 0,0-1 0,0 1 0,0 1 0,-1-1 0,1 0 0,0 1 0,1-1 1,-1 1-1,-4 3 0,3-2 12,1 1 0,-1 0 0,1-1 0,0 1 0,0 1 0,0-1 0,0 0 0,1 1 0,0-1 0,0 1 0,0 0 0,0 0 0,1-1 0,0 1 0,0 0 0,0 0 0,0 0 0,1 1 0,0 6 0,1-4-92,0-1 0,0 1 0,1 0 0,0-1 0,0 0 0,0 1 0,1-1 0,0 0-1,1 0 1,0 0 0,0-1 0,7 9 0,-3-5-187,1-1-1,1 0 0,-1 0 0,2-1 1,-1 0-1,20 11 0,-5-6-1223,1-1 0,32 11 0,48 9-7348,-49-17-1142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45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357 30 8505,'-3'-1'514,"0"0"-1,0 1 1,1-1 0,-1 0 0,0 0 0,1-1 0,-1 1-1,1 0 1,-1-1 0,1 0 0,-2-1 0,2 1-372,1 1 1,-1 0-1,1 0 1,-1 0-1,1 0 1,-1 0 0,1 0-1,-1 0 1,0 1-1,0-1 1,1 0-1,-1 1 1,0 0 0,0-1-1,0 1 1,0 0-1,0 0 1,1 0-1,-1 0 1,0 0 0,0 0-1,-3 2 1,-12 2 262,-1 2 0,2 1 0,-1 0 0,1 1 0,0 0 0,0 1 0,1 1-1,1 1 1,0 0 0,0 1 0,1 0 0,0 1 0,-18 25 0,24-28-328,1-1 0,0 1 1,1 0-1,0 1 0,1-1 0,0 1 0,0 0 0,1 0 0,1 0 0,-2 12 0,4-14-70,0 1 0,0-1 0,0 0 0,2 1 0,-1-1 0,1 0 0,0 0 0,1 0-1,0 0 1,0-1 0,1 1 0,0-1 0,8 13 0,-3-10-97,0 1-1,0-1 0,1-1 1,0 1-1,1-2 1,0 1-1,1-2 0,0 1 1,0-2-1,0 0 1,1 0-1,0-1 0,15 4 1,-9-3 2,1-2 1,0 0-1,0-2 1,0 0-1,1-1 1,-1-1-1,1-1 1,32-3-1,-36-1 137,-1 0 0,1-1 0,-1 0 0,0-2 0,-1 0 0,0 0 0,0-1 0,0-1 0,-1-1 0,-1 0 0,1-1 0,17-19 0,-28 29-27,-1-1-1,0 1 0,0-1 0,1 1 0,-1 0 1,1 0-1,-1 0 0,1 0 0,-1 0 0,1 0 0,-1 1 1,4-1-1,-2 21 188,0-1-196,1-1 1,11 26-1,-13-36-23,2 0 0,-1 0 0,1-1 1,0 0-1,1 0 0,-1 0 0,13 10 0,-17-16 6,5 5-16,0 0 0,0 0 0,1-1 0,-1 0 0,1 0 1,1-1-1,-1 0 0,0 0 0,1-1 0,0 1 1,9 1-1,-15-5 18,-1-1 1,0 0-1,1 0 0,-1 1 1,0-1-1,0 0 0,0 0 1,1 0-1,-1 0 0,0 0 1,0 0-1,-1-1 0,1 1 1,0 0-1,0 0 0,-1-1 1,1 1-1,0-2 0,-2-2 23,0-1 0,-1 1 0,0 0 0,0 0 0,0 0 0,0 0 0,-1 0 0,0 1 0,0-1 0,0 1 0,-6-7 0,6 6 4,-14-15 82,-36-35 1,39 42-70,0 0-1,1-1 1,0-1 0,2 0 0,-18-29 0,27 42-43,0-1 1,1 1-1,0-1 1,0 0-1,0 1 1,0-1 0,0 0-1,1 0 1,-1 0-1,1 1 1,-1-1-1,1 0 1,0 0-1,0 0 1,1-3 0,0 4-10,0 0-1,0 0 1,1 1 0,-1-1 0,0 0 0,1 1 0,-1-1 0,1 1 0,0 0 0,-1-1 0,1 1 0,0 0 0,0 0 0,0 0-1,0 0 1,0 0 0,0 1 0,0-1 0,0 0 0,0 1 0,0 0 0,4-1 0,78-9-640,-1 3 1,158 7 0,-99 3 425,-127-3 257,-1 1 0,0 1 0,22 5 0,-31-6 13,0 0 0,-1 0 0,1 1 0,0 0 0,0 0 0,-1 0 0,0 1 0,1-1 1,-1 1-1,0 0 0,0 0 0,4 5 0,-5-2 0,1 0 0,-1 0 0,-1 0 0,1 0 1,-1 0-1,0 1 0,0 0 0,-1-1 0,0 1 0,0 0 0,-1 8 0,1-7-25,-1 0 1,1 0-1,1-1 0,-1 1 0,1 0 0,0-1 0,1 1 0,0-1 1,4 7-1,-3-7-13,1 0-1,0-1 1,0 0 0,1-1 0,0 1 0,0-1 0,0 0-1,0 0 1,1-1 0,0 0 0,0 0 0,0 0 0,0-1 0,1 0-1,-1-1 1,17 4 0,-11-4 18,0 0 0,1-1 0,-1-1 0,0 0-1,1-1 1,-1-1 0,1 0 0,-1 0 0,13-5 0,-26 7-6,1-1 1,0 1-1,0 0 1,-1 0-1,1-1 1,0 1-1,-1-1 1,1 1 0,0-1-1,-1 1 1,1-1-1,-1 1 1,1-1-1,-1 1 1,1-1-1,-1 1 1,1-1-1,-1 0 1,0 1-1,1-1 1,-1 0-1,0 0 1,1 0-1,-1 0 6,0 0 0,1 0 0,-1 0 0,0 0 0,1 0 0,-1 0 0,1 1 0,-1-1 0,1 0 0,0 0 0,-1 1 0,1-1 0,0 0 0,-1 1 0,1-1-1,0 1 1,0-1 0,-1 1 0,1-1 0,2 0 0,8-1 34,1-1 0,0 2 0,0 0 1,0 0-1,0 1 0,0 0 0,0 1 0,0 1 0,14 3 0,-4-2-169,0-1 0,26 0 0,-9-6-9,0-2 0,-1-2 1,1-2-1,59-23 0,-95 33 128,0-1-1,0 1 0,-1 0 0,1 0 0,0 0 0,0 0 0,0 1 1,0-1-1,-1 1 0,6 1 0,-1 0-7,8 3 0,0 0 1,-1 0-1,25 15 1,-9-5 18,142 52-25,-144-58-104,1-2 1,0 0-1,0-3 0,31 3 1,-47-7 61,0 0 0,0-1 0,0 0 0,0-1 0,-1 0 1,1-1-1,-1-1 0,0 0 0,1-1 0,17-9 0,-12 3 52,-2 0 0,0-1 0,0-1 0,-1 0 0,0-1 0,12-16 0,-16 18 68,91-97 1151,-99 107-1075,-1-1 0,1 1-1,0 0 1,0 0 0,0 0 0,0 0 0,0 1 0,6-3 0,-3 2 179,-5 2-282,0-1-1,0 1 1,-1 0 0,1 0-1,0-1 1,0 1 0,0 0-1,0 0 1,0 0 0,-1 0-1,1 0 1,0 1 0,0-1-1,0 0 1,0 0 0,0 1-1,-1-1 1,1 0 0,0 1-1,0-1 1,-1 0 0,1 1-1,0-1 1,0 1 0,0 0-1,1 1 119,1 0-93,-1 0 1,0-1-1,1 1 1,-1 1-1,0-1 0,-1 0 1,1 0-1,0 1 0,-1-1 1,1 1-1,-1-1 0,0 1 1,1 0-1,-1 0 1,-1-1-1,2 6 0,10 60-96,-5-31-910,-6-31 485,2 0 0,-1 1 0,1-1 0,0-1 0,0 1 0,1 0 0,-1-1 0,1 0 0,1 0 0,-1 0 0,1 0 0,5 4 0,-1-2-1666,1 0 0,0-1 0,11 6 0,19 7-7439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45.3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 5064,'0'0'861,"19"-3"-357,7 0-504,-1 1-776,4-1-909,9 3 701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45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6 6681,'-22'29'1848,"3"-38"184,3 4 3412,-7 2-4007,1 3 2279,3-9-6196,3 1-765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24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245 259 11921,'8'-18'652,"-4"10"-218,0 1 0,-1-1-1,0 0 1,0 0 0,-1-1 0,0 1 0,-1-1 0,1-9 0,0 5 1053,0 1 1,1-1-1,0 1 0,0 0 0,2 1 0,-1-1 1,2 1-1,-1-1 0,12-15 0,2 6-70,-16 19-1417,-3 8 0,-5 12 0,-8 12 0,-17 32 0,-8 18 0,-178 514 0,203-550 0,3 0 0,1 1 0,2 0 0,3 1 0,1-1 0,2 1 0,7 60 0,-3-85 0,0 0 0,2-1 0,0 1 0,1-1 0,2 0 0,-1 0 0,2-1 0,1 0 0,0-1 0,2 0 0,0-1 0,0 0 0,2 0 0,0-2 0,1 0 0,0 0 0,33 22 0,-22-20-259,0-2 0,1-1 0,0-1 0,1-1-1,1-1 1,0-2 0,54 11 0,-60-17-91,0 0 0,0-2-1,0 0 1,0-2 0,0 0 0,0-2-1,-1 0 1,1-2 0,-1 0-1,42-16 1,31-26-4740,-34 11-1254,12-17-6079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24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67 269 13017,'-44'-60'2244,"34"12"-115,4 33-201,3-10-272,0 2-280,15 0-264,11-8-232,8 16-208,20-2-344,13 9-492,6 5-380,6 3-480,6 8-536,-2 4-480,-10 8-248,-1 8-2973,-8 4-4216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25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102 104 13669,'-58'-35'2700,"49"30"145,-10 2-525,3 0 3693,38-9-5289,26-5-436,3 12-808,19-1-609,9 3-583,10-3-1008,-3-2-768,-4 8-2173,7 8-4684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25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23 15745,'-16'-8'1640,"15"3"387,22-2 2015,-13 5-3244,-4 1 3294,0 3-2577,117 37-530,183 69 938,22 25-11517,-293-120 5139,-18-7-853,4 2-5118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25.8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540 30 14309,'-34'-24'2875,"20"18"867,1 8-2729,8 0-180,1-2-309,0 1 1,0 0-1,0 0 1,0 0-1,-1 1 0,2-1 1,-1 1-1,0 0 1,0 0-1,1 0 1,-1 1-1,-4 3 0,-38 42 2237,22-22-2358,-21 26-395,-59 86 0,52-65-10,41-58-42,-7 9-1103,-1 0 0,-28 28 0,42-47 97,0 0 1,1 1-1,0 0 0,0 0 0,0 0 1,1 0-1,0 0 0,0 0 1,1 1-1,-1 0 0,-1 13 1,-4 27-12653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26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26 143 19934,'-24'-24'3097,"24"24"-2986,-1 0-1,1-1 0,0 1 1,0 0-1,0 0 0,0-1 0,0 1 1,0 0-1,0-1 0,0 1 0,0 0 1,0 0-1,0-1 0,0 1 1,0 0-1,0-1 0,0 1 0,0 0 1,0 0-1,0-1 0,0 1 1,0 0-1,0 0 0,0-1 0,1 1 1,-1 0-1,0 0 0,0-1 0,0 1 1,0 0-1,1 0 0,-1-1 1,0 1-1,0 0 0,0 0 0,1 0 1,-1 0-1,0-1 0,0 1 0,1 0 1,10-6 568,-11 6-336,22-10 217,0 0 0,0 2 0,1 0 0,0 2 0,0 0 0,42-4 0,-16 2-288,48-8-2742,2 5 0,172 2 0,-214 17-8356,-27-3-721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27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410 155 7433,'0'0'11,"-15"-24"2194,15 23-1944,-1-1 0,1 1 0,0 0 0,0-1 0,0 1 1,0 0-1,0-1 0,0 1 0,0 0 0,1-1 0,-1 1 0,0 0 0,1-1 0,-1 1 0,1 0 0,0 0 1,0-3-1,0 2 239,-2-1 0,1 0 0,0 0 0,0 0 0,-1 0 0,0 0 1,1 0-1,-1 1 0,-2-5 0,1 3 540,-23-64 10710,10 91-11123,-35 67-627,-44 71 0,79-137 0,-97 162 0,97-158 0,2 2 0,0 0 0,2 0 0,-11 53 0,20-72 0,0 0 0,1 0 0,1 0 0,0 0 0,0 1 0,1-1 0,1 0 0,0 0 0,0 0 0,1 0 0,0-1 0,1 1 0,0-1 0,1 0 0,0 0 0,1 0 0,9 12 0,-4-8 0,1 0 0,1-1 0,0 0 0,1-1 0,0-1 0,1 0 0,0-1 0,1 0 0,32 14 0,-18-12-130,1-1 1,0-1-1,1-2 0,0-1 1,0-2-1,0-1 0,0-1 1,1-2-1,0-1 0,-1-1 1,1-2-1,-1-2 0,38-9 1,-47 8 35,0-2 0,0 0 1,-1-1-1,0-1 0,0-1 0,-1-1 1,-1-1-1,0-1 0,-1-1 1,0 0-1,-1-1 0,-1-2 1,-1 1-1,0-2 0,-1 0 0,-1-1 1,-1 0-1,14-31 0,1-11 297,-17 32 220,2 2-1,1 0 1,24-35 0,-37 62-382,1 0-1,0 0 1,0 1 0,-1-1 0,1 0-1,0 1 1,0-1 0,0 1 0,0 0-1,0-1 1,0 1 0,0 0 0,0 0-1,0 0 1,0 1 0,3 0 0,-1 3 5,-1 0 0,0 0 0,0 0 0,0 1 0,0-1 1,-1 1-1,0 0 0,0 0 0,0 0 0,-1 0 0,1 0 0,0 9 1,0 54 149,-3-36-188,5 122 58,-4-147-154,1 0 1,0 1 0,1-1 0,0 1-1,0-1 1,1 0 0,-1 0 0,2 0-1,4 8 1,-5-11 16,0-1 0,0 1 0,0-1 1,0 1-1,1-1 0,0 0 0,-1-1 0,1 1 0,0 0 1,0-1-1,0 0 0,1 0 0,-1 0 0,0-1 0,1 0 1,6 2-1,3-1-123,-1-1 1,1 0-1,0 0 0,0-2 1,0 0-1,0 0 0,-1-1 1,24-7-1,-19 4 97,0-2-1,-1 1 1,0-2 0,-1-1-1,1 0 1,14-12 0,4-5 590,-18 12-21,0 1 0,0 1 0,22-11-1,-38 23-453,0 0-1,0 0 1,0 0-1,0 0 1,0 0-1,0 1 1,0-1-1,0 0 1,0 0-1,0 1 1,0-1-1,0 1 1,0-1-1,0 1 1,0-1-1,0 1 1,-1-1-1,2 2 1,0-1 31,17 10 172,-2 1 0,27 22 0,-35-25-230,1 0 0,0-1-1,1 0 1,0-1 0,0-1 0,0 1 0,1-2 0,0 0 0,0 0 0,19 4 0,-27-9 0,1 0 1,0 0 0,0 0 0,0-1-1,-1 1 1,1-1 0,0-1 0,-1 1-1,1-1 1,-1 1 0,1-1 0,-1-1-1,0 1 1,0 0 0,0-1 0,0 0-1,0 0 1,-1 0 0,1-1 0,3-4-1,1-1 10,0-1-1,0 0 0,-1-1 0,-1 0 0,1 0 0,6-19 0,17-52 149,-12 30-55,44-89 1,-47 111 14,-8 15-40,0 0-1,17-24 1,-22 37-69,-1-1 0,1 1 0,0 0 0,0-1-1,0 1 1,0 0 0,0 0 0,1 1 0,-1-1 0,1 0 0,-1 1-1,1 0 1,0-1 0,-1 1 0,1 0 0,0 0 0,0 1 0,0-1-1,0 0 1,-1 1 0,5 0 0,-4 0 1,-1 1 1,1 0-1,0 0 1,-1 0-1,1 0 0,-1 1 1,1-1-1,-1 1 1,1-1-1,-1 1 1,0 0-1,0 0 0,0 0 1,3 4-1,26 36-8,-29-38 4,15 25 103,-2 0-1,-1 2 1,16 52 0,-22-62-57,-2-3-22,-1 1 0,-1-1 1,0 1-1,-1 0 1,-1 0-1,-1 1 1,-1-1-1,-1 0 0,0 0 1,-1 0-1,-1 0 1,-1 0-1,-1 0 0,-1-1 1,0 0-1,-1 0 1,-14 24-1,15-31-160,-1-2-1,-1 1 1,0-1-1,0 0 1,-1 0 0,0-1-1,-1-1 1,1 1-1,-2-1 1,1-1 0,-15 7-1,16-9-45,0 0 0,0 0 1,0-1-1,0 0 0,0-1 0,-1 0 0,1 0 0,-1-1 0,1-1 1,-1 1-1,1-2 0,-1 1 0,0-1 0,-17-4 0,23 3-479,-1 1-1,1-1 0,0 0 0,-1-1 1,1 1-1,0-1 0,-7-5 1,10 6 64,-1 1 0,1-1 1,0 1-1,0-1 1,-1 1-1,1-1 0,0 0 1,0 0-1,1 0 1,-1 1-1,0-1 1,1 0-1,-2-3 0,8-22-11025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41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 6597,'13'1'4825,"-21"1"3958,-9 3-3017,8 0-7483,6-2 1954,0 0 1,0 0-1,1 0 1,-1 0-1,1 0 1,0 1 0,0-1-1,0 1 1,0-1-1,0 1 1,1 0-1,0-1 1,-1 1 0,2 0-1,-1 0 1,0 8-1,0 4 355,1 1 0,5 31 0,-1 5 111,-4-26-419,0 0-95,0 1 1,2-1 0,5 30 0,-6-54-266,3-3-22,3-1 70,1 1-1,0-1 1,0-1-1,-1 1 1,1-1-1,-1-1 1,1 0-1,-1 0 1,0 0-1,8-5 1,9-8-168,33-27 1,-10 6-10,-11 9 73,-29 20 93,1 1 1,1 1-1,0-1 0,0 1 1,0 1-1,0 0 1,1 0-1,18-6 0,-27 11 37,0 0 0,0 0 1,0 0-1,0 0 0,0 1 0,0-1 0,0 0 0,0 1 0,0-1 0,0 0 0,0 1 0,0-1 0,0 1 0,0 0 0,0-1 0,-1 1 0,2 1 0,2 1-1,2 0 0,-1 1-1,1-1 1,-1 1 0,0 1 0,0-1 0,-1 1 0,1-1-1,-1 1 1,6 10 0,-2-1 4,0 1 1,7 21-1,1 2 3,0-16 17,-14-20-16,1 0 0,-1 0 0,-1 0 0,1 1 1,0-1-1,0 1 0,-1-1 0,0 1 0,1-1 0,-1 1 0,1 5 0,27-29-46,-2-5 9,-15 14 19,0 1 0,1 0 1,17-12-1,-19 16 4,-1 1 1,1-1 0,1 2 0,-1 0-1,1 0 1,0 1 0,0 0-1,0 1 1,0 0 0,13 0-1,-12 2 0,-1 2-1,1-1 0,-1 2 0,1 0 0,-1 0 0,0 1 1,0 1-1,0 0 0,0 0 0,17 11 0,2 3-1076,-1 2-1,35 30 0,-60-45 776,4 1-917,0 0 1,0 0-1,20 8 0,11 2-7083,-38-15 7737,37 14-9022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27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 14377,'0'0'191,"0"0"-1,1 0 0,-1-1 0,0 1 1,1 0-1,-1 0 0,0 1 0,1-1 1,-1 0-1,0 0 0,1 0 0,-1 0 1,0 0-1,1 0 0,-1 0 0,0 0 1,1 1-1,-1-1 0,0 0 0,1 0 1,-1 0-1,0 1 0,0-1 0,1 0 1,-1 0-1,0 1 0,0-1 0,0 0 1,1 1-1,-1-1 0,0 0 0,0 0 0,0 1 1,0-1-1,0 0 0,1 1 0,-1-1 1,0 1-1,0-1 0,0 0 0,0 1 1,0-1-1,9 33 3189,6 41-40,-8-4-2466,-2-1 0,-3 1-1,-12 122 1,7-163-1056,-21 165-5745,17-146 1667,3-16-2609,0-8-5671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27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83 12509,'72'-34'3265,"-60"27"-2649,1 0 1,0 1 0,0 1-1,0 0 1,1 0-1,0 1 1,21-3 0,-7 5-107,-1 2 1,1 0 0,0 2 0,0 1 0,-1 1 0,33 9 0,-43-9-309,0 2 0,1 0 0,-2 1 1,1 0-1,-1 2 0,0 0 0,-1 0 0,0 2 1,-1 0-1,20 19 0,-27-21-108,0 0 0,0 0 0,-1 1 0,0 0 0,-1 0 0,0 0 0,0 1 1,4 15-1,0 11 237,6 44 0,-13-70-273,-2-6-51,1-1 0,0 0 1,0 0-1,0 0 0,1 0 0,-1 0 0,1 0 1,0 0-1,0 0 0,1 0 0,-1-1 0,1 1 1,0-1-1,0 0 0,0 0 0,0 0 0,0 0 1,1-1-1,-1 1 0,1-1 0,0 0 0,-1 0 1,1 0-1,0 0 0,0-1 0,1 1 0,-1-1 1,0 0-1,0-1 0,1 1 0,-1-1 0,0 0 1,0 0-1,1 0 0,-1 0 0,0-1 0,1 1 1,-1-1-1,0-1 0,0 1 0,0 0 0,0-1 1,0 0-1,5-3 0,0 0-9,1-1 1,-1 0-1,-1 0 1,1-1-1,-1 0 0,0 0 1,-1-1-1,0 0 1,0 0-1,-1-1 0,0 0 1,0 0-1,-1-1 1,6-15-1,-10 21 21,0 0-1,-1 0 1,1 0 0,-1 0 0,0 0 0,0-1-1,-1 1 1,1 0 0,-1 0 0,0 0-1,0 0 1,0 0 0,-1 0 0,1 0 0,-4-5-1,1 1 43,-1 0-1,0 1 0,0-1 1,-1 1-1,1 1 0,-8-7 1,-4-1 20,-1 2 1,0 0-1,-1 0 0,0 2 1,0 0-1,-1 2 1,-33-11-1,32 13-2215,-40-6 0,57 12-1426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28.4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12457,'13'-43'2670,"-10"34"4296,2 9-6668,0 0-1,-1 1 0,1-1 1,0 1-1,-1 0 0,1 0 0,0 1 1,-1-1-1,1 1 0,-1 0 1,0 0-1,0 0 0,0 1 0,0-1 1,7 7-1,-6-3-128,0-1 1,-1 0-1,0 1 1,0 0-1,0 0 1,-1 0-1,0 1 1,0-1-1,3 13 0,0 7 1,-1 1 0,-2 0 0,0 0 0,-2 40-1,-3-42-64,-1 1-1,-1-1 0,-9 29 1,13-51-94,-1 0 1,0 0-1,1 0 1,0 0-1,-1 0 1,1 0 0,0 0-1,1 5 1,4-3 7,5-12 47,50-80 397,13-17-169,-63 92-306,0 0-1,0 1 1,2 1 0,-1 0-1,25-17 1,-32 25-3,-1 0-1,1 0 1,0 1 0,0-1 0,-1 1 0,1 0 0,0 0-1,0 0 1,0 1 0,0-1 0,0 1 0,0 0-1,0 0 1,1 0 0,-1 1 0,0-1 0,0 1 0,0 0-1,-1 0 1,1 1 0,0-1 0,0 1 0,-1 0-1,1 0 1,-1 0 0,1 0 0,-1 0 0,0 1 0,4 4-1,7 7-93,0 0 1,-2 1-1,0 1 0,17 28 0,-19-27-25,2 1 21,-10-13 85,1 0-1,1 0 1,-1 0 0,1 0 0,5 5 0,-8-10 27,0 0-1,0 0 1,0-1 0,0 1 0,0 0 0,1-1 0,-1 1 0,0 0-1,0-1 1,0 0 0,0 1 0,0-1 0,-1 1 0,1-1 0,1-1-1,-1 1 0,8-4-12,0-1-1,0 0 1,-1 0 0,0-1 0,10-10-1,27-22 10,-29 27 1,1 1 0,0 0 0,0 2 0,1 0 0,36-12 0,-49 20 31,0-1-1,0 1 1,0 0-1,0 1 1,0-1 0,0 1-1,0 0 1,0 0-1,1 1 1,-1-1 0,0 1-1,0 0 1,0 1-1,0-1 1,-1 1-1,1 0 1,0 0 0,0 0-1,-1 1 1,0 0-1,1 0 1,-1 0 0,0 0-1,-1 1 1,1-1-1,0 1 1,-1 0-1,3 5 1,5 6 166,-2 1-1,0 0 1,13 31-1,-21-44-189,0 1-1,1-1 0,-1 0 1,1 1-1,0-1 0,0 0 1,0 0-1,0 0 1,1 0-1,-1-1 0,1 1 1,3 2-1,-4-4-48,1 0 1,-1 0-1,1 0 0,0 0 1,-1 0-1,1-1 0,-1 1 1,1-1-1,0 0 0,-1 0 1,1 0-1,0 0 0,0 0 1,-1-1-1,1 1 0,-1-1 0,6-1 1,21-7-618,-1-2 0,1-1 0,-2-1 0,45-29 0,-32 15 20,-1-2 1,43-41-1,-27 9 685,-34 36 358,-20 24-321,0-1-1,0 1 1,0 0 0,0-1 0,0 1 0,0-1 0,0 0 0,0 1 0,-1-1 0,1 0-1,0 1 1,-1-1 0,0 0 0,1 0 0,-1 1 0,0-1 0,0 0 0,0 0-1,0 1 1,-1-3 0,1-6 423,-1 9-430,1 1-1,-1-1 1,0 1-1,0-1 0,1 0 1,-1 1-1,0-1 0,0 1 1,0-1-1,0 1 0,0 0 1,0-1-1,1 1 0,-1 0 1,0 0-1,0 0 0,0 0 1,0-1-1,0 1 0,0 1 1,-1-1-1,0 0 100,-4 0-31,0 1 1,0 0-1,-1 0 1,1 0-1,0 1 1,0 0-1,0 0 0,1 1 1,-1 0-1,0 0 1,1 0-1,0 0 1,0 1-1,-9 8 1,-5 5 419,0 1 1,-22 28-1,30-32-599,0 0 0,2 0 0,-1 1 1,2 0-1,0 1 0,-7 22 0,13-32 1,0 0-1,1 0 1,0 0-1,0 0 1,0 0-1,1 0 0,0 0 1,0 0-1,2 10 1,-1-12 3,0 0 0,1-1 1,-1 1-1,1-1 0,-1 1 0,1-1 0,0 1 0,0-1 1,1 0-1,-1 0 0,1 0 0,-1 0 0,1 0 1,0-1-1,0 1 0,5 2 0,6 3-735,1 0-1,0 0 1,0-2 0,1 0-1,0 0 1,0-2-1,18 3 1,117 10-6113,-138-16 6157,49-1-4981,4-4-3348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28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0 352 6645,'0'-14'554,"1"0"1,0 0 0,0 1-1,6-20 1,-5 26-299,0 0-1,1 0 1,0 0-1,1 1 1,0-1 0,0 1-1,0 0 1,0 0-1,10-9 1,31-26 6821,-46 43-6871,0 0 0,0 0 0,0 0 0,0-1 0,0 1 0,-1 0 0,1 0-1,0-1 1,-1 1 0,-2 1 0,-5 8 553,5-4-441,1 0 0,0 0-1,0 0 1,0 0 0,1 1-1,0-1 1,1 1-1,0-1 1,0 1 0,0 0-1,2 10 1,-1-8-196,1 0 1,0 0-1,1 0 1,0 0-1,1 0 0,0 0 1,0-1-1,6 13 0,9 7-162,0-1 0,32 36-1,27 40-1202,-66-84 966,0 0 1,-1 1 0,-1 1 0,6 25-1,-15-46 269,0 0 0,0-1 0,0 1-1,0 0 1,0-1 0,-1 1 0,1 0 0,0-1-1,0 1 1,-1-1 0,1 1 0,0-1 0,-1 1 0,1-1-1,-1 1 1,1-1 0,-1 1 0,1-1 0,-1 1-1,1-1 1,-1 0 0,1 1 0,-1-1 0,0 0-1,1 0 1,-2 1 0,-11 5 149,9-8-58,1-1 0,-1 1 0,1 0 1,0-1-1,0 1 0,0-1 0,1 0 0,-5-5 0,-2-2 175,3 3-116,1 0-1,-1 0 1,1-1 0,0 0 0,1 0 0,0 0 0,0 0 0,1-1 0,0 1 0,1-1-1,-1 0 1,2 0 0,-1 0 0,1 0 0,1 0 0,-1 0 0,2 0 0,-1 0 0,1 0 0,3-12-1,2-7-340,2-1-1,1 2 0,1 0 0,1 0 0,16-27 0,0 4-2174,55-78 0,-62 102-525,1 1 0,30-27 0,15-4-7620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32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525 128 12521,'1'-5'530,"-1"0"0,1 0 0,-1 0 0,0 0 0,0 1 0,0-1 0,-1 0 0,1 0 0,-1 0 0,-1 0 0,-3-10 3968,11-24 498,-5 35-3418,0 2-77,4-7-744,-4 4 19,-15 16-466,-101 75-310,65-51 0,0 3 0,3 2 0,-61 65 0,88-81 0,1 0 0,1 1 0,1 1 0,1 0 0,2 2 0,-13 31 0,23-48 0,1 0 0,0 0 0,1 0 0,0 1 0,1-1 0,0 0 0,1 1 0,1 17 0,0-21 0,1 0 0,0 0 0,0 0 0,1 0 0,0-1 0,0 0 0,0 1 0,1-1 0,0 0 0,1-1 0,0 1 0,0-1 0,8 9 0,2-3 0,0 0 0,0-1 0,1 0 0,0-1 0,1-1 0,0 0 0,0-2 0,37 11 0,-5-4 0,2-3 0,56 5 0,-53-10-1638,0-3 1,1-2-1,105-11 1,-125 4 209,0-1 1,-1-1-1,0-2 1,-1-1-1,0-2 1,-1-2-1,37-21 1,-12 0-10386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32.9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273 60 12501,'-88'-41'3122,"80"38"-2148,-1 0 1,-1 0 0,1 1-1,0 0 1,-17-1-1,2 1 1794,22 2-2615,0 0-1,0 0 1,0 0 0,1 0-1,-1 0 1,0 0-1,0 1 1,0-1-1,0 1 1,0 0 0,0-1-1,1 1 1,-1 0-1,0 0 1,1 0-1,-1 0 1,0 0 0,1 1-1,-1-1 1,1 0-1,0 1 1,-1-1-1,1 1 1,0-1 0,0 1-1,0 0 1,0-1-1,0 1 1,1 0 0,-1 0-1,-1 3 1,-1 5 454,1-1 1,0 1 0,0 0 0,1 0-1,-1 13 1,0 99-608,-6 114 0,-10 326-7324,21-523-971,3-6-5869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33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 10765,'6'24'2440,"-6"-24"-2308,0 1 0,0-1 0,0 1 0,-1-1 0,1 1 0,0-1 0,0 1 0,0 0 0,0-1 0,-1 1 0,1-1 0,0 1 0,0-1 1,-1 0-1,1 1 0,-1-1 0,1 1 0,0-1 0,-1 1 0,1-1 0,-1 0 0,1 1 0,-1-1 0,1 0 0,-1 0 0,1 1 1,-1-1-1,1 0 0,-1 0 0,0 0 0,0 1 391,-2 1-227,1 0-1,-1 0 0,1 1 0,0-1 1,0 0-1,0 1 0,0 0 0,0-1 1,1 1-1,-1 0 0,1 0 0,-1 0 0,1 0 1,0 0-1,1 0 0,-1 0 0,0 1 1,1-1-1,0 5 0,-1-1-23,1 0-1,0 0 1,1 0-1,0-1 1,0 1-1,0 0 1,1-1-1,0 1 1,3 6-1,0 0-89,1-1-1,0 0 1,0 0-1,2-1 1,-1 0-1,1 0 0,1 0 1,18 16-1,-14-17-360,2-1 0,-1-1 0,1 0-1,0-1 1,1-1 0,-1 0 0,1-1-1,0-1 1,1 0 0,-1-2 0,1 1-1,0-2 1,-1 0 0,1-1 0,0-1 0,26-5-1,-32 4 128,0-1 0,-1 0 0,1-1 0,-1-1-1,1 1 1,-1-2 0,-1 1 0,1-1 0,9-8-1,-7 3 500,1 0-1,-2 0 0,1-1 0,-2-1 0,12-16 0,-21 28-377,0 0 0,0-1 0,0 1-1,1 0 1,-1 0 0,0 0 0,1-1 0,-1 1-1,1 1 1,-1-1 0,1 0 0,-1 0 0,1 1-1,0-1 1,-1 1 0,1-1 0,0 1-1,-1-1 1,1 1 0,0 0 0,0 0 0,-1 0-1,1 0 1,0 0 0,0 1 0,-1-1 0,1 0-1,0 1 1,-1-1 0,1 1 0,0 0 0,-1-1-1,1 1 1,-1 0 0,3 2 0,4 2 78,0 0 0,-1 1 0,0 0 0,0 0 1,8 9-1,-1 0 33,0-1 0,2 0 0,23 16 1,-36-30-164,1 0 1,-1-1 0,0 1 0,0-1 0,0 1 0,1-1 0,-1 0 0,0 0 0,4-3 0,-2 1-15,0-1 0,0 0 1,-1-1-1,1 1 0,-1-1 1,7-10-1,5-4 48,6-6 52,-14 15 34,1 0 0,1 1 0,-1 0 1,16-11-1,-21 18-108,1-1 0,-1 1-1,1-1 1,0 1 0,0 1 0,0-1 0,0 1-1,0 0 1,1 0 0,-1 0 0,0 1 0,0 0 0,1 0-1,-1 0 1,5 1 0,-2 1-29,-1-1 0,0 1 0,0 0 0,0 1 0,-1 0 0,1 0 0,-1 0 0,1 1 0,-1 0 0,9 7 0,-4-2 0,-1 1 0,-1 0 0,0 1 0,0-1 0,8 16 0,-3-2 0,-1 0 0,-1 1 0,-1 0 0,-2 1 0,8 32 0,-15-47 0,0-1 0,-1 1 0,0 0 0,-1-1 0,0 1 0,-1 0 0,0-1 0,-1 1 0,0-1 0,-1 1 0,0-1 0,0 0 0,-1 0 0,-1 0 0,1-1 0,-2 1 0,-8 11 0,5-8 0,0-1 0,-1 0 0,-1-1 0,0 0 0,-1-1 0,0 0 0,0-1 0,-1 0 0,0-1 0,-1 0 0,-16 6 0,26-12-281,0-1-1,1 1 1,-1-1 0,0 0-1,0 0 1,0 0 0,0-1 0,0 1-1,0-1 1,0 0 0,0 0-1,-8-2 1,11 2 92,0-1 0,-1 0 1,1 0-1,0 1 0,-1-1 0,1 0 1,0 0-1,0-1 0,0 1 0,0 0 1,0 0-1,0 0 0,1-1 0,-1 1 1,0 0-1,0-1 0,1 1 0,-1-1 0,1 1 1,0-1-1,-1 1 0,1-1 0,0 1 1,0-1-1,0 1 0,0-1 0,0 1 1,0-1-1,0 1 0,1-1 0,-1 1 1,1-3-1,11-34-7245,8-6-5029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33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6 13629,'0'0'188,"-1"-1"-1,1 1 0,-1-1 1,0 1-1,1-1 1,-1 1-1,1 0 0,-1-1 1,0 1-1,1 0 0,-1 0 1,0-1-1,1 1 1,-1 0-1,0 0 0,1 0 1,-1 0-1,0 0 0,1 0 1,-1 0-1,0 0 1,0 0-1,1 0 0,-1 0 1,0 0-1,1 1 0,-1-1 1,0 0-1,1 0 1,-1 1-1,0-1 0,1 1 1,-1-1-1,1 0 1,-1 1-1,1-1 0,-1 1 1,1-1-1,-1 1 0,1-1 1,-1 1-1,1 0 1,0-1-1,-1 1 0,1 0 1,-1 2 142,0 0 1,0 0 0,0 0 0,1 0 0,-1 0-1,1 1 1,0-1 0,0 0 0,0 0-1,1 4 1,26 145 2373,12 117 1472,-34-193-9742,-10 135 0,1-184-1438,-2-10-4643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33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1 135 11145,'2'-3'784,"7"-10"-98,-4 9 3871,-3 4-4292,0 0 0,0 1 0,0-1 1,0 1-1,0-1 0,0 1 1,-1 0-1,1-1 0,0 1 1,0 0-1,1 1 0,10 4 489,0-3-519,0-1 1,0-1-1,0 0 1,0-1-1,21-2 0,1 0 46,188-15 580,-195 14-796,-25 2-56,71-10 117,-69 10-111,-1 0 0,0 0 0,0-1 0,0 1 0,1-1 0,-1 0 0,-1 0 0,1 0 0,0-1 0,0 1 0,-1-1 0,0 0 0,1 0 0,3-6 0,-6 8 1,0 0 0,-1 0 0,1 0 0,-1 0-1,0-1 1,1 1 0,-1 0 0,0 0 0,0 0 0,1-1-1,-1 1 1,0 0 0,0 0 0,0-1 0,-1 1 0,1 0-1,0 0 1,0 0 0,-1-1 0,1 1 0,-1 0 0,1 0-1,-1 0 1,1 0 0,-1 0 0,0 0 0,1 0 0,-1 0-1,0 0 1,0 0 0,0 0 0,0 0 0,0 0 0,0 1-1,0-1 1,0 0 0,0 1 0,0-1 0,0 1 0,0-1-1,-3 0 1,-3-2 210,-1 0 0,0 0 1,0 1-1,-15-2 0,10 2 68,-1 1 0,0 0 0,0 1 0,1 0 1,-1 2-1,0-1 0,1 2 0,-1 0 0,1 0 0,-24 10 1,31-10-165,-1 0 1,1 1 0,-1 0-1,1 0 1,0 0 0,0 1 0,1 0-1,0 0 1,-1 0 0,2 1 0,-1 0-1,1 0 1,0 0 0,0 0-1,0 1 1,1-1 0,0 1 0,0 0-1,1 0 1,0 0 0,-2 12 0,4-11-90,0 0 1,0 1 0,0-1 0,1 0 0,1 0 0,-1 1 0,1-1 0,1 0-1,-1-1 1,1 1 0,1 0 0,4 7 0,-2-4-347,1 1 0,1-1 0,0 0-1,0-1 1,1 0 0,17 15 0,-10-12-747,1-1 1,1-1-1,0-1 0,0-1 1,38 14-1,102 21-6751,-119-35 5669,1 0-2281,-15-5-2343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34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11 252 9833,'-2'-12'327,"-1"-5"613,0 0 0,1 0 1,1 0-1,2-25 0,0 20 728,-2 14-725,1 1 0,1 0 0,0-1 0,0 1 0,0 0 0,4-11 0,-5 16-840,1 1 0,0 0 0,0-1 0,-1 1 0,1 0 0,0-1 0,0 1 0,1 0 0,-1 0 0,0 0 0,0 0 0,0 0 0,1 0 0,-1 1 0,0-1 0,1 0 0,-1 1 0,1-1 0,-1 1 0,1-1 0,-1 1 0,1 0 0,-1-1 0,1 1 0,0 0 0,-1 0 0,1 0 0,-1 0 0,1 1 0,-1-1 0,1 0 0,-1 1 0,1-1 0,-1 1 0,1-1 0,-1 1 0,2 1 0,10 3 56,-1 0 0,0 1 1,0 0-1,-1 1 0,0 1 0,0 0 1,0 0-1,-1 1 0,-1 0 0,0 1 1,0 0-1,0 0 0,-1 1 0,-1 0 1,0 1-1,-1-1 0,8 20 0,-8-17-120,-2 0 1,1 0-1,-2 0 0,0 0 0,-1 1 1,0-1-1,-1 1 0,-1-1 0,0 1 0,-1-1 1,0 1-1,-2-1 0,1 1 0,-2-1 0,0 0 1,-7 16-1,6-19 173,-1 0-1,0 0 1,-1 0 0,-14 17 0,19-26 314,-20-10 71,21 7-597,0 1 1,0 0-1,0-1 0,0 1 1,0-1-1,1 0 0,-1 1 1,0-1-1,0 0 0,0 1 0,1-1 1,-1 0-1,0 0 0,1 0 1,-1 0-1,1 1 0,-1-1 1,1 0-1,-1 0 0,1 0 1,0 0-1,-1 0 0,1-2 1,0 0-1,-1 0 0,1 0 0,1 0 1,-1 0-1,0 1 0,1-1 0,0 0 1,1-5-1,5-7-1,0 0 1,14-21-1,-15 27 1,13-19-517,1 1-1,1 0 1,1 2-1,1 1 1,1 1-1,33-24 1,-11 13-1542,2 2 1,91-45 0,-60 42-5390,-3 8-5090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42.3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14 243 11497,'11'5'5520,"1"-14"-3236,-12 7-2239,1 1 0,0-1 0,0 1-1,1 0 1,-1 0 0,0-1 0,0 1 0,1 0-1,-1 0 1,0 0 0,1 1 0,-1-1 0,1 0 0,-1 0-1,1 1 1,-1-1 0,3 0 0,22-3 357,-1-1 1,1-2-1,-2 0 1,28-13-1,-49 19-350,0-1 1,0 0-1,0 1 0,0-1 0,-1 0 1,1 0-1,0-1 0,-1 1 0,0 0 1,0-1-1,0 0 0,0 1 0,0-1 1,0 0-1,-1 0 0,1 0 1,1-4-1,-4 6-26,1 0 1,-1 0 0,1 0-1,-1 0 1,1 0 0,-1 0-1,0 0 1,0 0-1,1 0 1,-1 0 0,0 0-1,0 1 1,0-1-1,0 0 1,0 1 0,-1-2-1,1 2 29,-5-4 44,1 1 0,-1-1 0,1 1 0,-1 1 1,0-1-1,0 1 0,0 0 0,-1 1 0,1 0 0,0-1 0,-1 2 0,1-1 0,0 1 0,-1 0 0,1 0 0,-1 1 0,1 0 0,0 0 1,-1 1-1,-6 2 0,7-3-48,0 1 0,0 0 0,0 0 1,0 1-1,0-1 0,1 1 1,0 1-1,-1-1 0,1 1 0,0 0 1,1 0-1,-1 0 0,1 0 0,-1 1 1,2 0-1,-1 0 0,0 0 0,1 0 1,0 1-1,0-1 0,-2 7 0,4-8-83,1-1-1,0 1 0,0-1 0,0 1 0,0-1 1,0 1-1,1-1 0,-1 1 0,1-1 0,0 0 1,0 1-1,0-1 0,1 0 0,-1 0 0,1 1 1,0-1-1,0-1 0,0 1 0,0 0 0,0 0 1,0-1-1,1 1 0,0-1 0,-1 0 0,5 3 1,4 3-228,0-1 0,0 0 1,1-1-1,0 0 0,18 6 1,-20-9 164,0 0 1,0 0 0,1-1-1,-1-1 1,0 1 0,1-2 0,-1 1-1,1-2 1,15-1 0,-7-2 16,-1-1 1,1 0 0,-1-2-1,22-10 1,-31 14 70,0-1 0,0 1 0,0 1-1,1-1 1,-1 2 0,1-1 0,-1 1 0,1 1-1,-1 0 1,1 0 0,0 1 0,-1 0 0,1 0-1,-1 1 1,0 1 0,1-1 0,-1 2 0,15 7-1,53 29-150,-46-22 18,-28-16 103,5-3 53,-1 0 20,1-1-1,0 0 1,9-3 0,17-4 80,-19 8-75,0 1 0,0 1 0,0 0 0,-1 1 0,1 1 0,-1 0 0,24 9-1,8 1 26,-18-6-54,-22-4-50,0-1 0,0 0 0,0 0 1,1-1-1,-1 0 0,0 0 1,1-1-1,-1 1 0,1-1 0,-1-1 1,1 1-1,-1-1 0,0 0 1,1-1-1,9-3 0,-3-1-61,0-1 1,-1-1-1,0 0 1,0-1-1,-1 0 1,0-1-1,-1 0 0,0 0 1,0-1-1,-1-1 1,-1 1-1,0-2 1,10-18-1,28-48 364,-26 46 790,-2 0 1,18-43 0,-35 73-199,-5 37 1675,-6 12-1449,-7 68-1,16-98-1223,1 0-1,0 0 1,1 0 0,1 0-1,0 0 1,1 0 0,1 0-1,6 16 1,-2-12-1148,2 0 0,11 20 1,12 8-9906,-16-27 264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34.4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115 425 9789,'16'-19'2826,"20"-29"1,-31 41-1728,0-1 0,-1 0 0,0 0 0,0 0 0,-1-1 1,0 1-1,2-16 0,3-28 2270,10-89 1736,-18 127-5044,0 9-61,0-1-1,1 1 1,-1-1 0,1 1-1,0 0 1,0-1 0,1 1-1,2-5 1,-4 9 0,0 0 0,0 0 0,0 0 0,1 1 0,-1-1 0,0 0 0,0 0 0,1 1 0,-1-1 0,1 0 0,-1 1 0,0-1 0,1 0 0,0 1 0,-1-1 0,1 0 0,-1 1 0,1-1 0,0 1 0,-1-1 0,1 1 0,0 0 0,-1-1 0,1 1 0,0 0 0,0-1 0,-1 1 0,1 0 0,0 0 0,0 0 0,1-1 0,0 2 0,0-1 0,0 1 0,0 0 0,0 0 0,-1-1 0,1 1 0,0 0 0,0 1 0,-1-1 0,1 0 0,0 0 0,1 3 0,5 5 0,0 0 0,0 0 0,10 18 0,-5-4 0,-1 0 0,-1 2 0,-1-1 0,-1 1 0,-1 1 0,-1 0 0,-2 0 0,0 0 0,-2 0 0,-1 1 0,-1 0 0,-5 48 0,2-57 0,-1-1 0,0 0 0,-1 0 0,-1 0 0,-1-1 0,0 0 0,-2 0 0,1 0 0,-2-1 0,0 0 0,-1-1 0,0 0 0,-1 0 0,-1-1 0,0-1 0,0 0 0,-2 0 0,1-2 0,-1 1 0,-25 12 0,25-16-1160,0 0 0,-26 7 1,33-12 114,-1 0 0,0 0 0,0-1 0,0 0 0,0-1 0,0 0 0,0 0 0,0 0 0,0-1 0,0-1 0,-12-2 0,1 0-12719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35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12749,'16'-20'6961,"0"12"-6233,-3 2 908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37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46 317 7589,'1'-2'274,"0"0"0,0 0 1,-1 0-1,1 0 0,0 0 0,-1 0 1,1 0-1,-1 0 0,1 0 1,-1 0-1,0 0 0,0 0 0,0-1 1,0 1-1,-1 0 0,1 0 0,-1 0 1,0-3-1,0 3-101,1 0 1405,-11-26 4248,10 27-5659,0 0 1,0-1-1,0 1 1,0 0 0,1 0-1,-1-1 1,0 1 0,1 0-1,-1-1 1,1 1 0,0 0-1,-1-1 1,1-2-1,1 3 108,-1-1 1,1 0-1,0 1 0,0-1 0,0 1 0,0 0 0,0-1 0,1 1 0,-1 0 0,0 0 0,5-4 3334,-4 2-3473,0 0-1,0 0 1,1 1-1,-1-1 1,1 1-1,-1-1 1,6-2-1,0-2 219,22-23 693,-29 28-882,-1 1-149,0 0-1,-1 0 1,1 0-1,0 0 1,0 0 0,0 0-1,0 0 1,0 0-1,0 0 1,0 0-1,1 0 1,-1 0-1,0 0 1,0 0 0,1 0-1,-1 0 1,1-1-1,0 0 2,0 0 0,0 0 1,-1 1-1,1-1 0,-1 0 0,1 0 0,-1 0 0,0 0 0,0 0 0,0 0 0,0 1 0,0-1 0,0 0 1,0 0-1,-1 0 0,1 0 0,-1 0 0,1 1 0,-1-1 0,0 0 0,0 0 0,1 1 0,-1-1 1,0 0-1,-1 1 0,1-1 0,-2-1 0,1 1-17,-1-1 0,1 1 0,0-1 0,1 1 0,-1-1 0,0 0 0,1 1 0,-1-1 0,1 0 0,0 0 0,0 0 0,-1-6 0,-1-4 0,2 13 0,1-1 0,0 0 0,0 1 0,0-1 0,0 1 0,0-1 0,0 0 0,-1 1 0,1-1 0,0 1 0,-1-1 0,1 1 0,0-1 0,-1 1 0,1-1 0,0 1 0,-1-1 0,1 1 0,-1 0 0,1-1 0,-1 1 0,1 0 0,-1-1 0,1 1 0,-1 0 0,1 0 0,-1-1 0,0 1 0,1 0 0,-1 0 0,1 0 0,-1 0 0,1 0 0,-1 0 0,0 0 0,1 0 0,-1 0 0,0 0 0,1 0 0,-1 0 0,1 0 0,-1 0 0,1 1 0,-1-1 0,0 0 0,1 0 0,-1 1 0,1-1 0,-1 0 0,1 1 0,0-1 0,-1 1 0,0 0 0,-2 0 0,0 1 0,1 1 0,-1-1 0,1 0 0,-1 1 0,1-1 0,0 1 0,0 0 0,0 0 0,0 0 0,0 0 0,1 0 0,-1 0 0,1 0 0,-2 7 0,-10 52 0,11-45 0,0 1 0,2-1 0,0 1 0,0 0 0,2-1 0,0 1 0,1-1 0,1 0 0,1 0 0,0 0 0,1 0 0,1-1 0,1 0 0,0 0 0,1-1 0,0 0 0,1-1 0,1 0 0,1 0 0,0-1 0,0-1 0,1 0 0,1 0 0,0-2 0,0 0 0,17 9 0,-14-10 0,1-1 0,0-1 0,0 0 0,1-1 0,-1-1 0,1-1 0,1-1 0,-1 0 0,27-1 0,-19-2 0,0-2 0,-1-1 0,0-1 0,0-1 0,0-1 0,35-14 0,-40 11 0,-1 0 0,0-2 0,-1 0 0,22-17 0,71-63 0,-40 30 0,-57 48 0,-14 12 0,-1 0 0,1 1 0,-1-1 0,1 0 0,-1 1 0,1-1 0,-1 1 0,1-1 0,-1 1 0,1-1 0,0 1 0,-1 0 0,1-1 0,0 1 0,0 0 0,-1-1 0,1 1 0,0 0 0,0 0 0,-1 0 0,1-1 0,0 1 0,0 0 0,-1 0 0,1 0 0,0 0 0,0 1 0,-1-1 0,1 0 0,1 0 0,2 9 0,-2-3 0,1 1 0,-1 0 0,0 0 0,0 0 0,-1 0 0,0 1 0,-1-1 0,1 0 0,-1 0 0,-1 1 0,-1 10 0,1 19 0,5 8-1937,2 0 1,16 62-1,2 12-3030,-16-76-2219,3 5-4634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37.9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26 11081,'-2'-2'2392,"-12"-21"7261,10 24-8474,-1-1-1015,1 2 0,-1-1-1,0 0 1,1 1 0,-1 0 0,1 0 0,-1 0-1,1 1 1,0-1 0,0 1 0,0 0 0,0 0-1,1 0 1,-1 1 0,1-1 0,0 1 0,0 0-1,0 0 1,1 0 0,-1 0 0,1 1 0,-3 5 0,2-1-79,0 1 0,1 0 0,0-1 1,1 1-1,0 0 0,0 0 0,1 0 1,0 0-1,1 0 0,0 0 1,0 0-1,1-1 0,1 1 0,-1-1 1,5 10-1,8 15 44,1-1 0,37 55 0,-11-18-8,-28-46-94,-1 1 0,-1 0 0,-1 1-1,8 29 1,-17-48-26,-1 0 0,1 0-1,-1 0 1,-1 0-1,1 0 1,-1 1 0,0-1-1,-1 0 1,1 0 0,-2 0-1,1 0 1,-1 0 0,0 0-1,0 0 1,-1 0 0,0-1-1,0 1 1,0-1-1,-1 0 1,0 0 0,-6 7-1,-2-2-337,0 1 1,-1-2-1,-1 0 0,1 0 0,-2-1 0,1-1 0,-1 0 0,0-1 0,-1-1 0,0 0 0,-24 5 0,35-10-146,-1-1 0,1 1 0,-1-1 0,1 0-1,-1 0 1,1-1 0,-1 0 0,1 0-1,-1 0 1,1 0 0,-1-1 0,1 0 0,0 0-1,0 0 1,-6-5 0,10 7 134,0-1 1,0 1-1,0-1 1,0 0-1,0 1 1,0-1-1,0 0 1,1 1-1,-1-1 1,0 0-1,1 0 1,-1 0-1,0 1 0,1-1 1,-1 0-1,0-2 1,-1-16-9062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38.1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38 9917,'-3'-23'8777,"16"17"-7961,0-2-160,15 10-184,26 7-212,-6 2-504,3-5-540,-1 3-676,4-1-585,0 7-2755,-3-1-3781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38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92 8461,'-2'2'360,"0"-1"1,1 1-1,-1-1 0,0 1 1,1-1-1,-1 1 0,1 0 1,0 0-1,-1 0 1,1 0-1,0 0 0,0 0 1,0 0-1,1 0 1,-1 1-1,0-1 0,1 0 1,-1 3-1,-8 23 3662,9-25-3853,-1 1 1,1-1-1,0 1 0,0-1 1,0 1-1,1-1 1,-1 1-1,1-1 0,0 1 1,0-1-1,0 1 1,0-1-1,1 0 1,0 0-1,-1 0 0,1 0 1,0 0-1,5 5 1,2 5 200,1 0 0,23 20 0,-28-29-317,0 1 0,-1-1-1,1 1 1,-1 0 0,0 0 0,-1 0 0,4 7 0,-6-11-43,8-23-173,-4 12 77,0 0 1,0 0 0,1 0-1,0 1 1,1-1 0,0 2-1,1-1 1,-1 1 0,15-12-1,-3 6-120,-1 1-1,1 0 1,36-17-1,-40 23 131,1 1-1,-1 0 0,1 1 0,0 1 0,0 1 0,0 0 1,1 1-1,-1 1 0,1 0 0,-1 2 0,1 0 0,25 4 1,-35-3 78,1-1 0,-1 1 1,0 1-1,0-1 0,0 1 1,0 1-1,-1-1 0,1 1 1,-1 0-1,0 0 0,0 1 1,0 0-1,-1 0 1,1 1-1,-1-1 0,0 1 1,-1 0-1,0 0 0,0 1 1,0-1-1,-1 1 0,0 0 1,0 0-1,0 0 1,-1 0-1,0 0 0,-1 1 1,1-1-1,-1 12 0,-1 5 122,0 0 0,-6 30-1,3-35-64,1 1-1,1-1 1,0 1-1,1-1 1,4 22 0,-3-35-49,1-1 0,-1 0 0,1 1 0,0-1 0,0 0 0,1 0 0,-1 0 0,1-1 0,0 1 0,0 0 0,1-1 0,0 0 0,-1 0 0,1 0 0,1-1 0,-1 1 0,0-1 0,1 0 0,0 0 0,-1 0 0,1-1 0,9 4 0,0-2-1,0 0-1,1 0 1,0-2-1,0 0 1,-1 0-1,1-1 1,0-1-1,15-2 1,9-2 11,71-17 1,-89 15-14,0 0 0,40-18 0,-51 19-4,-1 0-1,0 0 1,-1-1 0,1-1 0,-1 1 0,0-1-1,0 0 1,8-12 0,-11 12-2,0 3-5,-1-1-1,0 1 1,-1-1-1,1 0 1,-1-1-1,0 1 1,0-1-1,-1 1 1,0-1-1,0 0 0,0 0 1,0 0-1,-1 0 1,0 0-1,0-12 1,-5-11 9,-1 0 0,-1 1 0,-1-1 1,-20-46-1,24 66-7,0 0 0,1 1 0,0-1 0,0 0 0,1-1 0,0 1 0,1 0 1,0 0-1,2-14 0,-2 19 1,1 0 0,0 0 0,0 0 0,0 0 0,1 0 0,-1 0 1,1 1-1,0-1 0,0 0 0,0 1 0,1-1 0,-1 1 0,1 0 0,0 0 0,0 0 0,0 0 1,0 0-1,0 1 0,0-1 0,1 1 0,7-4 0,-1 2 0,1 0 1,0 1-1,0 0 0,0 1 0,1 0 0,-1 0 1,1 1-1,-1 1 0,0 0 0,1 1 1,-1 0-1,1 0 0,-1 1 0,0 1 0,0 0 1,11 5-1,-8-2-3,0 0 1,-1 2-1,0-1 0,0 2 0,-1 0 1,0 0-1,0 1 0,-1 0 1,-1 1-1,0 1 0,14 19 1,2 11 11,-3 1 0,33 82 0,-35-74-28,49 87 0,-64-128 37,1-1 0,-1-1 0,1 1 0,1-1 0,0 0 0,0-1 0,0 0 0,11 7 0,-16-12-1,-1-1-1,0 1 0,1-1 1,-1 0-1,1 0 0,0 0 0,-1 0 1,1 0-1,0-1 0,-1 1 1,1-1-1,0 0 0,0 0 0,0 0 1,-1 0-1,1 0 0,0 0 1,0-1-1,-1 1 0,1-1 0,0 0 1,-1 0-1,1 0 0,-1 0 1,1 0-1,-1-1 0,1 1 0,-1-1 1,0 0-1,0 1 0,0-1 1,0 0-1,0 0 0,0-1 1,0 1-1,-1 0 0,3-4 0,0-2 47,0 1 0,0-1 0,-1 0 0,1 0 0,-2-1 0,0 1 0,0-1 0,0 1-1,-1-1 1,0 0 0,-1 1 0,0-1 0,0 0 0,-1 1 0,0-1 0,0 0 0,-1 1-1,-4-12 1,-4-10 128,-1 1 0,-2 1-1,-29-50 1,-33-32 79,65 96-269,2 3-197,-1 0-1,0 1 1,0 0-1,-1 1 1,0 0-1,-12-9 1,20 17-108,0-1 1,0 1-1,-1 0 0,1 0 1,0 0-1,0 0 1,-1 0-1,1 0 1,-1 1-1,1-1 0,0 1 1,-1-1-1,-3 1 1,4 0-422,-1 1 0,1-1 0,-1 0 0,1 1 0,0 0-1,-1-1 1,1 1 0,-1 0 0,1 0 0,-3 2 0,-9 6-7876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39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2 169 13749,'4'3'2179,"-5"-5"-2193,-4-13 10368,26 8-9630,1 1 1,-1 0-1,42-4 0,75-1 150,-55 7-592,424-40-3014,-186 16-2068,0 3-4558,-137 11-1089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42.6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221 57 8689,'0'0'12242,"-3"-1"-11038,-4-1-169,-1 0-1,1 1 1,-1-1 0,1 2 0,-1-1 0,0 1 0,-12 1-1,18 0-1035,1 0-1,0 1 1,-1-1-1,1 1 0,0 0 1,0-1-1,0 1 1,0 0-1,-1 3 0,-1-1 70,0-5-36,-29-1-19,29 2 34,3-2-98,-1 0 37,1 0 0,0 0 0,-1 0-1,0 1 1,1-1 0,-1 0-1,0 0 1,0 1 0,0-1-1,0 0 1,0 1 0,0-1 0,-1 1-1,1 0 1,0-1 0,-1 1-1,1 0 1,-1 0 0,1 0-1,-1 0 1,0 0 0,0 0 0,1 0-1,-1 0 1,0 1 0,0-1-1,0 1 1,-2-1 0,-18-9 21,20 8-11,0 5-809,1-1 690,-1-1 0,1 1-1,0 0 1,0 0-1,0 0 1,1-1-1,-1 1 1,0 0-1,0 4 1,11 11 94,-20-32 138,9 14 72,-1-1-291,1 2 66,0-1-1,0 1 0,1-1 1,-1 1-1,0-1 1,1 1-1,-1-1 1,0 1-1,1-1 0,-1 0 1,1 1-1,-1-1 1,1 0-1,-1 1 0,1-1 1,-1 0-1,1 0 1,0 0-1,-1 1 0,1-1 1,0 0-1,0 0 1,0 0-1,0 0 1,0 0-1,0-1 0,1 1-94,1 0 0,-1 0 0,1 0 0,-1 0 0,1 0 0,-1 0 0,1 1 0,0-1 0,-1 0 0,1 1 0,2-1 0,2 0 206,-3 0-722,18-3-2907,-4 0 1657,-14 3-707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44.2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1 234 9097,'0'-9'577,"0"0"-1,1 1 1,0-1 0,1 1 0,0-1-1,0 1 1,1 0 0,0 0 0,0 0-1,1 0 1,0 0 0,0 1 0,1-1-1,0 1 1,0 1 0,8-8 0,-1 3-318,1 2 0,0-1 0,1 2 0,0 0 0,0 0 1,1 1-1,0 1 0,0 1 0,0 0 0,1 1 0,16-2 0,-24 4-218,0 1 0,0 0 0,1 1 0,-1 0-1,0 0 1,0 1 0,0 0 0,0 0 0,0 1-1,0 0 1,0 1 0,0-1 0,-1 1 0,1 1-1,-1 0 1,0 0 0,0 0 0,0 1 0,-1 0-1,0 0 1,0 0 0,0 1 0,0 0 0,4 8-1,-2-3-16,-2 0 0,1 1 0,-2 0-1,0 0 1,0 0 0,-1 1 0,0-1-1,-1 1 1,-1 0 0,0 0-1,0 22 1,-3 9-36,-2 0 1,-10 51-1,-2 39-585,15-124 479,0-1 0,1 0-1,-1 1 1,2-1 0,0 0-1,0 0 1,0 0 0,1 0-1,6 13 1,-7-20 87,-1 1-1,1 0 0,-1-1 0,1 1 1,0-1-1,0 0 0,0 1 1,0-1-1,0 0 0,1 0 1,-1 0-1,1-1 0,-1 1 1,1-1-1,0 1 0,-1-1 1,1 0-1,0 0 0,0 0 0,0 0 1,0-1-1,0 1 0,0-1 1,0 1-1,0-1 0,0 0 1,0 0-1,0-1 0,0 1 1,0-1-1,0 1 0,0-1 1,3-1-1,5-2 9,-1-1 0,1 0-1,-1 0 1,0-1 0,0-1 0,-1 1 0,0-2 0,10-9 0,62-73 353,-69 77-213,-11 11-111,0 1-1,1-1 0,-1 1 0,1 0 1,-1-1-1,1 1 0,0 0 1,-1 0-1,1 0 0,0 1 0,0-1 1,0 0-1,0 1 0,-1-1 1,1 1-1,0-1 0,0 1 0,0 0 1,4 0-1,37 9 99,-23-3-98,24 5-14,-20-5 24,0 0 0,0-2 1,43 3-1,-63-7-17,0 0 1,1-1-1,-1 1 0,0-1 1,0 0-1,0 0 0,0 0 1,0-1-1,0 1 0,0-1 0,0 0 1,0 0-1,5-5 0,0 0 21,-1-1 0,0 0 0,11-17 0,-1 2-29,-13 19 6,0 0-1,-1-1 0,1 2 1,1-1-1,-1 0 0,1 1 1,-1 0-1,1 1 0,0-1 1,0 1-1,0 0 0,0 0 1,1 1-1,-1 0 0,10-1 1,0 1-2,-1 1 0,0 0 0,1 1 0,-1 1 0,26 6 0,-30-6 31,-1 2 0,0-1 0,1 1 0,-2 1 0,1 0 1,0 0-1,-1 1 0,0 0 0,0 0 0,-1 1 1,0 0-1,0 1 0,-1 0 0,0 0 0,0 1 0,-1-1 1,0 1-1,8 16 0,-12-19-14,0-1-1,1 0 1,0 0 0,-1-1 0,2 1-1,-1-1 1,0 1 0,1-1-1,0 0 1,0 0 0,0-1 0,0 1-1,1-1 1,-1 0 0,1 0-1,0-1 1,0 1 0,0-1 0,0 0-1,1 0 1,-1-1 0,0 1-1,1-1 1,-1 0 0,1-1-1,-1 0 1,1 1 0,-1-2 0,7 0-1,6-1-5,0-1 0,0-1 0,0 0 0,0-1 0,0-1 0,-1-1 0,22-12 0,-11 3-9,-1-2 1,-1 0 0,39-35-1,-61 50-47,0 0 1,0 0-1,1 1 0,-1-1 0,1 1 0,-1 0 0,1 0 0,0 1 0,0-1 1,0 1-1,0 0 0,0 0 0,0 1 0,9 0 0,8 1-199,-1 1-1,27 5 1,-14-1 98,218 42-889,49 7 366,-292-55 679,0 1 0,0-1 0,0-1 0,0 1 0,0-2 0,0 1 0,0-1 0,-1 0 0,1-1 0,-1 0 0,1 0 0,-1-1 0,0 0 0,0-1 0,-1 0-1,0 0 1,1 0 0,-2-1 0,1 0 0,-1 0 0,1-1 0,-2 0 0,1 0 0,8-15 0,16-41 835,-29 60-561,-6-18 50,4 16-3385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45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584 69 8285,'1'0'94,"0"0"0,-1 0 0,1 0 1,0 0-1,-1 0 0,1 0 0,0 0 1,-1 0-1,1 0 0,0 0 0,-1 0 0,1-1 1,0 1-1,-1 0 0,1 0 0,0-1 0,-1 1 1,1 0-1,-1-1 0,1 1 0,-1-1 1,1 1-1,-1-1 0,1 1 0,-1-1 0,1 1 1,-1-1-1,1 1 0,-1-1 0,0 1 1,1-1-1,-1 0 0,0 1 0,0-1 0,1 0 1,-1 1-1,0-1 0,0 0 0,0 1 0,0-1 1,0 0-1,0 1 0,0-1 0,0 0 1,0 0-1,0 1 0,-1-1 0,1 0 0,0 1 1,0-1-1,0 1 0,-1-1 0,1 0 1,0 1-1,-1-1 0,1 1 0,-1-1 0,1 1 1,-1-1-1,1 1 0,-1-1 0,1 1 0,-2-1 1,-2-3 431,1 0 0,-1 0 1,-1 1-1,1 0 0,0-1 1,-1 2-1,0-1 0,-5-2 1,3 3-293,0 0 1,0 1-1,0 0 1,-1 0-1,1 0 1,-1 1-1,1 0 1,-1 1 0,-11 2-1,-5 2 332,-38 13 0,34-7-371,1 1 0,1 1 1,0 2-1,0 0 0,2 2 1,0 1-1,1 1 0,1 0 0,0 2 1,2 1-1,0 0 0,2 2 1,-24 37-1,38-53-202,-1 1 0,1-1 0,0 1 0,1 0 0,0 0 0,0 0 0,1 0 0,1 1 0,-2 10 0,3-16-1,0 0 0,0 0 0,0 0 0,1 0 1,-1 0-1,1 0 0,0-1 0,0 1 0,0 0 0,1 0 1,-1-1-1,1 1 0,0-1 0,0 0 0,0 1 0,1-1 1,-1 0-1,1 0 0,-1 0 0,1-1 0,0 1 0,0-1 1,0 1-1,6 2 0,-2-2 2,-1-1 1,1 0-1,-1 0 1,1 0-1,0-1 1,0 0-1,-1 0 0,1 0 1,0-1-1,0 0 1,0-1-1,0 0 1,0 0-1,0 0 0,-1-1 1,1 0-1,-1 0 1,1 0-1,-1-1 1,9-5-1,13-8 84,1-1 1,49-41-1,-56 41 53,39-36 1353,-59 52-1423,-1 0-1,0 0 0,0-1 0,0 1 0,1 0 0,-1 0 1,0 0-1,1 0 0,-1 1 0,1-1 0,0 0 0,-1 1 1,1-1-1,-1 1 0,1-1 0,0 1 0,-1 0 0,1 0 1,0-1-1,-1 1 0,1 0 0,0 1 0,0-1 0,-1 0 1,1 0-1,0 1 0,-1-1 0,1 1 0,-1-1 0,1 1 1,-1 0-1,1 0 0,-1 0 0,1 0 0,-1 0 1,0 0-1,1 0 0,-1 0 0,0 0 0,0 1 0,0-1 1,0 0-1,0 1 0,1 1 0,2 3 120,0 1 1,0-1-1,-1 1 0,0 0 1,0 0-1,-1 0 0,0 0 1,0 1-1,1 7 1,-1 36 220,-2 0 1,-3 0 0,-13 80 0,-4 64-827,20-192 389,0 165-6095,2-144 1857,1 1 0,9 33 0,2-21-6177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1:59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0 581 7685,'25'-9'1645,"0"-1"0,-1-1 0,23-15 1,54-24 966,150-45 88,-234 89-2549,0-2-1,0 1 0,-1-2 0,0 0 0,-1-1 0,0-1 0,0 0 0,-1-1 1,-1-1-1,0 0 0,11-15 0,-22 26-133,-2 1-9,0 0-1,0 0 0,0-1 1,0 1-1,0 0 0,0 0 1,0 0-1,0 0 0,-1 1 1,1-1-1,0 0 1,-1 0-1,1 0 0,-1 0 1,1 0-1,-1 0 0,1 0 1,-1 0-1,1 1 0,-1-1 1,0 0-1,0 1 0,1-1 1,-1 0-1,0 1 1,0-1-1,0 1 0,0-1 1,0 1-1,0-1 0,1 1 1,-1 0-1,0-1 0,0 1 1,0 0-1,0 0 0,0 0 1,0 0-1,0 0 1,0 0-1,0 0 0,0 0 1,0 0-1,0 0 0,-2 1 1,-5 1 28,0 0 1,1 1 0,-1 0 0,-9 5-1,12-6-12,-13 8 68,1 0-1,0 1 0,0 0 1,1 2-1,1 0 0,-25 26 0,19-14 24,1 0-1,0 2 1,-20 37-1,34-53-98,1 0 1,1 0-1,-1 0 0,2 0 0,-1 1 1,1-1-1,1 1 0,0 0 0,1 0 1,1 0-1,-1 0 0,2-1 0,0 1 1,0 0-1,1 0 0,0 0 0,1-1 0,1 1 1,0-1-1,0 0 0,1 0 0,0 0 1,1-1-1,0 0 0,1 0 0,0 0 1,1-1-1,0 0 0,0-1 0,1 1 1,0-2-1,18 13 0,-8-8-52,1-1 0,1-1 0,0 0 0,1-2 0,-1-1 0,1 0 0,1-2 0,-1 0 0,1-2 0,0 0 0,0-2 0,0 0 0,0-1 0,42-7 0,-43 3 23,0 0 1,0-2-1,0 0 1,-1-2-1,0 0 1,0-1-1,-1-1 1,-1-1-1,1-1 1,-2-1-1,0 0 1,0-2-1,-1 1 0,-1-2 1,17-21-1,2-11 35,-2-2-1,-3-1 0,-1-1 0,-3-2 0,-2 0 0,-3-2 0,-2 0 0,12-61 0,-16 51 594,25-69 0,-38 135-588,0 0-1,-1 0 1,1 0-1,-1 0 1,1 1 0,-1-1-1,1 0 1,-1 1-1,0-1 1,1 1 0,-1-1-1,1 1 1,-1 0 0,2 1-1,-1-1 26,9 4 49,-1 1 0,0 0 0,-1 1 1,0 0-1,0 0 0,0 1 1,-1 0-1,0 1 0,9 11 1,59 96 654,-66-99-684,28 48 342,36 85 0,-63-124-346,-1 0 1,-1 1-1,-1 1 1,-2 0-1,-1 0 1,3 41 0,-8-51-41,-1 1 0,0-1 1,-1 0-1,-1 0 0,-1 0 1,-1-1-1,0 1 0,-1-1 1,-1 0-1,-1-1 0,0 1 1,-1-1-1,-1-1 0,0 0 1,-1 0-1,-1-1 0,-24 22 1,14-17-536,0-1 1,-2-1 0,0-2-1,-1 0 1,0-2 0,-1 0 0,0-2-1,-1-1 1,-1-1 0,-45 9-1,-96 8-9363,111-17-71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42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 11049,'54'-9'1392,"-12"6"-256,-7 6-220,6 3-160,6 2-68,4 1-704,10-1-384,5 4-468,10-1-136,-3-2-392,-9-3-548,-4-4-1132,-3 1-1173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45.2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52 12469,'-13'-29'2948,"10"18"2173,-10 5-3329,-3 0 1524,35 21-10056,-3-4 1107,-3 9-4656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49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90 6065,'0'0'13510,"-9"-12"-12347,9 12-1131,0 0 0,-1-1 1,1 1-1,0 0 0,-1 0 0,1-1 1,0 1-1,-1 0 0,1-1 0,0 1 1,0 0-1,0-1 0,-1 1 1,1-1-1,0 1 0,0 0 0,0-1 1,0 1-1,0-1 0,0 1 0,0-1 1,0 1-1,0 0 0,0-1 0,0 1 1,0-1-1,0 1 0,0-1 0,0 1 1,0-1-1,12-1-657,-1-2 1,0 1-1,17-9 0,16-5-2098,5 4-2471,12-1-3144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50.0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0 231 5016,'9'-5'801,"-1"0"-1,0-1 1,0 0-1,-1 0 1,0-1-1,0 1 1,-1-2-1,8-9 0,-2 1-234,0 1 0,2 0 0,-1 1 0,2 1 0,0 0 0,0 1 0,1 1 0,1 0 0,26-12 0,-35 19-446,1 0 0,0 1 0,0 0 0,1 1 0,-1 0 0,1 0 0,-1 1 0,1 0 0,13 1 0,-17 1-81,1 0 1,-1 0 0,1 1-1,-1-1 1,0 1-1,1 1 1,-1-1 0,0 1-1,0 0 1,-1 1-1,1 0 1,-1-1 0,1 2-1,7 7 1,-8-6-27,0 1 0,0-1 1,-1 1-1,0 0 0,0 0 0,-1 1 1,1-1-1,-2 1 0,1 0 0,-1-1 0,0 1 1,-1 0-1,0 0 0,0 1 0,-1-1 1,0 0-1,0 0 0,-1 0 0,0 0 1,-2 10-1,-3 8 9,0-1-1,-2-1 1,-1 1 0,-1-1-1,-14 24 1,-110 160-335,71-116 257,62-90 56,-5 5-2,1 1-1,0 1 0,1-1 1,0 1-1,-5 12 1,9-19 1,-1-1-1,1 1 1,0-1 0,0 1 0,0-1 0,-1 1 0,1 0-1,1-1 1,-1 1 0,0-1 0,0 1 0,1-1 0,-1 1 0,1-1-1,-1 1 1,1-1 0,0 2 0,1-1-1,-1-1 1,0 0-1,1 0 0,-1 1 1,1-1-1,-1 0 1,1 0-1,0 0 0,0 0 1,-1-1-1,1 1 1,0 0-1,0-1 0,0 1 1,-1-1-1,1 0 0,4 0 1,31 3-574,1-2 1,69-7-1,79-22-3992,-82 11 31,-16 5-1301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50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51 109 12885,'-25'-11'2160,"12"-3"-199,1 2 2855,15-2-3700,3-3 104,4 8-1864,-1 1-844,17-4-1036,-4 4-3281,3 5-4908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52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280 189 9117,'0'0'16216,"-3"-1"-15750,-6 0 194,0-1-1,1 2 1,-1-1 0,-17 2-1,23 0 160,-11-29-692,12 26-123,1 0 1,-1-1-1,1 1 0,0-1 0,0 1 0,0-1 0,0 1 0,0-1 0,1 0 0,-1 1 0,1-1 0,0 0 0,0 0 0,0 1 0,0-1 0,0 0 0,0 1 0,1-1 1,0 0-1,-1 1 0,1-1 0,0 0 0,0 1 0,2-4 0,3-5-6,0 0 0,0 1 0,1 0 0,10-10 0,-16 18 19,1 0 18,-1 0 0,1 0 0,-1 0 0,0-1-1,0 1 1,0 0 0,0 0 0,0-1 0,0-2 0,-12 9 109,0 0 0,0 1 0,0 0 0,0 1 0,1 0 0,0 1 0,0 0 0,0 0 0,-16 18 0,8-5 55,0 0 1,2 1 0,-22 35 0,33-47-197,0 1 0,0-1 0,1 1 0,0 0 0,0 0 0,1 0 0,1 0 1,0 0-1,0 1 0,0 18 0,2-20-4,1 0 1,1 0-1,-1 0 1,1 0-1,1-1 1,-1 1-1,2-1 1,-1 1-1,1-1 1,0 0-1,1 0 1,9 12-1,8 7-2,1-1 0,1-1 0,2-1 0,36 27 0,123 73-53,-66-46-10,-99-65 8,4 3-18,-1 0 0,27 26 0,-45-37 56,0 0 0,0 1 0,-1-1 0,1 1-1,-1 0 1,0 0 0,-1 0 0,0 1 0,0-1 0,0 1 0,-1-1 0,1 1-1,-2 0 1,2 10 0,-3-12 16,0 1-1,-1 0 1,0-1 0,0 1-1,0-1 1,-1 1-1,1-1 1,-1 0 0,-1 0-1,1 0 1,-1 0-1,0 0 1,0 0 0,0-1-1,-1 1 1,0-1-1,0 0 1,-6 5-1,-4 4 16,-1-1 0,-1 0 0,0-2 0,-20 11 0,-3 0-167,-2-1 0,0-2 0,-1-2 0,-50 12 0,85-27 18,-1 1-347,0 0-1,0 0 0,0-1 0,0-1 0,-12 1 0,18-1 289,1-1-1,-1 1 0,1 0 1,-1 0-1,1-1 1,-1 1-1,1-1 0,-1 1 1,1-1-1,0 0 1,-1 0-1,1 1 0,0-1 1,-1 0-1,1 0 1,0 0-1,0 0 1,0-1-1,0 1 0,0 0 1,0 0-1,0-1 1,1 1-1,-1 0 0,0-1 1,1 1-1,-1-1 1,1 1-1,-1-1 0,1 1 1,0-1-1,0 1 1,0-1-1,-1 1 0,2-1 1,-1-1-1,3-34-6553,9-3-4383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52.8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0 138 10061,'7'-37'2248,"5"28"-436,1 1-180,9-4-319,20-8-265,-4 12-252,9-1-188,10-2-144,7 2-268,6 3-392,6 1-572,0 2-556,0 6-425,-9-1-819,-7 1-1360,-6 9-2733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54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889 201 7529,'1'-4'692,"-1"0"1,0 0 0,1 1-1,-1-1 1,0 0 0,-1 0-1,1 1 1,-1-1 0,0 0-1,0 1 1,0-1 0,0 1-1,0-1 1,-4-5 0,0-4 383,4 9 198,0 2-806,-1-6-137,0 0-1,-1 0 1,0 0-1,-4-7 0,6 13 269,-3-18-425,4 18-118,-1-1 0,0 1-1,0-1 1,0 1 0,0-1-1,0 1 1,-1-1 0,1 1 0,-1 0-1,1 0 1,-1 0 0,0 0-1,0 0 1,0 0 0,0 0 0,0 1-1,0-1 1,-1 1 0,-3-3 0,2 3 66,-1-1 1,0 1 0,0 0 0,1 0 0,-1 0-1,0 1 1,0 0 0,0 0 0,0 0-1,-5 1 1,-12 3 351,1 1 0,0 1 0,-37 16 0,50-19-438,-54 25 429,1 3-1,1 2 0,1 3 1,3 3-1,1 2 1,-76 73-1,110-93-341,1 0 1,-28 40-1,41-51-89,0 1 1,1 0-1,0 0 0,0 1 1,1 0-1,1 0 1,0 0-1,-4 22 1,8-29-48,0 1 0,0 0 0,0-1 0,0 1 0,1 0 0,0-1 1,0 1-1,1-1 0,0 1 0,-1-1 0,2 0 0,-1 0 1,1 0-1,-1 0 0,2 0 0,-1 0 0,0-1 0,1 1 0,0-1 1,0 0-1,0 0 0,0-1 0,1 1 0,-1-1 0,1 0 0,10 5 1,-1-1-67,1-1 1,0 0 0,0-1 0,0 0 0,1-2 0,0 1 0,-1-2 0,25 1-1,-17-2 42,1-2-1,0 0 0,0-1 1,-1-1-1,1-2 0,-1 0 0,0-2 1,-1 0-1,1-1 0,-2-2 1,1 0-1,-1-1 0,-1-1 1,0-1-1,0-1 0,-2-1 0,21-19 1,14-23 806,-20 21 349,48-41 1,-81 76-1119,1 0 0,0 0 0,-1 1 0,1-1 0,0 0 0,0 1 0,0-1 0,-1 0 0,1 1 0,0-1 0,0 1 0,0 0 0,0-1 0,0 1 0,0 0 0,0-1 0,0 1 0,0 0 0,0 0 0,0 0 0,0 0 0,0 0 0,0 0 0,0 0 0,0 0 0,0 1 0,0-1 0,0 0 0,0 1 0,0-1 0,0 1 0,0-1 0,0 1 0,0-1 0,0 1 0,0-1 0,-1 1 0,1 0 0,0-1 0,1 2 0,-1 1 0,1 0 0,0 0 0,-1 1 0,0-1 0,0 0 0,0 1 0,0-1 0,0 0 0,-1 1 0,1-1 0,-1 7 0,-20 263 0,-24 1 0,41-253 0,-55 301-369,42-233-2666,2-21-1824,5 1-4952,8-31-1898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54.3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0 14161,'-5'4'687,"1"-1"-1,1 1 1,-1 0 0,0 0-1,1 0 1,0 0-1,0 1 1,0-1-1,1 1 1,0 0 0,-1-1-1,-1 10 1,-2 7 1088,-6 37 1,10-46-1145,-13 72 941,-5 138-1,19-186-1234,2 0-1,2 0 0,1-1 1,1 1-1,3-1 1,17 53-1,-21-77-349,1 1-1,0-2 1,1 1 0,0-1-1,1 0 1,0 0 0,0-1-1,1 0 1,1 0 0,-1-1-1,1 0 1,19 12 0,-21-15-4,1-1 1,-1 0 0,1 0 0,0-1-1,0 0 1,0-1 0,1 0-1,-1 0 1,1-1 0,-1 0-1,1 0 1,-1-1 0,1 0-1,0 0 1,-1-1 0,1 0-1,-1-1 1,15-4 0,-14 2-39,0 0 1,0-1-1,0 0 1,-1-1-1,1 0 1,-1 0-1,-1 0 1,1-1-1,-1 0 1,-1-1-1,1 0 1,-1 0 0,0 0-1,-1-1 1,8-15-1,-5 6-6,-1 0 0,0 0 0,-1-1 0,-1 1 0,-1-2 0,0 1 0,1-25-1,-5 20 44,-1 0-1,-1-1 0,-1 1 1,-1 0-1,-2 1 0,0-1 1,-1 1-1,-1 0 0,-1 1 1,-1 0-1,-2 0 0,0 1 0,-1 1 1,-17-22-1,11 19-33,0 0-1,-2 2 1,0 0-1,-1 2 1,-1 0-1,-1 1 1,-1 2-1,0 1 1,-1 0-1,0 2 1,-34-11-1,52 21-503,0 1 0,-1 0 0,1 1 0,-1 0-1,1 0 1,-1 1 0,0 0 0,1 0-1,-1 1 1,1 0 0,-16 5 0,22-6 294,1 1 0,0-1-1,-1 0 1,1 1 0,0-1 0,0 1 0,-1-1 0,1 1 0,0 0-1,0 0 1,0-1 0,0 1 0,0 0 0,0 0 0,0 0 0,0 0 0,0 0-1,0 0 1,0 0 0,1 1 0,-1-1 0,1 0 0,-1 0 0,0 0-1,1 1 1,0-1 0,-1 0 0,1 1 0,0-1 0,0 0 0,0 1 0,0-1-1,0 1 1,0-1 0,0 0 0,1 3 0,-1 25-10394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54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156 112 12265,'-14'-24'2767,"12"19"65,-16 18 2585,8-7-4073,0 8-468,1 0 1,0 0-1,1 1 1,1 0-1,0 1 0,1-1 1,-6 24-1,6-21-419,-3 14-403,0 1 1,3 0-1,0 0 1,2 1-1,2 0 1,1-1-1,1 1 1,2 0-1,7 33 0,-6-45-45,2 0 0,0 0-1,1-1 1,1 0 0,2 0-1,-1-1 1,2 0 0,1-1-1,1 0 1,0 0-1,1-1 1,1-1 0,1 0-1,28 24 1,-35-34-9,1-1 0,0 0 0,0 0 0,1-1 0,0 0 0,0-1 0,0 0 0,0 0 0,0-1 0,1-1 0,0 0 0,16 1 0,-19-3 0,0 0 0,0-1 0,0 0 0,0 0 0,-1 0 0,1-1 0,-1-1 0,1 1 0,-1-1 0,0-1 0,0 1 0,0-1 0,0 0 0,-1-1 0,1 1 0,-1-1 0,-1-1 0,7-5 0,-1-2 0,0 0 0,-1-1 0,-1 0 0,0-1 0,-1 1 0,0-2 0,-1 1 0,7-23 0,-8 14 0,0 0 0,-2-1 0,0 1 0,-2-1 0,-1-30 0,-3 11 0,-3 0 0,-1 1 0,-2-1 0,-2 2 0,-2-1 0,-20-46 0,19 58-594,-1 0 1,-2 1-1,-21-31 0,30 49 296,-1 1-1,-1 0 1,0 1-1,-1 0 1,0 1-1,0 0 1,-1 0-1,0 1 1,-1 0-1,-15-7 0,25 14 64,1 1-1,0 0 0,-1-1 0,1 1 0,-1 0 0,1 0 0,0 0 0,-1 0 0,1 1 0,0-1 0,-1 0 0,1 0 0,-1 1 0,1-1 0,-2 2 0,-3 0-586,4-2 472,0 0 0,0 0-1,0 1 1,0-1-1,0 1 1,0-1 0,0 1-1,0 0 1,1 0-1,-4 2 1,-3 12-5281,4 5-4411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55.0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60 11501,'33'0'3083,"-30"-1"-2764,0 1 0,0-1 0,0 1 0,1 0 0,-1 0 0,0 0 0,0 0 0,0 1 0,0-1 0,0 1 0,0 0 0,5 2 0,3 4 119,0 0 0,-1 1-1,-1 0 1,1 1 0,-1 0 0,0 0-1,-1 1 1,0 0 0,-1 1 0,0-1-1,-1 1 1,8 19 0,6 17 721,23 90 0,-30-92-701,104 310 1143,-104-321-1500,2-1 1,2 0-1,40 59 0,-51-83-92,1 1 0,1-1 1,0 0-1,0-1 0,0 0 0,1 0 1,0-1-1,1 0 0,0-1 0,0 0 1,0 0-1,1-1 0,0-1 1,0 0-1,0 0 0,14 2 0,-17-5-13,-1 0-1,1-1 1,-1 0-1,1 0 0,-1-1 1,1 0-1,-1 0 0,0-1 1,0 0-1,1 0 1,-1-1-1,8-4 0,-6 2 8,1-1 0,-1 0 0,-1-1 0,1 0 0,-1 0-1,0-1 1,11-14 0,-4 1-5,-1 0 0,-1-1-1,0-1 1,-2 0 0,-1-1-1,11-35 1,-12 26 39,-2 0 0,0 0 0,-2-1 0,-2 0 0,-1 1 0,-2-1 0,-1 0 0,-2 0 0,-12-63 0,9 73 19,-1 0 1,0 1-1,-2 0 0,-1 1 1,0 0-1,-2 0 1,0 1-1,-2 0 0,0 2 1,-1-1-1,-1 2 0,-1 0 1,-1 1-1,-26-20 0,28 25-32,-1 1 0,0 1-1,0 1 1,-1 0 0,0 1-1,-1 1 1,-22-5 0,29 9-211,0 1 1,0 0-1,0 1 0,0 0 1,0 1-1,0 1 1,0 0-1,0 0 0,0 1 1,0 1-1,0 0 1,1 1-1,-13 5 1,3 0-1357,1 2 0,-29 19 1,42-26 677,1 0-1,0 1 1,1 0 0,-1 1 0,1-1 0,0 1-1,0 0 1,1 0 0,0 0 0,0 1 0,-4 9 0,-2 34-9242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42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32 103 8445,'-29'-3'8789,"26"-14"-7529,3-3 492,10 9-948,-1-3-324,1 5-136,2-2-168,1 2-804,0 0-628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55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258 3 11445,'-4'0'459,"0"-1"0,1 0 0,-1 1 0,0-1 0,0 1 0,0 0 0,0 0 0,0 1 0,0-1 0,1 1 0,-1 0 0,0 0 0,0 0 0,1 1 0,-1-1 0,1 1 0,-1 0 0,1 0 0,0 0 0,-1 0 0,1 1 0,0-1 0,1 1 0,-4 3 1,-2 2 165,1 0 0,0 0 1,1 1-1,-1 0 1,2 1-1,-1-1 0,-5 16 1,7-16-307,-3 8 168,0 1 1,2-1-1,-1 1 0,2 0 0,1 0 0,-2 23 0,4 9-301,3 1-1,2-1 1,2 0 0,2 0-1,27 90 1,-31-129-186,0 0 0,0-1 0,0 0 0,2 0 0,-1 0 0,1-1 0,11 14 0,-15-21 0,0 0 0,0 0 0,0 0 0,0 0 0,0 0 0,0-1 0,1 1 0,-1-1 0,1 1 0,-1-1 0,1 0 0,0 0 0,-1 0 0,1 0 0,0 0 0,-1-1 0,1 1 0,0-1 0,0 0 0,0 0 0,0 0 0,-1 0 0,1 0 0,0-1 0,0 1 0,0-1 0,-1 0 0,1 0 0,0 0 0,-1 0 0,1 0 0,-1-1 0,5-2 0,3-4 0,0 0 0,-1 0 0,0-1 0,-1 0 0,0-1 0,-1 1 0,1-2 0,-2 1 0,0-1 0,0 0 0,-1 0 0,0 0 0,-1-1 0,0 0 0,-1 0 0,4-23 0,-3 2 0,-1-1 0,-1 0 0,-2 0 0,-1 0 0,-7-35 0,6 52-272,-2 1 0,0 0-1,0 0 1,-2 0 0,0 0 0,-1 1-1,0 0 1,-1 0 0,-1 1 0,-20-26-1,22 32 31,0 1-1,-1-1 1,1 1-1,-2 0 1,1 1-1,-1 0 0,0 0 1,0 1-1,-1 0 1,1 1-1,-1 0 1,0 0-1,0 1 0,-1 1 1,1-1-1,-1 2 1,1-1-1,-12 1 1,17 1-338,0 0 0,0 1-1,0 0 1,0 0 0,0 0 0,0 0 0,-5 3 0,-18 12-5531,-4 9-5317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57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61 12865,'-24'-50'3271,"19"40"7025,-1 22-7093,3-3-2899,1 0 1,0 1-1,1-1 1,0 1-1,0-1 1,1 1-1,0-1 1,2 12-1,-1 14 88,2 166-2206,-8 223-7810,3-371 2288,10-14-3673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29.4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1 613 15489,'87'-82'6206,"-32"31"-1441,81-96 0,-118 121-4508,-1-2 0,-1 0 0,-1-1 0,-2 0 0,19-59 0,-28 74-257,1-21 0,-4 13 0,-1 1 0,-3 9 0,-2 12 0,-3 12 0,7-11 0,-7 15 0,0 0 0,1 1 0,1 0 0,0 0 0,2 1 0,0-1 0,0 1 0,2 0 0,-1 34 0,4-10 0,1 0 0,2-1 0,13 53 0,8-1 0,4-2 0,60 128 0,-23-60 0,-59-143 0,-1 0 0,-1 1 0,0 0 0,-2 0 0,0 0 0,2 32 0,-5-43 0,0 0 0,-1 0 0,0 0 0,0-1 0,0 1 0,0 0 0,-1-1 0,0 1 0,-1-1 0,1 0 0,-1 0 0,0 0 0,0 0 0,0 0 0,-1 0 0,0-1 0,0 0 0,0 0 0,0 0 0,0 0 0,-1 0 0,0-1 0,-9 5 0,6-4-440,-1 0 1,1 0-1,-1-1 1,0-1-1,0 1 0,0-1 1,0-1-1,0 0 1,-1 0-1,1-1 0,-18-1 1,20 0-200,0 0 1,1 0-1,-1-1 1,1 0-1,0 0 0,-1-1 1,1 1-1,0-1 1,0-1-1,1 1 1,-1-1-1,1 0 0,0 0 1,0-1-1,0 1 1,-7-10-1,-6-15-13013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30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0 271 15001,'0'0'5667,"4"-2"-3480,34-8-456,0 2 0,70-6 0,18-4-626,-85 10-893,0-1-1,-1-2 0,0-2 1,-1-1-1,58-31 0,-92 42-201,0 0 0,0-1 0,0 0 0,0 1 0,8-10 0,-12 12-3,0 0-1,-1 0 0,1 0 0,0 0 0,0-1 1,-1 1-1,1 0 0,0 0 0,-1-1 0,1 1 0,-1 0 1,0-1-1,0 1 0,1-1 0,-1 1 0,0 0 1,0-1-1,0 1 0,0-1 0,0 1 0,-1 0 1,1-1-1,0 1 0,-1 0 0,1-1 0,-1 1 1,1 0-1,-1-1 0,1 1 0,-1 0 0,-1-2 0,-1 0 32,0-1 0,0 1 0,-1-1 0,1 1 0,-1 0 0,0 0 0,0 1 0,0-1 0,0 1 0,0 0 0,0 0 0,-1 0 0,-5-1 0,1 1 49,0 0 0,0 1 0,0 0 1,-1 0-1,1 1 0,-13 2 0,-1 1 92,1 1 0,0 1 0,0 1-1,-39 17 1,42-14-172,1 1 0,1 0 1,-1 1-1,2 1 0,0 1 0,0 0 1,1 1-1,-25 30 0,35-36-8,-1-1 1,1 1-1,0 1 0,1-1 1,0 0-1,1 1 0,-1 0 1,2 0-1,-4 14 1,5-16-1,1-1 1,0 0-1,0 0 1,0 0-1,1 0 1,0 0 0,0 0-1,0 0 1,1 0-1,0 0 1,0 0 0,0-1-1,1 1 1,0-1-1,7 10 1,-3-6 0,1-1 0,0 0 0,1 0 0,-1 0 0,1-1 0,1-1 0,0 1 0,0-1 0,0-1 0,20 8 0,0-3 0,0 0 0,53 9 0,-35-12-96,1-2 0,1-1 0,-1-3 0,0-2-1,1-3 1,-1-1 0,0-2 0,52-16 0,-65 12-22,-1-1 0,-1-2 0,1-1 0,52-33 0,-63 33 81,-2-1 1,0-1-1,-1-1 0,-1-1 0,-1-1 1,31-41-1,-49 60 40,0 0 0,0 0 1,-1 0-1,1 0 0,0 0 1,-1-1-1,1 1 0,-1 0 0,1-1 1,-1 1-1,0 0 0,1-1 1,-1 1-1,0 0 0,0-1 0,0 1 1,0-1-1,0 1 0,0 0 1,-1-1-1,1 1 0,0 0 0,-1-1 1,0-1-1,-2-6 22,3 9-24,0 0 0,0 0 0,0 0-1,0-1 1,0 1 0,0 0 0,0 0-1,0 0 1,0 0 0,0 0 0,0 0 0,0 0-1,-1-1 1,1 1 0,0 0 0,0 0 0,0 0-1,0 0 1,0 0 0,0 0 0,0 0 0,-1 0-1,1 0 1,0 0 0,0 0 0,0 0-1,0 0 1,0 0 0,0 0 0,-1 0 0,1 0-1,0 0 1,0 0 0,0 0 0,0 0 0,0 0-1,-1 0 1,1 0 0,0 0 0,0 0 0,0 0-1,0 0 1,0 0 0,0 0 0,-1 0-1,1 0 1,0 0 0,0 0 0,0 0 0,0 1-1,0-1 1,0 0 0,0 0 0,0 0 0,-17 4 6,1 0 1,1 1-1,-1 1 1,1 1-1,0 0 1,0 0 0,-24 18-1,7 4-1143,2 0 0,0 2-1,-47 66 1,75-94 971,0 0 0,0 1 0,0-1 0,0 1 0,1 0-1,0-1 1,-1 1 0,1 0 0,1 0 0,-2 5 0,2-4 15,0-4 122,0-1 0,1 1 0,-1 0 0,1-1 0,-1 1 0,1-1 0,-1 1 0,1-1 0,-1 1 0,1-1-1,-1 0 1,1 1 0,0-1 0,-1 0 0,1 1 0,0-1 0,-1 0 0,1 0 0,0 1 0,-1-1 0,1 0 0,0 0 0,1 0 0,-1 0-44,2 1 60,0-1-1,-1 1 1,1-1 0,0 0-1,0 0 1,0 0 0,0-1-1,-1 1 1,1-1-1,0 1 1,0-1 0,-1 0-1,1 0 1,-1 0 0,1-1-1,-1 1 1,4-2-1,42-35 448,-35 26-159,12-11 959,31-40 0,-40 44-459,0 1 1,1 0 0,38-30 0,-52 46-726,-1 1 1,1-1-1,0 1 0,-1 0 1,1 0-1,0 0 1,0 0-1,0 0 1,-1 0-1,1 1 0,0-1 1,0 1-1,0 0 1,0 0-1,0 0 0,0 0 1,0 1-1,0-1 1,0 1-1,0 0 1,0-1-1,-1 1 0,1 1 1,0-1-1,0 0 1,-1 1-1,1-1 0,-1 1 1,0 0-1,5 4 1,-2-1 8,0 0 1,0 1 0,0 0-1,-1 0 1,0 0-1,0 1 1,-1-1 0,1 1-1,-1 0 1,3 12 0,6 31 0,-2 1 1,-3 0 0,-2 0-1,-2 1 1,-2-1-1,-10 92 1,-9-22-62,-5-1 0,-6-1 0,-4-1 0,-6-2 0,-5-1 0,-4-3 0,-6-2 0,-97 150 0,113-204 0,-2-2 0,-3-2 0,-79 76 0,93-102 0,-1-1 0,-1-2 0,-2 0 0,0-2 0,-1-2 0,-1-1 0,-59 21 0,77-34 0,1 0 0,-1-1 0,-1-1 0,1-1 0,0 0 0,-1-1 0,1-1 0,-19-2 0,31 1 0,0 1 0,-1-1 0,1 0 0,0-1 0,-1 1 0,1-1 0,0 0 0,0 0 0,0-1 0,0 1 0,1-1 0,-1 0 0,1-1 0,0 1 0,0-1 0,0 0 0,0 1 0,0-2 0,1 1 0,0 0 0,0-1 0,0 0 0,0 1 0,1-1 0,0 0 0,0 0 0,0-1 0,1 1 0,-2-7 0,2-4 0,0 0 0,1 1 0,1-1 0,0 1 0,1-1 0,1 1 0,0 0 0,1-1 0,1 2 0,0-1 0,13-25 0,11-15 0,58-81 0,-85 133 0,50-68-624,2 2 0,4 3 0,122-110 0,-79 93-1229,216-135 1,-264 186 824,157-94-3669,-68 50-2407,-23 19-3649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30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48 12625,'-4'-4'569,"-9"-12"586,4-1 4012,8 17-4878,0 0 1,0 0-1,0-1 0,-1 1 1,1 0-1,0-1 0,0 1 1,0-1-1,0 1 0,0-1 1,0 1-1,0-1 0,-2-1 1,-5-2 3230,-2 15-1994,8-7-1446,1 0-1,0 0 1,0 0 0,0 0-1,0 1 1,1-1 0,-1 0-1,1 0 1,0 0-1,1 5 1,8 48 317,-2-21-224,-7-31-160,1 1 7,-1 1 1,1 0-1,1 0 1,-1-1-1,1 1 0,0 0 1,1-1-1,-1 0 0,1 1 1,4 5-1,-6-10-9,0 0 0,0 0-1,-1 0 1,1 1 0,0-1 0,-1 0-1,0 1 1,0-1 0,0 0 0,0 1-1,0 3 1,0 0 13,0-3 6,6-4-27,-1 1 0,1-1 0,-1 0 0,0 0 0,0-1 0,1 0 0,-1 0 0,0 0 0,0 0 0,-1-1 0,8-4 0,49-44 10,-19 14 6,-14 18-27,0 0-1,40-18 1,-61 34 6,-1 0 0,1 1-1,0-1 1,0 2 0,-1-1-1,1 1 1,0 0 0,0 1-1,1-1 1,-1 1 0,0 1-1,0-1 1,0 1 0,0 1 0,0-1-1,-1 1 1,1 0 0,0 1-1,-1-1 1,1 1 0,-1 1-1,0-1 1,7 6 0,9 7-27,33 32 1,-54-47 33,3-1 1,-2 1-6,0-1 2,1 1-1,-1-1 1,0 1-1,0-1 0,1 0 1,-1 0-1,0 0 1,1 0-1,-1 0 0,0-1 1,0 1-1,1-1 1,-1 1-1,0-1 1,0 0-1,0 0 0,0 0 1,0 0-1,0 0 1,0 0-1,0-1 1,0 1-1,0-1 0,1-1 1,21-17 86,-12 10 43,0 0 1,1 0 0,17-9-1,-24 17-89,-1-1 0,1 1 0,-1 0 0,1 1 0,-1-1-1,1 1 1,0 0 0,0 0 0,0 1 0,0 0 0,0 0 0,9 1 0,8 4 56,1 1 0,-2 1 0,1 1 0,31 15 1,-23-9-54,39 11 1,-49-19-154,0-1 1,0 0 0,1-2 0,0-1-1,-1 0 1,1-2 0,0 0-1,0-1 1,28-6 0,21-8-127,-41 7 321,0 2-1,0 1 1,1 1-1,0 2 1,36 2-1,-8 5 211,124 7 142,-160-13-555,1 0 0,-1-1 0,1-2 1,-1 0-1,42-14 0,-36 7-71,-4 0-35,1 2 0,0 0 0,0 2 1,1 1-1,-1 1 0,39-1 0,-29 5-283,-11 0-192,1 1-1,0 1 1,-1 1-1,1 2 1,40 10 0,54 12-5721,-111-24 5487,-1 0 0,1-1 1,0 0-1,-1 0 0,14-2 0,-2 1-2028,20 0-4117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30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32 123 16325,'-31'-17'6637,"40"-6"-3757,1 3 1337,-4 9-2665,7-3-396,0 5-1156,2 0 0,-2 4 0,3 2 0,3-3-48,0 0-2004,0 9-11669,3 6-241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58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36 7649,'9'14'9430,"-14"-43"-4018,4 24-1221,-15-8-2040,12 11 1715,-55 149-3798,49-120-68,1 1 0,-9 55 0,7-30 0,7-34-928,0 0 0,2 0 0,0 1 0,1-1 0,2 1 0,0-1 0,0 1 1,8 31-1,-1-12-7036,1 1-5504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59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32 145 12841,'-17'-5'862,"15"4"-479,1 0 0,0 0-1,0 0 1,0 0 0,0 0-1,0 0 1,0-1-1,0 1 1,1 0 0,-1-1-1,0 1 1,1 0 0,-1-1-1,1 1 1,-1-3-1,1 2 134,-1 0 0,1 0 0,0 0 0,0 0 0,0-1 0,1 1 0,-1 0 0,0 0 0,1 0 0,-1 0 0,2-3 0,10-12 471,-5 13-881,-1 0-1,1 0 1,-1 1 0,1 0 0,0 1-1,1-1 1,8-1 0,-8 2-28,44-11-260,1 3-1,92-7 1,-18 13-3776,-2 6-6187,-83-1-149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59.5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 10721,'0'1'130,"0"-1"1,0 1-1,0 0 0,0 0 1,0 0-1,0 0 1,0-1-1,0 1 0,0 0 1,-1 0-1,1 0 0,0 0 1,0-1-1,-1 1 0,1 0 1,0 0-1,-1-1 1,0 2-1,-11-5 2814,-1-2 4440,24 132-664,0-19-5400,-7-40-1838,2 18-2506,-6-69 683,-1 1 0,-5 33 0,-2-12-4514,7-1-4307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59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3 12205,'0'0'50,"0"0"0,-1 0 0,1-1 0,0 1 0,0 0-1,0 0 1,-1 0 0,1 0 0,0-1 0,0 1 0,-1 0 0,1 0 0,0 0-1,0 0 1,-1 0 0,1 0 0,0 0 0,0 0 0,-1 0 0,1 0 0,0 0 0,-1 0-1,1 0 1,0 0 0,0 0 0,-1 0 0,1 0 0,0 0 0,0 0 0,-1 0-1,1 0 1,0 0 0,0 0 0,-1 1 0,1-1 0,0 0 0,0 0 0,0 0-1,-1 0 1,1 1 0,0-1 0,0 0 0,0 0 0,-1 1 0,1-1 0,0 0 0,0 0-1,0 1 1,0-1 0,0 0 0,0 0 0,0 1 0,0-1 0,0 0 0,0 0-1,-1 1 1,1-1 0,0 0 0,1 1 0,-1-1 0,0 0 0,0 0 0,0 1 0,0-1-1,0 1 1,4 29 3093,-1-10-2166,15 104 1445,-15-82-2044,2-1 1,16 65-1,-18-92-338,1-1 0,0 0 0,2 0 0,-1-1 0,1 0 0,1 0 0,0 0 0,1-1 0,0 0 0,1 0 0,19 17 0,-23-23-26,1-1 0,0 0 0,0-1 0,0 1 0,1-1 0,-1 0 0,1-1 0,0 1 0,-1-1 0,1-1 0,0 1 0,10 0 0,-13-2-7,0 0 1,1 0-1,-1-1 0,1 1 1,-1-1-1,1 0 1,-1 0-1,0 0 0,1 0 1,-1-1-1,0 0 0,0 0 1,0 0-1,0 0 1,-1-1-1,1 0 0,-1 1 1,1-1-1,-1 0 0,4-5 1,-1-1 48,0 1 0,-1-1 1,0 0-1,-1-1 0,0 1 1,0-1-1,-1 1 0,0-1 1,-1 0-1,0-1 0,0 1 1,-1 0-1,-1 0 0,1-1 1,-2 1-1,1 0 0,-4-14 1,0 5 24,0 0 1,-1 1-1,-2 0 1,1 0-1,-2 1 1,0-1-1,-2 2 1,-19-28-1,23 35-265,-1 1 0,-1 0 0,0 1 0,0 0 0,0 0 0,-1 1 0,0 0 0,0 0 0,0 1 0,-1 0 0,0 1 0,0 0 0,0 1 0,-17-4 0,15 4-1018,1 2 1,-1 0-1,1 0 1,-1 1-1,1 0 1,-1 1-1,1 1 0,-15 3 1,-14 4-7979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56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290 1543 9117,'0'0'9833,"1"-6"-8194,-1 0-1018,1-1 0,1 1 0,-1 0 0,1 0 0,1 0 0,-1 0 0,1 0 0,0 0 0,0 0 0,0 1 0,9-10 0,10-8-13,-1-1 0,-2-1-1,0 0 1,-1-2 0,19-37 0,9-31-429,-5-1 1,-3-2 0,-5-2 0,-4-1 0,24-156 0,-43 153-180,-5 0 0,-11-155 0,3 231 0,3 27 0,0-1 0,-1 0 0,1 1 0,0-1 0,-1 0 0,0 1 0,1-1 0,-1 1 0,0-1 0,0 0 0,-1-1 0,1 2 0,0 1 0,0-1 0,0 1 0,0-1 0,0 1 0,0 0 0,0-1 0,0 1 0,0 0 0,0 0 0,0 0 0,0 0 0,0 0 0,0 0 0,0 0 0,0 0 0,0 0 0,0 0 0,-1 1 0,1-1 0,1 0 0,-1 1 0,-2 0 0,-23 15 0,18-9 0,-1 1 0,2 0 0,-1 0 0,1 1 0,0 0 0,-6 10 0,-32 65 0,21-37 0,-11 21 0,2 2 0,4 1 0,3 2 0,4 0 0,-14 77 0,24-84 0,3 1 0,3 0 0,3 0 0,3 0 0,3 0 0,12 68 0,-5-84 0,3 0 0,2 0 0,2-2 0,2 0 0,2-1 0,3 0 0,1-2 0,48 64 0,-4-19 0,5-4 0,156 143 0,-63-71 0,-123-114 0,61 81 0,-103-123 0,1 1 0,0 0 0,-1-1 0,0 1 0,0 0 0,0 0 0,0 0 0,-1 0 0,1 1 0,-1-1 0,0 0 0,-1 1 0,1-1 0,-1 0 0,1 1 0,-1-1 0,-1 6 0,0-6 0,-1-1 0,1 0 0,-1 1 0,0-1 0,0 0 0,0 0 0,0 0 0,0 0 0,-1 0 0,1 0 0,-1-1 0,0 1 0,0-1 0,0 0 0,0 1 0,0-1 0,0-1 0,-1 1 0,1-1 0,-5 2 0,-17 6 0,1-1 0,-1-1 0,0-1 0,-28 3 0,-110 4 0,97-9 0,35-2-9,-308 16-1000,250-17 144,-160-20 0,233 16-223,1 0 0,0 0 0,-26-12 0,40 15 730,0-1 1,0 1-1,0 0 1,-1-1-1,1 0 1,0 1-1,0-1 0,1 0 1,-1 1-1,0-1 1,0 0-1,0 0 0,0 0 1,1 0-1,-1 1 1,0-1-1,1 0 1,-1-1-1,1 1 0,-1 0 1,1 0-1,-1 0 1,1 0-1,0 0 0,-1 0 1,1 0-1,0-2 1,0 1-371,-3-18-11215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4:00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3428 476 5921,'-112'-46'1784,"79"29"-77,1-1 1,-42-30-1,44 27-328,-34-18 0,-6 6-45,0 3-1,-105-29 1,-154-21 386,169 49-397,-274-19 0,329 46-752,0 5 1,0 4 0,-178 33 0,203-21-329,1 4 0,1 3 0,2 3-1,0 4 1,2 3 0,2 3 0,-75 52 0,99-56-132,1 3 0,2 1 0,2 3 0,2 1-1,1 2 1,3 2 0,1 1 0,2 2 0,3 2 0,-42 87 0,55-95-73,3 1 0,1 1 0,2 1 0,2-1 0,1 2 1,3-1-1,2 1 0,2 0 0,2 0 0,2 0 0,2 0 0,2-1 0,2 1 0,1-1 0,24 63 0,-15-59-66,3 0 0,1-2-1,3 0 1,2-2 0,1 0 0,3-2-1,1-2 1,3-1 0,0-1 0,3-2-1,1-2 1,2-1 0,55 35-1,-27-29-249,1-3-1,1-3 1,2-3-1,2-3 1,0-4-1,122 24 1,-71-28-55,1-5 0,0-5 1,169-9-1,-130-12 210,-1-7 0,0-7 1,-2-7-1,-2-8 0,-1-6 0,-2-8 0,-3-6 0,238-129 1,-312 143 167,-2-3 0,-2-3 0,-2-4 0,-3-3 0,68-72 0,-105 92 82,-2-1 1,-1-2-1,-2-1 0,28-55 1,-39 61 15,-3-1 1,0-1 0,-3 0-1,-1-1 1,13-78-1,-20 72-52,-1 0-1,-3 0 0,-2 0 0,-1 0 0,-3 0 0,-1 0 1,-3 1-1,-2 0 0,-1 0 0,-23-52 0,19 60-64,-2 1-1,-1 0 0,-2 1 0,-1 2 0,-2 0 0,-1 2 1,-2 0-1,-1 2 0,-1 1 0,-1 1 0,-67-45 1,62 51-277,0 2 1,-1 1 0,-1 1 0,-1 3 0,0 1 0,-1 1 0,0 3 0,-1 1 0,-77-5 0,80 12-696,-1 1 1,0 3-1,0 1 1,1 1-1,0 3 1,-54 17-1,-26 21-5248,5 5-3801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4:02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7 246 12405,'0'0'8945,"-3"-20"-7309,0 6 744,12-4-1640,17-2-92,2 0-148,23 6-411,16-6-778,15 0-375,17 0-960,18-11-888,29-1-3209,26 15-5428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4:02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0 201 10565,'64'-49'2060,"-10"29"-332,3 6-60,6-3-323,7 0-277,6 2-268,16 4-160,13 0-192,6-4-460,4 1-632,-1 3-920,-9 5-1065,-13 9-1871,-6 0-3489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33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426 589 10337,'0'0'2257,"-3"-3"-198,-45-58 5132,40 54-6793,1 0 1,0 0-1,0-1 1,1 1-1,0-2 1,1 1-1,-1-1 1,2 1-1,-1-1 1,1-1-1,1 1 0,-1-1 1,2 1-1,-1-1 1,1 0-1,1 0 1,0 0-1,0-17 1,3 7-132,1 1 1,0-1 0,2 1-1,0 0 1,10-24 0,47-93 1239,-52 120-1323,4-8-133,-14 17-44,-1 2-10,1 3 3,0 1 0,0 1 0,0 0 0,0-1 0,0 1 0,0 0 0,1-1 0,-1 1 0,0 0 0,0-1 0,0 1 0,0 0 0,0-1 0,0 1 0,-1 0 0,1-1 0,0 1 0,0 0 0,0-1 0,0 1 0,0 0 0,0-1 0,-1 1 0,1 0 0,0 0 0,0-1 0,0 1 0,-1 0 0,1 0 0,0-1 0,-1 1 0,-4 0 0,-1 1 0,1 0 0,0 0 0,0 0 0,0 1 0,0 0 0,0 0 0,0 0 0,0 1 0,-7 5 0,-10 5 0,1 2 0,1 0 0,0 2 0,1 0 0,0 1 0,2 1 0,0 0 0,1 1 0,2 1 0,0 1 0,-13 25 0,19-29 0,0 0 0,0 0 0,2 1 0,0 0 0,2 0 0,0 1 0,1-1 0,1 1 0,0 0 0,2-1 0,0 1 0,1 0 0,2 0 0,8 36 0,-1-25 0,1 0 1,1-1-1,22 37 1,58 80-2,-8-14-9,-79-124-22,0 0 1,0 0 0,-1 1-1,0-1 1,-1 1-1,0 0 1,0 0 0,-1 0-1,1 18 1,-3-23 17,0 0-1,-1 0 1,0 0 0,0-1-1,0 1 1,-1 0-1,1 0 1,-1-1 0,0 1-1,-1-1 1,1 0 0,-1 1-1,0-1 1,0 0 0,0-1-1,0 1 1,-1 0-1,1-1 1,-1 0 0,0 0-1,0 0 1,-5 3 0,-9 4-21,-1 0 1,0-1-1,-1-1 1,-36 9-1,18-7-102,-67 6 0,81-13-325,20-3-387,4-2 681,1 1 0,0-1 0,0 0 0,0 1 0,0-1 0,1 1 0,-1-1 0,0 1 0,1 0 0,-1-1 0,1 1 0,1-1 0,3-3-229,14-9-367,1 0 0,0 1 1,1 2-1,0 0 1,1 1-1,30-8 0,2-4-445,276-121-3109,-122 32 6368,-205 108-1870,0 1 0,-1-1-1,1 0 1,-1 0 0,1 0 0,-1-1 0,0 1 0,-1-1 0,4-4 0,0-1 328,-6 8-406,0-1 0,0 1 0,0-1 0,0 1 0,0 0 0,-1-1 0,1 1 0,0 0 0,-1 0 0,1-1 0,-1 1 0,1 0 0,-1 0 0,0-1 0,1 1 0,-1 0 0,0 0 0,0 0 0,0 0 0,0 0 0,0 0 0,-1-1 0,-3 2 18,1-1 0,0 1 0,-1 0-1,1 0 1,-1 1 0,1-1 0,0 1 0,-1 0 0,1 0 0,-8 4 0,-41 16 347,39-13-410,1 0 1,-1 0-1,1 2 1,1-1-1,-14 15 1,22-20-162,0-1-1,1 2 1,-1-1 0,1 0 0,0 1-1,0 0 1,1-1 0,-1 1 0,1 0 0,0 0-1,1 0 1,-1 1 0,1-1 0,0 0-1,0 1 1,1-1 0,-1 1 0,2 5 0,-1-9 71,1 0 0,-1 1 0,1-1 0,0 0 0,0 0 0,0 0 0,0 0 0,0 0 1,0 0-1,1 0 0,-1 0 0,1 0 0,-1-1 0,1 1 0,0 0 0,0-1 0,0 1 1,0-1-1,0 0 0,0 0 0,0 0 0,0 0 0,0 0 0,0 0 0,1 0 0,-1-1 1,0 1-1,4-1 0,8 3 81,1-2 0,0 0 0,20-1 0,-23 0 47,37 0 322,143-4 388,-159 1-876,0-2 0,-1-1 1,59-19-1,-60 14-30,-1-1 0,0-2 0,-1-1 1,-1-1-1,48-36 0,-57 36 95,0-1 0,-2 0 0,1-2 0,-2 0 0,-1-1 0,0-1 0,-2 0 0,14-27 0,-10 10 534,-1 0-1,-2 0 0,-2-2 1,-2 1-1,-1-1 0,6-76 0,-12 16 1342,-3 96-1182,-14 20-160,11-12-444,-2 4-38,0 0 0,1 0 1,0 1-1,0 0 0,1-1 0,0 1 0,1 1 1,-3 13-1,-4 85 75,6-65-196,1-10-507,2 42-1,1-66 310,-1 0 1,2-1-1,-1 1 0,1 0 1,1 0-1,-1-1 0,1 0 1,1 1-1,0-1 0,5 9 1,-6-13 189,0-1 1,-1 0-1,1 0 0,0 0 1,1 0-1,-1 0 1,0 0-1,1-1 1,0 0-1,-1 1 1,1-2-1,0 1 0,0 0 1,0-1-1,0 1 1,1-1-1,-1-1 1,0 1-1,0 0 0,1-1 1,-1 0-1,0 0 1,0 0-1,5-1 1,9-2-53,-1-2 1,0 1-1,0-2 1,25-11-1,-16 5 95,-5 6 1,-1 0 0,34-5 0,-6 2 33,-46 9 2,13-3 139,0-1 0,0 0 0,-1-1 1,21-9-1,-33 13 1283,-1 1-1398,-1 1 0,1-1 0,-1 0 0,1 1 0,-1-1 0,1 1 0,0-1 0,-1 0 0,1 0 0,-1 1 0,1-1 0,0 0 0,-1 0 0,1 0 0,0 0 0,-1 0 0,1 0 0,0 0 0,-1 0 1,2 0-1,-1 0 0,1 0 0,-1 0 0,0 1 0,1-1 0,-1 0 0,0 0 0,1 1 0,-1-1 0,0 1 0,0-1 0,1 1 0,-1 0 0,2 1 0,2 5-103,2 1-1,-1-1 1,1 0-1,0 0 1,0 0-1,1-1 1,0-1-1,0 1 1,0-1-1,1-1 1,0 1-1,0-1 1,0-1-1,0 0 1,1 0-1,-1-1 1,1 0-1,0 0 1,17-1-1,16-6 307,-38 5 1074,3 5-770,-6-5-479,-1 0 1,0 1-1,0-1 0,0 1 1,0-1-1,0 1 1,0-1-1,0 1 1,0 0-1,0-1 0,0 1 1,0 0-1,0 0 1,0 0-1,0 0 0,0 1 1,3 8-17,0-1 0,0 1 0,1-1 0,1 0 0,-1 0 0,1 0 0,1-1 0,12 13 0,-6-9-91,-11-10-17,0-3-95,5-4 180,-1-1 0,0 1 0,0-1 0,9-13 0,-9 11 7,0 1 1,0 0-1,1 0 1,0 0-1,11-7 1,116-62-250,-13 8-169,-51 31 183,-67 37 214,0 0-1,1 1 0,-1-1 1,0 1-1,0 0 0,0-1 0,0 2 1,0-1-1,0 0 0,0 1 1,0-1-1,0 1 0,0 0 0,4 3 1,14 10 17,-14-11-17,-1 0 1,0 1-1,0-1 0,-1 1 1,8 8-1,35 43-95,-44-51 72,-1 0 0,1 0-1,-1 0 1,1 1 0,-2-1 0,1 1 0,-1 0 0,1 0 0,-2-1 0,1 1 0,1 13 0,-2-7-86,-1 0 1,-1 0-1,0 0 1,-3 14-1,2-14-23,-27 145-1335,10-100 713,15-48 497,1 0 0,-1 0 0,1 1 0,1 0 0,0-1 0,-1 16 0,15-50 55,1-126-623,-10 116-777,-1-48 0,0-17-5210,4 51-487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34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432 23 7337,'19'-23'15768,"-23"26"-15126,-1-1 0,0 1 0,1 0 0,-1 0 0,1 1 0,0-1 0,-7 8 0,6-6-207,-129 101 3431,-5 3-3672,122-93-1738,0 1 1,1 1-1,1 0 1,1 1-1,-18 30 1,18-17-6098,9 2-5209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34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43 17002,'8'-6'1076,"-1"1"1,1 0-1,1 0 0,-1 1 1,1 0-1,-1 1 1,16-5-1,-19 7-599,1 1 0,-1-1 0,1 1 0,-1 0 0,1 0 0,-1 1 0,1-1 0,-1 1 0,1 0-1,-1 1 1,0-1 0,0 1 0,1 0 0,7 6 0,-1-1-488,0 1-1,0 0 1,-1 1 0,-1 1-1,0 0 1,0 0 0,-1 1-1,0 0 1,-1 0 0,0 1-1,-1 0 1,0 1 0,-1 0-1,7 18 1,26 75-4939,-17-32-6050,-10-23-2663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37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140 529 10553,'-41'-38'3209,"32"30"-2310,0 0 0,0 0 0,1 0 0,0-1 0,1 0 0,-8-13 0,13 18-758,0 0 0,0 0 0,1 0 0,0 0 0,0 0 0,0 0 0,0-1 0,1 1 0,0 0 0,0 0 0,0-1 0,0 1-1,1 0 1,-1 0 0,1-1 0,0 1 0,0 0 0,1 0 0,-1 0 0,1 0 0,0 0 0,2-3 0,3-5 76,1 0-1,0 1 1,1 0 0,0 0 0,0 1 0,14-11 0,71-51 747,-9 9-139,21-33 1403,-104 94-1956,-8 3-113,-11 3-104,1 1 0,0 1 0,0 0 0,0 1 0,1 1 0,0 0 1,0 1-1,1 0 0,0 2 0,1-1 0,0 2 0,-16 18 0,9-8-7,1 0 0,2 1-1,0 1 1,2 0 0,0 2 0,-19 47 0,29-60-32,1 0 0,0 0 1,2 1-1,-1-1 0,1 1 0,1-1 0,1 1 0,0 0 1,0-1-1,6 28 0,-2-21-7,2-1 1,1 1-1,0-1 0,1 0 1,1-1-1,19 30 0,41 43-2,8 14-69,-69-93 50,-1 0 1,-1 1 0,0 0-1,0 0 1,-1 0 0,5 26-1,-9-35 12,-1 1-1,0 0 1,0 0-1,0 0 0,0 0 1,-1 0-1,1 0 1,-1-1-1,-1 1 1,1 0-1,-1-1 1,0 1-1,0-1 1,0 1-1,0-1 1,-1 0-1,0 0 0,1 0 1,-2 0-1,1 0 1,0-1-1,-1 1 1,0-1-1,1 0 1,-1 0-1,-5 2 1,-11 7-49,-2-1 0,1 0 0,-1-2 1,-26 8-1,7-2-357,-19 7-3445,57-21 1571,5-6-2568,7-5 2099,-4 6 546,23-22-8640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37.8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0 10653,'-4'8'1068,"-1"0"0,0 0 0,0-1 0,-1 0 1,-8 8-1,-20 29 2748,30-34-3469,-1 0-1,1-1 1,1 1 0,0 1-1,0-1 1,-2 20 0,2 67 698,1-27-1043,0-23-1754,7 78 0,8-11-7894,-19-136 8785,-1-8 1054,7 1 642,1 0 0,5-33 0,-3 51-467,-1 0 0,1 1-1,1-1 1,0 0 0,1 1 0,0 0 0,0 0 0,11-14 0,-10 16 0,0 0-1,0 1 1,1-1 0,0 1-1,0 1 1,10-7-1,-13 10-232,1 0 0,0 0-1,0 1 1,0 0 0,0 0 0,1 0-1,-1 1 1,0-1 0,1 1-1,-1 1 1,1-1 0,10 1 0,-6 0-12,1 1 0,-1 0 0,1 1 0,-1 0 0,0 1 1,1 0-1,-1 1 0,-1 0 0,1 0 0,16 11 0,-16-8-63,1 2 1,-2-1-1,1 1 0,-1 0 0,-1 1 0,0 0 0,0 1 0,-1 0 0,7 12 0,4 6-44,-17-27-30,0 0 1,0 0-1,1 0 1,-1 0-1,1-1 0,-1 1 1,1-1-1,0 1 1,-1-1-1,1 0 0,0 0 1,0 1-1,3 0 1,1 1-73,-5-3 67,0 0 1,0 1-1,1-1 0,-1 0 1,0 0-1,0 0 0,1 0 1,-1 0-1,0 0 0,0 0 1,1-1-1,-1 1 0,0 0 1,0-1-1,1 1 0,1-2 1,1 1-37,6-2-6,0 0 0,1 0 0,-1-1 0,0-1 0,-1 1 0,1-2 0,-1 1 0,9-8 0,67-60 155,-62 53 170,-20 18-259,1 0 0,0 0 0,0 0-1,0 0 1,-1 1 0,1 0 0,1 0-1,-1 0 1,0 0 0,0 1 0,0 0-1,0 0 1,0 0 0,1 0 0,-1 0-1,6 2 1,23-1-103,9-8-75,-31 4 119,0 1 1,0 1 0,12-1-1,6 1-3,-15 0-102,0 1-1,1 0 1,-1 1-1,0 1 1,0 0-1,0 1 1,26 8 0,-22-4-897,-1-2 1,1 0 0,-1-1-1,29 3 1,35-1-6113,-56-6 2526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37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16 115 9237,'-16'-5'1464,"26"-4"6101,3-2-6509,-1-1 236,1 4-824,3-4-148,-3 4-276,-1-1-508,1 0-596,0-2-896,-1 2-3389,4-2-4292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38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72 8049,'-28'-31'6068,"25"11"-6252,-1 0-668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56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89 702 14705,'-19'-13'1195,"15"10"-740,0 0 1,0 0-1,0 1 1,-1-1-1,1 1 1,-1 0 0,1 1-1,-1-1 1,-7-1-1,11 2-106,0 1 0,-1-1 0,1 0 0,0 1 0,0-1-1,0 0 1,0 0 0,1 0 0,-1 0 0,0 0 0,0 0 0,0 0 0,1 0 0,-1 0-1,1-1 1,-1 1 0,1 0 0,-1 0 0,1-2 0,-2 0 2367,1 18-1573,3 3-881,0-1 0,1 1 0,0-1 0,10 26-1,-3-7-95,-1-1-166,35 112 0,-38-132 0,0 0 0,1 0 0,1-1 0,0 0 0,1 0 0,1-1 0,13 15 0,-18-23 0,0-1 0,1 1 0,-1-1 0,1 0 0,0 0 0,0-1 0,1 1 0,-1-1 0,1-1 0,-1 1 0,1-1 0,8 1 0,-4-1 0,0-1 0,0 0 0,1-1 0,-1 0 0,0-1 0,0 0 0,11-4 0,8-3 0,0-1 0,-1-2 0,0-1 0,43-24 0,-40 16 0,-22 13 0,1 0 0,1 1 0,13-6 0,-4 7 0,-17 5 0,1 1 0,-1-1 0,0 1 0,0 0 0,0 1 0,0-1 0,0 1 0,0 0 0,0 0 0,0 0 0,-1 0 0,1 1 0,5 4 0,41 45 0,-32-31 0,-4-8 0,0 0 0,1 0 0,1-2 0,0 0 0,0 0 0,1-2 0,36 15 0,-45-22-1,0 0 1,0-1-1,0 0 1,0 0-1,0-1 1,0 0-1,0-1 1,0 0-1,0 0 1,11-3-1,-8 1-8,0 1-34,-1-1 0,1 0 1,-1-1-1,0 0 0,1 0 0,-2-1 0,1-1 0,-1 0 0,1 0 0,-2-1 0,1 0 0,-1 0 0,0-1 1,0 0-1,-1-1 0,0 1 0,-1-1 0,10-19 0,-2-1-1,-1-1 1,-1 0-1,-2-1 1,-1 0-1,5-35 1,-3-14 51,-3-1 1,-4-126-1,-3 94 86,-2-235 878,4 316-972,1 18 0,0 31 0,-1 1 0,0-1 0,0 29 0,-2-23 0,9 202 0,-11 0 0,-35 269 0,10-275 0,-43 536 0,68-749 0,0 21-106,1 1 0,6 43 0,-5-64 11,0 0 0,0-1 0,1 1 0,0-1 0,0 0 0,1 1 0,0-1 0,0 0 0,0 0 0,1-1 0,0 1 0,0-1 0,0 0 0,1 0 0,-1 0 0,7 4 0,-8-7-233,-1-1 0,1 1 1,0-1-1,0 1 0,-1-1 0,1 0 0,0 0 0,0-1 0,0 1 1,0-1-1,0 1 0,0-1 0,1 0 0,-1 0 0,0 0 0,0-1 1,4 0-1,2-1-1210,-1-1 1,0 0 0,0 0-1,0-1 1,8-5 0,34-23-11188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40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41 12073,'0'0'3980,"0"-4"-2167,3-29 1213,-3 30 712,1 8-3490,-1 0 0,1 0 1,0-1-1,0 1 0,0 0 0,1 0 0,0-1 0,0 1 0,0 0 0,0-1 0,1 0 0,-1 0 0,7 8 0,7 7 72,28 25 0,-28-28 14,0-1-194,21 24-547,2-2-1,65 46 1,-76-63-1955,2-2 0,50 23 0,-41-22-6416,-18-8-369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40.8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435 0 11253,'-41'17'2380,"12"-17"-356,1-2-287,-7 2-297,3 0-336,4 2-120,-14 10-300,14 5-124,-4 6-132,0 0-252,7 5-352,-1 1-836,11 2-816,-4-8-772,3 6-2469,9 8-4032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40.9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15 13269,'-7'-15'4073,"26"24"-2217,0 0-224,4-1-256,8 6-244,-8 1-232,8 2-184,7 3-164,1 0-512,8 8-464,-6-5-288,4 3-576,-1 0-780,-2-6-260,-4 0-813,-3 0-1395,0 3-3529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41.1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315 42 11517,'-3'0'443,"0"0"0,0 1 0,0-2 0,0 1 0,0 0 0,1 0 0,-1-1 0,0 0 1,0 1-1,0-1 0,1 0 0,-1-1 0,1 1 0,-1 0 0,1-1 0,-1 1 0,-3-4 0,-30-12 4467,25 14-4253,0 1 0,0 0 0,-1 1 1,1 0-1,-14 1 0,22 0-742,-1 1-1,0-1 1,0 1-1,1-1 1,-1 1 0,0 0-1,1 0 1,-1 1-1,1-1 1,-1 1-1,1 0 1,0 0-1,-1 0 1,1 0 0,0 0-1,1 1 1,-1-1-1,-4 6 1,-1 2-1615,1-2 1,-1 1-1,-1-1 0,-9 8 1,2-2-6141,5-4 440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41.3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10253,'2'-1'882,"0"0"1,0 0 0,0 1-1,0-1 1,1 1-1,-1-1 1,0 1-1,0 0 1,4-1-1,22 6 2723,28 18-3192,-36-14 630,136 59 208,-13-5-4796,-46-25-6449,-76-29 1127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41.5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321 0 4740,'19'6'2409,"-35"11"-1465,0-3-180,7 3-120,-1-2 24,-5 5-288,-14 17-136,7-17-16,-7 0-100,7 0-132,-10-3-68,4 3-328,2-3-392,-9-11-556,0 2-1124,20-5-605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41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10133,'6'32'3728,"-3"-12"-2112,4 0-207,-4 0-217,6 8-324,7 1-116,0 0-184,10-1-112,2 4-168,10-1-392,-3 0-600,0 4-504,6-10-528,-6-2-633,-6 0-1931,-4-3-3305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41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252 6 6205,'-39'-5'1080,"17"5"-200,0 2-168,0 1-168,0 3 44,6 3-336,-7-1-388,-11 12-704,8-3-1888,1 0-845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42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6997,'16'6'5068,"3"5"-4540,0 4-76,7-4-168,15 3-304,-6-5-312,3 2-268,10-2-344,-26-1-468,13-2-1568,19 8-1077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42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40 3760,'-19'-14'1320,"7"11"-931,-4 0-470,-10-8-1511,4 2 780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56.8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35 14853,'-15'-14'1284,"14"5"422,3 8-1491,0 0 1,1 0-1,-1 0 0,0 0 1,1 0-1,-1 0 0,1 0 1,-1 1-1,1-1 0,-1 1 1,4 0-1,10-2 131,-1 2-1,1 0 1,-1 0 0,1 2-1,-1 0 1,0 0-1,1 2 1,-1-1-1,-1 2 1,1 0 0,23 12-1,-29-12-274,0 1 0,0-1-1,0 1 1,-1 1 0,0 0-1,0 0 1,-1 0 0,0 1-1,7 10 1,-11-14-47,0 1-1,-1-1 1,1 1 0,-1-1-1,0 1 1,-1 0 0,1 0-1,-1 0 1,0 0 0,0 0-1,-1 0 1,1 0 0,-1 0-1,0 0 1,-1 0-1,1 0 1,-1 0 0,0 0-1,0 0 1,0 0 0,-1 0-1,0 0 1,0 0 0,0-1-1,0 1 1,-1-1 0,0 0-1,-4 6 1,-8 8 18,0 0 0,-1-2 1,-1 1-1,-30 20 0,45-35-42,-95 69-35,-6 6-1431,38-19-5194,58-46 839,23-10-3391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45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10117,'1'1'467,"0"0"1,0 1-1,0-1 0,1 0 1,-1 1-1,1-1 0,-1 0 0,0 0 1,1 0-1,0 0 0,-1-1 1,1 1-1,-1 0 0,1-1 1,0 1-1,0-1 0,-1 1 1,1-1-1,2 0 0,14 4-374,-13-1 94,0 0 0,0 0 0,0 0 0,0 1 0,-1-1 0,1 1-1,-1 0 1,5 6 0,21 17 312,17 5-573,28 17-3338,-19-24-5225,-40-19 2007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45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356 24 10845,'-25'-23'2124,"-1"23"-196,1 0-267,-7 0-257,4 0-316,2 3-228,7 0-172,-6 8-140,-13 6-116,25-8-124,-9 5-344,3 3-404,3 6-608,0-3-652,6 0-597,1-3-2503,3 6-3781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45.7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9217,'38'0'3836,"-35"0"-2162,0 1-224,7 2-781,0 0-1,0 0 1,0 2-1,11 5 0,24 11-10,62 19-2617,-96-37 978,0 0 0,24 3 0,16 4-1495,-49-9 2409,1 0 1,0-1 0,0 1 0,0-1-1,-1 0 1,1 1 0,0-1 0,0 0 0,0-1-1,0 1 1,-1 0 0,1-1 0,0 0 0,0 1-1,-1-1 1,1 0 0,0 0 0,-1-1 0,1 1-1,2-2 1,-4 2 130,2-1 1399,-3 1-1223,1-1 0,-1 1 0,1-1 0,0 1 1,-1-1-1,1 1 0,0 0 0,0-1 1,0 1-1,0 0 0,2-2 0,2-5 2741,-19 12-1549,-51 30-184,28-8-3624,35-24 812,-1 0-335,-29 10-4672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45.8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6269,'-15'9'4040,"21"2"-2340,0 4 3513,10-10-4405,3 4 272,0 2-896,-3-2-196,0 5-472,0-2-540,3-1-405,0-2-251,-3 2-2544,0 1-3233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46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312 0 7497,'12'15'7528,"-34"-10"-6700,3-2 301,-3 0-697,-4 3-340,4-1-512,0 1-441,-13-3-395,-25 3-424,9-6-2168,6 0-2609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46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9245,'16'20'2212,"10"-17"-184,-4 0-172,-6 11-251,0-2-269,3-6-344,19 5-212,-3-2-132,0 5-132,-1-3-100,5-2-140,2 2-296,3-8-484,1 3-640,-1-3-556,-25 0-641,16 2-2407,3-2-3721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46.4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0 9057,'-38'12'1748,"25"-1"1972,7 1-2820,-1-1 437,14 6-881,-1 1-288,10-1-640,19 0-349,-3-9-423,-16-2-496,18 3-2068,24 2-2509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46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6609,'0'20'1208,"3"0"2076,-3 0-2492,-3-6 844,16-2-1440,-1-1-372,11-16-1108,-1 5 132,-3-6-3216,0 0 607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46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15 114 6061,'-14'8'1920,"22"-15"1716,15-9-849,-9 7-4068,64-27 413,7-3-4049,-53 24 563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54.6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369 163 11453,'5'-43'2150,"-4"40"-1848,-1 1 0,0-1 0,0 0 0,-1 0 0,1 0 0,0 0 0,-1 1 0,0-1 0,0 0 0,0 0 0,0 1 0,0-1-1,0 1 1,-3-4 0,-2-6 986,-7-49 6714,13 58-4533,-7 20-2629,-44 110 196,-57 85-1036,70-145 0,4 2 0,-48 131 0,76-180 0,1 1 0,1 0 0,0 1 0,2-1 0,0 0 0,2 1 0,0-1 0,6 38 0,-3-44 0,0-1 0,1 0 0,1-1 0,0 1 0,1-1 0,0 0 0,1 0 0,1-1 0,0 0 0,0 0 0,1-1 0,1 0 0,0-1 0,11 10 0,2-2-606,0-2 0,0-1 0,2-1 0,0-1 0,0-2 0,1 0 0,0-1 0,1-2 0,0-1 0,1-1 0,-1-1 0,39 2 0,-19-5-1109,-1-2-1,1-2 1,-1-2 0,0-2-1,0-2 1,79-25 0,-43 3-8183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57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0 208 11317,'5'-6'511,"0"0"1,0 1-1,1 0 0,-1-1 0,1 2 1,0-1-1,1 1 0,-1 0 1,1 0-1,10-4 0,9-2 957,44-10 1,1-1-53,98-50 1158,-168 70-2508,0 1 1,0-1 0,0 0-1,-1 0 1,1 0 0,0 0-1,0 0 1,0 0 0,-1 0 0,1 0-1,-1 0 1,1 0 0,-1 0-1,1-1 1,-1 1 0,0 0 0,1 0-1,-1 0 1,0-2 0,-2 2 35,0 0 0,-1 0 0,1 0 0,-1 0 0,1 1 0,0-1 0,-1 1 0,1 0 0,-1 0 0,1 0 0,-5 0 0,-38 4 897,37-3-867,-10 2 128,0 0 1,1 1-1,-1 1 1,1 1-1,0 0 1,1 2-1,-1 0 1,2 0-1,-1 1 1,1 1-1,0 1 1,1 0-1,1 1 1,-1 0-1,2 1 1,0 1-1,1 0 1,0 0-1,-10 18 1,19-27-269,-1 1 1,1 0-1,0-1 1,1 1-1,-1 0 1,1 0-1,0 0 1,0 0-1,1 0 0,0 0 1,0 0-1,0 0 1,1 0-1,0 0 1,0 0-1,1 0 1,-1 0-1,1-1 0,1 1 1,-1 0-1,1-1 1,0 0-1,3 6 1,1-2-64,0 0-1,1 0 1,0-1 0,0 0 0,0 0 0,1 0 0,1-2 0,-1 1 0,1-1-1,0 0 1,14 5 0,18 6-1953,0-2 1,2-2-1,58 10 0,-67-18-2107,1-1 0,55-1 0,-47-6-4129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54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4 129 11573,'-4'-23'5465,"17"0"-4237,16-6-372,6 18-108,9 2-168,13-2-160,13-1-252,9 4-392,1 5-492,5 3-588,-5 9-600,-4 2-945,-9 6-1199,-1 6-2961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54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51 112 11161,'-51'17'8117,"61"-37"-6773,21-5-248,17 13-408,22 4-500,19-4-524,16-5-828,12 6-904,4-1-3601,6 1-4704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57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165 100 11429,'-6'-3'611,"0"0"0,0 0 0,0-1 0,1 0 0,-1 0 0,1-1 0,0 1 0,0-1 0,1 0-1,-5-7 1,4 6 605,-1 0-1,1 0 0,-1 0 1,0 0-1,-1 1 0,-10-6 0,15 9 1704,-19 38-1291,12-2-1275,3 0 0,1 1 0,-1 40 0,5-60-392,1 0 0,1-1 0,1 1 0,0-1 0,1 0 0,0 1 0,1-1 1,1-1-1,0 1 0,1-1 0,0 0 0,1 0 0,1 0 0,0-1 0,11 13 0,-7-11-287,1-1 1,1-1-1,0 0 0,0 0 0,1-2 0,1 0 1,0-1-1,0 0 0,0-1 0,1-1 0,30 8 1,-25-9-95,1-1 0,0-1 0,-1-1 0,1-1 0,28-1 0,-40-1 314,0-1 1,0 0 0,0-1-1,-1 0 1,1-1-1,0 0 1,-1-1 0,0 0-1,1 0 1,-2-1 0,1 0-1,15-12 1,-18 10 203,1 0-1,-2-1 1,11-13-1,9-10 946,-24 30 18,-22 6-57,18-4-960,-1 0-1,1 0 0,-1 0 1,1 0-1,-1 1 1,1-1-1,-1 1 0,1-1 1,0 1-1,0 0 0,0 0 1,0 0-1,0 0 1,0 0-1,1 0 0,-1 1 1,1-1-1,-1 1 1,1-1-1,0 1 0,0-1 1,0 1-1,0-1 0,1 1 1,-1 0-1,1 0 1,-1-1-1,1 1 0,0 0 1,0 0-1,1 0 1,-1-1-1,0 1 0,1 0 1,1 4-1,0 0-12,0 1 0,0-1-1,0 0 1,1 0 0,1 0-1,-1-1 1,1 1 0,0-1-1,0 0 1,1 0 0,0 0-1,11 9 1,-7-9-109,0 0 0,1-1 0,0 0 0,0-1 0,0 0 0,0-1 0,1 0 0,-1 0 0,1-1 0,0-1 0,-1 0 0,1 0 0,0-1 0,13-1-1,-6-1-22,0 0-1,-1-1 0,0 0 1,0-2-1,0 0 1,0-1-1,-1 0 0,19-11 1,-24 10 83,0-1 0,17-15 0,-26 21 57,10-30 60,-12 29-86,-1 0 1,1 0 0,-1 0 0,1 1-1,-1-1 1,0 0 0,0 0 0,0 0 0,0 1-1,-1-1 1,1 0 0,-1 1 0,0-1-1,-3-2 1,3 1 20,-13-18 154,2-1 0,0 0 1,-12-32-1,23 49-145,1 0 0,-1 0 0,1-1-1,1 1 1,-1 0 0,1-1 0,0 1 0,0-1 0,2-8 0,-1 15-39,0-1 0,0 1 0,1-1 1,-1 1-1,0 0 0,0 0 1,0-1-1,0 1 0,0 0 0,1 0 1,-1 0-1,0 0 0,0 0 1,0 0-1,0 0 0,1 1 0,0-1 1,-1 1-3,6 0 3,1 1 0,0 0 0,0 0 0,-1 1 0,1 0 0,-1 1 0,0-1-1,0 1 1,0 1 0,8 6 0,-3 0-5,0 0-1,-1 1 0,0 0 1,10 15-1,-12-15-37,-1 0-1,-1 0 1,0 1 0,0 0-1,6 19 1,-13-30 7,1 1 1,0-1 0,0 1-1,0-1 1,0 0 0,0 1-1,0-1 1,0 0-1,1 0 1,-1 0 0,1 0-1,-1 0 1,1 0 0,0 0-1,0-1 1,0 1 0,0-1-1,0 1 1,0-1 0,1 0-1,-1 1 1,0-1 0,1 0-1,2 0 1,1 0-36,-1-1 0,1 0 0,0 0 0,0 0 0,-1-1 0,1 0 0,0 0 0,-1-1 0,8-2 1,33-13-116,-35 12 163,0 1 0,0 0-1,1 0 1,0 1 0,-1 1-1,1 0 1,14-1 0,41 3 396,-63 0-147,-1 0-181,10-1-28,-8 1-3,0-1 0,0 1 0,-1-1 0,1 0 0,0 0 0,0-1 0,-1 1 0,1-1 0,-1 0 0,1 0 0,-1 0 0,0-1 0,6-4 0,51-37 899,-59 43-752,-2 2-159,1-1 0,-1 1-1,0-1 1,1 1-1,-1-1 1,1 1 0,-1-1-1,1 0 1,0 1-1,-1-1 1,1 0 0,-1 1-1,1-1 1,0 0 0,-1 0-1,1 1 1,-1-1-1,1 0 1,0 0 0,-1 0-1,1 0 1,0 0-1,-1 0 1,2 0 0,-1 0 1,1 0 1,-1 0 0,0 1 0,0-1 0,1 0 0,-1 1-1,0-1 1,0 0 0,0 1 0,0 0 0,0-1-1,0 1 1,2 1 0,0 2-67,0 1 0,0-1 0,0 0-1,0 0 1,1 0 0,-1-1 0,1 1 0,0-1-1,0 0 1,0 0 0,1 0 0,-1 0 0,1-1 0,-1 0-1,1 0 1,0 0 0,0 0 0,0-1 0,0 0-1,0 0 1,0 0 0,0-1 0,1 0 0,-1 0 0,0 0-1,6-1 1,0 0 7,0 0 0,0 0 0,0-1 0,0-1-1,0 0 1,0 0 0,-1-1 0,0 0 0,1-1 0,8-6 0,-5 1 567,-13 9-454,0 0-1,0 0 1,0 0 0,0 0-1,0 1 1,0-1 0,0 0-1,0 1 1,0-1 0,0 1-1,1-1 1,-1 1 0,0 0 0,0-1-1,1 1 1,-1 0 0,0 0-1,0 0 1,1 0 0,-1 0-1,0 0 1,0 0 0,3 1-1,46 8 98,-30-5-396,-1 0 0,1-2 0,0 0 0,0-1 0,34-3 1,-43 0 125,14-1 176,-1-1 0,37-12 1,-58 15 512,9-4-125,-11 4-432,0 1 1,-1-1 0,1 1 0,0-1-1,0 1 1,0-1 0,0 1-1,0-1 1,0 1 0,0 0 0,0-1-1,0 1 1,0 0 0,0 0-1,0 0 1,0 0 0,0 0 0,0 0-1,0 0 1,0 0 0,0 0-1,1 1 1,41 11 228,-17-4-70,44 7 1,-61-14-220,0 0-1,0 0 1,0-1 0,0-1 0,0 1-1,0-2 1,0 1 0,0-1-1,9-3 1,-10 1 4,1 1-1,0 1 1,-1 0-1,1 0 1,0 1-1,17-1 0,-19 3 56,-1-1 0,1 2-1,-1-1 1,0 1-1,0-1 1,0 2-1,0-1 1,0 1 0,0 0-1,6 5 1,5 1-118,1 0-1,-1-1 1,1 0 0,1-2 0,-1 0 0,1-1 0,0-1 0,0-1 0,26 1-1,16-2-1710,101-11-1,-112 2 878,64-18 1,-62 13 494,-37 8 418,7 0 286,1-1 0,-2-2 1,1 0-1,22-11 1,-42 17 1577,-3-2-1653,-1 1 1,1-1-1,-1 0 0,0 1 0,0 0 1,0-1-1,-4-2 0,-2 5-70,1 0 0,-1 1 1,1-1-1,-1 2 0,-12 3 0,17-4-35,1 6 71,1-5-148,0 0 0,0 0 1,1 0-1,-1 0 1,1 0-1,-1 0 0,1 0 1,0 0-1,0 0 0,0 4 1,8-1-51,0 0 0,0 0 0,0-1 0,1 0 0,-1 0 0,1-1 0,0 0 0,0-1 0,0 0 0,1 0 0,-1-1 0,0 0 0,15-1 0,-22-1 47,1 0 0,-1 1 0,0-1 1,1 0-1,-1-1 0,0 1 0,0 0 0,0-1 0,0 1 0,0-1 0,0 1 0,2-4 0,-2 3 26,1 0 96,0-35 438,-3 34-48,1-17-104,-1 19-400,0-1 0,0 1-1,0 0 1,1 0 0,-1 0 0,1-1-1,-1 1 1,1 0 0,-1 0-1,1 0 1,-1 0 0,1 0 0,0 0-1,0 0 1,0 0 0,-1 0 0,1 0-1,0 0 1,0 1 0,0-1 0,2-1-1,0 1 5,0 0 0,0-1 0,0 1 0,0 0 0,1 0 0,-1 1 0,0-1 0,4 1 0,8-1 9,0 2-1,27 3 1,-16 0-27,-1 1 1,0 1-1,0 1 0,0 1 0,-1 1 1,0 2-1,-1 0 0,0 1 1,25 19-1,-45-29-2,0 1 1,1 0-1,-2 0 1,1 1-1,0-1 1,-1 0-1,1 1 1,-1-1-1,0 1 1,-1 0-1,1 0 0,0 0 1,-1 0-1,2 7 1,-1 3-3,-1 0 1,1 29-1,-2-6-51,0-35 41,1 0 0,-1-1 0,0 1 0,0-1 0,1 1 0,-1-1 0,1 1 0,0-1 0,-1 1 0,1-1 0,0 1 0,0-1 1,0 0-1,0 1 0,0-1 0,0 0 0,0 0 0,0 0 0,0 0 0,1 0 0,1 2 0,1-2-26,-1 0-1,0 1 1,1-1 0,-1 0 0,1 0-1,-1-1 1,1 1 0,-1-1 0,7 0-1,0 0-30,1-1-1,-1-1 1,0 0-1,0 0 0,0-1 1,16-6-1,-11 2 70,0-1 0,-1 0 0,0-1 0,0-1 0,-1 0 0,0-1 0,-1 0 0,0-1 0,-1 0 0,0-1 0,12-20 0,-14 18 192,1 1 1,0 0-1,0 1 1,2 0-1,0 0 1,0 1-1,1 1 1,0 0-1,20-12 1,-30 23-166,-1-1 0,1 0 0,-1 1 0,1-1 0,0 1 0,-1 0 0,1 0 1,0 0-1,0 0 0,-1 0 0,1 0 0,0 1 0,-1 0 0,1-1 0,-1 1 1,1 0-1,-1 0 0,1 0 0,-1 1 0,0-1 0,1 0 0,-1 1 1,0 0-1,0-1 0,3 4 0,-4-2 9,1-1 0,-1 1 1,1 0-1,-1 0 0,0 0 0,0 0 1,0 0-1,-1 0 0,1 0 0,-1 0 1,1 0-1,-1 6 0,-8 44 307,0-7-342,4-21 0,3-6 0,2-17 0,0 0 0,0 0 0,-1 0 0,1 0 0,0 0 0,1-1 1,-1 1-1,0 0 0,1-1 0,-1 1 0,0-1 0,1 1 0,0-1 0,-1 0 0,1 0 0,0 0 0,0 0 0,-1 0 0,1 0 1,0 0-1,0 0 0,0-1 0,3 1 0,5 1-1,0 0 0,0-1-1,15 0 1,-11 0-4,25 0-200,1-1 0,-1-3 0,0 0-1,-1-3 1,1-1 0,-1-2 0,0-2 0,-1-1 0,49-23-1,-74 28 224,0 0-1,-1 0 0,0-1 0,0-1 0,0 0 1,-1-1-1,-1 1 0,0-2 0,0 0 0,-1 0 0,0 0 1,8-16-1,-7 11 347,1-1-1,20-25 1,-28 40-263,5-10 42,22-23 143,-27 33-174,-3 2-443,1 1 339,-1-1-1,0 0 0,1 0 1,-1 1-1,1-1 1,-1 0-1,0 1 1,1-1-1,-1 1 1,1-1-1,-1 0 0,1 1 1,-1-1-1,1 1 1,0 0-1,-1-1 1,1 1-1,-1-1 1,1 1-1,-1 1 1,-4 5 177,-3-17-93,-2-1-92,7 11 0,0-1 0,0 1 0,0 0 0,0 0 0,-1 0 0,1 0 0,0 0 0,0 1 0,0-1 0,0 1 0,0 0 0,0 0 0,0 0 0,0 0 0,1 1 0,-1-1 0,-3 3 0,-44 34 0,48-37 0,-8 8 0,1 0 0,0 0 0,1 1 0,0 0 0,0 1 0,1 0 0,1 0 0,-1 0 0,2 1 0,0 0 0,-6 20 0,10-26 0,0 0 0,1 0 0,0 1 0,0-1 0,0 0 0,1 0 0,0 0 0,0 0 0,1 0 0,-1 0 0,1 0 0,0 0 0,1 0 0,0-1 0,0 1 0,0-1 0,0 0 0,1 0 0,0 0 0,0 0 0,0-1 0,1 0 0,9 8 0,-3-6-182,0 0 0,0-1 0,0 0 1,0-1-1,1 0 0,22 4 0,80 7-2253,-85-12 1831,204 6-6231,-76-14-1497,-50-2-1972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57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112 227 16730,'-71'-2'3015,"70"2"-2738,-1 0 0,0 0-1,0 0 1,1-1 0,-1 1 0,0-1-1,1 1 1,-1-1 0,1 1 0,-1-1-1,1 0 1,-1 0 0,1 0 0,-1 0-1,1 0 1,0 0 0,-1 0-1,1 0 1,0-1 0,0 1 0,0 0-1,-1-3 1,-5-3 3919,10 5-2510,8-5-1598,-1 1 1,1 1-1,1-1 1,-1 2-1,1 0 1,23-6 0,83-9 62,-65 12-147,562-87-12018,-484 70 3167,-76 15-75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59.4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10 143 11177,'-9'-40'6509,"18"17"-5465,1 3-284,18 9-144,23-7-124,-6 7-148,9 2-256,6 1-332,7 5-320,-4 6-564,4 5-424,-4 4-261,-12 5-547,-6-3-1512,-10 15-2641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59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159 119 11421,'1'-6'743,"1"0"0,-1 0 0,0 1 0,0-1 0,-1-11 0,1-2 1297,0 16-1631,0 1 1,-1-1-1,1 1 1,0-1-1,0 1 1,0 0-1,1 0 1,2-5-1,-3 6-24,0-5 2581,-13-14 4652,-1 96-7542,-2-1 0,-38 108 0,27-99-76,-26 140 1,48-196-5,1 0 1,2 1-1,0-1 1,2 0-1,1 1 1,2-1-1,0 0 1,2 0-1,10 30 1,-10-42-74,1 1 1,1-1-1,0 0 0,1-1 0,1 0 1,0-1-1,1 0 0,1 0 1,25 23-1,-18-22-185,1 0-1,0-1 1,1-1 0,1-1 0,0-1-1,38 14 1,-23-14-147,0-1 1,0-1-1,1-3 0,0-1 1,0-1-1,0-3 0,0-1 0,1-1 1,45-9-1,17-12-4394,-35 0-1384,11-13-5916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59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0 126 8785,'32'-34'6724,"-19"17"-5099,-1 3-325,11 2-332,15-2-204,6 2-164,16 4-228,10 2-236,6 0-540,13 4-632,0 2-660,175 22-13458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47.6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0 10321,'-1'0'305,"0"1"0,1-1 0,-1 0 0,0 1 0,0-1 0,0 1 0,0-1 0,1 1 0,-1-1 0,0 1 0,0 0 0,1-1 0,-1 1 0,1 0 0,-1-1 0,0 2 0,5 10 8091,4 4-8144,0 18 1461,-6-24-1463,1 0-1,-1 0 1,2-1-1,-1 1 1,10 17 0,0-7-275,0 0 1,2-1-1,29 31 1,-33-39-1008,2 0 0,-1-1 0,26 15 0,-30-20-139,0-1-1,0 0 1,1 0 0,-1-1 0,11 3-1,-17-5 997,0-1 0,-1 0 0,1 1 0,0-1-1,0 0 1,-1 0 0,1 0 0,0 0-1,0-1 1,-1 1 0,1 0 0,0-1 0,-1 1-1,1-1 1,0 1 0,-1-1 0,1 0-1,-1 0 1,1 0 0,-1 0 0,0 0-1,1 0 1,-1 0 0,0 0 0,1-1 0,-1 1-1,0 0 1,0-1 0,0 1 0,0-1-1,-1 1 1,2-4 0,3-7 95,-1 0 1,-1 0-1,0 0 1,0 0-1,-1 0 1,-1-1-1,0-18 1,-2 16 951,0 0 0,-1 0 1,0 0-1,-2 0 0,-7-23 1,11 36-760,-1 1 0,1 0 0,-1-1 0,0 1 0,1 0 0,-1-1 0,0 1 0,0 0 0,1 0 0,-1 0 0,0-1 0,0 1 0,0 0 0,-1 0-1,1 1 1,0-1 0,0 0 0,0 0 0,-1 0 0,1 1 0,0-1 0,-1 1 0,1-1 0,-2 0 0,0 1-12,0 0 0,1 1 0,-1-1-1,1 0 1,-1 1 0,1-1 0,-1 1-1,1 0 1,-1 0 0,1 0 0,-1 0-1,-2 3 1,-7 4 101,0 0 0,1 1-1,-18 19 1,26-24-87,-100 108-4339,65-68-1911,15-14-505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49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11825,'0'0'4388,"9"17"-3107,1-2-277,-1-1-248,14 15-152,-1-7-116,6 4-292,1 0-88,3 2-292,-1 1-372,-5-6-556,-1-3-420,4 0-189,-13-12-323,3 4-1864,3-1-2701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49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445 6 6981,'-42'3'1836,"23"-9"-12,3 3 1400,-3 6-1784,0 0-247,0 6-329,0-4-56,-3 4-184,-16 8-152,13-3-112,-4 3-296,-3 1-428,4-1-708,2 0-652,-6 3-1005,1 3-1259,2 2-2841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57.4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61 609 9349,'-43'-63'1567,"40"60"-1265,1-1 1,0 1-1,1-1 1,-1 0-1,1 0 1,-1 1-1,1-1 1,0 0-1,0 0 1,1-1-1,0 1 1,-1 0 0,1 0-1,0 0 1,1-4-1,-2-23 2020,1 29-2183,0 1-1,0-1 0,-1 1 0,1-1 0,0 0 0,1 1 1,-1-1-1,0 0 0,0 1 0,1-1 0,-1 0 1,1 1-1,-1-1 0,1 1 0,0-1 0,0 1 0,0 0 1,-1-1-1,1 1 0,1 0 0,-1-1 0,0 1 1,0 0-1,2-1 0,2-4 391,2 5 551,9 7-874,-1 0 1,0 0-1,-1 1 0,1 1 0,-1 1 0,-1 0 1,0 0-1,0 2 0,-1-1 0,0 2 0,-1 0 1,0 0-1,-1 1 0,0 0 0,-1 0 1,12 25-1,-10-18-82,-1 0 0,-2 1 0,0 0 0,0 1 0,7 41 0,-13-47 0,-1-1-1,0 1 0,-1-1 1,-1 1-1,0-1 0,-1 1 0,-1-1 1,0 0-1,-8 23 0,7-29 214,-1 1 1,0-1-1,-1 0 0,0 0 0,-9 10 0,5-6 302,9-13-585,0 1 0,1-1 0,-1 0 0,0 0 0,0 1 0,0-1 0,0 0 0,0 0 0,0 0 0,0 0 1,0 0-1,1-1 0,-1 1 0,0 0 0,0 0 0,0-1 0,0 1 0,0 0 0,1-1 0,-1 1 0,-1-1 0,1 0 62,0 1-110,0-1-1,-1 1 1,1-1 0,0 1 0,0-1 0,0 0 0,0 1 0,0-1-1,0 0 1,0 0 0,0 0 0,0 0 0,1 0 0,-1 0 0,0 0-1,0 0 1,1 0 0,-1 0 0,1 0 0,-1 0 0,1-1 0,-1-1-1,0-1 2,1 0-1,-1-1 0,1 1 0,0 0 0,0-1 0,0 1 0,1-5 0,3-9-9,1 0 1,9-24-1,8-16-863,61-107 1,49-47-2411,-81 134 2240,66-99-4836,-31 63-1850,-20 40-2424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47.9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49 8193,'-5'10'826,"-1"4"145,4-3 7962,26-14-7092,37-4-860,129-16-1023,-133 14-3757,68-21-1,-102 23-608,9 3-2304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48.0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376 29 6285,'-58'0'2124,"43"-11"-20,5 2-284,1 1 1604,-20 8-2051,7 3-261,6 2-284,0 1-184,-9 11-152,-10 3-88,19-11-336,0 5-428,-9 15-624,2-9-584,1 2-569,0 4-2415,6-3-3541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48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0 6121,'-26'43'3328,"23"-26"-1860,3 1 984,10-4-1532,-1 0-176,7-2-156,0 2-100,-7-3-107,4 4-65,3-7-604,3 6-429,3-8-363,0 0-292,7-3-640,12 0-1336,-3 5-1657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48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109 123 4280,'-30'-15'1143,"30"15"-1097,0 0 1,0-1-1,-1 1 0,1 0 1,0-1-1,-1 1 0,1 0 1,0-1-1,0 1 0,0 0 1,-1-1-1,1 1 0,0 0 1,0-1-1,0 1 0,0-1 1,0 1-1,0-1 0,0 1 1,0 0-1,0-1 0,0 1 0,0-1 1,0 1-1,0 0 0,0-1 1,0 1-1,0-1 0,1 1 1,-1 0-1,0-1 0,8-16 528,-6 12 178,3-4-222,0 0 0,0 1 0,9-13-1,-12 19-49,-2 1-465,0 1 1,0-1-1,1 0 0,-1 0 0,-1 0 0,1 0 0,0 0 0,0 0 1,0 0-1,0 1 0,-1-1 0,1 0 0,0 0 0,-1 0 0,1 0 1,0 1-1,-1-1 0,1 0 0,-1 0 0,1 1 0,-1-1 0,0 0 1,1 1-1,-1-1 0,0 1 0,1-1 0,-1 1 0,0-1 0,0 1 0,0-1 1,1 1-1,-1 0 0,0-1 0,0 1 0,0 0 0,0 0 0,0 0 1,0-1-1,0 1 0,-1 0 0,-2 2-44,-1-1 0,1 1-1,0 0 1,-1 0 0,1 1 0,0-1-1,-5 5 1,-6 5-537,-14 9-3572,17-15 609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48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6 6289,'-26'9'7704,"14"-15"-10756,-1-3-192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49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12793,'0'-3'2115,"4"-28"12072,-1 31-13409,19 5-416,0 1 1,-1 1 0,0 0-1,0 2 1,21 12-1,54 21-1273,-46-23-851,22 6-1737,-22-9-2226,-26-11 123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49.8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21 13257,'-4'0'425,"0"0"0,0 0 0,-1-1 0,1 1 1,0-1-1,0 0 0,0 0 0,0-1 0,0 1 0,0-1 0,0 0 0,-10-7 5138,-5 9-1811,14 0-3410,0 0 0,0 1 0,0 0 0,0 0 0,0 0 0,0 1 0,1-1-1,-1 1 1,1 0 0,-1 1 0,1-1 0,-1 1 0,-6 6 0,-17 19-1656,7 4-4130,-1-3-7221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50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 12769,'0'0'6189,"23"0"-5289,-4 6-224,3-9-232,0 3-404,3-5-536,20-1-696,-29 3-516,12-6-857,4 4-1791,3 5-3361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50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49 192 11773,'-18'-25'8456,"-11"-25"-3760,29 48-4668,0 1 0,-1 0 0,1 0 0,0-1 0,0 1 0,0 0 0,0 0 0,0 0 0,0-1 0,0 1 0,0 0 0,1 0 0,-1-1 0,0 1 0,1 0 0,-1 0 0,1 0 0,-1 0 0,1 0 0,0-1 0,13-20-959,-6 13 407,-6 7-71,-1-1-39,25-49-3021,-25 50 3228,24 13-3454,-18-8-2713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5:50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75 6793,'-4'3'846,"-7"7"-666,7-3 7830,-1-25-5507,4 17-2432,1-1 0,-1 1 1,0 0-1,1 0 0,-1-1 0,1 1 0,0 0 0,-1 0 0,1-1 0,0 1 0,0 0 0,0-1 0,0 1 0,0 0 0,0-1 0,0 1 0,1-2 0,2-6-1182,0-10-8229,-3 13 8987,0-12-5470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58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89 12397,'35'-66'1632,"-25"58"-288,15-1-271,4 3-465,2 6-596,27 12-853,-8 2-459,7 12-704,4 11-1752,2 15-2425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00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2384 1128 5328,'4'-5'691,"1"-1"-1,-1 0 0,-1 1 0,1-2 1,-1 1-1,0 0 0,-1-1 0,0 1 1,0-1-1,0 0 0,0 0 0,-1 1 0,-1-1 1,1 0-1,-1-12 0,-2-12 567,-1 1 0,-8-38 0,8 48-1001,-9-37 342,-2 0 1,-3 1-1,-2 1 0,-34-70 0,46 111-549,-1 0 0,-1 0-1,0 1 1,-1 0 0,0 1-1,-1 0 1,-1 1 0,1 0-1,-2 1 1,0 0 0,0 0-1,-21-10 1,16 12-23,-1 0 1,0 1-1,0 0 0,-1 2 1,0 0-1,0 2 0,0 0 1,0 1-1,-31 1 0,-2 4 195,-1 3 0,1 1 0,-1 3-1,2 3 1,-86 31 0,13 8 423,-128 72 1,158-71-274,2 3-1,2 5 1,4 3 0,2 4 0,-134 140 0,171-154-206,2 2 1,2 1-1,3 3 1,2 1-1,4 2 1,2 1-1,3 2 1,2 1-1,-30 118 0,42-107-48,3 1-1,3 0 0,4 0 0,4 1 0,10 118 0,0-127-78,3-1-1,3 0 0,3-1 0,3-1 0,3-1 0,45 91 0,-51-126-25,2-1-1,1 0 1,1-2 0,1 0-1,2-1 1,1-2 0,44 37-1,-33-35-15,0-2-1,2-2 0,1-1 0,0-2 1,76 28-1,-29-21-72,1-3 0,2-4 0,0-4 0,1-4 0,0-4 0,170-5 0,-133-12-209,-1-6-1,0-6 0,-2-4 0,164-56 0,-198 49 109,-1-4-1,-3-3 1,-1-4-1,-2-4 1,-2-4-1,-2-3 1,-2-3-1,-4-4 1,-1-3-1,-4-3 1,-3-2 0,-2-4-1,-4-2 1,49-82-1,-51 61 119,-5-2 1,53-134-1,-81 166 176,-3-2 0,-3 0 0,-3-1 0,12-125 1,-22 108 102,-4 0 0,-4 0 1,-3 0-1,-31-148 0,22 171-115,-3 2-1,-2 0 0,-3 1 1,-3 1-1,-2 2 0,-2 0 1,-42-56-1,38 67-23,-1 2-1,-3 1 1,-1 2-1,-2 1 1,-1 3-1,-3 1 1,-85-52-1,96 68-103,-1 2 0,0 0 0,-1 3 0,-1 1 0,0 2 0,-1 1 0,0 2 0,-1 1 0,1 3 0,-1 1 0,0 1-1,-42 5 1,57 0-255,1 1 0,0 0 0,1 2 0,-1 1 0,1 1-1,1 1 1,-1 0 0,1 2 0,1 0 0,0 2 0,-21 17-1,19-12-736,0 2 0,2 0 0,-24 30 0,23-23-1754,1 1 0,-24 47 0,-7 31-8321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01.4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6 318 10941,'-1'0'269,"1"-1"1,-1 1-1,1-1 0,-1 1 0,1-1 1,0 0-1,-1 1 0,1-1 1,0 1-1,-1-1 0,1 0 0,0 1 1,0-1-1,-1 0 0,1 1 1,0-1-1,0 0 0,0 0 1,0 1-1,0-1 0,0 0 0,0 1 1,0-1-1,0 0 0,1 1 1,-1-1-1,0 0 0,0 1 0,0-1 1,1 0-1,-1 1 0,1-2 1,7-6 816,-7 7 391,1 4-113,67 151 2863,27 86-2690,-66-166-1155,-14-32-147,3-2-1,36 61 0,-45-85-52,1-1 0,1 0 0,0 0 1,1-1-1,1-1 0,0 0 0,1-1 0,26 16 0,-32-23-159,1-1 1,-1 0-1,1-1 0,0 0 1,0-1-1,0 0 0,0 0 1,1-1-1,-1 0 1,0-1-1,0 0 0,1-1 1,-1 0-1,0-1 0,0 0 1,13-4-1,12-5 9,0-2-1,-1-1 1,39-23 0,62-43-32,208-164 0,-83 32-1175,-2 3-1276,13 23 216,-239 168-1,52-22-1,-62 32-1917,36-9 0,-11 10-6987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01.7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14 13881,'-1'2'24,"-76"180"3465,50-119-475,16-40-2059,1 0 0,2 1 1,0 0-1,-6 29 0,13-45-831,0-1 1,1 0-1,0 1 1,0-1-1,0 0 0,1 1 1,0-1-1,1 0 0,-1 1 1,1-1-1,1 0 1,-1 0-1,1-1 0,1 1 1,-1 0-1,1-1 0,0 0 1,9 10-1,-1-4-25,0 0 0,1-1 0,1-1 0,0 0 0,0-1 0,1 0 0,0-1 0,0-1 0,1 0 0,0-1 0,0-1 0,0-1 0,31 5 0,-6-4-11,0-1-1,0-2 1,1-2 0,64-9 0,-42-1-66,-1-3 0,0-3 0,-1-2 0,-1-3 0,103-52 0,-60 17-1023,-3-4 0,118-93 0,-55 15-1919,-113 90-569,-3-1-3624,-32 32-2882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57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96 291 14701,'-4'22'1700,"2"1"0,0-1 0,2 1-1,0-1 1,2 1 0,8 42-1,-1-25 325,2 1 0,32 72-1,-33-91-1992,1-1-1,1 0 0,21 29 0,-25-40-33,1 0 0,-1 0 0,1-1 0,1 0 0,0 0 0,0-2 0,22 14 0,-25-18 3,1 0 0,-1-1 0,1 1 0,-1-2 0,1 1 0,-1-1 0,1 0 0,0-1 0,0 1 0,0-2 0,-1 1 0,1-1 0,0 0 0,14-5 0,-13 4 0,-1-1 0,0-1 0,0 1 0,-1-1 0,1-1 0,-1 1 0,0-1 0,0-1 0,0 1 0,-1-1 0,8-9 0,-5 5 0,-1-1 0,-1 0 0,0 0 0,0-1 0,-2 0 0,10-23 0,-9 14 0,0-1 0,-2 1 0,0-1 0,-1 0 0,-2 0 0,0 0 0,-1 0 0,-6-38 0,1 33 0,-1 2 0,-2-1 0,-1 1 0,-1 0 0,-1 1 0,-1 0 0,0 0 0,-2 2 0,-1 0 0,-1 0 0,-1 2 0,-1 0 0,0 0 0,-2 2 0,0 1 0,-1 0 0,-1 1 0,0 2 0,-1 0 0,0 1 0,-1 2 0,-1 0 0,0 2 0,-36-10 0,53 17-200,1 0 0,-1 1 0,0-1 0,0 1 0,0 1 1,1 0-1,-1 0 0,0 0 0,0 1 0,0 0 0,1 1 0,-1 0 0,1 0 0,-1 0 0,1 1 0,0 0 0,0 1 1,-8 4-1,13-7-115,1 1 0,0-1 1,-1 1-1,1-1 0,0 0 0,0 1 1,0 0-1,0-1 0,0 1 1,0 0-1,0 0 0,0-1 1,1 1-1,-1 0 0,1 0 1,-1 0-1,1 0 0,0 0 0,0 0 1,0 0-1,0-1 0,0 3 1,1 1-687,0 1 0,0-1 0,0-1 0,1 1 0,-1 0 1,5 7-1,22 27-10740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3:57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153 110 15097,'-67'-29'2845,"38"18"-673,7 2-308,3 3 1720,10-8-3284,2 3-600,17-4-5124,2 1-557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02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1 658 6617,'29'-17'1597,"-28"17"-1439,0-1 0,0 1-1,-1-1 1,1 0 0,0 1 0,0-1-1,-1 0 1,1 0 0,0 0-1,-1 0 1,1 0 0,-1 0 0,1 1-1,-1-1 1,1 0 0,-1 0 0,0 0-1,0-1 1,1 1 0,-1-1 0,4-10 1190,1 8-516,1 0 0,-1 1 0,1-1 0,-1 1 0,1 0 1,0 1-1,0 0 0,9-3 0,20-8 4990,-25 44-2713,-4-8-2701,-1 0 0,0 1 0,-2 0 0,-1-1 0,-1 1 1,-4 39-1,3 18 207,0-66-615,1-1 0,1 0 0,1 1 0,0-1 0,0 0 0,2-1 0,6 17 0,-8-23 0,1-1 0,-1 1 0,1-1 0,1 0 0,-1 0 0,1-1 0,0 1 0,0-1 0,0 0 0,1-1 0,-1 1 0,1-1 0,0 0 0,1-1 0,11 6 0,-2-3 0,1-2 0,0 0 0,0 0 0,0-2 0,1 0 0,25-1 0,107-13 0,187-52 0,-2-28 0,-298 82 0,175-55-395,-2-8-1,-4-10 1,-3-8 0,-5-10 0,189-127-1,-327 186-2136,58-51 0,-82 60-2268,32-38-1,-16 7-7945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03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20 9113,'0'0'94,"1"0"-1,-1 0 1,1 1 0,-1-1 0,1 0 0,-1 0 0,1 0-1,-1-1 1,1 1 0,-1 0 0,1 0 0,-1 0 0,1 0-1,-1 0 1,1-1 0,-1 1 0,0 0 0,1 0 0,-1-1-1,1 1 1,-1 0 0,0-1 0,1 1 0,-1 0 0,1-1-1,-1 1 1,0-1 0,-10-6 2984,-2-1 3606,13 12-6175,4 12-63,-2 1-1,0 0 0,-1 1 1,0-1-1,-2 0 0,-1 24 1,-19 113 1660,1-3-738,16-79-430,9 111 0,-3-153-626,2 0-1,1 0 0,1 0 1,2-1-1,0 0 1,20 37-1,-24-55-302,1-1-1,1 0 1,0 0-1,0 0 1,1-1 0,0-1-1,0 1 1,1-1 0,0 0-1,1-1 1,14 8-1,-9-6-4,1-2-1,0 0 1,0-1-1,1-1 1,0 0-1,0-1 1,18 1-1,19-1-9,0-3 0,1-2 1,107-16-1,194-45 6,368-112 0,-15-60 0,-11-41 0,-625 246 0,138-55 0,-194 79-77,-14 4-313,-5 14-1537,1-1 1003,-2 0 0,1-1 0,-2 1 1,-5 16-1,-2 2-2387,10-27 2702,0 0 0,-1 1 0,1-1 0,-1 0 0,0 0 0,0-1 0,0 1 0,0 0 0,-3 2 0,-6 8-4324,1 2-3503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05.2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23 9897,'-2'-3'8271,"-15"-16"4167,16 19-12395,0 0-1,0 1 0,-1-1 1,1 0-1,0 1 1,0-1-1,0 1 1,0-1-1,0 1 1,0 0-1,0-1 1,0 1-1,0 0 0,1 0 1,-1-1-1,0 1 1,0 0-1,1 0 1,-1 0-1,0 0 1,1 0-1,-1 0 0,1 0 1,-1 0-1,1 1 1,0-1-1,-1 0 1,1 0-1,0 0 1,0 2-1,1 2 75,0-1 0,0 1 0,1 0 1,0-1-1,0 1 0,4 7 0,-1-3-92,8 17-25,1 0 0,1-1 0,1 0 0,1-2 0,1 0 0,38 36 0,-28-31 0,-28-27 0,1 0 0,-1 0 0,1 0 0,-1 0 0,1 0 0,0 0 0,0 0 0,-1-1 0,1 1 0,0 0 0,0 0 0,0-1 0,0 1 0,0-1 0,0 1 0,0-1 0,0 1 0,0-1 0,0 1 0,0-1 0,0 0 0,0 0 0,1 1 0,-1-1 0,0 0 0,0 0 0,2 0 0,1-1 0,0 2 0,-1-1 0,1 1 0,-1-1 0,1 0 0,-1-1 0,1 1 0,-1 0 0,1-1 0,-1 0 0,1 0 0,-1 0 0,0 0 0,6-3 0,39-28 0,-41 26 0,0 0 0,0 1 0,1 0 0,0 0 0,0 1 0,14-5 0,-8 5 0,1 1 0,0 1 0,0 0 0,0 2 0,0-1 0,21 3 0,87 20 0,-25-3 0,-79-16 0,0 0 0,0-1 0,0-1 0,1-1 0,-1-1 0,0-1 0,34-6 0,-27 0 0,0 2 0,1 1 0,0 0 0,0 3 0,0 0 0,0 1 0,0 2 0,0 1 0,31 6 0,-7 3 0,-35-7 0,-15-4 0,-1 1 0,1-1 0,-1 0 0,1 0 0,-1 1 1,1-1-1,-1 0 0,1 0 0,-1 0 0,1 0 0,0 0 0,-1 1 0,1-1 0,-1 0 0,1 0 0,-1 0 0,1-1 1,0 1-1,-1 0 0,1 0 0,-1 0 0,1 0 0,-1 0 0,1-1 0,-1 1 0,1 0 0,-1-1 0,2 1 0,-11-20-7,5 14 2,3 5-19,-1 0 0,0 0-1,0 0 1,0 0 0,0 0 0,0 1 0,0-1-1,0 1 1,0 0 0,0-1 0,0 1-1,0 0 1,0 0 0,-1 0 0,-1 1 0,3 0 27,1 0 0,-1 0-1,0 0 1,1 0 0,-1 1 0,1-1 0,0 0 0,-1 0 0,1 0 0,0 1 0,0-1 0,-1 0 0,1 0 0,0 1 0,0-1 0,1 0 0,-1 0 0,0 1-1,0-1 1,0 0 0,1 0 0,-1 0 0,2 2 0,-1 0-1,1-1 0,0 0 0,0 0 0,1 0 0,-1 0 0,0 0 0,1-1 0,-1 1 0,1-1 0,4 2 0,3 2-52,1 0 1,0-1-1,0-1 0,0 0 0,1 0 0,-1-1 1,1 0-1,-1-1 0,1-1 0,18-1 0,0-3-141,1-1 0,46-15 0,-24 5 229,-46 13 21,1 1 1,-1-1-1,1 1 1,0 1-1,-1-1 1,1 1-1,0 1 1,-1-1-1,1 2 1,-1-1-1,14 4 1,-8 1 52,0 0 1,0 0-1,-1 1 0,0 1 1,19 15-1,86 77-112,-117-99 2,1 0 0,0-1 0,0 1-1,-1 0 1,1 0 0,0-1 0,0 1 0,0-1 0,0 1 0,0 0 0,0-1-1,0 0 1,0 1 0,0-1 0,0 0 0,0 1 0,0-1 0,0 0 0,0 0-1,2 0 1,3-7-121,-5 6 38,8-9-799,0-1 1,-1 0 0,0-1 0,-1 1 0,0-2-1,0 1 1,-2-1 0,0 0 0,4-13-1,13-28-3375,-1 7-2058,1 3-3948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05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69 11153,'-22'-40'1828,"25"20"2881,-22 17-3649,3-3 724,45 12-11025,12 5 932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05.4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6 13457,'-36'-5'3309,"35"5"-3207,1 0 1,-1 0 0,1 0 0,-1 0 0,1 0 0,-1 0 0,1 0 0,-1 0 0,1 1 0,-1-1 0,1 0 0,-1 0 0,1 0 0,0 1-1,-1-1 1,1 0 0,-1 1 0,1-1 0,0 0 0,-1 1 0,1-1 0,0 0 0,-1 1 0,1-1 0,0 1 0,-1-1 0,1 1 0,0-1 0,0 1-1,0-1 1,0 1 0,-1-1 0,1 1 0,0-1 0,0 1 0,0-1 0,0 1 0,0-1 0,0 1 0,0-1 0,0 1 0,0-1 0,1 1-1,8 25 2941,-6-18-1731,109 274 5022,-76-196-5550,-3-10-4613,4-1-1,46 69 1,-42-86-3181,5-6-4275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57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1 164 15289,'4'-3'132,"6"-2"3975,-1 18 154,73 136 4019,12 78-7663,8 16-536,-93-223-81,1-2 0,1 0 0,1 0 0,0-1 0,1 0 0,1-1 0,20 18 0,-29-29 0,0-1 0,0 0 0,0-1 0,1 1 0,0-1 0,-1 0 0,1-1 0,0 1 0,0-1 0,0 0 0,1-1 0,-1 1 0,0-1 0,1-1 0,-1 1 0,1-1 0,-1 0 0,1 0 0,-1-1 0,0 0 0,1 0 0,-1-1 0,0 1 0,0-1 0,0-1 0,0 1 0,10-6 0,1-4 0,1 0 0,-1 0 0,-1-2 0,-1 0 0,0-1 0,0 0 0,-2-1 0,15-23 0,6-12 0,40-86 0,-9-3-1161,51-94-4946,-96 200 4387,2 0 0,1 1 0,2 2-1,45-45 1,-19 31-12194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05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38 281 16149,'-19'-40'3117,"13"20"-205,-4 0-112,10 0-311,-3 0-473,6 5-252,4-2-332,-4-6-1344,3 3-88,4 0 0,-1 3 0,1 3 0,3-1-344,9 10-1868,0 2-765,-3-3-747,3 0-3196,-3 18-6686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10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764 432 4336,'-3'-3'726,"0"-1"-1,0 1 1,1-1-1,-1 0 0,1 0 1,0 0-1,0-1 0,0 1 1,1 0-1,0-1 1,0 1-1,0-1 0,0 0 1,0-5-1,1 3-312,1 0 0,-1 0 0,1 0 0,1 0 0,-1 0 0,1 0 0,0 1-1,5-11 1,1 2-244,0 1-1,1 0 0,0 1 1,1 0-1,0 1 0,1 0 1,19-16-1,-5 8-23,1 0 0,1 2 0,1 1 0,1 2 0,0 0 0,1 2 0,37-11 0,-44 17-116,0 1-1,1 1 0,0 0 1,0 2-1,0 2 0,0 0 1,0 1-1,0 1 0,0 1 1,35 8-1,-43-4-17,0 0 0,-1 1 0,0 0 0,0 2 0,-1-1 0,0 2-1,24 21 1,-30-23-8,0 1 0,0-1 0,-1 1 0,-1 1 0,1-1 0,-2 1 0,1 0 0,-1 1-1,-1-1 1,6 20 0,-3 0 3,0 1-1,2 44 0,-8-36-3,-1 0 0,-2-1-1,-2 1 1,-2-1 0,-1 0 0,-2 0-1,-1-1 1,-26 60 0,20-62 58,-2 0-1,-1-1 1,-26 35 0,-78 89 229,112-146-263,-2 5 35,0 1 0,-12 22 0,21-33-26,0 0 1,1 1 0,0-1 0,0 1 0,0 0-1,1 0 1,1 0 0,-1 0 0,0 8-1,3-12-25,0 0-1,0-1 0,0 1 0,0 0 0,0-1 1,1 0-1,-1 1 0,1-1 0,0 0 0,0 0 1,0 0-1,1 0 0,-1 0 0,1 0 0,-1-1 0,1 1 1,0-1-1,0 0 0,6 4 0,3 1 20,0 0-1,0 0 0,1-2 1,15 6-1,13 1-29,0-2 0,1-1 0,81 5 1,-59-12-6,121-11 0,-171 8 3,-1-1-1,1-1 1,0 0-1,-1-1 1,0 0 0,0-1-1,0-1 1,-1 0-1,23-15 1,-27 14 3,0 1 0,0-1 0,-1 0 0,0-1-1,0 1 1,-1-2 0,0 1 0,0-1 0,-1 1 0,0-1 0,-1-1 0,0 1 0,4-17 0,-4 12 105,0 0-1,-1 0 1,-1 0 0,1-19 0,0 13 287,-2 9 148,-12 16-51,-2 8-62,1-1 1,-1 2 0,-14 21-1,13-17-131,-7 8 15,2 2 1,0 0-1,2 1 0,1 0 1,1 1-1,2 1 0,1 1 1,2 0-1,1 0 0,1 1 1,-4 38-1,-30 445 675,39 4-165,43-148-821,-11-132 0,-24-166 0,-3 0 0,-4 0 0,-2 0 0,-20 100 0,2-72 0,-4-1 0,-58 148 0,-39 82 0,31-70 0,69-207 0,-51 89 0,65-128 0,-2-1 0,1 0 0,-2-1 0,-19 18 0,4-3 0,4-4 0,20-20 0,-17 12 0,18-13 0,0-2 0,1 0 0,0 0 0,0 0 0,0 0 0,0 0 0,-1-1 0,1 1 0,0 0 0,-1-1 0,1 1 0,0-1 0,-1 1 0,1-1 0,-1 0 0,1 1 0,-1-1 0,1 0 0,-2 0 0,-13 1 0,0 0 0,0-1 0,0-1 0,1 0 0,-1-1 0,0-1 0,-21-6 0,-13-2 0,-236-40 0,-102-28 0,339 69 0,3 1 0,-1 2 0,-64-2 0,55 5 0,40 2 0,-18-6 0,14 5 0,19 3-6,1 0 0,0 0 0,-1 1 0,1-1 0,0 0-1,-1 0 1,1 0 0,-1 0 0,1 0 0,0 0 0,-1 0 0,1 0 0,0 0 0,-1 0 0,1 0 0,0 0-1,-1-1 1,1 1 0,0 0 0,-1 0 0,1 0 0,0 0 0,-1-1 0,1 1 0,0 0 0,0 0 0,-1 0-1,1-1 1,0 1 0,0 0 0,-1-1 0,1 1 0,0 0 0,0 0 0,0-1 0,0 1 0,-1 0 0,1-1 0,0 1-1,0 0 1,0-1 0,0 1 0,0 0 0,0-1 0,0 0 0,8-9-997,-7 9 571,59-74-9213,-34 49 2610,10 0-4353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12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3915 491 3524,'-8'-26'1063,"7"20"-97,-2 6-150,-32-5 360,32 5-650,-16-8 422,-68-21 1957,56 20-1636,-49-22 1,-158-72 1057,189 83-1855,-93-25-1,78 27-184,-573-128 1476,378 107-1203,193 35-501,1 3 0,-96 10 0,-128 33 54,219-30-75,-7 0 107,29-4-12,-66 19-1,71-16-29,1 3 0,-66 31 1,89-36-62,0 2 1,1 0 0,0 1-1,1 1 1,1 1-1,0 0 1,-23 27-1,-204 269 661,32-41-184,149-189 111,3 4 0,-93 176 0,109-160 381,-56 198 0,72-208-604,-5 27 274,4 0 0,-18 189 0,34-137 107,13 213-1,31 91 404,-24-362-978,1-15-95,3 1 1,5-2-1,29 95 0,-20-109-118,4-1 0,3-2 0,4-1 0,2-2 0,4-2 0,4-2 0,79 96 0,-95-134 0,1-1 0,1-2 0,62 44 0,124 65 0,-157-105 0,2-2 0,2-3 0,0-3 0,2-3 0,1-3 0,0-3 0,1-2 0,98 6 0,327 13 0,-126-11 0,334-19 0,-30-3 0,-605 2 0,87 9 0,-145-10 0,1-1 0,-1 0 0,1-1 0,0 0 0,14-3 0,-25 3 0,1 0-12,0 0 0,-1 0 0,1 0 0,0-1 1,0 1-1,-1 0 0,1-1 0,-1 1 0,1 0 0,0-1 0,-1 1 0,1-1 0,-1 1 0,1-1 1,-1 1-1,1-1 0,-1 1 0,1-1 0,-1 1 0,1-1 0,-1 0 0,0 1 0,0-1 0,1 0 1,-1 1-1,0-1 0,0 0 0,0 0 0,1 1 0,-1-1 0,0 0 0,0 1 0,0-1 1,0 0-1,-1 0 0,1 1 0,0-1 0,0 0 0,0 1 0,0-1 0,-1 0 0,1 1 0,0-1 1,-1 0-1,1 1 0,0-1 0,-1 0 0,1 1 0,-1-1 0,1 1 0,-1-1 0,1 1 1,-2-1-1,2 0-117,-5-4-666,1 0-1,-1-1 1,0 2 0,0-1-1,0 1 1,-1-1-1,0 1 1,-10-5 0,-28-12-9247,2 5-1770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19.4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5 3996,'0'0'4497,"-19"13"4458,48-19-8431,1 1 1,0 1-1,54 1 1,96 13-22,-101-4-264,1088 121 557,-774-76-835,205 27-790,237 28-1529,0-31-6246,-625-63 2334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20.8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62 144 3948,'-35'-19'1219,"34"18"-1149,1 1 0,-1-1-1,0 1 1,0-1 0,1 1 0,-1-1 0,0 0-1,1 1 1,-1-1 0,1 0 0,-1 0-1,1 1 1,-1-1 0,1 0 0,-1 0-1,1 0 1,0 0 0,-1 0 0,1 1 0,0-1-1,0 0 1,0 0 0,0 0 0,0 0-1,0 0 1,0 0 0,0 0 0,0 0-1,0 0 1,1-1 0,-3-16 1585,-10-12-11,12 29-1586,-1-1 1,1 1-1,0 0 0,-1 0 1,1-1-1,0 1 0,0 0 1,0-1-1,0 1 0,0 0 1,0-1-1,0 1 0,1 0 1,-1-1-1,0 1 0,1 0 1,-1 0-1,1-1 0,-1 1 1,1 0-1,0 0 0,0 0 0,-1 0 1,1 0-1,0 0 0,1-1 1,6-2 33,0 1 0,1 1 0,-1 0 0,0 0 1,1 1-1,-1 0 0,1 0 0,0 1 0,14 1 0,-11-1-22,112 7 226,0 5 0,123 29 1,-133-21-220,1491 223 249,-850-186-258,-657-57 80,1-5 0,166-31 0,-247 33-89,23-6-21,1 2 0,1 2 1,68 1-1,3 6-40,-70 2-8,54-2-1,-66-2-17,-28 0 45,18-2-3,29-2 24,-43 2-21,0-1-1,0-1 1,0 0-1,12-8 0,-18 11 57,10-27 516,-14 2-340,2 23 240,0 7-562,-2 41 285,-2 0 0,-1 0-1,-3-1 1,-16 56-1,-70 172 571,-11 42-379,85-221-935,4 0 1,-5 105-1,19 60-6852,7-157 466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21.4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391 1 4484,'2'0'222,"0"0"0,0 0 0,0-1 0,0 1 0,0 0 0,0 0 0,0 1-1,0-1 1,0 0 0,0 1 0,0-1 0,0 1 0,0 0 0,0 0 0,-1-1-1,1 1 1,0 0 0,0 1 0,-1-1 0,1 0 0,-1 0 0,1 1 0,-1-1-1,0 1 1,1-1 0,-1 1 0,0 0 0,1 2 0,1 0 63,-1 0 0,0 0 1,0 0-1,0 1 0,0-1 1,-1 1-1,0-1 0,0 1 1,0-1-1,0 1 0,-1 0 1,0 7-1,-4 16 430,-1 0-1,-1 0 1,-1 0 0,-22 52-1,-61 105 999,61-131-1406,21-38-218,-133 264-494,51-90-4597,57-103 317,16 0-2549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49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10 6501,'-3'-9'2387,"10"14"552,12 6-2054,-3-6-711,0 0-1,0-2 0,19 2 1,-1 1-32,366 45 630,-164-24-585,829 77-666,8-50-1595,44-59-3591,-751-6 2360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50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63 4688,'-19'-20'2912,"22"17"-2670,0 2-1,1-1 1,-1 0-1,0 1 1,1-1-1,0 1 1,-1 0-1,1 0 1,0 0-1,6 0 1,1-1 79,51-8 412,116-5-1,63 17-280,-210-1-373,955 46 479,-863-40-533,845 68-1191,-592-43-82,63-2-2914,-254-19 565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6:51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5 323 5761,'-1'-1'96,"0"0"1,1 0-1,-1 0 1,1 0-1,0-1 1,-1 1-1,1 0 1,0 0-1,-1-1 1,1 1-1,0 0 1,0 0-1,0-1 1,0 1-1,0 0 1,1 0-1,-1-1 1,0 1-1,0 0 1,1 0-1,-1 0 1,1 0-1,-1-1 1,1 1-1,0 0 1,-1 0-1,1 0 1,0 0-1,0 0 1,-1 0-1,1 0 1,0 1-1,0-1 1,0 0-1,2-1 1,-1 0 918,-2-17 593,1 16-1533,-1-1 0,1 1 0,-1 0 0,1 0 0,0 0 1,0 0-1,0 0 0,1 0 0,-1 0 0,1 0 0,0 1 0,-1-1 0,1 0 1,0 1-1,1-1 0,-1 1 0,0 0 0,1 0 0,-1 0 0,1 0 0,0 0 1,-1 1-1,1-1 0,5-1 0,8-4 38,0 1 0,0 1 0,24-4-1,-38 8-103,290-42 472,9 24-227,-200 13-232,798-34-1484,39-3-5028,-639 26 2473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05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385 1209 9253,'0'0'9178,"-10"-9"-6715,9 8-2199,-1-1-1,1 1 1,0-1 0,0 0 0,0 0 0,1 0-1,-1 1 1,0-1 0,1 0 0,-1 0-1,1 0 1,0 0 0,-1 0 0,1 0 0,0 0-1,0 0 1,0 0 0,1 0 0,-1 0-1,0 0 1,1 0 0,-1 0 0,1 0-1,0 1 1,-1-1 0,3-3 0,3-9 159,2 0 0,12-19 0,-10 17 206,29-48-305,-4-2-1,-2-2 1,-3-1 0,-4-1-1,-2-1 1,26-139 0,-13-157-460,-37 363 136,1-38-52,-1 40 53,0 0-1,0 0 0,0 0 0,-1 0 1,1 0-1,0 0 0,-1 0 0,0 0 1,1 0-1,-1 0 0,0 0 0,0 0 1,0 0-1,0 0 0,0 0 0,-1 1 0,1-1 1,-2-1-1,0 3-4,0 0 1,1 0 0,-1 0-1,0 0 1,1 1-1,-1-1 1,0 1-1,1 0 1,-1 0-1,0-1 1,1 2 0,-1-1-1,1 0 1,0 0-1,-1 1 1,1 0-1,-2 1 1,-9 8 7,0 0-1,1 0 1,1 1 0,0 1 0,1 0-1,-11 18 1,-47 88 133,47-77-127,2 1 1,2 1-1,1 1 1,-9 46-1,19-62-8,1 0 0,2 1-1,1-1 1,1 1-1,1-1 1,1 1-1,9 44 1,1-30 36,2 0 0,2-2 0,2 1 1,1-2-1,2 0 0,48 70 0,184 206-123,-164-214-149,-66-78 172,-2 1 1,-1 1-1,29 54 0,-44-74 54,0 1 0,0 0 0,-1 0-1,-1 1 1,1-1 0,-1 0 0,-1 1-1,1 0 1,-2-1 0,1 1 0,-1 0 0,0-1-1,-1 1 1,0 0 0,0-1 0,-1 1-1,0-1 1,-1 0 0,-6 14 0,1-9 2,0 0 1,-1-1 0,-1 0-1,0-1 1,-1 0 0,0-1-1,0 0 1,-1-1-1,-1 0 1,1-1 0,-19 9-1,-16 7 50,-95 31 0,-442 96-7,576-149-331,0-1 1,1 0-1,-1 0 1,-12-1-1,19 0 240,1 0 0,-1 0 0,1 0-1,-1 0 1,1 0 0,0 0 0,-1 0-1,1 0 1,-1 0 0,1-1-1,-1 1 1,1 0 0,0 0 0,-1 0-1,1-1 1,0 1 0,-1 0 0,1 0-1,0-1 1,-1 1 0,1 0 0,0-1-1,-1 1 1,1 0 0,0-1 0,0 1-1,-1 0 1,1-1 0,0 0-1,0 0-55,1 0 0,-1 0 0,1 0 0,-1 0 0,1 0 0,-1 0 0,1 0 0,0 0 0,0 0 0,-1 0 0,1 0 0,0 0 0,0 1 0,0-1 0,0 0 0,1 0 0,30-24-1972,-9 6-1583,2 0-1,44-24 1,7 8-7067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58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0 16325,'-38'40'3677,"48"-28"-373,-4 11-388,0 0-555,-2 2-405,2 1-460,0 8-764,-3 18-732,4-12 0,2 3 0,-5 0 0,8-1 0,-2-4 0,-1-1-1984,7-3-860,6-5-561,1-4-3803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05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12 459 7249,'-1'-2'206,"0"0"-1,-1 0 1,1-1 0,0 1 0,0 0 0,0-1 0,0 1 0,0-1 0,1 1 0,-1-4 0,1 4 1,0 0 0,1 1 0,-1-1 1,1 1-1,-1-1 0,1 1 0,0-1 1,0 1-1,-1-1 0,1 1 0,0 0 0,0 0 1,0-1-1,1 1 0,-1 0 0,0 0 1,2-1-1,-1 0 1567,4-29 2310,-6 28-2296,-8-23 1337,6 29-3087,0 1 1,0-1 0,0 1-1,1 0 1,0 0-1,0-1 1,0 1-1,0 0 1,0 0-1,1 0 1,0 0 0,0 0-1,0 6 1,1-1 9,0 1 1,1-1 0,0 0 0,1 1-1,4 10 1,11 18 217,-17-36-225,21-7 4,-18 4-40,11-1 4,1 0 1,-1 1 0,1 0 0,0 1-1,30 5 1,-37-3-16,1 1-1,-1-1 1,1 2-1,-1 0 1,0 0-1,0 0 1,0 1-1,-1 0 1,0 1-1,14 12 1,6 10 15,41 52 0,-28-30 74,-37-45-59,1-1 0,-1 1 0,1-1 0,1 0 0,-1 0 0,0 0 0,1-1 0,0 0 0,-1 0 0,1 0 0,0-1 0,8 2 0,-3-2 1,-1 0 0,0-1 0,0 0 0,1-1 0,-1 0 0,0 0 0,11-3 0,9-3-16,-2-1 1,1-2 0,-1-1 0,39-19-1,-47 20-59,0-2 0,-1 0-1,0-1 1,-1-1 0,-1-1-1,0 0 1,-1-1 0,0-1-1,-1 0 1,-1-2 0,0 1-1,-2-2 1,0 1-1,-1-2 1,-1 0 0,0 0-1,-2 0 1,-1-1 0,0-1-1,-1 1 1,-2-1 0,0 0-1,-1 0 1,-1-34 0,-2 44 57,0-3 186,0-1 1,-1 1-1,-1 0 0,0 0 0,-1 0 1,-1 0-1,-7-19 0,6 22 271,0-1 0,1 1-1,-3-16 1,2 9 105,2 38 245,3 43 204,-3 0 0,-14 74 0,-6-20-905,-5-1 1,-65 168-1,68-215-125,0 3 18,-119 359-137,128-372-991,-14 94 0,25-117-338,3 0-1,1 1 1,1-1 0,6 36 0,-6-65 754,1 0 1,0-1 0,1 1-1,-1-1 1,5 10-1,-5-13 212,0-1-1,0 1 0,0 0 0,0 0 0,1-1 0,-1 1 0,1-1 0,-1 1 0,1-1 0,0 1 0,2 0 0,28 9-9446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06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 9341,'11'-31'1826,"-11"30"-1738,1 1 1,0-1-1,-1 1 1,1-1-1,0 1 0,0-1 1,-1 1-1,1 0 0,0 0 1,0-1-1,0 1 1,-1 0-1,1 0 0,0 0 1,0 0-1,0 0 0,-1 0 1,1 0-1,0 0 1,0 0-1,0 0 0,0 1 1,-1-1-1,1 0 0,0 0 1,0 1-1,-1-1 1,1 1-1,1 0 0,-1-1 215,15 3 38,0 1 1,0 0-1,0 1 1,-1 0 0,1 2-1,-2 0 1,1 0 0,-1 1-1,0 1 1,0 1-1,-1 0 1,20 20 0,-23-19-223,-1 0 1,0 1 0,11 22-1,-16-28-82,-1 1 0,0-1 0,-1 1-1,0 0 1,0 0 0,0 0 0,-1 0-1,0 0 1,0 0 0,-1 14-1,-3-4-6,0 0 0,0-1-1,-2 0 1,0 0-1,-1 0 1,0 0 0,-14 22-1,-4 2-1687,-42 52-1,63-88 878,0 0 0,0-1 0,-1 0 0,0 0 1,1 0-1,-8 5 0,5-4-1562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06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0 135 9433,'3'-4'342,"0"0"1,0 0-1,1 0 1,-1 1-1,1-1 1,0 1-1,0 0 1,0 0-1,0 0 1,1 0-1,-1 1 1,1 0-1,-1 0 1,1 0-1,0 0 1,0 1-1,0 0 1,6-1-1,348-63 2692,-344 63-2976,-6 2 29,-1-1 0,1 0 0,-1-1 1,1 0-1,14-6 0,-21 7 121,-6 1 36,-12 2 4,0 1-1,0 1 1,0 0-1,0 0 0,-25 13 1,33-13-189,0 0 0,0 1 0,0 0-1,1 1 1,-1-1 0,1 1 0,0 1 0,1-1 0,0 1 0,0 1 0,0-1-1,-4 10 1,6-11-79,1 1 0,-1 0 0,2-1 0,-1 1 1,1 0-1,0 0 0,1 1 0,-1-1 0,2 0 0,-1 0 0,1 1 0,0-1 0,0 0 0,1 1 0,0-1 0,0 0 0,1 0 0,0 0 0,0 0 0,0 0 0,7 11 0,-4-10-374,0 1 0,1-1 0,1 0 0,-1 0 0,1-1 0,1 0 0,-1 0-1,1 0 1,0-1 0,1-1 0,-1 1 0,1-1 0,0-1 0,1 0 0,10 4 0,-7-4-292,33 9-2727,-19-13 240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06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20 295 8025,'-8'-63'707,"-2"-17"3344,9 23-132,1 56-3862,0-1 1,0 1-1,0 0 0,0 0 1,0-1-1,0 1 0,0 0 0,1 0 1,-1 0-1,0-1 0,1 1 1,-1 0-1,1 0 0,-1 0 0,1 0 1,0 0-1,-1 0 0,1 0 1,0 0-1,0 0 0,-1 0 0,1 0 1,0 0-1,0 0 0,0 1 1,0-1-1,0 0 0,0 1 0,1-1 1,-1 1-1,0-1 0,0 1 1,0 0-1,0-1 0,1 1 0,-1 0 1,0 0-1,0 0 0,1 0 1,-1 0-1,1 0 0,5 1 15,0 0 0,0 0 0,-1 1 0,1 0 1,8 4-1,-13-6-18,8 5 6,0 0 0,0 0 1,-1 1-1,0 0 0,0 0 0,0 1 0,-1 0 0,0 1 0,-1 0 1,0 0-1,0 0 0,0 1 0,8 16 0,-5-6-7,-1 0 1,-1 1-1,0 0 0,-2 0 0,8 40 1,-11-44 11,-2 0 0,0 0 1,-1 0-1,-2 18 0,2-25 34,-1-1-1,-1 0 1,1 0 0,-2 0-1,1 0 1,-1 0 0,0 0-1,0-1 1,-8 12-1,11-18-60,-1 0-1,0 0 0,0 1 1,1-1-1,-1 0 0,0 0 1,0 0-1,0 0 0,0 0 0,0-1 1,0 1-1,-1 0 0,1 0 1,0-1-1,0 1 0,-1-1 1,1 1-1,-2 0 0,2-1-11,1-1-1,-1 1 0,1 0 1,-1 0-1,1-1 0,-1 1 0,0 0 1,1-1-1,-1 1 0,1-1 1,0 1-1,-1-1 0,1 1 1,-1-1-1,1 1 0,0-1 0,-1 1 1,1-1-1,0 1 0,0-1 1,-1 0-1,1 1 0,0-1 1,0 1-1,0-1 0,0-1 1,-1-3 31,0-1 0,1 1 0,0-1 0,0 1 0,0-1 0,1 1 0,-1-1 0,3-5 1,5-12-173,1 0 1,1 0 0,1 1 0,1 0 0,1 1 0,18-22 0,105-113-5154,-103 121 3192,25-24-2999,7 4-2699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06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8217,'0'0'6328,"0"3"-5018,-5 29-326,1 0-1,1 1 0,2-1 0,2 1 1,5 41-1,2-28-783,1-1 0,3 0 0,19 50 0,-28-86-148,0-1 0,1 0 0,0 0 0,0 0 0,0 0 0,8 8 0,-11-16-43,0 0 1,0 0-1,1 0 0,-1 0 0,0 0 0,0 0 0,0-1 0,0 1 0,1 0 0,-1-1 0,0 1 0,0-1 0,0 1 0,0-1 0,1-1 0,0 2 9,2-2-15,-1-1-1,1 1 0,0-1 1,-1 1-1,1-1 1,-1 0-1,0 0 1,0-1-1,0 1 1,-1 0-1,1-1 1,3-6-1,23-56-844,-17 38-133,4-13-786,-8 21-291,0 0 1,2 0-1,12-19 1,11-2-6295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07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0 8657,'-38'52'2388,"16"-38"-320,6 9-252,-7 11-339,8-5-253,2-1-264,0 1-256,0 5-144,7-20-304,3 18-392,0-1-548,3-2-532,3 2-412,6-14-553,1-5-1923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07.6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0 444 5929,'2'-2'2486,"0"1"-2128,0-1 0,0 1 0,0-1 0,0 0 0,-1 1 0,1-1 0,-1 0 0,1 0-1,-1 0 1,0-1 0,0 1 0,0 0 0,0 0 0,0-1 0,0 1 0,-1 0 0,1-1 0,-1 1-1,0-1 1,1 1 0,-1-1 0,0 1 0,-1 0 0,1-1 0,0 1 0,-1-1 0,0-2-1,0-21 923,5-74 3756,16-44-1701,-9 107-2607,-7 37-572,2 1-149,0 0 1,0 0-1,0 1 1,0 0-1,0 0 1,0 0-1,-1 1 1,1-1-1,-1 1 1,0 1-1,1-1 1,-1 1-1,-1 0 1,1 0-1,-1 0 1,1 1-1,-1-1 1,0 1-1,-1 0 1,6 10-1,1 1-146,-1 1-1,-1 0 1,0 0 0,-1 1-1,8 36 1,-13-43 70,0 0 1,-1 0-1,-1 1 1,0-1-1,0 0 1,-1 1-1,0-1 1,-1 0-1,-1 0 1,1 0-1,-2 0 1,0 0-1,0-1 1,-1 1-1,0-1 1,0 0-1,-10 12 1,0-2 30,-1-2 1,-1 0-1,0 0 1,-1-2-1,-1 0 1,-38 25-1,54-39 14,7-4-315,51-22-552,-2-2-1,59-39 1,94-81-1325,-165 114 2074,-2-2 0,-2-1 0,-1-2-1,-2-1 1,52-77 0,-66 77 798,-17 32-482,0-1 0,0 1 0,0 0 0,1 0 1,0 1-1,8-10 0,-19 25-37,0 0 0,1 0 0,0 1 0,1 0 0,0 0 0,-5 17 0,7-20-83,-7 25 90,1 2-1,1-1 0,-4 57 1,11-79-187,0 0 0,1 1 0,0-1 0,1 0 0,0 0 0,1 1 0,1-1 0,0 0 0,0-1 0,1 1 1,1-1-1,0 1 0,12 19 0,-11-23-245,0 0 1,0-1 0,1 1-1,0-1 1,0 0-1,1-1 1,0 0 0,0 0-1,1-1 1,-1 0-1,1 0 1,0-1 0,0 0-1,1-1 1,-1 0-1,1 0 1,16 2 0,-2-4-976,-1 0 1,0-1 0,1-1 0,-1-2-1,0 0 1,1-1 0,43-15-1,-4-1-4032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08.1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490 881 8217,'-24'-17'1824,"19"14"1415,3 1-1829,-1 0-1115,0 1 0,0-1 0,0 1 0,0-1 0,0 1 0,0 0 0,0 0 1,0 1-1,0-1 0,0 1 0,-1-1 0,1 1 0,0 0 0,0 0 0,0 1 0,-1-1 0,-5 2 0,7-2-47,0 4-186,1 0 0,-1 0 0,0 0 0,1 0 0,-2 0 0,1-1 0,0 1 0,-1-1 0,0 1 0,1-1 0,-1 0 0,-5 3 0,7-4 140,-2-4-228,-1 0 46,1 1 0,-1-1 1,1 0-1,-1 1 1,0 0-1,0 0 0,1 0 1,-1 0-1,0 1 1,0 0-1,0-1 0,0 1 1,0 1-1,0-1 1,0 1-1,0-1 0,0 1 1,-4 1-1,0 2 42,-1 1 0,1-1 0,-1 1 0,1 1 1,1-1-1,-15 14 0,-5 6 70,0 1 1,2 1 0,-34 47-1,49-60-104,2 1 0,-1-1 0,2 1 0,0 1 0,1-1 0,0 1 0,2 0 0,0 1 0,0-1 0,-1 22 0,5-35-24,0-1 0,-1 1 1,1 0-1,0-1 0,1 1 1,-1-1-1,0 1 0,1-1 1,-1 1-1,1-1 0,0 1 1,0-1-1,0 1 0,0-1 1,0 0-1,0 0 0,1 1 1,-1-1-1,1 0 0,-1 0 1,1 0-1,3 2 0,-3-3-1,1 0-1,-1 0 0,1-1 0,-1 1 0,1 0 0,-1-1 0,1 0 0,0 1 1,-1-1-1,1 0 0,-1 0 0,1-1 0,0 1 0,-1-1 0,1 1 0,-1-1 1,1 0-1,-1 0 0,1 0 0,-1 0 0,0 0 0,5-3 0,19-13 17,-1 0-1,0-2 1,-2 0-1,0-2 1,-1-1-1,-1 0 1,-2-2-1,0 0 1,24-41-1,-10 6-18,-2-1-1,-2-1 1,26-86-1,-25 53 158,-4 0 0,-4-2 1,13-140-1,-22 0 1953,-13 243-2017,-1 1 0,0-1 0,0 0 0,-1 1 0,-2 7 0,-5 21 26,-7 275 131,5-39-2777,-7-66-2151,15-70-1929,9-18-3485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09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32 319 7373,'-1'-22'3078,"-8"-36"1,-1-9 2083,4 28-2687,1 10 1883,14 54-2512,8 47-1096,-3 2 0,-4-1 0,2 78 0,-5-57-300,-1-5-155,16 121 223,-18-186-435,1-1-1,1 0 0,1 0 0,1-1 0,2 0 0,18 34 1,-24-50-71,0 0 0,1 0 0,-1 0 0,1 0 0,1-1 0,-1 0 0,1 0 0,0 0 0,0-1 0,0 0 0,1 0 0,-1-1 1,1 1-1,0-1 0,0-1 0,0 0 0,0 0 0,1 0 0,-1-1 0,0 1 0,15-1 0,-11-2-8,0 1 0,0-2 0,0 0 0,0 0 0,0-1 0,-1 0 0,1 0 0,-1-2 0,0 1 0,0-1 0,0-1-1,-1 1 1,0-2 0,11-8 0,-2-3-39,0 0-1,-1-1 0,-1 0 1,0-2-1,-2 0 1,-1 0-1,0-2 0,-1 1 1,-2-2-1,8-24 1,5-29-399,24-146 1,-16 63-300,-7 51-253,31-122-5098,-55 228 5400,1 0-1,0-1 0,0 1 1,0 0-1,1 0 0,-1 0 1,1 0-1,0 0 0,0 0 1,0 0-1,0 0 0,0 1 1,1-1-1,-1 1 0,1 0 0,3-3 1,-6 5 163,1 0 1,0 1-1,0-1 1,0 0-1,-1 1 0,1-1 1,0 0-1,0 1 1,-1-1-1,1 1 1,0-1-1,-1 1 1,1 0-1,-1-1 0,1 1 1,0 1-1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10.0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9833,'0'0'8187,"1"2"-7345,43 245 2989,-43-245-3748,1 0 1,0 1 0,0-1-1,0 0 1,0 0 0,0 0-1,1 0 1,3 2-1,0-6-77,-1 0 0,1 1 0,0 0 0,-1 0 0,1 0 0,0 0 0,0 1 0,0 0 0,-1 0 0,1 1 0,0 0 0,0 0 0,-1 0-1,1 1 1,0-1 0,-1 1 0,6 3 0,18 9-71,0 0 1,-2 2-1,0 1 0,27 22 0,-36-26 16,-13-9 48,1-1 0,-1 1 0,1-1 0,0 0 0,0 0 0,0-1 0,12 3 0,-15-4 12,1 0-1,-1-1 1,1 0 0,-1 0 0,1 0 0,-1-1 0,0 1-1,1-1 1,-1 1 0,0-1 0,1 0 0,-1-1 0,0 1-1,0 0 1,0-1 0,4-2 0,18-15 95,-1-1 0,-1-1 0,-1-1-1,26-34 1,32-31 90,-55 61 3,-16 16-128,0 1 0,0 0 1,1 0-1,0 1 0,1 1 0,15-9 0,-24 15 28,7 10 386,-7-6-430,-1-1 1,0 0-1,0 1 0,0-1 1,0 1-1,0-1 1,0 1-1,-1 0 0,1-1 1,-1 1-1,0 0 0,0-1 1,0 1-1,0 0 0,0 3 1,-11 49 429,5-27-308,5-22-161,-1 4 48,0 0-1,1 0 1,0 0 0,1 0 0,1 17 0,2-8-112,1-1 0,0-1 1,10 24-1,-11-34-84,0 1 1,0-1-1,-1 1 0,2 10 0,5 17-128,-8-32 242,0-1 0,0 2 0,0-1 0,0 0 0,0 0 0,-1 0 0,0 0 0,1 0 0,-1 1 0,0-1 0,0 0 0,-1 0 0,1 0 0,-1 1 0,0-1 0,0 0 0,0 0 0,0 0 0,0 0 0,0 0 0,-1-1 0,0 1 0,1 0 0,-1-1 0,0 1 0,0-1 0,-5 5 0,-4 1 110,1-1 1,-2 0 0,1 0 0,-1-1 0,-19 7-1,-6 3 358,98-43 295,121-58-1318,-160 73 530,24-13 133,64-46 0,-99 62-10,-7 5-58,0 1 0,0 0-1,0 0 1,0 0 0,1 1-1,8-4 1,-11 5-17,1 1-1,-1 0 1,0 0-1,1-1 0,-1 1 1,1 1-1,-1-1 1,0 0-1,1 1 1,-1-1-1,0 1 1,1-1-1,-1 1 1,0 0-1,0 0 0,0 0 1,0 1-1,3 1 1,2 2 16,0-1 0,0 0 0,1-1 0,-1 1 0,1-1-1,-1-1 1,12 3 0,7 3-7,-18-7-7,0 0 1,0 0-1,0-1 0,1 0 0,-1 0 1,0-1-1,15-3 0,-11 2-17,-9 2 19,0-2-24,0 1-1,0-1 1,-1 1 0,1 0-1,0 0 1,0 0 0,0 0-1,7 0 1,16 4-254,0-1 0,0-1 0,45-5 0,-57 3 209,-1 0-1,1-2 1,0 0-1,-1 0 1,0-1-1,0-1 1,0 0-1,-1-1 1,1 0-1,-1-1 1,0 0-1,-1-1 1,0-1-1,0 1 1,13-16-1,-1-1 221,-1 1 456,25-34 0,-42 50-410,32-38 856,-35 44-827,-2 7 13,-4 42 56,-1-1 0,-2-1 1,-19 62-1,17-65-638,2 0 1,2 0-1,0 75 0,6-70-3152,11 65 0,-11-69-5895,-1-23 311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00.7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69 943 10389,'-2'-8'534,"1"6"-278,0-1 0,1 1 0,-1-1 0,1 1 0,0-1 0,0 1 0,0-1 0,0 1 0,0-1 1,0 1-1,1-1 0,-1 1 0,1-1 0,0 1 0,1-4 0,-1-18 2502,-2 20-2322,1 1 1,0 0-1,0 0 0,0-1 1,0 1-1,0 0 1,1 0-1,0-4 0,1 3 406,0 0 0,0 0-1,0 1 1,1-1 0,-1 1-1,6-6 1,-4 5-575,-3 2 816,0 4-898,-1-1-1,1 1 0,-1 0 1,1-1-1,0 1 0,0 0 0,0-1 1,0 1-1,0-1 0,0 1 1,1 1-1,9 12 539,-9-6-662,1-1 1,-1 0-1,-1 1 1,1-1-1,-1 1 1,-1-1 0,0 1-1,-1 15 1,-3 6 80,-10 35-1,1-7-93,11-50-48,-42 287 0,40-247 0,3-1 0,1 1 0,2 0 0,11 59 0,-7-78 2,1 1-1,1-1 1,17 40 0,-21-59-5,0-1 1,1 0 0,0 0-1,1 0 1,0-1-1,0 0 1,1 0-1,0 0 1,1-1-1,-1 0 1,1 0 0,0-1-1,14 8 1,-16-12-102,1 1 0,-1-1 0,1-1-1,-1 0 1,1 0 0,-1 0 0,1 0 0,0-1 0,0 0 0,-1-1 0,1 1 0,0-1 0,-1-1 0,1 1 0,-1-1 0,0 0 0,1-1 0,-1 1 0,0-1 0,11-8 0,2 0-361,0-2 0,-1-1 1,-1 0-1,29-31 0,-30 27 265,-2 0-1,0-1 1,-1-1-1,-1 0 0,0 0 1,-2-1-1,-1-1 1,0 0-1,-2 0 1,0-1-1,-1 1 1,-2-1-1,2-26 0,-4 21 92,-1 0 0,-2-1 0,-1 1 0,-1-1 0,-1 1 0,-2 0 0,0 1 0,-2-1 0,-1 1 0,-19-36 0,5 18 27,-3 1-1,-1 1 1,-56-65-1,-114-101-227,47 52 248,144 151 61,0 0 0,1-1 0,0 0 0,0 0-1,1-1 1,-6-12 0,9 18-1,0 0 1,1-1-1,-1 1 0,1 0 1,-1 0-1,1 0 0,0-1 0,0 1 1,0 0-1,0-1 0,0 1 0,0 0 1,1 0-1,-1-1 0,1 1 1,-1 0-1,1 0 0,0 0 0,0 0 1,0 0-1,0 0 0,0 0 1,1 0-1,-1 0 0,1 0 0,-1 0 1,1 1-1,3-3 0,7-4-25,0 1 1,1 0-1,-1 2 0,2-1 1,-1 1-1,0 1 0,1 0 1,21-2-1,-1-1-20,180-41-107,197-52-204,-343 79 674,-2-3 0,-1-3 0,121-69 1,-77 27 2077,-108 68-2371,0 0 1,0 1-1,0-1 1,0 0 0,0 1-1,0-1 1,0 1-1,1 0 1,-1-1-1,0 1 1,0 0 0,0 0-1,1 0 1,-1 0-1,0 0 1,0 0-1,0 0 1,1 0-1,-1 0 1,0 1 0,0-1-1,0 0 1,1 1-1,-1-1 1,0 1-1,0-1 1,0 1 0,0 0-1,0-1 1,0 1-1,0 0 1,0 0-1,0-1 1,-1 1-1,1 0 1,0 0 0,0 0-1,-1 0 1,2 2-1,2 5 119,0 0-1,-1 1 1,0-1 0,4 14-1,-7-19-116,108 472 2875,38 600-1776,-9-53-380,-117-910-959,36 113 1,-54-218 109,0 1 1,1-1 0,0 1 0,0-1-1,0 0 1,1 0 0,0 0 0,0-1-1,1 0 1,0 1 0,0-2 0,0 1-1,11 8 1,-13-13 39,-1 0 0,1 0 0,0-1 0,-1 1 0,1-1 0,0 1 0,0-1 0,-1 0 0,1 0 0,0 0 0,0-1 0,-1 1 0,1-1 0,0 1 0,-1-1 1,1 0-1,0 0 0,3-2 0,36-21-655,-36 19 580,0 0 0,-1-1 1,1 0-1,-1 0 0,0 0 0,-1 0 0,0-1 1,0 0-1,0 0 0,-1 0 0,0 0 1,0 0-1,2-11 0,0-1-116,-2-1 1,0 1-1,-1-1 1,0-23-1,-4-1-49,-2 0 0,-2 1 0,-2 0 0,-2 0 0,-1 1 0,-2 0 0,-33-69 0,3 25 30,-4 2 0,-81-112 0,-97-100 402,12 17 204,206 268-313,0 0 0,0 0 0,1 0 0,0 0-1,1-1 1,-4-15 0,7 22-19,1 0-1,0 1 1,0-1 0,1 0-1,-1 0 1,1 0-1,0 0 1,1 0-1,-1 0 1,1 0 0,0 1-1,0-1 1,0 0-1,1 0 1,0 1-1,0-1 1,0 1 0,0 0-1,5-7 1,2 1-98,0 0 1,1 1-1,0 0 1,1 1-1,-1 0 0,2 0 1,-1 1-1,1 0 1,19-7-1,18-5-878,55-13-1,-95 29 844,45-12-765,271-74-7814,-189 59 1405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58.4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78 844 12629,'-42'-40'2786,"38"37"-2315,1 0 0,0-1 0,0 1 0,0-1 0,1 0 0,-1 0 0,1 0 0,0 0 0,0 0 0,0 0 0,1-1 0,0 1 0,0-1 0,0 1 0,0-1-1,0 1 1,1-1 0,0 0 0,0 1 0,0-1 0,2-5 0,1-9 422,1 0 1,1 0-1,12-29 0,-9 23 117,20-50-230,52-106-1,-57 139-567,2 0 0,1 2 1,55-65-1,-72 95-212,1 0 0,-1 1 0,1 0 0,1 1 0,0 0 0,0 1 0,19-9 0,-24 13 0,0 1 0,0 0 0,0 0 0,0 0 0,1 1 0,-1 0 0,1 0 0,-1 1 0,1 0 0,0 0 0,-1 0 0,1 1 0,-1 0 0,0 0 0,1 1 0,-1 0 0,8 2 0,-2 2 0,-1 1 0,0 0 0,1 0 0,-2 1 0,1 0 0,-1 1 0,-1 0 0,0 1 0,0 0 0,-1 0 0,0 1 0,-1 0 0,0 0 0,0 1 0,-1 0 0,-1 0 0,6 20 0,-4-7 0,0 0 0,-2 1 0,0 0 0,-2 0 0,-1 0 0,-1 0 0,-1 0 0,-4 27 0,1-34 10,-1-1 1,-1 1-1,0-1 0,-1 0 0,-1 0 1,-1-1-1,0 0 0,-1 0 0,-18 24 1,9-18-97,0-1 1,-2 0-1,-1-1 0,-1-2 1,-33 25-1,49-40-525,0 0-1,0-1 0,0 1 1,0-1-1,-1-1 1,1 0-1,-1 1 0,0-2 1,1 1-1,-11 0 1,2 1-2195,1 3-4618,1 3-4991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11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0 314 5489,'32'17'535,"-11"-7"341,0 1 0,21 16-1,-35-23-634,-1 1 0,-1 0 0,1 1-1,-1-1 1,1 1 0,-2 0 0,1 0-1,-1 1 1,0-1 0,7 15 0,-8-14-31,-1-3-106,-1 0-1,1 0 1,-1-1 0,0 1 0,0 0 0,0 0 0,0 0 0,-1 0 0,1 0-1,-1 0 1,0 0 0,0 0 0,-1 0 0,1 0 0,-1 0 0,0 0-1,0 0 1,-2 4 0,-1 2 106,-1-1 1,0 0-1,-1 0 0,0-1 0,0 1 0,-1-2 1,0 1-1,-10 8 0,-70 51 1431,60-48-951,25-17-402,21 5 40,-10-6-322,0 0-1,0 0 1,0-1 0,0-1 0,0 1 0,0-1 0,-1-1 0,15-4-1,73-27-288,-83 28 233,16-6 86,0-2 0,-1 0 0,0-2 0,-1-1 0,-1-2 0,-1 0 0,28-27 0,-50 42 42,0 0-1,0-1 1,0 1 0,-1-1 0,0 0-1,0 0 1,3-5 0,1-4 174,-5 11-189,0 0 0,0 0-1,-1 0 1,1 0 0,0 0-1,-1 0 1,1 0 0,-1 0 0,0 0-1,0 0 1,0 0 0,0-1 0,0-3-1,-1-2 984,23 17-920,47 25 21,-23-10-36,-43-22-65,10-7-50,-11 4 4,-1 1 0,0 0 0,1 0 0,-1-1-1,0 1 1,1-1 0,-1 1 0,0-1 0,1 1 0,-1-1-1,0 0 1,0 0 0,0 1 0,1-1 0,-1 0 0,0 0-1,0 0 1,-1 0 0,1 0 0,0-1 0,0 1 0,0 0-1,0-2 1,3-4-18,3 0-60,1 1 0,0 0 1,0 0-1,1 0 0,-1 1 1,1 1-1,0-1 0,1 1 0,-1 1 1,19-5-1,-14 5-12,0 1 0,0 0 0,0 1-1,0 0 1,0 1 0,0 1 0,17 3-1,-26-3 80,-1-1-1,0 1 0,1 1 0,-1-1 0,0 0 0,0 1 0,0 0 0,0 0 0,0 0 1,0 1-1,0-1 0,-1 1 0,1 0 0,-1 0 0,0 0 0,0 0 0,0 1 0,0-1 1,-1 1-1,1 0 0,1 4 0,-2-2 45,0 0 0,0-1 0,-1 1-1,0 0 1,0 0 0,-1 0 0,0-1 0,0 1 0,0 0 0,0 0 0,-1 0 0,0 0-1,0-1 1,-1 1 0,-2 5 0,2-6 10,1-1 0,0 1 0,-1-1 0,1 1 0,1-1 0,-1 1 0,1 0 0,0-1 0,0 6 0,0-9-35,1 1-1,-1-1 1,1 1-1,0 0 1,0-1-1,-1 0 1,1 1-1,0-1 1,0 1-1,0-1 1,0 0-1,1 0 1,-1 0-1,0 0 1,0 0-1,1 0 1,-1 0-1,1 0 1,-1 0-1,1 0 1,-1-1-1,1 1 1,-1-1-1,1 1 1,-1-1 0,1 0-1,0 1 1,-1-1-1,3 0 1,9 0 6,0 0-1,-1 0 1,1-1 0,-1-1 0,1 0 0,-1-1 0,0 0 0,21-9 0,-17 5-12,0-1 0,0 0-1,-1-1 1,0-1 0,-1 0 0,0-1 0,13-13 0,83-97-159,-17 16-456,-22 35 427,-69 68 161,13-16-109,-14 16 162,-16-23 609,13 23-654,1 1 39,0 0 0,-1 0 0,1-1 0,0 1 0,0-1-1,0 1 1,0-1 0,0 0 0,0 1 0,0-1-1,0 0 1,1 0 0,-1 0 0,1 1 0,-1-1 0,1 0-1,0 0 1,0 0 0,0 0 0,0 0 0,0-2 0,6-44 449,-6 45 96,17-24-93,-20 30-459,-1 0 0,1 0 0,0 0 0,0 0 0,0 1 0,1-1 0,-1 1 0,1 0 0,0-1 0,-3 8 0,-15 50 134,12-34-77,1-8-19,0 1 1,2 0 0,0 0 0,1 0-1,1 1 1,1 0 0,1-1-1,3 36 1,-1-53 52,-1 0 0,1 0 0,0 0 0,0 0 0,0-1 1,1 1-1,-1 0 0,1-1 0,-1 1 0,1-1 0,4 5 0,-4-5-80,-1-2 30,1 0 0,-1-1 0,1 1 0,-1 0 0,1-1 1,-1 0-1,0 1 0,1-1 0,-1 0 0,0 1 0,1-1 0,1-2 0,-3 3 13,5-3 19,-1 0 0,0 0 1,0 0-1,0-1 0,-1 1 0,1-1 1,-1 0-1,0 0 0,5-8 0,22-46 243,-22 41-272,15-33-496,0 1-540,30-48 0,-42 81-312,0 0 0,16-16 0,-17 22-614,0 0-1,1 0 0,19-13 1,11-1-8020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11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8749,'0'0'12334,"1"3"-12143,16 45-1865,-1 1-3447,-16-49 4892,0 1-1,0 0 0,1-1 0,-1 1 1,0 0-1,0 0 0,0-1 1,-1 1-1,1 0 0,0-1 0,0 1 1,0 0-1,0-1 0,-1 1 1,1 0-1,0-1 0,-1 1 0,1-1 1,0 1-1,-2 1 0,1 0-984,-6 15-4243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11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94 5408,'54'-57'909,"-47"40"-293,-1 6-64,13 5-252,0 3-340,-6 6-300,3 3-404,0 5-1213,12 15 237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12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29 454 6305,'-17'5'1471,"17"-5"-1313,0 0 0,-1 0 0,1 0-1,-1 0 1,1 0 0,-1 0-1,1 0 1,0 0 0,-1 0-1,1 0 1,-1 0 0,1-1-1,0 1 1,-1 0 0,1 0-1,-1 0 1,1 0 0,0-1-1,-1 1 1,1 0 0,0 0-1,-1-1 1,1 1 0,0 0-1,0-1 1,-1 1 0,1 0-1,0-1 1,0 1 0,0-1 0,-1 1-1,1 0 1,0-1 0,0 1-1,0 0 1,0-1 0,0 1-1,0-1 1,0 1 0,0-1-1,1-3 305,1 0-1,0 0 1,0 0-1,0 0 0,0 1 1,1-1-1,-1 1 1,1 0-1,3-3 0,0-2 202,23-27 730,56-67 1046,-70 86-2197,0 2 0,1 0 0,1 1 0,22-15 0,5 12-107,-34 13-88,-8 3-46,-1 1 0,0-1 1,0 0-1,0 1 0,0-1 1,0 1-1,0 0 0,0-1 1,0 1-1,0 0 0,0-1 1,0 1-1,-1 0 0,1 0 1,0 0-1,0 0 0,0 2 1,1-1-2,3 3-20,0 0-1,0 0 1,-1 1-1,0 0 0,0 0 1,0 0-1,-1 0 1,0 0-1,0 0 1,-1 1-1,0 0 1,0-1-1,0 1 0,-1 0 1,0 0-1,0 0 1,-1 0-1,0 9 1,-1-1-56,-1 1 0,0-1 0,-1 0 0,-1 0 0,0 0 0,-2 0 0,-7 17 0,-11 1-3,17-25 86,6-6 53,-1-3-56,0-1 0,1 1 0,-1-1 0,1 1 0,0-1 0,-1 1 0,1-1 0,0 0 0,0 0 0,0 0 0,0 1 0,1-1 0,-1 0 0,0-4 0,3 2-10,1 1 0,0-1 1,1 1-1,-1-1 0,1 1 0,-1 0 0,1 0 0,0 1 0,0-1 0,0 1 1,1 0-1,4-2 0,-2 0-19,211-126-679,-183 106 640,-1-2 1,-1-1-1,-2-1 0,28-33 1,-56 58 70,-1 0 0,1-1 1,-1 1-1,0 0 0,0-1 1,-1 1-1,1-1 0,-1 0 1,0 1-1,0-1 0,0 0 1,0 0-1,0 0 0,-1 0 1,0 0-1,0-4 0,0 6 6,-1 0 0,1 0 0,-1-1 0,1 1-1,-1 0 1,0 0 0,0 0 0,0 0 0,0 0 0,0 0 0,0 0-1,0 0 1,-1 1 0,1-1 0,-1 0 0,1 1 0,-1-1 0,0 1 0,0-1-1,1 1 1,-1 0 0,0 0 0,0 0 0,0 0 0,0 0 0,-1 0-1,1 1 1,-2-1 0,-7-1 46,1 1-1,-1 1 1,1-1-1,-1 2 1,1-1-1,-1 2 1,1-1-1,-1 1 1,-12 5-1,11-3-8,0 0 0,0 0-1,1 1 1,0 1 0,0 0-1,0 1 1,-14 11 0,22-15-35,1-1 1,-1 1-1,1-1 0,0 1 0,0 0 1,0 0-1,1 0 0,-1 0 1,1 0-1,-1 1 0,1-1 1,0 0-1,0 1 0,1-1 1,-1 1-1,1-1 0,-1 1 0,1-1 1,0 0-1,1 1 0,-1-1 1,0 1-1,1-1 0,0 1 1,0-1-1,0 0 0,0 1 1,1-1-1,1 4 0,2 2-34,0 0 0,1 0 0,0-1 0,0 0 0,0 0 0,1 0-1,1-1 1,11 11 0,7-1-137,0 0 0,1-2 0,0-1 0,2-1 0,-1-1-1,47 12 1,-16-9-215,0-3 1,84 7-1,-124-17 370,0-1 0,-1-1 0,1-1 0,0 0 0,-1-2 0,1 0 0,-1-1-1,0 0 1,0-2 0,-1 0 0,1-1 0,27-16 0,-44 23 6,-1 0 0,1 0 0,-1-1 0,1 1 0,-1 0 0,0 0-1,1 0 1,-1-1 0,1 1 0,-1 0 0,1 0 0,-1-1 0,0 1-1,1 0 1,-1-1 0,0 1 0,1-1 0,-1 1 0,0 0 0,1-1-1,-1 1 1,0-1 0,0 1 0,0-1 0,1 1 0,-1-1 0,0 1-1,0-1 1,0 1 0,0-1 0,0 1 0,0-1 0,0 1 0,0-1-1,0 1 1,0-1 0,0 1 0,0-1 0,0 1 0,-1-1 0,1 1-1,0 0 1,0-1 0,0 1 0,-1-1 0,1 1 0,0-1 0,-1 1-1,1 0 1,0-1 0,-1 1 0,1 0 0,0-1 0,-1 1 0,1 0-1,-1-1 1,1 1 0,0 0 0,-1 0 0,-7-8-11,3 8 49,-4 5-29,0 0 0,0 1-1,1 0 1,-1 0 0,1 1 0,1 0 0,-1 1-1,2 0 1,-1 0 0,1 0 0,-9 15-1,11-16-1,1 0-1,0 0 0,1 0 0,-1 0 1,-1 10-1,4-14 5,11 6 38,-11-9-51,1 1-1,-1 0 1,1 0-1,-1-1 1,1 1-1,0-1 1,-1 1-1,1 0 1,-1-1-1,1 1 1,0-1-1,0 0 1,-1 1-1,1-1 0,0 0 1,0 1-1,-1-1 1,1 0-1,0 0 1,0 1-1,0-1 1,0 0-1,0 0 1,11-5 28,-7 3-15,-1 0 0,1 1 1,-1-2-1,0 1 0,1-1 0,-1 1 0,-1-1 0,1 0 0,5-6 0,33-42 318,-3-2-1,38-69 0,49-66-202,-121 182-171,0 0-1,1 1 1,-1-1 0,1 1-1,1 0 1,10-6 0,-17 11 30,1-1 0,0 1 1,-1 0-1,1-1 1,0 1-1,-1 0 1,1 0-1,0-1 0,0 1 1,-1 0-1,1 0 1,0 0-1,-1 0 1,1 0-1,0 0 1,0 0-1,-1 1 0,1-1 1,0 0-1,0 0 1,-1 0-1,1 1 1,0-1-1,-1 0 1,1 1-1,-1-1 0,1 1 1,0-1-1,-1 1 1,1-1-1,-1 1 1,1-1-1,-1 1 0,1-1 1,-1 1-1,0 0 1,1-1-1,-1 1 1,0 0-1,1-1 1,-1 1-1,0 0 0,0-1 1,1 1-1,-1 0 1,0 0-1,0-1 1,0 2-1,1 4-65,0-1-1,-1 1 1,1-1-1,-1 1 1,0-1-1,-1 10 1,-35 182-5425,18-103-3976,16-79 4459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12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 4212,'0'0'1112,"-19"0"-263,0 2-341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14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362 61 3536,'1'-3'818,"0"1"-637,0 0 0,0 0-1,0 0 1,-1 0-1,1 0 1,0-1 0,-1 1-1,0 0 1,0 0-1,0-1 1,0 1 0,0 0-1,0-1 1,0 1-1,-1 0 1,1 0 0,-1 0-1,1-1 1,-1 1-1,0 0 1,0 0 0,-2-4-1,2 5-254,0-1 647,-14 26-64,3 76 357,-133 521 2419,33-34-2881,48 8-4453,55-440 1016,7-6-972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17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514 121 3300,'-1'0'69,"-1"0"0,1 0 0,0-1 0,-1 1 0,1-1 0,0 1 0,-1-1 0,1 0 0,0 1 0,0-1 0,0 0 0,0 0 0,0 0 0,0 0 0,0 0 0,0 0 0,0 0 0,0 0 0,0 0 0,0 0 0,1 0 0,-1-1 0,1 1 0,-1 0 0,1 0 0,-1-1 0,1 1 0,0 0 0,-1-1-1,1 1 1,0-1 0,0 1 0,0 0 0,0-1 0,0 1 0,0 0 0,1-1 0,-1 1 0,1-3 0,-1 2 123,0 0 1,0 0-1,0-1 0,0 1 0,0 0 1,-1 0-1,1-1 0,-1 1 0,0 0 0,1 0 1,-3-4-1,1 2 147,1 1 312,-1 1-9,-3-7-554,4 7 226,0-1 0,-1 1 0,1-1 1,-1 1-1,0 0 0,0-1 0,0 1 1,0 0-1,0 0 0,-3-1 1,5 2-290,0 1 1,0 0 0,-1 0 0,1-1-1,-1 1 1,1 0 0,0 0 0,-1 0-1,1-1 1,0 1 0,-1 0 0,1 0-1,-1 0 1,1 0 0,-1 0 0,1 0-1,0 0 1,-1 0 0,1 0 0,-1 0-1,1 0 1,0 0 0,-1 0 0,1 0-1,-1 0 1,1 1 0,0-1 0,-1 0-1,1 0 1,-1 0 0,1 1 0,-1-1-1,-4 15 1179,2-3-1247,2-6 185,0 0 0,0 0 0,0 0-1,1 1 1,0-1 0,0 0 0,2 13-1,0-3 172,-5 177 1801,-1-38-941,-18 734 2451,17-792-3167,-15 133 1144,-56 251 1,63-399-1148,3 1 0,4 161 0,30 38 328,-12-178-521,-1 170 0,-15-230-123,-1-1-1,-2 0 1,-22 73 0,-59 112 540,69-180-435,-22 93 0,29-92-197,-17 99 252,10-42-147,-27 174-73,40-238-53,0 10 48,1 0-1,4 90 0,7-67-72,0-33 0,-4-28 0,1 11 0,1 1 0,0-1 0,2 0 0,1-1 0,11 25 0,-12-33 0,-2-1 0,1 0 0,-2 1 0,0 0 0,-1 0 0,0 25 0,-1-29 0,3 130 0,-4-81 0,2 0 0,18 100 0,73 216 0,5 21 0,-71-244 0,15 286 0,-39 159 0,-6-302 0,-7 248 0,0 84 0,46-2 0,-5-372 0,49 517 0,-57-459 0,8 136 0,-22-287 0,39 704 0,-51-291 0,-54-3 0,14-138 0,16-143 0,11-25 0,12-145 0,-24 138 0,-24 12 0,28-147 0,16-93 0,4 5 0,7 146 0,2-52 0,9 94 0,4-116 0,-14-87 0,0 0 0,0 25 0,4 54 0,1-70 0,-2 6 0,-3-6 0,10 17 0,-8-24 0,-5-19 0,-1 24 0,0-22 0,9 25 0,2 0 0,-11-27 0,15 18 0,-13-19 0,0-1 0,0 1 0,1 0 0,-1-1 0,1 1 0,0-1 0,-1 0 0,1 0 0,0 0 0,0 0 0,4 1 0,-3-1 0,0 0 0,0 0 0,0 1 0,0-1 0,-1 1 0,1 0 0,-1 0 0,5 6 0,45 36 0,-49-41 0,2 5 0,1 3 0,8 10 0,-12-18 0,9 22 0,-9-22 0,-2-3 0,0 0 0,-1 1 0,1-1 0,-1 0 0,1 1 0,-1-1 0,0 0 0,1 1 0,-1-1 0,0 1 0,0-1 0,0 1 0,0-1 0,0 0 0,0 1 0,0-1 0,-1 3 0,-5 38 0,-3-8 0,3 4 0,3-33-159,2-3 88,1-1 1,-1 0-1,0 1 0,1-1 1,-1 1-1,1-1 1,0 0-1,-1 1 0,1-1 1,0 1-1,0-1 1,0 1-1,0-1 0,0 1 1,0-1-1,1 4 1,8-46-7821,-9 21 245,7-2-5241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23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17 8021,'2'-2'5245,"13"-10"-3841,-9 10 6662,-3 4-7886,-1 1-1,0-1 1,0 1-1,-1-1 0,1 1 1,0 0-1,-1 0 1,0 0-1,0 0 1,0 0-1,0 0 1,0 0-1,0 0 1,-1 1-1,1-1 1,-1 0-1,0 0 1,0 0-1,-1 6 1,-9 102 1138,1-23-2072,7-57-1806,-12 46-1,2-8-6548,11-48-567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24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403 1 9417,'0'0'194,"-1"0"0,0 0 0,1 0 0,-1 0 1,0 0-1,1 0 0,-1 0 0,1 1 0,-1-1 0,0 0 1,1 1-1,-1-1 0,1 0 0,-1 1 0,1-1 0,-1 0 0,1 1 1,-1-1-1,1 1 0,-1-1 0,1 1 0,-1-1 0,1 1 1,0 0-1,-1 0 0,-13 25 1594,0-1-94,-12 14 87,2 2 0,-24 55 0,14-26-640,-2 2-59,-40 121 1,61-145-865,1 1 1,3 1-1,-7 84 0,17-111-171,1 1 1,1-1-1,1 0 0,1 1 1,0-1-1,2 0 0,11 30 1,-12-40-46,1-1 1,1 0 0,0 0-1,0 0 1,1-1 0,1 0-1,0 0 1,0-1-1,1 0 1,1 0 0,-1-1-1,1 0 1,1-1 0,14 9-1,-6-7-96,1-1 0,1 0 1,-1-2-1,1 0 0,1-1 0,-1-2 0,1 0 0,-1-1 0,1-1 1,0-1-1,0-1 0,0-1 0,0-1 0,0-1 0,0-1 0,-1 0 0,0-2 1,36-14-1,-36 11 54,0-1 1,0-1 0,-1-1-1,-1 0 1,0-2 0,0 0-1,-2-1 1,1-1 0,-2 0-1,-1-2 1,0 1 0,-1-2-1,0 0 1,-2-1 0,-1 0-1,0 0 1,12-37 0,-16 35 18,-1 0 0,-1-1 1,-1 1-1,-2-1 0,0 0 0,-1 0 1,-1 0-1,-1 0 0,-5-25 1,0 18 5,-1 0 1,-1 1 0,-2 0 0,-1 0 0,-1 1 0,-22-38 0,14 34-14,-2 0 0,0 1 0,-2 2 0,-2 0-1,0 2 1,-2 0 0,-1 2 0,0 1 0,-2 2 0,-1 1 0,-52-26 0,55 33-261,-1 2 0,0 1 0,-1 1 0,0 2 0,-64-9 0,78 16-295,0 0-1,0 2 1,-1 0-1,1 1 1,-21 4-1,25-2-431,0 0 0,0 0 0,0 2 0,1-1 0,-1 1 0,2 1 0,-16 11 0,-13 15-7384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24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37 10057,'1'-2'2319,"-1"-3"-2722,0 4 740,0 0 1,0 0 0,0 0 0,1 0-1,-1-1 1,0 1 0,0 0-1,1 0 1,-1 0 0,0 0 0,1 0-1,-1 0 1,1 0 0,-1 0-1,1 0 1,0 1 0,-1-1 0,1 0-1,0 0 1,0 0 0,-1 1 0,1-1-1,0 0 1,0 1 0,0-1-1,0 1 1,0-1 0,0 1 0,0-1-1,0 1 1,0 0 0,2-1-1,-3 1-280,1 0 0,-1-1 0,1 1-1,-1 0 1,1 0 0,0-1 0,-1 1-1,1 0 1,-1 0 0,1 0 0,0 0-1,-1 0 1,1 0 0,-1 0 0,1 0-1,0 0 1,-1 0 0,1 0 0,-1 1-1,1-1 1,0 0 0,-1 0 0,1 0-1,-1 1 1,1-1 0,-1 0 0,1 1-1,-1-1 1,1 0 0,-1 1 0,0-1-1,1 1 1,-1-1 0,1 1-1,-1-1 1,0 1 0,1-1 0,-1 1-1,0-1 1,0 1 0,0-1 0,1 1-1,-1 0 1,0-1 0,0 1 0,0-1-1,0 1 1,0 0 0,0 0 0,2 4-55,1 11 373,0-1 0,-1 1-1,0-1 1,-1 1 0,-1 0 0,-4 29 0,-23 96 692,4-38-648,4-12-159,11-65-200,2 1 0,1 0 0,1 1 1,2-1-1,0 1 0,4 36 0,0-49-39,0 0 0,1 0 0,1-1 0,0 0 0,1 0-1,13 25 1,-15-32-17,1-2 1,0 1-1,1 0 0,0-1 0,-1 0 1,2 0-1,-1 0 0,0-1 0,1 1 1,0-1-1,0-1 0,0 1 0,1-1 0,-1 0 1,1-1-1,10 4 0,0-2-85,0-1 0,1-1 0,-1 0 0,0-1-1,33-3 1,89-18-772,-65 7 243,138-27-805,-197 37 1540,0 0 1,-1-2 0,1 0 0,-1 0 0,16-9 0,-28 12 789,11-14 951,-7 15-877,-9 13-674,-1-2-836,0-1-1,1 1 1,1 0-1,0 1 1,0-1-1,0 15 1,-2 12-4590,-5-2-4548,3-15-1378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59.1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1033 11457,'174'-59'7083,"-5"-14"-4350,-156 66-2537,0 0 0,-1 0 0,0-2 1,-1 1-1,1-1 0,-1-1 0,-1 0 0,0-1 0,-1 1 0,0-2 0,0 0 0,-1 0 0,7-16 0,-14 26-100,0 0 0,0 0 0,0 0 0,-1 0 0,0 0 0,1 0 0,-1 0 0,0 0 0,0-1 0,0 1 0,0 0 0,0 0 0,0 0 0,-1 0-1,1 0 1,-1 0 0,0-1 0,1 1 0,-1 0 0,0 1 0,0-1 0,0 0 0,0 0 0,-3-3 0,1 1 108,-1 0 1,0 0-1,1 1 1,-1-1-1,-1 1 0,1 0 1,0 0-1,-7-3 1,6 4-63,0 0 0,0 1 0,-1 0 1,1-1-1,0 2 0,-1-1 1,1 1-1,-1 0 0,1 0 1,-1 0-1,1 1 0,0-1 0,-1 1 1,1 1-1,0-1 0,-1 1 1,-7 4-1,1-1 98,0 2 0,1-1 0,-1 2-1,1-1 1,1 2 0,-12 10 0,3 1-223,1-1 0,1 2 0,1 1-1,1 0 1,1 0 0,0 2 0,2 0 0,1 0 0,1 1 0,1 0 0,2 1-1,0 0 1,1 0 0,2 0 0,-2 52 0,7-63-17,0 0 0,1 0 0,1 0 0,0 0 0,1 0 0,0 0 0,2-1 0,0 0 0,0 0 0,1 0 0,1-1 0,0 0 0,1 0 0,0-1 0,1 0 0,12 10 0,-5-5 0,1-2 0,1 0 0,0-1 0,1-1 0,0 0 0,1-2 0,0-1 0,1 0 0,40 11 0,-17-10-5,1-1-1,0-3 1,0-2 0,1-1 0,0-3-1,-1-2 1,1-2 0,0-2 0,-1-1-1,88-26 1,-108 22-139,0-1 1,-1-1-1,0-1 1,-1-2-1,-1 0 0,0-1 1,-1-1-1,-1-1 0,-1-2 1,32-36-1,-28 25 54,-1-1 1,-1-1-1,-1-1 0,-2-1 0,-2 0 1,25-74-1,-37 94 146,-1 0-1,0 0 1,-1-1 0,-1 1 0,-1-1 0,0 1 0,-1-1-1,0 0 1,-1 1 0,-4-18 0,4 31-37,1 1 1,-1-1 0,1 0-1,-1 1 1,0-1 0,0 1-1,1-1 1,-1 1 0,0-1-1,-1 1 1,1 0 0,0-1-1,0 1 1,0 0-1,-1 0 1,1 0 0,-1 0-1,1 0 1,-1 0 0,1 0-1,-1 1 1,1-1 0,-1 0-1,0 1 1,1 0-1,-1-1 1,0 1 0,0 0-1,1 0 1,-1 0 0,0 0-1,-2 0 1,0 0 23,-1 1 1,0 0-1,0 0 1,0 0-1,1 1 1,-1 0-1,0-1 1,1 2-1,-8 3 1,-4 7 13,0 0 0,1 0 0,1 2 0,0 0 0,-14 19 0,-56 89 169,79-115-225,4-6-1,-94 160 0,85-144 0,2 1 0,0 0 0,1 0 0,1 1 0,1 0 0,-5 40 0,10-58-9,-1 0-1,1 1 1,0-1-1,0 0 1,0 1 0,0-1-1,0 0 1,0 1 0,1-1-1,-1 0 1,1 1-1,0-1 1,0 0 0,0 0-1,0 0 1,0 0-1,0 0 1,0 0 0,1 0-1,-1 0 1,1 0 0,-1 0-1,1-1 1,0 1-1,0-1 1,0 1 0,-1-1-1,1 0 1,1 0 0,-1 0-1,0 0 1,0 0-1,0 0 1,0 0 0,1-1-1,-1 1 1,0-1-1,1 0 1,-1 0 0,0 0-1,4 0 1,2 0-33,1-1 1,0 0-1,-1-1 0,0 0 1,1 0-1,-1-1 0,0 0 1,0 0-1,0-1 1,7-5-1,3-3-6,-1-1 0,-1-1 0,0-1 0,-1-1 0,0 0 1,-1 0-1,-1-2 0,-1 1 0,10-21 0,6-14-17,-3-2 0,20-62 1,-15 23-2,31-165 0,-9-102 624,-38 134 460,-12 175-937,8 20-81,-10 31 0,0-1 0,0 1 0,0-1 0,0 1 0,0-1 0,0 1 0,0-1 0,0 1 0,1-1 0,-1 1 0,0-1 0,0 1 0,0-1 0,1 1 0,-1 0 0,0-1 0,1 1 0,-1 0 0,0-1 0,1 1 0,-1 0 0,1-1 0,-1 1 0,0 0 0,1-1 0,-1 1 0,1 0 0,-1 0 0,1 0 0,-1 0 0,1-1 0,-1 1 0,2 0 0,0 9 0,-1 0 0,1 0 0,-1 0 0,-1 0 0,0 9 0,2 17 0,8 146-372,-16 235 0,-55 180-2075,50-504-2736,6-33-2145,1 3-6753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24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10409,'0'0'6425,"19"3"-6169,-6 2-956,3 7-761,0 5-1047,-7-3-1120,13 15-2181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25.6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81 9933,'0'-2'420,"0"1"0,0-1 1,0 1-1,-1 0 0,1-1 1,0 1-1,-1 0 0,1-1 0,-1 1 1,1 0-1,-1-1 0,0 1 0,1 0 1,-1 0-1,0 0 0,0 0 0,-1-2 1,-6-7 8693,11 16-8892,3 6 76,-1 0-1,-1 1 0,1 0 0,3 26 1,-1-3-139,-3-19-48,-1 1 0,-1 0 0,0 24-1,-1-25-65,0 0 1,1-1-1,4 20 0,-3-22 21,-2-11 41,2-4-71,-1 1-35,1 0 2,0 0 0,0-1 0,0 1 0,0-1 0,0 0 0,0 0 1,0 0-1,0 0 0,0 0 0,0-1 0,-1 1 0,1-1 0,-1 0 0,1 0 0,-1 0 0,1 0 0,-1 0 0,2-3 0,24-26-6,1 1 0,34-25 0,-50 44-1,0 1 0,2 0 0,-1 1-1,1 1 1,0 1 0,1 0 0,28-9-1,-34 14 1,1 0 0,-1 1-1,1 0 1,-1 1 0,1 0 0,-1 0-1,1 1 1,-1 1 0,0 0-1,1 0 1,-1 1 0,0 0 0,0 1-1,-1 0 1,16 9 0,3 5-11,0 2 0,-1 0 0,33 35 0,-32-30-26,-26-23 23,1-1 0,0 1 0,0-1 0,0 1 0,0-1 0,0 0 0,0 0 0,0 0 0,0-1 0,1 1 0,-1-1 0,0 0 0,0 1 0,1-1 0,-1-1 0,0 1 0,0 0 0,0-1 0,1 0 0,-1 0 0,0 0 0,5-2 0,7-3-165,-1-1 0,28-16 0,-17 5-246,-1-1 0,-1-1 0,0-1-1,-2-1 1,26-33 0,-30 35 240,-12 13 108,0-1-1,0 1 1,-1-1 0,0-1 0,0 1-1,3-12 1,4-6-122,-11 25 195,-1 0 0,1 0 1,0 0-1,0 0 0,-1 0 0,1 0 0,-1 0 1,1 0-1,-1 0 0,1 0 0,-1 0 0,0 1 1,1-1-1,-1 0 0,0 0 0,1 1 1,-1-1-1,0 0 0,0 1 0,0-1 0,0 1 1,0-1-1,0 1 0,0-1 0,0 1 0,0 0 1,-1-1-1,-3 1 22,0 1-1,1 0 1,-1 0-1,0 0 1,0 0 0,1 1-1,-1-1 1,0 1-1,1 0 1,0 1 0,-8 4-1,2 0 35,-1 1 1,1 0-1,-13 14 0,19-17-27,0-1 1,1 1-1,0-1 0,0 1 1,0 0-1,1 0 1,-1 0-1,1 1 0,0-1 1,1 1-1,-1-1 1,0 9-1,2-11-15,-1 0 1,1 1-1,0-1 0,1 0 1,-1 1-1,1-1 0,-1 0 0,1 1 1,0-1-1,0 0 0,0 0 1,1 0-1,-1 0 0,1 0 1,-1 0-1,1 0 0,0 0 1,0-1-1,1 1 0,-1-1 1,0 1-1,6 3 0,6 3-89,1-1-1,0 0 1,1-1-1,0-1 1,0 0-1,0-1 1,0-1-1,33 5 1,-22-6-19,-1-2 0,1 0 0,0-2-1,-1 0 1,30-6 0,-43 4 110,1 0-1,-1-1 1,0 0 0,0-1-1,0 0 1,-1-1 0,0 0-1,0-1 1,0-1 0,-1 1-1,0-2 1,0 0 0,-1 0-1,-1-1 1,1 0 0,8-14-1,-15 20 10,-1 2 3,-1-1-1,1 0 0,-1 1 0,0-1 0,0 0 0,0 1 0,0-1 0,0 0 0,0 0 0,0-4 0,1-6 68,-1 10-43,-4 3-46,0 0 0,0 1 0,0-1 0,0 1 1,0 0-1,0-1 0,0 1 0,0 1 0,0-1 0,0 0 0,1 1 0,-1-1 0,0 1 0,1 0 0,0 0 0,-1 0 0,1 0 0,0 0 0,0 1 1,-2 2-1,-3 5-198,1 1 1,0 0-1,-8 22 1,-6 11-727,2-1-88,17-40 1026,10-5 161,1 0-1,-1 0 1,0-1 0,0 0 0,0 0 0,0-1-1,-1-1 1,1 1 0,-1-1 0,0-1-1,9-7 1,-16 12-153,2 1 13,-1-1 0,1 0 0,0 0 0,0 1 0,0 0 0,0 0 0,1-1 0,-1 2 0,0-1 0,0 0 0,0 1 0,0-1-1,0 1 1,-1 0 0,5 1 0,-2 1-208,-1-1-1,1 1 1,-1 0 0,0 0-1,1 0 1,-1 0 0,-1 1-1,1-1 1,0 1-1,5 8 1,28 48-9683,-35-55 8234,5 9-6181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25.8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50 6365,'-1'-2'207,"1"0"0,0 0 0,-1 0 0,1 0 0,0 0 0,0 0 0,0 0 0,0 0 0,1 0 0,-1 0 0,1 0 0,-1 0 1,1 0-1,-1 0 0,1 0 0,0 0 0,1-2 0,-1 3-90,0 1 0,0-1 0,0 0 0,0 0 0,0 1 0,0-1 0,0 1 0,0-1 0,0 1 0,0-1 0,0 1 0,1 0 1,-1-1-1,0 1 0,0 0 0,0 0 0,1 0 0,-1 0 0,0 0 0,0 0 0,2 0 0,2 2 88,0-1 0,0 1 0,0 0 1,0 0-1,0 0 0,-1 1 0,1-1 0,-1 1 0,0 0 1,0 0-1,0 1 0,7 6 0,-3 1-64,1 0 0,-2 1 0,0-1 0,0 2 0,-1-1 0,0 1 0,-1-1 0,-1 1 0,0 1 0,0-1 0,-2 1 0,3 22 0,-4-19 233,-1 1-1,-1-1 0,0 0 0,-1 0 0,-1 0 0,0 0 0,-1-1 0,-1 1 0,-13 28 0,16-41 1844,7-25-1127,-3 14-904,1-3-30,1-1 0,1 1 0,-1-1 0,2 1 0,-1 0 0,10-12 1,48-53-138,-25 32-683,-32 36 411,85-95-3864,-76 88 1514,1 1-1,26-18 1,16-1-7072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27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186 402 13969,'-1'-2'237,"1"0"-1,-1 0 1,0 1-1,0-1 0,0 0 1,0 1-1,0-1 1,0 1-1,0-1 1,0 1-1,0-1 0,-1 1 1,1 0-1,-1 0 1,1-1-1,-1 1 1,-2-1-1,3 2-31,0 1-1,0 0 1,0-1-1,0 1 1,0-1-1,0 1 1,0 0-1,1 0 1,-1-1 0,0 1-1,0 0 1,1 0-1,-1 0 1,1 0-1,-1 0 1,0 0-1,0 2 1,1-2 214,-5 8 343,1 1 1,0 1-1,1-1 1,0 0-1,0 1 0,1 0 1,-1 19-1,-2 9-22,-40 233 1689,14-80-1256,18-126-1173,7-51 0,6-15 0,0 0 0,0 0 0,0 0 0,0 0 0,0 0 0,0 0 0,0 0 0,0 1 0,-1-1 0,1 0 0,0 0 0,0 0 0,0 0 0,0 0 0,0 0 0,0 0 0,0 0 0,0 1 0,0-1 0,0 0 0,0 0 0,0 0 0,-1 0 0,1 0 0,0 0 0,0 0 0,0 0 0,0 0 0,0 0 0,0 0 0,0 0 0,-1 0 0,1 0 0,0 0 0,0 0 0,0 0 0,0 0 0,0 0 0,0 0 0,0 0 0,-1 0 0,1 0 0,0 0 0,0 0 0,0 0 0,0 0 0,0 0 0,0 0 0,0 0 0,-1 0 0,1 0 0,0 0 0,0 0 0,0-1 0,0 1 0,0 0 0,0 0 0,-5-11 0,-1-17 0,4 4 0,0-1 0,2 0 0,0 0 0,2 0 0,7-38 0,3 8 0,27-76 0,69-146-945,-82 222 571,2 2-1,69-96 1,-87 136 266,0 0 0,1 1 1,0 1-1,0-1 0,2 2 0,-1 0 0,1 0 1,1 1-1,-1 1 0,28-12 0,-38 19 86,-1 0-1,1 1 0,-1-1 1,1 1-1,-1 0 0,1 0 0,0 0 1,-1 0-1,1 0 0,-1 1 0,1-1 1,-1 1-1,1 0 0,-1 0 1,1 0-1,-1 0 0,0 0 0,1 0 1,-1 0-1,0 1 0,0-1 1,4 4-1,-3-1-6,0-1 1,0 0-1,0 1 1,0 0-1,0-1 1,-1 1-1,0 0 1,0 1-1,0-1 1,0 0-1,2 8 1,-3 0-99,1 1 0,-2 0 1,0 0-1,0-1 1,-1 1-1,0 0 0,-2 0 1,1-1-1,-1 1 0,-1-1 1,0 0-1,-8 14 1,-7 13-476,-2 0 1,-31 43-1,12-29-104,-1-2 0,-3-2 0,-67 57 0,110-105 715,1-1 0,0 0 0,0 0 0,-1 0 0,1 0 0,0 1-1,0-1 1,-1 0 0,1 0 0,0 1 0,0-1 0,0 0 0,0 1 0,-1-1 0,1 0 0,0 0 0,0 1-1,0-1 1,0 0 0,0 1 0,0-1 0,0 0 0,0 1 0,0-1 0,0 0 0,0 1 0,0-1 0,0 0 0,0 1-1,0-1 1,0 0 0,0 0 0,0 1 0,1-1 0,-1 1 0,13 7 221,25 2 198,-32-9-278,6 2 12,1 1-1,0 1 1,-1 0-1,0 1 1,0 0-1,-1 1 0,1 0 1,-1 0-1,17 17 1,4 8 405,45 57 1,-55-61-393,2 0 0,1-2 1,34 29-1,-47-46-283,0-1 0,0 0 0,1-1 0,0 0 0,0-1 0,1 0 0,-1-1 0,26 6 0,-29-10-3,1 1 1,-1-2 0,0 1-1,0-1 1,1-1 0,-1 0 0,0 0-1,0-1 1,0-1 0,0 1-1,0-2 1,-1 1 0,14-8 0,-9 4 24,-1-2 1,1 1 0,-2-2-1,1 1 1,-1-2 0,-1 0-1,0 0 1,14-19 0,-8 5-3,0-1 1,-2-1 0,16-40-1,4-16 21,-34 80 139,-3 5-44,0 0 0,0 1 1,1-1-1,-1 1 0,1-1 0,0 1 1,0-1-1,0 1 0,-2 5 0,-1 12 36,0 1 0,0-1 0,2 0-1,1 1 1,0-1 0,4 31-1,-2-45-54,-1-1 0,1 1 0,1 0-1,-1 0 1,1-1 0,0 1 0,0-1-1,1 1 1,0-1 0,0 0 0,0 0-1,0 0 1,1-1 0,0 1 0,0-1-1,0 0 1,0 0 0,1 0 0,-1 0-1,1-1 1,0 0 0,0 0 0,1 0-1,-1-1 1,0 1 0,1-1-1,9 2 1,5-1-29,0 0 0,0-1 1,0-1-1,0-1 0,0-1 0,0 0 0,0-2 0,0 0 0,0-2 0,-1 0 1,1-1-1,-1 0 0,-1-2 0,22-11 0,-24 10 7,0-1-1,0 0 0,-1-1 1,-1-1-1,0 0 1,0 0-1,-1-2 0,-1 0 1,0 0-1,-1-1 1,0-1-1,-2 1 1,0-2-1,0 1 0,7-25 1,-14 39 8,-1-1 0,-1 0 0,1 0 0,0 0 0,-1-1 0,1 1 0,-1 0 0,0 0 1,0 0-1,0 0 0,-1 0 0,1 0 0,-1 0 0,0 0 0,1 0 0,-1 0 0,-1 0 0,1 0 0,0 0 0,-1 0 1,1 1-1,-1-1 0,0 1 0,0-1 0,0 1 0,0 0 0,0-1 0,-1 1 0,1 0 0,-1 1 0,-2-3 0,-2-2 0,4 4 1,0 1 1,0-1-1,0 1 1,0-1-1,0 1 1,-1 0 0,1 1-1,-1-1 1,1 0-1,0 1 1,-1 0 0,1 0-1,-1 0 1,1 0-1,-1 0 1,1 1 0,-6 1-1,1-1-3,2 0-15,1 0 0,-1 1-1,1 0 1,-1 0 0,1 0-1,0 0 1,0 1 0,0 0-1,0 0 1,1 0 0,-1 1-1,1-1 1,0 1 0,0 0-1,-5 6 1,9-8-11,-1-1 0,0 1 0,1-1 0,-1 1 0,1-1 0,0 1 0,0-1 0,-1 1 0,1-1 0,0 1 0,0 0 0,0-1 0,1 1 0,-1-1 0,0 1 0,1-1 0,-1 1 0,1-1 0,-1 1 0,1-1 1,0 1-1,-1-1 0,1 0 0,0 1 0,0-1 0,0 0 0,0 0 0,0 1 0,2 0 0,2 1-92,0 0 1,0 0 0,0-1 0,1 0-1,-1 0 1,0-1 0,1 1-1,-1-1 1,1 0 0,0 0-1,-1-1 1,1 0 0,0 0 0,6-1-1,12-2-279,44-10 0,-67 12 390,8-1 111,0 0 0,0-1 0,0 0 0,-1 0 0,1-1 0,-1 0 0,0-1 0,14-10 0,-20 13 373,32-6 734,-30 8-445,-2 2-558,0 1-154,1 1 0,-1 0 0,0 0 0,0 0 1,0 1-1,0-1 0,-1 0 0,1 1 0,-1-1 1,0 1-1,0 6 0,-1 54 121,-1-33-112,3 136 305,-5 191-95,-5-286-222,-4 0 0,-33 120 1,37-168-23,0-1-1,-2 0 1,-18 35 0,22-47 75,-1-1 0,-1-1 0,1 1 0,-2-1 0,1 0 0,-1-1-1,-1 0 1,-17 13 0,22-19 33,1 0-1,-1-1 0,0 1 0,0-1 0,-1 0 1,1-1-1,0 1 0,-1-1 0,1 0 0,-1 0 1,1 0-1,-1-1 0,-10-1 0,14 1-95,0 0-1,0-1 1,0 1-1,0-1 1,0 0-1,0 1 1,0-1-1,0 0 1,0 0 0,0 0-1,1-1 1,-1 1-1,0 0 1,1-1-1,-1 1 1,1-1-1,0 1 1,-1-1-1,1 0 1,0 1-1,0-1 1,0 0-1,0 0 1,0 0-1,1 0 1,-1 0 0,1 0-1,-1 0 1,1 0-1,0 0 1,-1 0-1,1 0 1,0 0-1,0 0 1,1 0-1,-1 0 1,1-3-1,0-3-1,1 1 1,0-1-1,1 0 0,-1 0 0,1 1 0,1-1 0,0 1 0,0 0 0,7-9 0,50-58-405,-58 71 325,178-190-4319,-71 76-1510,-49 57-82,4 5-3371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27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66 10281,'11'-7'2136,"-11"2"345,-2 4-2040,1 0-1,-1 1 1,0-1 0,1 1-1,-1-1 1,0 1 0,1-1-1,-1 1 1,0 0 0,0 0-1,1 0 1,-3 0 0,15 17 864,7 11-1060,-2 2 0,-1 0 0,-2 1 0,-1 0-1,-1 1 1,12 60 0,-21-77-244,-1 0 0,-1 0 0,0 1 0,-1-1 0,0 0 0,-1 0 0,-1 0 0,-1 0 0,0-1 0,-7 17 0,10-29 16,-3-3 66,0 1-44,0-1 1,0 0-1,0 0 0,0-1 1,1 1-1,-1-1 0,0 1 1,1-1-1,0-1 0,-1 1 1,1 0-1,0-1 0,0 1 1,0-1-1,1 0 0,-1 0 1,1 0-1,-1-1 0,1 1 1,0 0-1,0-1 0,1 1 1,-1-1-1,1 0 0,-1 0 1,1 1-1,1-1 0,-1 0 1,0 0-1,1 0 0,0-6 1,-2-10-103,2 0 1,0 0-1,1 0 1,1 0 0,1 0-1,1 0 1,1 1-1,13-37 1,-11 40-589,1 0 1,1 0-1,0 1 1,1 0-1,1 1 1,16-18-1,-15 20-1009,0 1-1,1 0 1,0 1-1,22-12 1,9-1-6954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28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0 245 4388,'24'15'1275,"-23"-15"-1166,1 1 0,0-1 0,-1 1 0,1-1 1,0 0-1,-1 1 0,1-1 0,0 0 0,0 0 0,-1 0 0,1-1 0,0 1 0,-1 0 0,1 0 0,0-1 0,-1 1 0,4-2 0,3-1 310,29-3 584,-21 4-758,-1-1 0,1 0 0,0-1 0,24-10 0,-37 13-103,0-1 0,1 1 0,-1-1 0,0 0 0,0 0 0,0-1 0,-1 1 0,1 0 0,0-1 1,-1 0-1,0 1 0,1-1 0,-1 0 0,0 0 0,-1-1 0,1 1 0,-1 0 0,1-1 1,-1 1-1,0-1 0,0 1 0,0-1 0,-1 1 0,1-1 0,-1-6 0,0 4 196,0 0-1,-1 0 0,0 0 1,0 0-1,0 0 0,-1 0 1,0 1-1,0-1 0,0 1 1,-4-6-1,5 8-238,-1 1 1,1 0-1,-1 0 1,0 0-1,0 0 0,0 0 1,0 0-1,0 0 1,0 0-1,0 1 0,-1-1 1,1 1-1,-1 0 1,1 0-1,-1 0 0,1 0 1,-1 0-1,0 0 1,1 1-1,-1-1 0,0 1 1,1 0-1,-1 0 1,0 0-1,0 0 0,1 0 1,-4 1-1,3 0-40,-1 0 0,1 1 0,0-1 0,-1 1 0,1-1 0,0 1 0,0 0 0,0 0 0,0 0 0,1 1 0,-1-1 0,1 1 0,-1-1 0,1 1 0,0 0 0,0 0 0,0 0 0,0 0 0,1 0 0,-1 0 0,1 1 0,0-1 0,-1 1 0,2-1 0,-1 1 0,0 4 0,-1 2-8,1 1-1,0-1 0,0 1 0,1-1 0,0 1 0,1-1 0,5 21 0,-2-16 3,1 1-1,0-1 1,16 29 0,-18-39-53,1 1 1,-1-1 0,1 1 0,0-1 0,1 0-1,-1-1 1,1 1 0,0-1 0,0 0 0,0 0-1,1 0 1,7 3 0,-9-6-3,-1 1 1,1-2-1,0 1 0,0 0 0,0-1 1,0 0-1,0 0 0,0 0 0,-1 0 1,1 0-1,0-1 0,0 0 1,0 0-1,0 0 0,-1 0 0,1-1 1,0 1-1,-1-1 0,1 0 0,-1 0 1,0 0-1,0-1 0,0 1 0,3-4 1,8-6-1,-1-1-1,0-1 1,18-25 0,4-9 61,-14 16-40,2 1-1,1 1 1,1 1 0,2 2 0,32-27 0,-20 30 14,-36 24-35,-1 0-1,0 0 0,0 0 1,1 0-1,-1 0 0,0 0 1,0 1-1,1-1 0,-1 1 0,0 0 1,0-1-1,0 1 0,0 0 1,0 0-1,0 0 0,0 1 1,0-1-1,0 0 0,2 4 0,-2 0 2,0 0-1,-1 0 1,1 0 0,-1 0-1,0 0 1,-1 0-1,1 0 1,-1 1-1,0-1 1,-1 0-1,0 6 1,1-9 0,-5 29-5,-1-1 0,-2 0 0,-1 0 0,-1-1 1,-22 44-1,27-62 1,-94 195-39,88-192 53,3-2 7,8-11-15,0-1 0,1 0 0,-1 0 0,1 1 0,-1-1 0,0 0 0,1 0 0,-1 0 0,1 0 0,-1 0 0,0 0 0,1 0 0,-1 0 0,1 0 0,-1 0 0,0 0 0,1 0 0,-1 0 0,1 0 1,-1 0-1,0 0 0,1 0 0,-1 0 0,1 0 0,-1-1 0,0 1 0,1 0 0,-1 0 0,0-1 0,1 1 0,-1 0 0,0 0 0,1-1 0,-1 1 0,10-6 22,-1 1 0,0-1 0,0-1 0,-1 1 1,0-1-1,0-1 0,-1 0 0,9-11 0,13-12 56,52-62 55,4-5 17,-72 86-156,-1 0 1,1 1-1,1 1 1,0 0-1,21-11 1,-30 19 1,1-1 1,0 1-1,0-1 1,0 2-1,0-1 1,0 1-1,0 0 1,1 0-1,-1 0 1,0 1-1,1 0 1,-1 0-1,0 1 1,0 0-1,1 0 1,-1 0-1,0 1 1,0 0-1,0 0 1,0 0-1,6 5 1,-4-2 3,-1 0 0,1 1 0,-1-1 0,0 2 0,-1-1-1,0 1 1,0 0 0,0 0 0,-1 1 0,0 0 0,0 0 0,-1 0 0,6 17 0,-5-13-1,-1 1 1,-1 0-1,-1 0 0,0 0 1,0 0-1,-1 0 1,-2 25-1,-2-6 13,-2-1-1,-11 39 1,12-53-2,-16 47 95,20-64-105,0 1-1,0-1 1,0 1-1,0-1 0,0 1 1,0-1-1,0 1 0,1-1 1,-1 1-1,0-1 1,0 1-1,1-1 0,-1 1 1,0-1-1,0 1 0,1-1 1,-1 0-1,0 1 1,1-1-1,-1 1 0,1-1 1,-1 0-1,1 0 0,-1 1 1,1-1-1,-1 0 0,0 0 1,2 1-1,10 4-6,-9-6 17,1 0 0,-1 0-1,1 0 1,-1 0 0,0-1 0,1 1-1,-1-1 1,3-2 0,2 0 15,8-7-37,1-1 0,-2 0 0,0-1 0,16-16 0,-15 13 17,-7 6 53,0 1 1,-1-2-1,9-15 0,-11 16 182,0 1 0,0 1-1,1-1 1,0 1 0,12-11 0,7-6 587,-24 23-358,-1 2-447,1 1 0,-1 0 0,1 0 0,-1 0 0,0 0 0,1 0 0,-1 0 0,0 0-1,0 0 1,0 0 0,0 0 0,0 1 0,0-1 0,0 0 0,0 1 0,-1-1 0,1 1 0,0-1 0,-1 1 0,1-1 0,-1 1 0,0-1 0,0 1 0,1-1 0,-1 1 0,0 0 0,0-1 0,0 1 0,-1 0 0,1 2 0,-3 9-210,2 0 0,0 0 0,0 19 1,1-19-492,0 0 0,-1 0 1,-4 26-1,3-34 73,1 1-1,0 0 1,0-1 0,1 1-1,-1 0 1,1 0-1,1 0 1,-1 0 0,1-1-1,0 1 1,0 0-1,1-1 1,3 9 0,14-26-1946,-14 7 2383,0 0 1,-1 0-1,0 0 0,0-1 1,-1 1-1,0-1 1,0 0-1,0 0 1,3-10-1,3-5-172,52-136-4399,-34 100 1796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28.4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 4276,'51'11'512,"-61"-22"-1280,4-1-404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28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77 13569,'22'-14'2636,"-29"-3"33,1 0 1431,0 3-2572,-4-1 1873,36 21-5274,-1-3 49,-12 14-1020,6 17-3477,-13-22-5736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29.2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263 47 11933,'-4'12'885,"-1"0"-1,-1 0 1,0 0-1,0-1 1,-1 0-1,-1 0 1,0-1-1,0 0 1,-1 0-1,-14 12 1,7-7-170,1 0 0,1 2 1,1 0-1,0 0 0,2 1 0,-15 27 1,15-22-497,1 1 1,1 0-1,1 1 0,1-1 1,1 1-1,1 1 1,1-1-1,0 38 1,7-3 76,-2-54-273,0-1 0,0 1 0,0 0-1,1-1 1,-1 0 0,1 1-1,1-1 1,3 7 0,-5-10-25,1 0 1,-1 0-1,1 0 0,-1 0 1,1-1-1,0 1 0,0-1 1,0 1-1,0-1 1,0 1-1,0-1 0,0 0 1,0 0-1,0 0 0,1 0 1,-1 0-1,0-1 0,1 1 1,-1-1-1,0 0 0,1 1 1,-1-1-1,1 0 1,-1 0-1,0-1 0,1 1 1,-1 0-1,1-1 0,-1 1 1,0-1-1,0 0 0,1 0 1,-1 0-1,0 0 0,0 0 1,4-3-1,3-2-51,-1-1-1,1-1 1,-1 1-1,0-1 1,-1-1-1,13-17 1,2-8-367,-2 0 0,-1-2 0,-1 0 0,15-48 0,-24 56 117,-1 0 1,-1 0-1,-2-1 0,-1 1 0,-1-1 0,-1-47 1,-3 68 234,0 0 1,0 0-1,0 0 0,-1 0 1,-1 1-1,1-1 1,-1 1-1,-1-1 1,1 1-1,-1 0 1,-1 0-1,1 0 1,-1 1-1,0 0 1,-1 0-1,1 0 1,-1 0-1,0 1 1,-1 0-1,1 0 0,-1 1 1,0 0-1,0 0 1,0 1-1,-1-1 1,1 1-1,-9-1 1,10 2-187,0 2 0,0-1 1,0 1-1,0 0 0,0 0 1,0 0-1,0 1 0,0 0 1,0 0-1,0 1 0,0-1 0,0 1 1,-6 4-1,12-5-115,0 1 1,1 0-1,-1-1 0,1 1 0,-1 0 1,1-1-1,-1 1 0,1 0 0,0-1 1,0 1-1,0-1 0,0 0 0,0 1 1,2 1-1,13 5-3799,11 2-2198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29.6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8 7161,'-4'3'1093,"0"0"0,0 0 0,0 0 0,-1-1 0,1 0 0,-6 2 0,5-2-613,0 0 0,1 0 1,-1 0-1,0 1 0,1 0 0,-5 4 1,-84 86 3442,83-83-3777,-35 41 808,43-49-607,3-5-105,3-7-203,-1 1 0,1 0 0,1 1 0,0-1 0,0 1 0,1 0-1,0 0 1,0 0 0,13-11 0,3-1 4,0 2 1,27-17-1,-43 30-45,0 1 0,1 1-1,-1-1 1,1 1 0,0 0 0,0 1 0,0 0 0,0 0 0,1 0-1,-1 1 1,1 0 0,13 0 0,-18 2 2,1-1-1,-1 1 1,1-1-1,0 1 1,-1 0 0,0 1-1,1-1 1,-1 1 0,0-1-1,0 1 1,0 0 0,0 0-1,0 0 1,0 1 0,0-1-1,-1 1 1,1-1-1,-1 1 1,0 0 0,0 0-1,0 0 1,0 0 0,0 0-1,-1 1 1,1-1 0,-1 0-1,2 6 1,6 31-1177,7 48 1,-15-82 555,0 0 1,1 0-1,0 1 1,0-2-1,0 1 1,1 0-1,0 0 1,0-1-1,7 10 0,-9-13 320,0-1 33,-1-1-1,1 1 0,0 0 1,0-1-1,-1 1 0,1-1 1,0 1-1,0-1 0,0 1 1,-1-1-1,1 0 0,0 1 1,0-1-1,0 0 0,0 0 1,0 0-1,0 1 0,1-1 1,2 0-1046,18 6-4691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22.1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105 212 10029,'4'-111'6662,"-5"11"6921,-3 384-12336,-55 374-1,43-524-3222,1 66-5920,5-49 874,6-95-5867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29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 5260,'2'-1'174,"0"1"0,0-1-1,1 1 1,-1-1-1,0 1 1,0 0-1,0 0 1,1 0-1,-1 0 1,0 1-1,0-1 1,0 1-1,0-1 1,0 1-1,0 0 1,0 0-1,0-1 1,0 2-1,4 1 1,-4-2 999,0 1-43,14 13 1388,-11-12-357,-14-13-2729,-26-18-5920,14 15 815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31.1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57 359 5525,'0'-1'185,"0"0"0,0 0 0,1 0 0,-1 0 0,0 0 0,0 0 0,-1 0 0,1 0 1,0 0-1,0 0 0,0 0 0,-1 0 0,1 0 0,-1 0 0,1 0 0,-1 0 1,1 0-1,-1 0 0,1 0 0,-1 0 0,0 1 0,1-1 0,-1 0 0,0 0 0,0 1 1,0-1-1,1 1 0,-1-1 0,0 0 0,0 1 0,0 0 0,0-1 0,-1 0 1,-7-3 170,6 3 809,3-6-427,-1 1 0,-1-1 0,1 1 0,-1 0 1,0 0-1,-5-9 0,-3-15 1205,9 25-1845,0 0 1,0 0-1,1 0 1,0 0 0,0 0-1,1 0 1,-1 0-1,1 0 1,0 0-1,0 0 1,1 0-1,0 0 1,0 0-1,0 1 1,0-1-1,0 1 1,1 0 0,0-1-1,0 1 1,0 0-1,1 1 1,5-6-1,4-3-35,0 1 0,0 0 0,1 1 1,1 1-1,23-12 0,-18 11-31,1 2-1,-1 0 1,2 1 0,-1 0 0,1 2 0,37-4 0,-49 8-28,0 1 0,1 0 1,-1 0-1,0 1 1,0 0-1,0 1 1,0 0-1,0 1 1,0 0-1,-1 1 1,1-1-1,-1 2 1,0-1-1,0 2 1,-1-1-1,16 13 0,-6-1 0,0 1 0,-2 1-1,1 0 1,-2 1-1,-1 1 1,-1 0 0,0 1-1,-2 1 1,0 0-1,8 29 1,-8-16 6,-1-9 14,-2 2 0,-1 0 0,-1-1 0,-1 2 0,2 54 1,-9-65 95,0 1 1,-1-1-1,0 1 1,-2-1 0,0 0-1,-2 0 1,0-1 0,-1 0-1,0 0 1,-2-1 0,0 0-1,-1-1 1,0 0 0,-20 20-1,-15 11 661,-3-2-1,-106 74 1,2-1 161,140-108-859,2 1 1,-1 0 0,1 1 0,1 0 0,0 0-1,1 1 1,0 0 0,-10 22 0,18-31-65,0 0 0,1 0 1,-1-1-1,1 1 0,-1 0 1,1 0-1,0 0 0,1 0 1,-1 0-1,1 0 0,-1 0 1,1 0-1,0 0 0,4 7 1,-2-5-1,0 1 1,1 0 0,0-1 0,0 1 0,0-1 0,10 9 0,-3-5 2,1 0 0,1 0 0,0-1 0,0-1 0,1-1 0,0 0 0,26 10 0,108 25 67,-85-28-71,1-3 0,1-3 0,74 0 0,-96-8-29,0-2 0,-1-2 0,0-1 0,0-3-1,75-23 1,-103 26 14,0-1 0,0-1 0,-1 0 0,0 0 0,0-1 0,16-15 0,-21 17-1,-1-1 0,0 0 0,0-1-1,-1 0 1,0 0 0,0 0 0,-1-1-1,0 1 1,-1-1 0,6-15 0,-7 18 14,-1-1 0,0 0 0,0 0-1,0 0 1,-1 0 0,0 0 0,0 0 0,-1 0 0,0 0 0,0 0 0,-1 0 0,0-1 0,0 1 0,-1 0 0,1 1 0,-1-1 0,-4-7-1,-5-6 138,-24-36 0,33 55-142,1 0 0,-1-1-1,1 1 1,-1 0 0,0 0-1,1 0 1,-1 0-1,0 0 1,0 0 0,0 1-1,0-1 1,1 1 0,-1-1-1,0 1 1,0 0-1,0-1 1,0 1 0,0 0-1,0 0 1,0 1 0,0-1-1,0 0 1,0 1-1,-3 0 1,-50 19 370,44-16-229,-2 3 2,0 0 0,1 1 1,0 0-1,0 1 0,1 1 0,-14 14 0,2-2-32,17-16-122,0 2 0,1-1 0,0 0 0,1 1 0,-1 0 0,1 0 0,1 0 0,0 1 0,-3 11 0,5-18 0,0-1 0,0 1 0,0 0 0,1 0 0,-1-1 0,1 1 0,-1 0 0,1 0 0,0 0 0,-1-1 0,1 1 0,0 0 0,0 0 0,0 0 0,1 0 0,-1 2 0,2 3 0,-2 7 0,5 108 0,-3-108 0,0-1 0,1 1 0,1-1 0,0 1 0,1-1 0,11 23 0,-3-10 0,14 44 0,-11-25 0,55 189 0,-38-112 0,-16-40 0,4 8 0,25 106 0,-5-14 0,-20-125 0,1-1 0,3-2 0,54 87 0,-48-85 0,36 54 0,-39-64 0,-21-33 0,1 0 0,0-1 0,10 12 0,1-3 0,-5-7 0,-1 1 0,22 32 0,-8 2 0,16 8 0,-35-47 0,-2-1 0,4 16 0,-6-21 0,5 23 0,27 61 0,-24-49 0,-2-10 0,-9-23 0,9 20 0,13 5 0,-19-26 0,11 21 0,1 6 0,-5-11 0,1 0 0,1 0 0,1-2 0,29 33 0,-38-47 0,0 1 0,-1-1 0,0 1 0,0 0 0,-1 0 0,6 13 0,-8-17 0,24 75 0,-16-53 0,-1 1 0,-2-1 0,6 32 0,-8-32 0,1-1 0,1 0 0,12 32 0,-13-42 0,-1 0 0,0 1 0,-2-1 0,1 1 0,0 16 0,2 12 0,41 213 0,-15-151 0,-31-101 0,0-2 0,0 0 0,0 0 0,0 0 0,0 0 0,0 0 0,0 0 0,1 0 0,-1 0 0,0 0 0,0 0 0,1 0 0,-1 0 0,1 0 0,-1 0 0,1-1 0,-1 1 0,1 0 0,0 0 0,-1 0 0,1-1 0,0 1 0,-1 0 0,1-1 0,2 2 0,2 1 0,1 1 0,11 19 0,-14-19 0,2 11 0,-2-7 0,4 23 0,-6-26 0,13 18 0,2-2 0,-13-19 0,4 24 0,-1 7 0,3-4 0,-4 4 0,4 1 0,5 2 0,-2-7 0,-9-13 0,0 4 0,2-16 0,-4-4 0,0 0 0,0 1 0,0-1 0,0 1 0,0-1 0,0 0 0,0 1 0,0 0 0,0-1 0,-1 1 0,1 0 0,0-1 0,0 1 0,0 0 0,-1 0 0,1 0 0,0-1 0,-1 1 0,1 0 0,0 2 0,0-1 0,1 4 0,1 0 0,0-1 0,0 1 0,0-1 0,1 0 0,4 5 0,-4-6 0,11 16 0,-2-2 0,28 32 0,-24-27 0,7 0 0,-22-19 0,-1-3 0,-1 0 0,1 1 0,-1-1 0,1 0 0,0 0 0,-1 0 0,1 0 0,0 0 0,0 0 0,0-1 0,0 1 0,0 0 0,0 0 0,0 0 0,0-1 0,0 1 0,0-1 0,2 1 0,25 15 0,4 1 0,5-3 0,-7-2 0,6-3 0,-9 9 0,5-7 0,6 2 0,5 1 0,-8 0 0,-6-4 0,12 9 0,23 18 0,-50-31 0,-1-1 0,0 2 0,20 12 0,-20-11 0,13 4 0,5 3 0,-5 2 0,2 3 0,80 58 0,-104-74 0,21 16 0,16 8 0,-20-12 0,38 20 0,1-11 0,-46-21 0,0 2 0,0 0 0,0 0 0,0 2 0,14 10 0,-15-11 0,18 3 0,-5 6 0,0-4 0,5 7 0,-25-17 0,17 11 0,5 4 0,-2 3 0,51 32 0,-45-36 0,5 8 0,-17-13 0,4 1 0,4 4 0,-2-1 0,-22-13 0,0 0 0,0 0 0,-1 1 0,1-1 0,-1 1 0,1 0 0,-1 0 0,0 0 0,0 0 0,4 6 0,2 5 0,2 3 0,-11-12 0,-1-3 0,1-1 0,-1 0 0,1 0 0,0 1 0,0-1 0,-1 0 0,1 1 0,0-1 0,0 0 0,0 1 0,0-1 0,0 0 0,0 1 0,1-1 0,-1 0 0,0 1 0,2 1 0,-2 1 0,12 18 0,10 15 0,-10-19 0,-11-16 0,8 18 0,10 23 0,0 20 0,-19-61 0,1 0 0,-1 1 0,1-1 0,-1 0 0,1 0 0,-1 0 0,1 0 0,0 0 0,0 0 0,0 0 0,1 0 0,-1-1 0,0 1 0,1 0 0,2 2 0,-2-2 0,-1-1 0,1 1 0,-1 0 0,1 0 0,-1-1 0,0 1 0,0 0 0,0 0 0,0 0 0,0 0 0,0 1 0,0-1 0,-1 0 0,1 3 0,2-2 0,-1 2 0,-4 19 0,3-18 0,-8 27 0,4-27 0,-5 20 0,7-20 0,1-1 0,3 21 0,-2 10 0,0-29 0,5 25 0,-17 13 0,-17 7 0,21-38 9,2-6 21,-9 9-230,5 0-759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39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2880,'17'27'5358,"21"7"-3777,-30-29-1539,-1 1 0,1 0-1,-2 0 1,1 1 0,6 9 0,-3 0 67,0 1 0,-2 1-1,0-1 1,6 24 0,13 27 371,-23-59-451,4 10 191,2 0 1,0 0-1,16 20 0,-21-33-138,0 0 1,0-1-1,0 1 1,1-1 0,0-1-1,0 1 1,0-1-1,1 0 1,-1 0-1,1-1 1,0 0-1,14 4 1,-3-2 29,1-2 1,0 0 0,-1-1-1,1-1 1,0-1 0,0-1-1,25-3 1,133-34 285,-148 30-383,382-130-343,-214 65-1225,87-39-4310,-190 84 2200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35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1 229 13141,'17'-17'524,"1"-1"887,40-30 1,-51 42-1087,118-81 3600,-110 78-3687,0 1 1,1 1-1,0 1 0,0 0 1,0 1-1,30-6 0,-42 11-216,0 0 0,1 0 0,-1 0 0,0 1 0,0 0-1,0-1 1,0 2 0,0-1 0,0 0 0,0 1 0,0-1 0,0 1 0,-1 0 0,1 1-1,-1-1 1,1 0 0,-1 1 0,0 0 0,0 0 0,0 0 0,0 0 0,-1 0 0,1 1-1,-1-1 1,0 1 0,0 0 0,0-1 0,-1 1 0,1 0 0,-1 0 0,0 0 0,0 0-1,0 0 1,0 0 0,-1 7 0,0 3-6,-1 0 0,0 0 0,-1 0 0,-1-1 0,0 1 0,-1-1 0,-1 0 0,0 0 0,0 0-1,-1-1 1,-13 20 0,-10 9 40,-61 69 0,75-92-65,-177 222-94,173-215 55,18-23 43,-1 0 1,1-1 0,0 1 0,-1 0-1,1-1 1,0 1 0,0 0-1,0 0 1,0 0 0,0 0-1,1 0 1,-1 0 0,1 0-1,-1 1 1,1-1 0,0 0-1,0 0 1,0 0 0,0 0-1,0 1 1,0-1 0,1 0-1,-1 0 1,1 0 0,-1 0 0,1 0-1,0 0 1,0 0 0,0 0-1,0 0 1,2 3 0,0-3-30,-1 1 1,1-1 0,0 0 0,0 0 0,0 0-1,0-1 1,0 1 0,0-1 0,1 1-1,-1-1 1,0 0 0,1 0 0,-1-1 0,1 1-1,-1-1 1,1 1 0,6-2 0,11 0-573,1-2 0,-1-1 0,0 0 0,25-9-1,44-23-5718,-20 2-3936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35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5 14805,'-1'0'108,"1"0"-1,0-1 1,0 1-1,0 0 1,0-1-1,-1 1 0,1 0 1,0 0-1,0-1 1,-1 1-1,1 0 1,0 0-1,0 0 1,-1-1-1,1 1 0,0 0 1,-1 0-1,1 0 1,0 0-1,0 0 1,-1 0-1,1-1 1,0 1-1,-1 0 1,1 0-1,0 0 0,-1 0 1,1 0-1,0 0 1,-1 0-1,1 1 1,0-1-1,-1 0 1,1 0-1,0 0 0,-1 0 1,1 0-1,0 0 1,-1 0-1,1 1 1,0-1-1,0 0 1,-1 1-1,-7 17 3022,2 30 421,7-22-2506,1 0 0,1-1-1,2 1 1,0-1 0,10 26-1,1 5-786,68 241-200,-20-75-277,-30-94-3040,14 51-10193,-25-98 582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36.8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259 19 10557,'0'-1'5454,"-3"-12"-4113,3 13-1248,0 0-1,0 0 0,0-1 1,0 1-1,0 0 0,0 0 1,0 0-1,0-1 0,0 1 1,0 0-1,0 0 1,0 0-1,0 0 0,-1-1 1,1 1-1,0 0 0,0 0 1,0 0-1,0 0 0,0-1 1,0 1-1,-1 0 0,1 0 1,0 0-1,0 0 0,0 0 1,0 0-1,-1 0 1,1 0-1,0 0 0,0-1 1,0 1-1,-1 0 0,1 0 1,0 0-1,0 0 0,0 0 1,0 0-1,-1 0 0,1 0 1,0 0-1,0 0 1,0 0-1,-1 0 0,1 1 1,0-1-1,0 0 0,0 0 1,-1 0-1,1 0 0,0 0 1,0 0-1,0 0 0,0 0 1,0 1-1,-1-1 0,1 0 1,0 0-1,0 0 1,0 1-1,-14 17 1838,-12 34-142,-14 55-1054,-58 166 2563,78-208-2620,4 0 1,-12 86-1,25-113-677,1 1 0,2-1 0,6 57 0,-4-82-106,0 0 1,0 0-1,1 0 1,1 0-1,0-1 1,0 0-1,1 1 1,1-1-1,0-1 1,1 1-1,0-1 1,1-1-1,0 1 1,1-1-1,0-1 1,17 15-1,-9-12-123,0-2-1,0 0 0,1-1 1,0-1-1,0-1 1,1 0-1,0-1 0,0-2 1,36 6-1,-27-7-79,1 0-1,-1-2 1,1-1-1,0-2 1,-1 0-1,0-2 1,0-1-1,0-2 1,28-9-1,-41 10 191,0-1 0,0 0 0,-1 0 0,0-2 0,0 1 0,-1-2 0,18-17 0,-22 19 64,-1-1 0,0 0 0,-1-1 0,0 0-1,-1 0 1,0-1 0,0 1 0,-1-1 0,-1 0 0,0-1-1,3-12 1,-5 14 15,0 1 0,0-1 0,-1 0 0,-1 1 0,0-1 0,0 0 0,-2-11 0,2 19 36,0 0 1,-1 0-1,1 0 1,-1 0-1,1 1 1,-1-1-1,0 0 1,0 0-1,1 0 1,-1 0-1,-1 1 0,1-1 1,0 1-1,0-1 1,-1 1-1,1-1 1,0 1-1,-1-1 1,0 1-1,1 0 1,-1 0-1,0 0 1,1 0-1,-1 0 0,0 0 1,0 1-1,0-1 1,0 1-1,0-1 1,0 1-1,0 0 1,0-1-1,0 1 1,0 0-1,0 0 0,0 1 1,0-1-1,0 0 1,0 1-1,-1 0 1,-2 0-105,0 1 0,0 0 0,0 0 0,0 0 0,1 1 0,-1 0 0,1-1 0,0 2 0,0-1 0,0 0 0,0 1 0,0 0 0,1 0 0,0 0 0,0 0 0,0 0 0,0 1 0,-3 7 0,0 0-805,1 0-1,1 1 1,0-1 0,1 1-1,0 0 1,-1 18-1,4-31 934,0 1 0,0 0-1,0 0 1,0 0 0,1-1-1,-1 1 1,0 0-1,1 0 1,-1-1 0,1 1-1,-1 0 1,1 0 0,-1-1-1,1 1 1,-1-1 0,1 1-1,0-1 1,-1 1-1,1-1 1,0 1 0,-1-1-1,1 1 1,0-1 0,0 0-1,-1 1 1,1-1-1,0 0 1,0 0 0,0 0-1,-1 1 1,1-1 0,0 0-1,0 0 1,0 0 0,0 0-1,-1-1 1,1 1-1,1 0 1,45-5 1044,-33 3-778,24 1 84,0 2 0,0 2 0,-1 1 0,72 18 0,-23-5-175,-59-13-126,0-1 0,0-1-1,0-1 1,0-1-1,0-2 1,46-8-1,-68 9 28,0-1-1,0 0 0,-1 0 0,1 0 0,-1-1 0,0 1 0,0-1 0,0 0 0,0 0 0,0 0 0,0-1 0,-1 1 1,0-1-1,0 0 0,0 0 0,0 0 0,0-1 0,-1 1 0,0 0 0,0-1 0,0 0 0,0 1 0,1-7 0,1-10 383,-1 0 0,0 0 0,-1 0 0,-2-23 0,1 13 187,-1 11-265,2 1-1,1-1 1,9-35 0,-10 47-317,1 0 0,0 1 0,0-1 0,1 1 0,-1-1 0,2 1 0,-1 0 0,1 1 0,0-1 0,1 1 0,8-8 1,-11 12-68,0 1 1,0-1-1,0 1 1,0-1-1,0 1 1,0 0-1,1 0 1,-1 0-1,0 1 1,0-1-1,1 1 1,-1 0-1,0 0 1,7 1-1,38 8 99,-40-7-101,-1 1 0,1 0 0,-1 1 0,0 0-1,0 0 1,0 0 0,-1 1 0,0 0 0,1 0 0,-2 1-1,1-1 1,7 11 0,-6-7-13,-1 1 0,1-1-1,-2 1 1,0 0 0,0 1 0,-1-1-1,6 21 1,-6-10 3,0-1 0,-2 1-1,0 0 1,-2-1 0,0 1-1,-1 0 1,-1 0 0,-7 29-1,-1-13 19,-2 0 0,-2-1 0,-28 56 0,30-59 23,11-29-11,2-5-37,1 1 0,-1-1 0,1 1 0,0-1 0,-1 1 0,1-1 0,-1 0 0,0 0 1,1 0-1,-1 0 0,0 0 0,2-2 0,3-1-19,43-33-527,-3-2-1,68-72 1,-56 48-255,94-130 1,-150 188 801,1 1 0,1 0 0,-1-1 1,0 2-1,1-1 0,0 0 0,0 1 1,0-1-1,0 1 0,1 0 0,-1 1 0,1-1 1,9-3-1,-9 5 11,-1 0 0,0 1 0,1 0 0,-1-1 0,1 1 0,-1 1 0,0-1 0,1 1 0,-1-1 0,0 1 0,1 1 0,-1-1 0,0 1 0,0-1 1,0 1-1,0 0 0,4 3 0,10 7 13,0 0 1,-1 1-1,0 1 0,-1 1 1,0 0-1,17 22 1,-23-24-24,-1 0 1,0 0 0,0 1-1,-2 0 1,0 1-1,0 0 1,-1 0 0,-1 0-1,4 19 1,-8-27-25,0 0-1,-1 1 1,0-1 0,0 0-1,-1 0 1,0 1 0,0-1-1,0 0 1,-1 0 0,0 0-1,-1 0 1,-5 11 0,-3 2-338,-1-1 1,-24 30 0,17-23-395,17-23-16,4-6-769,18-21 482,2 1 0,1 1 0,36-26 0,12-12-40,21-31 381,46-40 2315,-101 103-224,-35 27-1248,0 1 0,-1 0 0,1 0 0,0 0 0,0 0 0,-1 0 0,1 0 1,0 0-1,0 1 0,-1-1 0,1 1 0,0-1 0,-1 1 0,1 0 0,0-1 1,-1 1-1,1 0 0,0 1 0,2 2-22,-1 0-1,0 0 1,-1 0 0,1 1 0,-1-1 0,0 1 0,0-1-1,0 1 1,-1 0 0,1 0 0,-1 0 0,0 7-1,6 16 303,-2-11-257,1 0 1,1 0-1,0-1 1,1 0-1,1-1 1,0 1-1,1-2 1,1 1-1,0-1 1,24 21-1,-24-24-138,1-1 0,0-1 1,1 0-1,0-1 0,0 0 0,0-1 0,1-1 0,0 0 1,1-1-1,-1 0 0,1-1 0,0-1 0,21 3 0,-25-6-30,-1 1 0,0-2-1,1 1 1,-1-1 0,0-1-1,0 0 1,16-5 0,-21 5 15,0 0 1,0 0 0,0-1 0,-1 1 0,1-1 0,-1 0 0,1-1 0,-1 1 0,0-1 0,0 0 0,-1 1 0,1-2-1,-1 1 1,0 0 0,0-1 0,3-5 0,-4 4 7,0 0-1,-1 0 1,0-1-1,0 1 1,0 0-1,0 0 1,-1-1-1,0 1 1,-1 0-1,1-1 1,-1 1 0,0 0-1,-1 0 1,0 0-1,-3-10 1,-3-3 28,-1 0 1,0 0 0,-16-23-1,10 20-63,0 2 0,-1 0 0,-1 1 0,-1 0-1,0 2 1,-2 0 0,0 1 0,0 1-1,-2 0 1,0 2 0,0 1 0,-41-16-1,15 17-3955,23 12-2156,25-1 5482,-1 1-1,0-1 1,0 1 0,0-1-1,0 1 1,0-1-1,0 1 1,1 0 0,-1-1-1,0 1 1,1 0-1,-1 0 1,0 0 0,0 1-1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37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17 121 13129,'-16'-43'2140,"22"29"1965,-3-3-3517,0 5-656,1-5-3000,5 0-1889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32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112 125 4308,'-42'0'13014,"42"-34"-10189,-5 27-1926,4 6-833,0 0 1,0 0 0,0 1 0,0-1 0,0 0 0,0 0-1,1 0 1,-1 0 0,0 0 0,1 0 0,-1 0 0,0 0 0,1 0-1,0 0 1,-1 0 0,1-1 0,-1-1 0,2 0-42,1 0 0,-1 0 0,1-1 0,0 1 0,-1 0 0,1 0 0,1 1 0,-1-1 0,0 0 0,1 1 1,-1-1-1,1 1 0,0 0 0,0 0 0,-1 0 0,2 0 0,-1 0 0,0 1 0,0-1 0,0 1 0,1 0 0,-1 0 1,1 0-1,-1 1 0,5-1 0,5-2-14,1 1 1,0 0-1,0 1 0,0 0 1,0 2-1,0-1 1,0 2-1,0 0 0,0 0 1,15 6-1,-21-6-16,-1 1-1,1 0 0,-1 0 1,0 1-1,0-1 1,0 2-1,0-1 1,-1 1-1,1 0 0,-1 0 1,-1 1-1,1 0 1,-1 0-1,0 0 1,0 0-1,-1 1 0,0 0 1,0 0-1,3 8 1,-5-9 4,-1 1 0,1-1 0,-1 1 0,-1 0 0,1-1 1,-1 1-1,0 0 0,-1-1 0,0 1 0,0-1 0,0 1 0,-1-1 1,0 1-1,0-1 0,-1 0 0,1 0 0,-1 0 0,-1 0 0,-5 8 1,-5 6 9,-1-1 0,-1 0 0,-1-1 1,-19 15-1,-5 1 66,-74 45 0,-7 5 7,121-83-83,0 0-1,0-1 1,0 1 0,0 0-1,1-1 1,-1 1 0,0 0-1,0 0 1,1 0-1,-1 0 1,0-1 0,1 1-1,-1 0 1,1 0 0,-1 0-1,1 0 1,-1 1 0,1 0-1,0-1-4,0-1 0,0 1 0,1-1 0,-1 1 0,0-1-1,1 1 1,-1-1 0,0 0 0,1 1 0,-1-1 0,1 1 0,-1-1-1,1 0 1,-1 0 0,0 1 0,1-1 0,-1 0 0,1 0 0,-1 0-1,1 1 1,0-1 0,-1 0 0,1 0 0,-1 0 0,2 0 0,44-1-609,-7-4-876,1-2 0,69-21 1,13-17-5681,-56 19-578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33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239 131 8701,'-18'-31'3903,"17"28"-583,-3 3-3105,1 1 1,0-1-1,0 1 0,0 0 1,0-1-1,0 2 0,0-1 1,0 0-1,0 0 0,0 1 1,1 0-1,-1-1 0,1 1 1,-1 0-1,1 0 0,-1 1 1,1-1-1,0 0 0,0 1 0,0-1 1,-2 5-1,-3 6 65,-1 1 0,2 0 0,-7 18 0,7-15 128,-23 68 460,5 2-1,3 1 1,-10 92-1,25-138-728,2 1 1,1 0-1,3 0 0,1 0 0,10 62 1,-7-85-152,0 0 0,1 0 0,1-1 0,1 0 0,1 0 0,1 0 0,0-1 0,1-1 0,1 1 0,1-2 0,0 0 0,1 0 0,24 22 0,-14-20-148,0-1 0,2-1 1,-1-2-1,2 0 0,0-1 0,1-2 0,0 0 0,0-2 0,1-1 1,0-2-1,1 0 0,-1-2 0,57 1 0,-48-5 44,0-1 0,-1-2 0,1-2 0,-1-1-1,0-2 1,0-2 0,-1-1 0,0-1 0,-1-2 0,49-28-1,-66 31 98,-1 0 0,0-1-1,-1 0 1,-1-1 0,0-1-1,0 0 1,-2-1 0,0-1-1,0 0 1,-2 0 0,0-1-1,0 0 1,-2-1 0,0 0-1,-2 0 1,8-30 0,-8 21 23,-2-1 1,0 1 0,-2-1 0,-2 0 0,0 1-1,-2-1 1,0 0 0,-2 1 0,-1-1-1,-2 1 1,-10-28 0,-1 5 26,-3 2 1,-1 1-1,-3 0 1,-1 2-1,-3 1 1,-45-54-1,51 70-83,-2 2-1,-1 0 1,-1 2-1,-1 1 1,-1 1-1,-1 2 1,-1 0 0,-1 3-1,0 0 1,-36-12-1,51 23-346,0 1 0,-1 1 0,-20-3 0,30 6-117,1 0 0,-1 1 1,1 1-1,-11 0 0,14 0-116,1 0 0,-1 0 1,0 0-1,1 0 0,-1 1 0,1-1 0,-1 1 0,1 0 0,-5 3 0,-18 22-8073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33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14 275 15457,'-14'-6'8339,"14"13"-3879,3 3-5734,9 17 2025,2-1-1,24 37 1,10 20-10,52 156-1196,-25 9-3877,-71-235 3859,0 0 0,-1 0 0,-1 0 0,0 1 0,-1-1 0,-1 1 0,0-1 0,0 1 0,-2-1 0,-4 26-1,4-33 399,-4 8-688,5-14 734,0 0-1,0 0 1,0 1-1,0-1 0,0 0 1,0 0-1,0 0 0,0 0 1,0 0-1,0 0 0,0 0 1,0 0-1,0-1 1,0 1-1,0 0 0,0-1 1,-2 0-1,-1-1 32,1 0-1,-1 0 1,1 0-1,0 0 1,-1-1-1,1 1 1,0-1-1,0 0 1,1 0-1,-1 0 1,1-1-1,-1 1 1,1 0 0,0-1-1,-2-6 1,-5-9 274,-10-37 0,17 50-220,-13-49 355,2 0 0,2 0 0,3-1 0,-3-111-1,12 128-312,1 1 0,2-1 0,2 1 0,1 0-1,2 1 1,2-1 0,1 2 0,21-43 0,-21 56-64,0 0 1,2 1-1,1 1 1,0 0-1,2 1 0,32-31 1,-40 43-28,1 0 0,-1 0 0,1 1 0,1 1 0,-1-1 1,1 2-1,0-1 0,1 2 0,-1-1 0,1 2 0,0-1 0,0 2 0,0-1 0,0 2 1,0 0-1,16 0 0,-22 1-3,1 1-1,-1 0 1,0 0 0,0 1 0,0 0 0,0 0 0,0 0-1,0 1 1,0 0 0,0 0 0,-1 0 0,0 1 0,0-1-1,0 1 1,0 1 0,0-1 0,-1 1 0,0-1 0,5 8 0,-4-4 3,0 1 1,0-1 0,-1 1 0,-1 1 0,1-1 0,-1 0 0,-1 1 0,0 0 0,0 0 0,-1-1 0,0 19 0,-3 2-13,-1 0 1,-1-1 0,-1 0-1,-2 0 1,-15 38 0,-52 110-642,56-141-60,-1-1 0,-46 65 0,56-88 519,5-7 28,0 0 0,1 1-1,-1-1 1,1 1 0,0 0 0,1 0 0,-1 0 0,-2 12 0,8-16 188,1-1 0,-1 1 0,0-1 0,1 1 0,-1-1 0,1 0 0,5 1 0,5-1 145,-4-1-30,0 1-1,0 1 1,0-1 0,0 2 0,13 4-1,93 47 950,-71-31-800,1-2 1,62 19 0,-73-31-232,1-1 0,-1-1 1,1-2-1,0-2 0,0-2 0,0 0 0,0-3 1,0-1-1,53-11 0,-56 5 339,50-20 0,-80 28-388,-2 1 1,1 0 1,0-1 0,0 1-1,-1 0 1,1 0 0,0 1-1,0-1 1,0 0 0,-1 1-1,1-1 1,0 1 0,-1-1-1,1 1 1,2 1 0,1 0 43,-4-1-51,-1 0-1,1 0 0,-1 0 0,1 0 0,-1 0 0,1 0 0,-1 0 1,1 0-1,-1 1 0,0-1 0,0 0 0,0 0 0,0 0 0,0 0 1,0 2-1,0-2 3,4 40-95,-4-34-307,0-1-1,0 1 0,1-1 0,-1 0 0,2 1 0,-1-1 0,1 0 0,0 0 0,0 0 0,1 0 0,-1 0 0,6 7 0,7 4-2417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22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 10441,'41'-13'1595,"-1"2"-1,2 1 1,-1 2-1,48-2 1,7 0-273,-19 2-316,102 1-1,-156 8-882,0 1-1,-1 0 1,1 2 0,-1 0-1,0 2 1,0 1-1,0 0 1,-1 2 0,21 11-1,-32-15-50,-1 1-1,0 0 1,-1 1-1,1 0 1,-1 0-1,-1 1 1,1 0-1,-1 1 1,-1-1-1,0 1 1,10 18-1,-10-13 9,-1 0 0,0 1 0,0-1 0,-1 1 0,-1 0 0,-1 0 0,1 24-1,-4 6 69,-2 0-1,-1 0 1,-3-1-1,-21 75 1,-16 32-1,-20 86 116,33-105 244,31-128-426,108-268 757,-52 116-780,-50 132-38,91-197 14,-85 190-42,2 1 0,0 0 0,2 1 0,0 1 0,1 1 0,37-33 0,-48 47 40,0 0-1,0 1 1,0 0-1,1 0 0,0 1 1,0-1-1,0 2 0,0-1 1,0 1-1,1 0 1,-1 0-1,1 1 0,-1 0 1,1 0-1,-1 1 0,1 0 1,0 1-1,-1-1 0,1 1 1,-1 1-1,1-1 1,12 6-1,-6-1 71,-1 0-1,1 2 1,-1-1 0,-1 2-1,1 0 1,-2 0-1,1 1 1,-1 0 0,-1 1-1,16 21 1,8 15 148,-3 2 0,-1 1 0,-3 1 1,29 75-1,62 231 33,-43-118-1877,-10-39-1681,7 21-5210,-51-169 2929,9-7-3024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33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40 7013,'-19'-22'5492,"35"13"-5764,-4 0-548,17 21-2544,9 11-1701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34.9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399 894 12289,'-8'-10'1463,"1"1"0,-13-21 0,1 1 1570,17 27-2878,1 0 0,-1 0 0,0 0 0,1 0 0,-1 0 0,0 0 0,0 1 0,0-1 0,-1 1 0,1 0 0,0-1 0,0 1 0,-1 0 0,1 0 0,-1 0 0,1 1 0,-1-1 0,1 1 0,-3-1 0,0 1-14,0 0 0,0 0-1,1 1 1,-1 0-1,0 0 1,1 0-1,-1 0 1,1 1-1,-9 4 1,0 1 15,1 1 0,0 0 1,0 1-1,0 0 0,1 1 1,-10 11-1,-8 11 120,-28 41-1,47-58-317,0 1-1,1 0 0,1 0 1,0 1-1,-6 21 0,12-32-30,1 0 0,0 0-1,0 0 1,0 0-1,0 0 1,1 1 0,0-1-1,1 0 1,-1 0-1,1 0 1,0 0 0,1 0-1,-1 0 1,1 0-1,5 9 1,-6-12 49,1 0-1,0-1 1,0 0-1,0 1 1,0-1 0,0 0-1,0 0 1,0 0-1,1 0 1,-1 0 0,1-1-1,0 1 1,-1-1-1,1 0 1,0 1 0,0-1-1,0-1 1,0 1 0,0 0-1,0-1 1,0 1-1,0-1 1,0 0 0,0 0-1,0 0 1,0 0-1,0-1 1,0 1 0,0-1-1,0 0 1,5-2 0,7-2-11,0-1 0,0 0 1,-1-1-1,0-1 0,-1 0 1,1-1-1,-1-1 1,-1 0-1,12-12 0,-7 3 11,0 0 0,-1-1-1,-1-1 1,-1 0 0,12-25-1,1-14 99,-2-1 0,-3-1-1,21-100 1,-19 48 109,-5 0 0,7-189 0,-27 267-118,-6-48 1,22 125 38,31 192 190,34 48-290,-69-249-119,2-1 1,2 0-1,0-1 1,2-1 0,2 0-1,33 40 1,-41-56-152,1-1 0,1-1 0,-1 0 0,2-1 1,0 0-1,0-1 0,0 0 0,1-2 0,1 1 0,-1-2 0,1 0 0,0-1 1,0-1-1,1 0 0,-1-1 0,29 1 0,-38-4 197,0 0 1,0-1-1,-1 0 0,1 0 1,0-1-1,-1 0 1,1 0-1,-1 0 0,0-1 1,1 0-1,-1 0 0,-1-1 1,1 0-1,0 0 0,-1 0 1,0 0-1,0-1 0,0 0 1,-1 0-1,1 0 0,-1-1 1,0 0-1,-1 1 0,6-12 1,2-9 113,-1 0 1,-1-1-1,-2 0 1,8-46-1,-13 67 27,0 0-1,0 0 1,0 1-1,1-1 0,3-5 1,-5 9-62,1-1-1,-1 1 1,1-1 0,0 1 0,0 0 0,0 0-1,0 0 1,0 0 0,0 0 0,0 0-1,1 0 1,-1 1 0,1-1 0,2 0 0,-5 1-3,-1 1 0,1 0 0,0 0 0,-1 0 1,1 0-1,-1 0 0,1 0 0,0 0 0,-1-1 1,1 1-1,0 0 0,-1 0 0,1-1 0,0 1 1,-1 0-1,1 0 0,0-1 0,0 1 0,-1 0 0,1-1 1,0 1-1,0 0 0,-1-1 0,1 1 0,0 0 1,0-1-1,0 0 0,-1 0 8,1 1-1,0-1 1,-1 0 0,1 0 0,0 1-1,-1-1 1,1 0 0,-1 1-1,1-1 1,-1 1 0,0-1-1,1 1 1,-1-1 0,1 1-1,-1-1 1,0 1 0,0-1 0,1 1-1,-1 0 1,0-1 0,1 1-1,-1 0 1,-2 0 0,-18 0 155,-1 1-1,1 2 1,-1 0 0,1 1 0,0 2 0,0 0 0,1 1 0,0 1 0,0 0 0,-26 17-1,33-17-113,-1 1 1,2 0-1,-1 1 0,2 1 0,-1 0 0,1 0 0,1 1 0,0 1 0,1 0 0,0 0 0,1 0 0,0 1 0,1 1 0,1-1 0,-5 16 0,10-25-80,0 1-1,0-1 1,1 1-1,-1-1 1,1 0-1,0 1 1,1-1-1,-1 1 1,1-1-1,0 0 1,0 1-1,1-1 1,0 0-1,0 0 1,0 0-1,0 0 1,1 0-1,0-1 1,0 1-1,0-1 1,0 1-1,1-1 1,0 0-1,0-1 0,0 1 1,0-1-1,0 1 1,1-1-1,5 3 1,-4-4-65,0 1-1,0-1 1,-1 0-1,1-1 1,1 1 0,-1-1-1,0 0 1,0-1-1,0 1 1,10-2 0,0 0-44,0 0 0,21-6 0,-28 5 197,1-1 0,-1 0 1,0 0-1,0-1 0,-1 0 1,1 0-1,-1-1 0,0 0 1,0-1-1,0 1 0,-1-2 0,1 1 1,-2-1-1,1 0 0,-1 0 1,0-1-1,5-9 0,-3 4 187,0 0 0,1 0 0,0 1 0,0 0 0,2 1-1,-1 0 1,14-10 0,-22 20-225,0-1 1,0 1-1,1 0 0,-1 0 0,0 0 1,0 0-1,1 0 0,-1 0 0,0 1 1,1-1-1,-1 1 0,1-1 0,-1 1 1,1 0-1,-1 0 0,1 0 0,-1 1 1,1-1-1,-1 1 0,0-1 0,1 1 1,-1 0-1,0-1 0,1 1 0,-1 0 1,0 1-1,4 2 0,-3-1 11,0 0 0,0 0 0,0 0 1,0 0-1,-1 1 0,0 0 0,1-1 0,-1 1 0,-1 0 0,1 0 0,-1 0 0,1 0 1,-1 0-1,0 0 0,0 8 0,2 52 381,-2 0-1,-4 0 1,-10 65 0,5-54-135,0-11-169,-3-1-1,-29 95 1,-58 115 154,97-273-271,1 0 1,0 0-1,0 0 1,-1 1-1,1-1 1,0 0-1,0 0 1,0 0-1,0 1 0,-1-1 1,1 0-1,0 0 1,0 1-1,0-1 1,0 0-1,0 0 1,0 1-1,0-1 1,0 0-1,0 0 1,0 1-1,0-1 1,-1 0-1,2 0 1,-1 1-1,0-1 0,0 0 1,0 0-1,0 1 1,0-1-1,0 0 1,0 0-1,0 1 1,0-1-1,0 0 1,0 0-1,1 1 1,-1-1-1,0 0 1,0 0-1,0 0 1,0 1-1,1-1 0,-1 0 1,0 0-1,0 0 1,1 0-1,-1 1 1,0-1-1,0 0 1,1 0-1,-1 0 1,0 0-1,0 0 1,1 0-1,-1 0 1,0 0-1,0 0 1,1 0-1,-1 0 0,24-12-359,32-29-383,-25 15 399,4-3-126,-1-1 0,39-47-1,107-118-1358,-120 130 1301,73-89-278,-112 128 835,-1-1 0,-2 0 0,-1-2-1,-1 0 1,23-61 0,-38 88 27,0 0 0,0 1-1,-1-1 1,1 0 0,-1 0 0,0 0 0,1 0-1,-1 0 1,0 0 0,0 0 0,-1 0-1,1 0 1,0 0 0,0 0 0,-1 0-1,1 1 1,-1-1 0,0 0 0,0 0-1,1 0 1,-1 1 0,0-1 0,0 0-1,-1 1 1,1-1 0,0 1 0,0-1-1,-1 1 1,-2-2 0,1 1 43,1 1 0,-1 0 0,1 0 0,-1 0 0,0 1 0,0-1 1,1 1-1,-1-1 0,0 1 0,0 0 0,0 0 0,1 0 0,-1 0 0,0 1 0,0-1 0,0 1 1,1 0-1,-1 0 0,0 0 0,-2 1 0,-6 4 151,0 0-1,1 0 1,0 1 0,0 0-1,1 1 1,0 0 0,0 1-1,1-1 1,0 2 0,0-1-1,1 1 1,0 0 0,1 1-1,-9 18 1,13-22-240,-1-1 0,1 1 0,0-1 1,0 1-1,1 0 0,0 0 0,0 0 0,0 0 0,1 0 1,0 0-1,1 0 0,-1 0 0,1-1 0,1 1 0,-1 0 1,1 0-1,0-1 0,1 1 0,0-1 0,0 0 0,0 1 1,1-1-1,-1-1 0,1 1 0,1-1 0,-1 1 0,6 4 1,1-1-496,0-1 1,0 0 0,0-1 0,1 0 0,0 0 0,1-2 0,-1 1 0,26 6-1,8-1-3259,57 6-1,-65-12 839,59 8-7454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40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0 257 5805,'10'-29'1155,"-9"22"-671,1-1 0,0 1 1,1 0-1,0 0 0,0 0 1,0 1-1,1-1 1,0 1-1,0-1 0,1 1 1,0 1-1,5-7 1,18-10 784,2-2 304,40-25 0,-60 43-1405,0 0 1,0 1-1,1 0 0,-1 1 0,1 1 1,0-1-1,0 2 0,20-3 0,-30 4-153,1 1-1,0 0 1,0 0-1,-1 0 1,1 1-1,0-1 1,-1 0-1,1 0 1,0 1-1,-1-1 1,1 1-1,-1 0 1,1-1-1,-1 1 1,1 0-1,-1 0 0,1 0 1,-1 0-1,0 0 1,1 0-1,-1 1 1,0-1-1,0 0 1,1 2-1,0 1 2,0 0 0,0 0 1,-1-1-1,0 1 0,0 0 0,0 1 0,0-1 0,0 0 0,-1 7 1,0 6 2,-1 1 1,0-1-1,-7 27 1,-22 55-37,23-81-77,1 1 1,0-1-1,1 1 0,2 0 0,0 0 1,0 1-1,1 32 0,4-38 67,0 0 1,1 1-1,1-1 0,0 0 0,0 0 0,2-1 1,7 15-1,8 9-113,28 38 0,-29-46 12,0 1 0,18 40-1,-37-66 131,0 0 0,0 0-1,0 0 1,-1 0 0,1 0-1,-1 0 1,0 0 0,0 0 0,-1 0-1,1 0 1,-1 0 0,0 0-1,0 0 1,0-1 0,-3 8-1,2-6 12,-1 0 0,1 0 0,-1 0-1,0 0 1,0 0 0,0-1 0,-1 0-1,0 1 1,0-1 0,-6 5 0,-6 1-108,0 0-1,-1-2 1,0 0 0,0 0 0,-33 8 0,35-12-744,-1-1-1,-24 2 1,29-5-335,0 0 0,0 0-1,0-1 1,-11-3 0,4 0-5192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40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284 1 9669,'-70'112'5369,"42"-65"-3821,5-5-439,1 1 0,2 2 0,-23 76 0,20-39-80,-14 104 0,29-128-779,2 1 0,3 0 0,2 0 0,3 0 0,2 0 0,24 109 0,-19-134-245,1 1 0,2-2 0,2 0 0,1 0 1,24 38-1,-24-48-91,1-1 0,1 0 1,0-2-1,2 0 1,1 0-1,0-2 1,36 25-1,-37-32 23,0 0-1,1-1 0,0-1 0,1-1 1,-1-1-1,1 0 0,1-2 1,-1 0-1,1-2 0,0 0 1,0-2-1,0 0 0,0-1 0,0-2 1,0 0-1,-1-1 0,35-10 1,-35 8 42,-1-2 1,1 0 0,-2-2-1,1 0 1,-1-1 0,-1-1 0,0-1-1,0 0 1,-1-1 0,-1-1-1,0-1 1,-1 0 0,-1-1 0,0-1-1,-1 0 1,-1-1 0,0 0-1,8-20 1,-8 9 17,0-1 1,-3 0-1,0 0 0,-2-1 0,-1 0 0,2-48 1,-6 29 5,-3 0 1,-2 0-1,-13-70 1,5 71-7,-2 0 1,-2 1 0,-2 0 0,-34-66-1,32 75 9,-2 0 0,-2 1 0,-40-51 0,43 66-19,0 0 0,-2 2 0,-1 0 0,0 2 0,-28-18 0,38 29-176,1 0 0,-2 2-1,1-1 1,-1 2 0,0 0 0,-18-4 0,24 7-232,0 0 0,0 1 0,0 0 0,-1 1 0,1 0-1,0 0 1,0 0 0,-1 1 0,1 1 0,0 0 0,0 0 0,-13 5 0,18-6-129,0 1 0,0-1 0,0 1 0,0 0 0,0 0 0,1 1 0,-1-1 1,-4 6-1,-11 26-7292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40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0 13981,'1'0'131,"0"1"0,-1-1 0,1 1-1,0 0 1,-1-1 0,1 1 0,0-1-1,-1 1 1,1 0 0,-1 0 0,1-1-1,-1 1 1,1 0 0,-1 0 0,0-1 0,1 1-1,-1 0 1,0 0 0,1 0 0,-1 0-1,0 0 1,0 0 0,0-1 0,0 1-1,0 0 1,0 0 0,0 0 0,0 0-1,-1 0 1,1 0 0,0 0 0,0-1 0,-1 1-1,1 0 1,0 0 0,-1 0 0,1-1-1,-1 1 1,1 0 0,-1 0 0,0-1-1,1 1 1,-1-1 0,0 2 0,-4 4-66,4-4 49,-7 11 651,0 0 0,1 0 0,0 1 0,-7 22 0,-24 97 2185,-22 152-1,53-241-2670,1 1 0,3 0 0,2 0 0,6 69 0,-1-84-284,1 1 1,1-1 0,1-1 0,2 1 0,1-2 0,2 1-1,22 41 1,-24-55-289,0-1 0,0-1 0,1 0 0,1 0 0,0-1 0,1-1 0,1 0 0,-1 0 0,1-2 0,1 0 0,0 0 0,0-1 0,1-1 0,0-1 0,0 0 0,34 7 0,-30-9-473,0-1-1,0-1 1,0-1 0,1-1-1,-1 0 1,21-4-1,-24 2-495,0-2 0,0 0-1,-1-1 1,0 0 0,0-1-1,0-1 1,19-12 0,13-12-6440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40.8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4 126 9445,'-3'-37'2104,"9"17"1056,-6 3-2156,3-3-39,7 11-237,-1-2-336,16 8-392,1 0-724,6-3-437,22 6-679,-10 6-2216,4 6-2977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41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0 106 6317,'0'0'5740,"35"-8"-5304,26-4-400,-4-5-420,0 3-400,-3-9-868,6 6-1224,7 2-973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41.1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46 8189,'-16'-38'2623,"13"30"5175,-8 31-5376,-3 16-1512,2 0 0,1 1 0,2 0-1,2 1 1,-4 74 0,17 210-1857,-6-324 937,16 195-4575,6-68-4484,-7-78 173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41.8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591 26 12313,'-3'1'254,"0"0"-1,1-1 1,-1 0 0,1 0-1,-1 0 1,0 0 0,1 0-1,-1 0 1,1-1 0,-1 1-1,1-1 1,-1 0 0,1 0-1,-1 0 1,1 0 0,-1 0-1,1 0 1,0-1 0,-2-1-1,-5-2 511,4 3-527,1 0 1,0 1 0,-1 0-1,1 0 1,-1 0 0,1 1 0,-1-1-1,1 1 1,-1 0 0,0 0-1,1 1 1,-1-1 0,1 1-1,-1 0 1,1 0 0,-7 3-1,-8 3 360,0 1-1,-20 11 0,38-18-583,-21 12 143,0 1-1,1 0 0,1 2 1,0 1-1,2 0 0,-1 2 1,2 0-1,1 0 0,0 2 1,2 0-1,-20 37 0,-10 13-958,32-54 308,1 0 1,0 1-1,1 0 1,1 1-1,1 0 1,0 0-1,-8 39 1,16-57 470,0 0 0,0-1 0,1 1 1,-1-1-1,1 1 0,-1-1 1,1 1-1,-1-1 0,1 1 0,-1-1 1,1 1-1,-1-1 0,1 0 1,-1 1-1,1-1 0,0 0 0,-1 1 1,1-1-1,-1 0 0,1 0 1,0 0-1,-1 1 0,1-1 0,0 0 1,0 0-1,0 0-43,3 1 31,-1 0 1,1-1 0,-1 1 0,1-1 0,0 0 0,-1 0-1,1 0 1,-1 0 0,1-1 0,-1 0 0,1 1 0,-1-1 0,1 0-1,5-3 1,47-28-126,-21 9 31,-9 11 170,-1 0-1,2 2 1,-1 1-1,2 1 0,-1 1 1,45-5-1,-18 8 158,1 2 0,77 7 0,25 5 1129,-156-10-1299,0 0-1,0 0 0,-1-1 1,1 1-1,0-1 1,0 1-1,-1-1 0,1 1 1,-1-1-1,1 1 0,0-1 1,-1 1-1,1-1 1,-1 0-1,1 1 0,-1-1 1,1 0-1,-1 1 0,0-1 1,1 0-1,-1 0 1,0-1-1,6-15 289,-6 5 53,0 0 0,0 0 1,-1 1-1,-1-1 0,0 1 0,-5-17 1,3 12 132,1 0 1,0 0-1,0-18 1,3 30-403,0 0 0,0 0 0,0 0 0,1 0 1,0 0-1,-1 0 0,1 1 0,1-1 1,-1 0-1,1 0 0,-1 1 0,1-1 0,0 1 1,0-1-1,1 1 0,4-6 0,-5 8-74,-1-1 0,1 1 0,0 0 0,-1 0 0,1 0 0,0 0 0,-1 1-1,1-1 1,0 0 0,0 1 0,0-1 0,0 1 0,0 0 0,0-1 0,0 1-1,0 0 1,0 0 0,-1 0 0,1 1 0,0-1 0,0 0 0,0 1 0,0-1 0,0 1-1,0 0 1,-1-1 0,4 3 0,3 1 44,1 1 1,-1 1-1,15 11 0,-20-15-57,8 8 19,-1 0 0,1 0 0,-2 1 0,1 0 0,-2 1 0,1 0 0,-2 0 0,1 1 0,-2 0 0,0 0 0,0 1 0,-1 0 1,-1-1-1,0 2 0,-1-1 0,-1 0 0,0 1 0,0 28 0,-4-18-69,0-1 1,-1 0-1,-1 0 1,-2-1-1,0 1 0,-1-1 1,-2 0-1,0-1 1,-2 0-1,-18 30 0,25-45-85,0 0 0,1 0-1,0 0 1,0 0 0,-2 10-1,4-13 21,2-3 51,-1-1 0,1 1 1,0 0-1,-1-1 0,1 1 0,-1-1 0,1 1 0,0-1 1,0 1-1,-1-1 0,1 1 0,0-1 0,0 0 1,-1 1-1,1-1 0,0 0 0,0 0 0,0 0 0,0 0 1,-1 1-1,1-1 0,0 0 0,0 0 0,0-1 1,1 1-1,-1 0-31,6 0-72,0-1 1,1 0-1,-1 0 0,1 0 1,-1-1-1,0-1 0,0 1 1,0-1-1,0 0 0,0 0 1,-1-1-1,7-5 1,14-10-419,35-33 1,-43 35 361,-5 5 107,159-150-397,-137 122 2316,40-54 1,-66 81-1162,-8 11 19,0 4 28,0 1-624,0 1-1,0 0 1,-1-1 0,1 1-1,-1 0 1,0 0 0,0 0-1,0 0 1,0 1 0,-1-1-1,0 0 1,0 0 0,0 0-1,0 0 1,-1 0 0,1 1 0,-3 5-1,0 24 25,3-29-58,-1 20-1229,0-1 1,6 42-1,-1-37-970,0 6-2187,2-14-3217,3-9-2920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42.3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148 61 12749,'-10'-48'2852,"10"48"-2783,0 0-1,0 0 1,0-1-1,0 1 1,0 0-1,0-1 1,0 1-1,0 0 1,0 0-1,0-1 0,0 1 1,0 0-1,0-1 1,0 1-1,0 0 1,0-1-1,0 1 1,0 0-1,0 0 1,-1-1-1,1 1 0,0 0 1,0 0-1,0-1 1,0 1-1,-1 0 1,1 0-1,0 0 1,0-1-1,0 1 1,-1 0-1,1 0 0,0 0 1,0 0-1,-1-1 1,1 1-1,0 0 1,-1 0-1,1 0 1,0 0-1,0 0 1,-1 0-1,-34-3 5038,32 3-3006,2 3-214,-2 9-1335,1 0 1,1 0 0,-1 0 0,2 0 0,0 0 0,0 0 0,3 15 0,0 14 163,-17 304-715,-27-3 0,17-156 0,18-142-1798,2 1 0,2 0 1,5 59-1,5-77-4819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22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193 5 12597,'0'0'63,"0"0"1,-1 0-1,1-1 0,0 1 1,0 0-1,0 0 0,0-1 0,0 1 1,0 0-1,0 0 0,-1 0 1,1-1-1,0 1 0,0 0 0,0 0 1,-1 0-1,1 0 0,0-1 0,0 1 1,0 0-1,-1 0 0,1 0 1,0 0-1,0 0 0,-1 0 0,1 0 1,0 0-1,0 0 0,-1 0 1,1-1-1,0 1 0,0 0 0,-1 1 1,1-1-1,0 0 0,0 0 1,-1 0-1,1 0 0,0 0 0,-6 12 1801,1 36 601,4-25-1317,-23 180 3710,-38 232-566,42-338-3688,-3 1 13,5 2 0,-7 145 0,24-218-566,2 0 0,1 0 0,1-1 1,2 1-1,0-1 0,17 46 0,-17-58-36,1 0-1,1-1 0,0 0 0,1 0 0,0-1 0,1 0 1,0 0-1,1-1 0,0 0 0,1-1 0,0 0 1,1 0-1,22 13 0,-14-13-383,0 0 0,1-1 1,0-2-1,0 0 0,1-1 0,0-1 0,0-1 1,41 3-1,-33-7-485,-1 0 1,1-2 0,-1-1-1,1-2 1,-1 0 0,34-13-1,29-12-6786,3-1-5210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42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71 11221,'-8'-24'1715,"7"19"1502,16-9-924,-10 11-2155,0 0-1,-1 1 1,1-1-1,1 1 0,-1 0 1,0 0-1,0 1 1,1 0-1,-1 0 1,1 0-1,-1 0 0,1 1 1,7 0-1,2-1 44,454-4 2391,-449 6-2238,-1 1-1,0 0 0,0 1 1,26 9-1,-36-9-93,0 0 0,-1 1 0,1 0 0,-1 1 0,0 0 0,0 0 0,0 1 0,-1 0 0,1 0 0,9 12 1,-14-14-167,-1 0 0,1 0 1,-1 1-1,0-1 1,0 1-1,0-1 0,0 1 1,-1-1-1,0 1 1,0 0-1,0 0 0,-1 0 1,1-1-1,-1 1 1,-1 0-1,1 0 1,-1 6-1,0 34-811,4-18-676,2 21-1263,-6-11-8353,-2-17 1098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42.8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350 0 10693,'-14'6'1572,"0"-1"-1,-1 0 1,-25 5 0,30-9-827,0 1 0,0 0 0,0 1 0,0 1 0,1-1 0,0 1 0,-1 1 0,1 0 0,1 0 0,-1 1 0,-9 7 0,3 1-305,0 1 0,1 1 0,0 0 0,1 1 0,1 0 0,1 1 0,0 0 0,-9 24 0,16-33-302,1 0-1,0 0 1,0 0-1,1 1 1,0-1-1,1 0 0,0 1 1,0 0-1,1-1 1,1 1-1,-1-1 1,1 1-1,1-1 1,0 1-1,0-1 1,1 0-1,0 0 1,1 0-1,0 0 1,8 13-1,-6-14-466,0 0 0,0-1-1,1 0 1,-1-1 0,2 1 0,-1-1 0,1 0-1,-1-1 1,2 0 0,-1 0 0,0-1 0,1 0-1,0-1 1,15 5 0,10 0-3059,0-2 1,59 4-1,-71-8 1949,65 6-11804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43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39 9997,'-10'14'4986,"2"-21"1623,0-3-2402,6 10-3804,-1 0 0,0 0 1,1 1-1,-1-1 0,1 1 0,-1-1 1,1 1-1,-1 0 0,1 0 0,0 0 0,-1 0 1,1 0-1,0 0 0,0 1 0,-1-1 0,-2 4 1,5-2-291,6-4-85,7-8-56,-12 7 28,0 1 0,-1-1 0,0 0 0,1 1 0,-1-1 0,0 1 0,0-1 0,0 1 0,0-1 0,0 1 0,-1-1 0,1 0 0,0 1 0,-1-1 0,1 1 0,-1-1 0,0-1 0,-5-13 0,6 39 0,31 218 0,-7-75 0,9 48 0,-3-23 0,-25-163-2131,-3-18 568,0 0-1,0-1 1,-1 1 0,0 10 0,-9-27-6577,6 6 6048,-7-8-7512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43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11777,'1'-2'346,"0"1"0,0-1 0,0 1 0,0-1 0,1 1 1,-1-1-1,0 1 0,1 0 0,-1 0 0,1 0 0,-1 0 0,1 0 0,0 0 0,-1 0 0,1 0 0,0 1 0,-1-1 0,1 0 0,0 1 1,3-1-1,-3 1-77,1 1 0,-1-1 0,1 1 0,-1-1 0,1 1 0,-1 0 0,1 0 0,-1 0 0,0 0 1,1 0-1,-1 0 0,0 1 0,3 2 0,6 6 254,0 0 0,-1 2 1,0-1-1,10 17 0,-11-15 55,119 187 1986,-67-99-1979,-8-11-237,-23-38-566,2-1-1,46 55 1,-53-78-583,29 28-1,-45-49 552,-1 1-1,2-1 1,-1-1-1,1 0 1,0 0-1,0-1 1,18 6 0,-24-10 184,-1 0 1,1 0 0,0-1 0,0 0 0,0 1 0,0-1 0,0-1-1,-1 1 1,1-1 0,0 1 0,0-1 0,0 0 0,-1 0 0,1-1-1,-1 1 1,1-1 0,-1 0 0,1 0 0,-1 0 0,0 0-1,6-5 1,0-2-34,1-1 1,-2 1-1,1-2 0,-2 1 0,8-12 0,-1-6 39,-1 0-1,-1 0 1,-1-2-1,-2 1 0,7-33 1,-3 11 93,26-119 923,-35 141-268,-1 0 0,-1-1 0,-4-56 0,-16-12 1935,5 122-1541,7-6-980,1 1 0,1 0 1,1 1-1,1-1 0,0 0 0,2 1 0,0 0 1,4 28-1,37 163-2651,-20-115-605,-7-33-649,-3-9-3077,-1-1-4968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44.1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111 857 9233,'156'-71'7022,"-145"66"-6525,1 0-1,-1-1 0,13-8 1,-21 12-412,0 0 0,0 0 1,0 0-1,-1 0 1,1-1-1,-1 1 0,1-1 1,-1 1-1,0-1 1,0 0-1,0 0 0,-1 0 1,1 0-1,-1 0 1,1 0-1,0-6 0,-2 6-16,-1 0-1,1 0 0,-1 1 1,0-1-1,0 0 0,0 0 1,-1 1-1,1-1 0,-1 1 1,1-1-1,-1 1 0,0 0 1,0-1-1,0 1 0,0 0 1,0 0-1,-3-1 0,-6-8 351,1 0 41,-1 0 0,-1 1 0,0 0 1,0 1-1,-1 0 0,0 1 0,0 1 1,-1 0-1,0 1 0,0 0 0,-1 1 1,-19-4-1,30 8-363,0 0 1,0 0-1,0 0 1,-1 1-1,1 0 0,0-1 1,0 2-1,-1-1 1,1 0-1,0 1 1,0 0-1,0 0 0,0 0 1,0 0-1,0 1 1,0-1-1,0 1 1,0 0-1,1 0 0,-1 0 1,1 1-1,0 0 1,-1-1-1,1 1 1,0 0-1,1 0 0,-1 1 1,0-1-1,1 1 1,0-1-1,0 1 1,0 0-1,0-1 0,-2 8 1,1 2 78,0 0-1,0-1 1,1 1 0,1 0-1,0 0 1,1 1 0,0-1 0,1 0-1,5 25 1,-1-18-174,2 1 1,0-1-1,2 0 1,0 0-1,1-1 1,0-1-1,2 0 1,0 0-1,2-1 0,-1-1 1,2 0-1,0-1 1,1 0-1,1-1 1,0-1-1,24 14 0,-26-18-98,0-1 0,1-1 0,0 0 0,1-1 0,-1-1-1,1 0 1,0-1 0,1-1 0,18 1 0,-22-4-6,0 0 0,0-1 0,-1 0 0,1-1 1,0 0-1,-1-2 0,0 1 0,0-2 0,0 0 0,0 0 0,-1-1 1,17-10-1,-7 0 51,0-1 0,-2-1 1,0 0-1,0-1 0,-2-2 0,-1 1 1,0-2-1,-2-1 0,0 0 0,13-29 1,10-31 269,45-146 1,-60 158-19,15-46 330,-9 23 422,53-115 1,-68 189-954,-14 20 0,1-1 0,-1 1 0,0 0 0,1-1 0,-1 1 0,0 0 0,1 0 0,-1 0 0,1-1 0,-1 1 0,0 0 0,1 0 0,-1 0 0,1 0 0,-1 0 0,1 0 0,-1 0 0,0 0 0,1 0 0,-1 0 0,1 0 0,-1 0 0,1 0 0,-1 0 0,0 0 0,1 1 0,1 0 0,0 1 0,0 0 0,-1 0 0,1 0 0,-1 0 0,1 0 0,-1 0 0,0 0 0,0 0 0,0 0 0,0 1 0,0 2 0,15 40 0,-3 1 0,-2 0 0,9 80 0,-5 148 0,-15-170-1286,-2-61-285,2-1-1,1 1 0,3-1 1,12 60-1,-5-57-9000,-8-25 505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44.3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95 11241,'3'-8'192,"-2"2"399,1 1 0,0-1 0,0 0 0,1 1 0,3-6 0,-4 9-410,-1 0-1,1 0 0,0 0 1,0 0-1,0 0 0,0 1 1,0-1-1,0 1 0,0 0 0,1-1 1,-1 1-1,0 0 0,1 0 1,-1 1-1,5-2 0,56-8 366,0 2-1,1 3 1,117 6 0,-144 0-876,0 2 1,-1 2 0,47 11 0,-74-13 87,-1 0-1,0 1 1,0 0-1,-1 0 1,1 0-1,9 9 1,-3-4-887,-13-8 999,0-1 1,0 1-1,0-1 0,0 1 1,1-1-1,-1 0 0,0 0 1,0 1-1,0-1 0,1 0 1,-1 0-1,0 0 0,0 0 1,1-1-1,-1 1 1,2-1-1,3 1-361,-4 0 356,4 0-743,0 0 0,0-1-1,0 1 1,0-1 0,10-3 0,5-2-3943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44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49 5264,'-22'-20'245,"12"6"-1138,-3 0-439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47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126 158 6389,'0'0'1440,"-4"-1"-22,-36-1 13061,40-16-14299,9-27 1158,-9 42 766,-1 0-1930,0-1-80,-1 1 0,0-1 0,1 0 0,-1 1 0,-1-1 0,1 1 0,-1 0 0,1 0 0,-1 0 0,0 0 1,-5-4-1,6 6 138,0-3-162,0 0 0,0 1-1,-1 0 1,1-1 0,-1 1-1,0 0 1,0 1-1,0-1 1,-6-4 0,5 4-91,2 2 165,-6 36-75,6-30-63,0 0 1,0 0 0,1 0-1,0 0 1,-1 10-1,3-4-3,0-1 0,1 0-1,0 0 1,0 0 0,1 0 0,1-1-1,0 1 1,0-1 0,0 0-1,2 0 1,-1 0 0,1-1-1,0 0 1,0 0 0,1 0 0,14 12-1,-2-4-114,0-1 0,0-1-1,2 0 1,0-2 0,0 0 0,25 9-1,-18-10-222,0-1 0,54 12 0,-75-21 325,-1 0 0,1-1 0,0 0 0,0 0-1,0 0 1,-1-1 0,1 0 0,0 0 0,-1 0 0,1-1 0,-1 0 0,1-1 0,-1 1 0,0-1-1,0 0 1,0-1 0,0 0 0,-1 0 0,1 0 0,-1 0 0,0-1 0,-1 0 0,1 0 0,-1 0 0,0 0-1,0-1 1,0 0 0,-1 0 0,0 0 0,0 0 0,0 0 0,-1-1 0,0 1 0,2-11 0,-1-8 209,-1 0 1,-1-1 0,-1 1 0,-6-50-1,2 29 465,-11 64-147,10-8-445,0 0 0,2 1 0,-1 0 0,1 0 0,1 0 1,0 0-1,-1 14 0,-3 15 90,-58 238 52,14-67-3135,44-179 927,-2 0 1,-1 0-1,-1-1 0,-28 57 1,18-49-3825,7 3-3336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48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575 121 5424,'-2'-5'560,"0"0"-1,-1 0 0,0 0 0,0 0 0,0 0 0,0 1 0,-1 0 0,1-1 0,-9-6 1,-44-31 4041,55 42-4517,-5-4 172,0 1 0,0 0 0,0 0 0,-1 1 0,1-1-1,-1 2 1,1-1 0,-1 1 0,0 0 0,0 0 0,1 1 0,-1-1 0,0 2 0,0-1 0,0 1 0,-8 2 0,5-1-54,1 0 0,0 1 0,0 1 0,1-1-1,-1 1 1,1 1 0,-1 0 0,1 0 0,1 0 0,-1 1 0,-7 8 0,-6 9 305,2 1 0,1 1 1,0 0-1,2 2 1,1-1-1,2 2 0,0 0 1,-17 59-1,6 4 423,-19 152 0,32-146-646,4 0 0,4 0 1,11 102-1,-4-159-296,1 0 0,2-1 0,1 0 0,15 37 0,-16-57-108,1 0 1,1-1 0,0 0 0,1 0 0,1-1-1,1-1 1,1 0 0,0 0 0,26 23-1,-21-24-94,1-1 0,1 0 0,0-1 0,1-2 0,0 0 0,1-1 0,0-1 0,0-1 0,25 6 0,-15-8 32,0 0 1,1-2 0,0-2-1,-1-1 1,1-1 0,36-5-1,-23-2 69,0-2 0,-1-1 0,-1-3 0,0-2 0,0-1 0,-2-2 0,0-2-1,-1-2 1,58-42 0,-63 37 68,-1-2-1,-2-1 0,0-2 0,-2-1 1,43-61-1,-53 62 58,-1-1 1,-2-1-1,-1-1 1,-1-1-1,-2 0 0,17-73 1,-25 79 3,-1 0 1,-2 0 0,-1 0-1,-2 0 1,0-1 0,-2 1-1,-2 0 1,0 0-1,-16-51 1,13 59-7,0 1 0,-2-1 1,-1 2-1,0-1 0,-2 1 0,0 1 0,-1 0 0,-1 1 1,-1 0-1,0 2 0,-1-1 0,-1 2 0,-30-22 1,33 28-96,0 1 1,0 1 0,-1 0 0,0 1 0,0 0 0,-1 1 0,0 1 0,0 1-1,0 0 1,0 1 0,0 0 0,0 1 0,-28 3 0,21 1-724,0 0-1,0 1 1,-32 12 0,26-6-1710,1 1 0,-33 19 0,-12 12-6899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50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92 11845,'7'-57'4176,"-1"23"5466,-25 52-6726,15-5-2535,0 1-1,1 0 0,1 0 0,-2 25 1,-1 13 257,-23 110-313,-22 180 537,44-276-747,3 0 0,3 0 1,11 80-1,-9-129-138,2 0 0,-1-1 0,2 0 0,0 1 1,1-2-1,1 1 0,14 24 0,-15-30-13,-4-6 6,1 1-1,0 0 1,0-1 0,0 1 0,0-1 0,1 0 0,0 0 0,0 0 0,0-1-1,0 1 1,1-1 0,-1 0 0,1 0 0,0-1 0,-1 1 0,1-1-1,1 0 1,-1-1 0,0 1 0,0-1 0,1 0 0,-1 0 0,0-1 0,1 1-1,-1-1 1,1 0 0,-1-1 0,6 0 0,3-2 1,0-1-1,0 0 1,-1 0 0,0-1-1,0-1 1,0-1 0,0 1 0,18-15-1,67-61-46,-67 54 9,48-33 0,-76 58 63,1 0 1,0 1-1,0 0 1,0 0-1,0 0 1,0 0-1,0 1 1,1-1 0,-1 1-1,0 0 1,1 0-1,-1 1 1,1 0-1,-1-1 1,1 1-1,-1 1 1,1-1 0,-1 1-1,5 1 1,-3 0 3,-1 0 0,1 1 0,-1 0 0,0 0 0,0 1 0,0 0 0,0-1 1,-1 2-1,0-1 0,0 0 0,0 1 0,0 0 0,3 5 0,38 62 12,-28-41 8,42 55-1,-53-79-36,0-1 0,0 1 0,0-1 0,1 0 0,0 0 0,0-1 1,0 0-1,1-1 0,0 1 0,0-1 0,0-1 0,15 5 0,-18-7 3,-1 0 0,1 0 0,0-1 0,0 1 1,-1-1-1,1 0 0,0-1 0,0 1 0,0-1 0,-1 0 0,1 0 0,0 0 1,-1-1-1,1 0 0,-1 1 0,0-2 0,6-2 0,-8 3 10,0 0-1,0 1 0,0-1 0,0-1 1,0 1-1,-1 0 0,1 0 1,0-1-1,-1 1 0,0-1 1,0 1-1,1-1 0,-2 0 0,1 0 1,0 1-1,0-1 0,-1 0 1,0 0-1,1 0 0,-1 1 1,0-1-1,0 0 0,-1 0 0,1 0 1,-1 0-1,1 1 0,-1-1 1,0 0-1,0 1 0,-2-5 0,-4-9-15,-1 0 0,-1 1 0,0 0-1,-1 0 1,-1 1 0,0 0-1,-26-24 1,20 22-1811,-36-24-1,37 29-2404,-1 2 0,-24-11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23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58 11073,'-26'-18'2620,"23"4"313,-13 8-205,4 1 1236,-7-1-2552,6-3 708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50.8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337 22 10233,'-1'0'23,"-13"-1"814,-1 0 0,0 0 0,1-1 0,-1-1-1,-13-5 1,21 6-509,1 1-1,0 0 0,-1 0 0,1 1 0,-1 0 1,1 0-1,-1 0 0,1 1 0,0 0 0,-1 0 1,1 0-1,0 1 0,-1 0 0,1 0 0,0 1 1,1 0-1,-1 0 0,0 0 0,1 1 0,0-1 1,0 1-1,0 0 0,-5 6 0,1-1-292,1 1 0,0 0 0,0 1 0,1-1 0,0 1-1,1 1 1,1-1 0,0 1 0,0 0 0,1 0 0,0 1 0,1-1 0,1 1 0,0 0-1,1 0 1,0 0 0,2 23 0,-1-31-79,1 0 0,-1 1-1,1-1 1,1 0 0,-1 0 0,1 0-1,0 0 1,0 0 0,0 0 0,1 0-1,-1-1 1,5 6 0,-5-8 19,16 2 291,-16-4-216,0 0-1,0 1 1,0-1-1,-1 0 1,1 0-1,0 0 1,0 0-1,0-1 1,-1 1-1,1 0 1,0-1-1,0 1 1,-1-1-1,1 1 1,0-1-1,-1 0 1,1 0-1,-1 0 1,1 0-1,2-2 1,-3 2-42,1 0 237,2 2-164,1 0 0,-1 0 0,0 1 0,0 0 0,0 0-1,0 0 1,0 0 0,0 0 0,5 6 0,-5-5-25,3 4 8,1 0-1,-1 1 0,-1 0 0,0 0 0,0 0 0,0 1 1,-1 0-1,-1 0 0,5 12 0,4 5 23,-4-6-53,-1 0-1,0 0 0,-2 1 0,0 0 0,-2 0 0,0 1 1,-1-1-1,-1 1 0,-1-1 0,-2 1 0,0 0 0,-1-1 1,0 1-1,-2-1 0,-9 30 0,11-46 29,0 1-1,-1-1 0,1 1 1,-1-1-1,0 0 0,0 0 1,-1 0-1,0 0 1,0-1-1,0 1 0,0-1 1,0 0-1,-1 0 0,0-1 1,0 1-1,0-1 1,0 0-1,-1 0 0,1-1 1,-1 0-1,1 0 1,-10 2-1,13-3-46,1-1 0,-1 0 1,1 1-1,-1-1 0,1 0 0,-1 0 1,1 0-1,-1 0 0,1 0 0,-1-1 1,0 1-1,1 0 0,-1-1 0,1 1 1,-1-1-1,1 1 0,0-1 0,-1 0 1,1 0-1,0 0 0,-1 1 0,1-1 1,0 0-1,0-1 0,0 1 0,0 0 1,0 0-1,0 0 0,0-1 0,0 1 1,0 0-1,1-1 0,-1 1 0,1-1 1,-1 1-1,1-1 0,-1 1 0,1-1 1,0 1-1,0-1 0,-1 1 0,1-1 1,0 1-1,1-1 0,-1-1 0,1-5-5,0 1 0,0 0 0,1 0 0,0 0-1,0 0 1,0 0 0,1 1 0,0-1 0,6-8-1,5-4-39,1 1 0,1 0 0,0 1 0,2 0 0,0 2-1,0 0 1,1 1 0,1 1 0,1 1 0,0 0 0,0 2-1,1 0 1,0 2 0,1 0 0,0 2 0,0 0 0,28-2 0,-42 6-36,1 1 0,-1 1 1,0 0-1,1 0 0,-1 1 1,1 0-1,-1 1 0,0 0 1,0 0-1,0 1 1,0 0-1,0 1 0,-1 0 1,1 0-1,-1 1 0,0 0 1,0 1-1,-1-1 0,0 1 1,11 12-1,-7-1 192,-8-12-2478,-2-1-2556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51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30 245 6793,'-29'-19'2524,"29"18"-2383,0 1 0,-1 0 1,1-1-1,0 1 0,0-1 0,0 1 1,0-1-1,0 1 0,0-1 1,0 1-1,0-1 0,0 1 0,0-1 1,0 1-1,1-1 0,-1 1 0,0-1 1,0 1-1,0-1 0,1 1 1,-1-1-1,0 1 0,0 0 0,1-1 1,-1 1-1,0-1 0,1 1 0,-1 0 1,0-1-1,1 1 0,-1 0 0,1 0 1,0-1-1,10-9 1645,-10 9-1610,-1 0 0,1 0 0,-1 0 0,0 0 0,0 0 0,1-1 0,-1 1 0,0 0 0,0 0 0,0 0 0,0 0 0,0 0 0,-1-1 0,1 1 0,0 0-1,0 0 1,-1-2 0,0 0 319,-9-137 8162,10 138-8551,1-1 0,-1 1 0,1-1 1,-1 1-1,1 0 0,0-1 0,0 1 0,0 0 1,0-1-1,1 1 0,1-2 0,-1 0 70,-1 4-148,1-1-1,-1 1 0,0 0 0,0 0 0,0 0 0,1 0 0,-1 0 0,0 0 0,0 0 1,1 0-1,-1 0 0,0 0 0,0 1 0,1-1 0,-1 1 0,2 0 0,-2-1 23,5 2-16,-1 0-1,1 0 1,-1 1 0,1-1-1,-1 1 1,0 0 0,0 1 0,0-1-1,0 1 1,-1 0 0,0 0-1,0 0 1,0 1 0,0 0-1,4 7 1,4 6 50,-1 2 0,15 34 0,-19-38-79,-2 0 0,1 0 0,-2 1 0,0-1 0,-1 1 0,-1 0 0,-1 0 0,0 0 0,-3 32 0,1-41-56,0 0 1,-1 0 0,0 0 0,0 0 0,0 0-1,-1-1 1,0 1 0,-1-1 0,0 0-1,0 0 1,0 0 0,-1-1 0,0 0-1,0 1 1,-1-2 0,0 1 0,0-1 0,0 0-1,-1 0 1,1 0 0,-1-1 0,-9 4-1,13-6-745,0-3-296,-2-1 1115,4 2-283,0-1 1,-1 1-1,1 0 0,0-1 1,-1 1-1,1-1 0,0 0 1,0 1-1,0-1 0,0 0 1,0 0-1,0 0 0,0 1 1,-1-3-1,1 2-82,1-1 1,-1 0-1,1 0 0,0 0 1,0 1-1,0-1 0,0 0 1,0 0-1,0 0 0,1 0 0,-1 1 1,0-1-1,1 0 0,0-2 1,13-33-5806,9 8-3708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51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232 5 12313,'-1'-1'152,"1"1"0,-1 0 0,0-1 0,1 1 0,-1-1 0,0 1 0,1 0 0,-1 0 0,0-1 0,0 1 0,1 0 0,-1 0 0,0 0 0,0 0 0,0 0 0,1 0 0,-1 0 0,0 0 0,0 0 0,0 0 0,1 1 0,-1-1 0,0 0 1,0 0-1,1 1 0,-1-1 0,0 0 0,1 1 0,-2 0 0,0 1 265,0 0 0,-1 1 0,1-1 0,0 0 0,0 1 0,0 0 0,-2 5 0,-3 7 1124,0 0-1,-4 19 1,-49 206 4991,31-114-5304,2-12-1842,7 2-3347,8-57-13,5-35-816,1-6-1670,2-1-3349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51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41 10817,'1'5'399,"2"8"1299,-4-13-1642,1 0 0,0 0 1,0 1-1,-1-1 0,1 0 0,0 0 1,-1 0-1,1 0 0,0 0 0,0 0 1,-1 0-1,1 0 0,0 0 0,-1 0 0,1 0 1,0 0-1,-1 0 0,1 0 0,0 0 1,0-1-1,-1 1 0,1 0 0,0 0 0,0 0 1,-1 0-1,1 0 0,0-1 0,0 1 1,-1 0-1,1 0 0,0-1 0,0 1 1,0 0-1,0 0 0,-1-1 0,1 1 0,0-1 1,0 1 2,-1 0 0,1 0 0,0 0 0,-1 0 0,1 0 0,0-1 1,-1 1-1,1 0 0,0 0 0,0-1 0,-1 1 0,1 0 0,0 0 0,0-1 1,0 1-1,-1 0 0,1-1 0,0 1 0,0 0 0,0-1 0,0 1 1,0 0-1,0-1 0,-1 1 0,1 0 0,0-1 0,0 1 0,0 0 0,0-1 1,0 1-1,0 0 0,1-1 0,-1 1 0,0 0 0,0-1 0,0 0 0,14-5 1408,31 3 41,52 1-245,73 1-10,-141 3-1120,0 1 0,0 1 0,50 14 0,-72-16-139,0 0-1,-1 1 0,0 0 0,1 0 0,-1 0 0,0 1 1,-1 0-1,1 0 0,-1 1 0,1-1 0,-1 1 0,-1 0 1,1 1-1,-1-1 0,0 1 0,0 0 0,0 0 0,-1 0 1,0 0-1,0 1 0,-1-1 0,0 1 0,0 0 0,0 0 0,-1 0 1,0-1-1,0 1 0,-1 0 0,0 0 0,-1 10 0,-5 56-2711,7-70 2383,-1 0 0,1 0 0,0 0 0,0 0 0,0 0 0,0 0 1,0 0-1,1 0 0,-1 0 0,1 0 0,2 2 0,-3-3 40,0-1 154,0 0 1,0 0-1,0 0 1,0 0-1,1 1 0,-1-1 1,0-1-1,1 1 1,-1 0-1,0 0 1,1 0-1,-1-1 1,1 1-1,0-1 0,-1 1 1,1-1-1,-1 0 1,1 0-1,0 1 1,-1-1-1,1 0 0,-1 0 1,1-1-1,0 1 1,-1 0-1,1-1 1,0 1-1,-1 0 1,2-2-1,1 1-13,0-1 1,0 1-1,0-1 0,-1 0 0,1 0 1,-1-1-1,1 1 0,-1-1 0,0 1 1,4-5-1,8-15 62,0-1-1,22-48 1,12-17 64,-48 86 7,12-17 39,27-31 0,-35 44-456,1 1 1,-1 0-1,1 0 0,0 1 1,0 0-1,0 0 0,1 0 1,0 1-1,11-4 0,6 1-2020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51.8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44 5489,'16'11'3436,"-35"-14"-1940,3-2 3852,22-7-5548,0 1-892,1-1-4388,-1 1-533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52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342 5 10809,'-19'-1'694,"12"-1"-29,0 2 1,1-1-1,-1 1 1,0 0-1,0 0 1,0 1-1,0 0 1,0 0-1,1 1 0,-1 0 1,-7 3-1,4 1 186,0 1-1,0 0 0,1 1 1,0 0-1,1 0 0,-1 1 0,2 1 1,-1-1-1,-6 13 0,-9 15 1294,-18 45-1,41-82-2135,-14 30 45,1 1 1,2 0 0,1 1 0,2-1-1,1 2 1,1-1 0,2 1 0,2 0 0,1 57-1,3-66-56,1-1-1,1 0 0,1 0 0,1 0 1,1-1-1,1 0 0,0 0 0,2-1 1,1 0-1,0-1 0,2 0 0,0-1 0,1 0 1,26 25-1,-14-19-98,2-2 0,1-1 0,1-1 0,1-1 0,0-2 0,2-2 0,0 0 0,48 14 0,-10-8-523,2-3 0,0-4 0,81 8 0,141-6-5747,-94-20-1759,-25-7-3731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53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307 265 7989,'2'-15'445,"-1"6"349,0 0 0,0 0 0,-1-18 0,-1 23-392,1 1 1,-1-1-1,0 1 1,0-1-1,0 1 1,0-1 0,-1 1-1,0 0 1,1-1-1,-1 1 1,0 0 0,0 0-1,-1 0 1,1 1-1,-4-4 1,-35-25 4649,39 30-4869,0 0-1,0 0 0,0 0 0,0 0 0,0 0 0,0 0 0,0 0 0,-1 1 0,1-1 0,0 1 0,0 0 0,-1-1 1,1 1-1,0 0 0,0 1 0,-1-1 0,1 0 0,0 0 0,0 1 0,-1 0 0,1-1 0,0 1 0,0 0 0,0 0 1,0 0-1,0 0 0,0 0 0,-3 3 0,-1 2 277,-1 0 1,1 1-1,1 0 0,-1 0 1,-6 12-1,12-19-445,-16 26 231,2 1 1,1 0-1,2 1 0,-11 35 0,-22 123 142,38-152-387,1 1 0,2 0 0,1 1 0,2-1 0,2 0 0,1 0 0,9 42 0,-8-57 0,1-1 0,1 1 0,1-1 0,1 0 0,0-1 0,1 0 0,1 0 0,1-1 0,1-1 0,0 0 0,1 0 0,0-1 0,30 25 0,-18-23 0,0-1 0,0-1 0,2-1 0,0-1 0,0-2 0,1 0 0,0-2 0,1-1 0,0-2 0,0-1 0,1 0 0,-1-3 0,1 0 0,0-2 0,0-1 0,-1-2 0,1-1 0,-1-1 0,33-10 0,-44 9-5,0-2 0,-1 0 0,0-1 0,-1 0 0,1-1 0,-2-1 0,0-1 0,22-21 0,-29 24-159,0-1 0,-1 0 0,0-1-1,-1 0 1,0 0 0,8-22 0,10-16-798,-24 48 792,1-1 0,0 1 0,0 0 0,0-1 0,0 1 0,0 0-1,0 0 1,0 0 0,0 0 0,0 0 0,1 0 0,-1 0-1,0 0 1,1 0 0,-1 0 0,1 1 0,-1-1 0,1 1 0,-1-1-1,1 1 1,-1-1 0,4 1 0,11-4 457,-19 5-383,2-1 175,-1 1-1,0 0 1,0 0 0,0-1 0,1 1 0,-1-1 0,0 1 0,0-1 0,0 0 0,0 0 0,0 0-1,0 0 1,1 0 0,-1 0 0,0-1 0,0 1 0,0-1 0,0 1 0,1-1 0,-1 1-1,0-1 1,-2-1 0,4 0-66,0 1 0,-1-1-1,1 1 1,0 0 0,0-1-1,0 1 1,0-1-1,0 1 1,1 0 0,-1-1-1,0 1 1,1 0 0,-1-1-1,0 1 1,2-2 0,-2 1 8,66-179 206,-56 151-217,19-40 1,5-17-28,9-51-25,50-273 0,-94 411 44,1 0 0,0 0 0,0 0 0,0 0 0,0 0 0,0 0 0,0 0 1,0 0-1,0 0 0,0 0 0,0 0 0,-1 0 0,1 0 0,0 0 0,0 0 0,0 0 0,0 0 0,0 0 0,0 0 0,0 0 0,0 0 1,0 0-1,-1 0 0,1 0 0,0 0 0,0 0 0,0 0 0,0 0 0,0 0 0,0 0 0,0 0 0,0 0 0,0 0 0,-1 0 0,1 0 1,0 0-1,0 0 0,0-1 0,0 1 0,0 0 0,0 0 0,0 0 0,0 0 0,0 0 0,0 0 0,0 0 0,0 0 0,0 0 0,0 0 1,0-1-1,0 1 0,0 0 0,0 0 0,0 0 0,0 0 0,0 0 0,-6 2 39,0 1 0,0 1 0,1-1 1,-1 1-1,1 0 0,0 0 0,0 0 0,1 1 0,-1 0 1,-5 8-1,3-2 35,0 1 1,1 0 0,0 0-1,-6 21 1,-1 8 28,2 0 1,1 2-1,3-1 0,1 1 0,2 0 0,2 0 1,2 0-1,1 0 0,16 86 0,-14-113-137,0 2-56,1-1 0,1 0 0,0 0 0,1-1 1,11 23-1,-14-35 0,-1 0 1,1 0 0,0 0-1,0 0 1,0-1 0,1 0-1,-1 1 1,1-1-1,0 0 1,0-1 0,0 1-1,0-1 1,0 0 0,1 0-1,-1 0 1,0 0 0,1-1-1,0 0 1,-1 0-1,1 0 1,0-1 0,-1 1-1,1-1 1,0 0 0,6-1-1,-3 1-28,0-1-1,0 0 1,0 0-1,-1-1 1,1 0-1,0 0 0,-1-1 1,0 0-1,14-8 1,17-16-161,-24 16-141,1 0 0,0 1 1,0 1-1,21-9 0,-34 17 78,5 35-1745,5 37-1651,-12-68 3264,11 8 244,-11-11 237,1 1 0,-1-1-1,0 1 1,0-1 0,1 0-1,-1 1 1,0-1 0,1 1-1,-1-1 1,1 0 0,-1 1-1,0-1 1,1 0-1,-1 0 1,1 1 0,-1-1-1,1 0 1,-1 0 0,1 0-1,-1 0 1,1 0 0,-1 1-1,1-1 1,-1 0-1,1 0 1,-1 0 0,1 0-1,-1 0 1,1-1 0,-1 1-1,1 0 1,-1 0 0,1 0-1,-1 0 1,1 0-1,-1-1 1,1 1 0,-1 0-1,1 0 1,-1-1 0,1 0-1,97-36 2562,-48 16-2040,1 2 0,1 3 1,80-15-1,-129 31-524,0-1 1,0 1 0,0 1-1,0-1 1,-1 0 0,1 1-1,0 0 1,0-1 0,-1 1-1,1 0 1,0 0 0,-1 1-1,1-1 1,-1 0 0,0 1-1,1 0 1,-1-1 0,0 1-1,0 0 1,0 0 0,0 0-1,0 1 1,-1-1 0,1 0-1,0 1 1,-1-1 0,0 1-1,0-1 1,0 1 0,0 0-1,0-1 1,0 1 0,-1 0-1,1 0 1,-1-1 0,0 1-1,0 0 1,0 0 0,0 0-1,0 0 1,-1 3 0,0 3 32,1 0 1,0 0-1,1 0 1,0 0-1,1 0 1,2 11-1,-2-14-33,-2-3 142,4-3-169,-1-1 21,-1 1 0,1-1 0,0 1-1,0-1 1,0 0 0,0 0 0,0 0 0,-1-1 0,1 1-1,0-1 1,-1 1 0,1-1 0,-1 0 0,0 0-1,4-3 1,33-44 10,-9 13-4,-24 30 1,0 0 1,0 1-1,0 0 1,1 0-1,0 0 0,0 1 1,0 0-1,1 1 1,-1-1-1,1 1 1,0 1-1,0 0 0,0 0 1,0 0-1,0 1 1,0 0-1,0 1 1,1 0-1,-1 0 0,16 3 1,-16-1 18,-1 0 1,0 0-1,-1 1 0,1 0 1,0 0-1,-1 1 1,0 0-1,0 0 0,0 0 1,0 1-1,7 7 1,-11-10 18,38 17 88,-34-17-153,0-1-1,-1 1 0,1 0 0,-1 0 1,1 0-1,-1 1 0,0 0 0,0 0 1,0 0-1,0 1 0,-1 0 1,8 7-1,-12-11 21,1 1 26,0 1 0,-1-1 0,1 1 0,-1 0-1,1-1 1,-1 1 0,1 0 0,-1-1 0,0 1 0,0 0 0,0-1 0,0 1 0,0 0 0,0-1 0,0 1 0,-1 0 0,0 2-1,0 7 424,-1 16-29,1-21-223,19-29-925,-13 15 564,12-15-458,1 1 0,1 0 0,1 2 1,32-27-1,-37 36-809,1 1 0,-1 0 1,2 1-1,30-12 1,-26 13-3023,1-3-2483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54.3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353 41 11525,'-1'-2'521,"0"-1"1,1 1-1,-1 0 1,0 0-1,-1 0 0,1 0 1,0 0-1,-1 0 1,1 1-1,-1-1 0,1 0 1,-1 1-1,0-1 1,0 1-1,1-1 0,-1 1 1,0 0-1,0 0 1,-5-2-1,0-1 3250,7 7-2367,1 6-957,0 1 1,1 0 0,0-1-1,1 1 1,0-1-1,1 0 1,-1 0 0,7 10-1,8 21 398,42 124-590,-8 3 1,31 175-1,-71-285-255,-4 1 0,-1 0 0,-4 0 0,-1 0 0,-9 72 0,3-98 0,-1 1 0,-2-1 0,-2 0 0,0 0 0,-2-1 0,-2 0 0,0-1 0,-2 0 0,-2-2 0,-32 45 0,8-26-706,-2-2-1,-2-2 1,-87 64-1,106-89-2958,-37 19 0,34-21-1516,-19 15-9265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54.4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73 106 14457,'-16'-40'2477,"0"29"-169,0-1 1084,1 4-2200,5-4-264,16 1-5484,7 0 2384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56.4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47 6221,'7'-13'1831,"-7"12"-1011,1 0 0,0 0 1,0-1-1,1 1 0,-1 0 0,0 0 0,0 0 0,0 0 0,1 0 1,-1 0-1,1 1 0,-1-1 0,3 0 0,12-3-363,-13 3 2729,-4 0-3035,0 0-1,0 0 0,1 0 1,-1 0-1,0 0 0,0 0 1,0 1-1,0-1 0,0 0 1,0 0-1,0 1 0,0-1 1,0 1-1,0-1 0,-1 1 0,1-1 1,0 1-1,0 0 0,-1-1 1,1 1-1,0 0 0,0 0 1,-1 0-1,1 0 0,0 0 1,0 0-1,-1 0 0,1 1 1,0-1-1,0 0 0,0 1 0,-2 0 1,0 2 424,-1 0 0,1 1 0,0-1 0,0 1 0,0 0 0,0 0 1,-3 7-1,4-8-547,-44 59-28,16-23 0,22-29 0,0 1 0,1 0 0,0 1 0,1 0 0,-8 19 0,13-25 0,0-1 0,-1 0 0,2 1 0,-1-1 0,0 0 0,1 1 0,0-1 0,1 1 0,-1-1 0,1 1 0,0-1 0,0 0 0,1 0 0,-1 1 0,1-1 0,3 5 0,-1-2 0,1 1 0,0-2 0,1 1 0,0 0 0,0-1 0,0 0 0,1-1 0,0 0 0,12 9 0,6 1 0,45 22 0,-15-10 0,-10-3 0,-21-13 0,-1 0 0,-1 2 0,0 1 0,-1 0 0,38 36 0,-57-48 0,0-1 0,-1 1 0,1-1 0,-1 1 0,1 0 0,-1 0 0,0 0 0,0-1 0,0 1 0,-1 0 0,1 0 0,-1 0 0,1 1 0,-1-1 0,0 0 0,0 0 0,-1 0 0,1 0 0,-1 0 0,1 0 0,-1 0 0,-1 3 0,-1 1 0,1 0 0,-1 0 0,-1-1 0,1 0 0,-1 1 0,0-1 0,-7 7 0,0-3-1,0 0 1,-1 0-1,0-1 0,0-1 1,-1 0-1,-22 10 0,4-2-45,29-14-395,-1-1 0,1 0 0,0-1 0,-1 1 0,1 0 0,-1-1 0,1 1 0,-1-1 0,0 0 0,1 0 0,-1 0 0,1 0-1,-1 0 1,1-1 0,-1 1 0,1-1 0,-1 0 0,-4-1 0,6 1 407,-3-3-4753,4-14 657,1 17 2784,-1-22-9709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23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196 231 12365,'-34'-10'963,"-52"-18"2103,28 0 2053,57 28-4911,-1-1 0,1 0 0,0 0 1,-1 0-1,1 0 0,0 0 0,-1-1 1,1 1-1,0 0 0,0-1 1,-1-1-1,2 2-121,0 1 1,-1-1-1,1 1 1,0-1-1,0 0 1,0 1 0,0-1-1,0 0 1,0 1-1,0-1 1,0 1-1,0-1 1,0 0-1,0 1 1,0-1-1,0 0 1,1 1 0,-1-1-1,0 1 1,0-1-1,1 1 1,0-2-1,2-1 97,0 0-1,1-1 1,0 1-1,-1 1 1,1-1-1,0 0 1,1 1-1,-1 0 0,5-2 1,21-7 141,1 1 0,0 1 0,1 1 0,0 2 0,51-3 0,-41 4-126,651-41 1129,1 44-913,-666 2-432,588 29-1886,-597-27 1380,-1 0 1,0 2-1,0 0 1,-1 1-1,1 1 0,-1 0 1,19 11-1,-35-16 326,0-1 0,0 1 0,0 0 0,0 0 0,0 0 0,0 0 0,0 0 0,0 0 0,0 0-1,-1 0 1,1 0 0,0 1 0,-1-1 0,1 0 0,-1 0 0,1 1 0,-1-1 0,1 0 0,-1 1 0,0-1 0,0 0 0,0 1 0,0-1 0,0 1 0,0-1 0,0 2 0,-11 35-5476,8-32 4268,-14 27-8864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56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10105,'7'14'2124,"-1"-28"4705,10 25-6105,16 4-148,3-4-112,6 3-172,0-2-208,10-1-480,0-2-544,3-1-580,0-5-497,-10 6-2771,-22-6-3765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57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464 21 8761,'-43'-16'2376,"38"15"-1965,0 0-1,-1 0 1,1 0 0,-1 0-1,1 1 1,-1 0 0,1 0-1,-1 1 1,1 0-1,-1-1 1,1 2 0,-10 2-1,3-1 187,1 1-128,-1 0 0,1 0 0,0 1 0,1 0 1,-1 1-1,1 0 0,0 1 0,0 0 1,1 1-1,0 0 0,-9 10 0,12-12-195,-12 12 142,0 2 0,2 0-1,0 0 1,1 2 0,1 0-1,1 1 1,1 0 0,2 1 0,0 0-1,1 0 1,-6 28 0,7-15-87,1 0 0,2 0 0,2 1 0,1 0 0,2 0 0,10 75 0,-1-63-108,2 1-1,3-1 1,2-1-1,2-1 1,2 0 0,33 56-1,-9-30-14,4-2-1,110 127 0,-121-157-291,2-3 0,1 0 0,3-3 0,1-2 0,1-1 0,2-3 0,60 30 0,-82-48-38,2-2-1,0 0 1,0-2 0,0-1 0,1-1 0,52 4 0,-59-10 48,1 0 0,-1-1-1,1-2 1,-1 0 0,0-1-1,0-1 1,0-1 0,-1-1-1,38-18 1,-35 13 32,-1-1 1,0-1-1,-1-1 0,0-1 0,-1-1 1,-1-1-1,-1-1 0,0 0 0,-2-1 1,0-1-1,-1 0 0,22-45 1,-22 34 23,-2-2 0,-1 1 1,-2-1-1,-1-1 1,-2 0-1,-1 0 1,-2 0-1,0-69 0,-7 41 6,-4 0-1,-1 1 0,-4 0 0,-2 0 0,-3 2 1,-3 0-1,-2 1 0,-3 1 0,-44-76 0,43 89-99,-51-65 0,59 88-226,0 1 1,-1 1-1,-1 1 0,-39-28 0,48 39 47,0 2 0,0-1 0,-1 2 0,0 0 0,0 0 0,-1 1 0,1 0 0,-22-3 0,24 6-275,0 1 0,0-1 0,1 2 1,-1-1-1,-10 3 0,11-1-569,1 0 1,0 0-1,0 1 1,0 0-1,0 1 0,-9 5 1,-21 17-9168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59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52 11665,'6'-52'14412,"-2"54"-13128,3 1-1048,-1 1 0,1 1 0,-1-1 0,0 1 0,0 0 0,-1 0 0,1 1 0,-1 0 0,0 0 0,-1 0 0,1 0 0,-1 1 0,-1-1 0,1 1 0,-1 0 0,0 0 0,2 9 0,6 21 2,-1 0-1,6 42 1,-14-65-318,19 73-1829,-2-9-1875,-11-21-2288,-7-27-557,1 1-4235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7:59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 12285,'0'0'2125,"3"-2"-282,2 0-1550,0 0 0,0 1 0,1-1-1,-1 1 1,0 0 0,1 1-1,-1-1 1,1 1 0,-1 0-1,1 0 1,-1 1 0,1 0-1,-1 0 1,0 0 0,6 2 0,14 5 300,43 21-1,-67-29-561,199 107 1514,-168-86-1359,0 2 0,-1 0 1,50 52-1,-69-62-142,0 1 0,-2 0 0,1 1 0,-2 0 0,0 1 0,11 25 0,-17-32-30,0-1 0,0 0 0,-1 1 0,0 0 0,0-1 0,-1 1 0,-1 0 0,1 0 0,-1 0 0,-1 0 0,0-1-1,0 1 1,0 0 0,-1 0 0,-5 11 0,-1-2-17,-1 0 0,-1-1 1,-1 0-1,-1 0 0,0-1 0,-1-1 0,0 0 0,-1-1 0,-1 0 0,-18 12 0,-24 15-820,-95 50 0,106-66 4,13-7-1377,-48 16-1,31-13-3767,16-4-3172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00.2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1 258 11421,'0'0'6106,"3"-2"-4684,16-9-803,1 0 0,1 2 0,0 1 0,0 0 0,27-6 0,-24 9-388,0-1 0,0-1 0,0-2 0,-1 0 1,0-1-1,-1-2 0,37-24 0,-56 35-182,-1-1-1,0 1 1,0-1-1,0 1 0,-1-1 1,1 0-1,0 0 1,-1 0-1,1 0 1,-1 0-1,0 0 0,1 0 1,-1-1-1,0 1 1,0 0-1,0-1 0,-1 1 1,1 0-1,-1-1 1,1 1-1,-1-1 1,0 1-1,0-1 0,0 0 1,0 1-1,0-1 1,-1 1-1,1 0 1,-1-1-1,0-2 0,-1 3-5,0-1-1,0 1 1,0 0-1,0 0 1,0 0-1,0 0 1,0 0-1,0 0 1,-1 1-1,1-1 1,-1 1-1,0 0 1,1-1-1,-1 1 1,0 0-1,1 1 1,-1-1-1,0 0 1,0 1-1,0 0 1,0-1-1,0 1 1,0 1-1,0-1 1,-5 1-1,-7 1 73,0 1 0,0 1 0,0 0 0,0 1 0,1 1 0,0 0-1,0 1 1,1 0 0,-20 14 0,24-14-67,0 0 1,0 0-1,0 1 0,1 1 0,0-1 0,1 1 1,0 1-1,0-1 0,1 1 0,0 1 1,1-1-1,-8 22 0,12-28-36,0 0 0,0 0 0,1 0 0,0 0 0,0 0 0,0 0 0,0 0 0,0 0 0,1 0 0,0 0 0,0 0 0,0 0 1,0 0-1,1-1 0,-1 1 0,1 0 0,0-1 0,0 1 0,0-1 0,4 5 0,0-2-24,0 1 0,0-2 0,0 1-1,1 0 1,-1-1 0,1 0 0,1-1 0,10 6 0,4-1-216,1-1 0,0-1 1,0-1-1,35 5 0,98 1-1243,-111-11 1160,0-3 0,0-2-1,-1-1 1,1-3 0,55-17-1,-74 17 297,-1-1-1,0-1 0,-1-1 1,0-2-1,0 0 0,-2-1 1,0-2-1,0 0 0,-2-1 1,22-23-1,81-78 1404,-121 116-1356,1 0 379,6 22-232,-8-16-163,0 1 0,0 0 0,-1 0 0,0 0 0,0 0 0,0 0 0,0 0 0,-1 0 0,0 0 0,0-1 0,-3 10 0,-3 29 104,7-38-137,0 0-1,0-1 0,0 1 0,1-1 0,-1 1 1,1-1-1,0 0 0,1 1 0,-1-1 0,1 0 1,-1 1-1,2-1 0,-1 0 0,0-1 0,1 1 1,-1 0-1,1-1 0,0 1 0,0-1 0,1 0 1,-1 0-1,1 0 0,-1 0 0,1-1 0,0 1 1,0-1-1,0 0 0,0 0 0,0-1 0,1 1 1,-1-1-1,1 0 0,7 1 0,4 0-94,0-1-1,1-1 1,-1-1 0,1 0-1,-1-1 1,0 0 0,30-9-1,-9-2 142,47-23 0,-19 8 1151,-62 27-606,32 6 49,-33-3-603,-1-1 1,0 0-1,1 1 0,-1-1 0,0 1 0,0 0 0,0-1 1,0 1-1,0 0 0,-1 0 0,1 0 0,0-1 0,-1 1 1,1 0-1,-1 3 0,1-3-1,-1 1-191,1 0-1,0 0 0,0 0 1,1 0-1,-1 0 0,1-1 1,-1 1-1,1 0 1,0 0-1,0-1 0,0 0 1,0 1-1,0-1 0,1 0 1,-1 0-1,1 0 1,0 0-1,-1 0 0,1-1 1,0 1-1,0-1 0,3 1 1,-2-1-317,0-1 0,-1 1 0,1-1 0,-1 0 0,1 0 0,-1-1 0,1 1 1,0-1-1,-1 0 0,0 0 0,1 0 0,-1 0 0,1 0 0,-1-1 0,0 0 0,0 1 0,0-1 0,0 0 1,3-4-1,8-6-3942,1-1-2389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00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 3064,'51'-20'-504,"-38"8"-232,15 15 108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00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173 302 9561,'-19'-34'3408,"11"21"-911,1 0 1,-9-23-1,12 27-1976,1 1 0,0-1 0,1 1 0,0-1 0,1 0 0,-1 1 0,2-1 0,-1 0 0,1 0 0,0 0 0,1 0-1,0 0 1,1 0 0,4-15 0,-4 19-298,0 0 0,0 0-1,-1 0 1,1 0 0,0-10-1,-2 15-221,0-1 1,0 0-1,0 1 0,0-1 0,0 0 0,0 0 0,0 1 0,0-1 0,0 0 1,0 1-1,-1-1 0,1 0 0,0 1 0,0-1 0,-1 0 0,1 1 0,0-1 0,-1 1 1,1-1-1,-1 0 0,1 1 0,-1-1 0,1 1 0,-1-1 0,1 1 0,-1 0 0,1-1 1,-2 0-1,0 1 3,1 0 0,0 0 1,-1 0-1,1 0 0,0 0 0,-1 0 1,1 0-1,0 1 0,-1-1 1,1 0-1,0 1 0,0-1 1,-1 1-1,0 0 0,-38 28 88,35-24-90,-1 0-1,1 0 1,0 1-1,1 0 1,0 0-1,0 0 0,0 0 1,0 1-1,1-1 1,0 1-1,1 0 1,-3 8-1,4-11-2,1 0-1,-1 0 0,1 0 1,0 0-1,0 0 0,0 0 1,1 0-1,-1 0 0,1 0 0,0 0 1,0-1-1,0 1 0,1 0 1,-1 0-1,1-1 0,0 1 1,0-1-1,0 0 0,0 1 0,1-1 1,0 0-1,-1 0 0,7 4 1,10 7-306,2-1 0,0 0 0,0-2 0,1-1 0,27 10 0,-18-8-464,55 31-1,-77-38 669,-1 0 0,0 1 0,0 1 0,-1-1 0,0 1-1,0 0 1,0 1 0,-1-1 0,0 1 0,7 15 0,-11-20 79,-1 0 1,0-1-1,-1 1 1,1 0-1,0 0 1,-1 0-1,0 0 1,0 0-1,1 0 1,-2 0 0,1 0-1,0 0 1,-1 0-1,1 0 1,-3 5-1,1-2 5,0 0-1,-1 0 0,0 0 1,0 0-1,-8 11 0,0-5 8,-1 0 0,-24 21 0,26-26 9,1 1 0,0 1 0,0-1 0,0 2 0,-13 19 0,20-26 102,4-4-106,172-128 104,-169 125-74,62-43 1722,-64 46-1636,-1 0-1,0 0 1,1 0 0,-1 0-1,0 0 1,1 0-1,-1 1 1,1-1 0,0 1-1,4-1 1,-1 0 98,-4 1-164,0 1 0,0-1 0,0 0-1,0 0 1,0 1 0,0-1 0,0 1-1,0 0 1,-1-1 0,1 1 0,0 0-1,0 0 1,-1 0 0,1 0 0,3 3-1,3 2 192,2-1-724,0 0-1,1 0 1,-1-1 0,1 0 0,0-1 0,20 4 0,4-3-3982,1-1-3567,-14-2-2024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01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7105,'1'0'99,"11"4"1983,0 1 1,0 1-1,0 0 0,16 11 0,-27-15-1912,0 0 0,1 0 0,-1 0 1,0 0-1,-1 1 0,1-1 0,0 0 0,-1 1 1,1-1-1,-1 1 0,0-1 0,0 0 0,0 1 0,0-1 1,0 4-1,0 4 93,0-9-270,0 0 1,0-1 0,0 1 0,0 0-1,0-1 1,0 1 0,0 0 0,0 0-1,0-1 1,1 1 0,-1 0 0,0-1-1,0 1 1,1 0 0,-1-1 0,0 1-1,1-1 1,-1 1 0,1-1 0,-1 1-1,1-1 1,-1 1 0,1-1 0,-1 1-1,1-1 1,0 1 0,-1-1 0,2 1-1,22-3-467,-15 0 429,49-11 623,-55 12 768,16-1-1601,20-1-4036,78 5-1,-95 1 4065,0 0 0,32 10 0,-53-12 296,-1 0-1,1-1 0,0 1 1,-1 0-1,1 0 1,-1 0-1,1-1 0,-1 1 1,0 0-1,1 0 1,-1 0-1,0 0 0,0 0 1,0 0-1,1 0 1,-1 0-1,0-1 0,0 1 1,0 0-1,-1 2 1,1-2 118,3 35 1604,-4-30-1801,1 0 0,1-1-1,-1 1 1,1 0 0,0-1 0,0 1 0,3 6 0,-4-10-209,1-1-1,0 0 0,0 0 1,0 1-1,0-1 0,0 0 1,1 0-1,-1 0 1,0 0-1,0 0 0,1-1 1,-1 1-1,0 0 1,1 0-1,-1-1 0,1 1 1,-1-1-1,1 0 0,-1 1 1,1-1-1,-1 0 1,1 0-1,-1 0 0,1 0 1,-1 0-1,1 0 1,0 0-1,-1 0 0,1-1 1,-1 1-1,2-1 0,20-3-5407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01.3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32 3516,'-16'-32'-460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02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271 26 7445,'-13'-25'12876,"8"25"-12317,0 0 1,0 1 0,0-1-1,1 1 1,-1 1 0,0-1-1,1 1 1,-1 0 0,1 0-1,-1 0 1,-4 3 0,2 0-16,0 1-1,0-1 1,0 1 0,1 1 0,-9 10-1,-2 6 243,2 1-1,-22 45 0,35-66-722,-12 25-53,2 1 1,0 0-1,2 1 0,1 0 0,-6 38 0,13-54-11,0 1 0,1-1 1,1 0-1,0 0 0,1 1 0,1-1 0,0 0 0,1 0 0,0 0 0,1 0 1,1-1-1,0 0 0,13 24 0,-9-22 1,1-1 0,1 0 0,0 0 0,0-1 0,2-1 0,0 0 0,0 0 0,1-2 0,0 1 0,0-2 0,2 0 0,-1-1 0,1 0 0,0-1 0,0-1 0,1-1 0,0 0 0,0-1 0,25 3 0,-35-7 0,1 0 0,-1 0 0,1-1 0,-1 0 0,1 0 0,-1-1 0,12-4 0,-18 6 0,1-1 0,-1 1 0,1-1 0,0 0 0,-1 0 0,0 0 0,1 0 0,-1 0 0,1 0 0,-1 0 0,0 0 0,0 0 0,0-1 0,0 1 0,0-1 0,1-1 0,-1 2 0,-1 0 0,0-1 0,0 1 0,0 0 0,0-1 0,0 1 0,0 0 0,0-1 0,-1 1 0,1 0 0,0 0 0,-1-1 0,1 1 0,-1 0 0,1 0 0,-1 0 0,0-1 0,1 1 0,-1 0 0,0 0 0,0 0 0,0 0 0,0 0 0,-2-1 0,-7-8-154,0 1-1,-1 0 1,0 1-1,-1 0 1,0 1-1,-15-7 1,-81-27-2216,73 29 1438,1 0 1,-36-21-1,17 8-4276,28 17-2713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23.7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189 0 15293,'-58'2'3157,"46"-1"-300,5 7 1661,1-1-3537,-1 4-426,1 1-1,0 0 1,1 1-1,1-1 1,-6 26-1,-9 71 2008,17-93-2490,-34 485-3456,27-297 1272,7-102-2814,8-35-1667,8 7-6175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03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490 27 11529,'-8'-3'594,"1"-1"0,-1 1 0,0 1 1,0-1-1,-13-1 0,-5-2 1562,23 6-1943,-1-1-1,1 1 1,-1 0-1,1 0 0,-1 0 1,0 1-1,1-1 1,-1 1-1,1 0 1,-1 0-1,1 0 1,0 0-1,-1 1 0,1-1 1,0 1-1,0 0 1,-5 4-1,-2 1 311,0 2 0,1 0 1,-15 16-1,0 6 360,1 0 1,1 2-1,2 1 1,-24 56-1,-46 155 1630,74-191-2320,3 0 1,1 1 0,3 1 0,3-1-1,2 1 1,3 0 0,5 62-1,0-83-106,1 0-1,2-1 0,1 1 0,2-2 0,1 1 1,2-1-1,1-1 0,1 0 0,2-2 0,1 1 1,1-2-1,35 40 0,-33-47-123,1-1-1,1-1 1,1-1-1,1-1 1,0-2-1,1 0 1,1-1-1,1-2 1,-1-1-1,2-1 1,0-1-1,0-2 1,1-1-1,50 5 1,-29-7-46,0-3 0,0-2 0,0-2 0,0-2 0,-1-3 1,0-1-1,0-3 0,50-18 0,-60 14-39,-1-1 0,0-1 0,-1-3 0,-1-1 1,-1-2-1,-1-1 0,-1-2 0,-1-1 0,-2-1 0,39-45 0,-53 51 79,0 0-1,-2-1 0,0 0 0,-2-2 0,0 1 1,-2-2-1,11-34 0,-16 39 31,-1 0 1,-1-1-1,-1 0 0,-1 0 0,-1 0 1,-1 0-1,-1 0 0,-1 1 1,-1-1-1,-5-22 0,-1 14 17,-1-1 0,-1 1 0,-2 1 0,-1 0 0,-1 1-1,-1 0 1,-2 2 0,0 0 0,-2 1 0,-25-24 0,9 13-343,-2 1-1,-1 3 1,-1 1-1,-2 2 1,-71-37 0,97 58-197,-1 0 1,1 2 0,-1 0-1,-22-5 1,-15 6-2838,46 5 1881,0 1 1,0 0 0,0 0-1,-13 4 1,-10 8-9653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08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0 172 11925,'11'-88'3010,"-9"4"12004,9 100-12635,-4-8-2125,0 2-226,-1 1-1,0 0 0,0 0 1,-1 1-1,0 0 0,-1 0 1,4 22-1,9 97-35,-7-35-18,18 146 26,-5-23 0,-18-190-2442,1-1 0,16 47 0,-17-61 343,1 1 0,1-1 0,0 0 0,1-1 1,19 26-1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09.8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0 257 9097,'9'-108'2103,"-7"100"-1692,0 0-1,1 1 0,0-1 0,0 1 0,0 0 0,1 0 1,0 0-1,1 1 0,-1-1 0,1 1 0,0 0 0,1 1 1,0-1-1,-1 1 0,2 0 0,-1 0 0,0 1 0,1 0 1,14-6-1,-9 5-134,1 1 0,0 1 0,0 0 0,0 1 0,0 0 0,1 1 0,-1 0 0,1 2-1,-1-1 1,0 2 0,0-1 0,1 2 0,-1 0 0,-1 0 0,1 1 0,0 1 0,-1 0 0,0 1 0,0 0 0,15 11 0,-13-7-161,-1-1 0,0 2 0,-1-1 0,0 2 0,-1-1 0,0 2 0,-1 0 0,-1 0 0,0 0 0,0 1 0,-1 1 0,-1-1 0,-1 1 0,0 1 0,-1-1 0,5 23 0,-7-13-74,-1 0-1,-2 0 1,0 0-1,-2 0 1,0 0-1,-2-1 0,-1 1 1,-1-1-1,-1 0 1,0 0-1,-2-1 1,-1 0-1,-17 27 0,3-8-319,-2-2 0,-1-1-1,-3-1 1,-1-2-1,-1-1 1,-38 32-1,21-26-149,-97 93-1112,145-133 1514,0-1 0,1 1 1,-1 0-1,0-1 0,0 1 1,1 0-1,-1 0 1,1-1-1,-1 1 0,0 0 1,1 0-1,0 0 0,-1 0 1,1 0-1,-1-1 1,1 1-1,0 0 0,0 0 1,0 0-1,-1 0 0,1 0 1,0 0-1,0 0 1,0 0-1,1 0 0,-1 0 1,0 0-1,0 0 0,0 0 1,1 0-1,-1 0 1,0 0-1,1 0 0,-1-1 1,1 1-1,-1 0 0,1 0 1,-1 0-1,1-1 1,0 1-1,0 0 0,-1 0 1,1-1-1,0 1 1,0-1-1,-1 1 0,1-1 1,0 1-1,0-1 0,0 1 1,0-1-1,0 0 1,1 1-1,7 2-26,1 0 0,-1-1 0,1 1 1,10 0-1,-14-2-6,102 22 144,-2 5 0,150 61 0,-11-4 504,-191-68-547,0-3 1,2-2-1,-1-2 1,1-3 0,66-1-1,-121-6-44,0 0 0,-1 0 0,1 0 0,0 0 0,-1 0 0,1 0 0,0 0 0,-1 0 0,1 0 0,0 0 0,-1 1 0,1-1 0,-1 0 0,1 0 0,0 1 0,-1-1 0,1 0 0,-1 1 0,1-1-1,-1 0 1,1 1 0,-1-1 0,1 1 0,-1-1 0,1 1 0,-1-1 0,1 1 0,-1-1 0,1 2 0,-1-1 1,0 0 0,0 1 0,0-1-1,0 0 1,-1 0 0,1 0 0,0 1-1,0-1 1,-1 0 0,1 0 0,-1 0 0,1 0-1,-1 1 1,-1 0 0,-1 4-2,-1 0 0,-1-1 1,1 0-1,-1 0 0,-7 6 0,-21 15-51,32-23 44,1-1-1,-1 0 0,0 0 1,1 0-1,0 1 1,-1-1-1,1 0 1,0 1-1,0-1 1,0 0-1,1 1 1,-1-1-1,1 0 1,-1 0-1,2 3 0,-1-3 0,-1-1-1,1 0 1,0 0 0,0-1-1,0 1 1,0 0-1,0 0 1,0 0-1,1-1 1,-1 1-1,0 0 1,0-1-1,0 1 1,1-1-1,-1 0 1,0 1 0,1-1-1,2 0 1,27 2-206,29-8-513,117-27-1,-81 13 356,-79 17 481,1 1 1,0 1 0,0 0 0,0 1 0,0 1 0,0 1 0,0 0 0,-1 2 0,1 0 0,-1 1 0,0 0 0,28 14 0,-37-16-72,-1-1 0,1 0 0,0 0 0,-1 0 0,1-1 0,0 0 0,0-1 0,0 1 0,0-2 1,0 1-1,10-3 0,9-2-113,49-18 0,-47 14 41,25-8-24,69-11 1,-98 24 115,0 2 1,0 0 0,0 1-1,1 2 1,28 4-1,-25-1-163,0-2 1,0 0-1,0-2 0,0-1 0,0-2 0,37-7 0,27-5-470,0 4 0,0 4 1,1 4-1,151 15 0,61 3 426,-292-15 226,0 0 0,0 0-1,0-1 1,-1-1 0,1-1 0,0 0 0,-1 0-1,0-2 1,19-8 0,-26 10 83,0 0 0,0 0 0,-1-1 0,0 0 0,1 0-1,-1 0 1,-1-1 0,1 0 0,-1 0 0,0 0 0,0 0 0,4-7 0,0-4 430,-1 0 0,0 0 0,4-19 0,-11 34-551,25-61 2413,-53 73-1945,20-5-570,-1 1-1,1 0 0,1 0 0,0 1 0,0-1 1,0 2-1,1-1 0,0 1 0,0 0 0,-8 18 1,14-25 7,0-1 0,0 0 1,-1 1-1,1-1 0,0 0 0,0 0 1,0 1-1,0-1 0,1 0 0,-1 1 1,0-1-1,0 0 0,1 0 1,-1 1-1,2 1 0,1 8-597,19-14 118,-11 1 482,-2 0 1,1-1-1,0-1 0,0 1 0,-1-2 1,0 1-1,0-1 0,0-1 0,-1 1 1,0-1-1,0-1 0,0 0 0,11-13 1,3-5-8,-1-1 1,33-56-1,-30 37 70,25-67 0,-17 37 98,-9 17 116,-17 41-126,0 0 1,1 1-1,1 0 1,14-21-1,-22 37-81,1-1-1,-1 1 1,1 0-1,-1 0 1,1 0-1,0 0 1,-1 0-1,1 1 1,-1-1-1,1 0 1,-1 0-1,1 0 1,0 0-1,-1 1 0,1-1 1,-1 0-1,1 0 1,-1 1-1,1-1 1,-1 0-1,0 1 1,1-1-1,-1 1 1,1-1-1,-1 1 1,0-1-1,1 0 1,-1 2-1,1-2 21,5 8 32,0 0-1,-1 0 1,0 1 0,0-1-1,-1 1 1,7 18-1,10 23 126,1-8 28,-13-23-275,23 35 0,-28-48-13,1-1-1,-1 0 1,1 0 0,0 0-1,0 0 1,0-1 0,1 0-1,0 0 1,0 0 0,7 3-1,-5-5-13,1 1-1,0-1 1,-1 0 0,1-1-1,0 0 1,0 0-1,0-1 1,11-1-1,-3 1 18,-13 1 69,-1 0 0,1 0 0,-1 0 0,1 0 0,-1 1 0,0 0 0,0-1 0,0 1 0,5 4 0,-1-1 18,5 2 5,0 1 0,1-2-1,0 0 1,0-1 0,1 0-1,-1-1 1,1 0 0,0-1-1,0-1 1,0 0 0,0-1-1,1 0 1,-1-1 0,0-1-1,0 0 1,1-1 0,-1-1-1,0 0 1,-1-1 0,23-9 0,-27 10 11,0-1 1,0 0 0,-1 0 0,0-1 0,0 0 0,0-1 0,-1 0 0,1 0-1,-1-1 1,11-13 0,-16 18 2,-1 0 0,1 0 0,0 0 0,0 0 0,0 1 0,0-1 0,0 1 0,0-1 0,0 1 0,0 0 0,1 0 0,-1 0 0,0 0 0,1 0 0,-1 0 0,1 1 0,4-1 0,45 1 207,-36 2-202,205 23-128,-63-5-560,-122-16 310,0-1-1,0-1 1,0-2 0,0-2 0,0-1 0,54-13 0,31-10-3332,-38 19-4014,-40 9-229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09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67 8925,'-6'-23'2240,"6"0"-468,0 3 1308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14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175 457 13313,'0'-1'268,"-1"0"0,1-1-1,-1 1 1,1 0 0,-1 0 0,1 0-1,-1-1 1,1 1 0,-1 0 0,0 0-1,0 0 1,0 0 0,0 0-1,0 0 1,0 1 0,0-1 0,0 0-1,0 0 1,0 1 0,0-1 0,0 1-1,0-1 1,0 1 0,-1-1-1,1 1 1,-2-1 0,1 2-35,0 0-1,0 0 1,0 0-1,1 0 1,-1 0-1,0 1 1,0-1 0,1 1-1,-1-1 1,0 1-1,1-1 1,0 1-1,-1 0 1,1 0 0,0 0-1,0-1 1,-1 4-1,-7 13 445,1-1 0,0 1 0,2 0-1,-8 31 1,-10 83 677,17-84-1036,-25 148 577,32-194-799,-6-25-46,3 13-52,2 1 1,-1-1-1,2 0 0,-1 0 1,1 0-1,3-19 0,15-62 12,-18 91-10,22-83 5,4 2 0,3 0-1,4 2 1,84-147 0,-103 202 11,2 1 0,1 0 0,1 1 0,40-39 0,-50 55 27,0-1 0,1 1 0,0 0 1,0 1-1,0 0 0,0 1 0,13-5 0,-16 8 24,0-1-1,0 1 0,0 0 1,0 0-1,1 1 0,-1-1 0,0 1 1,0 1-1,1-1 0,-1 1 1,0 1-1,12 3 0,-10-2-35,-1 1-1,1 0 1,-1 0 0,0 1-1,0 0 1,0 0-1,-1 1 1,0 0 0,0 0-1,0 0 1,-1 1-1,0 0 1,0 0-1,5 10 1,6 13 27,-2 1 0,13 40 0,-25-65-58,19 61 0,-2 1 0,16 119 0,-6 145 0,-26-244-248,2 40-855,-3-111 738,0 1 1,2 0-1,0-1 1,11 30-1,-15-45-65,1 0-1,0 0 0,0-1 0,0 1 0,1 0 1,-1 0-1,0-1 0,1 1 0,-1-1 0,1 1 0,-1-1 1,1 0-1,-1 1 0,1-1 0,0 0 0,0 0 1,2 1-1,12 3-6325,5-1-5343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15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1014 13029,'0'-2'157,"0"-1"0,0 1 1,0-1-1,0 1 0,0-1 0,0 1 0,1-1 0,-1 1 0,1-1 0,0 1 0,0 0 0,0-1 1,0 1-1,0 0 0,1 0 0,-1 0 0,0 0 0,1 0 0,0 0 0,-1 0 0,1 0 1,0 1-1,0-1 0,0 0 0,0 1 0,0 0 0,1 0 0,-1-1 0,0 1 0,1 1 0,-1-1 1,5-1-1,19-6 516,1 0 1,0 2-1,45-4 1,85 1 240,-143 9-838,190-6 312,443-19-1935,-265 10 1551,-378 15 68,0 0 1,0 0-1,0-1 1,0 0 0,0 0-1,0 0 1,0 0-1,0 0 1,0-1 0,0 0-1,-1 0 1,1 0-1,-1 0 1,5-4-1,-6 4-15,0 0-1,-1 0 0,1 0 0,-1 0 1,0 0-1,1 0 0,-1 0 0,0-1 0,0 1 1,0 0-1,-1-1 0,1 1 0,0 0 1,-1-1-1,0 1 0,0-1 0,1 1 0,-1-1 1,-1 1-1,1-4 0,-2 2 80,1 1 1,-1-1-1,1 1 0,-1 0 0,0-1 1,-1 1-1,1 0 0,0 1 0,-1-1 1,0 0-1,1 1 0,-1-1 0,0 1 1,-1 0-1,1 0 0,0 0 0,0 0 1,-6-1-1,8 2-94,-7-2 121,0 0 0,0 0 0,0 1 1,-1 0-1,1 1 0,-1 0 0,1 0 0,-1 1 0,1 0 0,-1 0 1,0 1-1,1 0 0,-14 3 0,2 2 73,0 0 0,0 1 1,0 1-1,-25 14 0,26-12-101,0 1-1,1 1 1,1 1 0,-26 25-1,34-29-92,0 0-1,1 1 0,1 1 1,0-1-1,0 1 0,1 0 1,0 0-1,-8 25 0,13-31-50,1 1-1,-1-1 1,1 1-1,0-1 0,1 1 1,-1 0-1,1-1 1,0 1-1,1-1 0,-1 0 1,1 1-1,0-1 1,0 0-1,1 0 0,5 9 1,-5-9-19,1 1-42,1 0 0,-1 0 1,1 0-1,0-1 0,1 0 0,-1 0 0,1 0 0,0 0 1,0-1-1,1 0 0,-1 0 0,1-1 0,9 3 1,0 1-185,1-2 1,0 0 0,0 0 0,24 1 0,-27-4 140,0-2 1,1 0-1,-1-1 1,1 0 0,-1-1-1,0 0 1,0-1 0,0-1-1,-1 0 1,1-1 0,-1-1-1,0 0 1,0-1 0,-1 0-1,0-1 1,0 0-1,21-20 1,-16 12 60,0-2 1,-2 0-1,0-1 0,-1 0 0,-1-1 0,-1-1 1,-1 0-1,-1-1 0,0 0 0,6-23 0,-1-11 18,-3 0 0,-2 0-1,-2-1 1,-3-1-1,-3 1 1,-2-1 0,-2 1-1,-3 0 1,-2 0-1,-3 0 1,-18-56 0,25 102 22,-1 0 0,0 0 1,0 1-1,-7-11 0,9 18 16,0 0 0,0 0 0,0 0 0,-1 0-1,1 0 1,-1 0 0,0 1 0,0-1-1,0 1 1,0 0 0,0 0 0,-1 0-1,1 0 1,0 1 0,-5-2 0,7 3-5,-1 0 1,1 0-1,-1 0 1,1 0 0,-1 0-1,1 0 1,-1 0-1,1 1 1,0-1 0,-1 1-1,1-1 1,0 1-1,-1-1 1,1 1 0,0 0-1,-1 0 1,1-1 0,0 1-1,0 0 1,0 0-1,0 0 1,0 0 0,0 1-1,0-1 1,0 0-1,1 0 1,-1 0 0,0 1-1,1-1 1,-1 0-1,0 2 1,-15 44-1,13-29 8,1 0 1,0 0 0,1-1 0,1 1 0,1 0 0,0 0-1,6 23 1,35 121 2,-31-130-65,2 0-1,2 0 0,1-1 1,1-1-1,1 0 0,2-2 1,0 0-1,2-1 0,2-1 1,0-2-1,1 0 0,2-1 1,0-2-1,1-1 0,1-1 1,1-1-1,33 13 0,-45-24 38,0 0-1,1-2 0,0 0 1,0-1-1,1-1 1,-1-1-1,1-1 1,20 0-1,-28-2 13,1 0 1,-1-1-1,0 0 1,0-1-1,0 0 0,-1-1 1,1 0-1,-1-1 1,0 0-1,0-1 1,0 0-1,-1-1 0,16-13 1,-24 18-25,-21-4 10,16 6 18,0 0 0,0-1 1,0 1-1,0 0 0,0 1 1,0-1-1,0 0 0,1 1 1,-1 0-1,0-1 0,0 1 1,0 0-1,1 1 0,-1-1 1,0 0-1,1 1 0,-1-1 0,1 1 1,0 0-1,-1 0 0,-1 3 1,-8 6-53,1 1 0,-16 23 0,21-26-6,6-9 61,-11 14-410,1 0-1,0 1 0,1-1 0,-12 31 1,21-44 388,0 0 0,0 0 0,0 0 0,0 0 0,0-1 0,1 1 0,-1 0 0,0 0 0,1 0 0,-1-1 0,0 1 0,1 0 0,-1 0 0,1-1 0,0 1 0,-1-1 0,1 1 0,-1 0 0,1-1 0,0 1 0,0 0 0,1 0-51,0 1 56,0-1-1,0 1 0,1-1 1,-1 0-1,0 0 0,0 0 1,1 0-1,-1 0 1,1-1-1,-1 1 0,1-1 1,-1 1-1,1-1 0,-1 0 1,1 0-1,-1 0 1,1 0-1,-1-1 0,1 1 1,-1-1-1,1 1 0,2-2 1,10-2 132,-1-1 0,24-10 0,-10 0 716,40-30 1,-44 29 1255,49-26 0,-71 42-1989,0 1-1,0-1 0,1 1 0,-1 0 0,0-1 0,0 1 1,0 0-1,0 0 0,0 0 0,0 1 0,0-1 0,0 0 1,0 1-1,0-1 0,-1 1 0,3 2 0,-1 3-65,0 0-1,0 0 1,0 1-1,-1-1 1,0 1-1,-1-1 1,1 1-1,-2 0 1,1 12 0,2 6-701,-1-11-1049,0 0 1,0 26 0,1 13-7301,5-25-1614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16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112 185 11553,'-8'8'1725,"0"0"1,0 1-1,1-1 0,1 2 1,-1-1-1,-6 14 0,5-6-796,1 1 0,0-1 0,-5 24 0,5-5-556,1 0-1,2 0 1,1 51 0,3-34-64,2 0 0,3 0 1,13 57-1,-2-68-481,0-55 73,-14 11 94,0 0-1,-1 0 1,1-1-1,0 1 1,-1 0-1,1 0 1,-1-1-1,0 1 1,0-1-1,0 1 1,0-1-1,0 1 1,0-5-1,4-38-37,-4 27 18,1-6-17,5-58-526,3 0 1,29-111 0,10 46-613,-41 126 946,2 1 1,0 0 0,1 1-1,28-35 1,-31 45 157,1 1 0,0 0 0,0 1 0,0 0 0,1 1 0,0-1 0,1 2 0,-1 0-1,1 0 1,0 1 0,0 0 0,23-4 0,-31 8 58,1 0 0,-1 0 0,1 0 0,-1 0 0,1 1 0,-1 0 0,1-1 0,-1 1 0,0 0 0,1 1 0,-1-1 0,0 1 0,0-1 0,0 1 0,0 0 0,0 0 0,0 0 0,-1 1 0,3 2 0,-1-3 9,-2 1 3,0-1-1,0 1 1,0-1-1,0 1 1,0 0 0,0 0-1,-1 0 1,1 0-1,-1 0 1,0 0 0,0 0-1,0 0 1,0 1 0,0-1-1,-1 0 1,1 6-1,-1 1-13,0-1 0,-1 1 0,0-1 0,-3 12 0,-1 1-4,0-1 17,1-1 0,0 1 0,0 31 0,4-46 1,0 0 1,1 1-1,0-1 1,0 0-1,0 0 1,1 0-1,0 0 1,0 0 0,0 0-1,1 0 1,0-1-1,0 1 1,0-1-1,1 0 1,8 9-1,10 6-80,1-1 0,0-1 0,2-2 0,37 21 0,-30-19-43,-1 1 0,38 31 0,-59-41 100,-1-1 1,0 1 0,-1 1-1,0-1 1,0 2 0,12 19 0,-18-25 20,0 0 0,0 0 1,0 0-1,0 0 1,-1 0-1,0 0 1,0 1-1,0-1 1,-1 0-1,0 0 0,0 1 1,0-1-1,-1 0 1,1 1-1,-1-1 1,0 0-1,-1 0 1,0 0-1,-2 6 0,-3 2 16,0 0-1,-1-1 1,0 0-1,-1 0 0,-1-1 1,0 0-1,0-1 1,-20 15-1,-10 5 219,-50 26 0,79-49-149,34-6 58,4-4-113,0-1 0,-1-2 0,29-9 0,4-1 5,50-13 22,-55 12-1,2 4 0,111-14 1,-159 27 13,0 0 0,1 0 0,-1 1 0,0 0 0,0 1-1,0 0 1,0 0 0,0 0 0,10 6 0,0 2 245,-1 0 0,22 17 0,-23-15-34,1 0 0,33 16 0,-27-19-217,0-1 0,1-2-1,0 0 1,0-2 0,0 0-1,39 0 1,-49-3-108,0-1 0,0-1 0,0 0 0,0-1 0,0 0 0,0-1 0,-1-1 0,0 0 0,0-1 0,24-12 0,-34 16 55,0-1 0,0 0 0,0 0 0,0-1-1,0 1 1,0 0 0,-1-1 0,1 0 0,-1 0 0,0 0 0,0 0 0,0 0 0,0 0 0,-1 0 0,1-1 0,-1 1 0,0 0 0,0-1 0,0 1 0,0-1 0,0 0 0,-1 1 0,0-1 0,0 1-1,0-1 1,0 0 0,0 1 0,-2-7 0,0 5 61,1 0-1,-1 1 0,0-1 0,0 1 0,-1-1 1,1 1-1,-1 0 0,0 0 0,0 0 1,0 0-1,-1 1 0,1-1 0,-1 1 1,0 0-1,0 0 0,0 0 0,0 1 0,-1-1 1,1 1-1,-7-2 0,8 3-28,1 0 0,-1 0-1,0 1 1,1-1 0,-1 1-1,0 0 1,1 0 0,-1 0-1,0 0 1,0 1 0,1-1-1,-1 1 1,0-1 0,1 1-1,-6 2 1,25 12 176,-10-10-203,1 0 1,0 0 0,0-1 0,1 0 0,-1-1 0,1 1 0,0-2-1,12 3 1,3-1-72,39 0 0,-62-4 62,7 1-20,0-1 1,-1-1 0,1 1 0,0-2 0,-1 1-1,1-1 1,-1 0 0,0 0 0,0-1-1,13-6 1,-18 8 30,0 0 0,0-1-1,0 1 1,0-1 0,0 0 0,0 1-1,0-1 1,0 0 0,-1 0 0,1 0-1,-1-1 1,1 1 0,-1 0-1,0 0 1,0-1 0,0 1 0,0-1-1,0 1 1,-1-1 0,1 1 0,-1-1-1,1 1 1,-1-1 0,0 0-1,0 1 1,0-1 0,-1 1 0,1-1-1,0 1 1,-1-1 0,0 0-1,-1-4 1,-3-4 48,0 0 0,-1 1 0,0-1 0,-1 1 0,0 0 0,0 1 0,-10-10 0,-66-57 451,55 52-2203,-30-31 0,56 52-539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16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156 207 4724,'-7'4'1215,"0"1"-1,0 0 1,1 1-1,-1 0 1,1 0-1,0 0 1,1 0-1,-1 1 1,1 0-1,-7 13 1,-11 23 1542,13-28-1986,2 1-1,0 0 0,1 0 1,0 1-1,-4 18 1,8-24-555,1 1 0,1-1 1,0 0-1,0 0 1,1 1-1,1-1 0,0 0 1,0 0-1,1 1 1,1-1-1,0 0 0,8 19 1,-8-24-195,0 1 1,1-1-1,0 0 1,0 0-1,1 0 1,-1-1-1,1 0 0,1 0 1,-1 0-1,1 0 1,0-1-1,0 0 1,0 0-1,0 0 1,1-1-1,-1 0 1,1 0-1,0-1 1,0 0-1,14 2 1,-16-3-34,0 0 1,0-1 0,1 0-1,-1 0 1,0 0 0,0 0-1,0-1 1,0 0 0,0 0-1,0-1 1,0 1-1,0-1 1,-1 0 0,1 0-1,0-1 1,-1 1 0,0-1-1,8-6 1,-7 4 2,-1 1 0,0-1 1,0 0-1,0 0 0,-1 0 0,0-1 0,0 1 1,0-1-1,0 0 0,-1 0 0,0 0 0,0 0 1,-1 0-1,0 0 0,1-10 0,-1-143-65,-1 36 46,0 111-7,1-1-1,0 0 0,1 1 1,0-1-1,1 1 1,1 0-1,0 0 0,1 0 1,0 0-1,0 1 0,2 0 1,-1 0-1,1 0 1,1 1-1,0 0 0,0 1 1,1 0-1,0 0 0,0 0 1,1 2-1,0-1 1,1 1-1,0 0 0,0 1 1,0 1-1,1 0 0,0 0 1,22-5-1,-16 6-42,0 1 0,0 0 0,1 1 0,-1 1 0,1 1 0,-1 1 0,35 6 0,-46-6 72,0 0 0,0 1 0,0 0-1,0 1 1,-1-1 0,1 1 0,-1 1 0,1-1 0,-1 1-1,0 0 1,0 1 0,-1-1 0,1 1 0,-1 0 0,0 1 0,-1-1-1,1 1 1,-1 0 0,0 0 0,0 0 0,-1 0 0,0 1-1,0 0 1,2 7 0,-2 1 47,-1-1 1,0 0-1,-1 1 0,-1-1 1,0 1-1,-1-1 0,0 1 1,-1-1-1,-1 0 0,-6 20 1,-9 34 92,12-40-85,-1 0 0,-22 52 0,25-71-145,0 0-1,1 0 0,0 1 1,0-1-1,1 1 0,1-1 1,-1 1-1,1 18 0,2-27-79,-1 0 0,1 0 1,-1 1-1,1-1 0,0 0 0,0 0 0,0 0 0,0 0 0,0 0 0,0 0 0,0 0 0,0-1 0,0 1 0,0 0 0,1 0 0,-1-1 0,0 1 0,0-1 0,1 1 0,-1-1 0,0 0 0,1 1 0,-1-1 0,3 0 0,45-55-4938,-16 13-1256,-11 11-1259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16.9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1 11181,'13'37'2612,"-42"-17"481,-2 23-285,15-3-236,0 0-476,3 11-316,-3 6-399,0 3-301,-3 6-172,-9 74 8,25-74-1296,6-6-1016,6 0-653,7-9-1179,3-8-3652,3-3-6630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17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0 112 12093,'2'-4'238,"1"-1"0,-1 1 0,1 1 0,0-1-1,0 0 1,0 1 0,1-1 0,-1 1 0,1 0 0,0 0-1,-1 1 1,1-1 0,1 1 0,-1 0 0,0 0 0,1 0 0,-1 0-1,0 1 1,1 0 0,0 0 0,6-1 0,15-2 621,0 2 0,42 0 0,-56 2-695,191 7 1302,-92-2-1614,232 23-3643,-242-17 2167,-82-9 1068,-16-2 781,-9-13 226,-9-12-199,-1 2-1608,12 4-4324,4 2-642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24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75 12889,'4'-4'490,"0"0"0,0-1 0,1 2 0,0-1-1,-1 0 1,1 1 0,1 0 0,-1 0 0,0 1 0,1 0 0,-1 0-1,10-3 1,9 0 783,44-4 0,-9 1-247,-38 5-530,0 0-1,37 1 1,-67 3-208,1 0 0,-1 0 0,1 1 0,-14 4 0,9-2-32,-7 2 91,0 2 1,0 0-1,1 1 1,0 0-1,0 2 1,-31 24-1,37-25-156,1 0-1,0 1 1,1 1 0,0 0 0,1 1-1,0 0 1,1 0 0,0 1 0,-10 23-1,17-31-213,-1 0-1,1 0 1,0 0-1,1 1 0,0-1 1,0 0-1,0 1 0,1-1 1,-1 1-1,2-1 1,-1 0-1,1 1 0,0-1 1,0 1-1,1-1 0,-1 0 1,1 0-1,1 0 1,-1 0-1,1 0 0,0-1 1,1 1-1,-1-1 0,1 1 1,0-1-1,0-1 1,8 8-1,3 1-532,1-2-1,0 0 1,0 0 0,1-1 0,0-2-1,0 1 1,1-2 0,20 6 0,148 36-9770,-88-28-1048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11.1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88 12637,'4'-3'568,"0"1"0,0-1 0,-1 0 0,1 0 0,-1 0 0,4-5 0,-4 5-154,0 0 0,0 0 0,0 0 0,0 1-1,1-1 1,-1 1 0,1-1 0,-1 1 0,6-2 0,11-4 1206,-11 4-1071,0 0 1,1 0-1,-1 1 1,1 1-1,0 0 1,13-2-1,3 2-103,1 0 0,0 2 0,-1 1 0,1 1 0,-1 2 0,27 6 0,-44-8-306,0 1 0,0 0 0,0 0 0,0 1 0,-1 0 0,1 1 0,-1 0 0,0 0 0,-1 1 0,1 0 0,-1 0 0,0 0 0,-1 1 0,0 0 0,0 1 0,0-1 0,-1 1 0,0 0 0,0 1 0,6 16 0,-6-8-21,0 0-1,-2 0 0,0 0 0,0 1 1,-2-1-1,0 1 0,-1-1 0,-1 1 1,-5 31-1,-2-10-459,-15 44 0,-3-3-5097,0-1-6468,19-51-547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11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0 143 13413,'0'0'4013,"13"-20"-2517,19 3-240,9 14-336,7 3-208,3-3-132,12 0-276,7 0-248,3-2-312,-6-4-592,-4 1-272,-6-4-328,-3 4-212,-3-1-73,-7-2-227,-12-4-2008,-3-2-2805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11.6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701 16 10661,'-51'24'2464,"-75"23"0,104-38-1567,1 1 0,-1 2 0,1 0 0,1 1 0,1 1 0,0 0 0,0 2 0,2 0 0,0 1 0,-29 38 0,10-5-93,2 2 0,2 1 0,2 1-1,-40 108 1,52-112-255,2 1-1,3 1 1,2 0 0,2 1-1,-3 105 1,13-125-549,1 0 0,1-1 0,2 1 0,1 0 0,2-1 0,1-1 0,1 1 0,2-1 0,1-1 0,30 51 0,-34-69-1,0 0-1,1 0 1,0-1-1,1 0 1,0 0-1,1-1 1,0-1-1,0 0 1,1-1 0,26 13-1,-20-13-4,0-2-1,0 0 1,1-1-1,0 0 0,0-2 1,0 0-1,29-1 1,-3-4-29,0-2 0,0-2 1,-1-2-1,0-2 0,-1-2 0,66-27 1,-71 23-148,0-2 1,0-2 0,-2-1 0,-1-2 0,-1-1-1,0-2 1,-2-2 0,52-55 0,-66 62 124,-2-1-1,-1 0 1,0-1 0,-2 0 0,-1-1 0,0-1-1,-2 0 1,-1-1 0,-1 0 0,-1-1 0,-2 1-1,0-2 1,-2 1 0,2-48 0,-8 37 24,-1-1 0,-2 1 0,-2 0 0,-1 1 0,-2 0 1,-1 0-1,-2 1 0,-2 1 0,-1 0 0,-37-58 0,28 55-8,-1 2 0,-1 1-1,-2 2 1,-2 0-1,0 2 1,-3 2 0,0 1-1,-2 1 1,-39-22-1,57 39-227,-1 0-1,-1 2 1,0 0-1,0 1 1,0 1-1,-34-6 1,42 10-242,1 1 1,-1 0-1,0 1 1,0 0 0,0 1-1,1 1 1,-1 0-1,0 0 1,1 1 0,0 0-1,0 1 1,0 0 0,-13 8-1,19-9-305,0 0 0,0 1-1,0-1 1,1 1 0,-1 0 0,1 0-1,-5 7 1,-21 42-9829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18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487 105 10525,'-2'-5'376,"-1"0"-1,0 0 1,0 1-1,0-1 1,0 1-1,-1 0 1,0-1-1,0 1 1,0 1-1,0-1 1,0 1-1,-10-6 1,1 2 673,1 0 0,-2 0 0,-23-7-1,28 11-544,-1 1 0,1 0 0,-1 1-1,0 0 1,0 1 0,0 0 0,0 0-1,0 1 1,0 0 0,1 1 0,-1 0-1,-15 6 1,11-3-259,1 1 0,0 1-1,0 0 1,0 1 0,1 0-1,1 1 1,-1 0 0,1 1 0,1 0-1,0 1 1,0 0 0,1 1 0,1 0-1,0 0 1,0 1 0,-10 24-1,14-27-165,1 0 0,1 0 0,-1 0 0,1 0 0,1 0 0,0 0 0,1 1 0,0-1 0,0 0 0,2 11 0,0-14-54,-1 1 1,1-1-1,1 1 0,-1-1 0,1 0 0,1 0 1,-1-1-1,1 1 0,0 0 0,1-1 0,-1 0 1,1 0-1,1-1 0,-1 1 0,1-1 0,0 0 1,0-1-1,8 6 0,12 5-26,0-1-1,1-2 1,36 13-1,-36-15-60,24 8-95,-28-10-18,0 0 1,-1 2 0,39 22 0,-58-31 160,-1 0-1,0 1 1,1-1 0,-1 1 0,0 0 0,0-1 0,0 1 0,0 0-1,0 1 1,-1-1 0,1 0 0,-1 0 0,1 1 0,-1-1-1,0 1 1,0-1 0,0 1 0,0-1 0,0 1 0,-1 0-1,1-1 1,-1 1 0,1 0 0,-1 0 0,0-1 0,0 1-1,-1 0 1,1 0 0,0-1 0,-1 1 0,0 0 0,0-1-1,1 1 1,-2-1 0,1 1 0,0-1 0,0 1 0,-1-1 0,1 0-1,-4 5 1,-5 4-32,0 0 0,0 0 0,-1-1 0,-1-1 1,1 1-1,-17 8 0,-61 37-190,-173 79 0,246-130 232,25-25-16,1 6 21,1 2 0,0 0 0,1 0 0,23-19 0,63-42-8,-36 29-54,-35 24-129,259-204-3996,-105 68-3334,-125 109 1906,0 12-3168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18.5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619 2 13025,'-39'0'672,"23"-1"-187,-1 1 1,0 0 0,0 2 0,1 0-1,-1 0 1,1 2 0,0 0 0,-30 12-1,27-8 217,1 1 0,0 1 0,1 1 0,0 0 0,1 1 0,0 1 0,1 1 0,1 0 0,0 1 0,0 0 1,2 1-1,0 0 0,-16 30 0,-3 20-94,3 2 1,4 1 0,2 1 0,3 0 0,3 2-1,4 0 1,-6 124 0,16-157-609,2 0 0,2 0 0,2 0 0,1-1 0,2 1 0,2-1 0,19 53 0,-22-74 0,2 0 0,-1 0 0,2-1 0,0-1 0,1 1 0,0-2 0,2 1 0,-1-1 0,2-1 0,0 0 0,0-1 0,1-1 0,1 0 0,0 0 0,0-2 0,1 0 0,0 0 0,21 6 0,-11-7-42,0-2-1,0 0 1,0-2-1,1-1 1,0-1 0,0-2-1,-1 0 1,1-2-1,0-1 1,-1-1-1,1-1 1,-1-1 0,-1-1-1,31-13 1,-32 10-5,0-1 1,0-1 0,-1-1-1,-1-1 1,0-1 0,-1-1-1,-1-1 1,0-1 0,-1 0-1,-1-2 1,-1 0 0,-1-1-1,0 0 1,17-35 0,-21 30 19,-1 0 0,-1 0 0,-2-1 0,0 0 0,-2-1 0,-1 0 0,-2 0 0,0 0 0,-2 0 0,-1 0 0,-1 0 0,-1 0 0,-12-51 0,9 60 13,0-1 1,-1 1-1,-2 1 1,0-1-1,0 1 1,-2 0-1,0 1 0,-1 0 1,-1 1-1,-1 1 1,0-1-1,-1 2 0,0 0 1,-1 1-1,-1 0 1,0 1-1,0 1 1,-1 0-1,-1 1 0,-19-7 1,21 11-147,1 0 0,-1 2-1,1 0 1,-1 0 0,-1 2 0,1 0 0,-21 0 0,32 2-43,0 0 0,0 0-1,0 1 1,1-1 0,-1 1 0,0 0-1,1 1 1,-1-1 0,1 1 0,-1 0 0,1 0-1,-1 0 1,1 0 0,0 1 0,0 0-1,1 0 1,-1 0 0,0 0 0,1 0 0,0 1-1,0 0 1,0-1 0,0 1 0,0 0 0,1 1-1,0-1 1,0 0 0,0 1 0,-1 4-1,1-1-772,1 0-1,0 0 0,0 0 1,1 0-1,0 0 0,1 0 1,-1-1-1,2 1 0,3 15 1,14 31-9669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18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60 11889,'-7'-20'1202,"0"0"292,2 0 9918,21 34-8304,205 131 478,-122-84-3709,168 95-5560,-175-108 423,0 0-3569,-41-22-983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18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557 86 11421,'-124'-40'2400,"67"17"-148,-1 6 1,4 11-437,7 6-372,-1 12-292,4 2-212,6 12-188,3 2-364,13 12-676,6 6-492,6-3-656,7 0-824,6 2 396,13 7-3561,3-7-4356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19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442 1 12693,'-60'0'1621,"14"0"594,0 2 0,-58 9 0,93-9-1905,0 0-1,0 1 0,0 0 1,1 1-1,-1 0 0,1 0 1,0 1-1,0 0 1,1 1-1,0 0 0,0 1 1,0 0-1,1 0 0,-14 16 1,18-18-314,1-1 1,1 1-1,-1 0 1,1 0 0,0 0-1,0 1 1,0-1-1,1 0 1,-1 1 0,1-1-1,1 1 1,-1-1-1,1 1 1,0-1 0,0 1-1,1 0 1,-1-1-1,1 1 1,1-1-1,-1 0 1,1 1 0,3 7-1,0-2-219,1 0 0,0-1-1,0 0 1,1 0 0,0 0 0,1-1 0,0 0-1,0-1 1,19 15 0,-19-18 81,0 0 0,1 0-1,-1-1 1,1-1 0,0 1 0,14 2 0,-18-4 147,-1-1 0,1 0 0,0 0 1,0 0-1,1-1 0,-1 0 0,0 0 0,0 0 0,0-1 0,0 0 1,0 1-1,0-2 0,8-2 0,-12 3 68,0 0-1,0 0 1,0 0-1,0 0 1,0-1 0,0 1-1,0 0 1,0-1 0,-1 1-1,1-1 1,0 1-1,-1-1 1,1 1 0,-1-1-1,0 1 1,1-1-1,-1 1 1,0-1 0,0 0-1,0 1 1,0-1-1,0 1 1,-1-1 0,0-2-1,-1-6 1240,7 25 174,43 106-225,-17-46-782,40 150-1,-63-190-435,-1 1 1,-2 0 0,-2 0-1,-1 0 1,-2 0 0,-5 42 0,4-65-40,-1-1 1,-1 0 0,0 0 0,-1 0 0,0 0-1,-1-1 1,0 1 0,0-1 0,-2 0 0,1-1-1,-1 1 1,-1-1 0,0-1 0,0 0 0,-1 0-1,0 0 1,-1-1 0,1 0 0,-2-1-1,1 0 1,-15 6 0,17-9 9,0-1 0,-1 0 0,1-1-1,-1 0 1,1 0 0,-1-1 0,0 0 0,0 0 0,0-1 0,1 0-1,-12-2 1,16 1-4,-1 1 0,1-1 0,0 0 0,-1 0 0,1-1 0,0 1 0,0-1 0,0 0 0,0 0 0,0 0 0,1-1 0,-1 1-1,1-1 1,-1 0 0,1 0 0,0 0 0,0-1 0,0 1 0,0-1 0,1 1 0,0-1 0,-1 0 0,1 0 0,-1-4 0,-1-7-6,1 0 1,1 0-1,0 0 0,1 0 1,0 0-1,2 0 1,0-1-1,0 1 1,1 0-1,1 0 0,1 1 1,0-1-1,1 1 1,11-24-1,-3 10-229,1 1 1,2 1-1,1 0 1,1 1-1,1 0 0,28-27 1,-11 18-576,1 1 0,2 3 0,1 1 0,1 2 0,46-23 0,-21 18-2670,81-28 0,-71 38-1912,-2 11-3029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20.4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 9113,'0'0'5627,"0"3"-3954,-12 53 2469,7-39-3416,1 0 0,1 1 0,1-1 0,-1 32 1,5 40 92,6 61-150,-5-125-606,-2-13-24,0 1 0,1 0 0,0-1 1,1 1-1,1-1 0,0 0 0,0 0 1,9 15-1,-11-23-33,1-1-1,0-1 1,0 1 0,0 0 0,0-1 0,1 0 0,-1 1 0,1-1-1,-1 0 1,1-1 0,0 1 0,0-1 0,0 0 0,-1 0 0,1 0-1,7 1 1,9 0-21,41 0 0,-39-2 14,63 1-5,-11 0-69,97 12 0,-157-10 32,0 0 1,-1 1-1,1 1 0,-1 0 1,23 13-1,-35-17 40,1-1 0,-1 1-1,0 0 1,1 0 0,-1 0 0,0 0-1,0 0 1,0 0 0,0 1-1,0-1 1,0 0 0,0 0-1,0 1 1,-1-1 0,1 1-1,0-1 1,-1 1 0,1-1 0,-1 1-1,1-1 1,-1 1 0,0-1-1,0 1 1,0-1 0,0 1-1,0 0 1,0-1 0,0 1 0,0-1-1,-1 1 1,1-1 0,-1 1-1,1-1 1,-1 1 0,1-1-1,-2 3 1,-1 0-3,0 1-1,1-1 0,-2 1 1,1-1-1,0 0 1,-1 0-1,1-1 0,-1 1 1,0-1-1,-5 3 1,8-5 5,-10 7 37,0-2 0,-1 1 0,0-1 0,-16 5 1,25-10 127,10-7-169,0 0 0,1 0 1,0 1-1,0 0 0,1 0 1,-1 1-1,14-5 0,68-18-196,-63 20 120,9-3 14,1 1 0,0 2 0,0 1 0,0 2 0,1 2 0,0 2 0,-1 1 0,47 7 0,-23 6 282,-41-8-152,0-1 1,0-1-1,30 1 1,141-13-46,-100 2-98,71 0-29,-134 5 119,0 0 0,0-2 0,35-9 0,-48 9-8,-1-1-1,1-1 1,-1-1 0,0 0 0,0 0 0,-1-1 0,18-13 0,-29 18-7,0 0 1,1 1 0,-2-1 0,1-1 0,0 1-1,0 0 1,-1 0 0,1-1 0,-1 1 0,1 0 0,-1-1-1,0 0 1,0 1 0,0-1 0,-1 0 0,1 1-1,-1-1 1,1 0 0,-1 0 0,0 1 0,0-1-1,0 0 1,0 0 0,-1 0 0,1 1 0,-1-1-1,1 0 1,-1 1 0,0-1 0,0 0 0,-2-2-1,0-1 4,-1-1-1,1 1 1,-1 0-1,0 0 0,-1 1 1,0 0-1,0-1 1,0 1-1,0 1 0,-1-1 1,-7-4-1,-16-6-179,-1 0 0,-1 3-1,0 0 1,-1 2 0,0 1 0,-1 2-1,1 1 1,-1 1 0,0 2-1,-42 2 1,37 6-3064,38-5 3099,-1 0 0,1 0-1,-1 0 1,1 0 0,0 0 0,-1 1 0,1-1 0,-1 0 0,1 0-1,-1 0 1,1 1 0,0-1 0,-1 0 0,1 1 0,0-1 0,-1 0 0,1 1-1,0-1 1,-1 0 0,1 1 0,0-1 0,0 0 0,-1 1 0,1-1-1,0 1 1,0-1 0,0 1 0,0-1 0,0 0 0,-1 1 0,1-1 0,0 1-1,0-1 1,0 1 0,0-1 0,0 1 0,0-1 0,1 1 0,-1-1 0,0 0-1,0 1 1,0-1 0,0 1 0,0-1 0,1 1 0,-1-1 0,0 0-1,0 1 1,1-1 0,-1 0 0,0 1 0,1-1 0,-1 0 0,0 1 0,1-1-1,-1 0 1,0 1 0,1-1 0,25 23-8181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21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118 630 8577,'-10'-4'1366,"-1"0"1,1 0 0,0-1-1,1 0 1,-1-1 0,-12-10-1,19 13-1059,0 0 0,0 0 0,0 0 0,0-1 0,0 1 0,1-1 0,0 0 0,0 0 0,0 0 0,0 0 0,1 0 0,-1 0 0,1 0 0,0 0 0,0-1 0,1 1 0,-1 0 0,1-1 0,0-7 0,1 2-108,1 0 0,0 0 0,0 0 0,1 1 0,1-1 0,-1 1 0,1-1 0,1 1 0,0 0 1,6-8-1,13-16 393,34-38 1,1 0-104,-28 27-142,-3-1 1,37-79-1,-65 124-341,1 0 1,0 0-1,-1 0 0,1 0 0,0 0 0,-1 0 0,1 0 0,-1 0 0,1 1 0,0-1 1,-1 0-1,1 0 0,-1 1 0,1-1 0,0 0 0,-1 0 0,1 1 0,-1-1 0,1 1 0,-1-1 1,1 0-1,-1 1 0,1-1 0,-1 2 0,5 2 30,-1 2 0,0-1 0,0 0 0,-1 1-1,1 0 1,-1 0 0,0 0 0,-1 0 0,0 0 0,3 12 0,11 74 274,-11-58-191,2 7 2,-3 1 0,0 0 0,-3 0 0,-7 69 0,4-91-73,-2-1 1,0 1-1,-2-1 1,0 0-1,0-1 1,-2 0-1,-1 0 1,0 0-1,-1-1 1,-1 0-1,0-1 0,-14 15 1,22-29-55,-6 9-115,0-1 0,-1 0 0,-18 13 0,26-22-698,21-6-3027,-9 0 3158,26-11-2335,-1-1 1,35-25-1,-45 27 55,43-25-7570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24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83 195 12621,'-29'-31'2492,"17"13"81,-4 4-277,6 0-384,1 0-368,2-1 572,7-2-1556,0-3-828,13 11-480,0-2-976,3-3-1064,-4-3-3317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21.3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1 11209,'-57'54'2532,"31"-43"-176,-9 18-7,19-9-509,-6 8-180,6-2-284,4 6-268,5-1-228,10 9-260,7 3-800,6 0-500,3-9-652,-3-3-900,-7-19-732,20 11-2569,6 17-4492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21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1 109 13069,'6'-43'2264,"7"21"-119,9 16-245,3 0-340,1-2-304,31 2-300,0 3-316,10 0-548,6 3-312,3-3-396,6 0-568,1 1-652,0-1-372,2 3-3089,-2 3-4240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22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578 121 6277,'2'-2'232,"0"1"0,0-1 1,0 1-1,0-1 0,0 0 1,0 0-1,-1 0 1,1 0-1,0 0 0,-1 0 1,0 0-1,1 0 0,-1-1 1,0 1-1,0 0 1,1-6-1,-2 6 72,-1 0 1,1-1-1,0 1 1,-1-1-1,0 1 1,1 0-1,-1-1 1,0 1-1,0 0 1,0 0-1,-1 0 1,1 0 0,0 0-1,-1 0 1,1 0-1,-1 0 1,0 1-1,1-1 1,-1 1-1,-4-3 1,0-1 143,-1 1 0,0 0 0,0 0 0,-1 0 0,1 1 0,-1 0 0,0 1 0,0 0 0,0 0 0,0 0 1,0 1-1,0 0 0,0 1 0,0 0 0,-15 2 0,1 0 185,0 2 0,1 1-1,-1 0 1,-33 14 0,16 0-166,0 1 0,2 1 0,1 3 0,0 0 0,-56 53 0,90-75-312,0-4-128,1 1-26,-1 0 0,1 0 0,0-1 1,0 1-1,-1 0 0,1 0 0,0-1 0,0 1 0,1 0 1,-1-1-1,0 1 0,0-1 0,1 1 0,-1-1 1,1 0-1,-1 1 0,1-1 0,0 1 0,-1-1 1,1-2-1,1 0 0,0 1 1,0-1-1,0 1 0,1-1 1,0 1-1,-1 0 0,1 0 1,0 0-1,4-4 0,-5 4 26,1 1-1,-1 0 1,1 0-1,0 0 1,0 0-1,0 0 0,0 1 1,0-1-1,0 0 1,0 1-1,1 0 1,-1-1-1,0 1 0,1 0 1,-1 0-1,1 0 1,0 1-1,-1-1 0,6 0 1,-4 1 19,0 1 1,0-1-1,0 1 1,0 0-1,0 0 1,0 0-1,0 0 0,0 1 1,0 0-1,-1-1 1,7 5-1,2 3 67,0 1-1,0 0 0,-1 0 1,-1 1-1,18 23 1,-19-20-263,-1 0 0,-1 0 1,0 0-1,-1 1 0,7 24 0,-8-21-2174,1 0 0,1 0-1,13 22 1,-8-26-4626,1 2-4658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22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355 0 11121,'-31'11'1454,"21"-8"-849,1-1 1,0 2-1,0-1 1,0 1-1,0 1 1,1-1-1,0 1 1,0 1-1,0 0 1,1 0-1,-10 10 0,-8 15 390,1 1-1,2 2 1,1 0-1,2 1 0,2 1 1,1 1-1,1 0 0,2 1 1,2 0-1,2 1 0,1 1 1,-4 71-1,11-99-994,1 0 0,1 1 0,0-1 0,0 0 0,1 0 0,1 0 0,0 0 0,1-1 0,0 1 0,1-1 0,0 0 0,0 0 0,1-1 0,1 1 0,0-1 0,0-1 0,1 1 0,0-1 0,1-1 0,0 1 0,0-2 0,1 1 0,0-1 0,13 7 0,11 4 0,0-2 0,2 0 0,0-3 0,0-1 0,1-2 0,67 10 0,-16-10 0,158-1 0,-178-10 0,119-18 0,-163 15 0,0-1 0,-1-2 0,1 0 0,-2-1 0,1-1 0,-1-2 0,0 0 0,27-19 0,-41 24 0,1-1 0,-2 0 0,1 0 0,-1 0 0,0-1 0,-1 0 0,0-1 0,0 1 0,0-1 0,-1 0 0,-1 0 0,0-1 0,0 1 0,0-1 0,2-15 0,-4 11 0,-1 0 0,0 0 0,0 0 0,-2 0 0,0 0 0,-1 0 0,0 0 0,-1 1 0,0-1 0,-10-25 0,-4 2 0,-1 0 0,-2 1 0,-2 0 0,-1 2 0,-1 1 0,-2 1 0,-2 1 0,-59-53 0,68 69-245,0 2-1,-28-15 1,43 26-88,0 0 1,0 1-1,0 0 0,0 0 1,0 0-1,-1 0 0,1 1 0,0-1 1,-1 1-1,1 0 0,0 1 1,0-1-1,-1 1 0,1-1 1,0 1-1,0 1 0,0-1 1,0 1-1,0-1 0,0 1 1,0 0-1,0 0 0,1 1 1,-1-1-1,-5 6 0,6-5-350,1-1 0,0 1-1,0 0 1,0-1 0,0 1 0,0 0-1,0 0 1,1 0 0,-1 0-1,1 1 1,0-1 0,-1 4 0,-1 38-10832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22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343 486 9433,'0'0'127,"1"0"1,-1-1-1,1 1 1,-1 0-1,1 0 1,-1-1-1,1 1 1,-1 0-1,0-1 1,1 1-1,-1-1 1,0 1-1,1-1 1,-1 1 0,0-1-1,1 1 1,-1-1-1,0 1 1,0-1-1,0 1 1,1-1-1,-1 1 1,0-1-1,0 1 1,0-1-1,0 1 1,0-1-1,0 1 1,0-1-1,0 0 1,0 1-1,0-1 1,-1 0-1,-17 0 4679,7 1-3814,-11 5 4064,-4 13-2937,17-10-1375,-15 9-367,2 2 0,0 1 0,1 1 1,1 1-1,0 0 0,2 2 1,1 0-1,1 1 0,1 0 1,1 2-1,2-1 0,0 2 1,-12 44-1,17-39-377,8-27 0,2-1 0,0 5 0,1-12 0,4-11 0,-8 12 0,10-22 0,-2-1 0,-1 0 0,-1-1 0,-1 1 0,4-48 0,5-24 0,-1 34 0,3 1 0,3 1 0,3 1 0,2 1 0,2 1 0,46-71 0,-62 112-3,1-2-15,1 0-1,17-19 1,-25 33 16,0 0 0,0 0 0,1 0 0,-1 0 0,1 1-1,0-1 1,0 1 0,0 0 0,1 1 0,-1-1 0,1 1-1,-1 0 1,7-1 0,-7 2 5,1 1 1,-1-1-1,1 1 0,-1 0 1,0 0-1,1 1 0,-1-1 1,1 1-1,-1 0 0,0 1 1,1-1-1,-1 1 0,0 0 1,5 3-1,-3 0 0,-1-1 1,0 1-1,1 0 1,-2 1-1,1-1 1,-1 1-1,1 0 1,-2 1-1,1-1 1,5 12-1,9 18-3,-2 1 0,-1 1 0,-2 1 0,13 60 0,21 170 0,-27-130 0,-11-74-316,13 67-1482,-19-116 1438,0 1 1,2-1-1,0 0 1,0-1-1,15 23 1,-17-31-376,1 0 0,0 0 1,1-1-1,0 0 0,9 8 0,18 9-8448,-19-13-2737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23.6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1 779 10113,'12'5'582,"1"-1"0,-1 0-1,1-1 1,0-1 0,1 0 0,-1-1 0,0 0-1,0-1 1,15-1 0,16 1 333,270 4 1499,313-35 1,-607 29-2370,16-2 40,41-9 0,-68 11-33,1-1 0,-1 0 0,0 0 0,0-1 0,0 0 0,-1-1 0,1 0 0,-1 0-1,10-8 1,-20 11-25,1 0 0,0 0-1,-1 0 1,1 0 0,-1 0-1,1 0 1,-1 1 0,0-1-1,0 0 1,0 1 0,-3-2-1,-3 2 2,0 0 0,0 1 0,0 0 0,0 0 0,0 1 0,0 0 0,-1 0 0,2 1 0,-1 0 0,0 1 0,-11 4 0,6-1 10,1 0 0,-23 16-1,10-6 3,19-12-32,1 0 0,0 0 0,0 1 0,0-1 0,0 1 0,1 0 0,0 1 0,-5 8 0,-4 3 3,9-12-22,0 0 0,1 0 0,-1 1 0,1-1 0,0 1 0,0 0 0,1 0 0,0 0 0,0 0 0,-2 11 0,4-16 5,0 1 1,-1 0 0,1 0-1,0 0 1,1 0 0,-1 0 0,0 0-1,1 0 1,-1 0 0,1-1-1,-1 1 1,1 0 0,0 0-1,0-1 1,0 1 0,0 0-1,0-1 1,0 1 0,0-1 0,0 1-1,1-1 1,-1 0 0,0 1-1,1-1 1,0 0 0,-1 0-1,1 0 1,0 0 0,-1 0 0,1 0-1,0-1 1,0 1 0,-1-1-1,1 1 1,0-1 0,2 1-1,5 0-4,0-1-1,0 0 0,0 0 0,0 0 1,0-1-1,-1-1 0,1 1 0,0-2 0,-1 1 1,1-1-1,-1 0 0,12-7 0,6-4-13,0-1-1,33-25 1,-28 17-70,-2-1-1,-1-2 1,39-45-1,-63 67 68,-1-2 0,1 1 0,-1 0 0,-1-1 0,1 1 0,-1-1 0,0 0 0,0 0 0,-1 1 1,1-1-1,-1-1 0,-1 1 0,1-7 0,-2-8-7,0 0 0,-7-32 1,-1-18 3,14-67 83,0 57 78,16-151 1425,-31 245 207,5-1-1457,0 1-1,0-1 1,2 1-1,-1 0 1,2 0-1,0 1 1,-1 18 0,5 101 975,-1-116-1139,1 25 101,2 0 0,2 0 0,1-1 1,3 0-1,1 0 0,2-1 0,21 45 0,-26-67-280,1-1 0,1 0-1,0-1 1,2 0 0,-1 0 0,2-1-1,0-1 1,1 0 0,0-1-1,1-1 1,0 0 0,1-1-1,0 0 1,1-2 0,0 0-1,1 0 1,31 9 0,-40-16 10,0-1 0,0 1 0,0-1 0,-1-1 0,1 0 1,0 0-1,0-1 0,0 0 0,0-1 0,0 1 0,0-2 0,-1 1 0,1-1 0,-1-1 1,0 1-1,0-1 0,0-1 0,9-6 0,-11 5 15,0 1 0,0-1 1,-1 0-1,0-1 0,0 1 0,-1-1 0,0 0 0,0 0 0,0-1 1,-1 1-1,0-1 0,-1 1 0,0-1 0,3-13 0,-1-8-41,-2 0 0,-1-47 0,-1 50 7,0 25 44,-1 0 0,1 1 0,0-1 0,-1 0 0,1 0 0,-1 1-1,1-1 1,-1 1 0,1-1 0,-1 0 0,0 1 0,1-1-1,-1 1 1,0-1 0,1 1 0,-1 0 0,0-1 0,0 1 0,1 0-1,-3-1 1,2 0-8,0 1 3,0-1 0,1 1-1,-1-1 1,0 1 0,1-1 0,-1 1-1,0 0 1,0-1 0,0 1 0,0 0 0,1 0-1,-1-1 1,0 1 0,0 0 0,0 0-1,0 0 1,0 0 0,1 0 0,-1 0 0,0 0-1,0 1 1,0-1 0,0 0 0,0 0-1,1 1 1,-1-1 0,0 0 0,0 1 0,1-1-1,-1 1 1,0-1 0,0 1 0,1-1-1,-1 1 1,1 0 0,-1-1 0,0 1 0,1 0-1,-1-1 1,1 1 0,0 0 0,-1 0-1,0 1 1,0-1-6,-1 1-135,2 2 67,0 1-1,0-1 1,0 0 0,1 0-1,0 0 1,0 0-1,0 0 1,0 0 0,0 0-1,1 0 1,-1-1-1,5 8 1,-4-9 41,0 0 1,0 0-1,0-1 0,0 1 1,0-1-1,0 1 0,0-1 1,1 0-1,-1 0 0,1 0 1,-1 0-1,0 0 0,1-1 1,-1 1-1,1-1 0,0 1 1,-1-1-1,1 0 0,-1 0 1,1 0-1,3-1 1,19-1 82,0-1 0,35-9 0,-58 11 9,1 1-1,0-1 1,-1 0 0,1 1 0,0 0 0,-1 0-1,1-1 1,0 2 0,0-1 0,-1 0 0,1 0 0,0 1-1,0 0 1,-1-1 0,1 1 0,-1 0 0,1 0-1,-1 1 1,1-1 0,-1 0 0,0 1 0,1-1-1,-1 1 1,0 0 0,0 0 0,0 0 0,0 0-1,-1 0 1,1 0 0,-1 1 0,1-1 0,-1 0-1,0 1 1,1-1 0,-1 1 0,1 5 0,17 52-361,-1-1-3208,6 0-8018,-11-35 663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25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0 11209,'-1'3'2117,"-3"15"295,-2 0 0,-11 27 1,8-25-907,-10 43 1,9 0-155,3-1 1,2 64 0,4-82-956,-6 126 803,8-163-1130,-1-1 1,1 1-1,0-1 0,0 1 0,0-1 0,6 12 0,-6-18-58,0 1 1,0-1-1,0 1 0,0-1 0,1 0 1,-1 0-1,0 0 0,0 0 1,0 0-1,1 0 0,-1 0 0,0 0 1,0 0-1,0 0 0,1-1 1,1 0-1,-2 1 8,11-2 20,1-1 0,-1-1-1,16-6 1,7-2-6,-7 5-10,0 0 0,1 2-1,-1 2 1,57-1 0,-73 5-24,-1 0 0,1 0-1,0 1 1,-1 0 0,1 1 0,-1 1 0,0 0 0,0 0 0,0 1-1,-1 1 1,1 0 0,-1 0 0,-1 1 0,17 13 0,-24-18-1,0 0 1,1 0-1,-1 1 1,0-1 0,0 1-1,-1-1 1,1 1-1,0 0 1,-1-1 0,1 1-1,-1 0 1,0 0-1,0 0 1,0 0-1,-1 0 1,1 0 0,-1 0-1,1 1 1,-1-1-1,-1 5 1,0-4 0,0 0 0,0 1 0,-1-1 0,1 0 0,-1 0 0,0-1 1,-1 1-1,1 0 0,0-1 0,-1 1 0,0-1 0,0 0 0,-5 4 0,-3 2 0,0 0 0,-1-1 0,-1 0 0,1-1 0,-1 0-1,-1-1 1,1-1 0,-17 5 0,16-5 3,-21 4-107,43-25-99,-4 12 169,-1 1-1,1-1 0,0 0 1,0 1-1,0 0 1,1 0-1,-1 0 1,1 1-1,0-1 1,9-3-1,62-17-156,-36 12 103,171-49-390,-208 59 478,32 4-40,-11-1-175,1 0 0,31-3 0,30 2-256,-75 0 436,-1 1 1,1 0 0,-1 1-1,1 0 1,-1 0 0,0 1 0,0 1-1,0-1 1,-1 1 0,0 1-1,16 12 1,7 11 171,-29-28-140,-1 0 0,1 0 0,0 0 0,-1-1 1,1 0-1,0 1 0,-1-1 0,1 0 0,0 0 0,-1 0 0,1-1 0,0 1 1,3-2-1,-3 2-20,48-9-374,-1-2 1,80-29-1,-92 25 762,-34 14 173,-4-2-475,0 1-1,1 0 0,-1-1 1,1 1-1,0 0 1,0 0-1,0 0 0,0 0 1,0 0-1,0 0 0,3-4 1,31-5-17,53-8 1,-51 12-30,52-17 0,-86 22-17,1 0 0,-1 0 0,1 0 0,-1 0-1,0-1 1,0 0 0,0 1 0,0-1 0,0 0 0,-1-1 0,0 1 0,1 0 0,-1-1 0,0 1 0,0-1-1,-1 0 1,2-4 0,-1 3-2,1 0 0,-1 0 0,1 0 0,0 0 0,0 1 0,0-1-1,1 1 1,7-7 0,-5 7-10,0 1 0,0-1 0,1 1 0,0 1 0,9-3 0,-4 1-8,-8 3 12,1 1 0,-1 0 0,1 0 0,-1 0 0,1 0 1,-1 1-1,1 0 0,-1 0 0,0 0 0,6 2 1,-8-2 8,1 0 0,0 1 1,-1-1-1,1 1 0,-1-1 1,1 1-1,-1 0 0,0 0 1,0 0-1,0 0 1,0 0-1,0 1 0,0-1 1,0 1-1,-1-1 0,1 1 1,-1-1-1,0 1 0,0 0 1,0 0-1,0 0 1,0 0-1,-1-1 0,1 1 1,-1 0-1,0 0 0,0 0 1,0 5-1,0-3 9,-1 1-1,0-1 1,1 0-1,-2 1 1,1-1-1,-1 0 1,0 0-1,0 0 1,0 0-1,0 0 1,-1 0-1,0 0 1,0-1-1,-6 7 1,-1-2 112,2-1-726,-1 1-1,1-1 0,1 1 0,-10 13 1,50-15-3821,3-8 3082,-1-2-1,0-1 1,0-1 0,0-2-1,55-20 1,36-25 1401,-6-14 4523,-77 31-367,-41 33-3125,-5 16 848,2-9-1894,1 0 1,0 0-1,0 0 0,0 0 0,1 0 1,-1 0-1,1 0 0,0 0 0,1 0 1,-1 0-1,1 0 0,0-1 0,0 1 1,1-1-1,4 7 0,4 6-1455,1-1-1,15 17 1,-20-25 528,23 22-5415,-20-22 3816,18 16-5704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25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0 155 8377,'2'-5'531,"-1"-1"1,1 1 0,-1-1 0,1 1-1,1 0 1,-1 0 0,1 0-1,0 0 1,0 1 0,0-1-1,1 1 1,0 0 0,0-1-1,0 2 1,0-1 0,0 0 0,1 1-1,9-5 1,17-4-147,-11 7-678,1 0 0,0 1 0,31-2 0,-50 7 70,0-1 0,0 0 0,1 0 0,-1 0 0,0 0 0,1 0 0,-1-1 1,0 1-1,0 0 0,0-1 0,1 0 0,-1 0 0,3-1 0,-6 1-87,1 0 0,-1 0 0,0 0 0,1-1 0,-1 1 0,0 0 0,0 0 0,0 1 0,0-1 0,0 0 0,0 0 0,0 0 0,0 1 0,0-1 0,0 0 0,0 1 0,0-1 0,0 1 0,-1-1 0,1 1 0,-2-1 0,-17-7-4457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35.7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1 272 8925,'223'-26'4731,"-72"12"-3350,316-29-339,-153 17-783,-255 20-254,669-54-52,86 23-473,-195 10-1818,-210 0-3242,-329 21 706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37.5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 7269,'0'0'8520,"1"2"-7600,2 3-616,-1-1 1,0 1 0,-1-1-1,1 1 1,-1 0-1,0 0 1,0 0-1,0 0 1,-1-1-1,0 1 1,0 0 0,0 0-1,-1 7 1,-3 13 463,-10 34-1,11-46-422,-19 66 349,10-38-458,1 0-1,2 0 0,-6 73 1,17 10-1193,-1-109 246,1 0 1,1 0-1,1 0 0,-1 0 1,2-1-1,6 15 1,-9-26-81,0 0 0,0 0 1,0 0-1,0 0 1,0 0-1,0-1 0,1 1 1,3 2-1,-5-4 292,17 13-7460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01.2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31 101 11869,'10'-21'958,"9"-24"2727,-13 11 4093,-15 61-5326,6-7-1824,0 1 0,2 0 1,1 27-1,0 11 221,-24 292 558,-2 73-151,29-131-3370,2-224 1029,2-1-1,22 83 1,-26-139 714,30 110-4440,-2-46-3232,0-24-3145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25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72 5224,'0'0'5246,"0"-3"-3689,2-6-1577,3-36 8242,-5 31-4935,5 32-1664,-3 7-1073,-1 0 1,-1 0-1,-5 30 0,1-2 157,-84 880 1879,2-20-452,84-882-2134,-1-7 0,2-1 0,1 0 0,1 1 0,4 24 0,-4-45-22,-1 0 0,1 0 0,0 0 0,0 0 0,0 0 0,0-1 0,0 1 0,1 0 0,-1 0 1,3 2-1,-4-5 3,1 0 1,-1 1-1,0-1 1,1 0 0,-1 1-1,1-1 1,-1 0 0,1 0-1,-1 0 1,0 1-1,1-1 1,-1 0 0,1 0-1,-1 0 1,1 0 0,-1 0-1,1 0 1,-1 0-1,0 0 1,1 0 0,-1 0-1,1 0 1,-1 0 0,1 0-1,-1 0 1,1-1-1,-1 1 1,1 0 0,-1 0-1,0 0 1,1-1 0,-1 1-1,1 0 1,-1-1-1,4-3-267,-1 0-1,0 0 1,0 0-1,0-1 1,0 1-1,3-10 1,-4 10-44,5-11-1700,-1-1 0,7-29-1,-1-6-5896,-5 4-4618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38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80 6981,'-3'0'223,"0"-1"-1,0 0 1,0 0 0,0 0 0,0 0 0,0 0 0,0-1 0,1 0 0,-1 1 0,0-1 0,1 0 0,-1 0 0,1 0 0,0 0 0,-1-1 0,1 1-1,0-1 1,1 1 0,-1-1 0,0 0 0,-1-3 0,2 3 1039,28-23 1488,-21 24-2630,0 0 0,-1 1 0,1 0 0,0 0 0,0 1 1,0-1-1,0 1 0,0 0 0,9 2 0,10-1 96,22 1-33,0 2 0,0 2 0,0 2 0,-1 2 0,0 3 0,71 27 0,-105-34-163,0 0 0,1 1 0,-2 0 0,1 1 0,-1 0 0,-1 0 0,12 12 0,-19-16-15,1 0-1,-1 0 1,0 0-1,0 0 0,0 1 1,-1 0-1,1-1 0,-1 1 1,0 0-1,-1 0 1,1 0-1,-1 0 0,0 0 1,0 0-1,0 0 0,-1 1 1,0-1-1,0 0 1,0 0-1,-1 1 0,-1 6 1,-1-2 1,-1 1 1,0-1 0,0 0-1,-1 0 1,-1-1 0,0 1-1,0-1 1,0 0 0,-1-1-1,-1 0 1,1 0 0,-15 11-1,-10 6-49,-1-2-1,-39 21 0,33-21 62,-11 6 18,22-14-73,1 1 1,-46 38-1,72-53 30,-1-1 0,1 1-1,0 0 1,0 0 0,0 0 0,0 0 0,0 0-1,1 0 1,-1 0 0,0 1 0,0-1 0,1 0-1,-1 0 1,1 1 0,-1-1 0,1 0 0,-1 1-1,1-1 1,0 0 0,0 1 0,0 1 0,0-2-6,0 0 0,1 0 1,0 0-1,-1 0 0,1 0 1,0 0-1,-1 0 1,1 0-1,0 0 0,0 0 1,0-1-1,0 1 0,0 0 1,-1-1-1,2 1 0,-1 0 1,0-1-1,0 1 1,2 0-1,7 2-76,1-1 0,-1 0 0,1 0 0,11 0 0,-18-1 72,85 0-536,-70-2 477,0 1 0,0 0-1,0 2 1,-1 0 0,1 1 0,0 1 0,19 6 0,-35-8 66,0-1 0,1 0 0,-1 1 0,0-1 1,0 1-1,-1 0 0,1 0 0,0 0 0,0 1 1,-1-1-1,0 1 0,1-1 0,1 4 1,-3-4 5,0 0 1,0 1 0,0-1 0,0 0 0,0 1 0,-1-1 0,1 0 0,-1 1 0,0-1 0,0 0 0,0 1 0,0-1 0,0 1 0,-1 4 0,-3 4 3,0 0-1,0 1 1,-1-2 0,-1 1 0,0 0 0,-9 11-1,-11 22-53,24-40 54,-17 43 40,19-46-40,0 0 0,0 0 0,0 0 0,1 0 0,-1 0 0,0 0 0,1 0 0,-1 0 0,1 0 0,-1 0 0,1-1 0,-1 1 0,1 0 0,-1 0 0,1 0 0,0-1 0,-1 1 0,1 0 0,1 0 0,0 1-9,1 1 3,-1 0 0,1-1 0,0 0 0,0 1 1,0-1-1,1 0 0,-1-1 0,0 1 1,1 0-1,-1-1 0,1 0 0,-1 0 0,7 1 1,55 6 54,-51-7-47,10 2 27,0 0 0,27 7 0,-42-7 100,0-1 0,-1 2 0,1-1 0,-1 1 0,0 1 0,0-1 0,0 1 0,12 11 0,-15-11 18,-1 1-1,0 0 1,0-1 0,-1 2 0,1-1 0,-1 0 0,-1 1 0,4 11 0,3 6 99,-7-22-222,0 0 0,0-1 0,-1 1 0,1-1 0,0 0 0,0 0 0,0 0 0,1 0 0,-1 0 0,0 0 0,0 0 0,3 0 0,-3 0 18,-1-1-34,1 0-1,-1 1 0,0-1 0,0 0 0,0 0 1,1 0-1,-1 0 0,0 0 0,0 0 0,0 0 0,1 0 1,-1-1-1,0 1 0,0 0 0,0-1 0,0 1 0,2-2 1,2 1-7,-1 0 4,1 0 0,-1 0 1,0 0-1,0 0 0,0-1 0,0 1 0,0-1 0,-1 0 0,1-1 0,0 1 1,-1 0-1,0-1 0,0 0 0,1 0 0,-1 0 0,-1 0 0,1 0 0,0-1 1,-1 1-1,0-1 0,0 0 0,0 1 0,0-1 0,-1 0 0,1 0 0,-1 0 1,1-7-1,-1 3 6,0 0 1,0 0-1,-1-1 1,0 1-1,-1 0 0,0-1 1,0 1-1,-1 0 1,0 0-1,-1 0 1,1 0-1,-1 1 1,-7-12-1,-4-5-48,-1 1 1,0 0-1,-33-34 0,-2 13-2392,47 41 1780,0 0 0,-1 0-1,1 0 1,0 0 0,1 0 0,-1 0 0,1-1-1,-1 0 1,1 1 0,0-1 0,0 0 0,-2-8-1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38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 9317,'3'20'2348,"3"-6"-272,-15 9-244,-1 14-283,4-23-285,6 15-336,3 19-156,0-13-172,0 2-116,4 3-132,2-6-288,1 1-544,-1-1-516,4 0-596,-7-17-440,4 6-2813,-1-3-3812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38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52 6257,'-24'-3'2034,"19"3"-307,7-2-1377,-1 0 0,1 0 1,-1 0-1,1 1 1,0-1-1,0 1 0,0-1 1,0 1-1,0 0 1,3-2-1,12 0 147,0 0 1,0 1-1,0 0 0,30 2 1,2 0-87,202-8 937,-132-4-1046,-117 12-277,1 0 0,-1 0 0,1 0 0,-1 1-1,1-1 1,-1 1 0,0-1 0,1 1 0,-1 0-1,1 0 1,-1 0 0,0 0 0,4 2 0,-5-1 11,0-1 0,0 0 0,0 0 0,0 1 0,0-1 0,0 0 0,-1 1 0,1-1 0,0 1 0,-1-1 0,1 1 0,-1 0 1,1-1-1,-1 1 0,0-1 0,0 1 0,0 0 0,0-1 0,0 1 0,0 0 0,0-1 0,-1 2 0,-22 109 1191,16-85-1041,1 0 1,1 1 0,-2 53 0,7-56-323,1 1-1,6 35 0,-5-52-108,0-1-1,0 1 1,1 0 0,0-1 0,0 0-1,1 1 1,1-1 0,-1-1 0,1 1-1,8 9 1,-12-16 174,1 1-1,0 0 1,0-1-1,0 1 1,0-1-1,0 1 1,0-1-1,1 0 1,-1 0-1,0 0 1,1 0-1,-1-1 1,0 1-1,1 0 0,-1-1 1,1 0-1,-1 0 1,1 1-1,-1-2 1,1 1-1,-1 0 1,1 0-1,-1-1 1,1 1-1,-1-1 1,4-1-1,-2 0 44,1 0 0,-1 0 0,1 0 0,-1-1 0,0 0-1,0 0 1,0 0 0,-1 0 0,1 0 0,-1-1 0,1 0-1,3-6 1,2-3 249,0 0 0,1 0 0,1 1 1,17-17-1,-23 25-128,-1 0 0,1 0 0,0 0 1,1 1-1,-1 0 0,1 0 0,-1 0 1,1 1-1,0 0 0,0 0 0,0 0 1,0 1-1,0 0 0,10-1 0,-10 2-56,-1 1-1,1 0 0,0 0 0,0 0 0,0 0 0,-1 1 0,1 0 0,-1 0 0,1 1 1,-1 0-1,0 0 0,0 0 0,0 0 0,0 1 0,-1-1 0,1 1 0,-1 1 1,0-1-1,0 1 0,-1-1 0,7 11 0,-9 14-1450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41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126 192 4684,'-15'-4'1122,"13"0"478,25-2 1895,-22 6-3414,2 0 2516,-2-3-1431,8-14 236,-6 9 2824,-12 20-2466,-26 33-958,15-19-284,-34 55 1,49-73-472,1 0 0,0 1 1,0-1-1,1 1 0,0 0 1,1 0-1,0 0 1,-1 9-1,2-14-40,1 0 1,0-1-1,1 1 1,-1 0-1,1-1 1,0 1-1,0-1 0,0 1 1,0-1-1,0 1 1,1-1-1,-1 1 1,1-1-1,0 0 0,0 0 1,0 0-1,1 0 1,-1-1-1,1 1 1,0 0-1,-1-1 0,1 0 1,6 4-1,5 2-4,1-1-1,-1-1 1,1-1 0,0 0-1,1 0 1,-1-2-1,1 0 1,0 0 0,-1-2-1,1 0 1,24-2-1,-7-1-80,-1-1 0,0-2-1,-1-1 1,57-19 0,-73 20 30,-1-1 1,0 0 0,0-1 0,-1-1-1,1 0 1,-2-1 0,1 0 0,-1-1-1,-1 0 1,0-1 0,0 0 0,-1-1-1,0 0 1,-1 0 0,-1-1 0,0-1 0,-1 1-1,0-1 1,9-28 0,47-209-192,-63 249 219,-21 29-24,18-14 54,1 0 0,0 0 0,1 0 0,0 0 0,1 0 0,2 22-1,-1-28-24,0-1 0,1 1-1,0 0 1,0-1 0,0 1-1,1-1 1,0 1 0,0-1-1,1 0 1,-1 0 0,1-1-1,1 1 1,-1-1 0,1 0 0,0 0-1,7 6 1,-5-6-16,-1 0 0,1-1 0,0 1-1,0-1 1,0 0 0,1-1 0,-1 0 0,1 0 0,0-1 0,0 0 0,-1 0 0,2-1-1,10 1 1,-2-3-19,1-1 0,-1 0-1,1-2 1,33-10-1,7-15-1,-55 28 34,24-18-783,-20 16 767,-1-1-1,1 2 1,0-1 0,0 1-1,0 0 1,0 0 0,0 0-1,0 1 1,1 1 0,-1-1-1,13 2 1,-18-1 43,6 3 3,6 7 15,3 3-98,-15-11 80,1 0 0,-1 0 1,1 0-1,0 0 0,0-1 1,0 1-1,0-1 0,4 2 1,120 24-277,-66-15-2700,-10-1 424,-49-10 2167,3-3-594,-1 1 900,0-1 1,0 1 0,1 0-1,-1 0 1,5 0-1,-3 0-450,-1 0 0,0-1-1,0 0 1,0 0 0,-1-1 0,6-2-1,1-1-1933,2 0-1793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41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12 5304,'-25'3'1581,"6"3"9956,10-18-12949,-4 4-349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47.0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38 8429,'25'0'8537,"-25"-4"-7244,0-30 5935,-2 37-6197,-5 4-455,5-5-453,0 0 0,1-1 0,-1 1 0,1 0 0,-1 0-1,1 0 1,0 0 0,-1 1 0,1-1 0,0 0 0,0 0 0,1 1 0,-1-1 0,0 0 0,1 1 0,0-1 0,-1 1-1,1 2 1,-4 40 1222,-11 47-1,8-62-1436,2-1 0,1 1 0,2 0-1,0 0 1,5 43 0,9 2-3555,-8-57 947,0 0 1,1-1-1,1 1 0,10 20 0,9-6-8735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47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1106 40 11897,'-50'-15'2515,"29"8"-972,0 1 0,-27-4 0,40 9-1180,0 1 1,0 0 0,0 0 0,-1 0 0,1 1 0,0 1 0,0-1 0,0 1 0,-13 5-1,-11 7 338,1 2 0,0 1 0,1 1 0,1 2 0,1 1 0,-47 45 0,15-4 487,-86 114 1,89-98-928,4 2 0,3 2 0,4 3 1,4 1-1,-36 102 0,59-132-137,2 0-1,3 1 1,2 0 0,3 1-1,2 0 1,3 0 0,2 1 0,3-1-1,14 98 1,-8-122-206,2 1 0,1-1 0,1-1 0,2 0 0,2 0 0,0-2 0,3 0 0,0 0 0,2-2 0,40 46 0,-37-50-10,1-2 0,0-1-1,2-1 1,0-1 0,1-2-1,1 0 1,1-2-1,0-1 1,1-1 0,1-2-1,53 15 1,-52-20-37,0 0 0,1-2 0,0-2 0,0-1 0,44-3 0,-75 1 125,42-1-112,0-2 0,-1-2 0,1-2 0,-1-1 0,63-22 0,-54 9 54,-2-3 0,0-1 0,-2-3 1,-1-2-1,-2-1 0,-1-3 1,-1-2-1,-2-1 0,37-44 0,-36 32 58,-2-1-1,-3-2 1,-1-1-1,-4-2 0,-1-1 1,-3-2-1,32-96 1,-45 102 61,-2-1 1,-3 0 0,-2-1 0,-2 0 0,-3-102 0,-7 89 32,-3 0 1,-3 1 0,-3 0-1,-28-89 1,26 113-59,-1 1 0,-2 1 1,-2 0-1,-26-38 0,31 56-31,-1 0-1,0 1 0,-2 1 0,0 0 0,-1 2 1,-1 0-1,-43-29 0,52 41-165,0 0 1,0 1-1,0 1 1,0-1-1,0 2 0,-1 0 1,0 0-1,0 1 1,0 0-1,0 1 0,0 0 1,0 1-1,0 1 0,0 0 1,0 0-1,0 1 1,0 1-1,-15 5 0,14-4-474,1 2 0,-1 0 0,1 0 0,0 1-1,1 0 1,-20 17 0,20-15-611,1 1-1,1 0 1,0 1 0,0 0-1,1 0 1,-13 25 0,-9 33-9004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47.8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6 15933,'-13'-6'10573,"26"14"-4400,-5 0-7187,-6-3 1146,0 1-1,0 0 1,0 0 0,-1-1-1,0 1 1,0 0 0,0 10-1,1 0-82,7 50-49,30 287 0,-23-183-3634,29 84-9061,-33-201-759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48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928 38 12705,'-2'-23'2751,"2"22"-2603,0 1 0,0-1-1,-1 0 1,1 0 0,0 1 0,-1-1 0,1 0-1,-1 1 1,1-1 0,-1 0 0,1 1-1,-1-1 1,1 1 0,-1-1 0,1 1 0,-1-1-1,0 1 1,1-1 0,-1 1 0,0-1 0,1 1-1,-1 0 1,0 0 0,0-1 0,1 1-1,-1 0 1,0 0 0,-1 0 0,-16 16 1831,-102 116 864,45-46-2108,-19 10-1150,-3-5 1,-4-4-1,-161 106 0,124-113-12,135-78 483,3-5 39,1 1-36,0-1 0,0 1 0,1 0 0,-1-1 0,0 1 0,1 0 0,0 0 0,-1 0 0,1 0 0,0 0 0,0 0 0,0 0 0,0 1 0,0-1 0,0 1 0,1 0 0,-1-1 0,0 1 0,1 0 0,-1 0 0,1 1 0,-1-1 0,1 0 0,0 1 0,-1 0 0,1-1 0,0 1 0,4 1 0,5-2 183,0 2-1,-1 0 0,1 0 0,0 1 0,15 4 0,-1 3 109,1 1-1,-1 1 1,-1 1-1,0 2 1,35 24-1,105 96 611,-6-5-2058,-6-33-3998,-45-43-4890,-51-29-429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48.8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100 146 10053,'32'-31'10579,"-40"59"-7009,-36 35 169,24-23-2656,11-25-838,2 0 1,0 0 0,0 1-1,2 0 1,0 0 0,-3 18-1,2 7-76,2 1-1,2 0 0,2 0 0,11 82 0,-11-123-164,1 1-1,0-1 0,0 0 0,0 1 1,0-1-1,0 0 0,0 1 1,1-1-1,-1 0 0,0 0 0,1 0 1,-1 0-1,0 0 0,1-1 1,-1 1-1,3 1 0,14-26-30,-1-1-1,-1 0 1,-1 0-1,-2-2 0,0 0 1,9-30-1,28-57-70,72-104-4,-116 205 83,1 0 0,1 1 0,0 0 0,0 1 0,1 0 0,1 0 0,-1 1 0,2 0 0,-1 1 0,22-14 0,-31 22 17,1 0 0,-1 0 0,1 0 1,0 1-1,-1-1 0,1 1 1,0-1-1,-1 1 0,1 0 1,0-1-1,0 1 0,0 0 0,-1 0 1,1 0-1,0 0 0,0 1 1,-1-1-1,1 0 0,0 1 1,3 1-1,-2-1-1,0 1 0,-1 0 1,1 0-1,0 0 0,-1 0 0,1 1 1,-1-1-1,0 1 0,0-1 1,3 6-1,0 0-3,0 1 1,-1 0 0,0 0-1,-1 0 1,0 0 0,0 0-1,2 15 1,1 58-268,-8 150 0,-2-70-566,8-164 824,11-11 6,0 0 0,-1-1 0,0 0-1,-1-1 1,-1 0 0,-1-1 0,12-20-1,-7 11 2,1 1 0,33-37 0,-39 51-6,-1 0 0,2 1 1,-1 0-1,1 0 0,0 1 1,1 1-1,0 0 0,24-9 0,-32 15 11,1-1 0,0 1 0,-1 0 0,1 0 0,0 1 0,0 0-1,-1 0 1,1 0 0,0 0 0,0 1 0,0 0 0,-1 0-1,1 1 1,-1 0 0,1 0 0,-1 0 0,1 1 0,-1-1 0,0 1-1,0 0 1,-1 1 0,1-1 0,0 1 0,5 6 0,1 2 8,-1 0 0,0 1 1,0 0-1,-2 1 0,0 0 1,0 0-1,-1 1 0,-1 0 1,5 17-1,-1 6-4,-1 1-1,5 60 0,-8-58-1064,21 67 1,-14-63-633,-12-41 1346,0 1 0,0-1 1,1 0-1,0 0 0,-1 0 1,2 0-1,-1-1 1,0 1-1,1 0 0,-1-1 1,1 0-1,0 1 0,0-1 1,1 0-1,-1-1 0,1 1 1,-1-1-1,1 1 0,0-1 1,0 0-1,0 0 0,0-1 1,0 1-1,0-1 1,0 0-1,9 1 0,-3-1-398,0-1-1,0 0 1,1-1 0,-1 0-1,0 0 1,-1-1-1,1 0 1,0-1 0,0 0-1,14-7 1,22-12-4055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26.5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 8021,'21'3'7613,"0"-2"-3865,39-3-3799,-30 0 1033,1416-42 2153,-2 38-2766,-1013 13-320,-111-4 141,-211-2-88,64-5 80,-98-1-494,-101 19-3526,-51 14-4729,34-13-72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49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512 226 9265,'11'-6'545,"-10"5"-431,1 1 0,-1-1 0,1 0 0,-1 0 0,0 0 0,1 0 1,-1 0-1,0 0 0,0 0 0,0 0 0,0 0 0,0-1 1,0 1-1,0 0 0,0-1 0,0 1 0,0-1 0,-1 1 0,1-1 1,-1 1-1,1-1 0,-1 1 0,1-4 0,16-45 6072,-9 1-1598,-7 46-3770,-2-17 247,-1 4-683,2 12-54,-4 4-62,-27 2-178,1 1-1,-1 1 1,-44 13 0,-23 4-849,58-14 465,-137 30-876,160-32 1008,12-5 122,0 2 0,0-1 0,0 0-1,0 1 1,0 0 0,0 0 0,1 1 0,-1-1 0,1 1 0,-8 6 0,12-9 38,-1 0-1,1 1 1,-1-1-1,1 1 1,-1-1 0,1 0-1,0 1 1,-1-1 0,1 1-1,0-1 1,-1 1 0,1-1-1,0 1 1,0-1 0,-1 1-1,1-1 1,0 1 0,0-1-1,0 1 1,0 0 0,0-1-1,0 1 1,0-1 0,0 1-1,0-1 1,0 1 0,0-1-1,0 1 1,0 0-1,1-1 1,-1 1 0,0-1-1,1 1 1,18 14-80,36 4 9,-47-16 61,41 9-104,2-2 0,94 6 1,-100-13 89,47 8-54,-88-10 86,-1-1 0,0 1 0,0 0 0,0 1 0,0-1 0,0 0 0,0 1 0,0 0 0,-1 0 0,1 0 0,0 0 0,-1 0 0,0 0 0,1 0 0,-1 1 0,0 0 0,0-1 0,-1 1-1,1 0 1,1 3 0,19 20 70,-14-21-67,-1 0 1,2 0-1,-1-1 0,0 0 0,1 0 1,-1-1-1,1 0 0,0-1 0,0 0 1,0 0-1,1-1 0,-1 0 0,0 0 1,0-1-1,1-1 0,-1 0 1,13-2-1,13-5-9,0-1 0,-1-2 1,38-17-1,-45 17 11,-4 2 83,1 1 0,46-11-1,-62 18-63,0 0-1,1 0 0,-1 1 1,0 0-1,1 0 1,-1 1-1,0 0 1,1 1-1,-1 0 1,0 0-1,0 0 0,11 6 1,9 6 129,-15-6-171,0-1-1,1 0 0,-1-1 1,1-1-1,1 0 1,-1-1-1,27 4 1,-25-11-32,0 0 1,0 0-1,-1-2 1,1 0-1,-1-1 0,-1 0 1,26-16-1,1-3 12,-2-2-1,51-47 1,0 2 29,-77 61 34,0-1 0,21-23 1,-30 30-27,38-36 45,-41 40 124,2 1-154,-1 0 0,1 1 1,-1 0-1,1-1 0,-1 1 1,0 0-1,1 0 0,-1 0 1,0 1-1,0-1 0,1 0 1,-1 1-1,0 0 0,-1-1 1,1 1-1,0 0 0,0 0 1,-1 0-1,1 0 0,-1 0 1,0 0-1,1 1 0,0 2 1,4 8 12,0 0 0,6 27 0,-6-22-25,4 9 28,-2 1 1,-1-1-1,-1 1 1,-1 1-1,-1-1 0,-1 40 1,-3-59-56,0 0 0,-1 0 0,0-1 0,-1 1 0,0 0 0,0-1 0,-1 1 0,0-1 0,0 0 0,-1 0 0,0 0 0,0 0 0,-1-1 0,0 0 0,-1 0 0,1 0 0,-1 0 0,-1-1 0,1 0 0,-1 0 0,0-1 0,0 0 0,-1 0 1,-10 5-1,-41 13-2241,55-22 631,-15-4-3511,8 1 431,22-1-2509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49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9073,'48'-15'11209,"-58"-2"-13581,1-3 707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56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16 188 9101,'-2'-1'170,"1"0"0,0 0 0,0 0-1,0 0 1,0 0 0,0 0 0,0 0 0,0 0 0,0-1 0,0 1 0,1 0 0,-1 0 0,1-1-1,-1 1 1,1-1 0,-1 1 0,1-1 0,-1-1 0,2 1 37,-1 0 0,1 0 0,0 0 0,-1 0 1,1-1-1,0 1 0,0 0 0,1 1 0,1-5 0,4-4 306,-1 0-213,0 1 1,1 1-1,0-1 0,0 1 1,1 1-1,0-1 1,1 1-1,-1 1 0,1-1 1,1 2-1,-1-1 1,15-5-1,-9 5-150,0 1 0,0 0 0,1 1 1,-1 1-1,1 1 0,0 0 0,0 1 0,19 1 0,-17 1-126,0 1-1,0 1 0,0 0 0,0 1 1,-1 1-1,0 1 0,18 8 1,-23-8 17,-1 0 0,0 0 0,0 1 0,0 1 0,-1 0 1,0 0-1,0 1 0,-1 0 0,15 21 0,-17-20-23,-1 1 0,-1-1 0,0 1-1,0 1 1,-1-1 0,0 1 0,-1 0-1,-1-1 1,0 1 0,1 17 0,-2-8 8,-1 1 0,-2-1 1,0 0-1,-6 29 1,3-32-6,-1-1 0,0 0 0,-1 0 1,0-1-1,-2 0 0,0 0 0,-17 22 1,2-2 24,-89 126 230,42-62-2,12-4 159,58-94-423,0-1 0,0 1 0,1 0 0,-1-1 0,1 1 0,-1 0-1,1-1 1,0 1 0,0 0 0,0 0 0,0 0 0,0-1 0,0 1 0,0 0 0,0 0 0,1-1 0,-1 1-1,1 0 1,-1-1 0,1 1 0,0 0 0,-1-1 0,1 1 0,0-1 0,0 1 0,2 2 0,0-2-1,-1 0-1,0 0 1,0 0 0,1 0 0,-1 0 0,1 0 0,0-1 0,0 1 0,-1-1-1,1 0 1,0 0 0,0 0 0,0 0 0,4 0 0,21 1-67,0 0 0,1-2 1,-1-2-1,0 0 0,37-9 0,140-43-2296,-188 49 2052,144-56-3424,-56 10-1687,-19 2-2156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56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1015 18 5905,'-16'-5'424,"1"1"0,-1 1 0,1 1 0,-26-1 1,32 3-98,1 1 1,0 0 0,0 1 0,0 0 0,0 0-1,0 0 1,0 1 0,1 0 0,-1 1 0,1 0-1,-11 7 1,-4 8 467,0 0 0,1 1 0,1 2 0,1 0 0,-20 30 0,17-23-308,-73 108 1406,-121 229 1,146-235-1471,6 3 0,-51 152 0,96-226-356,2 1 0,2 0 0,3 1-1,3 1 1,3-1 0,2 1 0,8 99 0,-1-132-49,2-1 1,0 0 0,2-1 0,1 1-1,2-1 1,1-1 0,1 0 0,1 0-1,29 44 1,-26-50-10,1 0 1,1-1-1,0 0 0,2-2 1,0 0-1,1-1 0,1-2 1,0 0-1,1-1 0,48 21 1,-33-21-7,1-1 0,0-2 0,1-2 0,0-2 0,1-1 0,-1-2 0,1-2 0,0-2 0,0-1 1,79-14-1,-66 5-6,-1-3 1,0-2 0,-1-3-1,-1-2 1,-1-1 0,-1-4-1,79-50 1,-84 43 4,-1-2 0,-2-2-1,-1-2 1,-2-1 0,-2-2 0,-1-2-1,-3-1 1,-1-1 0,-3-2 0,-1-1 0,39-99-1,-46 88-3,-1 0 1,-4 0-1,-2-2 0,-3 0 0,-2 0 0,-3-1 1,-3 0-1,-2 1 0,-3-1 0,-16-83 0,3 60 10,-44-136 0,49 189-10,-1 2 0,-1-1-1,-2 2 1,-1 0 0,-1 1 0,-2 0 0,-32-36-1,40 52-47,-1 1 0,0 0 0,-1 1 0,0 0 0,-1 1 0,0 1 0,-18-8 0,24 12-82,-1 1-1,1 0 1,0 0 0,-1 1-1,0 1 1,0-1 0,1 1-1,-1 1 1,0 0 0,0 0-1,0 0 1,0 1 0,1 1-1,-15 3 1,7 1-467,0 0 1,1 1-1,0 0 0,0 1 1,-25 20-1,28-19-863,1 1 0,0 1 0,-18 21 0,-14 32-6840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56.7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0 10393,'-12'40'4617,"1"-3"-1872,4-14-1931,2-1 0,0 1 0,1 0-1,1 0 1,1 27 0,-4 19 276,-15 200 741,11 3-5387,6-210 1331,1-37-1926,2 46 0,7-26-4341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57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20 139 8637,'0'-2'438,"0"-1"0,-1 1 0,1-1 0,-1 1 0,1-1 0,-1 1-1,0-1 1,0 1 0,0-1 0,0 1 0,0 0 0,-1 0 0,1 0 0,-1 0 0,-3-4 0,4 4 747,221-6 2443,-62-1-3037,275-53 0,-325 45 463,-108 17-1023,1 0 0,-1 0 0,0 1 0,0-1 0,1 0 0,-1 0 0,0 0 0,0 0 0,1 0 0,-1 1 0,0-1 0,0 0 0,0 0 0,1 1 0,-1-1-1,0 0 1,0 0 0,0 1 0,0-1 0,1 0 0,-1 0 0,0 1 0,0-1 0,0 0 0,0 1 0,0-1 0,0 0 0,0 0 0,0 1 0,0-1 0,0 0 0,0 1 0,0-1-1,0 0 1,0 0 0,0 1 0,-1 13 271,1-13-174,-5 19 294,0 0-1,-1 0 1,-1-1 0,-1 0-1,0-1 1,-19 30 0,-4 10 114,14-20-645,1 0 0,3 1 0,1 1 1,1 0-1,3 1 0,1-1 0,-2 59 0,8-75-619,-1-1-365,1 0 0,4 33 1,-3-50 430,1-1 0,0 0 1,0 1-1,0-1 1,1 0-1,0 0 0,0 0 1,0 0-1,1 0 1,-1 0-1,1 0 1,1-1-1,-1 0 0,0 1 1,8 5-1,22 12-8647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57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9 9049,'22'-9'1944,"-37"15"-140,5 0-160,-3 2-224,4 4-247,-7-1-249,0 0-292,10 15-36,-4 0-152,1-3-272,-1 2-440,4 7-644,-7 8-708,4-29-761,-1 12-1831,4-3-3213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57.3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26 150 6257,'-26'-49'1900,"36"26"-436,-1 0-204,1 9-308,-1 0-268,4 5-416,0 0-480,12 7-460,4-4-1184,-4 12-1132,23 2-1085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57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1 514 8465,'34'-10'4521,"-30"9"-751,14-5-1051,2-2-2094,-1-1 1,-1-1-1,0-1 0,0 0 0,-1-1 0,17-16 1,-19 15-285,-1-1 1,0 0-1,-1-1 1,-1 0 0,0-1-1,-1-1 1,17-32-1,-16 22-21,-1 0-1,-1-1 1,-1-1-1,7-43 0,-15 67-263,0 0-1,0 0 0,-1-1 0,0 1 1,0 0-1,0 0 0,-2-6 0,2 10-46,0 0 0,-1-1 0,1 1 0,-1 0 0,1 0 0,-1 0 0,1 0 0,-1-1 0,0 1-1,0 0 1,1 0 0,-1 0 0,0 0 0,0 1 0,0-1 0,0 0 0,0 0 0,0 0 0,0 1 0,-1-1-1,1 1 1,0-1 0,0 1 0,0-1 0,-1 1 0,1 0 0,0-1 0,0 1 0,-2 0 0,-6 0 18,1 1 0,-1 0 1,1 0-1,0 0 0,0 1 0,0 1 1,0-1-1,0 1 0,0 1 1,1 0-1,-1 0 0,1 0 1,0 1-1,0-1 0,1 2 0,-11 10 1,0 0 19,1 1 0,0 1 0,2 1-1,-24 38 1,32-45-43,0 0-1,0 0 0,1 0 0,1 1 0,0 0 0,1-1 0,0 2 1,1-1-1,1 0 0,0 0 0,0 0 0,1 1 0,1-1 1,0 0-1,1 1 0,1-1 0,0 0 0,7 19 0,-4-18-170,0-1-1,1 0 1,1 0 0,0 0-1,1-1 1,0 0-1,0-1 1,1 0-1,1 0 1,0-1-1,0-1 1,1 0-1,1 0 1,-1-1-1,1-1 1,20 9-1,-5-6-274,1 0 0,0-2 0,0-2 0,0 0-1,32 1 1,150-1-1049,-200-6 1432,58 0-364,0-4-1,-1-2 1,0-4-1,0-2 1,90-29-1,-119 27 285,0-1 1,-2-1-1,0-3 0,-1-1 0,0-1 0,-2-2 0,-1-2 0,-1-1 0,-1-1 0,34-39 0,-51 50-77,-1-1 0,-1 0 0,-1-1 0,0 0 0,15-38 0,-21 44-293,-1-1-1,0 0 1,-1 0-1,0 0 0,-1 0 1,-1 0-1,0-1 1,-1 1-1,0-1 1,-3-13-1,0 2-3024,0-2-1577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58.0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97 7569,'-45'-9'2180,"36"7"6211,-7-18-5199,18 41-2771,1-1-1,0 1 1,2-1 0,1 0-1,10 26 1,9 28 52,-20-52-403,0 0 0,-1 0 0,-1 1 0,-1-1 0,-1 1 0,-1-1 0,-1 1 1,-5 26-1,-2 6 58,5-31-94,-1 1-1,-1-2 1,-13 40 0,15-53-7,-9 20 520,9-29-296,6-19-208,2-1-39,0 1 0,1 0 0,2 0 0,-1 1 0,2 0 0,0 0 0,15-18-1,91-107-994,-85 107 536,175-176-4935,-50 87-3044,-67 66 566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27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1 4244,'0'0'5333,"-2"3"-4270,-8 11 1160,6-10-160,0-1-1,0 0 1,0 0-1,0 0 1,0 0-1,-5 2 0,-3 1-95,0-1-3345,10-4 806,0 0 923,-22 20 374,22-19-693,-14 18 132,-33 30 0,48-50-267,1 1 1,-1 0-1,0-1 0,0 1 0,1 0 0,-1 0 0,0-1 0,1 1 1,-1 0-1,1 0 0,-1 0 0,1 0 0,-1 0 0,1 0 0,0 0 1,-1 0-1,1 0 0,0 0 0,0 0 0,0 0 0,-1 0 0,1 0 1,0 0-1,1 0 0,-1 0 0,0 0 0,0 0 0,0 0 0,1 0 1,-1 0-1,1 2 0,3 16 1471,-1-17-1175,1-1-1,0 1 1,0-1 0,0 0-1,0 0 1,0 0-1,5 0 1,234-8 934,-127 1-900,837-42 405,-751 36-580,734-51-328,-457 21-456,-474 41 2251,4 1-7735,-29 9-15504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58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0 6425,'-26'10'1704,"21"-8"18,-14 1 1269,19-4-2837,-1 1 0,1 0 0,-1 0 0,1 0 0,-1 0 0,1 1 0,-1-1 0,1 0 0,-1 0 0,1 0 1,-1 0-1,1 0 0,-1 1 0,1-1 0,0 0 0,-1 0 0,1 1 0,-1-1 0,1 0 0,0 1 0,-1-1 0,1 0 0,0 1 0,-1-1 0,1 1 0,0-1 0,0 1 1,-1-1-1,1 0 0,0 1 0,0-1 0,-1 2 0,11 12 1066,-6-11-1155,0 0-1,0 0 1,0-1-1,0 0 1,0 1-1,0-2 0,0 1 1,7 2-1,7 1 27,-14 3-6,-6-6-77,1 1 0,-1-1 0,0 0 0,0 0 0,0 1 0,0-2 0,0 1 0,-4 3 1,-6 5-43,9-8 39,1 0 0,0 1 1,0-1-1,0 0 1,0 0-1,1 1 1,-1-1-1,1 1 1,-1 0-1,1-1 1,0 1-1,-1 4 1,2-5-6,-1-1 0,1 0 1,0 1-1,1-1 0,-1 0 0,0 1 1,0-1-1,0 0 0,1 0 1,-1 1-1,1-1 0,-1 0 0,1 0 1,-1 1-1,1-1 0,0 0 0,0 0 1,0 0-1,-1 0 0,1 0 1,0 0-1,0 0 0,0-1 0,0 1 1,0 0-1,1 0 0,-1-1 0,0 1 1,0-1-1,0 1 0,3 0 1,16 5-113,0 0 0,1-2 0,0 0 0,0-1 0,0-1 0,0-1 0,40-4 0,-29 2-5,1 1-1,32 5 1,-64-5 127,1 1 0,0-1 0,-1 1-1,1 0 1,-1-1 0,0 1 0,1 0 0,-1 0 0,0 0 0,1 0-1,-1 0 1,0 1 0,0-1 0,0 0 0,0 1 0,0-1-1,0 0 1,0 1 0,-1-1 0,1 1 0,0-1 0,-1 1-1,1 0 1,-1-1 0,0 1 0,1-1 0,-1 1 0,0 0 0,0 1-1,0 0-18,1 0 0,-1-1 0,1 1 0,0-1 0,0 1 0,0 0 0,0-1 0,0 0 0,2 3 0,2 0-123,-1-1 0,1 0 0,0-1-1,0 1 1,0-1 0,0 0 0,1 0 0,-1 0-1,11 2 1,59 15-1277,-47-14 1056,676 108-7627,-591-100 5384,-46-5 262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58.7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 6517,'0'0'3444,"7"-12"-2200,2 1 496,17 11-1296,-1 0-132,0 0-352,1 3-368,6-1-332,-1-2-364,-5 3-708,-1 0-1020,4-3-949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8:59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615 339 5741,'0'0'1870,"1"-4"3,9-29 1500,-9 30 659,-1 2-3887,1 0 0,-1 0 0,0 0 0,1 0 0,-1 0 0,1 1 0,-1-1 1,1 0-1,-1 0 0,1 1 0,-1-1 0,1 0 0,0 1 0,0-1 0,-1 1 0,1-1 0,0 0 0,1 0 0,-2 1-56,1 0-1,-1 0 0,1-1 0,-1 1 0,1-1 0,-1 1 1,1 0-1,-1-1 0,1 1 0,-1-1 0,1 1 0,-1-1 0,0 1 1,1-1-1,-1 0 0,0 1 0,0-1 0,1 1 0,-1-1 0,0 0 1,0 1-1,0-1 0,0 0 0,0 1 0,1-1 0,-1 1 1,0-1-1,-1 0 0,1 1 0,0-1 0,0 0 0,0 1 0,0-1 1,-1 0-1,-10-26 4644,4 18-5090,6 7 839,-3-8-196,5 10-260,-1-1 0,0 0 0,0 0 0,0 1 0,-1-1 0,1 0 0,0 1 0,0-1-1,0 0 1,0 0 0,-1 1 0,1-1 0,0 0 0,-1 1 0,1-1 0,0 1 0,-1-1-1,1 0 1,-1 1 0,1-1 0,-1 1 0,1-1 0,-1 1 0,1 0 0,-1-1 0,0 1-1,1-1 1,-2 1 0,-16 5 92,0 0 0,0 2-1,0 0 1,1 1 0,0 1-1,-24 16 1,-95 78 391,126-95-475,-31 25 95,3 2 1,0 1 0,-34 45-1,56-62-93,2 2 0,0 0-1,1 1 1,1 0-1,1 1 1,1 0 0,1 1-1,-8 34 1,12-36-12,1 0 1,2 0-1,0 0 1,1 0 0,3 32-1,-1-45-54,0 0 1,0 0-1,1 0 0,1-1 0,-1 1 1,2-1-1,-1 1 0,1-1 0,0 0 1,1 0-1,-1-1 0,2 1 0,-1-1 1,1 0-1,13 12 0,-7-10-145,2-1 0,-1 0 1,1 0-1,0-1 0,1-1 0,-1-1 0,1 0 0,1 0 0,-1-2 1,0 0-1,1-1 0,0 0 0,-1-1 0,1-1 0,19-2 0,-6-1-8,1-1-1,-1-1 0,0-2 0,0-1 0,-1-1 0,0-1 1,31-17-1,3-6 56,-2-3 0,-2-2 0,-1-2 0,-2-3 0,-2-3 0,-2-1 0,-2-3 1,73-97-1,-97 113 124,207-310-99,-193 274 80,54-71 0,-91 138 13,1 0 1,-1 0 0,1 0-1,-1 0 1,1 1-1,0 0 1,0-1-1,0 1 1,3-2-1,-6 4 10,1 0 0,-1 0 1,0 0-1,1 0 0,-1 0 0,0 0 0,0-1 0,1 1 0,-1 0 0,0 0 0,1 0 0,-1 0 1,0 0-1,1 0 0,-1 0 0,0 1 0,0-1 0,1 0 0,-1 0 0,0 0 0,1 0 0,-1 0 1,0 0-1,0 0 0,1 1 0,-1-1 0,0 0 0,0 0 0,1 0 0,-1 1 0,0-1 0,0 0 1,2 18 8,-55 241-73,18-61-513,7 3-1371,27-199 1927,1-1-1,0 1 1,0 0 0,0-1 0,0 1 0,0 0 0,1-1 0,-1 1 0,0 0-1,1-1 1,-1 1 0,1-1 0,-1 1 0,1-1 0,0 1 0,1 1-1,-1-1-30,0-1 42,0-1 1,-1 1 0,1-1 0,0 1-1,0-1 1,0 0 0,0 0 0,0 1-1,0-1 1,0 0 0,-1 0 0,1 0-1,0 0 1,0 0 0,0 0 0,0 0-1,0 0 1,2 0 0,-2-1-9,3 1 10,1 0 1,-1 0 0,0-1-1,0 0 1,1 0 0,-1 0-1,0-1 1,0 1 0,0-1-1,4-2 1,-4 1 3,1 1 0,0 0 1,0 0-1,0 0 0,0 1 1,0 0-1,0 0 0,8-1 1,-10 3 6,0-1 1,1 1 0,-1-1 0,0 1 0,1 0 0,-1 0 0,0 0-1,0 1 1,0-1 0,0 1 0,0-1 0,0 1 0,-1 0 0,1 0-1,-1 1 1,5 4 0,2 3-43,0 2 0,12 20 0,-9-13-226,-11-18 244,0 0 0,0 0 1,0 0-1,0 0 0,1 0 0,-1 0 0,0 0 0,0-1 0,1 1 0,-1 0 0,1-1 0,-1 1 1,0-1-1,1 0 0,-1 1 0,1-1 0,-1 0 0,1 0 0,-1 0 0,1 0 0,-1 0 1,3 0-1,35-9-252,-26 5 259,9-1-34,-14 3 11,1 0 1,-1 0-1,0 1 0,1 0 1,-1 1-1,1 0 1,8 0-1,-10 2-27,0 0 0,-1 0 1,1 1-1,-1 0 0,0 0 0,1 0 0,-1 1 0,-1 0 1,1 0-1,-1 0 0,1 1 0,4 5 0,130 134-2317,-36-28 2119,-102-114 1413,-3-3-1081,1 0 0,-1 0 0,1-1 0,0 1 0,-1 0 0,1 0 0,0 0 1,0 0-1,0 0 0,0 0 0,0-1 0,0 1 0,0 0 0,0 0 0,0 0 0,1-2 0,-2-14 795,1-3-423,0 19-1242,0-12 2251,0 9-4310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9:00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61 121 8397,'-50'2'2226,"39"-1"3574,13-5-5364,1 0-1,-1 1 1,0-1 0,1 1-1,0-1 1,0 1 0,0 0-1,3-3 1,6-3-133,0 1 0,0 0 1,1 0-1,0 1 0,0 1 0,1 0 0,-1 1 1,1 0-1,26-4 0,0 2 24,0 2-1,54 0 1,-49 4-171,1 2 1,61 9 0,-93-8-129,0 1 1,-1 0-1,0 1 0,1 0 0,-1 1 0,-1 0 1,1 1-1,-1 1 0,0 0 0,0 1 1,-1 0-1,12 11 0,-21-17-27,0 1 1,0-1-1,0 1 0,-1-1 0,1 1 1,-1 0-1,1-1 0,-1 1 0,0 0 1,0 0-1,-1 0 0,1 0 1,0 0-1,-1 0 0,0 0 0,0 0 1,0 0-1,0 0 0,0 0 0,-1 0 1,1 0-1,-1 0 0,0 0 1,0 0-1,0 0 0,0 0 0,-3 4 1,-3 7-29,-2 0 1,0 0-1,-21 24 1,18-23-32,-31 34-308,26-30 146,1 1-1,-20 28 1,34-42 197,-1 0-1,1 0 1,0 0 0,0 0-1,1 0 1,-1 0-1,2 0 1,-1 1 0,0-1-1,1 0 1,1 1-1,-1-1 1,1 0 0,0 1-1,0-1 1,3 9-1,1-1 15,0-1 0,0 0-1,1 0 1,1-1 0,0 1-1,9 11 1,8 5-45,-15-19 65,0 0 0,-1 1 0,0 0 0,-1 1 0,7 14-1,-13-23-5,0 0-1,0-1 0,0 1 0,0 0 1,-1 0-1,1 0 0,-1-1 1,0 1-1,0 0 0,0 0 0,0 0 1,0 0-1,-1 0 0,1 0 0,-1-1 1,0 1-1,0 0 0,0 0 0,0-1 1,0 1-1,0-1 0,-1 1 0,0-1 1,1 1-1,-1-1 0,0 0 0,0 0 1,0 0-1,-4 3 0,-1-1-1,0 0 0,0-1 0,-1 0 0,1 0 0,-1 0 0,0-1 0,1-1 0,-1 1 0,0-1 0,-14 0 0,4 1 10,-11 1-77,1-1 1,0-1-1,0-2 1,-29-4-1,41 2-412,1 0-1,0-1 0,-21-8 0,26 8-392,1 0 0,0-1 1,0 0-1,0-1 0,-15-12 0,13 3-4293,4-6-3014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9:01.2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1520 120 9949,'-10'-8'102,"-15"-12"1347,-2 0 1,-37-20-1,55 35-1032,-1 0 0,0 1 0,0 0 0,0 1-1,0 0 1,-1 1 0,1 0 0,-1 0 0,1 1-1,-1 1 1,-16 0 0,10 3-32,0 1 0,0 0 0,0 1-1,1 1 1,0 1 0,0 0 0,0 1 0,1 0 0,-17 13-1,-10 10 823,-67 64-1,48-33 69,-66 86 0,-43 81 537,161-218-1740,-268 419 1480,219-321-1179,4 3 0,-44 132 0,81-197-373,3 1 0,2 1 0,2 0 0,3 1 0,-4 81 0,12-108 0,0 0 0,2 0 0,0 0 0,2 0 0,0 0 0,10 22 0,-9-29 0,1-1 0,1 0 0,0 0 0,1-1 0,0 0 0,1 0 0,1-1 0,0 0 0,16 13 0,-15-17 0,0 0 0,0-1 0,1 0 0,0-1 0,0-1 0,1 0 0,-1 0 0,27 5 0,271 58 0,-272-64-36,0-1-1,0-2 1,0-1 0,0-2 0,0-2-1,74-16 1,-73 12-49,106-24-532,-1-6-1,188-74 0,257-164-986,-268 78 966,-261 152 548,-2-2 0,103-108 0,-141 131 128,-1 0 1,-1-2-1,-1 0 0,-2-1 0,0 0 1,12-33-1,-21 42 6,-1 0 0,0-1 1,-2 1-1,0-1 0,-1 0 0,-1 0 1,0 0-1,-2-1 0,0 1 0,-1 0 1,-5-23-1,0 16 22,-2 0-1,-1 1 1,-1 0-1,0 0 1,-2 1 0,-1 0-1,-1 1 1,-1 1-1,-1 0 1,-35-36 0,10 17 49,-2 3-1,-2 1 1,-1 2 0,-52-30 0,31 26 30,-1 2 0,-3 3 0,-137-45 0,161 64-471,-1 3 0,-1 2 0,0 2 0,0 3 1,0 1-1,-1 3 0,-59 5 0,86-1-384,-1 0-1,2 2 1,-42 13-1,54-14 11,0 1-1,1-1 1,0 2-1,-12 7 1,15-8-254,1 0-1,-1 0 1,1 0 0,0 0-1,1 1 1,0-1 0,-5 9 0,-8 28-10215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9:02.6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263 4 13617,'6'-3'1469,"-8"2"-757,-11 9 2852,-6 25-1784,1 1-1,2 1 1,2 1 0,-16 55-1,6-18-554,-64 212 1527,74-222-2613,2 1 0,-6 103 0,17-145-561,2 1 1,0-1-1,1 1 1,2-1-1,9 34 0,-8-40-444,0-1-1,2 0 1,9 18-1,-9-22-536,0 0-1,0-1 1,1 0 0,16 15-1,10 1-5046,9-5-3757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9:03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312 119 11749,'-74'-16'2145,"71"15"-1908,0 0-1,0 0 1,0 0-1,1 0 1,-1-1 0,0 0-1,0 1 1,1-1-1,-1 0 1,1 0 0,0 0-1,0-1 1,-1 1 0,1 0-1,1-1 1,-1 1-1,0-1 1,1 0 0,-1 0-1,1 0 1,0 0-1,0 1 1,0-2 0,0 1-1,0-5 1,0 7-163,1 0 0,0 0 1,0 0-1,0 0 0,0-1 0,0 1 1,0 0-1,0 0 0,0 0 1,0 0-1,1 0 0,-1 0 0,0-1 1,1 1-1,-1 0 0,1 0 0,-1 0 1,1 0-1,-1 0 0,1 0 1,0 0-1,-1 1 0,3-3 0,-1 2 9,0-1-1,1 1 1,-1 0-1,0-1 1,1 1-1,-1 0 1,1 1-1,-1-1 1,1 0-1,3 0 1,8 0 50,0 1 0,0-1 1,17 4-1,-23-3-55,22 4 29,0 0 0,-1 2 0,1 1 0,-2 2 0,34 14 0,2 5 44,64 40 1,-83-42-154,-3 2 0,0 2 0,69 65 0,-89-72-3,0 0 1,-2 1-1,0 1 0,-2 1 1,-1 1-1,-1 1 1,17 41-1,-27-56-2,-2 1 0,0 0 0,0 0 0,-2 0 0,1 1-1,-2-1 1,0 1 0,-1-1 0,0 1 0,-1-1 0,-1 1 0,0-1 0,-1 0 0,0 0 0,-2 0 0,1 0 0,-2-1 0,0 1 0,0-1-1,-1-1 1,-1 1 0,-11 14 0,-10 7-9,-63 56-1,67-68-57,1 1 0,1 1 0,1 1-1,-32 48 1,53-71 43,-1 0 0,1 1 0,0-1 0,0 1 1,1 0-1,-1-1 0,0 1 0,1-1 0,0 1 0,-1 0 0,1 0 0,0-1 0,0 1 0,1 0 0,-1-1 0,1 1 0,-1 0 1,1-1-1,0 1 0,0 0 0,0-1 0,0 0 0,3 5 0,0-1-93,1 0 0,-1 0 0,1 0 0,1-1 0,-1 1-1,12 7 1,140 98-1963,-148-104 1993,-2 0 0,1 0 0,-1 0 0,13 17 0,-19-22 90,0 0-1,0 0 0,0 0 0,-1-1 0,1 1 0,0 0 1,-1 0-1,0 0 0,1 0 0,-1 0 0,0 1 0,0-1 0,0 0 1,0 0-1,-1 0 0,1 0 0,0 0 0,-1 0 0,0 0 1,1 0-1,-1-1 0,0 1 0,0 0 0,0 0 0,0 0 0,0-1 1,0 1-1,-1-1 0,-1 3 0,-2 2 33,-1-1 0,1 0-1,-1 0 1,0 0 0,0-1 0,0 1-1,-8 3 1,-29 9 116,0-2 0,-1-2 0,-1-2 0,-48 6 0,39-7-56,-317 53-721,246-44-2271,2-1-3429,118-18 5980,-39 9-6837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9:03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71 8469,'12'-46'4034,"-12"45"-3786,0-1 0,0 1 0,0 0 0,-1-1 0,1 1 0,0 0 1,-1 0-1,1 0 0,-1-1 0,1 1 0,-1 0 0,1 0 0,-1 0 0,0 0 0,-4-6 4938,-5 36-4345,1 1 0,1-1 0,2 1 0,1 1 0,1-1 0,0 34-1,4 15-149,12 96-1,-5-120-1157,4 1 0,22 71-1,19 28-4383,-33-99 1704,-3-12-3043,3-3-3913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9:04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432 27 6861,'-16'-6'796,"13"6"-489,-1-2 0,1 1-1,-1 0 1,1-1 0,0 1 0,0-1 0,0 0-1,0 0 1,-6-5 8208,12 8-7924,5 2-473,0 1 1,0-1-1,0 2 1,-1-1-1,0 1 1,0 0-1,0 0 0,0 1 1,-1 0-1,6 8 1,12 14 146,21 34 0,-31-41-147,44 66 259,54 108 1,-99-170-344,-2 0 1,-1 1-1,-1 0 0,-1 0 1,-1 1-1,-1 0 0,4 54 0,-10-64-22,0 0-1,-1 0 0,-1 0 0,0 0 1,-1 0-1,-1-1 0,-1 1 0,0-1 0,-1 0 1,-1 0-1,0-1 0,-1 0 0,-19 27 0,4-14 28,-1-1 0,-1-2-1,-1-1 1,-1 0 0,-1-2-1,0-1 1,-35 17 0,-226 100-2864,129-67-6168,137-61 824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9:04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663 216 8045,'-15'-49'2655,"10"30"-1078,0 1 0,-1 0 0,-1 0 0,-16-27 0,21 41-1401,0 1 0,0-1 0,-1 1 0,1 0 0,-1 0 0,0 0 0,0 1 0,0-1 0,0 0 0,0 1-1,-1 0 1,1 0 0,-1 0 0,0 0 0,1 1 0,-1 0 0,0-1 0,0 1 0,0 0 0,0 1 0,0-1 0,0 1 0,0 0 0,0 0 0,0 0 0,0 0 0,-6 2 0,-6 2 66,-1 1-1,1 1 1,0 0 0,1 1-1,0 1 1,0 1 0,0 0-1,1 0 1,1 2-1,0 0 1,-15 15 0,9-6-42,0 1 1,1 0 0,2 2-1,0 0 1,1 1 0,-14 32 0,21-38-139,2-1 0,0 1 0,1 0 0,1 0 1,1 0-1,0 0 0,2 1 0,0 0 1,1-1-1,0 1 0,2-1 0,0 1 1,8 29-1,4-4 0,1-1 0,2 0 0,2-1 0,32 51 0,-22-44-60,30 55-55,-54-94 44,-1 0 1,0 1-1,0 0 1,-1 0-1,-1 0 1,0 0-1,2 22 1,-4-29 4,-1 1 1,1 0 0,-1-1 0,0 1-1,0 0 1,0-1 0,0 1 0,-1-1-1,0 1 1,0-1 0,0 0 0,-1 0-1,1 0 1,-4 4 0,1-2-2,0-1-1,-1 0 1,0 0 0,0 0-1,0 0 1,-1-1 0,-13 7-1,-6-1-246,-1 0 0,0-2 0,-48 9 0,52-13-160,2 1 69,9-2-386,1 0 0,-1-1 0,0-1 0,-17 0 0,19-2 20,-4 0-877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27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258 16 11709,'0'0'56,"0"0"1,0 0-1,1 0 1,-1 0-1,0 0 1,1-1-1,-1 1 0,0 0 1,0 0-1,1 0 1,-1 0-1,0 0 0,1 0 1,-1 0-1,0 0 1,0-1-1,1 1 0,-1 0 1,0 0-1,0 0 1,0-1-1,1 1 1,-1 0-1,0 0 0,0 0 1,0-1-1,0 1 1,1 0-1,-1-1 0,0 1 1,0 0-1,0 0 1,0-1-1,0 1 1,0 0-1,0-1 0,0 1 1,-4-9 11037,53 28-10346,-1 2 0,-1 2 0,-1 2 0,-1 2 0,62 49 0,-84-59-605,-1 1 0,-1 1 1,-1 1-1,0 1 0,-2 1 0,0 1 1,-2 0-1,18 32 0,-28-42-90,0 0 0,0 0 0,-1 1 0,-1 0 0,-1 0 0,0 0-1,0 1 1,-1-1 0,-1 1 0,-1-1 0,0 1 0,-1-1 0,0 1 0,-1-1-1,-1 1 1,0-1 0,-1 0 0,-6 14 0,-1-3-9,-2-1-1,-1 0 1,0-1 0,-2 0 0,0-2 0,-2 1-1,0-2 1,-39 33 0,-17 6-431,-96 59 0,138-97 114,10-7-31,-188 114-5539,145-90 1386,28-10-1866,14-10-4842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9:05.6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0 10293,'-17'10'1106,"0"0"0,1 1 0,0 0 0,1 1-1,0 1 1,0 1 0,-18 24 0,10-10-306,3 1 0,0 1 0,-20 43-1,32-52-643,0 1 0,1 0 0,1 0 0,1 0 0,1 1-1,1 0 1,0 38 0,3-54-151,0 1 0,1 0-1,0 0 1,0-1 0,1 1 0,0-1-1,0 1 1,1-1 0,0 0 0,0 0-1,1 0 1,-1 0 0,2 0 0,-1-1-1,1 0 1,0 0 0,0 0 0,0-1-1,1 1 1,0-1 0,0-1 0,1 1-1,-1-1 1,1 0 0,0 0 0,11 3-1,-4-1-38,0-1 0,0 0 0,1-1 0,-1-1 0,1-1-1,0 0 1,0 0 0,0-2 0,0 0 0,0 0 0,0-2-1,0 0 1,16-4 0,-13 0-5,-1 0-1,0-1 0,0-1 1,-1 0-1,0-2 1,0 0-1,20-17 1,-13 7-124,-1-1 1,-1 0-1,31-43 1,-50 62 73,-5 2-45,-6 1 80,5-1 33,0 1 1,1-1-1,-1 1 0,1 0 0,-1 0 1,1 0-1,0 0 0,-1 0 0,1 1 1,0 0-1,0-1 0,-5 5 0,-135 126-2422,141-129 2162,2-2 251,1 0-1,0 1 1,-1-1 0,1 0-1,0 0 1,0 1 0,0-1-1,0 0 1,0 0 0,0 0-1,0 0 1,0 0-1,0 0 1,0-1 0,1 1-1,-1 0 1,0-1 0,0 1-1,1-1 1,-1 1 0,2 0-1,1 0 15,0 0-1,0-1 1,0 1 0,0-1-1,0 1 1,8-2-1,36-5-144,6-2 463,-1 3 0,1 1 0,0 4 0,83 8-1,-65 6 217,-48-8-488,-1-1 0,1-1 0,-1-2 0,34 0 0,184-29-1068,-109 9 928,-118 18 79,-1-1 0,1 2 0,-1 0 0,15 2-1,12 2 128,-27-5-101,0 0 1,0-2 0,0 1-1,0-1 1,0-1-1,0-1 1,-1 0 0,17-7-1,95-52 148,-97 48 24,5-5 504,-24 15-453,0 0 1,0 0-1,1 1 0,0 0 1,0 0-1,9-2 0,-14 5-182,0 1-1,0-1 1,-1 1-1,1 0 1,0 0-1,0 0 1,0 0-1,-1 1 1,1 0-1,0-1 0,0 2 1,-1-1-1,1 0 1,-1 1-1,1-1 1,-1 1-1,0 0 1,0 0-1,5 4 1,-6-5-10,1 0-16,23 9-44,-23-9-13,-4-4-48,-17-52 30,18 53-5,0-1-53,18-49-69,-17 50 108,-23 2-10951,0 3 3525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9:06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45 119 5248,'-42'-25'5857,"39"24"-3538,4 0-2225,-1 1 1,1-1 0,-1 0-1,1 0 1,-1 0-1,0 1 1,1-1-1,-1 0 1,0 0-1,0 0 1,0 0 0,0 0-1,0 0 1,0 0-1,0 0 1,0 0-1,0 1 1,0-1-1,-1-2 1,1 1 49,0 1 0,-1-1 0,1 0 1,0 0-1,0 1 0,0-1 0,1 0 0,-1 0 0,0 0 1,1 1-1,0-4 0,1 2-24,-1 0 1,1-1 0,0 1-1,0 1 1,0-1-1,0 0 1,0 0 0,1 1-1,-1-1 1,1 1-1,0 0 1,-1 0-1,1 0 1,0 0 0,0 0-1,1 1 1,-1-1-1,0 1 1,0 0 0,1 0-1,-1 0 1,1 0-1,-1 1 1,1-1-1,-1 1 1,1 0 0,-1 0-1,1 0 1,-1 1-1,1-1 1,-1 1 0,0 0-1,1 0 1,3 2-1,3 2 12,0 0-1,0 1 1,0 0-1,-1 1 0,0 0 1,0 1-1,-1 0 1,0 0-1,0 1 1,-1 0-1,0 0 1,-1 0-1,0 1 0,0 0 1,8 21-1,-1 2 83,-2 0 0,0 1 0,-3 0 0,5 36 0,-6-13-30,-5-35 39,1 0-1,1 0 1,9 30-1,-12-50-188,1-1-1,0 1 0,0-1 0,0 0 0,0 0 0,0 0 1,0 0-1,0 0 0,0 0 0,0 0 0,0-1 1,1 1-1,1 0 0,3-3 19,0 0 0,0 0 0,0 0 0,0-1 0,-1 0 0,1 0 0,-1 0 0,0-1 0,0 0 0,0 0 0,5-6 0,11-6 178,48-36 359,24-15 218,-81 59-674,1 0-1,-1 1 1,1 1 0,0 0-1,20-4 1,-27 8-86,0 1 1,-1 0 0,1 0 0,0 1-1,0 0 1,0 0 0,-1 1-1,1-1 1,0 2 0,-1-1 0,1 1-1,-1 0 1,1 0 0,-1 0-1,0 1 1,0 0 0,9 6 0,3 5-29,-1 0 0,-1 0 1,0 2-1,14 17 1,26 27-1242,53 26-4374,-29-34-4708,-32-24 431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19:06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42 106 13989,'-10'-46'5321,"-9"38"-3173,6-1 4261,23-11-6765,3 0-593,2 20-567,4-3-968,10 9-5909,3 0-2792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09.2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66 125 11505,'-3'-17'1017,"3"12"-450,0-1-1,-1 1 1,0-1 0,0 1 0,0-1-1,-1 1 1,0 0 0,0-1 0,0 1 0,0 0-1,-1 0 1,0 1 0,-6-8 0,-22-16 6158,31 29-6623,-1 0 0,1 0 0,0 0 0,-1 0 0,1 0 0,0 0-1,0 0 1,0 1 0,0-1 0,0 0 0,0 0 0,0 0 0,0 0-1,0 0 1,1 0 0,0 2 0,1 12 132,14 81 831,3 120 0,-17 183-623,3 84-2580,-1-398 566,17 100 1,-17-160 1152,30 156-4080,-24-143 618,16 39 0,8-3-6894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09.6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27 277 9157,'-26'-163'6330,"26"160"-6190,-1 0 0,1 0-1,0 0 1,0 0 0,1 0-1,-1 0 1,0-1 0,1 1-1,0 0 1,0 0 0,0 0-1,0 0 1,0 1 0,1-1-1,-1 0 1,1 0 0,-1 1-1,1-1 1,3-2 0,-1 1-22,1 0-1,0 0 1,0 0 0,0 1 0,0 0-1,1 0 1,-1 0 0,1 1 0,8-3-1,3 0-2,0 1 0,1 1-1,0 1 1,-1 0-1,1 1 1,18 2 0,-7 1-54,-1 2 0,0 1 0,0 2 0,-1 1 0,0 0 1,0 2-1,-1 2 0,0 0 0,-1 1 0,0 2 1,-2 0-1,26 21 0,-26-16-34,-1 0-1,-1 2 1,0 0 0,-2 2-1,0 0 1,-2 1 0,-1 0-1,-1 1 1,-1 1 0,-1 1-1,12 38 1,-17-38-19,-2 0 0,-1 1 0,-1 0 0,-2-1 0,-1 1-1,-1 0 1,-1 0 0,-1 0 0,-2 0 0,-1-1 0,-1 0 0,-2 0 0,-13 33 0,-9 10-84,-3-1 1,-3-1 0,-77 108-1,-104 105-649,-20-15 224,176-200 362,54-59 141,1-2 14,0 0-1,0 1 1,1 0 0,-7 11 0,12-17-4,-1 0 1,1 1-1,-1-1 1,0 0-1,1 0 1,0 0-1,-1 1 1,1-1-1,0 0 1,0 0-1,-1 1 1,1-1-1,0 0 1,0 0-1,1 1 1,-1-1-1,0 0 1,0 1-1,1-1 1,-1 0 0,0 0-1,1 0 1,-1 1-1,1-1 1,0 0-1,-1 0 1,1 0-1,0 0 1,0 0-1,-1 0 1,1 0-1,0 0 1,0 0-1,0-1 1,0 1-1,3 1 1,18 9 266,1-1 1,0-1-1,0-1 1,43 9-1,-30-9 185,51 20-1,-32-3-197,-1 2 0,54 37 0,95 78-400,-59-40-1961,-101-75-1431,59 27 0,-72-39 452,28 13-5073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10.1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26 604 13201,'6'-12'630,"0"1"-1,1-1 1,0 1 0,0 0-1,1 1 1,1 0-1,0 0 1,0 1 0,13-11-1,12-6 701,54-34 0,-20 18-595,200-137 805,-256 169-1504,0 0 0,-1 0 0,-1-1 0,0 0 0,-1-1 0,0-1 0,0 1 0,7-17 0,-15 28-39,-1 0 0,1-1 0,0 1 0,-1 0 0,1-1 0,-1 1 0,1-1 0,-1 1 0,0-1 0,1 1 0,-1-1 0,0 1 0,0-1 0,0 1 0,0-1 0,-1 1 0,1-1 0,0 1 0,-1 0 0,1-1 0,-1 1 0,1-1 0,-1 1 0,0 0 0,1-1 0,-1 1 1,0 0-1,0 0 0,0-1 0,0 1 0,0 0 0,0 0 0,0 0 0,0 0 0,-1 0 0,1 1 0,0-1 0,-1 0 0,1 1 0,0-1 0,-3 0 0,-3-2 6,0 1 0,0 1 0,0-1 1,0 1-1,0 0 0,-14 1 0,5 1-12,0 2 0,1-1 0,-1 2-1,1 0 1,0 1 0,0 0 0,1 1 0,-16 9 0,-11 8-4,-51 39 0,59-35 75,1 1 0,2 2-1,1 0 1,2 2 0,1 2 0,-41 67 0,58-87-31,1 0 0,1 1-1,0 0 1,1 0 0,1 0 0,0 1 0,1-1 0,1 1 0,1 0 0,-2 25 0,4-32-19,1 1 0,-1-1 1,2 0-1,-1 1 0,1-1 0,1 0 0,-1 0 1,2 0-1,-1 0 0,1-1 0,1 1 0,-1-1 0,1 0 1,1 0-1,-1-1 0,2 1 0,-1-1 0,1-1 1,8 8-1,0-4-55,0 0 1,1-1 0,0 0-1,0-2 1,1 0 0,0-1 0,0 0-1,0-2 1,1 0 0,0-1-1,0 0 1,19-1 0,1-1-114,0-2 0,0-1 0,0-2 1,64-16-1,-49 6 46,-2-3 1,1-3-1,-2-1 1,-1-3-1,-1-2 1,81-57-1,-73 40 55,-2-2 0,-2-3-1,-2-1 1,80-103-1,-109 122 123,-9 12 19,0 2 0,1 0 1,1 0-1,0 1 0,21-16 1,-35 31-71,0-1 0,1 1 1,-1 0-1,1 0 1,-1-1-1,0 1 1,1 0-1,-1 0 1,1 0-1,-1-1 1,1 1-1,-1 0 1,1 0-1,-1 0 0,1 0 1,-1 0-1,1 0 1,-1 0-1,1 0 1,-1 0-1,1 0 1,-1 0-1,1 0 1,-1 0-1,0 1 1,1-1-1,-1 0 0,1 0 1,-1 0-1,1 1 1,-1-1-1,0 0 1,1 1-1,-1-1 1,0 0-1,1 1 1,-1-1-1,0 0 1,1 1-1,9 27 584,-4 38 111,-6-65-708,-3 127 955,1-87-733,1-33-206,0 1 1,1-1-1,-1 0 1,2 0-1,-1 0 1,1 0-1,1 0 1,2 9-1,0-3-393,2 4-294,16 34 0,-1-22-2954,-18-27 2467,0 0 0,0 0 0,0-1 0,0 1 0,1-1 0,6 3 0,11 6-9548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10.3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52 10161,'-9'-23'3016,"15"9"-1896,0-1 212,13 30-3464,20 8-1776,-5-3-2697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11.1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105 227 6221,'-2'0'140,"1"1"1,-1-1 0,1 0 0,-1 1 0,1-1 0,-1 0 0,1 0-1,-1 0 1,1 0 0,-1 0 0,1-1 0,-1 1 0,1 0 0,-3-2 0,3 2 23,0-1 0,1 0 0,-1 0 0,0 0 0,1 0 0,-1 0 0,1 0 0,-1 0 0,1 0 0,0 0 0,-1 0 0,1-1 1,0 1-1,0 0 0,0-9 11417,0 7-11280,-1 0-216,1 1 0,-1 0-1,1 0 1,0-1 0,0 1-1,0-1 1,0 1 0,0 0-1,1 0 1,-1-1 0,1 1-1,-1 0 1,1-1-1,0 1 1,0 0 0,0 0-1,0 0 1,0 0 0,1 0-1,-1 0 1,1 0 0,-1 1-1,4-4 1,-3 3-42,29-11 53,-4-1-59,-25 12 44,1 1-1,0-3-31,1 2 1,0-1 0,0 0 0,0 1 0,1-1 0,-1 1-1,1 1 1,-1-1 0,1 0 0,5 0 0,-7 1 248,-22-2-249,9 0 59,1-1-1,1 1 1,-1-2-1,0 1 1,1-1 0,0-1-1,0 1 1,1-1-1,-14-14 1,15 14 42,4 4 2,-9-5-22,11 6-126,-1 1 1,1 0-1,0-1 0,0 1 0,-1 0 1,1-1-1,0 1 0,-1 0 0,1 0 0,0 0 1,-1-1-1,1 1 0,0 0 0,-1 0 1,1 0-1,0 0 0,-1 0 0,1 0 0,-1-1 1,1 1-1,0 0 0,-1 0 0,1 0 1,0 0-1,-1 1 0,1-1 0,-1 0 0,1 0 1,0 0-1,-1 0 0,1 0 0,-1 1 1,-17 93-53,-8 57 144,8 62-8,17-194-37,2 1 0,5 33 1,-5-52-39,-1 1 0,0-1 0,0 1 1,1 0-1,-1-1 0,1 1 0,0-1 1,-1 1-1,1-1 0,0 0 0,0 1 1,0-1-1,0 0 0,0 1 0,0-1 1,0 0-1,0 0 0,0 0 0,1 0 1,-1 0-1,0 0 0,1 0 0,-1 0 1,1-1-1,-1 1 0,1-1 0,-1 1 1,1-1-1,-1 1 0,1-1 0,-1 0 1,1 0-1,0 0 0,-1 0 0,1 0 1,0 0-1,-1 0 0,1 0 0,2-1 1,6-2 28,0 0 1,0 0 0,-1-1-1,18-10 1,-21 11-22,22-13 73,0-1 0,-2-1 0,43-38 0,62-74 48,-9 8-44,-31 40-75,-89 81-12,0 0 1,0 0-1,0 0 1,0 0-1,0 0 1,0 0-1,1 0 0,-1 1 1,0-1-1,0 1 1,0 0-1,1-1 1,-1 1-1,0 0 0,1 0 1,-1 1-1,0-1 1,0 0-1,0 1 1,1-1-1,-1 1 0,0 0 1,0 0-1,0 0 1,0 0-1,0 0 1,0 0-1,0 0 0,0 1 1,2 1-1,0 1 22,1 1 0,-1-1 0,1 1 0,-1 0 0,0 0 1,-1 0-1,0 0 0,1 1 0,2 7 0,4 18 139,10 50 0,-1-1-88,-4-30-949,3 0 0,29 60-1,-28-75-3145,44 62 0,-33-59-2324,-4-5-4123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11.9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1120 7145,'1'-3'1844,"1"-1"-1316,0-1 0,0 1-1,0 0 1,0-1 0,1 1-1,0 0 1,0 1-1,5-6 1,-2 1-87,0 0 1,0 0-1,0-1 1,-2 0-1,1 0 1,-1 0-1,0 0 1,-1-1-1,3-10 1,9-22 580,5-4-586,-2-1 0,-2-1-1,-2-1 1,-3 0 0,-1-1-1,-3 0 1,1-54 0,-2-326 1553,-7 412-1835,1 12-26,0 1 1,0-1 0,0 0-1,1 1 1,1-9 0,-13 68 351,2 0 1,2 1 0,1 59 0,2-30-187,-84 1096 1238,84-1132-1559,-11 219-765,15-229 610,2 0 1,2-1-1,1 1 0,21 72 1,-23-101 46,0-1 0,1 0 0,-1 1-1,2-1 1,-1-1 0,1 1 0,0 0 0,1-1 0,0 0 0,0-1 0,13 11 0,-16-14 56,1 0 0,0-1 0,0 0 0,0 0 1,1 0-1,-1 0 0,0 0 0,1-1 0,-1 0 0,1 0 1,0 0-1,-1-1 0,1 1 0,0-1 0,-1 0 1,1-1-1,0 1 0,-1-1 0,1 0 0,-1 0 0,1 0 1,-1-1-1,1 1 0,4-4 0,-2 2 10,0-1 0,-1 1 0,1-2 0,-1 1-1,0-1 1,0 0 0,0 0 0,-1 0 0,0-1 0,0 0 0,0 0-1,-1-1 1,0 1 0,0-1 0,0 0 0,-1 0 0,0 0 0,0 0-1,-1 0 1,0-1 0,-1 1 0,1-1 0,0-14 0,-2 6 31,-1-1 1,0 1 0,-1 0 0,-1 0-1,-1 0 1,0 0 0,-1 1-1,0-1 1,-1 1 0,-11-18 0,-28-46 108,22 42 27,2 0 1,1-2-1,-27-81 0,43 109-88,1 0 0,1-1 0,0 0 0,1 1 0,0-1 0,1 0 0,0 0 0,1 1 0,0-1 0,1 0 0,0 1 0,1-1 0,0 1 0,1 0 0,0 0 0,1 0 0,0 0 0,1 1 0,8-13 0,-1 7-12,0 0-1,1 2 1,0 0-1,2 0 0,-1 1 1,32-19-1,-5 7-6,75-31 0,-98 47-2,1 2 0,0 0 1,1 1-1,-1 2 0,1 0 0,0 1 0,36-1 0,-45 4 21,-1 1 1,1 0 0,-1 1 0,0 0-1,1 1 1,-1 0 0,0 1-1,-1 0 1,1 1 0,-1 0-1,0 1 1,0 0 0,0 0-1,-1 1 1,14 13 0,-11-7 33,0 1 0,-1 0 0,0 0 1,-2 1-1,0 0 0,0 1 0,-1 0 1,6 18-1,4 21 135,12 66 1,15 42 87,-38-142-259,-3-7 26,1 0 0,0 0-1,1-1 1,10 17 0,-15-29-29,0 1 0,0 0 0,0 0 0,0-1 1,0 1-1,1-1 0,-1 1 0,0-1 0,1 1 0,0-1 1,-1 0-1,1 0 0,0 0 0,-1 0 0,1 0 0,0 0 1,0 0-1,0-1 0,0 1 0,0-1 0,0 1 1,0-1-1,0 0 0,0 1 0,0-1 0,0 0 0,0-1 1,0 1-1,0 0 0,0 0 0,0-1 0,0 0 0,0 1 1,0-1-1,-1 0 0,1 0 0,3-1 0,0-2 0,0 1-1,0-1 1,0 0 0,-1 0-1,0 0 1,1-1 0,-2 0-1,1 1 1,0-1 0,-1-1-1,0 1 1,0 0-1,-1-1 1,1 1 0,-1-1-1,-1 0 1,1 0 0,-1 0-1,0 0 1,1-9 0,0-17-84,-1-1 1,-1 1 0,-2 0 0,-1 0 0,-2 0 0,-1 0 0,-1 1 0,-20-53 0,-10-10-1540,8 27-2632,20 49-1362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12.2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12925,'2'1'1852,"48"40"2072,-29-25-3020,33 33 0,-34-27-625,-1 1 0,0 1 1,-2 0-1,0 2 0,18 39 1,-18-30-147,-1 0 1,-2 1 0,-1 1 0,-3 0 0,9 49-1,3 113 2943,-24-216-2926,2 1 0,0 0 0,1-1 1,0 1-1,2-1 0,0 1 0,0 0 0,2 0 0,0 1 0,0-1 0,14-23 1,7-12-738,3 2 0,2 1 1,49-59-1,-52 75-1365,51-44-1,-52 53-835,0 2 0,41-24 0,9 4-7477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28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 9317,'-10'20'1265,"3"-6"773,0 0 1,-6 21-1,13-32-1867,-1 1 0,1 0 1,0-1-1,0 1 0,0-1 0,0 1 0,1-1 1,0 1-1,-1-1 0,1 1 0,1-1 0,-1 0 1,0 1-1,1-1 0,-1 0 0,5 5 0,2 4 174,1 0 0,1-1-1,15 14 1,141 115 1506,37 34-1069,-189-161-727,15 15 31,-1 1-1,-1 1 1,30 44 0,-51-66-80,0 1 0,-1 0 0,-1 1 0,1-1-1,-1 1 1,-1 0 0,0 0 0,0 0 0,-1 0 0,0 1 0,-1-1 0,0 1-1,-1-1 1,0 1 0,0-1 0,-1 1 0,-5 20 0,1-17 5,0 0 0,-1 0 0,0 0 0,-2-1 0,1 0 1,-1 0-1,-1-1 0,0 0 0,-17 15 0,-7 5-21,-66 46 0,30-25-130,20-16-122,24-20-785,-42 42-1,63-55 367,1 1 1,-1-1-1,1 1 0,0 0 0,-4 10 0,1-3-1844,6-8-2252,8 3-2569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13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233 329 8153,'2'-36'2357,"-1"29"4923,-4 8-6109,-2 0-869,-1 1 0,1 0 1,0 0-1,0 0 0,0 1 0,0 0 0,0 0 0,1 0 1,-1 0-1,1 1 0,0 0 0,-7 8 0,-5 7 535,-21 35 0,25-37-445,-2 6-131,1 1 0,1 0 1,1 1-1,1 0 0,2 0 0,-10 45 0,13-47-178,2-1 0,0 1-1,2 0 1,0 0 0,2 0 0,0 0-1,2-1 1,6 28 0,-4-30-101,1 0 1,1 0-1,0-1 0,2 0 1,0 0-1,1-1 0,13 18 1,-18-30-35,0 1 0,1-1 0,0 0 0,0-1 0,0 0 0,1 1 0,-1-2 0,1 1 0,0-1 0,1 0 0,-1-1 0,1 0 0,-1 0 0,1 0 0,0-1 0,0 0 0,0-1 0,0 0 0,1 0 0,14-1 0,-5-2-29,-1 0 0,1-2 0,-1 0 0,1-1 1,-1-1-1,-1 0 0,1-1 0,-1-1 0,0-1 0,-1 0 0,0-1 0,0 0 0,-1-1 1,14-15-1,4-6-20,-2-1 1,-1-1-1,-1-1 1,34-59 0,1-28-16,-17 31-94,-45 89 210,-3 6-62,-4 7 57,0 0 0,1 1 0,0 0 0,1 0 0,1 1 1,0-1-1,0 1 0,1-1 0,1 1 0,0 0 1,1 0-1,3 24 0,-3-31 16,1-1 1,-1 0-1,1 0 1,0 0-1,1 0 1,-1 0-1,1 0 0,0 0 1,1-1-1,2 6 1,-3-8-12,0 0 0,1 0 0,-1 0 0,0 0 0,1-1 0,-1 1 0,1-1 0,0 0 0,-1 0 0,1 0 1,0 0-1,0 0 0,0 0 0,0-1 0,0 0 0,0 1 0,-1-1 0,1 0 0,0 0 0,5-1 0,11-1 5,1-1 1,-1-1-1,0 0 0,0-2 0,0 0 0,33-16 0,106-67-82,-147 84 74,0 0 0,1 1 0,0 0 0,0 1 0,16-2 0,-26 5 8,1-1-16,0 1 6,8-3 15,0 0 1,0-1 0,-1 0 0,16-8-1,20-9 13,-40 20-23,0-1 0,1 2 0,-1-1 0,0 1 0,0 0 0,0 0 0,1 1 0,9 2 1,-3-1 54,-3-1-61,29 5-84,1-1-1,-1-2 0,1-2 1,75-8-1,-98 4 37,-6 2 37,0-1 1,-1 0-1,0-1 1,1 0-1,11-5 1,-19 6 34,12 3 42,1 1 0,-1 1 1,0 0-1,26 8 0,-28-6-61,1-1 0,0-1 0,0 0 1,0-1-1,0 0 0,17-1 0,3-4-13,0-2 0,0-1-1,35-11 1,-53 12 1,-1 0 0,1 1 0,0 1 0,0 1 0,0 0 0,19 1 0,83 6 32,-1-4 1,128-17-1,-222 11-13,1 0 1,-1-2-1,0-1 1,-1 0-1,0-2 0,0 0 1,-1-2-1,0 0 1,-1-2-1,-1 0 0,32-30 1,-3-4-13,-1-3 1,74-104 0,-82 91 101,-30 47 201,1 0 0,1 1 0,0 0 0,25-25 0,-34 38 94,-16 22 473,-12 19-474,1 0 0,2 2 1,2 0-1,-17 49 0,31-69-893,2 1-1,0 0 1,1 0-1,1 0 1,1 1-1,2 37 1,0-52-30,1 0-1,0 0 1,0 1 0,1-1 0,0 0-1,0 0 1,1 0 0,3 7-1,-2-8-861,0 1 0,0-1 0,0 0 1,9 9-1,21 17-9100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13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47 12369,'1'1'126,"0"-1"-1,1 1 0,-1-1 1,0 0-1,0 0 1,0 1-1,0-1 0,1 0 1,-1 0-1,0 0 1,0 0-1,0 0 0,0-1 1,1 1-1,-1 0 1,0 0-1,0-1 0,0 1 1,0-1-1,0 1 1,0-1-1,0 0 0,0 1 1,0-1-1,0 0 1,0 1-1,0-1 0,0 0 1,-1 0-1,1 0 1,0 0-1,0 0 0,0-1 1,0 0 19,1 0-1,0 0 1,-1 0 0,1 0 0,0 0-1,0 1 1,0-1 0,1 1 0,-1-1 0,0 1-1,1 0 1,-1 0 0,0 0 0,4-1-1,20-2 201,1 1-1,-1 0 0,1 3 1,51 3-1,-22 0-554,181 4-2781,370 18-4870,-560-22 7750,96 6 313,-48-7 2692,6-10 4893,-98 8-7175,14-6-58,19-9-6184,-27 11 1220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14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92 13349,'9'-17'1900,"7"11"-295,0-5-321,-3-1-288,-7 1-212,3-1-168,14 4-144,-4-1-88,16 6-172,19 1-396,-7 7-488,14 12-632,5 6-516,1 6-537,0 5-2071,-7 15-3425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14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45 132 11969,'-13'17'3732,"-3"-22"-2003,1-4 1811,27-2-2972,1-1-340,16-2-572,18-9-860,1 0-1140,15-3-2973,14 1-4256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15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74 284 13261,'-54'-57'2452,"44"45"253,4-5-441,3 0-328,12-3-340,14-9-304,18 6-276,13 1-231,22 2-201,16-1-252,26 4-456,15 6-757,13-1-331,10 10-564,2 2-452,11-3-424,-4 6-3109,-3 2-4844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16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0 12921,'0'0'2016,"0"4"-156,-6 23 386,-1 0 0,-19 47 0,-4 11-313,4 20-795,5 2 0,-10 158 0,28-196-1771,10 100 0,18 55-3409,-19-181 2847,-5-29 738,1 11-1462,2-1-1,0 0 1,1 0 0,16 45 0,-11-48-2752,20 31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16.5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1 156 9721,'2'-8'280,"3"-11"1029,2-1-1,12-27 0,-16 43-1062,1 0 0,-1 0 0,1 1 0,0-1 0,0 1 0,0 0 0,0 0 0,0 1 0,1-1 0,-1 1-1,1 0 1,0 0 0,-1 0 0,1 1 0,9-2 0,-6 1 45,10-3-21,-1 2-1,1 0 1,-1 1-1,1 1 1,0 1 0,0 0-1,26 4 1,-11 1-39,-1 2 1,0 1 0,33 13-1,-41-12-156,-1 1 0,0 2 0,-1 0 0,0 1 0,-1 1 0,-1 1 0,0 1 0,-1 1 0,0 0 0,-2 2 0,0 0 0,16 24 0,-15-15-41,-1 0 0,-2 1 0,-1 1 0,-1 0 0,-2 1 0,0 1 0,-3 0-1,10 62 1,-8 21-153,-11 226-1,1-309-36,1-1 0,1 0-1,2 1 1,1-2 0,16 55 0,-6-39-183,3-1 0,2-2 0,26 45 0,-29-56 132,-1 0-1,16 50 1,-30-75 191,0 0 1,0 1-1,-1 0 0,0-1 0,0 1 0,-1 0 1,0-1-1,0 1 0,-1 0 0,0-1 0,0 1 1,-1 0-1,0-1 0,0 0 0,-1 1 0,0-1 1,0 0-1,-1 0 0,0-1 0,0 1 0,0-1 1,-1 0-1,0 0 0,-7 7 0,-11 8 3,-1-1-1,0 0 1,-1-2 0,-39 21-1,55-34 6,-175 100 100,-129 82 96,297-176-204,0 1 0,1 0 0,-19 22 0,33-33-23,0-1 0,0 1 0,1 0 1,-1 0-1,0 0 0,1 1 0,-1-1 0,0 0 0,1 0 0,0 0 0,-1 0 0,1 1 1,0-1-1,-1 0 0,1 0 0,0 1 0,0-1 0,0 0 0,0 0 0,0 1 0,0-1 1,1 0-1,-1 0 0,0 0 0,1 1 0,-1-1 0,1 0 0,-1 0 0,1 0 1,-1 0-1,1 0 0,0 0 0,-1 0 0,2 1 0,1 1-114,0 0-1,-1-1 1,1 0 0,0 1-1,0-1 1,1 0 0,-1-1-1,0 1 1,6 1 0,7 1-719,-1-2 0,0 0 0,1-1 1,-1 0-1,31-4 0,-26 2-372,84-6-5510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17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544 443 11141,'-17'1'344,"-1"-1"224,0 2 0,-1 0 0,1 0-1,0 2 1,-22 7 0,20-4-43,0 1 0,0 0 0,1 1 0,0 2 0,0 0 0,1 0 0,1 2 0,0 0 0,1 1 0,-25 28 0,20-17-542,2 2 0,1 0 0,1 1 1,1 0-1,1 1 0,2 1 0,1 1 1,1-1-1,-11 56 0,20-76-193,0 0 0,1 0-1,0 0 1,1 0 0,0 0-1,1 0 1,2 17 0,-1-21 95,-1 0 1,1-1 0,0 1 0,0 0 0,1-1-1,0 0 1,0 1 0,0-1 0,0 0-1,1 0 1,0-1 0,0 1 0,7 5 0,-7-7 60,-1-1 0,1 0 0,0 0 0,0 0 0,0 0 0,0-1 0,0 0 0,1 1 0,-1-2 0,0 1 0,0 0 0,1-1 0,7 0 0,-4 0 3,1-1 0,-1 0 0,0 0 1,1-1-1,-1 0 0,9-4 0,14-8-66,51-31 0,-60 31 253,1 1 1,1 0-1,0 2 0,36-11 1,-30 15 75,0 1 0,1 2 0,53-1 0,90 13 526,26 0-331,-179-9-386,0-1 1,0-1-1,-1-1 0,0 0 1,1-2-1,-2 0 0,1-2 0,-1 0 1,0-1-1,0 0 0,-1-2 1,25-19-1,-21 12 76,-1-1 0,-1-1 0,-1-1 0,0-1 0,-2 0 0,-1-1 0,0-1 0,20-44 0,77-229 913,-14 32 102,-95 254-1025,1 0 1,1 1 0,-1 0-1,2 0 1,-1 0 0,1 1-1,14-15 1,-20 24-80,-1 0 0,0 0 0,0 0 0,0 0-1,0 0 1,0-1 0,0 1 0,1 0 0,-1 0 0,0 0 0,0 0-1,0 0 1,0 0 0,0 0 0,1 0 0,-1 0 0,0 0 0,0 0-1,0 0 1,0 0 0,1 0 0,-1 0 0,0 0 0,0 0 0,0 0 0,0 0-1,1 0 1,-1 0 0,0 0 0,0 0 0,0 0 0,0 0 0,1 0-1,-1 0 1,0 0 0,0 0 0,0 1 0,0-1 0,0 0 0,1 0 0,-1 0-1,0 0 1,0 0 0,0 0 0,0 1 0,0-1 0,0 0 0,0 0-1,6 5 120,0 1-1,-1-1 0,0 1 0,0 0 1,0 1-1,-1-1 0,0 1 0,0 0 1,0 0-1,-1 0 0,0 0 0,-1 1 1,0-1-1,0 1 0,1 13 0,0 10 327,-1 0 0,-5 54-1,1-37-92,-2 58 294,-3 230 850,9-250-1048,26 161-1,-23-223-394,0 0-1,1-1 1,2 0 0,0 0-1,17 31 1,-21-48-63,-1 0-1,1 0 1,0-1 0,0 0 0,1 0 0,0 0 0,0 0-1,0-1 1,0 0 0,10 6 0,-11-8-23,1 0 1,-1 0-1,1-1 0,-1 0 0,1 0 1,-1 0-1,1 0 0,-1-1 1,1 0-1,0 1 0,-1-2 1,1 1-1,0-1 0,-1 1 0,1-1 1,-1-1-1,6-1 0,-1-1-96,0 0-1,0-1 0,0 0 0,-1-1 1,0 1-1,0-2 0,0 1 0,-1-1 0,0 0 1,-1-1-1,1 1 0,8-16 0,0-1-233,-1-1 0,-1-1 0,11-32 0,-14 34 223,-2-1-1,-1 0 1,-1 0-1,-1-1 1,-1 1-1,-1-1 1,-1 0-1,-2 0 1,-1 0-1,0 0 1,-2 0-1,-1 0 1,-1 1-1,-12-35 1,15 54 59,-1 0 1,1 0-1,-1 0 0,-1 1 1,1-1-1,-1 1 0,0-1 1,0 1-1,0 0 0,-1 1 1,0-1-1,0 1 0,-6-4 1,7 6-153,1 0 0,0 0 1,-1 1-1,1 0 0,-1-1 1,1 1-1,-1 1 0,0-1 1,1 0-1,-1 1 0,0 0 1,0 0-1,1 0 0,-1 0 1,0 1-1,1-1 0,-1 1 1,0 0-1,1 0 0,-1 0 1,1 1-1,-1-1 0,-3 3 1,5-3-420,0 1 0,0-1-1,0 1 1,0 0 0,0 0 0,0-1 0,0 1 0,-3 5 0,-9 17-8783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17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145 154 10857,'-1'0'154,"0"0"0,0 0-1,-1 0 1,1 0 0,0 1 0,0-1-1,0 0 1,0 1 0,0-1 0,0 0 0,0 1-1,0-1 1,0 1 0,0 0 0,0-1-1,1 1 1,-1 0 0,0-1 0,0 1 0,0 0-1,1 0 1,-1 0 0,0 1 0,0 0 47,0 0-1,0 1 1,0-1 0,0 0 0,1 1 0,-1-1 0,1 1 0,0-1 0,0 1 0,0 3 0,0-1 0,1 1 1,0-1-1,0 0 1,0 1 0,0-1-1,1 0 1,0 0-1,0 0 1,1 0-1,5 8 1,1-3-68,0 0-1,1-1 1,0-1 0,0 1 0,1-2-1,0 1 1,0-2 0,1 1-1,0-2 1,14 6 0,0-2-62,0-1 1,0-2 0,1 0 0,30 1-1,-46-6-54,1-1 1,-1 0-1,1 0 0,-1-1 1,1-1-1,-1 0 0,1 0 0,-1-1 1,0-1-1,0 0 0,20-10 0,-23 9 14,-1 0 0,1 0 0,-1-1 0,-1 0-1,1 0 1,-1 0 0,0-1 0,0 0 0,0 0-1,-1 0 1,0-1 0,-1 0 0,0 0 0,0 0 0,5-16-1,56-209 1793,-64 233-1786,0 1-1,0 0 1,0-1 0,-1 1 0,1 0-1,0 0 1,0-1 0,-1 1 0,1 0 0,0 0-1,-1 0 1,1 0 0,-1 0 0,0 0 0,1 0-1,-1 0 1,1 1 0,9 31 324,-1 1 0,-2 0 0,-1 1 0,2 50 0,-1-13 81,48 571 1677,-54-533-1947,-4-1 0,-4 1 0,-42 201-1,24-210-294,-5-1 0,-4-2 1,-4-2-1,-4-1 0,-4-2 0,-5-2 0,-93 127 0,115-181-14,-1-1 0,-37 33 0,55-58 111,0 0 0,-1-1-1,0-1 1,0 0 0,-1-1 0,0 0 0,0-1 0,-1-1 0,-22 7 0,33-12 20,1 0 1,0 0 0,-1-1-1,1 1 1,0-1 0,-1 0 0,1 0-1,0 0 1,-1 0 0,1 0 0,0-1-1,-1 1 1,1-1 0,0 0 0,0 0-1,0-1 1,-1 1 0,1 0-1,0-1 1,1 0 0,-1 0 0,0 0-1,0 0 1,1 0 0,0 0 0,-1-1-1,1 1 1,0-1 0,0 0 0,-2-2-1,1-3-7,0 1 0,0-1-1,1 0 1,0 0-1,0 0 1,1 0 0,0 0-1,0 0 1,1 0 0,0 0-1,2-15 1,2-7-5,2 1 0,1 0 0,1 0-1,23-54 1,69-104-24,-34 85-8,4 2 0,164-176-1,-121 163-102,226-176 0,-206 193-661,195-106 1,-2 49-4751,-322 151 5242,17-5-1646,-20 7 1766,-1 0 0,1 0 0,0 0 0,-1 0 0,1 0 1,-1 0-1,1 1 0,-1-1 0,1 0 0,-1 0 0,1 0 0,-1 1 0,1-1 0,-1 0 0,1 0 0,-1 1 0,1-1 0,-1 1 0,1-1 0,-1 0 1,1 1-1,-1-1 0,0 1 0,1-1 0,-1 1 0,0-1 0,1 2 0,4 18-8324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17.8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485 1459 14697,'-257'-30'1930,"240"28"-1441,-1-1 1,1-1-1,0 0 1,0-1-1,-27-12 1,23 8 317,13 6-402,0 0 0,1-1 0,-1 0 0,1 0 0,0-1 0,0 0 0,-6-6 0,12 10-319,-1 0 0,1-1 0,0 1 0,0 0 0,1-1 0,-1 1 0,0-1 0,0 1 0,1-1 1,-1 1-1,1-1 0,-1 1 0,1-1 0,0 1 0,0-1 0,-1 0 0,1 1 0,1-3 0,-1 2-8,1-1-1,0 1 0,0-1 1,0 1-1,0-1 1,0 1-1,0 0 0,1 0 1,0-1-1,-1 1 1,1 0-1,0 0 0,0 0 1,4-2-1,5-6 108,1 2 1,1 0-1,-1 0 0,1 1 1,22-8-1,85-26 452,99-15 89,75-3-115,84 4-125,83 2-108,74 3-76,67 2-64,1334-71 22,4 25-401,-1721 84 144,360-20-21,-71-4 19,-75-4-13,-69-9-12,-71-3-2,-226 37 13,0-3 1,-1-3-1,116-51 1,-169 64 9,-1-1 0,1 0 0,-1-1 0,-1 0 0,0-1 0,0 0 1,12-13-1,-21 20 0,1-1 1,-1 0 0,0 0 0,0 0 0,0 0 0,-1 0-1,1-1 1,-1 1 0,0 0 0,0-1 0,0 1 0,0-1 0,0 1-1,-1-1 1,0 0 0,0 1 0,0-1 0,0 1 0,0-1-1,-1 1 1,1-1 0,-1 1 0,0-1 0,0 1 0,0-1-1,-1 1 1,1 0 0,-1 0 0,0-1 0,0 1 0,-3-3-1,-4-4-88,0 0 0,0 1 0,-1 0 0,0 1-1,0 0 1,-1 1 0,0 0 0,0 1 0,-1 0-1,0 0 1,0 1 0,-21-5 0,-6 0-681,1 2-1,-1 1 1,-41-1 0,37 6-936,-1 2-1,-81 10 1,-16 19-5924,33 4-3150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29.1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243 83 10897,'-18'-23'1184,"9"9"2099,-1 2-1,-20-22 2238,9 38-1686,19-3-3644,0-1-1,-1 1 1,1 0-1,0 1 1,0-1 0,0 0-1,0 1 1,0-1 0,1 1-1,-1-1 1,0 1 0,1 0-1,-1 0 1,1 0-1,0 0 1,-2 3 0,-15 37 915,15-34-889,-11 35-129,2 0 0,-7 50 1,1-7-128,5-15 40,4 1 0,-1 91 0,5-62 0,4-45-2646,5 28-7270,-2-51 5567,-1-11-8523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18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86 312 16285,'-69'-31'2625,"53"25"-697,19-14-308,13-6-320,12 3-272,23 1-308,35-7-828,25 0-508,29 1-732,28-9-1276,26 5-3545,25 4-5488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19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6 6325,'-16'0'1463,"-9"-3"4993,-12 0 2334,13 3-8763,-36 10 4162,50-6-3662,11-2-131,28 0 170,1327-7 1372,-1 1-3990,143-4-1108,-1237 13 1213,-258-5 940,-7 2-471,-12 3-356,-1 0 0,-21 3 0,-2 0-2629,-10 7-3621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19.6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25 621 13881,'-23'-4'2042,"22"3"-1902,1 0-1,0 1 0,0-1 0,0 0 0,0 0 0,0 1 0,0-1 0,0 0 0,0 1 0,0-1 1,0 0-1,0 1 0,0-1 0,1 0 0,-1 1 0,0-1 0,0 0 0,1 1 0,-1-1 1,0 0-1,1 1 0,-1-1 0,1 1 0,-1-1 0,2 0 0,-2 1 93,5-8 238,1 2-1,-1-1 0,1 1 0,1 0 0,-1 0 0,1 0 0,0 1 1,1 0-1,-1 1 0,16-8 0,7 0 155,52-13 0,-65 20-356,583-112 1500,-532 107-1703,1548-172-1252,-968 121 408,-546 51 442,0-4 1,130-36-1,-232 49 285,-1 0 0,1 0 0,-1 0 0,1-1 0,-1 1 0,1 0-1,-1 0 1,0 0 0,1 0 0,-1 0 0,0 0 0,0 0 0,0 0 0,0 1-1,0-1 1,-1-1 0,-3-1-113,-1 0 0,1 0 0,-1 0 0,0 1 0,0 0 0,0 0 0,0 0 0,0 1 0,0 0-1,-11-1 1,-72 2-3150,48 1 686,5 0-2658,17 1-3102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20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355 116 3836,'1'-4'345,"0"1"0,0 0 1,1 0-1,-1 0 0,1 0 0,0 0 0,0 0 0,0 1 0,0-1 0,1 1 0,-1-1 0,4-2 0,-3 3-214,-2 1 766,1-1 54,20-12 780,-20 12-804,-1 0-4,9-27 784,-9 26 150,-3 1-1459,0 0-372,1 0 1,-1 1 0,0-1-1,0 1 1,0-1-1,0 1 1,0 0 0,0 0-1,0 0 1,0 0-1,0 0 1,-1 0 0,1 1-1,0-1 1,-1 1 0,1 0-1,0-1 1,-1 1-1,1 0 1,0 0 0,-1 1-1,1-1 1,0 0 0,-1 1-1,1-1 1,0 1-1,-3 1 1,-20 6-23,1 0 1,0 2-1,1 1 0,0 0 0,0 2 1,2 1-1,-1 0 0,2 2 1,0 0-1,1 1 0,1 1 0,0 1 1,-26 37-1,40-49-107,-1 0 0,1 1-1,0 0 1,1 0 0,0 0 0,0 0-1,1 1 1,0-1 0,1 1 0,-1 0-1,1-1 1,1 1 0,0 0 0,0-1 0,3 13-1,-2-13-21,1-1 0,1 0 0,0 0 1,-1 0-1,2 0 0,-1-1 0,1 1 0,0-1 0,1 0 0,-1 0 0,1 0 0,1-1 0,-1 1 0,1-1 0,-1-1 1,1 1-1,14 7 0,-6-5-94,0 0-1,1-1 1,0-1 0,0 0 0,25 4 0,82 7-921,-19-4-58,-82-9-1151,38 3 1,-33-6-1067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21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677 1 5469,'-2'0'111,"0"0"0,0-1 0,0 1 0,0 0 0,0 0 0,0 0 0,0 1 0,0-1 0,1 0 0,-1 1 0,0-1 0,0 1 0,0 0 0,0 0 1,0-1-1,1 1 0,-1 0 0,0 1 0,1-1 0,-1 0 0,1 0 0,-3 3 0,2 0 372,-1 1-1,1 0 1,0 0-1,0 1 1,1-1 0,-1 0-1,0 11 1,1-8-167,1 1 0,1-1 0,-1 0 0,1 1 0,1-1 0,0 0 0,0 0 0,0 0 0,1 0 0,0 0 0,1-1 0,0 1 0,0-1 0,6 8 0,6 8 29,1-2 0,1 0 0,1-1 0,0-1 0,45 33 0,122 68 369,-80-63-321,176 69 0,124 13-8,9-4-236,-298-91-119,-105-37-30,-1-1 0,0 1 0,0 1-1,11 10 1,-16-12 7,0 0-1,0 0 0,0 0 1,-1 1-1,0-1 0,0 1 1,0 1-1,-1-1 0,0 1 1,-1-1-1,0 1 0,0 0 1,-1 0-1,0 1 1,0-1-1,-1 0 0,0 1 1,0-1-1,-1 1 0,0-1 1,0 1-1,-1-1 0,-1 0 1,-3 17-1,-3 1 31,-2-1 0,0 0 1,-1 0-1,-2-1 0,0-1 0,-29 37 1,-16 15 50,-4-3 1,-4-2 0,-78 64-1,-241 173 116,266-217-168,-3 5-24,-444 350-909,42 43-2333,476-439 2116,3 2 0,3 2-1,1 2 1,-52 95-1,88-142 583,2 0-1,-1 1 0,1-1 0,0 1 0,0 0 0,-1 14 0,4-13-540,0-1-1,0 1 1,1-1-1,4 18 1,-5-27 1070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21.7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20 272 6593,'-10'3'1768,"1"-20"116,18 5-216,-2 1 2708,-1-9-3315,-3 0-213,0 3-200,4 3-256,9-9-128,9-9-592,-3 1-1264,7 2-137,12 9-2899,10-8-3613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23.1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25 340 6989,'-19'-32'14988,"13"61"-14268,8-19-834,2 6 561,-3-15-436,-1-1 1,1 0-1,-1 0 0,1 0 0,-1 1 0,1-1 1,-1 0-1,1 0 0,-1 0 0,1 0 0,-1 0 1,1 0-1,-1 0 0,1 0 0,0 0 0,-1 0 1,1 0-1,-1-1 0,1 1 0,-1 0 0,1 0 1,-1 0-1,1-1 0,-1 1 0,1 0 0,-1-1 1,0 1-1,1 0 0,-1-1 0,1 0 0,1 0 8,1-1-1,-1 0 1,0-1-1,0 1 0,0 0 1,0-1-1,0 1 1,-1-1-1,1 1 0,-1-1 1,0 0-1,0 1 0,2-7 1,-1 5-35,-1 1 511,3-7-433,3-4 2839,-5 15-2866,-1-1-1,0 1 1,0 0 0,0 0-1,1 0 1,-1 0-1,0 0 1,0 0 0,0 0-1,-1 0 1,1 0-1,0 0 1,0 0 0,0 1-1,-1-1 1,1 0-1,-1 1 1,1-1-1,0 3 1,-2-1 42,1 0-1,-1 0 0,1 0 1,-1 0-1,0-1 1,0 1-1,0 0 1,-2 3-1,-6 15 175,2-3-60,1 0 1,1 1-1,0 0 1,1 0-1,2 1 0,-2 34 1,4-47-176,0-1 1,1 1 0,0-1-1,0 1 1,1-1 0,-1 0 0,1 0-1,1 0 1,-1 0 0,1 0-1,0 0 1,0-1 0,1 1-1,0-1 1,-1 0 0,2 0-1,-1 0 1,1-1 0,0 1-1,0-1 1,0 0 0,0-1-1,1 1 1,6 3 0,11 2-50,1 0 1,0-1-1,0-1 1,0-1-1,1-1 1,0-2-1,0 0 1,0-2-1,0 0 1,0-2-1,0-1 1,0-1-1,-1-1 1,1-1-1,37-12 1,-51 12-7,0 0 1,0-1 0,-1 0 0,0-1 0,0 0-1,0 0 1,-1-1 0,0 0 0,-1-1-1,1 0 1,-2 0 0,1-1 0,-1 0-1,-1 0 1,0 0 0,0-1 0,-1 0-1,-1 0 1,0-1 0,4-18 0,-4 11-36,0 0 0,-2 0 0,0-1 0,-2 1 0,0-1 0,-1 1 0,-1 0 0,0-1 0,-2 1 0,0 0 0,-2 0 0,-7-19 0,-3 2-450,-2 1 0,-43-64 0,35 61-714,24 36 885,25-3-320,-8 4 470,-1 0-1,1 0 0,0 2 0,28 3 1,18 2-212,470 6-1647,-479-7 700,0 1 0,70 19-1,-45-16-604,-74-9 1847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33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5228 652 3516,'-24'12'780,"19"-10"-34,4-6-527,0 0 0,0 0 0,0 0 1,-1 0-1,0 0 0,1 0 0,-1 0 0,-1 1 0,1-1 1,-1 1-1,1-1 0,-1 1 0,-4-4 0,-10-14 774,7 4-608,-2 1 1,0 0-1,-1 1 1,0 0-1,-29-24 1,-1 4 3,19 15-168,-1 0-1,-33-19 0,-54-19-150,-2 4-1,-2 6 0,-2 5 1,-3 5-1,0 5 1,-2 5-1,-1 6 0,-215-10 1,192 32-81,-214 26 0,264-15 91,0 5 0,0 3 0,2 5 0,0 4 0,2 4 0,2 4 0,-132 73 0,-44 54 1066,-308 249 1,177-71 824,295-238-1101,-144 185 1,154-162-450,6 4 0,5 4 0,6 3 0,7 3-1,-64 181 1,113-261-273,2 1-1,2 0 1,-11 108 0,24-141-94,2 0 1,2 1-1,0-1 1,2 0 0,1 0-1,1 0 1,1-1-1,2 0 1,0 0 0,22 44-1,-13-39-27,1-2 1,1 0-1,2-2 0,1 0 1,49 49-1,-35-46 9,1 0 1,1-3-1,78 44 0,-27-28-2,3-4 0,1-4 0,165 40 1,-7-20-24,264 24 0,264-11-7,-723-65-15,1028 65-114,-509-35 79,1135 69-156,-198-52 79,-856-78 50,-536 14 45,-1-6 0,-1-4 0,162-56-1,-232 62 12,-1-3 0,0-2-1,-2-1 1,0-3-1,-2-2 1,-1-1-1,45-42 1,-64 50 4,-1-1 1,-1 0-1,-1-2 0,-1-1 0,-1 0 1,-1-2-1,-2 1 0,-1-2 1,0 0-1,-3-1 0,0 0 1,-2-1-1,7-32 0,-11 19-6,-1 0 0,-2 1 0,-2-1 0,-1 0 0,-3 0 1,-17-81-1,0 42 1,-3 2 0,-54-122 0,11 62 10,-5 3-1,-97-136 1,-216-230-11,298 402 10,-4 5 0,-193-157 1,213 199-9,-3 4 0,-2 3 1,-1 4-1,-3 2 1,-105-36-1,67 39-498,-1 5 1,-2 5-1,-209-21 0,-23 32-2656,-1 30-3320,132 6-1340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33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330 0 11429,'-1'21'868,"-1"-1"-1,-1 1 1,0-1-1,-2 0 0,0 0 1,-2-1-1,0 1 1,-16 29-1,-64 182 2544,50-125-2818,-60 204-1752,67-175-2163,17-71 35,5-13-1625,6 0-2664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34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11309,'5'16'1094,"1"0"1,1-1-1,0 1 1,1-1-1,0-1 0,21 27 1,10-2-368,1-2 1,2-2-1,59 38 1,-29-21-371,30 22-120,124 68 0,-179-117-517,1-2 1,0-2-1,2-2 1,0-2-1,75 15 1,-109-29 158,0-1 1,0 0 0,1-1-1,-1-1 1,0 0-1,1-1 1,26-6-1,-35 5 73,1-1-1,-1 0 0,0 0 1,0-1-1,-1 0 0,1-1 1,-1 1-1,0-1 0,0-1 1,-1 1-1,1-1 0,-1 0 1,-1-1-1,1 0 0,-1 1 1,5-10-1,1-4 0,0 0 0,-2-1-1,0-1 1,-1 0 0,-2 0 0,6-28 0,-3-7 259,3-76 0,-10 77 1361,-10-110 0,7 166-1501,-1 1 0,1-1 0,0 1 1,-1 0-1,1 0 0,0 0 0,0-1 1,0 1-1,0 0 0,0 0 0,0 0 1,0 1-1,-1 1 0,-6 9 48,1 0-1,1 1 1,0 0 0,0 0-1,2 1 1,-1-1 0,2 1-1,-3 19 1,-7 119-578,12-130 265,0 26-1280,8 61 1,5-4-3887,-8-70 2259,8 45-6350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29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62 6825,'36'-13'767,"75"-22"2353,-91 30-2402,1 2 0,-1 0 0,0 1-1,1 1 1,-1 1 0,1 1 0,32 5-1,-41-4-486,0 1-1,0 0 1,0 1 0,0 0-1,0 1 1,-1 0-1,0 1 1,0 0-1,0 0 1,-1 2-1,0-1 1,-1 1-1,16 15 1,-16-11-148,0 0 1,0 0 0,-2 0-1,1 1 1,-1 0 0,-1 1-1,0-1 1,-1 1-1,-1 1 1,0-1 0,-1 0-1,0 1 1,-1 0 0,-1-1-1,-1 1 1,0 0 0,0 0-1,-2 0 1,1-1-1,-2 1 1,0-1 0,-7 20-1,-3 3-19,-2-1-1,0 0 0,-3-1 1,-1-1-1,-1-1 0,-2 0 0,-36 39 1,15-24-17,-2-2 0,-2-2-1,-91 65 1,131-104-50,-12 9 12,-40 21 0,53-32 13,1-1 0,-1 1 0,1-1 0,-1-1 0,0 1 1,0-1-1,1 0 0,-1 0 0,0 0 0,0-1 0,0 0 0,0 0 0,-7-2 0,11 2-9,1 0-1,0-1 0,0 1 0,0 0 0,0-1 0,0 1 0,0 0 0,0-1 0,0 0 0,0 1 1,1-1-1,-1 1 0,0-1 0,0 0 0,0 0 0,1 0 0,-1 1 0,0-1 0,1 0 0,-1 0 1,1 0-1,-1 0 0,1 0 0,-1 0 0,1 0 0,0 0 0,-1 0 0,1 0 0,0 0 1,0 0-1,0-2 0,-1-1 27,1 2-12,1 0-1,0 0 1,0 0 0,0 0-1,0 1 1,0-1 0,0 0-1,0 1 1,1-1-1,-1 1 1,0-1 0,1 1-1,0 0 1,-1-1 0,1 1-1,0 0 1,-1 0 0,1 0-1,3-1 1,2 2 14,-1 0 1,1 0 0,-1 1-1,0 0 1,0 0 0,1 1-1,-1 0 1,6 2 0,-6-2-28,33 14 9,-1 2 0,-1 1 0,0 2 0,45 35 0,-45-31-186,147 85-2640,-58-44-5363,-120-62 7460,49 25-8559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34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196 310 7901,'21'-7'830,"-1"0"1,37-20-1,39-21 817,-61 31-1249,-1 0 0,36-26 0,-65 39-205,1-1-1,-1 0 1,0 0-1,0 0 1,0-1-1,-1 1 1,7-11-1,-10 14-123,0 1 0,0-1 0,0 0 0,0 1 0,-1-1 0,1 0 0,-1 0 0,1 0 0,-1 0 0,1 0 0,-1 1 0,0-1 0,0 0 0,0 0 0,0 0 0,0 0 0,0 0 0,-1 0 0,1 0 0,-1 0 0,1 0 0,-1 1 0,0-1 0,1 0 0,-1 0 0,0 1 0,0-1 1,0 0-1,-1 1 0,1-1 0,0 1 0,0 0 0,-3-2 0,-3-2 93,0 1 0,-1 0 0,0 1 0,0 0 0,0 0 1,0 0-1,0 1 0,0 0 0,-1 1 0,1 0 0,0 0 0,-1 1 1,1 0-1,-1 1 0,-10 1 0,-18 4 316,0 1-1,-39 13 1,52-12-265,1 0 0,0 2 0,0 0 0,-38 25 0,50-28-142,0 1 0,1 0 1,0 0-1,1 1 0,0 0 1,0 1-1,1 0 0,0 0 1,1 1-1,-12 22 0,17-28-54,0 1 0,0-1 1,1 1-1,0 0 0,0-1 0,0 1 0,1 0 0,0 0 0,0 0 1,0-1-1,1 1 0,0 0 0,0 0 0,0-1 0,1 1 1,0-1-1,0 1 0,0-1 0,0 0 0,1 1 0,0-1 0,0-1 1,1 1-1,6 7 0,1 0 11,0-1 0,2 1-1,-1-2 1,1 0 0,1 0 0,0-2 0,22 12 0,22 6-143,1-3 0,0-3 1,2-2-1,0-3 1,1-2-1,122 8 0,-153-20 60,-1-2-1,0 0 1,0-2-1,-1-2 1,1 0-1,29-10 1,-39 8 27,1 0 1,-1-1 0,-1-1 0,0-1 0,0-1-1,-1 0 1,0-2 0,-1 0 0,17-17 0,58-70-49,-80 86 119,-2 0 0,0-1 0,-1 0 0,-1-1 0,10-22 0,-17 33 581,-1 10-514,-3 25-61,1 1 0,2-1 0,1 1 0,1-1-1,2 1 1,1-1 0,1 0 0,1-1 0,21 51-1,-25-74-36,3 11-45,1-1 1,1 0-1,1 0 0,0-1 1,13 15-1,-20-27 23,0-1 1,0 1-1,0-1 0,1 0 0,-1 0 1,1 0-1,-1 0 0,1 0 0,0 0 0,0-1 1,0 1-1,0-1 0,0 0 0,0 0 1,0 0-1,0 0 0,0-1 0,0 1 1,0-1-1,1 0 0,-1 0 0,0 0 0,0 0 1,1 0-1,-1-1 0,0 0 0,0 1 1,0-1-1,0 0 0,0-1 0,0 1 1,0 0-1,0-1 0,0 0 0,3-2 0,5-4-3,-1 0 1,-1 0-1,1-1 0,-1-1 0,-1 1 0,0-1 0,0-1 0,11-19 0,57-121-57,14-24 766,-87 170-601,0 0 1,0 0-1,0 0 1,1 1-1,0-1 1,0 1-1,5-5 1,-8 8-54,1 1 1,-1-1-1,0 0 1,0 1 0,0-1-1,1 1 1,-1-1-1,0 1 1,1 0-1,-1-1 1,0 1-1,1 0 1,-1 0-1,1 0 1,-1 0-1,0 0 1,1 0 0,-1 0-1,1 1 1,-1-1-1,0 0 1,1 1-1,-1-1 1,0 1-1,0-1 1,1 1-1,-1 0 1,0 0 0,0-1-1,0 1 1,0 0-1,0 0 1,0 0-1,0 0 1,1 3-1,9 10 74,-1 1 1,-1 1-1,-1 0 0,0 0 0,10 30 0,0 0-429,-10-29-56,7 16-924,19 34 0,-1-22-2561,-27-40 2393,-1 1 1,1-1-1,0 0 1,12 8-1,16 5-7685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34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11801,'33'49'6317,"26"21"-4586,-16-20-1002,-2 2-308,-1 1-1,48 88 1,-76-118-373,0 1 0,-2 1 0,-1 0 0,-1 0 1,-1 1-1,-1 0 0,-1 0 0,-2 1 0,1 30 0,-4-27-22,-1-1 1,-2 0 0,-7 34-1,8-53-14,-1 0 0,0 1 0,-1-1-1,0 0 1,0-1 0,-1 1-1,0-1 1,-1 0 0,0 0 0,0-1-1,-14 15 1,18-21-3,1-1 0,-1 0 1,1 1-1,-1-1 0,1 0 0,-1 0 0,0 0 0,0 0 1,0 0-1,1-1 0,-1 1 0,0 0 0,0-1 0,0 0 1,0 1-1,0-1 0,0 0 0,0 0 0,0 0 1,0 0-1,0 0 0,0 0 0,0-1 0,0 1 0,0-1 1,0 0-1,0 1 0,0-1 0,0 0 0,1 0 0,-1 0 1,0 0-1,-2-2 0,0-1 12,-1 0 1,1-1-1,0 1 0,1-1 1,-1 0-1,1 0 0,0 0 1,0 0-1,-4-10 0,4 3 14,0 0-1,0 0 0,1 0 1,1 0-1,0 0 0,0-1 1,1 1-1,3-19 0,1 3-11,1 0 0,13-41 0,-6 33-208,2 0 0,1 2 0,2 0 0,1 0 0,1 2 0,37-47 0,-36 56-659,1 0-1,1 1 0,30-23 0,-31 29-709,1 1 0,0 1 0,1 1 0,28-11 0,18-2-6489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35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511 1133 7941,'-24'-10'3702,"22"9"-3469,0 0 0,0-1 0,-1 1 0,1 0 0,0 0 1,0 1-1,-1-1 0,1 0 0,0 1 0,-1 0 0,1-1 1,-1 1-1,1 0 0,-5 0 0,-8 5 113,1 0-1,-1 1 1,1 0-1,0 2 1,0-1 0,-16 13-1,25-16-246,-36 24-68,3 3 0,0 2 0,2 1-1,1 1 1,3 2 0,0 1 0,-28 47-1,58-82-66,0-1-1,1 1 1,-1 0-1,1 0 1,0-1-1,0 1 0,0 0 1,0 0-1,0 0 1,1 0-1,-1 5 1,1-7 24,0 0-1,0 1 1,0-1 0,0 0 0,1 0 0,-1 0 0,0 0 0,1 0-1,-1 0 1,1 0 0,-1-1 0,1 1 0,-1 0 0,1 0 0,0 0-1,-1 0 1,1-1 0,0 1 0,0 0 0,-1 0 0,1-1 0,2 2-1,0-1 4,0 0-1,1 0 0,-1-1 0,0 1 0,1 0 1,-1-1-1,1 0 0,-1 0 0,1 0 1,-1-1-1,1 1 0,-1-1 0,1 1 0,-1-1 1,0 0-1,1-1 0,4-1 0,30-17-88,36-24-1,31-17 221,-91 55 26,0 0 0,0 1 0,0 0 0,0 1 0,28-4 0,-36 7-43,0 1 1,0 0-1,1 1 1,-1 0-1,0 0 1,0 0-1,0 0 1,0 1-1,0 0 1,0 1-1,-1-1 0,1 1 1,-1 0-1,0 0 1,1 1-1,-1-1 1,-1 1-1,1 1 1,5 5-1,7 9 207,-1 0 0,-2 2 1,18 30-1,-22-36-169,-7-10-120,0 0 0,0-1 1,1 1-1,-1-1 0,1 0 0,0 0 1,0-1-1,1 1 0,-1-1 0,1 0 1,-1 0-1,1 0 0,0 0 0,0-1 1,0 0-1,1 0 0,-1-1 0,0 1 1,6 0-1,-4-2-19,-1 0 0,1 0 0,-1 0 0,0-1 0,1 0 0,-1 0 0,0-1 0,1 1 0,-1-1 0,0-1 0,-1 1 0,1-1 0,0 0 0,-1-1 0,1 1 0,6-6 0,14-16-4,0-1-1,-2-1 0,-1-1 0,-1-1 0,22-39 1,-18 24 2,-3 0-1,-2-2 1,19-59 0,32-150 21,6-179 15,5-15 963,-78 435-738,1 13 139,6 22 246,-8-12-635,12 30 332,-2 1 0,-2 0 0,12 71-1,5 18 85,108 287-49,-12-43-2535,-69-169-1652,-24-69-3559,-12-39-2758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35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40 13501,'-9'-40'9017,"28"60"-14701,3 3 723,-13-6-3928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36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279 70 8829,'31'-38'2571,"-24"30"-220,-7 7-2114,0 0 0,0 0-1,0 0 1,0 0-1,0 0 1,0 0 0,0 0-1,0 0 1,0 0 0,0-1-1,-1 1 1,1 0-1,0 0 1,-1 0 0,1 0-1,-1 0 1,1 0 0,-1 0-1,0 1 1,1-1-1,-2-1 1,1 1-114,0 1-1,0 1 0,1-1 1,-1 0-1,0 0 1,0 0-1,0 0 0,1 1 1,-1-1-1,0 0 1,1 0-1,-1 1 0,0-1 1,0 1-1,1-1 1,-1 1-1,1-1 0,-1 1 1,0-1-1,1 1 1,-1-1-1,0 2 1,-35 49 2320,32-45-1985,-28 47 941,3 1 0,-44 112 0,42-74-1151,-22 111-1,40-137-2319,3 0 0,-2 120 0,16-120-1806,5-24-1941,9 0-4650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36.5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22 11237,'-1'3'201,"-1"0"0,0-1 0,1 1 0,0 0 0,0 0 0,-1 1 0,2-1 0,-1 0 0,0 0 0,1 0 0,-1 0 0,1 1 0,0-1 0,0 0 0,1 0 0,-1 1 0,0-1 0,1 0 0,0 0 0,0 0 0,0 0 0,0 0 0,0 0 0,3 4 0,5 9 500,0-1 0,0-1 0,16 18 0,-23-29-577,25 28 650,1-1 0,62 51 0,75 40-38,-114-85-555,11 4-622,1-2 1,2-3-1,2-3 1,1-3-1,114 33 1,-162-56 229,1-1 1,0 0-1,0-2 0,0 0 1,0-2-1,0 0 0,40-4 1,-50 1 178,-1 0 0,1-1 0,-1 0 0,0 0 0,0-1 0,0 0 1,0-1-1,-1 0 0,0-1 0,0 0 0,-1 0 0,1-1 0,-1 0 0,-1-1 1,1 1-1,-1-1 0,8-13 0,8-18 325,-2 0 1,-2-2-1,-1 0 0,18-66 1,-19 40 1560,18-137 0,-29 160-740,-3 3 748,-7 32-877,-5 20-222,4 0-558,1-1 0,-1 1 1,2 0-1,0 0 0,-3 21 0,-5 40-150,2 0-1,3 118 0,9-137-720,5 110-3057,-6-53-1496,3-33-1072,11 0-3646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37.0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0 746 14049,'5'-2'323,"0"1"-1,-1-1 1,0 0-1,1 0 1,-1-1-1,0 1 1,0-1-1,0 0 0,0 0 1,-1 0-1,1 0 1,4-6-1,-1 2 333,0 0 0,0 0 0,12-7 0,-4 5-145,1 1 0,-1 1 0,1 0-1,26-6 1,74-14 838,-93 23-1190,300-73-114,-318 75-75,0 1 1,0-1-1,0 0 0,0 0 1,0-1-1,7-4 1,-11 6 27,-1 1 1,1-1-1,-1 1 1,0-1-1,1 1 1,-1-1-1,1 1 1,-1-1-1,0 1 1,1-1-1,-1 0 1,0 1-1,0-1 1,1 0-1,-1 1 1,0-1-1,0 1 1,0-1-1,0 0 1,0 1-1,0-1 1,0 0-1,0 0 1,0 1-1,0-1 1,0 1-1,-1-1 1,1 0 0,0 1-1,0-1 1,-1 0-1,1 1 1,0-1-1,-1 1 1,1-1-1,0 1 1,-1-1-1,1 1 1,-1-1-1,1 1 1,-1-1-1,1 1 1,-1-1-1,1 1 1,-1 0-1,0-1 1,1 1-1,-1 0 1,1 0-1,-1 0 1,-1-1-1,-8-4 51,0 0-1,0 1 0,-1 0 0,1 1 1,-1 0-1,0 0 0,0 1 0,0 1 1,-1 0-1,1 0 0,0 1 1,-16 2-1,-10 3 314,0 1 1,-51 14-1,66-14-202,0 1-1,1 1 1,-1 2 0,1-1-1,-30 21 1,44-26-117,1 1 0,-1 0 1,1 0-1,0 0 0,0 0 0,1 1 1,0 0-1,0 0 0,0 1 0,1 0 1,0-1-1,0 1 0,1 0 0,0 1 1,0-1-1,0 1 0,1-1 0,0 1 1,-1 14-1,3-15-24,1 0 0,0 0-1,0-1 1,0 1 0,1 0 0,0 0 0,1-1 0,-1 1 0,1-1-1,0 0 1,1 0 0,0 0 0,0 0 0,0 0 0,0-1 0,1 0-1,0 0 1,0 0 0,11 7 0,4 3-76,0-2 0,1-1 0,1 0 0,32 11 0,-2-3-475,1-2 1,1-3-1,0-2 1,99 10-1,-111-19 212,0-3-1,1-1 1,-1-2-1,0-2 1,0-2-1,80-22 0,-97 19 234,-1 0 0,0-1 0,-1-2 0,0 0 0,-1-2 0,-1 0 0,0-1-1,-1-2 1,0 0 0,25-29 0,-23 19 168,-2 0 0,0-1 0,-2-1 0,-1-1 0,-2-1 0,-1 0 0,15-47 0,-11 21 792,-2-1-1,-3 0 1,8-87-1,-15-25 2356,12 242-2069,-10-5-833,20 114-296,15 96-4334,-33-201 1621,-7-10-1582,-5-23-1640,-4 4-5110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37.4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71 12453,'1'-3'168,"0"-1"-1,-1 1 1,1 0-1,1 0 1,-1 0-1,0 0 1,1 0-1,-1 0 1,1 0 0,0 1-1,0-1 1,0 0-1,0 1 1,1 0-1,-1-1 1,1 1-1,-1 0 1,1 0-1,0 0 1,0 1-1,0-1 1,0 1 0,0 0-1,0-1 1,0 1-1,0 1 1,6-2-1,10-1 269,-1 1 0,1 1-1,36 1 1,-23 1-27,162 4 596,225 36-1,-405-39-952,0 2-1,0 0 0,20 9 0,-14-5 5,-17-8-61,17 0 75,-5 0-34,1 0 0,0 1 0,-1 1 0,1 0 0,-1 1 0,22 7 0,-34-9-21,0 1 0,0 0 1,-1 0-1,1 0 0,0 0 1,-1 0-1,1 1 0,-1-1 1,0 1-1,0-1 0,0 1 1,0 0-1,0 0 0,-1 0 1,1 0-1,-1 0 0,0 0 1,0 0-1,0 1 0,0-1 1,-1 0-1,1 1 0,-1-1 1,0 1-1,0 3 0,0 12 32,-1 0-1,-1 0 0,-5 24 0,4-27-25,-6 30 14,5-29-194,1 0 1,-2 35 0,-1-13-62,5-36 438,6-3-165,0-1-1,-1 0 0,1 0 1,0 0-1,-1 0 0,6-4 0,-2 2-4,-1 1 0,0-1 0,0 1-1,10-1 1,-11 2-38,18-1 15,-1-1 0,1-2-1,0 0 1,25-10 0,-44 14-21,0-1 1,-1 0 0,1 0 0,-1 0 0,1-1 0,-1 1 0,0-1 0,0 0 0,0-1 0,0 1 0,-1-1 0,1 1 0,-1-1 0,0 0 0,0 0 0,0 0 0,-1-1 0,1 1 0,-1-1-1,0 1 1,0-1 0,-1 0 0,0 0 0,1 0 0,-1 0 0,-1 0 0,1-5 0,-4-28 82,1 29-301,1 0 0,1 0 0,0 1 0,0-1-1,2-12 1,-2 19-17,1-1-1,-1 1 1,1 0-1,0 0 1,0-1-1,0 1 1,0 0 0,1 0-1,-1 0 1,0 0-1,1 0 1,-1 1-1,1-1 1,0 0-1,0 1 1,-1-1-1,1 1 1,0 0-1,0-1 1,1 1-1,-1 0 1,0 0-1,0 0 1,4 0-1,4-2-740,1 1 0,-1 0 0,1 1-1,-1 1 1,1-1 0,14 3 0,37 5-5176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37.7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181 242 10613,'-6'-2'650,"0"-1"0,0 1 0,0 0 0,0 0 0,-1 1 0,1 0 0,0 0 0,-1 0 1,1 1-1,0 0 0,-1 0 0,1 0 0,-1 1 0,1 0 0,0 0 0,-1 1 0,1 0 0,0 0 0,0 0 0,0 1 0,1 0 0,-8 5 0,10-5-427,0 1-1,0 0 1,0 0-1,1 0 1,-1 0-1,1 1 1,0-1-1,0 0 0,1 1 1,-1 0-1,1-1 1,0 1-1,0 0 1,0 7-1,0 6 190,1 1-1,2 20 0,0-19-130,1 0 0,1-1 0,10 33-1,2 5-218,-16-54-85,1 0 0,0-1 1,0 1-1,0-1 0,0 1 1,1-1-1,-1 1 0,1-1 1,-1 0-1,1 0 0,0 1 1,0-1-1,0 0 0,0-1 0,2 3 1,-3-4 14,0 0 0,-1 0 0,1 0 0,0 0 0,-1 0 0,1 0 0,0 0 0,-1 0 0,1-1 0,0 1 0,-1 0 0,1 0 0,-1-1 0,1 1 0,0 0 0,-1-1 1,1 1-1,-1 0 0,1-1 0,-1 1 0,1-1 0,-1 1 0,1-1 0,0 0 0,9-13-40,-7 1 31,0 0 1,-1 1-1,-1-1 0,0 0 1,-1 0-1,0 0 0,-1 0 1,-4-19-1,2 6 4,-3-20 35,-17-57 0,15 73-436,1 0 0,1-1 0,2 1-1,1-1 1,1-45 0,3 72 91,-1 1 1,1 0-1,-1 0 1,1 0-1,0 0 1,0 0-1,1 0 1,-1 0-1,1 0 1,-1 0-1,4-3 1,-5 6 144,1-1 1,-1 0-1,1 1 1,0-1-1,-1 0 1,1 1-1,0-1 1,0 1-1,0-1 1,-1 1-1,1 0 1,0-1-1,0 1 1,0 0-1,0 0 1,0-1-1,0 1 1,0 0-1,0 0 1,-1 0-1,1 0 0,0 0 1,0 0-1,0 0 1,0 1-1,0-1 1,0 0-1,0 0 1,0 1-1,-1-1 1,1 1-1,0-1 1,0 1-1,0-1 1,-1 1-1,1-1 1,0 1-1,-1-1 1,1 1-1,0 0 1,-1 0-1,1 1 1,10 8-5182,4 6-2901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38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0 123 7673,'23'-9'1418,"23"-7"4084,-43 15-5239,-1 1 0,1 0 0,-1-1 0,1 1 0,0 0 0,-1 0 0,1 0 0,-1 1 0,1-1 0,-1 0 0,1 1 0,-1 0 0,0 0-1,1-1 1,3 4 0,11 7-12,-1 1 0,-1 1-1,0 0 1,-1 1-1,0 1 1,-1 0 0,-1 0-1,0 2 1,-1-1-1,-1 2 1,-1-1 0,0 1-1,-1 0 1,9 35-1,-13-41-109,-1 0 1,0 1-1,0 0 0,0 16 0,-3-26 1521,8-22-1302,1 8-557,1-1-1,0 2 1,1-1 0,0 2-1,0-1 1,1 1 0,24-13-1,-13 7-253,30-19-1318,2 3-1,83-35 1,124-32-2175,-177 68 3190,80-25 2242,-165 55-1489,26-9 2046,-19 11-385,-14 9-402,-22 19 479,7-7-416,1 0 0,-26 38 1,36-43-1050,1 1-1,1 0 1,1 0 0,1 0 0,0 1 0,1 0 0,2 1 0,0-1 0,-2 39 0,5-53-346,1 0 0,0 1 0,1-1 0,0 0 1,-1 0-1,2 0 0,-1 0 0,1-1 0,0 1 1,0 0-1,0-1 0,1 1 0,0-1 1,0 1-1,1-1 0,-1-1 0,1 1 0,0 0 1,0-1-1,7 6 0,-7-7-23,1 0 1,-1 0-1,1-1 1,0 1-1,0-1 0,0 0 1,1 0-1,-1-1 0,0 1 1,0-1-1,1 0 1,-1-1-1,1 1 0,-1-1 1,1 0-1,-1-1 1,1 1-1,-1-1 0,0 0 1,1 0-1,-1-1 1,7-2-1,22-12-129,-26 12 231,0-1-1,0 1 1,1 1 0,-1-1 0,1 2-1,0-1 1,0 1 0,0 0-1,0 1 1,0 0 0,0 0-1,0 1 1,17 2 0,44 22-1396,-50-16-458,38 10 0,38 1-6551,-46-6 684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30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0 325 5372,'144'-44'6048,"-113"37"-5363,0-1 1,0-2-1,-1-1 0,0-1 1,32-19-1,-56 27-529,-1 0 0,1 0 0,-1 0 0,0-1 0,0 0 0,-1 0 0,1 0 0,-1 0 0,0-1 0,-1 0 0,1 0 0,-1 0 0,0 0 0,-1 0 0,3-9 0,-4 11-5,0 0 0,-1 0 0,1-1 0,-1 1 0,0 0 0,0-1-1,0 1 1,0-1 0,-1 1 0,0 0 0,0 0 0,0-1 0,-1 1 0,1 0 0,-1 0 0,0 0 0,0 0 0,0 1 0,0-1 0,-1 0 0,0 1 0,0 0 0,-5-6 0,7 8-91,0 0 0,0 1 1,0-1-1,0 0 0,0 1 0,0-1 1,-1 1-1,1-1 0,0 1 1,0 0-1,0-1 0,0 1 0,-1 0 1,1 0-1,0 0 0,0 0 0,0 0 1,-1 0-1,1 0 0,0 0 1,0 0-1,-2 1 0,0 0 79,-1 1 1,1-1-1,0 1 0,0-1 0,0 1 0,0 0 0,-5 5 0,-3 3 309,1 1-1,-16 21 0,22-26-357,-10 12 132,2 1-1,0 1 1,1 0-1,1 1 0,0 0 1,2 1-1,1-1 1,0 2-1,2-1 0,0 1 1,2-1-1,-1 35 1,4-50-245,0 0 0,1 0 0,0 0 0,0 0 1,1 0-1,-1 0 0,2-1 0,-1 1 0,1-1 0,0 1 1,0-1-1,1 0 0,0 0 0,0 0 0,0-1 1,1 1-1,0-1 0,0 0 0,0 0 0,0-1 1,1 0-1,8 6 0,4 0-361,1 0 0,0-1-1,0-1 1,1-1 0,0 0 0,0-2 0,34 6 0,-27-9-2,0-1 0,0-1 1,0-1-1,0-1 0,40-9 1,-38 4 345,0-1 0,0-2 0,-1 0 0,0-2 0,-1-1 0,0-2 0,-1 0 0,-1-2 1,-1 0-1,0-2 0,-1-1 0,-1-1 0,-1 0 0,-1-2 0,-1 0 0,-1-2 0,-1 0 0,-1 0 0,-1-2 0,-1 0 1,16-49-1,-28 73 71,-1-1 1,0 0 0,-1 0 0,1 0-1,-1-1 1,1 1 0,-1 0 0,-1 0 0,1 0-1,0 0 1,-1 0 0,0 0 0,0 0-1,0 0 1,-1 0 0,1 0 0,-1 1-1,-2-5 1,3 6-16,-1 0-1,0-1 1,0 1-1,0 0 1,0 1-1,0-1 1,-1 0-1,1 1 1,0-1 0,-1 1-1,1-1 1,-1 1-1,1 0 1,-1 0-1,0 1 1,1-1-1,-1 0 1,0 1-1,0 0 1,0-1-1,1 1 1,-1 0-1,0 0 1,0 1 0,-4 0-1,-5 2 18,1 0-1,1 1 0,-1 0 1,0 1-1,1 0 1,0 0-1,0 1 1,1 1-1,0 0 1,0 0-1,0 1 1,-11 12-1,13-13-56,1 0-1,1 1 0,-1 0 1,1 0-1,0 0 1,1 0-1,0 1 1,0-1-1,1 1 1,0 0-1,0 0 1,1 1-1,0-1 0,1 0 1,0 1-1,0 11 1,2-15-58,1 0 0,-1-1 0,1 1 0,0 0 0,0 0-1,1-1 1,0 1 0,0-1 0,0 0 0,0 0 0,1 0 0,0-1 0,0 1 0,0-1 0,1 0 0,-1 0 0,1 0 0,8 5 0,-7-6 73,0 1 1,0-1-1,0 0 1,0 0-1,0-1 0,1 1 1,-1-2-1,1 1 1,-1-1-1,1 0 0,0 0 1,-1 0-1,1-1 1,0 0-1,0-1 0,-1 0 1,11-2-1,-14 3 84,0-2 0,0 1 0,0 0 0,0-1 0,0 1 0,-1-1 0,1 0-1,0 0 1,-1 0 0,1 0 0,-1 0 0,0-1 0,0 1 0,0-1 0,0 1 0,0-1 0,0 0-1,2-6 1,-2 4 319,0-1 0,-1 0 0,0 1 0,0-1 0,0 0 0,-1 0 0,1 0-1,-1 0 1,-1 0 0,-1-9 0,-1-16 883,3 28-836,12 14 195,-4-3-569,-1 0 1,0 1-1,0-1 0,-1 2 0,0-1 0,0 1 0,4 11 0,2 8 46,11 40-1,-18-49-77,-1 0 1,2 20-1,7 116 111,-12-133-131,-2 0-1,0 0 1,-1 0-1,-2 0 1,-8 30 0,-1-14 11,-28 59 0,35-85-19,-40 77 53,-95 143-1,136-227-40,1-1 0,-1 1-1,0-1 1,-10 7 0,8-6 17,13-32 64,15-21-53,2 1 0,31-46 0,-8 12-168,212-339-5451,-130 218-1579,-77 122 1318,4 6-3236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38.3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89 107 10765,'-25'-29'2360,"15"15"-220,-2-3 2369,5 2-2613,1-2 1036,-7 9-1864,-3 2 212,42 6-5336,-1 3 1460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39.1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3296 472 4684,'17'-18'351,"-4"4"125,1 0 1,1 1-1,23-16 1,-33 26-243,-1-1 1,1 1-1,-1-1 0,0 0 1,0 0-1,0 0 1,-1 0-1,0-1 1,0 0-1,0 1 1,0-1-1,0 0 1,-1-1-1,0 1 1,0 0-1,-1 0 1,1-1-1,-1 1 0,0-1 1,-1 0-1,1-7 1,-2 6-87,0 0-1,0 0 1,-1 0 0,1 0-1,-2 0 1,1 0 0,-1 0 0,0 1-1,0 0 1,-1-1 0,1 1-1,-2 0 1,1 1 0,-1-1 0,1 1-1,-9-7 1,-6-4 117,-1 2 0,0 0 0,0 1 0,-2 2 1,1 0-1,-1 1 0,-1 1 0,0 1 0,-34-8 0,-8 4 296,-1 2-1,-82-1 1,12 8 21,0 7 1,1 5-1,0 6 0,1 7 0,1 5 1,-185 62-1,154-29 81,3 6 0,3 8-1,3 6 1,-225 156 0,105-22 264,218-162-622,1 3 0,-74 97 0,102-115-167,2 2 0,2 0 1,2 2-1,1 1 0,-22 63 0,33-72-64,1 0 0,2 1 0,1 0 1,1 0-1,2 1 0,2-1 0,1 0 0,5 42 0,3-26-4,3-1-1,1 0 0,3 0 0,1-1 0,3-1 0,2-1 0,2-1 1,2-1-1,1-1 0,64 78 0,-25-47 5,3-3 0,3-4-1,3-2 1,140 94 0,-58-61-58,4-6 1,4-8-1,189 69 1,-67-51-175,327 72-1,539 26-619,17-110-19,-217-73 125,-4-63-34,-697 20 477,327-77 0,-453 71 184,-2-4 0,-2-6 0,-2-5 0,169-93 0,-229 105 31,-2-2 0,-1-3 0,-2-2 0,-2-3 0,89-98 0,-112 109 27,-2-2 0,-1-1 0,-2-2 0,-2 0 0,-1-1 0,-2-1 0,-2-1 0,-2 0 0,19-88 0,-26 80 1,-3-1-1,-1 0 0,-3 0 1,-3 0-1,-1 0 0,-3 1 0,-2 0 1,-2 0-1,-2 0 0,-34-86 0,27 92-3,-2 0 0,-2 2-1,-2 1 1,-37-48-1,-242-270-9,240 293 1,-3 2-1,-3 4 0,-2 2 0,-3 4 1,-115-62-1,37 31 24,-203-79-1,-184-23-108,301 122-331,-311-42 1,-253 35-1244,579 67 201,-351 37 0,180 40-1690,295-45-262,-173 71 0,72 0-5350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39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448 492 11705,'-99'-109'1744,"74"78"-360,3-6-104,-4 2-223,-50-85 987,51 83-1728,-4 0-236,4 6-632,-4 8-992,-9 0-981,16 17-1811,-10 3-3333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43.3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5 895 5268,'-1'0'276,"1"1"0,0-1-1,-1 0 1,1 1-1,0-1 1,0 0-1,-1 1 1,1-1-1,0 1 1,0-1-1,-1 1 1,1-1-1,0 0 1,0 1 0,0-1-1,0 1 1,0-1-1,0 1 1,0-1-1,0 1 1,0-1-1,0 0 1,0 1-1,0-1 1,0 1-1,0-1 1,0 1-1,1 0 1,5 8 4033,3 1-76,24-3-3511,-17-10-596,-1 0 1,0 0 0,0-2-1,17-7 1,26-7 120,304-64 351,-201 49-490,524-122 60,743-153-153,-460 118 4,-835 164-145,175-42-1982,-291 62-631,-33 2-485,11 3 3031,-39-4-4837,-9 10-2877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43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9 6401,'-10'-3'500,"9"2"-298,-1 0 0,0 0 0,0 1 0,0-1 0,1 0-1,-1 1 1,0 0 0,0-1 0,0 1 0,-5 0 7025,-1 67-5443,10-50-1671,2 1 0,-1-1 0,2 0-1,0-1 1,15 32 0,47 78 198,-62-119-279,322 483 416,-54-90-256,-268-393-196,14 22-8,-1 2 0,-2 0 0,22 57 0,-35-80 5,0 0 0,-1 0 1,0 0-1,0 0 0,-1 1 1,0-1-1,-1 0 0,0 1 1,0-1-1,-1 0 0,1 0 1,-2 1-1,0-1 0,0 0 0,0 0 1,-1 0-1,0-1 0,0 1 1,-1 0-1,0-1 0,-9 12 1,1-6-187,-1 0 0,0-1 1,-1-1-1,0 0 0,-1-1 1,0-1-1,0 0 0,-1-1 1,-30 11-1,-16 1-2430,-85 17-1,99-26 23,-30 7-4032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43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1 115 10665,'12'-12'1356,"-5"-2"-264,2-3 404,-5 3-1140,5-3-368,-15-3-2304,6 0-1368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45.8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23 5140,'-1'0'407,"-1"0"0,0-1-1,1 1 1,-1 0-1,0 0 1,1 0 0,-1 1-1,0-1 1,1 0-1,-1 0 1,1 1-1,-1-1 1,1 1 0,-1 0-1,1-1 1,-1 1-1,-1 1 1,-8 9 3315,28-38-2639,-14 25-1043,0 1 0,0-1 0,1 1 0,-1-1 0,1 1 0,-1 0 0,1 0 0,-1 1 0,1-1 0,-1 1 0,1 0 0,0-1 0,-1 2 0,1-1 0,-1 0 0,1 1 0,3 1 0,4 0 39,0 1-1,0 0 1,-1 1-1,14 7 0,3 5 38,0 2-1,-1 0 1,-1 2 0,0 1-1,26 29 1,-14-11-60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47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5 194 6093,'-2'-17'1422,"0"1"0,1 0 0,1 0 0,1 0 1,0 0-1,4-19 0,-4 2 959,-1 24-1866,1 7-423,0 1 0,0-1 0,0 1 0,0 0-1,0 0 1,0-1 0,1 1 0,-1 0-1,0 0 1,1 0 0,-1 0 0,1 1 0,-1-1-1,1 0 1,-1 1 0,1-1 0,2 0 0,-2 1-45,1 0 0,-1 0 0,1 0 0,-1 0 0,1 1 0,-1-1 0,1 1 0,-1 0 0,1-1 0,-1 1 0,0 0 0,1 0 0,-1 1 0,3 1 0,30 24 283,-31-24-261,12 12 29,-1 1 0,-1 0 1,0 1-1,-1 0 0,-1 1 0,-1 0 0,0 1 0,-1 1 0,10 30 0,-3 1-12,-2 1 1,13 88-1,-23-111-65,-3-8 1,10 36 0,-11-51-19,1-1 1,0 0 0,0 0-1,1 0 1,-1 0 0,1 0-1,0-1 1,0 1-1,0-1 1,1 0 0,7 7-1,-9-9 3,1-1-1,-1 0 1,1 0-1,-1 0 0,0 0 1,1 0-1,0 0 0,-1-1 1,1 1-1,0-1 0,-1 0 1,1 1-1,0-1 0,-1-1 1,1 1-1,0 0 1,-1-1-1,6 0 0,2-3-8,1 1 0,-1-1-1,15-8 1,210-130-114,-196 116 104,2 2 0,0 1 0,1 3 0,55-19 0,-74 31 4,0 2-1,1 0 0,0 2 0,0 0 1,0 2-1,1 1 0,-1 1 0,0 0 1,48 9-1,114 42-20,-140-37 28,-40-12 1,8 2 1,1 1 0,0-2 0,0 0 0,17 1 0,-26-4-5,-1 0-1,1-1 1,0 0-1,0 0 0,0 0 1,-1-1-1,1 0 1,-1 0-1,1 0 0,-1-1 1,0 1-1,0-2 1,8-4-1,10-9-91,-14 9 17,1 0 1,0 1-1,1 0 0,0 0 0,0 2 0,0-1 1,1 1-1,0 1 0,0 0 0,17-3 0,14 4-238,0 1 1,1 3-1,46 7 0,49 0-31,-86-10-929,77-14-1,9-2-2953,-37 15-1220,-43 1 524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48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1 292 5340,'0'0'144,"0"0"-1,0 1 0,0-1 0,0 1 1,-1-1-1,1 1 0,0-1 0,0 1 0,0-1 1,0 1-1,0-1 0,0 1 0,0-1 1,0 1-1,0-1 0,1 1 0,-1-1 0,0 0 1,0 1-1,0-1 0,0 1 0,1-1 1,-1 1-1,0-1 0,0 0 0,1 1 0,-1-1 1,0 1-1,1-1 0,-1 0 0,0 0 1,1 1-1,0-1 0,19 0 5747,-3-3-7057,303 8 2800,-173 2-1379,331 10 229,1234 13-192,-1308-47-231,-291 7-94,173-37 0,-257 40 15,36-14 0,-55 17 14,0 0 0,-1-1 0,0 0 0,0-1 0,0 1 0,15-14 1,-24 17-23,1 1 1,0 0-1,0-1 0,0 1 1,-1 0-1,1-1 1,-1 1-1,1-1 1,-1 1-1,0-1 1,1 1-1,-1-1 1,0 1-1,0-1 0,0 0 1,0 1-1,0-1 1,-1 1-1,1-1 1,0 1-1,-1-1 1,1 1-1,-1-1 1,1 1-1,-1 0 0,0-1 1,1 1-1,-1 0 1,0-1-1,0 1 1,0 0-1,-1-1 1,-33-34-721,19 24 222,0 1 1,-1 1-1,-1 0 1,1 1-1,-24-7 1,9 2-687,-31-11-2303,2 4-1521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48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325 45 5945,'-1'-1'141,"1"-1"1,-1 1 0,1 0 0,0 0-1,-1 0 1,1 0 0,0-1 0,0 1-1,0 0 1,0 0 0,0-1 0,0 1 0,0 0-1,0 0 1,0-1 0,1 1 0,-1 0-1,0 0 1,1 0 0,-1 0 0,1-1 0,-1 1-1,1 0 1,0 0 0,-1 0 0,2-1-1,0 1 27,0-1-1,0 1 1,0 0 0,-1 0-1,1 0 1,0 0-1,0 0 1,0 0-1,0 1 1,1-1-1,-1 1 1,0 0-1,0-1 1,0 1-1,0 0 1,5 0-1,0 1 76,1 1-1,-1-1 0,0 1 1,1 0-1,-1 1 0,0 0 0,0 0 1,7 5-1,55 38 1002,-55-37-1067,15 13 31,-1 0-1,-1 2 1,-1 1 0,-1 1-1,-1 1 1,-2 1 0,0 1-1,30 57 1,-42-67-171,-1 0 0,-1 0 0,-1 1 0,-1-1 0,-1 2 0,0-1 0,-2 1 0,0-1 1,-1 1-1,-1 0 0,-1 0 0,-1 0 0,-1-1 0,-1 1 0,0 0 0,-11 30 0,3-20-3,-2-1 0,-2 0 0,0-2 0,-2 1 0,-1-2 0,-39 46 0,-151 134-136,120-125-158,-83 90-1111,137-134 225,1 3-1,-46 73 0,69-97-244,2 0 0,-11 27 0,2 28-5238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30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69 11397,'0'-3'240,"0"0"0,0 0 0,1 0 0,-1 0 0,1 1 0,0-1 0,-1 0 0,1 0 0,0 1 0,1-1 0,-1 1 0,0-1 0,1 1 0,0-1 0,-1 1 0,1 0 0,0 0 0,0 0 0,0 0 0,0 0 1,1 0-1,-1 0 0,0 1 0,1-1 0,-1 1 0,1 0 0,0 0 0,-1 0 0,1 0 0,0 0 0,0 0 0,-1 1 0,1-1 0,0 1 0,0 0 0,0 0 0,5 1 0,8 2-75,0 1-1,0 1 1,-1 0 0,0 1 0,0 1-1,0 0 1,-1 1 0,0 1 0,0 0-1,-1 1 1,0 0 0,-1 1 0,0 1-1,-1 0 1,14 18 0,-13-14-122,-2 1 0,0 0 0,-1 0 0,0 1-1,-2 0 1,0 1 0,-1 0 0,-1 0 0,-1 0 0,0 0 0,-2 1 0,1 31 0,-3-33 7,-1 0 1,-1 0-1,-1 0 1,0-1-1,-2 1 1,0-1-1,-9 23 1,9-29 205,-1 0 0,0 0 0,0 0-1,-1-1 1,0 0 0,-1 0 0,0-1 0,-1 0 0,0-1 0,0 0 0,-18 12-1,26-19-173,0 0-1,-1 0 0,1 0 1,-1 0-1,0 0 0,1-1 0,-1 1 1,1 0-1,-1-1 0,0 1 1,0-1-1,1 0 0,-1 0 1,0 0-1,0 0 0,1 0 0,-1 0 1,0 0-1,0 0 0,1-1 1,-1 1-1,0 0 0,1-1 0,-3-1 1,3 1-33,0 0 0,-1 0 1,1-1-1,1 1 0,-1-1 1,0 1-1,0-1 0,0 1 1,1-1-1,-1 1 0,1-1 1,-1 1-1,1-1 0,-1 0 1,1 1-1,0-1 0,0 0 1,0 0-1,0 1 0,0-1 1,0 0-1,1 1 0,-1-1 1,1 0-1,-1 1 0,2-4 1,12-41-90,2 0 1,2 2 0,1 0-1,3 0 1,1 2 0,43-56-1,-47 73-859,2 1-1,0 2 1,1 0-1,39-28 1,-41 35-409,2 2 1,-1 0 0,2 2 0,-1 0-1,1 1 1,30-8 0,-3 9-4038,-4 8-2953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0:48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159 117 10133,'4'-43'1708,"-17"29"-168,0-6-224,-3 9-240,0-4-211,4 10-173,-1-4 140,-12 15-1520,-1-3-489,17 8-323,2 1-2768,-5 8-3277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31.1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106 342 10933,'-10'30'2601,"8"-56"1619,2 22-809,14-20-473,-4 20-2733,0 0 0,0 1 0,0 0-1,0 1 1,0 0 0,14 0 0,-3-1-178,0-1-70,0-1 0,26-8 0,-42 11 27,1-1 0,-1 1 0,0-1 1,0 0-1,0 0 0,0 0 0,0-1 0,-1 1 0,1-1 1,-1 0-1,0-1 0,5-7 0,-5 7 7,-1 0 0,0-1 0,0 1 0,0-1 0,-1 0 0,0 0 0,3-11 0,-5 14 8,0 0 1,0-1-1,0 1 1,0 0-1,0 0 1,-1-1-1,1 1 1,-1 0 0,0 0-1,0 0 1,0 0-1,-1 0 1,1 0-1,-1 0 1,1 0-1,-1 1 1,-4-5-1,2 1 49,-1 0-1,0 0 0,-1 1 0,1 0 1,-1 0-1,-10-6 0,12 9-9,0 0-1,0 0 1,0 1 0,0 0-1,0-1 1,0 1 0,-1 1-1,1-1 1,-1 1 0,1-1-1,0 1 1,-1 1 0,-6 0-1,-1 1 22,-1 1 0,0 1-1,1 0 1,-1 1-1,1 0 1,0 1 0,1 0-1,-1 1 1,1 0-1,1 1 1,-1 0 0,1 1-1,1 0 1,0 0-1,0 1 1,1 0 0,0 1-1,0 0 1,2 0-1,-12 24 1,12-22-37,0 0 0,1 1 0,1 0-1,0 0 1,1 0 0,0 0 0,1 1 0,1-1 0,0 1-1,1-1 1,1 1 0,0 0 0,1-1 0,1 0 0,0 1-1,1-1 1,0 0 0,12 26 0,-10-31-62,1 1 0,-1-1 0,1-1-1,1 1 1,0-1 0,0 0 0,0-1 0,1 0 0,0 0 0,20 10 0,-23-13 25,1-1 0,-1 0 0,1 0 0,-1-1 0,1 0 0,0 0 0,0 0 0,0-1 0,1 0 0,-1-1 1,0 1-1,0-1 0,0-1 0,0 1 0,1-1 0,-1 0 0,0-1 0,8-3 0,-5 1 83,-1-1 1,-1 0-1,1-1 0,-1 0 1,0 0-1,0-1 0,-1 0 1,9-10-1,6-11 206,20-32 1,7-10-109,-22 38-220,0 0 0,2 2 0,2 1 0,67-50 0,-83 68-16,1 2 0,0 0 0,1 0 0,0 1 0,0 2-1,0-1 1,1 2 0,0 0 0,0 2 0,0-1 0,1 2-1,-1 1 1,32 1 0,-42 1 53,0 0 1,-1 0-1,1 1 0,-1 0 0,1 1 0,-1-1 0,0 1 1,0 1-1,-1-1 0,1 1 0,-1 1 0,1-1 1,-1 1-1,0 0 0,-1 0 0,1 1 0,-1-1 0,0 1 1,-1 1-1,0-1 0,0 0 0,0 1 0,0 0 1,-1 0-1,0 0 0,2 9 0,0 2 31,-1 0 0,0 1 0,-2 0-1,0 0 1,-1-1 0,0 1 0,-2 0 0,0 0-1,-6 28 1,-14 35 203,-4-1 0,-37 83 1,10-41 826,51-119-762,5-5-262,0 0 0,1 0 1,-1 0-1,0 0 0,0-1 1,0 1-1,0-1 0,0 0 1,0-1-1,0 1 0,-1 0 1,1-1-1,-1 0 0,1 0 1,-1 0-1,0 0 0,-1-1 1,5-4-1,5-9 7,-1-1 0,13-26 0,-22 42-24,21-50 26,-2-1 0,17-62 0,-11 30-20,9-40-46,14-37 47,-41 138-30,1 1 0,2-1 0,0 2 1,24-34-1,-31 50 15,0 0 1,1 0-1,-1 0 0,1 1 1,1 0-1,-1 0 1,1 0-1,-1 1 1,1 0-1,1 0 0,-1 1 1,10-4-1,-14 6 3,1 1-1,-1-1 1,0 1-1,0 0 1,1 0-1,-1 0 1,0 0-1,0 1 1,1-1-1,-1 1 1,0 0-1,0 0 1,0 0-1,0 0 1,4 2 0,36 25-48,-37-24 41,2 3 13,0 0 1,0 1 0,-1 0 0,0 0 0,0 0-1,-1 1 1,0 0 0,-1 0 0,0 1-1,0 0 1,5 17 0,0 3 57,-2 1 0,6 48 0,-11-52-11,-1-1 0,-2 1 0,0 0 0,-2-1-1,0 1 1,-2-1 0,-1 0 0,-2 0 0,0 0 0,-1-1 0,-2 0 0,0-1 0,-2 0 0,-1 0-1,0-1 1,-2-1 0,-18 21 0,-62 61-170,91-100-115,0 1 1,1-1-1,-1 1 0,1 0 0,0 0 0,-4 8 0,-1 2-913,6-11-630,24 0-3112,-16-4 4006,0 0-1,0 0 1,0-1-1,0 0 0,0-1 1,0 1-1,0-1 1,0 0-1,9-5 1,30-10-7837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2:01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3 281 10533,'-1'-37'611,"0"16"483,1 1-1,0-1 1,7-36 0,-6 52-885,1 0-1,-1-1 1,1 1-1,0 0 0,1 1 1,-1-1-1,1 0 0,0 1 1,0-1-1,1 1 0,-1 0 1,1 0-1,0 0 1,7-5-1,-3 3-7,1 1 1,0 0-1,0 0 0,0 1 1,1 0-1,-1 1 1,15-3-1,0 1-28,0 2 0,0 0 0,0 2-1,0 1 1,0 0 0,27 5 0,1 5-4,0 1 0,-1 3 1,0 2-1,-1 2 0,-1 2 0,62 36 0,-59-26-107,-2 3 0,0 2 0,-3 2-1,-1 2 1,55 60 0,-75-69-46,-1 2 1,-1 0-1,-2 1 0,-1 1 1,-2 2-1,-1-1 1,-2 2-1,-1 0 1,-2 1-1,-2 1 1,10 57-1,-17-66-13,-1 0 0,-1 0-1,-2 0 1,-1 0 0,-1 1 0,-2-1 0,-1-1-1,-1 1 1,-2-1 0,0 0 0,-2 0 0,-2-1-1,0-1 1,-2 0 0,-28 42 0,37-63-1,1 0 1,-1-1-1,-1 0 0,1 0 1,-1 0-1,0 0 1,0-1-1,-11 6 0,15-9 0,1 0-1,0-1 0,-1 1 1,0 0-1,1 0 0,-1-1 0,1 1 1,-1-1-1,0 1 0,1-1 0,-1 0 1,0 0-1,0 0 0,1 0 1,-1 0-1,0 0 0,0 0 0,1 0 1,-1-1-1,0 1 0,1-1 1,-1 1-1,1-1 0,-1 0 0,0 1 1,1-1-1,-1 0 0,1 0 0,0 0 1,-1 0-1,1-1 0,0 1 1,0 0-1,0 0 0,0-1 0,0 1 1,0-1-1,0 1 0,0-1 1,-1-1-1,-2-10 0,0 0 0,1-1 1,0 1-1,1 0 0,1-1 0,0 0 1,0 1-1,3-16 0,0 0 3,2 1 0,14-54-1,146-351-15,-130 353 5,5-9 42,67-112 0,-78 156-40,2 1 0,2 1 0,1 2 0,44-40 0,-66 70 30,0 1 0,1 0 0,0 1 0,1 1 0,0 0 0,0 0 0,1 1 0,26-9 0,-33 14 7,1 0 0,-1 1 1,1 0-1,0 0 0,-1 1 0,1 0 0,0 0 0,-1 1 0,1 0 0,0 0 0,-1 1 0,1 0 0,-1 0 0,0 0 0,0 1 0,1 0 0,-2 1 0,1 0 1,8 6-1,5 6 139,-1 0 1,-1 1 0,0 1 0,-1 1 0,-1 1 0,-1 0 0,18 33 0,75 166 973,-99-199-1071,277 736 1255,-166-384-3510,-43-123-4077,-56-183-75,-1-10-4086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31.2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198 1 13593,'-35'20'2184,"9"11"173,1-5-281,9 2-432,0 4-256,4-4-260,-1 7-228,-3 2-228,6 3-732,4 0-520,0-6-664,3-2-900,-1-15-640,-2 6-2913,3 2-4752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31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 11389,'29'-3'4800,"-20"9"-4676,17 11-632,-11 11-596,1 4-224,-6 8-2544,-1 5-2645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31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0 166 10049,'5'-15'1282,"4"-18"1766,-7 9 3106,-1 23-5700,0 0-1,0-1 1,0 1 0,0 0-1,0 0 1,0 0 0,0 0-1,0 0 1,1 0-1,-1 0 1,0 0 0,0 0-1,1 0 1,-1 1 0,3-2-1,1 14-227,-1 1 0,0-1 0,-1 0-1,-1 1 1,0 0 0,0-1 0,-1 1-1,-1 0 1,-1 14 0,-19 124 2136,10-88-2006,3-19-356,0-6 0,2 0 0,2 0 0,2 57 0,1-76 0,0-15 0,0 0 0,0-1 0,0 1 0,0 0 0,1 0 0,0 0 0,-1 0 0,1-1 0,1 1 0,1 4 0,7 5 0,-8-13 0,-1 1 0,1-1 0,-1 0 0,1 0 0,0 0 0,-1 0 0,1 0 0,-1 0 0,1 0 0,-1-1 0,1 1 0,-1 0 0,1-1 0,-1 1 0,1-1 0,-1 0 0,0 0 0,1 1 0,-1-1 0,0 0 0,1 0 0,-1 0 0,0 0 0,0 0 0,0 0 0,0-1 0,0 1 0,0 0 0,1-2 0,24-45 0,-23 41 0,4-11 0,0-1 0,-2 0 0,0 0 0,-1-1 0,3-27 0,-4 4 0,-3-58 0,-6 45-193,-2 0 1,-3 1-1,-35-106 1,40 141 48,-10-15-2282,10 25-1217,2 1-7302,9 28-910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32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55 12045,'2'-10'1383,"-2"5"-410,0 1-1,1-1 1,0 0 0,0 1-1,1-1 1,1-4-1,-3 8-843,1 1-1,-1-1 0,0 1 0,1-1 1,-1 1-1,0-1 0,1 1 0,-1 0 1,1-1-1,-1 1 0,1-1 0,-1 1 1,1 0-1,-1 0 0,1-1 0,-1 1 1,1 0-1,-1 0 0,1-1 0,0 1 1,0 0-1,0 0-61,1 0 0,-1 1 0,0-1 0,0 0 0,1 1 0,-1-1 0,0 0 0,0 1 0,0 0 0,0-1 0,0 1 0,1 0 0,-1-1 0,1 3 1,7 5 321,0 1 0,-1 0 1,0 1-1,-1 0 1,11 18-1,26 59 497,-33-56-824,0 1 0,-2 0 1,-1 1-1,-2-1 0,-1 1 0,-2 1 0,-1-1 1,-2 0-1,-1 1 0,-1-1 0,-8 36 1,2-40-23,0 7 322,6-62 259,2 21-570,-1-1-1,1 1 0,0 0 1,1-1-1,-1 1 0,1 0 1,0 0-1,3-9 0,15-36 113,2 0 0,2 0-1,2 2 1,3 2 0,1 0-1,3 2 1,59-65 0,-84 101-153,1-1 0,1 2 1,-1-1-1,1 1 0,1 1 1,-1-1-1,1 2 0,0-1 1,19-6-1,-24 10-1,1 1 0,0 0 0,0-1 0,0 2 0,0-1 0,0 1 0,0 0 1,0 0-1,0 1 0,0-1 0,-1 1 0,1 1 0,0-1 0,0 1 0,-1 0 0,1 0 0,-1 1 0,1 0 0,-1 0 0,6 4 0,-1 2 36,1 0-1,-2 1 1,1 0 0,-1 0-1,0 1 1,-1 0 0,-1 1-1,0 0 1,0 0 0,-1 0-1,7 24 1,1 8 46,-1 1 0,6 53 1,-7 0-1091,-2 188 1,-23-72-5226,2-86-2906,8-46-2449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33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432 279 6033,'11'-13'448,"1"-1"413,0 0 0,-2-1-1,13-20 1,-22 33-706,7-12 2040,0 0-1,10-26 1,-17 35-1757,1 0 0,-1 0 0,0-1 0,0 1-1,-1 0 1,1 0 0,-1 0 0,0 0 0,-1-1 0,1 1 0,-1 0 0,-2-9-1,1 8 254,0 1 1,-1-1-1,1 1 0,-1 0 0,-6-9 0,2 14 606,-4 5-902,-1 0 0,1 1 0,1 0 0,-1 1 0,1 0 0,0 0 0,1 1 0,-1 1 0,-12 15 0,-43 62 114,-106 186 0,143-222-509,3 1 0,2 2 0,2 0 0,-22 93 0,37-117 0,1 1 0,2-1 0,1 1 0,2 41 0,2-50 0,1-1 0,0 0 0,1 0 0,1 0 0,1 0 0,1-1 0,11 22 0,-11-28-62,0-1 0,1 0 0,0 0 0,1 0 0,0-1 0,1 0 0,0-1-1,1 0 1,0-1 0,1 0 0,19 11 0,-14-11-149,1 0-1,0-2 0,0 0 1,1-1-1,0-1 1,0-1-1,37 4 1,-20-7-120,1-1 0,-1-2 0,1-1 0,-1-2 0,0-1 0,0-2 0,-1-2 0,61-24 0,-62 19-17,-2-2 0,1-1 0,-2-1 0,0-2-1,-2-1 1,0-1 0,31-34 0,-25 19 95,-2-2 0,-2-2 0,-1 0 0,36-72 0,-18 11 449,-5-1 0,44-162-1,-67 201 284,-10 32 155,2 1 0,28-54-1,-42 92-441,0 0 0,0 1-1,0-1 1,1 0 0,0 1-1,1-1 1,0 11 0,-2 6 71,-24 387 1898,8-95-1499,15-280-623,-1 1-65,2-1 0,2 0 0,3 43 0,-2-73-63,0 0-1,0 1 1,1-1 0,0 0-1,-1 0 1,2 0 0,-1 0-1,0 0 1,1-1 0,0 1-1,0-1 1,1 1 0,-1-1-1,1 0 1,0 0 0,0-1 0,0 1-1,8 4 1,-5-4-266,1 0 0,-1-1-1,1 0 1,-1 0 0,1-1 0,0 0 0,0-1 0,0 1 0,0-1-1,0-1 1,1 0 0,8-1 0,-11 1-487,-1-1 0,1 0 0,-1 0 0,0 0 0,0-1 0,1 0 0,-1 0 0,0 0 0,8-6 0,1 1-3462,7-2-4497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34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603 82 13877,'-1'-5'438,"-1"1"0,0-1-1,0 1 1,0 0 0,-1-1-1,0 1 1,0 1 0,0-1-1,0 0 1,0 1 0,-1-1-1,1 1 1,-1 0 0,0 0-1,0 0 1,0 1 0,-6-3-1,6 3-144,0 0 0,0 0 1,0 1-1,0-1 0,0 1 0,0 0 0,0 0 0,0 1 0,-1-1 0,1 1 0,0 0 0,-1 0 0,1 0 0,0 1 1,0 0-1,-1-1 0,1 1 0,-6 3 0,0 0-93,0 0-1,0 1 1,0 0 0,1 0-1,0 1 1,0 0 0,0 1-1,-11 11 1,-7 10 218,-24 31 0,40-46-313,-127 172-1133,48-62-2151,47-54 1100,41-66 1796,22-5 191,0-1 0,-1-1-1,1 0 1,-1-2 0,0 0 0,23-11 0,6-1 72,-13 5 103,0 1-1,1 2 0,0 2 1,1 2-1,0 0 1,0 3-1,69 2 0,-97 1-69,194 16 482,-83-5 1362,-119-11-1811,0 0-1,0-1 1,0 1-1,0 0 1,0 0-1,-1-1 0,1 1 1,0 0-1,0-1 1,0 1-1,0-1 1,-1 1-1,1-1 1,0 0-1,0 1 0,-1-1 1,1 0-1,-1 1 1,1-1-1,0 0 1,0-1-1,0 0 112,5-4 124,0-1 0,-1 0 0,0 0 0,0 0 0,4-10-1,19-25 571,-24 37-807,7-10 136,2 1-1,0 0 1,24-19 0,-32 29-155,1 1 0,-1-1-1,1 1 1,0 0 0,0 0 0,0 1-1,0 0 1,0 0 0,0 1 0,1-1-1,-1 1 1,1 0 0,-1 1 0,0 0-1,10 1 1,-11-1-18,1 0 1,-1 0-1,1 1 0,-1 0 0,1 0 0,-1 1 1,0 0-1,0-1 0,1 2 0,-1-1 0,0 1 1,-1-1-1,1 1 0,-1 1 0,1-1 0,-1 0 1,0 1-1,0 0 0,0 0 0,-1 1 0,1-1 1,-1 1-1,0-1 0,3 8 0,-1-1-4,-2 0 0,1 0 0,-1 0 0,-1 0 0,0 1 0,-1-1 0,0 1 0,0-1 0,-1 1 0,-1-1 0,0 1 0,-1-1 0,0 1 0,0-1 0,-9 21 0,1-7 16,-1 1 1,-1-2-1,-2 0 1,0 0-1,-20 24 1,-1 2 12,21-34 24,9-9 184,22-15-159,19-14-161,0-2 1,-1-1 0,36-35 0,90-99-461,-139 137 484,19-21-70,-10 9 25,1 2-1,2 0 1,60-41 0,-86 68 79,-1 1 0,1 0 0,-1 0 0,1 1 0,14-4-1,-19 6 18,1 0 0,-1 1-1,1-1 1,-1 1-1,1 0 1,-1 0 0,1 0-1,-1 1 1,1-1-1,-1 1 1,1 0 0,-1 0-1,0 0 1,0 0-1,1 1 1,-1-1-1,5 4 1,0 2 0,0 0 0,-1 1-1,0 0 1,0 0 0,-1 1 0,0-1-1,0 1 1,-1 1 0,0-1-1,0 1 1,-1 0 0,-1 0 0,0 0-1,0 0 1,-1 1 0,1 12 0,0-6 3,-2 0 1,0 0 0,-1 0 0,0 1 0,-1-1 0,-1 0 0,-1 0 0,-1-1 0,-8 27-1,1-18-13,-1-1 0,-1 0 0,-1 0-1,-1-2 1,-32 37 0,45-56-76,17-17-560,14-13 177,1 2 0,1 2 1,42-25-1,107-48-612,-176 93 1076,1 1 0,-1 0 0,1 1 0,0-1 0,0 1 0,0 0 0,0 0 0,0 1 0,0-1 0,7 1 0,-11 0 19,1 1 0,-1-1-1,0 0 1,1 0 0,-1 0 0,1 1-1,-1-1 1,0 1 0,1-1 0,-1 1 0,0 0-1,0-1 1,1 1 0,-1 0 0,0 0-1,0 0 1,0 0 0,0 0 0,0 0-1,0 0 1,0 0 0,0 0 0,-1 1-1,1-1 1,0 0 0,-1 0 0,1 1-1,-1-1 1,1 0 0,-1 1 0,0-1-1,0 1 1,1-1 0,-1 1 0,0 2-1,-1 8-129,0 1-1,-1 0 0,0 0 1,-1-1-1,-9 24 1,2-10-2355,-21 37 1,30-62 1937,0 1 0,0 0 0,0 0 1,0-1-1,0 1 0,1 0 0,-1 0 0,1 0 1,-1 0-1,1 0 0,0 0 0,0 0 0,0 0 1,0 0-1,0 3 0,3 25-8267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34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4 7445,'-16'-3'2952,"23"26"-2412,2-3-124,1-6-312,9 18-692,-10-21-2632,4 15-1445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34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216 1056 9545,'0'1'150,"1"-1"-1,-1 0 1,1 0 0,0 0-1,-1 1 1,1-1 0,-1 0-1,1 0 1,0 0 0,-1 0-1,1 0 1,-1 0 0,1 0-1,0 0 1,-1 0 0,1 0-1,-1-1 1,1 1 0,-1 0-1,1 0 1,-1 0 0,1-1-1,0 1 1,-1 0 0,1-1-1,-1 1 1,0 0 0,1-1-1,-1 1 1,1-1 0,-1 1-1,0-1 1,1 1 0,0-2-1,4-24 1822,1-9-129,9 6-1087,0 0 0,3 2 0,0 0 0,28-32 0,12-17-69,-13 11-55,91-139 2100,109-235 924,-243 436-3612,-1 0-1,0 0 0,1 0 1,0 0-1,0 0 1,-1 1-1,2-1 1,-1 1-1,0-1 0,4-3 1,-5 7-32,-1-1 0,1 0 0,-1 0 0,1 1 0,-1-1 0,1 0 0,-1 1 0,0-1 0,1 0 0,-1 1 0,1-1 0,-1 1 0,0-1 0,0 1 0,1-1 0,-1 1 0,0-1 0,0 1 0,1-1 0,-1 1 0,0-1 0,0 1 0,0-1 0,0 1 0,0-1 0,0 1 0,0-1 0,0 1 0,0-1 0,0 1 0,0-1 0,0 1 0,0-1 0,-1 1 0,1 0 0,-10 80 527,9-78-515,-19 96 327,-35 99 1,-47 93 208,90-256-550,-74 195-9,-81 196 0,-2-9 0,169-416 0,-126 329 0,24 8 0,95-306 0,1 0 0,-3 63 0,8-84 0,1 0 0,1-1 0,0 1 0,1 0 0,0 0 0,0 0 0,1-1 0,1 0 0,0 1 0,0-1 0,1 0 0,7 11 0,-10-19-31,-1 0 0,1-1 0,0 1 0,0 0 0,-1-1 0,1 1 0,1-1 0,-1 0 1,0 1-1,0-1 0,0 0 0,0 0 0,1-1 0,-1 1 0,1 0 0,-1-1 0,0 1 0,1-1 0,-1 0 0,1 0 0,-1 0 0,1 0 0,-1 0 0,5-2 0,0 1-105,-1-1-1,0 1 1,1-2-1,-1 1 1,0-1-1,0 0 0,10-7 1,-3 0-102,0-2 0,0 0-1,-1 0 1,-1-1 0,0 0 0,-1-1 0,17-30 0,-14 18-124,0 0 1,-2-1-1,15-53 1,-19 46 131,-2-1 1,0 0-1,-3 1 1,-1-1-1,-4-38 1,-29-174-458,11 147 431,11 64 178,3 0 1,1-1 0,-2-40-1,8 66 39,0 0 0,1 0 0,0 0 0,0 0 0,2 0 0,-1 0-1,1 1 1,1-1 0,0 1 0,0 0 0,1 0 0,0 0 0,1 1 0,12-16 0,-5 11 6,1 0 0,0 1 0,1 1 0,0 0 0,1 1 0,1 1 0,-1 0 0,1 1 0,1 1 0,0 1 0,33-9 1,-16 7 21,0 2 0,1 2 1,-1 1-1,1 2 0,53 3 1,-84-1 17,5 0 23,1 1 1,-1 0-1,1 1 0,-1 0 1,0 0-1,0 1 1,0 1-1,0-1 0,0 2 1,17 10-1,56 38 388,-76-49-403,-1 1-1,0 0 1,0 0-1,-1 1 1,1 0-1,-1 0 1,0 0-1,-1 1 1,6 9-1,5 7-190,3 1-579,20 26-1456,-14-15-6580,-14-19-1071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34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 6013,'45'-12'1012,"-20"12"416,-3 3-1124,4 0-388,-17 5-568,1 4-1656,-1-1-421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03:35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334 537 7733,'0'0'2275,"-1"-1"-303,0-1-1779,0 1 0,0 0 1,0 0-1,0 0 0,0 0 1,0 0-1,0 0 0,0 1 0,0-1 1,0 0-1,0 0 0,-1 1 1,1-1-1,0 1 0,-1-1 1,1 1-1,0 0 0,-1-1 0,1 1 1,-2 0-1,-29 11 1931,25-8-1874,-28 13 1484,-50 31 0,71-37-1347,-1 0 1,1 1-1,1 1 0,0 0 1,-17 22-1,24-27-261,1 1 1,0 0-1,0 0 1,0 0 0,1 1-1,0-1 1,1 1-1,0 0 1,0 0-1,-1 14 1,3-18-106,1 0 1,0 0 0,0 0-1,0-1 1,0 1 0,1 0-1,0 0 1,0 0 0,0-1-1,1 1 1,0 0 0,0-1-1,0 0 1,0 1 0,0-1-1,1 0 1,0 0 0,0 0-1,0-1 1,1 1 0,-1-1-1,5 5 1,1-2-130,0 0 0,0 0 0,0-1 0,1 0 0,0-1 0,-1 0 0,2 0 0,-1-1 0,0 0 0,1-1 0,10 1 0,-5-2-19,0 0 0,0-2 0,0 0 0,-1 0 0,1-1 0,-1-1 0,18-6 0,-15 3 53,0 0 0,0-2 0,-1 0-1,0 0 1,0-2 0,-1 0 0,0-1 0,-1-1 0,0 0-1,-1-1 1,-1-1 0,0 0 0,12-16 0,-23 27 69,48-79-113,-47 76 106,0-1-1,1 0 1,-2 0-1,1 0 1,-1 0 0,0-1-1,-1 1 1,0-1-1,0 1 1,0-9-1,-11-12-37,8 27 46,1 1 1,0 0-1,-1 0 1,1 0-1,0 0 1,-1 0-1,1 0 1,0 0 0,-1 0-1,1 0 1,0 1-1,-1-1 1,1 1-1,0-1 1,-2 1-1,2 0-4,-4 1-64,0 1 1,-1 0 0,1 0-1,0 0 1,0 1-1,1 0 1,-1 0 0,1 0-1,0 0 1,0 1-1,0 0 1,1 0 0,-6 9-1,8-11-32,0-1 1,0 1-1,0-1 0,0 1 0,0 0 0,1 0 0,-1 0 0,1-1 1,0 1-1,0 3 0,0 0-98,0-4 147,1 1 1,0-1 0,0 0 0,0 1 0,1-1 0,-1 0 0,0 0 0,1 0-1,-1 0 1,1 0 0,3 3 0,134-19 2716,-129 14-2613,0 0 0,0 1 1,0 0-1,0 1 1,0 0-1,14 5 0,-11-3-126,1 0 1,-1-1-1,20 1 0,-14-4 4,0-1 1,0 0 0,0-1-1,-1-2 1,1 0 0,-1 0 0,1-2-1,-2 0 1,1-1 0,-1-1-1,0-1 1,0 0 0,-1-1 0,-1-1-1,1 0 1,-2-2 0,0 1-1,0-2 1,-1 1 0,-1-2-1,0 0 1,13-23 0,2-19 739,-2-2 0,23-89 0,-5 17 1000,-35 104-1202,-6 20-326,0 0 0,0 0 0,0 0 0,1 1 0,0-1 0,0 1 0,0 0 0,1 0 0,0 0 0,7-8 0,-10 14-127,-1-1 1,1 1-1,-1-1 0,1 1 0,-1-1 0,0 1 0,1 0 0,0-1 1,-1 1-1,1 0 0,-1 0 0,1 0 0,-1-1 0,1 1 0,-1 0 0,1 0 1,0 0-1,-1 0 0,1 0 0,-1 0 0,1 0 0,0 0 0,-1 0 0,1 0 1,-1 0-1,1 0 0,0 1 0,-1-1 0,1 0 0,-1 0 0,1 0 0,-1 1 1,2 0-1,-1 0 11,1 1-1,-1 0 1,1-1 0,-1 1 0,0 0 0,0 0 0,1 0 0,-1 0-1,1 4 1,1 4 41,0 1-1,0 0 1,1 16-1,1 21-700,-3 0 0,-2 1-1,-6 53 1,0-63-1786,-1 1-1,-14 43 1,11-42-3047,0-1-3228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DE18-CE63-82E2-48CB-07DFD0C03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52482-4A94-2518-9984-096126D53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F1F4-1DF0-BF35-0C3C-C032CBEE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E714-472F-4EB4-B87D-3610B139821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1EB55-2AF6-2804-04C8-259F9C95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22BEE-C717-8121-2580-052C2A80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1563-4DAD-4AE4-8EC9-E3BF65444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56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48A2-C28B-5B34-6B5A-3CB59444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5F0A9-D24A-8AA5-7E97-335FC1B76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6AE1-6807-49BB-8431-C986BEB2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E714-472F-4EB4-B87D-3610B139821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34979-BB51-8E41-62A8-BD44BAFE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F3AE9-C674-9B20-30CA-15016C7B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1563-4DAD-4AE4-8EC9-E3BF65444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71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4CBC51-74DF-FEF9-DE27-0DA2C6202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DC6C4-C52A-D37A-24E1-331D9EC78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10D3F-C518-0E60-8375-8DD25282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E714-472F-4EB4-B87D-3610B139821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F4438-4265-81F9-8D0C-43E58098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36C5B-653C-4EB6-4308-34903157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1563-4DAD-4AE4-8EC9-E3BF65444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49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B357-75D6-907B-9EED-2F005F40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05F38-C5A0-D71D-253E-B07C6E4ED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15B36-8A5A-357A-A034-06FB7ED6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E714-472F-4EB4-B87D-3610B139821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E5CE3-8774-09A4-315C-85128AB6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B7BBF-E9FD-E453-0DC6-204B0EF4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1563-4DAD-4AE4-8EC9-E3BF65444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06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13FB-25A8-1CCD-ADAB-4F962588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729FF-F04D-EE60-BC94-8DD4F4B79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A6140-1EA9-996D-3855-EB27121F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E714-472F-4EB4-B87D-3610B139821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31EB9-FA3D-21A7-A71F-B364ACDB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7B976-8352-7A11-D251-9076A56E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1563-4DAD-4AE4-8EC9-E3BF65444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91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BEAE-8473-3066-30B2-C6A68B04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9677E-3E5F-1B34-9B9A-B6490F9A7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B8D28-1184-3EF6-CE1D-67AF97F14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A2C99-0052-40BA-B62F-1DB91B12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E714-472F-4EB4-B87D-3610B139821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794B8-BC2C-A6E6-994B-07AE859A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0E4-8F05-50D9-AA35-5AEA978F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1563-4DAD-4AE4-8EC9-E3BF65444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79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2929-6857-E49B-A9DB-1F0E477B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2578C-F194-6D79-A361-8009B0A74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F9573-D4DD-5EDF-4F78-97EA3434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5AC7B-54B8-FC00-2A7E-3932042C4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08327-A51F-0E62-66FA-F022E66E0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C4D6FA-8B32-C3F0-6288-1A3945F3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E714-472F-4EB4-B87D-3610B139821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948ED-65C4-8DC1-BCF9-4ADB6B0C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53DCF-776F-ACF1-07EA-7CF89883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1563-4DAD-4AE4-8EC9-E3BF65444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18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37ED-EFE5-53AC-E42A-1D68E6C0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29120-B4E7-D46D-7B30-8ADD1BEC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E714-472F-4EB4-B87D-3610B139821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AF2DE-3C35-DB4E-C211-B0AB2486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525C5-D387-7F0C-0D10-E9C41B21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1563-4DAD-4AE4-8EC9-E3BF65444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56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7671B-066B-722A-D9E5-83CCFF88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E714-472F-4EB4-B87D-3610B139821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F9A53-E771-F2FA-0909-C6263FAA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58608-8FBF-56DE-09F5-A56D8BA9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1563-4DAD-4AE4-8EC9-E3BF65444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8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3503-256D-95F1-CFCC-2091F160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F376-8B0F-21E0-9221-22240E8AC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320B4-AC69-BF16-1F32-CC09E2609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08E22-2D9B-D82F-9C63-E84AE97D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E714-472F-4EB4-B87D-3610B139821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20DBA-B865-C35B-8BB3-29ABA94A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E5F70-3528-57D3-24C0-D7368424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1563-4DAD-4AE4-8EC9-E3BF65444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39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AAFB-2643-5028-B554-2079F39E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CC0CA-381A-FFC9-30A0-F0EE0AFF8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00E7A-447D-E0CE-F996-176DD902B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7AB2A-16BF-5727-3A6C-FC840579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E714-472F-4EB4-B87D-3610B139821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93B77-6426-BFEB-6582-AEA958AD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C1211-65D4-6324-42F1-2B09085B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1563-4DAD-4AE4-8EC9-E3BF65444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35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FDD40-20BE-D11E-C5A4-217986B2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08F9D-47AB-19DE-2B82-68B5A782C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ADA75-A392-6DC1-6A5D-801BFB71E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DEE714-472F-4EB4-B87D-3610B139821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0C168-5AEE-3855-82F6-E75616DF2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4D8D4-2456-0E51-D446-76ECCB8BA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E1563-4DAD-4AE4-8EC9-E3BF65444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85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9.png"/><Relationship Id="rId299" Type="http://schemas.openxmlformats.org/officeDocument/2006/relationships/image" Target="../media/image210.png"/><Relationship Id="rId21" Type="http://schemas.openxmlformats.org/officeDocument/2006/relationships/image" Target="../media/image71.png"/><Relationship Id="rId63" Type="http://schemas.openxmlformats.org/officeDocument/2006/relationships/image" Target="../media/image92.png"/><Relationship Id="rId159" Type="http://schemas.openxmlformats.org/officeDocument/2006/relationships/image" Target="../media/image140.png"/><Relationship Id="rId324" Type="http://schemas.openxmlformats.org/officeDocument/2006/relationships/customXml" Target="../ink/ink223.xml"/><Relationship Id="rId170" Type="http://schemas.openxmlformats.org/officeDocument/2006/relationships/customXml" Target="../ink/ink146.xml"/><Relationship Id="rId226" Type="http://schemas.openxmlformats.org/officeDocument/2006/relationships/customXml" Target="../ink/ink174.xml"/><Relationship Id="rId268" Type="http://schemas.openxmlformats.org/officeDocument/2006/relationships/customXml" Target="../ink/ink195.xml"/><Relationship Id="rId32" Type="http://schemas.openxmlformats.org/officeDocument/2006/relationships/customXml" Target="../ink/ink77.xml"/><Relationship Id="rId74" Type="http://schemas.openxmlformats.org/officeDocument/2006/relationships/customXml" Target="../ink/ink98.xml"/><Relationship Id="rId128" Type="http://schemas.openxmlformats.org/officeDocument/2006/relationships/customXml" Target="../ink/ink125.xml"/><Relationship Id="rId5" Type="http://schemas.openxmlformats.org/officeDocument/2006/relationships/image" Target="../media/image63.png"/><Relationship Id="rId181" Type="http://schemas.openxmlformats.org/officeDocument/2006/relationships/image" Target="../media/image151.png"/><Relationship Id="rId237" Type="http://schemas.openxmlformats.org/officeDocument/2006/relationships/image" Target="../media/image179.png"/><Relationship Id="rId279" Type="http://schemas.openxmlformats.org/officeDocument/2006/relationships/image" Target="../media/image200.png"/><Relationship Id="rId43" Type="http://schemas.openxmlformats.org/officeDocument/2006/relationships/image" Target="../media/image82.png"/><Relationship Id="rId139" Type="http://schemas.openxmlformats.org/officeDocument/2006/relationships/image" Target="../media/image130.png"/><Relationship Id="rId290" Type="http://schemas.openxmlformats.org/officeDocument/2006/relationships/customXml" Target="../ink/ink206.xml"/><Relationship Id="rId304" Type="http://schemas.openxmlformats.org/officeDocument/2006/relationships/customXml" Target="../ink/ink213.xml"/><Relationship Id="rId85" Type="http://schemas.openxmlformats.org/officeDocument/2006/relationships/image" Target="../media/image103.png"/><Relationship Id="rId150" Type="http://schemas.openxmlformats.org/officeDocument/2006/relationships/customXml" Target="../ink/ink136.xml"/><Relationship Id="rId192" Type="http://schemas.openxmlformats.org/officeDocument/2006/relationships/customXml" Target="../ink/ink157.xml"/><Relationship Id="rId206" Type="http://schemas.openxmlformats.org/officeDocument/2006/relationships/customXml" Target="../ink/ink164.xml"/><Relationship Id="rId248" Type="http://schemas.openxmlformats.org/officeDocument/2006/relationships/customXml" Target="../ink/ink185.xml"/><Relationship Id="rId12" Type="http://schemas.openxmlformats.org/officeDocument/2006/relationships/customXml" Target="../ink/ink67.xml"/><Relationship Id="rId108" Type="http://schemas.openxmlformats.org/officeDocument/2006/relationships/customXml" Target="../ink/ink115.xml"/><Relationship Id="rId315" Type="http://schemas.openxmlformats.org/officeDocument/2006/relationships/image" Target="../media/image218.png"/><Relationship Id="rId54" Type="http://schemas.openxmlformats.org/officeDocument/2006/relationships/customXml" Target="../ink/ink88.xml"/><Relationship Id="rId96" Type="http://schemas.openxmlformats.org/officeDocument/2006/relationships/customXml" Target="../ink/ink109.xml"/><Relationship Id="rId161" Type="http://schemas.openxmlformats.org/officeDocument/2006/relationships/image" Target="../media/image141.png"/><Relationship Id="rId217" Type="http://schemas.openxmlformats.org/officeDocument/2006/relationships/image" Target="../media/image169.png"/><Relationship Id="rId259" Type="http://schemas.openxmlformats.org/officeDocument/2006/relationships/image" Target="../media/image190.png"/><Relationship Id="rId23" Type="http://schemas.openxmlformats.org/officeDocument/2006/relationships/image" Target="../media/image72.png"/><Relationship Id="rId119" Type="http://schemas.openxmlformats.org/officeDocument/2006/relationships/image" Target="../media/image120.png"/><Relationship Id="rId270" Type="http://schemas.openxmlformats.org/officeDocument/2006/relationships/customXml" Target="../ink/ink196.xml"/><Relationship Id="rId326" Type="http://schemas.openxmlformats.org/officeDocument/2006/relationships/customXml" Target="../ink/ink224.xml"/><Relationship Id="rId65" Type="http://schemas.openxmlformats.org/officeDocument/2006/relationships/image" Target="../media/image93.png"/><Relationship Id="rId130" Type="http://schemas.openxmlformats.org/officeDocument/2006/relationships/customXml" Target="../ink/ink126.xml"/><Relationship Id="rId172" Type="http://schemas.openxmlformats.org/officeDocument/2006/relationships/customXml" Target="../ink/ink147.xml"/><Relationship Id="rId228" Type="http://schemas.openxmlformats.org/officeDocument/2006/relationships/customXml" Target="../ink/ink175.xml"/><Relationship Id="rId281" Type="http://schemas.openxmlformats.org/officeDocument/2006/relationships/image" Target="../media/image201.png"/><Relationship Id="rId34" Type="http://schemas.openxmlformats.org/officeDocument/2006/relationships/customXml" Target="../ink/ink78.xml"/><Relationship Id="rId76" Type="http://schemas.openxmlformats.org/officeDocument/2006/relationships/customXml" Target="../ink/ink99.xml"/><Relationship Id="rId141" Type="http://schemas.openxmlformats.org/officeDocument/2006/relationships/image" Target="../media/image131.png"/><Relationship Id="rId7" Type="http://schemas.openxmlformats.org/officeDocument/2006/relationships/image" Target="../media/image64.png"/><Relationship Id="rId162" Type="http://schemas.openxmlformats.org/officeDocument/2006/relationships/customXml" Target="../ink/ink142.xml"/><Relationship Id="rId183" Type="http://schemas.openxmlformats.org/officeDocument/2006/relationships/image" Target="../media/image152.png"/><Relationship Id="rId218" Type="http://schemas.openxmlformats.org/officeDocument/2006/relationships/customXml" Target="../ink/ink170.xml"/><Relationship Id="rId239" Type="http://schemas.openxmlformats.org/officeDocument/2006/relationships/image" Target="../media/image180.png"/><Relationship Id="rId250" Type="http://schemas.openxmlformats.org/officeDocument/2006/relationships/customXml" Target="../ink/ink186.xml"/><Relationship Id="rId271" Type="http://schemas.openxmlformats.org/officeDocument/2006/relationships/image" Target="../media/image196.png"/><Relationship Id="rId292" Type="http://schemas.openxmlformats.org/officeDocument/2006/relationships/customXml" Target="../ink/ink207.xml"/><Relationship Id="rId306" Type="http://schemas.openxmlformats.org/officeDocument/2006/relationships/customXml" Target="../ink/ink214.xml"/><Relationship Id="rId24" Type="http://schemas.openxmlformats.org/officeDocument/2006/relationships/customXml" Target="../ink/ink73.xml"/><Relationship Id="rId45" Type="http://schemas.openxmlformats.org/officeDocument/2006/relationships/image" Target="../media/image83.png"/><Relationship Id="rId66" Type="http://schemas.openxmlformats.org/officeDocument/2006/relationships/customXml" Target="../ink/ink94.xml"/><Relationship Id="rId87" Type="http://schemas.openxmlformats.org/officeDocument/2006/relationships/image" Target="../media/image104.png"/><Relationship Id="rId110" Type="http://schemas.openxmlformats.org/officeDocument/2006/relationships/customXml" Target="../ink/ink116.xml"/><Relationship Id="rId131" Type="http://schemas.openxmlformats.org/officeDocument/2006/relationships/image" Target="../media/image126.png"/><Relationship Id="rId327" Type="http://schemas.openxmlformats.org/officeDocument/2006/relationships/image" Target="../media/image224.png"/><Relationship Id="rId152" Type="http://schemas.openxmlformats.org/officeDocument/2006/relationships/customXml" Target="../ink/ink137.xml"/><Relationship Id="rId173" Type="http://schemas.openxmlformats.org/officeDocument/2006/relationships/image" Target="../media/image147.png"/><Relationship Id="rId194" Type="http://schemas.openxmlformats.org/officeDocument/2006/relationships/customXml" Target="../ink/ink158.xml"/><Relationship Id="rId208" Type="http://schemas.openxmlformats.org/officeDocument/2006/relationships/customXml" Target="../ink/ink165.xml"/><Relationship Id="rId229" Type="http://schemas.openxmlformats.org/officeDocument/2006/relationships/image" Target="../media/image175.png"/><Relationship Id="rId240" Type="http://schemas.openxmlformats.org/officeDocument/2006/relationships/customXml" Target="../ink/ink181.xml"/><Relationship Id="rId261" Type="http://schemas.openxmlformats.org/officeDocument/2006/relationships/image" Target="../media/image191.png"/><Relationship Id="rId14" Type="http://schemas.openxmlformats.org/officeDocument/2006/relationships/customXml" Target="../ink/ink68.xml"/><Relationship Id="rId35" Type="http://schemas.openxmlformats.org/officeDocument/2006/relationships/image" Target="../media/image78.png"/><Relationship Id="rId56" Type="http://schemas.openxmlformats.org/officeDocument/2006/relationships/customXml" Target="../ink/ink89.xml"/><Relationship Id="rId77" Type="http://schemas.openxmlformats.org/officeDocument/2006/relationships/image" Target="../media/image99.png"/><Relationship Id="rId100" Type="http://schemas.openxmlformats.org/officeDocument/2006/relationships/customXml" Target="../ink/ink111.xml"/><Relationship Id="rId282" Type="http://schemas.openxmlformats.org/officeDocument/2006/relationships/customXml" Target="../ink/ink202.xml"/><Relationship Id="rId317" Type="http://schemas.openxmlformats.org/officeDocument/2006/relationships/image" Target="../media/image219.png"/><Relationship Id="rId8" Type="http://schemas.openxmlformats.org/officeDocument/2006/relationships/customXml" Target="../ink/ink65.xml"/><Relationship Id="rId98" Type="http://schemas.openxmlformats.org/officeDocument/2006/relationships/customXml" Target="../ink/ink110.xml"/><Relationship Id="rId121" Type="http://schemas.openxmlformats.org/officeDocument/2006/relationships/image" Target="../media/image121.png"/><Relationship Id="rId142" Type="http://schemas.openxmlformats.org/officeDocument/2006/relationships/customXml" Target="../ink/ink132.xml"/><Relationship Id="rId163" Type="http://schemas.openxmlformats.org/officeDocument/2006/relationships/image" Target="../media/image142.png"/><Relationship Id="rId184" Type="http://schemas.openxmlformats.org/officeDocument/2006/relationships/customXml" Target="../ink/ink153.xml"/><Relationship Id="rId219" Type="http://schemas.openxmlformats.org/officeDocument/2006/relationships/image" Target="../media/image170.png"/><Relationship Id="rId230" Type="http://schemas.openxmlformats.org/officeDocument/2006/relationships/customXml" Target="../ink/ink176.xml"/><Relationship Id="rId251" Type="http://schemas.openxmlformats.org/officeDocument/2006/relationships/image" Target="../media/image186.png"/><Relationship Id="rId25" Type="http://schemas.openxmlformats.org/officeDocument/2006/relationships/image" Target="../media/image73.png"/><Relationship Id="rId46" Type="http://schemas.openxmlformats.org/officeDocument/2006/relationships/customXml" Target="../ink/ink84.xml"/><Relationship Id="rId67" Type="http://schemas.openxmlformats.org/officeDocument/2006/relationships/image" Target="../media/image94.png"/><Relationship Id="rId272" Type="http://schemas.openxmlformats.org/officeDocument/2006/relationships/customXml" Target="../ink/ink197.xml"/><Relationship Id="rId293" Type="http://schemas.openxmlformats.org/officeDocument/2006/relationships/image" Target="../media/image207.png"/><Relationship Id="rId307" Type="http://schemas.openxmlformats.org/officeDocument/2006/relationships/image" Target="../media/image214.png"/><Relationship Id="rId88" Type="http://schemas.openxmlformats.org/officeDocument/2006/relationships/customXml" Target="../ink/ink105.xml"/><Relationship Id="rId111" Type="http://schemas.openxmlformats.org/officeDocument/2006/relationships/image" Target="../media/image116.png"/><Relationship Id="rId132" Type="http://schemas.openxmlformats.org/officeDocument/2006/relationships/customXml" Target="../ink/ink127.xml"/><Relationship Id="rId153" Type="http://schemas.openxmlformats.org/officeDocument/2006/relationships/image" Target="../media/image137.png"/><Relationship Id="rId174" Type="http://schemas.openxmlformats.org/officeDocument/2006/relationships/customXml" Target="../ink/ink148.xml"/><Relationship Id="rId195" Type="http://schemas.openxmlformats.org/officeDocument/2006/relationships/image" Target="../media/image158.png"/><Relationship Id="rId209" Type="http://schemas.openxmlformats.org/officeDocument/2006/relationships/image" Target="../media/image165.png"/><Relationship Id="rId220" Type="http://schemas.openxmlformats.org/officeDocument/2006/relationships/customXml" Target="../ink/ink171.xml"/><Relationship Id="rId241" Type="http://schemas.openxmlformats.org/officeDocument/2006/relationships/image" Target="../media/image181.png"/><Relationship Id="rId15" Type="http://schemas.openxmlformats.org/officeDocument/2006/relationships/image" Target="../media/image68.png"/><Relationship Id="rId36" Type="http://schemas.openxmlformats.org/officeDocument/2006/relationships/customXml" Target="../ink/ink79.xml"/><Relationship Id="rId57" Type="http://schemas.openxmlformats.org/officeDocument/2006/relationships/image" Target="../media/image89.png"/><Relationship Id="rId262" Type="http://schemas.openxmlformats.org/officeDocument/2006/relationships/customXml" Target="../ink/ink192.xml"/><Relationship Id="rId283" Type="http://schemas.openxmlformats.org/officeDocument/2006/relationships/image" Target="../media/image202.png"/><Relationship Id="rId318" Type="http://schemas.openxmlformats.org/officeDocument/2006/relationships/customXml" Target="../ink/ink220.xml"/><Relationship Id="rId78" Type="http://schemas.openxmlformats.org/officeDocument/2006/relationships/customXml" Target="../ink/ink100.xml"/><Relationship Id="rId99" Type="http://schemas.openxmlformats.org/officeDocument/2006/relationships/image" Target="../media/image110.png"/><Relationship Id="rId101" Type="http://schemas.openxmlformats.org/officeDocument/2006/relationships/image" Target="../media/image111.png"/><Relationship Id="rId122" Type="http://schemas.openxmlformats.org/officeDocument/2006/relationships/customXml" Target="../ink/ink122.xml"/><Relationship Id="rId143" Type="http://schemas.openxmlformats.org/officeDocument/2006/relationships/image" Target="../media/image132.png"/><Relationship Id="rId164" Type="http://schemas.openxmlformats.org/officeDocument/2006/relationships/customXml" Target="../ink/ink143.xml"/><Relationship Id="rId185" Type="http://schemas.openxmlformats.org/officeDocument/2006/relationships/image" Target="../media/image153.png"/><Relationship Id="rId9" Type="http://schemas.openxmlformats.org/officeDocument/2006/relationships/image" Target="../media/image65.png"/><Relationship Id="rId210" Type="http://schemas.openxmlformats.org/officeDocument/2006/relationships/customXml" Target="../ink/ink166.xml"/><Relationship Id="rId26" Type="http://schemas.openxmlformats.org/officeDocument/2006/relationships/customXml" Target="../ink/ink74.xml"/><Relationship Id="rId231" Type="http://schemas.openxmlformats.org/officeDocument/2006/relationships/image" Target="../media/image176.png"/><Relationship Id="rId252" Type="http://schemas.openxmlformats.org/officeDocument/2006/relationships/customXml" Target="../ink/ink187.xml"/><Relationship Id="rId273" Type="http://schemas.openxmlformats.org/officeDocument/2006/relationships/image" Target="../media/image197.png"/><Relationship Id="rId294" Type="http://schemas.openxmlformats.org/officeDocument/2006/relationships/customXml" Target="../ink/ink208.xml"/><Relationship Id="rId308" Type="http://schemas.openxmlformats.org/officeDocument/2006/relationships/customXml" Target="../ink/ink215.xml"/><Relationship Id="rId47" Type="http://schemas.openxmlformats.org/officeDocument/2006/relationships/image" Target="../media/image84.png"/><Relationship Id="rId68" Type="http://schemas.openxmlformats.org/officeDocument/2006/relationships/customXml" Target="../ink/ink95.xml"/><Relationship Id="rId89" Type="http://schemas.openxmlformats.org/officeDocument/2006/relationships/image" Target="../media/image105.png"/><Relationship Id="rId112" Type="http://schemas.openxmlformats.org/officeDocument/2006/relationships/customXml" Target="../ink/ink117.xml"/><Relationship Id="rId133" Type="http://schemas.openxmlformats.org/officeDocument/2006/relationships/image" Target="../media/image127.png"/><Relationship Id="rId154" Type="http://schemas.openxmlformats.org/officeDocument/2006/relationships/customXml" Target="../ink/ink138.xml"/><Relationship Id="rId175" Type="http://schemas.openxmlformats.org/officeDocument/2006/relationships/image" Target="../media/image148.png"/><Relationship Id="rId196" Type="http://schemas.openxmlformats.org/officeDocument/2006/relationships/customXml" Target="../ink/ink159.xml"/><Relationship Id="rId200" Type="http://schemas.openxmlformats.org/officeDocument/2006/relationships/customXml" Target="../ink/ink161.xml"/><Relationship Id="rId16" Type="http://schemas.openxmlformats.org/officeDocument/2006/relationships/customXml" Target="../ink/ink69.xml"/><Relationship Id="rId221" Type="http://schemas.openxmlformats.org/officeDocument/2006/relationships/image" Target="../media/image171.png"/><Relationship Id="rId242" Type="http://schemas.openxmlformats.org/officeDocument/2006/relationships/customXml" Target="../ink/ink182.xml"/><Relationship Id="rId263" Type="http://schemas.openxmlformats.org/officeDocument/2006/relationships/image" Target="../media/image192.png"/><Relationship Id="rId284" Type="http://schemas.openxmlformats.org/officeDocument/2006/relationships/customXml" Target="../ink/ink203.xml"/><Relationship Id="rId319" Type="http://schemas.openxmlformats.org/officeDocument/2006/relationships/image" Target="../media/image220.png"/><Relationship Id="rId37" Type="http://schemas.openxmlformats.org/officeDocument/2006/relationships/image" Target="../media/image79.png"/><Relationship Id="rId58" Type="http://schemas.openxmlformats.org/officeDocument/2006/relationships/customXml" Target="../ink/ink90.xml"/><Relationship Id="rId79" Type="http://schemas.openxmlformats.org/officeDocument/2006/relationships/image" Target="../media/image100.png"/><Relationship Id="rId102" Type="http://schemas.openxmlformats.org/officeDocument/2006/relationships/customXml" Target="../ink/ink112.xml"/><Relationship Id="rId123" Type="http://schemas.openxmlformats.org/officeDocument/2006/relationships/image" Target="../media/image122.png"/><Relationship Id="rId144" Type="http://schemas.openxmlformats.org/officeDocument/2006/relationships/customXml" Target="../ink/ink133.xml"/><Relationship Id="rId90" Type="http://schemas.openxmlformats.org/officeDocument/2006/relationships/customXml" Target="../ink/ink106.xml"/><Relationship Id="rId165" Type="http://schemas.openxmlformats.org/officeDocument/2006/relationships/image" Target="../media/image143.png"/><Relationship Id="rId186" Type="http://schemas.openxmlformats.org/officeDocument/2006/relationships/customXml" Target="../ink/ink154.xml"/><Relationship Id="rId211" Type="http://schemas.openxmlformats.org/officeDocument/2006/relationships/image" Target="../media/image166.png"/><Relationship Id="rId232" Type="http://schemas.openxmlformats.org/officeDocument/2006/relationships/customXml" Target="../ink/ink177.xml"/><Relationship Id="rId253" Type="http://schemas.openxmlformats.org/officeDocument/2006/relationships/image" Target="../media/image187.png"/><Relationship Id="rId274" Type="http://schemas.openxmlformats.org/officeDocument/2006/relationships/customXml" Target="../ink/ink198.xml"/><Relationship Id="rId295" Type="http://schemas.openxmlformats.org/officeDocument/2006/relationships/image" Target="../media/image208.png"/><Relationship Id="rId309" Type="http://schemas.openxmlformats.org/officeDocument/2006/relationships/image" Target="../media/image215.png"/><Relationship Id="rId27" Type="http://schemas.openxmlformats.org/officeDocument/2006/relationships/image" Target="../media/image74.png"/><Relationship Id="rId48" Type="http://schemas.openxmlformats.org/officeDocument/2006/relationships/customXml" Target="../ink/ink85.xml"/><Relationship Id="rId69" Type="http://schemas.openxmlformats.org/officeDocument/2006/relationships/image" Target="../media/image95.png"/><Relationship Id="rId113" Type="http://schemas.openxmlformats.org/officeDocument/2006/relationships/image" Target="../media/image117.png"/><Relationship Id="rId134" Type="http://schemas.openxmlformats.org/officeDocument/2006/relationships/customXml" Target="../ink/ink128.xml"/><Relationship Id="rId320" Type="http://schemas.openxmlformats.org/officeDocument/2006/relationships/customXml" Target="../ink/ink221.xml"/><Relationship Id="rId80" Type="http://schemas.openxmlformats.org/officeDocument/2006/relationships/customXml" Target="../ink/ink101.xml"/><Relationship Id="rId155" Type="http://schemas.openxmlformats.org/officeDocument/2006/relationships/image" Target="../media/image138.png"/><Relationship Id="rId176" Type="http://schemas.openxmlformats.org/officeDocument/2006/relationships/customXml" Target="../ink/ink149.xml"/><Relationship Id="rId197" Type="http://schemas.openxmlformats.org/officeDocument/2006/relationships/image" Target="../media/image159.png"/><Relationship Id="rId201" Type="http://schemas.openxmlformats.org/officeDocument/2006/relationships/image" Target="../media/image161.png"/><Relationship Id="rId222" Type="http://schemas.openxmlformats.org/officeDocument/2006/relationships/customXml" Target="../ink/ink172.xml"/><Relationship Id="rId243" Type="http://schemas.openxmlformats.org/officeDocument/2006/relationships/image" Target="../media/image182.png"/><Relationship Id="rId264" Type="http://schemas.openxmlformats.org/officeDocument/2006/relationships/customXml" Target="../ink/ink193.xml"/><Relationship Id="rId285" Type="http://schemas.openxmlformats.org/officeDocument/2006/relationships/image" Target="../media/image203.png"/><Relationship Id="rId17" Type="http://schemas.openxmlformats.org/officeDocument/2006/relationships/image" Target="../media/image69.png"/><Relationship Id="rId38" Type="http://schemas.openxmlformats.org/officeDocument/2006/relationships/customXml" Target="../ink/ink80.xml"/><Relationship Id="rId59" Type="http://schemas.openxmlformats.org/officeDocument/2006/relationships/image" Target="../media/image90.png"/><Relationship Id="rId103" Type="http://schemas.openxmlformats.org/officeDocument/2006/relationships/image" Target="../media/image112.png"/><Relationship Id="rId124" Type="http://schemas.openxmlformats.org/officeDocument/2006/relationships/customXml" Target="../ink/ink123.xml"/><Relationship Id="rId310" Type="http://schemas.openxmlformats.org/officeDocument/2006/relationships/customXml" Target="../ink/ink216.xml"/><Relationship Id="rId70" Type="http://schemas.openxmlformats.org/officeDocument/2006/relationships/customXml" Target="../ink/ink96.xml"/><Relationship Id="rId91" Type="http://schemas.openxmlformats.org/officeDocument/2006/relationships/image" Target="../media/image106.png"/><Relationship Id="rId145" Type="http://schemas.openxmlformats.org/officeDocument/2006/relationships/image" Target="../media/image133.png"/><Relationship Id="rId166" Type="http://schemas.openxmlformats.org/officeDocument/2006/relationships/customXml" Target="../ink/ink144.xml"/><Relationship Id="rId187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67.xml"/><Relationship Id="rId233" Type="http://schemas.openxmlformats.org/officeDocument/2006/relationships/image" Target="../media/image177.png"/><Relationship Id="rId254" Type="http://schemas.openxmlformats.org/officeDocument/2006/relationships/customXml" Target="../ink/ink188.xml"/><Relationship Id="rId28" Type="http://schemas.openxmlformats.org/officeDocument/2006/relationships/customXml" Target="../ink/ink75.xml"/><Relationship Id="rId49" Type="http://schemas.openxmlformats.org/officeDocument/2006/relationships/image" Target="../media/image85.png"/><Relationship Id="rId114" Type="http://schemas.openxmlformats.org/officeDocument/2006/relationships/customXml" Target="../ink/ink118.xml"/><Relationship Id="rId275" Type="http://schemas.openxmlformats.org/officeDocument/2006/relationships/image" Target="../media/image198.png"/><Relationship Id="rId296" Type="http://schemas.openxmlformats.org/officeDocument/2006/relationships/customXml" Target="../ink/ink209.xml"/><Relationship Id="rId300" Type="http://schemas.openxmlformats.org/officeDocument/2006/relationships/customXml" Target="../ink/ink211.xml"/><Relationship Id="rId60" Type="http://schemas.openxmlformats.org/officeDocument/2006/relationships/customXml" Target="../ink/ink91.xml"/><Relationship Id="rId81" Type="http://schemas.openxmlformats.org/officeDocument/2006/relationships/image" Target="../media/image101.png"/><Relationship Id="rId135" Type="http://schemas.openxmlformats.org/officeDocument/2006/relationships/image" Target="../media/image128.png"/><Relationship Id="rId156" Type="http://schemas.openxmlformats.org/officeDocument/2006/relationships/customXml" Target="../ink/ink139.xml"/><Relationship Id="rId177" Type="http://schemas.openxmlformats.org/officeDocument/2006/relationships/image" Target="../media/image149.png"/><Relationship Id="rId198" Type="http://schemas.openxmlformats.org/officeDocument/2006/relationships/customXml" Target="../ink/ink160.xml"/><Relationship Id="rId321" Type="http://schemas.openxmlformats.org/officeDocument/2006/relationships/image" Target="../media/image221.png"/><Relationship Id="rId202" Type="http://schemas.openxmlformats.org/officeDocument/2006/relationships/customXml" Target="../ink/ink162.xml"/><Relationship Id="rId223" Type="http://schemas.openxmlformats.org/officeDocument/2006/relationships/image" Target="../media/image172.png"/><Relationship Id="rId244" Type="http://schemas.openxmlformats.org/officeDocument/2006/relationships/customXml" Target="../ink/ink183.xml"/><Relationship Id="rId18" Type="http://schemas.openxmlformats.org/officeDocument/2006/relationships/customXml" Target="../ink/ink70.xml"/><Relationship Id="rId39" Type="http://schemas.openxmlformats.org/officeDocument/2006/relationships/image" Target="../media/image80.png"/><Relationship Id="rId265" Type="http://schemas.openxmlformats.org/officeDocument/2006/relationships/image" Target="../media/image193.png"/><Relationship Id="rId286" Type="http://schemas.openxmlformats.org/officeDocument/2006/relationships/customXml" Target="../ink/ink204.xml"/><Relationship Id="rId50" Type="http://schemas.openxmlformats.org/officeDocument/2006/relationships/customXml" Target="../ink/ink86.xml"/><Relationship Id="rId104" Type="http://schemas.openxmlformats.org/officeDocument/2006/relationships/customXml" Target="../ink/ink113.xml"/><Relationship Id="rId125" Type="http://schemas.openxmlformats.org/officeDocument/2006/relationships/image" Target="../media/image123.png"/><Relationship Id="rId146" Type="http://schemas.openxmlformats.org/officeDocument/2006/relationships/customXml" Target="../ink/ink134.xml"/><Relationship Id="rId167" Type="http://schemas.openxmlformats.org/officeDocument/2006/relationships/image" Target="../media/image144.png"/><Relationship Id="rId188" Type="http://schemas.openxmlformats.org/officeDocument/2006/relationships/customXml" Target="../ink/ink155.xml"/><Relationship Id="rId311" Type="http://schemas.openxmlformats.org/officeDocument/2006/relationships/image" Target="../media/image216.png"/><Relationship Id="rId71" Type="http://schemas.openxmlformats.org/officeDocument/2006/relationships/image" Target="../media/image96.png"/><Relationship Id="rId92" Type="http://schemas.openxmlformats.org/officeDocument/2006/relationships/customXml" Target="../ink/ink107.xml"/><Relationship Id="rId213" Type="http://schemas.openxmlformats.org/officeDocument/2006/relationships/image" Target="../media/image167.png"/><Relationship Id="rId234" Type="http://schemas.openxmlformats.org/officeDocument/2006/relationships/customXml" Target="../ink/ink178.xml"/><Relationship Id="rId2" Type="http://schemas.openxmlformats.org/officeDocument/2006/relationships/customXml" Target="../ink/ink62.xml"/><Relationship Id="rId29" Type="http://schemas.openxmlformats.org/officeDocument/2006/relationships/image" Target="../media/image75.png"/><Relationship Id="rId255" Type="http://schemas.openxmlformats.org/officeDocument/2006/relationships/image" Target="../media/image188.png"/><Relationship Id="rId276" Type="http://schemas.openxmlformats.org/officeDocument/2006/relationships/customXml" Target="../ink/ink199.xml"/><Relationship Id="rId297" Type="http://schemas.openxmlformats.org/officeDocument/2006/relationships/image" Target="../media/image209.png"/><Relationship Id="rId40" Type="http://schemas.openxmlformats.org/officeDocument/2006/relationships/customXml" Target="../ink/ink81.xml"/><Relationship Id="rId115" Type="http://schemas.openxmlformats.org/officeDocument/2006/relationships/image" Target="../media/image118.png"/><Relationship Id="rId136" Type="http://schemas.openxmlformats.org/officeDocument/2006/relationships/customXml" Target="../ink/ink129.xml"/><Relationship Id="rId157" Type="http://schemas.openxmlformats.org/officeDocument/2006/relationships/image" Target="../media/image139.png"/><Relationship Id="rId178" Type="http://schemas.openxmlformats.org/officeDocument/2006/relationships/customXml" Target="../ink/ink150.xml"/><Relationship Id="rId301" Type="http://schemas.openxmlformats.org/officeDocument/2006/relationships/image" Target="../media/image211.png"/><Relationship Id="rId322" Type="http://schemas.openxmlformats.org/officeDocument/2006/relationships/customXml" Target="../ink/ink222.xml"/><Relationship Id="rId61" Type="http://schemas.openxmlformats.org/officeDocument/2006/relationships/image" Target="../media/image91.png"/><Relationship Id="rId82" Type="http://schemas.openxmlformats.org/officeDocument/2006/relationships/customXml" Target="../ink/ink102.xml"/><Relationship Id="rId199" Type="http://schemas.openxmlformats.org/officeDocument/2006/relationships/image" Target="../media/image160.png"/><Relationship Id="rId203" Type="http://schemas.openxmlformats.org/officeDocument/2006/relationships/image" Target="../media/image162.png"/><Relationship Id="rId19" Type="http://schemas.openxmlformats.org/officeDocument/2006/relationships/image" Target="../media/image70.png"/><Relationship Id="rId224" Type="http://schemas.openxmlformats.org/officeDocument/2006/relationships/customXml" Target="../ink/ink173.xml"/><Relationship Id="rId245" Type="http://schemas.openxmlformats.org/officeDocument/2006/relationships/image" Target="../media/image183.png"/><Relationship Id="rId266" Type="http://schemas.openxmlformats.org/officeDocument/2006/relationships/customXml" Target="../ink/ink194.xml"/><Relationship Id="rId287" Type="http://schemas.openxmlformats.org/officeDocument/2006/relationships/image" Target="../media/image204.png"/><Relationship Id="rId30" Type="http://schemas.openxmlformats.org/officeDocument/2006/relationships/customXml" Target="../ink/ink76.xml"/><Relationship Id="rId105" Type="http://schemas.openxmlformats.org/officeDocument/2006/relationships/image" Target="../media/image113.png"/><Relationship Id="rId126" Type="http://schemas.openxmlformats.org/officeDocument/2006/relationships/customXml" Target="../ink/ink124.xml"/><Relationship Id="rId147" Type="http://schemas.openxmlformats.org/officeDocument/2006/relationships/image" Target="../media/image134.png"/><Relationship Id="rId168" Type="http://schemas.openxmlformats.org/officeDocument/2006/relationships/customXml" Target="../ink/ink145.xml"/><Relationship Id="rId312" Type="http://schemas.openxmlformats.org/officeDocument/2006/relationships/customXml" Target="../ink/ink217.xml"/><Relationship Id="rId51" Type="http://schemas.openxmlformats.org/officeDocument/2006/relationships/image" Target="../media/image86.png"/><Relationship Id="rId72" Type="http://schemas.openxmlformats.org/officeDocument/2006/relationships/customXml" Target="../ink/ink97.xml"/><Relationship Id="rId93" Type="http://schemas.openxmlformats.org/officeDocument/2006/relationships/image" Target="../media/image107.png"/><Relationship Id="rId189" Type="http://schemas.openxmlformats.org/officeDocument/2006/relationships/image" Target="../media/image155.png"/><Relationship Id="rId3" Type="http://schemas.openxmlformats.org/officeDocument/2006/relationships/image" Target="../media/image62.png"/><Relationship Id="rId214" Type="http://schemas.openxmlformats.org/officeDocument/2006/relationships/customXml" Target="../ink/ink168.xml"/><Relationship Id="rId235" Type="http://schemas.openxmlformats.org/officeDocument/2006/relationships/image" Target="../media/image178.png"/><Relationship Id="rId256" Type="http://schemas.openxmlformats.org/officeDocument/2006/relationships/customXml" Target="../ink/ink189.xml"/><Relationship Id="rId277" Type="http://schemas.openxmlformats.org/officeDocument/2006/relationships/image" Target="../media/image199.png"/><Relationship Id="rId298" Type="http://schemas.openxmlformats.org/officeDocument/2006/relationships/customXml" Target="../ink/ink210.xml"/><Relationship Id="rId116" Type="http://schemas.openxmlformats.org/officeDocument/2006/relationships/customXml" Target="../ink/ink119.xml"/><Relationship Id="rId137" Type="http://schemas.openxmlformats.org/officeDocument/2006/relationships/image" Target="../media/image129.png"/><Relationship Id="rId158" Type="http://schemas.openxmlformats.org/officeDocument/2006/relationships/customXml" Target="../ink/ink140.xml"/><Relationship Id="rId302" Type="http://schemas.openxmlformats.org/officeDocument/2006/relationships/customXml" Target="../ink/ink212.xml"/><Relationship Id="rId323" Type="http://schemas.openxmlformats.org/officeDocument/2006/relationships/image" Target="../media/image222.png"/><Relationship Id="rId20" Type="http://schemas.openxmlformats.org/officeDocument/2006/relationships/customXml" Target="../ink/ink71.xml"/><Relationship Id="rId41" Type="http://schemas.openxmlformats.org/officeDocument/2006/relationships/image" Target="../media/image81.png"/><Relationship Id="rId62" Type="http://schemas.openxmlformats.org/officeDocument/2006/relationships/customXml" Target="../ink/ink92.xml"/><Relationship Id="rId83" Type="http://schemas.openxmlformats.org/officeDocument/2006/relationships/image" Target="../media/image102.png"/><Relationship Id="rId179" Type="http://schemas.openxmlformats.org/officeDocument/2006/relationships/image" Target="../media/image150.png"/><Relationship Id="rId190" Type="http://schemas.openxmlformats.org/officeDocument/2006/relationships/customXml" Target="../ink/ink156.xml"/><Relationship Id="rId204" Type="http://schemas.openxmlformats.org/officeDocument/2006/relationships/customXml" Target="../ink/ink163.xml"/><Relationship Id="rId225" Type="http://schemas.openxmlformats.org/officeDocument/2006/relationships/image" Target="../media/image173.png"/><Relationship Id="rId246" Type="http://schemas.openxmlformats.org/officeDocument/2006/relationships/customXml" Target="../ink/ink184.xml"/><Relationship Id="rId267" Type="http://schemas.openxmlformats.org/officeDocument/2006/relationships/image" Target="../media/image194.png"/><Relationship Id="rId288" Type="http://schemas.openxmlformats.org/officeDocument/2006/relationships/customXml" Target="../ink/ink205.xml"/><Relationship Id="rId106" Type="http://schemas.openxmlformats.org/officeDocument/2006/relationships/customXml" Target="../ink/ink114.xml"/><Relationship Id="rId127" Type="http://schemas.openxmlformats.org/officeDocument/2006/relationships/image" Target="../media/image124.png"/><Relationship Id="rId313" Type="http://schemas.openxmlformats.org/officeDocument/2006/relationships/image" Target="../media/image217.png"/><Relationship Id="rId10" Type="http://schemas.openxmlformats.org/officeDocument/2006/relationships/customXml" Target="../ink/ink66.xml"/><Relationship Id="rId31" Type="http://schemas.openxmlformats.org/officeDocument/2006/relationships/image" Target="../media/image76.png"/><Relationship Id="rId52" Type="http://schemas.openxmlformats.org/officeDocument/2006/relationships/customXml" Target="../ink/ink87.xml"/><Relationship Id="rId73" Type="http://schemas.openxmlformats.org/officeDocument/2006/relationships/image" Target="../media/image97.png"/><Relationship Id="rId94" Type="http://schemas.openxmlformats.org/officeDocument/2006/relationships/customXml" Target="../ink/ink108.xml"/><Relationship Id="rId148" Type="http://schemas.openxmlformats.org/officeDocument/2006/relationships/customXml" Target="../ink/ink135.xml"/><Relationship Id="rId169" Type="http://schemas.openxmlformats.org/officeDocument/2006/relationships/image" Target="../media/image145.png"/><Relationship Id="rId4" Type="http://schemas.openxmlformats.org/officeDocument/2006/relationships/customXml" Target="../ink/ink63.xml"/><Relationship Id="rId180" Type="http://schemas.openxmlformats.org/officeDocument/2006/relationships/customXml" Target="../ink/ink151.xml"/><Relationship Id="rId215" Type="http://schemas.openxmlformats.org/officeDocument/2006/relationships/image" Target="../media/image168.png"/><Relationship Id="rId236" Type="http://schemas.openxmlformats.org/officeDocument/2006/relationships/customXml" Target="../ink/ink179.xml"/><Relationship Id="rId257" Type="http://schemas.openxmlformats.org/officeDocument/2006/relationships/image" Target="../media/image189.png"/><Relationship Id="rId278" Type="http://schemas.openxmlformats.org/officeDocument/2006/relationships/customXml" Target="../ink/ink200.xml"/><Relationship Id="rId303" Type="http://schemas.openxmlformats.org/officeDocument/2006/relationships/image" Target="../media/image212.png"/><Relationship Id="rId42" Type="http://schemas.openxmlformats.org/officeDocument/2006/relationships/customXml" Target="../ink/ink82.xml"/><Relationship Id="rId84" Type="http://schemas.openxmlformats.org/officeDocument/2006/relationships/customXml" Target="../ink/ink103.xml"/><Relationship Id="rId138" Type="http://schemas.openxmlformats.org/officeDocument/2006/relationships/customXml" Target="../ink/ink130.xml"/><Relationship Id="rId191" Type="http://schemas.openxmlformats.org/officeDocument/2006/relationships/image" Target="../media/image156.png"/><Relationship Id="rId205" Type="http://schemas.openxmlformats.org/officeDocument/2006/relationships/image" Target="../media/image163.png"/><Relationship Id="rId247" Type="http://schemas.openxmlformats.org/officeDocument/2006/relationships/image" Target="../media/image184.png"/><Relationship Id="rId107" Type="http://schemas.openxmlformats.org/officeDocument/2006/relationships/image" Target="../media/image114.png"/><Relationship Id="rId289" Type="http://schemas.openxmlformats.org/officeDocument/2006/relationships/image" Target="../media/image205.png"/><Relationship Id="rId11" Type="http://schemas.openxmlformats.org/officeDocument/2006/relationships/image" Target="../media/image66.png"/><Relationship Id="rId53" Type="http://schemas.openxmlformats.org/officeDocument/2006/relationships/image" Target="../media/image87.png"/><Relationship Id="rId149" Type="http://schemas.openxmlformats.org/officeDocument/2006/relationships/image" Target="../media/image135.png"/><Relationship Id="rId314" Type="http://schemas.openxmlformats.org/officeDocument/2006/relationships/customXml" Target="../ink/ink218.xml"/><Relationship Id="rId95" Type="http://schemas.openxmlformats.org/officeDocument/2006/relationships/image" Target="../media/image108.png"/><Relationship Id="rId160" Type="http://schemas.openxmlformats.org/officeDocument/2006/relationships/customXml" Target="../ink/ink141.xml"/><Relationship Id="rId216" Type="http://schemas.openxmlformats.org/officeDocument/2006/relationships/customXml" Target="../ink/ink169.xml"/><Relationship Id="rId258" Type="http://schemas.openxmlformats.org/officeDocument/2006/relationships/customXml" Target="../ink/ink190.xml"/><Relationship Id="rId22" Type="http://schemas.openxmlformats.org/officeDocument/2006/relationships/customXml" Target="../ink/ink72.xml"/><Relationship Id="rId64" Type="http://schemas.openxmlformats.org/officeDocument/2006/relationships/customXml" Target="../ink/ink93.xml"/><Relationship Id="rId118" Type="http://schemas.openxmlformats.org/officeDocument/2006/relationships/customXml" Target="../ink/ink120.xml"/><Relationship Id="rId325" Type="http://schemas.openxmlformats.org/officeDocument/2006/relationships/image" Target="../media/image223.png"/><Relationship Id="rId171" Type="http://schemas.openxmlformats.org/officeDocument/2006/relationships/image" Target="../media/image146.png"/><Relationship Id="rId227" Type="http://schemas.openxmlformats.org/officeDocument/2006/relationships/image" Target="../media/image174.png"/><Relationship Id="rId269" Type="http://schemas.openxmlformats.org/officeDocument/2006/relationships/image" Target="../media/image195.png"/><Relationship Id="rId33" Type="http://schemas.openxmlformats.org/officeDocument/2006/relationships/image" Target="../media/image77.png"/><Relationship Id="rId129" Type="http://schemas.openxmlformats.org/officeDocument/2006/relationships/image" Target="../media/image125.png"/><Relationship Id="rId280" Type="http://schemas.openxmlformats.org/officeDocument/2006/relationships/customXml" Target="../ink/ink201.xml"/><Relationship Id="rId75" Type="http://schemas.openxmlformats.org/officeDocument/2006/relationships/image" Target="../media/image98.png"/><Relationship Id="rId140" Type="http://schemas.openxmlformats.org/officeDocument/2006/relationships/customXml" Target="../ink/ink131.xml"/><Relationship Id="rId182" Type="http://schemas.openxmlformats.org/officeDocument/2006/relationships/customXml" Target="../ink/ink152.xml"/><Relationship Id="rId6" Type="http://schemas.openxmlformats.org/officeDocument/2006/relationships/customXml" Target="../ink/ink64.xml"/><Relationship Id="rId238" Type="http://schemas.openxmlformats.org/officeDocument/2006/relationships/customXml" Target="../ink/ink180.xml"/><Relationship Id="rId291" Type="http://schemas.openxmlformats.org/officeDocument/2006/relationships/image" Target="../media/image206.png"/><Relationship Id="rId305" Type="http://schemas.openxmlformats.org/officeDocument/2006/relationships/image" Target="../media/image213.png"/><Relationship Id="rId44" Type="http://schemas.openxmlformats.org/officeDocument/2006/relationships/customXml" Target="../ink/ink83.xml"/><Relationship Id="rId86" Type="http://schemas.openxmlformats.org/officeDocument/2006/relationships/customXml" Target="../ink/ink104.xml"/><Relationship Id="rId151" Type="http://schemas.openxmlformats.org/officeDocument/2006/relationships/image" Target="../media/image136.png"/><Relationship Id="rId193" Type="http://schemas.openxmlformats.org/officeDocument/2006/relationships/image" Target="../media/image157.png"/><Relationship Id="rId207" Type="http://schemas.openxmlformats.org/officeDocument/2006/relationships/image" Target="../media/image164.png"/><Relationship Id="rId249" Type="http://schemas.openxmlformats.org/officeDocument/2006/relationships/image" Target="../media/image185.png"/><Relationship Id="rId13" Type="http://schemas.openxmlformats.org/officeDocument/2006/relationships/image" Target="../media/image67.png"/><Relationship Id="rId109" Type="http://schemas.openxmlformats.org/officeDocument/2006/relationships/image" Target="../media/image115.png"/><Relationship Id="rId260" Type="http://schemas.openxmlformats.org/officeDocument/2006/relationships/customXml" Target="../ink/ink191.xml"/><Relationship Id="rId316" Type="http://schemas.openxmlformats.org/officeDocument/2006/relationships/customXml" Target="../ink/ink219.xml"/><Relationship Id="rId55" Type="http://schemas.openxmlformats.org/officeDocument/2006/relationships/image" Target="../media/image88.png"/><Relationship Id="rId97" Type="http://schemas.openxmlformats.org/officeDocument/2006/relationships/image" Target="../media/image109.png"/><Relationship Id="rId120" Type="http://schemas.openxmlformats.org/officeDocument/2006/relationships/customXml" Target="../ink/ink121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2.png"/><Relationship Id="rId21" Type="http://schemas.openxmlformats.org/officeDocument/2006/relationships/image" Target="../media/image234.png"/><Relationship Id="rId42" Type="http://schemas.openxmlformats.org/officeDocument/2006/relationships/customXml" Target="../ink/ink245.xml"/><Relationship Id="rId63" Type="http://schemas.openxmlformats.org/officeDocument/2006/relationships/image" Target="../media/image255.png"/><Relationship Id="rId84" Type="http://schemas.openxmlformats.org/officeDocument/2006/relationships/customXml" Target="../ink/ink266.xml"/><Relationship Id="rId138" Type="http://schemas.openxmlformats.org/officeDocument/2006/relationships/customXml" Target="../ink/ink293.xml"/><Relationship Id="rId159" Type="http://schemas.openxmlformats.org/officeDocument/2006/relationships/image" Target="../media/image303.png"/><Relationship Id="rId170" Type="http://schemas.openxmlformats.org/officeDocument/2006/relationships/customXml" Target="../ink/ink309.xml"/><Relationship Id="rId191" Type="http://schemas.openxmlformats.org/officeDocument/2006/relationships/image" Target="../media/image319.png"/><Relationship Id="rId107" Type="http://schemas.openxmlformats.org/officeDocument/2006/relationships/image" Target="../media/image277.png"/><Relationship Id="rId11" Type="http://schemas.openxmlformats.org/officeDocument/2006/relationships/image" Target="../media/image229.png"/><Relationship Id="rId32" Type="http://schemas.openxmlformats.org/officeDocument/2006/relationships/customXml" Target="../ink/ink240.xml"/><Relationship Id="rId53" Type="http://schemas.openxmlformats.org/officeDocument/2006/relationships/image" Target="../media/image250.png"/><Relationship Id="rId74" Type="http://schemas.openxmlformats.org/officeDocument/2006/relationships/customXml" Target="../ink/ink261.xml"/><Relationship Id="rId128" Type="http://schemas.openxmlformats.org/officeDocument/2006/relationships/customXml" Target="../ink/ink288.xml"/><Relationship Id="rId149" Type="http://schemas.openxmlformats.org/officeDocument/2006/relationships/image" Target="../media/image298.png"/><Relationship Id="rId5" Type="http://schemas.openxmlformats.org/officeDocument/2006/relationships/image" Target="../media/image226.png"/><Relationship Id="rId95" Type="http://schemas.openxmlformats.org/officeDocument/2006/relationships/image" Target="../media/image271.png"/><Relationship Id="rId160" Type="http://schemas.openxmlformats.org/officeDocument/2006/relationships/customXml" Target="../ink/ink304.xml"/><Relationship Id="rId181" Type="http://schemas.openxmlformats.org/officeDocument/2006/relationships/image" Target="../media/image314.png"/><Relationship Id="rId22" Type="http://schemas.openxmlformats.org/officeDocument/2006/relationships/customXml" Target="../ink/ink235.xml"/><Relationship Id="rId43" Type="http://schemas.openxmlformats.org/officeDocument/2006/relationships/image" Target="../media/image245.png"/><Relationship Id="rId64" Type="http://schemas.openxmlformats.org/officeDocument/2006/relationships/customXml" Target="../ink/ink256.xml"/><Relationship Id="rId118" Type="http://schemas.openxmlformats.org/officeDocument/2006/relationships/customXml" Target="../ink/ink283.xml"/><Relationship Id="rId139" Type="http://schemas.openxmlformats.org/officeDocument/2006/relationships/image" Target="../media/image293.png"/><Relationship Id="rId85" Type="http://schemas.openxmlformats.org/officeDocument/2006/relationships/image" Target="../media/image266.png"/><Relationship Id="rId150" Type="http://schemas.openxmlformats.org/officeDocument/2006/relationships/customXml" Target="../ink/ink299.xml"/><Relationship Id="rId171" Type="http://schemas.openxmlformats.org/officeDocument/2006/relationships/image" Target="../media/image309.png"/><Relationship Id="rId192" Type="http://schemas.openxmlformats.org/officeDocument/2006/relationships/customXml" Target="../ink/ink320.xml"/><Relationship Id="rId12" Type="http://schemas.openxmlformats.org/officeDocument/2006/relationships/customXml" Target="../ink/ink230.xml"/><Relationship Id="rId33" Type="http://schemas.openxmlformats.org/officeDocument/2006/relationships/image" Target="../media/image240.png"/><Relationship Id="rId108" Type="http://schemas.openxmlformats.org/officeDocument/2006/relationships/customXml" Target="../ink/ink278.xml"/><Relationship Id="rId129" Type="http://schemas.openxmlformats.org/officeDocument/2006/relationships/image" Target="../media/image288.png"/><Relationship Id="rId54" Type="http://schemas.openxmlformats.org/officeDocument/2006/relationships/customXml" Target="../ink/ink251.xml"/><Relationship Id="rId75" Type="http://schemas.openxmlformats.org/officeDocument/2006/relationships/image" Target="../media/image261.png"/><Relationship Id="rId96" Type="http://schemas.openxmlformats.org/officeDocument/2006/relationships/customXml" Target="../ink/ink272.xml"/><Relationship Id="rId140" Type="http://schemas.openxmlformats.org/officeDocument/2006/relationships/customXml" Target="../ink/ink294.xml"/><Relationship Id="rId161" Type="http://schemas.openxmlformats.org/officeDocument/2006/relationships/image" Target="../media/image304.png"/><Relationship Id="rId182" Type="http://schemas.openxmlformats.org/officeDocument/2006/relationships/customXml" Target="../ink/ink315.xml"/><Relationship Id="rId6" Type="http://schemas.openxmlformats.org/officeDocument/2006/relationships/customXml" Target="../ink/ink227.xml"/><Relationship Id="rId23" Type="http://schemas.openxmlformats.org/officeDocument/2006/relationships/image" Target="../media/image235.png"/><Relationship Id="rId119" Type="http://schemas.openxmlformats.org/officeDocument/2006/relationships/image" Target="../media/image283.png"/><Relationship Id="rId44" Type="http://schemas.openxmlformats.org/officeDocument/2006/relationships/customXml" Target="../ink/ink246.xml"/><Relationship Id="rId65" Type="http://schemas.openxmlformats.org/officeDocument/2006/relationships/image" Target="../media/image256.png"/><Relationship Id="rId86" Type="http://schemas.openxmlformats.org/officeDocument/2006/relationships/customXml" Target="../ink/ink267.xml"/><Relationship Id="rId130" Type="http://schemas.openxmlformats.org/officeDocument/2006/relationships/customXml" Target="../ink/ink289.xml"/><Relationship Id="rId151" Type="http://schemas.openxmlformats.org/officeDocument/2006/relationships/image" Target="../media/image299.png"/><Relationship Id="rId172" Type="http://schemas.openxmlformats.org/officeDocument/2006/relationships/customXml" Target="../ink/ink310.xml"/><Relationship Id="rId193" Type="http://schemas.openxmlformats.org/officeDocument/2006/relationships/image" Target="../media/image320.png"/><Relationship Id="rId13" Type="http://schemas.openxmlformats.org/officeDocument/2006/relationships/image" Target="../media/image230.png"/><Relationship Id="rId109" Type="http://schemas.openxmlformats.org/officeDocument/2006/relationships/image" Target="../media/image278.png"/><Relationship Id="rId34" Type="http://schemas.openxmlformats.org/officeDocument/2006/relationships/customXml" Target="../ink/ink241.xml"/><Relationship Id="rId55" Type="http://schemas.openxmlformats.org/officeDocument/2006/relationships/image" Target="../media/image251.png"/><Relationship Id="rId76" Type="http://schemas.openxmlformats.org/officeDocument/2006/relationships/customXml" Target="../ink/ink262.xml"/><Relationship Id="rId97" Type="http://schemas.openxmlformats.org/officeDocument/2006/relationships/image" Target="../media/image272.png"/><Relationship Id="rId120" Type="http://schemas.openxmlformats.org/officeDocument/2006/relationships/customXml" Target="../ink/ink284.xml"/><Relationship Id="rId141" Type="http://schemas.openxmlformats.org/officeDocument/2006/relationships/image" Target="../media/image294.png"/><Relationship Id="rId7" Type="http://schemas.openxmlformats.org/officeDocument/2006/relationships/image" Target="../media/image227.png"/><Relationship Id="rId71" Type="http://schemas.openxmlformats.org/officeDocument/2006/relationships/image" Target="../media/image259.png"/><Relationship Id="rId92" Type="http://schemas.openxmlformats.org/officeDocument/2006/relationships/customXml" Target="../ink/ink270.xml"/><Relationship Id="rId162" Type="http://schemas.openxmlformats.org/officeDocument/2006/relationships/customXml" Target="../ink/ink305.xml"/><Relationship Id="rId183" Type="http://schemas.openxmlformats.org/officeDocument/2006/relationships/image" Target="../media/image315.png"/><Relationship Id="rId2" Type="http://schemas.openxmlformats.org/officeDocument/2006/relationships/customXml" Target="../ink/ink225.xml"/><Relationship Id="rId29" Type="http://schemas.openxmlformats.org/officeDocument/2006/relationships/image" Target="../media/image238.png"/><Relationship Id="rId24" Type="http://schemas.openxmlformats.org/officeDocument/2006/relationships/customXml" Target="../ink/ink236.xml"/><Relationship Id="rId40" Type="http://schemas.openxmlformats.org/officeDocument/2006/relationships/customXml" Target="../ink/ink244.xml"/><Relationship Id="rId45" Type="http://schemas.openxmlformats.org/officeDocument/2006/relationships/image" Target="../media/image246.png"/><Relationship Id="rId66" Type="http://schemas.openxmlformats.org/officeDocument/2006/relationships/customXml" Target="../ink/ink257.xml"/><Relationship Id="rId87" Type="http://schemas.openxmlformats.org/officeDocument/2006/relationships/image" Target="../media/image267.png"/><Relationship Id="rId110" Type="http://schemas.openxmlformats.org/officeDocument/2006/relationships/customXml" Target="../ink/ink279.xml"/><Relationship Id="rId115" Type="http://schemas.openxmlformats.org/officeDocument/2006/relationships/image" Target="../media/image281.png"/><Relationship Id="rId131" Type="http://schemas.openxmlformats.org/officeDocument/2006/relationships/image" Target="../media/image289.png"/><Relationship Id="rId136" Type="http://schemas.openxmlformats.org/officeDocument/2006/relationships/customXml" Target="../ink/ink292.xml"/><Relationship Id="rId157" Type="http://schemas.openxmlformats.org/officeDocument/2006/relationships/image" Target="../media/image302.png"/><Relationship Id="rId178" Type="http://schemas.openxmlformats.org/officeDocument/2006/relationships/customXml" Target="../ink/ink313.xml"/><Relationship Id="rId61" Type="http://schemas.openxmlformats.org/officeDocument/2006/relationships/image" Target="../media/image254.png"/><Relationship Id="rId82" Type="http://schemas.openxmlformats.org/officeDocument/2006/relationships/customXml" Target="../ink/ink265.xml"/><Relationship Id="rId152" Type="http://schemas.openxmlformats.org/officeDocument/2006/relationships/customXml" Target="../ink/ink300.xml"/><Relationship Id="rId173" Type="http://schemas.openxmlformats.org/officeDocument/2006/relationships/image" Target="../media/image310.png"/><Relationship Id="rId194" Type="http://schemas.openxmlformats.org/officeDocument/2006/relationships/customXml" Target="../ink/ink321.xml"/><Relationship Id="rId199" Type="http://schemas.openxmlformats.org/officeDocument/2006/relationships/image" Target="../media/image323.png"/><Relationship Id="rId19" Type="http://schemas.openxmlformats.org/officeDocument/2006/relationships/image" Target="../media/image233.png"/><Relationship Id="rId14" Type="http://schemas.openxmlformats.org/officeDocument/2006/relationships/customXml" Target="../ink/ink231.xml"/><Relationship Id="rId30" Type="http://schemas.openxmlformats.org/officeDocument/2006/relationships/customXml" Target="../ink/ink239.xml"/><Relationship Id="rId35" Type="http://schemas.openxmlformats.org/officeDocument/2006/relationships/image" Target="../media/image241.png"/><Relationship Id="rId56" Type="http://schemas.openxmlformats.org/officeDocument/2006/relationships/customXml" Target="../ink/ink252.xml"/><Relationship Id="rId77" Type="http://schemas.openxmlformats.org/officeDocument/2006/relationships/image" Target="../media/image262.png"/><Relationship Id="rId100" Type="http://schemas.openxmlformats.org/officeDocument/2006/relationships/customXml" Target="../ink/ink274.xml"/><Relationship Id="rId105" Type="http://schemas.openxmlformats.org/officeDocument/2006/relationships/image" Target="../media/image276.png"/><Relationship Id="rId126" Type="http://schemas.openxmlformats.org/officeDocument/2006/relationships/customXml" Target="../ink/ink287.xml"/><Relationship Id="rId147" Type="http://schemas.openxmlformats.org/officeDocument/2006/relationships/image" Target="../media/image297.png"/><Relationship Id="rId168" Type="http://schemas.openxmlformats.org/officeDocument/2006/relationships/customXml" Target="../ink/ink308.xml"/><Relationship Id="rId8" Type="http://schemas.openxmlformats.org/officeDocument/2006/relationships/customXml" Target="../ink/ink228.xml"/><Relationship Id="rId51" Type="http://schemas.openxmlformats.org/officeDocument/2006/relationships/image" Target="../media/image249.png"/><Relationship Id="rId72" Type="http://schemas.openxmlformats.org/officeDocument/2006/relationships/customXml" Target="../ink/ink260.xml"/><Relationship Id="rId93" Type="http://schemas.openxmlformats.org/officeDocument/2006/relationships/image" Target="../media/image270.png"/><Relationship Id="rId98" Type="http://schemas.openxmlformats.org/officeDocument/2006/relationships/customXml" Target="../ink/ink273.xml"/><Relationship Id="rId121" Type="http://schemas.openxmlformats.org/officeDocument/2006/relationships/image" Target="../media/image284.png"/><Relationship Id="rId142" Type="http://schemas.openxmlformats.org/officeDocument/2006/relationships/customXml" Target="../ink/ink295.xml"/><Relationship Id="rId163" Type="http://schemas.openxmlformats.org/officeDocument/2006/relationships/image" Target="../media/image305.png"/><Relationship Id="rId184" Type="http://schemas.openxmlformats.org/officeDocument/2006/relationships/customXml" Target="../ink/ink316.xml"/><Relationship Id="rId189" Type="http://schemas.openxmlformats.org/officeDocument/2006/relationships/image" Target="../media/image318.png"/><Relationship Id="rId3" Type="http://schemas.openxmlformats.org/officeDocument/2006/relationships/image" Target="../media/image225.png"/><Relationship Id="rId25" Type="http://schemas.openxmlformats.org/officeDocument/2006/relationships/image" Target="../media/image236.png"/><Relationship Id="rId46" Type="http://schemas.openxmlformats.org/officeDocument/2006/relationships/customXml" Target="../ink/ink247.xml"/><Relationship Id="rId67" Type="http://schemas.openxmlformats.org/officeDocument/2006/relationships/image" Target="../media/image257.png"/><Relationship Id="rId116" Type="http://schemas.openxmlformats.org/officeDocument/2006/relationships/customXml" Target="../ink/ink282.xml"/><Relationship Id="rId137" Type="http://schemas.openxmlformats.org/officeDocument/2006/relationships/image" Target="../media/image292.png"/><Relationship Id="rId158" Type="http://schemas.openxmlformats.org/officeDocument/2006/relationships/customXml" Target="../ink/ink303.xml"/><Relationship Id="rId20" Type="http://schemas.openxmlformats.org/officeDocument/2006/relationships/customXml" Target="../ink/ink234.xml"/><Relationship Id="rId41" Type="http://schemas.openxmlformats.org/officeDocument/2006/relationships/image" Target="../media/image244.png"/><Relationship Id="rId62" Type="http://schemas.openxmlformats.org/officeDocument/2006/relationships/customXml" Target="../ink/ink255.xml"/><Relationship Id="rId83" Type="http://schemas.openxmlformats.org/officeDocument/2006/relationships/image" Target="../media/image265.png"/><Relationship Id="rId88" Type="http://schemas.openxmlformats.org/officeDocument/2006/relationships/customXml" Target="../ink/ink268.xml"/><Relationship Id="rId111" Type="http://schemas.openxmlformats.org/officeDocument/2006/relationships/image" Target="../media/image279.png"/><Relationship Id="rId132" Type="http://schemas.openxmlformats.org/officeDocument/2006/relationships/customXml" Target="../ink/ink290.xml"/><Relationship Id="rId153" Type="http://schemas.openxmlformats.org/officeDocument/2006/relationships/image" Target="../media/image300.png"/><Relationship Id="rId174" Type="http://schemas.openxmlformats.org/officeDocument/2006/relationships/customXml" Target="../ink/ink311.xml"/><Relationship Id="rId179" Type="http://schemas.openxmlformats.org/officeDocument/2006/relationships/image" Target="../media/image313.png"/><Relationship Id="rId195" Type="http://schemas.openxmlformats.org/officeDocument/2006/relationships/image" Target="../media/image321.png"/><Relationship Id="rId190" Type="http://schemas.openxmlformats.org/officeDocument/2006/relationships/customXml" Target="../ink/ink319.xml"/><Relationship Id="rId15" Type="http://schemas.openxmlformats.org/officeDocument/2006/relationships/image" Target="../media/image231.png"/><Relationship Id="rId36" Type="http://schemas.openxmlformats.org/officeDocument/2006/relationships/customXml" Target="../ink/ink242.xml"/><Relationship Id="rId57" Type="http://schemas.openxmlformats.org/officeDocument/2006/relationships/image" Target="../media/image252.png"/><Relationship Id="rId106" Type="http://schemas.openxmlformats.org/officeDocument/2006/relationships/customXml" Target="../ink/ink277.xml"/><Relationship Id="rId127" Type="http://schemas.openxmlformats.org/officeDocument/2006/relationships/image" Target="../media/image287.png"/><Relationship Id="rId10" Type="http://schemas.openxmlformats.org/officeDocument/2006/relationships/customXml" Target="../ink/ink229.xml"/><Relationship Id="rId31" Type="http://schemas.openxmlformats.org/officeDocument/2006/relationships/image" Target="../media/image239.png"/><Relationship Id="rId52" Type="http://schemas.openxmlformats.org/officeDocument/2006/relationships/customXml" Target="../ink/ink250.xml"/><Relationship Id="rId73" Type="http://schemas.openxmlformats.org/officeDocument/2006/relationships/image" Target="../media/image260.png"/><Relationship Id="rId78" Type="http://schemas.openxmlformats.org/officeDocument/2006/relationships/customXml" Target="../ink/ink263.xml"/><Relationship Id="rId94" Type="http://schemas.openxmlformats.org/officeDocument/2006/relationships/customXml" Target="../ink/ink271.xml"/><Relationship Id="rId99" Type="http://schemas.openxmlformats.org/officeDocument/2006/relationships/image" Target="../media/image273.png"/><Relationship Id="rId101" Type="http://schemas.openxmlformats.org/officeDocument/2006/relationships/image" Target="../media/image274.png"/><Relationship Id="rId122" Type="http://schemas.openxmlformats.org/officeDocument/2006/relationships/customXml" Target="../ink/ink285.xml"/><Relationship Id="rId143" Type="http://schemas.openxmlformats.org/officeDocument/2006/relationships/image" Target="../media/image295.png"/><Relationship Id="rId148" Type="http://schemas.openxmlformats.org/officeDocument/2006/relationships/customXml" Target="../ink/ink298.xml"/><Relationship Id="rId164" Type="http://schemas.openxmlformats.org/officeDocument/2006/relationships/customXml" Target="../ink/ink306.xml"/><Relationship Id="rId169" Type="http://schemas.openxmlformats.org/officeDocument/2006/relationships/image" Target="../media/image308.png"/><Relationship Id="rId185" Type="http://schemas.openxmlformats.org/officeDocument/2006/relationships/image" Target="../media/image316.png"/><Relationship Id="rId4" Type="http://schemas.openxmlformats.org/officeDocument/2006/relationships/customXml" Target="../ink/ink226.xml"/><Relationship Id="rId9" Type="http://schemas.openxmlformats.org/officeDocument/2006/relationships/image" Target="../media/image228.png"/><Relationship Id="rId180" Type="http://schemas.openxmlformats.org/officeDocument/2006/relationships/customXml" Target="../ink/ink314.xml"/><Relationship Id="rId26" Type="http://schemas.openxmlformats.org/officeDocument/2006/relationships/customXml" Target="../ink/ink237.xml"/><Relationship Id="rId47" Type="http://schemas.openxmlformats.org/officeDocument/2006/relationships/image" Target="../media/image247.png"/><Relationship Id="rId68" Type="http://schemas.openxmlformats.org/officeDocument/2006/relationships/customXml" Target="../ink/ink258.xml"/><Relationship Id="rId89" Type="http://schemas.openxmlformats.org/officeDocument/2006/relationships/image" Target="../media/image268.png"/><Relationship Id="rId112" Type="http://schemas.openxmlformats.org/officeDocument/2006/relationships/customXml" Target="../ink/ink280.xml"/><Relationship Id="rId133" Type="http://schemas.openxmlformats.org/officeDocument/2006/relationships/image" Target="../media/image290.png"/><Relationship Id="rId154" Type="http://schemas.openxmlformats.org/officeDocument/2006/relationships/customXml" Target="../ink/ink301.xml"/><Relationship Id="rId175" Type="http://schemas.openxmlformats.org/officeDocument/2006/relationships/image" Target="../media/image311.png"/><Relationship Id="rId196" Type="http://schemas.openxmlformats.org/officeDocument/2006/relationships/customXml" Target="../ink/ink322.xml"/><Relationship Id="rId16" Type="http://schemas.openxmlformats.org/officeDocument/2006/relationships/customXml" Target="../ink/ink232.xml"/><Relationship Id="rId37" Type="http://schemas.openxmlformats.org/officeDocument/2006/relationships/image" Target="../media/image242.png"/><Relationship Id="rId58" Type="http://schemas.openxmlformats.org/officeDocument/2006/relationships/customXml" Target="../ink/ink253.xml"/><Relationship Id="rId79" Type="http://schemas.openxmlformats.org/officeDocument/2006/relationships/image" Target="../media/image263.png"/><Relationship Id="rId102" Type="http://schemas.openxmlformats.org/officeDocument/2006/relationships/customXml" Target="../ink/ink275.xml"/><Relationship Id="rId123" Type="http://schemas.openxmlformats.org/officeDocument/2006/relationships/image" Target="../media/image285.png"/><Relationship Id="rId144" Type="http://schemas.openxmlformats.org/officeDocument/2006/relationships/customXml" Target="../ink/ink296.xml"/><Relationship Id="rId90" Type="http://schemas.openxmlformats.org/officeDocument/2006/relationships/customXml" Target="../ink/ink269.xml"/><Relationship Id="rId165" Type="http://schemas.openxmlformats.org/officeDocument/2006/relationships/image" Target="../media/image306.png"/><Relationship Id="rId186" Type="http://schemas.openxmlformats.org/officeDocument/2006/relationships/customXml" Target="../ink/ink317.xml"/><Relationship Id="rId27" Type="http://schemas.openxmlformats.org/officeDocument/2006/relationships/image" Target="../media/image237.png"/><Relationship Id="rId48" Type="http://schemas.openxmlformats.org/officeDocument/2006/relationships/customXml" Target="../ink/ink248.xml"/><Relationship Id="rId69" Type="http://schemas.openxmlformats.org/officeDocument/2006/relationships/image" Target="../media/image258.png"/><Relationship Id="rId113" Type="http://schemas.openxmlformats.org/officeDocument/2006/relationships/image" Target="../media/image280.png"/><Relationship Id="rId134" Type="http://schemas.openxmlformats.org/officeDocument/2006/relationships/customXml" Target="../ink/ink291.xml"/><Relationship Id="rId80" Type="http://schemas.openxmlformats.org/officeDocument/2006/relationships/customXml" Target="../ink/ink264.xml"/><Relationship Id="rId155" Type="http://schemas.openxmlformats.org/officeDocument/2006/relationships/image" Target="../media/image301.png"/><Relationship Id="rId176" Type="http://schemas.openxmlformats.org/officeDocument/2006/relationships/customXml" Target="../ink/ink312.xml"/><Relationship Id="rId197" Type="http://schemas.openxmlformats.org/officeDocument/2006/relationships/image" Target="../media/image322.png"/><Relationship Id="rId17" Type="http://schemas.openxmlformats.org/officeDocument/2006/relationships/image" Target="../media/image232.png"/><Relationship Id="rId38" Type="http://schemas.openxmlformats.org/officeDocument/2006/relationships/customXml" Target="../ink/ink243.xml"/><Relationship Id="rId59" Type="http://schemas.openxmlformats.org/officeDocument/2006/relationships/image" Target="../media/image253.png"/><Relationship Id="rId103" Type="http://schemas.openxmlformats.org/officeDocument/2006/relationships/image" Target="../media/image275.png"/><Relationship Id="rId124" Type="http://schemas.openxmlformats.org/officeDocument/2006/relationships/customXml" Target="../ink/ink286.xml"/><Relationship Id="rId70" Type="http://schemas.openxmlformats.org/officeDocument/2006/relationships/customXml" Target="../ink/ink259.xml"/><Relationship Id="rId91" Type="http://schemas.openxmlformats.org/officeDocument/2006/relationships/image" Target="../media/image269.png"/><Relationship Id="rId145" Type="http://schemas.openxmlformats.org/officeDocument/2006/relationships/image" Target="../media/image296.png"/><Relationship Id="rId166" Type="http://schemas.openxmlformats.org/officeDocument/2006/relationships/customXml" Target="../ink/ink307.xml"/><Relationship Id="rId187" Type="http://schemas.openxmlformats.org/officeDocument/2006/relationships/image" Target="../media/image317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238.xml"/><Relationship Id="rId49" Type="http://schemas.openxmlformats.org/officeDocument/2006/relationships/image" Target="../media/image248.png"/><Relationship Id="rId114" Type="http://schemas.openxmlformats.org/officeDocument/2006/relationships/customXml" Target="../ink/ink281.xml"/><Relationship Id="rId60" Type="http://schemas.openxmlformats.org/officeDocument/2006/relationships/customXml" Target="../ink/ink254.xml"/><Relationship Id="rId81" Type="http://schemas.openxmlformats.org/officeDocument/2006/relationships/image" Target="../media/image264.png"/><Relationship Id="rId135" Type="http://schemas.openxmlformats.org/officeDocument/2006/relationships/image" Target="../media/image291.png"/><Relationship Id="rId156" Type="http://schemas.openxmlformats.org/officeDocument/2006/relationships/customXml" Target="../ink/ink302.xml"/><Relationship Id="rId177" Type="http://schemas.openxmlformats.org/officeDocument/2006/relationships/image" Target="../media/image312.png"/><Relationship Id="rId198" Type="http://schemas.openxmlformats.org/officeDocument/2006/relationships/customXml" Target="../ink/ink323.xml"/><Relationship Id="rId18" Type="http://schemas.openxmlformats.org/officeDocument/2006/relationships/customXml" Target="../ink/ink233.xml"/><Relationship Id="rId39" Type="http://schemas.openxmlformats.org/officeDocument/2006/relationships/image" Target="../media/image243.png"/><Relationship Id="rId50" Type="http://schemas.openxmlformats.org/officeDocument/2006/relationships/customXml" Target="../ink/ink249.xml"/><Relationship Id="rId104" Type="http://schemas.openxmlformats.org/officeDocument/2006/relationships/customXml" Target="../ink/ink276.xml"/><Relationship Id="rId125" Type="http://schemas.openxmlformats.org/officeDocument/2006/relationships/image" Target="../media/image286.png"/><Relationship Id="rId146" Type="http://schemas.openxmlformats.org/officeDocument/2006/relationships/customXml" Target="../ink/ink297.xml"/><Relationship Id="rId167" Type="http://schemas.openxmlformats.org/officeDocument/2006/relationships/image" Target="../media/image307.png"/><Relationship Id="rId188" Type="http://schemas.openxmlformats.org/officeDocument/2006/relationships/customXml" Target="../ink/ink31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81.png"/><Relationship Id="rId21" Type="http://schemas.openxmlformats.org/officeDocument/2006/relationships/image" Target="../media/image333.png"/><Relationship Id="rId42" Type="http://schemas.openxmlformats.org/officeDocument/2006/relationships/customXml" Target="../ink/ink344.xml"/><Relationship Id="rId63" Type="http://schemas.openxmlformats.org/officeDocument/2006/relationships/image" Target="../media/image354.png"/><Relationship Id="rId84" Type="http://schemas.openxmlformats.org/officeDocument/2006/relationships/customXml" Target="../ink/ink365.xml"/><Relationship Id="rId138" Type="http://schemas.openxmlformats.org/officeDocument/2006/relationships/customXml" Target="../ink/ink392.xml"/><Relationship Id="rId159" Type="http://schemas.openxmlformats.org/officeDocument/2006/relationships/image" Target="../media/image402.png"/><Relationship Id="rId170" Type="http://schemas.openxmlformats.org/officeDocument/2006/relationships/customXml" Target="../ink/ink408.xml"/><Relationship Id="rId107" Type="http://schemas.openxmlformats.org/officeDocument/2006/relationships/image" Target="../media/image376.png"/><Relationship Id="rId11" Type="http://schemas.openxmlformats.org/officeDocument/2006/relationships/image" Target="../media/image328.png"/><Relationship Id="rId32" Type="http://schemas.openxmlformats.org/officeDocument/2006/relationships/customXml" Target="../ink/ink339.xml"/><Relationship Id="rId53" Type="http://schemas.openxmlformats.org/officeDocument/2006/relationships/image" Target="../media/image349.png"/><Relationship Id="rId74" Type="http://schemas.openxmlformats.org/officeDocument/2006/relationships/customXml" Target="../ink/ink360.xml"/><Relationship Id="rId128" Type="http://schemas.openxmlformats.org/officeDocument/2006/relationships/customXml" Target="../ink/ink387.xml"/><Relationship Id="rId149" Type="http://schemas.openxmlformats.org/officeDocument/2006/relationships/image" Target="../media/image397.png"/><Relationship Id="rId5" Type="http://schemas.openxmlformats.org/officeDocument/2006/relationships/image" Target="../media/image325.png"/><Relationship Id="rId95" Type="http://schemas.openxmlformats.org/officeDocument/2006/relationships/image" Target="../media/image370.png"/><Relationship Id="rId160" Type="http://schemas.openxmlformats.org/officeDocument/2006/relationships/customXml" Target="../ink/ink403.xml"/><Relationship Id="rId181" Type="http://schemas.openxmlformats.org/officeDocument/2006/relationships/image" Target="../media/image413.png"/><Relationship Id="rId22" Type="http://schemas.openxmlformats.org/officeDocument/2006/relationships/customXml" Target="../ink/ink334.xml"/><Relationship Id="rId43" Type="http://schemas.openxmlformats.org/officeDocument/2006/relationships/image" Target="../media/image344.png"/><Relationship Id="rId64" Type="http://schemas.openxmlformats.org/officeDocument/2006/relationships/customXml" Target="../ink/ink355.xml"/><Relationship Id="rId118" Type="http://schemas.openxmlformats.org/officeDocument/2006/relationships/customXml" Target="../ink/ink382.xml"/><Relationship Id="rId139" Type="http://schemas.openxmlformats.org/officeDocument/2006/relationships/image" Target="../media/image392.png"/><Relationship Id="rId85" Type="http://schemas.openxmlformats.org/officeDocument/2006/relationships/image" Target="../media/image365.png"/><Relationship Id="rId150" Type="http://schemas.openxmlformats.org/officeDocument/2006/relationships/customXml" Target="../ink/ink398.xml"/><Relationship Id="rId171" Type="http://schemas.openxmlformats.org/officeDocument/2006/relationships/image" Target="../media/image408.png"/><Relationship Id="rId12" Type="http://schemas.openxmlformats.org/officeDocument/2006/relationships/customXml" Target="../ink/ink329.xml"/><Relationship Id="rId33" Type="http://schemas.openxmlformats.org/officeDocument/2006/relationships/image" Target="../media/image339.png"/><Relationship Id="rId108" Type="http://schemas.openxmlformats.org/officeDocument/2006/relationships/customXml" Target="../ink/ink377.xml"/><Relationship Id="rId129" Type="http://schemas.openxmlformats.org/officeDocument/2006/relationships/image" Target="../media/image387.png"/><Relationship Id="rId54" Type="http://schemas.openxmlformats.org/officeDocument/2006/relationships/customXml" Target="../ink/ink350.xml"/><Relationship Id="rId75" Type="http://schemas.openxmlformats.org/officeDocument/2006/relationships/image" Target="../media/image360.png"/><Relationship Id="rId96" Type="http://schemas.openxmlformats.org/officeDocument/2006/relationships/customXml" Target="../ink/ink371.xml"/><Relationship Id="rId140" Type="http://schemas.openxmlformats.org/officeDocument/2006/relationships/customXml" Target="../ink/ink393.xml"/><Relationship Id="rId161" Type="http://schemas.openxmlformats.org/officeDocument/2006/relationships/image" Target="../media/image403.png"/><Relationship Id="rId182" Type="http://schemas.openxmlformats.org/officeDocument/2006/relationships/customXml" Target="../ink/ink414.xml"/><Relationship Id="rId6" Type="http://schemas.openxmlformats.org/officeDocument/2006/relationships/customXml" Target="../ink/ink326.xml"/><Relationship Id="rId23" Type="http://schemas.openxmlformats.org/officeDocument/2006/relationships/image" Target="../media/image334.png"/><Relationship Id="rId119" Type="http://schemas.openxmlformats.org/officeDocument/2006/relationships/image" Target="../media/image382.png"/><Relationship Id="rId44" Type="http://schemas.openxmlformats.org/officeDocument/2006/relationships/customXml" Target="../ink/ink345.xml"/><Relationship Id="rId65" Type="http://schemas.openxmlformats.org/officeDocument/2006/relationships/image" Target="../media/image355.png"/><Relationship Id="rId86" Type="http://schemas.openxmlformats.org/officeDocument/2006/relationships/customXml" Target="../ink/ink366.xml"/><Relationship Id="rId130" Type="http://schemas.openxmlformats.org/officeDocument/2006/relationships/customXml" Target="../ink/ink388.xml"/><Relationship Id="rId151" Type="http://schemas.openxmlformats.org/officeDocument/2006/relationships/image" Target="../media/image398.png"/><Relationship Id="rId172" Type="http://schemas.openxmlformats.org/officeDocument/2006/relationships/customXml" Target="../ink/ink409.xml"/><Relationship Id="rId13" Type="http://schemas.openxmlformats.org/officeDocument/2006/relationships/image" Target="../media/image329.png"/><Relationship Id="rId18" Type="http://schemas.openxmlformats.org/officeDocument/2006/relationships/customXml" Target="../ink/ink332.xml"/><Relationship Id="rId39" Type="http://schemas.openxmlformats.org/officeDocument/2006/relationships/image" Target="../media/image342.png"/><Relationship Id="rId109" Type="http://schemas.openxmlformats.org/officeDocument/2006/relationships/image" Target="../media/image377.png"/><Relationship Id="rId34" Type="http://schemas.openxmlformats.org/officeDocument/2006/relationships/customXml" Target="../ink/ink340.xml"/><Relationship Id="rId50" Type="http://schemas.openxmlformats.org/officeDocument/2006/relationships/customXml" Target="../ink/ink348.xml"/><Relationship Id="rId55" Type="http://schemas.openxmlformats.org/officeDocument/2006/relationships/image" Target="../media/image350.png"/><Relationship Id="rId76" Type="http://schemas.openxmlformats.org/officeDocument/2006/relationships/customXml" Target="../ink/ink361.xml"/><Relationship Id="rId97" Type="http://schemas.openxmlformats.org/officeDocument/2006/relationships/image" Target="../media/image371.png"/><Relationship Id="rId104" Type="http://schemas.openxmlformats.org/officeDocument/2006/relationships/customXml" Target="../ink/ink375.xml"/><Relationship Id="rId120" Type="http://schemas.openxmlformats.org/officeDocument/2006/relationships/customXml" Target="../ink/ink383.xml"/><Relationship Id="rId125" Type="http://schemas.openxmlformats.org/officeDocument/2006/relationships/image" Target="../media/image385.png"/><Relationship Id="rId141" Type="http://schemas.openxmlformats.org/officeDocument/2006/relationships/image" Target="../media/image393.png"/><Relationship Id="rId146" Type="http://schemas.openxmlformats.org/officeDocument/2006/relationships/customXml" Target="../ink/ink396.xml"/><Relationship Id="rId167" Type="http://schemas.openxmlformats.org/officeDocument/2006/relationships/image" Target="../media/image406.png"/><Relationship Id="rId188" Type="http://schemas.openxmlformats.org/officeDocument/2006/relationships/customXml" Target="../ink/ink417.xml"/><Relationship Id="rId7" Type="http://schemas.openxmlformats.org/officeDocument/2006/relationships/image" Target="../media/image326.png"/><Relationship Id="rId71" Type="http://schemas.openxmlformats.org/officeDocument/2006/relationships/image" Target="../media/image358.png"/><Relationship Id="rId92" Type="http://schemas.openxmlformats.org/officeDocument/2006/relationships/customXml" Target="../ink/ink369.xml"/><Relationship Id="rId162" Type="http://schemas.openxmlformats.org/officeDocument/2006/relationships/customXml" Target="../ink/ink404.xml"/><Relationship Id="rId183" Type="http://schemas.openxmlformats.org/officeDocument/2006/relationships/image" Target="../media/image414.png"/><Relationship Id="rId2" Type="http://schemas.openxmlformats.org/officeDocument/2006/relationships/customXml" Target="../ink/ink324.xml"/><Relationship Id="rId29" Type="http://schemas.openxmlformats.org/officeDocument/2006/relationships/image" Target="../media/image337.png"/><Relationship Id="rId24" Type="http://schemas.openxmlformats.org/officeDocument/2006/relationships/customXml" Target="../ink/ink335.xml"/><Relationship Id="rId40" Type="http://schemas.openxmlformats.org/officeDocument/2006/relationships/customXml" Target="../ink/ink343.xml"/><Relationship Id="rId45" Type="http://schemas.openxmlformats.org/officeDocument/2006/relationships/image" Target="../media/image345.png"/><Relationship Id="rId66" Type="http://schemas.openxmlformats.org/officeDocument/2006/relationships/customXml" Target="../ink/ink356.xml"/><Relationship Id="rId87" Type="http://schemas.openxmlformats.org/officeDocument/2006/relationships/image" Target="../media/image366.png"/><Relationship Id="rId110" Type="http://schemas.openxmlformats.org/officeDocument/2006/relationships/customXml" Target="../ink/ink378.xml"/><Relationship Id="rId115" Type="http://schemas.openxmlformats.org/officeDocument/2006/relationships/image" Target="../media/image380.png"/><Relationship Id="rId131" Type="http://schemas.openxmlformats.org/officeDocument/2006/relationships/image" Target="../media/image388.png"/><Relationship Id="rId136" Type="http://schemas.openxmlformats.org/officeDocument/2006/relationships/customXml" Target="../ink/ink391.xml"/><Relationship Id="rId157" Type="http://schemas.openxmlformats.org/officeDocument/2006/relationships/image" Target="../media/image401.png"/><Relationship Id="rId178" Type="http://schemas.openxmlformats.org/officeDocument/2006/relationships/customXml" Target="../ink/ink412.xml"/><Relationship Id="rId61" Type="http://schemas.openxmlformats.org/officeDocument/2006/relationships/image" Target="../media/image353.png"/><Relationship Id="rId82" Type="http://schemas.openxmlformats.org/officeDocument/2006/relationships/customXml" Target="../ink/ink364.xml"/><Relationship Id="rId152" Type="http://schemas.openxmlformats.org/officeDocument/2006/relationships/customXml" Target="../ink/ink399.xml"/><Relationship Id="rId173" Type="http://schemas.openxmlformats.org/officeDocument/2006/relationships/image" Target="../media/image409.png"/><Relationship Id="rId19" Type="http://schemas.openxmlformats.org/officeDocument/2006/relationships/image" Target="../media/image332.png"/><Relationship Id="rId14" Type="http://schemas.openxmlformats.org/officeDocument/2006/relationships/customXml" Target="../ink/ink330.xml"/><Relationship Id="rId30" Type="http://schemas.openxmlformats.org/officeDocument/2006/relationships/customXml" Target="../ink/ink338.xml"/><Relationship Id="rId35" Type="http://schemas.openxmlformats.org/officeDocument/2006/relationships/image" Target="../media/image340.png"/><Relationship Id="rId56" Type="http://schemas.openxmlformats.org/officeDocument/2006/relationships/customXml" Target="../ink/ink351.xml"/><Relationship Id="rId77" Type="http://schemas.openxmlformats.org/officeDocument/2006/relationships/image" Target="../media/image361.png"/><Relationship Id="rId100" Type="http://schemas.openxmlformats.org/officeDocument/2006/relationships/customXml" Target="../ink/ink373.xml"/><Relationship Id="rId105" Type="http://schemas.openxmlformats.org/officeDocument/2006/relationships/image" Target="../media/image375.png"/><Relationship Id="rId126" Type="http://schemas.openxmlformats.org/officeDocument/2006/relationships/customXml" Target="../ink/ink386.xml"/><Relationship Id="rId147" Type="http://schemas.openxmlformats.org/officeDocument/2006/relationships/image" Target="../media/image396.png"/><Relationship Id="rId168" Type="http://schemas.openxmlformats.org/officeDocument/2006/relationships/customXml" Target="../ink/ink407.xml"/><Relationship Id="rId8" Type="http://schemas.openxmlformats.org/officeDocument/2006/relationships/customXml" Target="../ink/ink327.xml"/><Relationship Id="rId51" Type="http://schemas.openxmlformats.org/officeDocument/2006/relationships/image" Target="../media/image348.png"/><Relationship Id="rId72" Type="http://schemas.openxmlformats.org/officeDocument/2006/relationships/customXml" Target="../ink/ink359.xml"/><Relationship Id="rId93" Type="http://schemas.openxmlformats.org/officeDocument/2006/relationships/image" Target="../media/image369.png"/><Relationship Id="rId98" Type="http://schemas.openxmlformats.org/officeDocument/2006/relationships/customXml" Target="../ink/ink372.xml"/><Relationship Id="rId121" Type="http://schemas.openxmlformats.org/officeDocument/2006/relationships/image" Target="../media/image383.png"/><Relationship Id="rId142" Type="http://schemas.openxmlformats.org/officeDocument/2006/relationships/customXml" Target="../ink/ink394.xml"/><Relationship Id="rId163" Type="http://schemas.openxmlformats.org/officeDocument/2006/relationships/image" Target="../media/image404.png"/><Relationship Id="rId184" Type="http://schemas.openxmlformats.org/officeDocument/2006/relationships/customXml" Target="../ink/ink415.xml"/><Relationship Id="rId189" Type="http://schemas.openxmlformats.org/officeDocument/2006/relationships/image" Target="../media/image417.png"/><Relationship Id="rId3" Type="http://schemas.openxmlformats.org/officeDocument/2006/relationships/image" Target="../media/image324.png"/><Relationship Id="rId25" Type="http://schemas.openxmlformats.org/officeDocument/2006/relationships/image" Target="../media/image335.png"/><Relationship Id="rId46" Type="http://schemas.openxmlformats.org/officeDocument/2006/relationships/customXml" Target="../ink/ink346.xml"/><Relationship Id="rId67" Type="http://schemas.openxmlformats.org/officeDocument/2006/relationships/image" Target="../media/image356.png"/><Relationship Id="rId116" Type="http://schemas.openxmlformats.org/officeDocument/2006/relationships/customXml" Target="../ink/ink381.xml"/><Relationship Id="rId137" Type="http://schemas.openxmlformats.org/officeDocument/2006/relationships/image" Target="../media/image391.png"/><Relationship Id="rId158" Type="http://schemas.openxmlformats.org/officeDocument/2006/relationships/customXml" Target="../ink/ink402.xml"/><Relationship Id="rId20" Type="http://schemas.openxmlformats.org/officeDocument/2006/relationships/customXml" Target="../ink/ink333.xml"/><Relationship Id="rId41" Type="http://schemas.openxmlformats.org/officeDocument/2006/relationships/image" Target="../media/image343.png"/><Relationship Id="rId62" Type="http://schemas.openxmlformats.org/officeDocument/2006/relationships/customXml" Target="../ink/ink354.xml"/><Relationship Id="rId83" Type="http://schemas.openxmlformats.org/officeDocument/2006/relationships/image" Target="../media/image364.png"/><Relationship Id="rId88" Type="http://schemas.openxmlformats.org/officeDocument/2006/relationships/customXml" Target="../ink/ink367.xml"/><Relationship Id="rId111" Type="http://schemas.openxmlformats.org/officeDocument/2006/relationships/image" Target="../media/image378.png"/><Relationship Id="rId132" Type="http://schemas.openxmlformats.org/officeDocument/2006/relationships/customXml" Target="../ink/ink389.xml"/><Relationship Id="rId153" Type="http://schemas.openxmlformats.org/officeDocument/2006/relationships/image" Target="../media/image399.png"/><Relationship Id="rId174" Type="http://schemas.openxmlformats.org/officeDocument/2006/relationships/customXml" Target="../ink/ink410.xml"/><Relationship Id="rId179" Type="http://schemas.openxmlformats.org/officeDocument/2006/relationships/image" Target="../media/image412.png"/><Relationship Id="rId15" Type="http://schemas.openxmlformats.org/officeDocument/2006/relationships/image" Target="../media/image330.png"/><Relationship Id="rId36" Type="http://schemas.openxmlformats.org/officeDocument/2006/relationships/customXml" Target="../ink/ink341.xml"/><Relationship Id="rId57" Type="http://schemas.openxmlformats.org/officeDocument/2006/relationships/image" Target="../media/image351.png"/><Relationship Id="rId106" Type="http://schemas.openxmlformats.org/officeDocument/2006/relationships/customXml" Target="../ink/ink376.xml"/><Relationship Id="rId127" Type="http://schemas.openxmlformats.org/officeDocument/2006/relationships/image" Target="../media/image386.png"/><Relationship Id="rId10" Type="http://schemas.openxmlformats.org/officeDocument/2006/relationships/customXml" Target="../ink/ink328.xml"/><Relationship Id="rId31" Type="http://schemas.openxmlformats.org/officeDocument/2006/relationships/image" Target="../media/image338.png"/><Relationship Id="rId52" Type="http://schemas.openxmlformats.org/officeDocument/2006/relationships/customXml" Target="../ink/ink349.xml"/><Relationship Id="rId73" Type="http://schemas.openxmlformats.org/officeDocument/2006/relationships/image" Target="../media/image359.png"/><Relationship Id="rId78" Type="http://schemas.openxmlformats.org/officeDocument/2006/relationships/customXml" Target="../ink/ink362.xml"/><Relationship Id="rId94" Type="http://schemas.openxmlformats.org/officeDocument/2006/relationships/customXml" Target="../ink/ink370.xml"/><Relationship Id="rId99" Type="http://schemas.openxmlformats.org/officeDocument/2006/relationships/image" Target="../media/image372.png"/><Relationship Id="rId101" Type="http://schemas.openxmlformats.org/officeDocument/2006/relationships/image" Target="../media/image373.png"/><Relationship Id="rId122" Type="http://schemas.openxmlformats.org/officeDocument/2006/relationships/customXml" Target="../ink/ink384.xml"/><Relationship Id="rId143" Type="http://schemas.openxmlformats.org/officeDocument/2006/relationships/image" Target="../media/image394.png"/><Relationship Id="rId148" Type="http://schemas.openxmlformats.org/officeDocument/2006/relationships/customXml" Target="../ink/ink397.xml"/><Relationship Id="rId164" Type="http://schemas.openxmlformats.org/officeDocument/2006/relationships/customXml" Target="../ink/ink405.xml"/><Relationship Id="rId169" Type="http://schemas.openxmlformats.org/officeDocument/2006/relationships/image" Target="../media/image407.png"/><Relationship Id="rId185" Type="http://schemas.openxmlformats.org/officeDocument/2006/relationships/image" Target="../media/image415.png"/><Relationship Id="rId4" Type="http://schemas.openxmlformats.org/officeDocument/2006/relationships/customXml" Target="../ink/ink325.xml"/><Relationship Id="rId9" Type="http://schemas.openxmlformats.org/officeDocument/2006/relationships/image" Target="../media/image327.png"/><Relationship Id="rId180" Type="http://schemas.openxmlformats.org/officeDocument/2006/relationships/customXml" Target="../ink/ink413.xml"/><Relationship Id="rId26" Type="http://schemas.openxmlformats.org/officeDocument/2006/relationships/customXml" Target="../ink/ink336.xml"/><Relationship Id="rId47" Type="http://schemas.openxmlformats.org/officeDocument/2006/relationships/image" Target="../media/image346.png"/><Relationship Id="rId68" Type="http://schemas.openxmlformats.org/officeDocument/2006/relationships/customXml" Target="../ink/ink357.xml"/><Relationship Id="rId89" Type="http://schemas.openxmlformats.org/officeDocument/2006/relationships/image" Target="../media/image367.png"/><Relationship Id="rId112" Type="http://schemas.openxmlformats.org/officeDocument/2006/relationships/customXml" Target="../ink/ink379.xml"/><Relationship Id="rId133" Type="http://schemas.openxmlformats.org/officeDocument/2006/relationships/image" Target="../media/image389.png"/><Relationship Id="rId154" Type="http://schemas.openxmlformats.org/officeDocument/2006/relationships/customXml" Target="../ink/ink400.xml"/><Relationship Id="rId175" Type="http://schemas.openxmlformats.org/officeDocument/2006/relationships/image" Target="../media/image410.png"/><Relationship Id="rId16" Type="http://schemas.openxmlformats.org/officeDocument/2006/relationships/customXml" Target="../ink/ink331.xml"/><Relationship Id="rId37" Type="http://schemas.openxmlformats.org/officeDocument/2006/relationships/image" Target="../media/image341.png"/><Relationship Id="rId58" Type="http://schemas.openxmlformats.org/officeDocument/2006/relationships/customXml" Target="../ink/ink352.xml"/><Relationship Id="rId79" Type="http://schemas.openxmlformats.org/officeDocument/2006/relationships/image" Target="../media/image362.png"/><Relationship Id="rId102" Type="http://schemas.openxmlformats.org/officeDocument/2006/relationships/customXml" Target="../ink/ink374.xml"/><Relationship Id="rId123" Type="http://schemas.openxmlformats.org/officeDocument/2006/relationships/image" Target="../media/image384.png"/><Relationship Id="rId144" Type="http://schemas.openxmlformats.org/officeDocument/2006/relationships/customXml" Target="../ink/ink395.xml"/><Relationship Id="rId90" Type="http://schemas.openxmlformats.org/officeDocument/2006/relationships/customXml" Target="../ink/ink368.xml"/><Relationship Id="rId165" Type="http://schemas.openxmlformats.org/officeDocument/2006/relationships/image" Target="../media/image405.png"/><Relationship Id="rId186" Type="http://schemas.openxmlformats.org/officeDocument/2006/relationships/customXml" Target="../ink/ink416.xml"/><Relationship Id="rId27" Type="http://schemas.openxmlformats.org/officeDocument/2006/relationships/image" Target="../media/image336.png"/><Relationship Id="rId48" Type="http://schemas.openxmlformats.org/officeDocument/2006/relationships/customXml" Target="../ink/ink347.xml"/><Relationship Id="rId69" Type="http://schemas.openxmlformats.org/officeDocument/2006/relationships/image" Target="../media/image357.png"/><Relationship Id="rId113" Type="http://schemas.openxmlformats.org/officeDocument/2006/relationships/image" Target="../media/image379.png"/><Relationship Id="rId134" Type="http://schemas.openxmlformats.org/officeDocument/2006/relationships/customXml" Target="../ink/ink390.xml"/><Relationship Id="rId80" Type="http://schemas.openxmlformats.org/officeDocument/2006/relationships/customXml" Target="../ink/ink363.xml"/><Relationship Id="rId155" Type="http://schemas.openxmlformats.org/officeDocument/2006/relationships/image" Target="../media/image400.png"/><Relationship Id="rId176" Type="http://schemas.openxmlformats.org/officeDocument/2006/relationships/customXml" Target="../ink/ink411.xml"/><Relationship Id="rId17" Type="http://schemas.openxmlformats.org/officeDocument/2006/relationships/image" Target="../media/image331.png"/><Relationship Id="rId38" Type="http://schemas.openxmlformats.org/officeDocument/2006/relationships/customXml" Target="../ink/ink342.xml"/><Relationship Id="rId59" Type="http://schemas.openxmlformats.org/officeDocument/2006/relationships/image" Target="../media/image352.png"/><Relationship Id="rId103" Type="http://schemas.openxmlformats.org/officeDocument/2006/relationships/image" Target="../media/image374.png"/><Relationship Id="rId124" Type="http://schemas.openxmlformats.org/officeDocument/2006/relationships/customXml" Target="../ink/ink385.xml"/><Relationship Id="rId70" Type="http://schemas.openxmlformats.org/officeDocument/2006/relationships/customXml" Target="../ink/ink358.xml"/><Relationship Id="rId91" Type="http://schemas.openxmlformats.org/officeDocument/2006/relationships/image" Target="../media/image368.png"/><Relationship Id="rId145" Type="http://schemas.openxmlformats.org/officeDocument/2006/relationships/image" Target="../media/image395.png"/><Relationship Id="rId166" Type="http://schemas.openxmlformats.org/officeDocument/2006/relationships/customXml" Target="../ink/ink406.xml"/><Relationship Id="rId187" Type="http://schemas.openxmlformats.org/officeDocument/2006/relationships/image" Target="../media/image416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337.xml"/><Relationship Id="rId49" Type="http://schemas.openxmlformats.org/officeDocument/2006/relationships/image" Target="../media/image347.png"/><Relationship Id="rId114" Type="http://schemas.openxmlformats.org/officeDocument/2006/relationships/customXml" Target="../ink/ink380.xml"/><Relationship Id="rId60" Type="http://schemas.openxmlformats.org/officeDocument/2006/relationships/customXml" Target="../ink/ink353.xml"/><Relationship Id="rId81" Type="http://schemas.openxmlformats.org/officeDocument/2006/relationships/image" Target="../media/image363.png"/><Relationship Id="rId135" Type="http://schemas.openxmlformats.org/officeDocument/2006/relationships/image" Target="../media/image390.png"/><Relationship Id="rId156" Type="http://schemas.openxmlformats.org/officeDocument/2006/relationships/customXml" Target="../ink/ink401.xml"/><Relationship Id="rId177" Type="http://schemas.openxmlformats.org/officeDocument/2006/relationships/image" Target="../media/image411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30.xml"/><Relationship Id="rId21" Type="http://schemas.openxmlformats.org/officeDocument/2006/relationships/image" Target="../media/image427.png"/><Relationship Id="rId42" Type="http://schemas.openxmlformats.org/officeDocument/2006/relationships/customXml" Target="../ink/ink438.xml"/><Relationship Id="rId47" Type="http://schemas.openxmlformats.org/officeDocument/2006/relationships/image" Target="../media/image440.png"/><Relationship Id="rId63" Type="http://schemas.openxmlformats.org/officeDocument/2006/relationships/image" Target="../media/image448.png"/><Relationship Id="rId68" Type="http://schemas.openxmlformats.org/officeDocument/2006/relationships/customXml" Target="../ink/ink451.xml"/><Relationship Id="rId16" Type="http://schemas.openxmlformats.org/officeDocument/2006/relationships/customXml" Target="../ink/ink425.xml"/><Relationship Id="rId11" Type="http://schemas.openxmlformats.org/officeDocument/2006/relationships/image" Target="../media/image422.png"/><Relationship Id="rId24" Type="http://schemas.openxmlformats.org/officeDocument/2006/relationships/customXml" Target="../ink/ink429.xml"/><Relationship Id="rId32" Type="http://schemas.openxmlformats.org/officeDocument/2006/relationships/customXml" Target="../ink/ink433.xml"/><Relationship Id="rId37" Type="http://schemas.openxmlformats.org/officeDocument/2006/relationships/image" Target="../media/image435.png"/><Relationship Id="rId40" Type="http://schemas.openxmlformats.org/officeDocument/2006/relationships/customXml" Target="../ink/ink437.xml"/><Relationship Id="rId45" Type="http://schemas.openxmlformats.org/officeDocument/2006/relationships/image" Target="../media/image439.png"/><Relationship Id="rId53" Type="http://schemas.openxmlformats.org/officeDocument/2006/relationships/image" Target="../media/image443.png"/><Relationship Id="rId58" Type="http://schemas.openxmlformats.org/officeDocument/2006/relationships/customXml" Target="../ink/ink446.xml"/><Relationship Id="rId66" Type="http://schemas.openxmlformats.org/officeDocument/2006/relationships/customXml" Target="../ink/ink450.xml"/><Relationship Id="rId74" Type="http://schemas.openxmlformats.org/officeDocument/2006/relationships/customXml" Target="../ink/ink454.xml"/><Relationship Id="rId79" Type="http://schemas.openxmlformats.org/officeDocument/2006/relationships/image" Target="../media/image456.png"/><Relationship Id="rId5" Type="http://schemas.openxmlformats.org/officeDocument/2006/relationships/image" Target="../media/image419.png"/><Relationship Id="rId61" Type="http://schemas.openxmlformats.org/officeDocument/2006/relationships/image" Target="../media/image447.png"/><Relationship Id="rId19" Type="http://schemas.openxmlformats.org/officeDocument/2006/relationships/image" Target="../media/image426.png"/><Relationship Id="rId14" Type="http://schemas.openxmlformats.org/officeDocument/2006/relationships/customXml" Target="../ink/ink424.xml"/><Relationship Id="rId22" Type="http://schemas.openxmlformats.org/officeDocument/2006/relationships/customXml" Target="../ink/ink428.xml"/><Relationship Id="rId27" Type="http://schemas.openxmlformats.org/officeDocument/2006/relationships/image" Target="../media/image430.png"/><Relationship Id="rId30" Type="http://schemas.openxmlformats.org/officeDocument/2006/relationships/customXml" Target="../ink/ink432.xml"/><Relationship Id="rId35" Type="http://schemas.openxmlformats.org/officeDocument/2006/relationships/image" Target="../media/image434.png"/><Relationship Id="rId43" Type="http://schemas.openxmlformats.org/officeDocument/2006/relationships/image" Target="../media/image438.png"/><Relationship Id="rId48" Type="http://schemas.openxmlformats.org/officeDocument/2006/relationships/customXml" Target="../ink/ink441.xml"/><Relationship Id="rId56" Type="http://schemas.openxmlformats.org/officeDocument/2006/relationships/customXml" Target="../ink/ink445.xml"/><Relationship Id="rId64" Type="http://schemas.openxmlformats.org/officeDocument/2006/relationships/customXml" Target="../ink/ink449.xml"/><Relationship Id="rId69" Type="http://schemas.openxmlformats.org/officeDocument/2006/relationships/image" Target="../media/image451.png"/><Relationship Id="rId77" Type="http://schemas.openxmlformats.org/officeDocument/2006/relationships/image" Target="../media/image455.png"/><Relationship Id="rId8" Type="http://schemas.openxmlformats.org/officeDocument/2006/relationships/customXml" Target="../ink/ink421.xml"/><Relationship Id="rId51" Type="http://schemas.openxmlformats.org/officeDocument/2006/relationships/image" Target="../media/image442.png"/><Relationship Id="rId72" Type="http://schemas.openxmlformats.org/officeDocument/2006/relationships/customXml" Target="../ink/ink453.xml"/><Relationship Id="rId3" Type="http://schemas.openxmlformats.org/officeDocument/2006/relationships/image" Target="../media/image418.png"/><Relationship Id="rId12" Type="http://schemas.openxmlformats.org/officeDocument/2006/relationships/customXml" Target="../ink/ink423.xml"/><Relationship Id="rId17" Type="http://schemas.openxmlformats.org/officeDocument/2006/relationships/image" Target="../media/image425.png"/><Relationship Id="rId25" Type="http://schemas.openxmlformats.org/officeDocument/2006/relationships/image" Target="../media/image429.png"/><Relationship Id="rId33" Type="http://schemas.openxmlformats.org/officeDocument/2006/relationships/image" Target="../media/image433.png"/><Relationship Id="rId38" Type="http://schemas.openxmlformats.org/officeDocument/2006/relationships/customXml" Target="../ink/ink436.xml"/><Relationship Id="rId46" Type="http://schemas.openxmlformats.org/officeDocument/2006/relationships/customXml" Target="../ink/ink440.xml"/><Relationship Id="rId59" Type="http://schemas.openxmlformats.org/officeDocument/2006/relationships/image" Target="../media/image446.png"/><Relationship Id="rId67" Type="http://schemas.openxmlformats.org/officeDocument/2006/relationships/image" Target="../media/image450.png"/><Relationship Id="rId20" Type="http://schemas.openxmlformats.org/officeDocument/2006/relationships/customXml" Target="../ink/ink427.xml"/><Relationship Id="rId41" Type="http://schemas.openxmlformats.org/officeDocument/2006/relationships/image" Target="../media/image437.png"/><Relationship Id="rId54" Type="http://schemas.openxmlformats.org/officeDocument/2006/relationships/customXml" Target="../ink/ink444.xml"/><Relationship Id="rId62" Type="http://schemas.openxmlformats.org/officeDocument/2006/relationships/customXml" Target="../ink/ink448.xml"/><Relationship Id="rId70" Type="http://schemas.openxmlformats.org/officeDocument/2006/relationships/customXml" Target="../ink/ink452.xml"/><Relationship Id="rId75" Type="http://schemas.openxmlformats.org/officeDocument/2006/relationships/image" Target="../media/image45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20.xml"/><Relationship Id="rId15" Type="http://schemas.openxmlformats.org/officeDocument/2006/relationships/image" Target="../media/image424.png"/><Relationship Id="rId23" Type="http://schemas.openxmlformats.org/officeDocument/2006/relationships/image" Target="../media/image428.png"/><Relationship Id="rId28" Type="http://schemas.openxmlformats.org/officeDocument/2006/relationships/customXml" Target="../ink/ink431.xml"/><Relationship Id="rId36" Type="http://schemas.openxmlformats.org/officeDocument/2006/relationships/customXml" Target="../ink/ink435.xml"/><Relationship Id="rId49" Type="http://schemas.openxmlformats.org/officeDocument/2006/relationships/image" Target="../media/image441.png"/><Relationship Id="rId57" Type="http://schemas.openxmlformats.org/officeDocument/2006/relationships/image" Target="../media/image445.png"/><Relationship Id="rId10" Type="http://schemas.openxmlformats.org/officeDocument/2006/relationships/customXml" Target="../ink/ink422.xml"/><Relationship Id="rId31" Type="http://schemas.openxmlformats.org/officeDocument/2006/relationships/image" Target="../media/image432.png"/><Relationship Id="rId44" Type="http://schemas.openxmlformats.org/officeDocument/2006/relationships/customXml" Target="../ink/ink439.xml"/><Relationship Id="rId52" Type="http://schemas.openxmlformats.org/officeDocument/2006/relationships/customXml" Target="../ink/ink443.xml"/><Relationship Id="rId60" Type="http://schemas.openxmlformats.org/officeDocument/2006/relationships/customXml" Target="../ink/ink447.xml"/><Relationship Id="rId65" Type="http://schemas.openxmlformats.org/officeDocument/2006/relationships/image" Target="../media/image449.png"/><Relationship Id="rId73" Type="http://schemas.openxmlformats.org/officeDocument/2006/relationships/image" Target="../media/image453.png"/><Relationship Id="rId78" Type="http://schemas.openxmlformats.org/officeDocument/2006/relationships/customXml" Target="../ink/ink456.xml"/><Relationship Id="rId4" Type="http://schemas.openxmlformats.org/officeDocument/2006/relationships/customXml" Target="../ink/ink419.xml"/><Relationship Id="rId9" Type="http://schemas.openxmlformats.org/officeDocument/2006/relationships/image" Target="../media/image421.png"/><Relationship Id="rId13" Type="http://schemas.openxmlformats.org/officeDocument/2006/relationships/image" Target="../media/image423.png"/><Relationship Id="rId18" Type="http://schemas.openxmlformats.org/officeDocument/2006/relationships/customXml" Target="../ink/ink426.xml"/><Relationship Id="rId39" Type="http://schemas.openxmlformats.org/officeDocument/2006/relationships/image" Target="../media/image436.png"/><Relationship Id="rId34" Type="http://schemas.openxmlformats.org/officeDocument/2006/relationships/customXml" Target="../ink/ink434.xml"/><Relationship Id="rId50" Type="http://schemas.openxmlformats.org/officeDocument/2006/relationships/customXml" Target="../ink/ink442.xml"/><Relationship Id="rId55" Type="http://schemas.openxmlformats.org/officeDocument/2006/relationships/image" Target="../media/image444.png"/><Relationship Id="rId76" Type="http://schemas.openxmlformats.org/officeDocument/2006/relationships/customXml" Target="../ink/ink455.xml"/><Relationship Id="rId7" Type="http://schemas.openxmlformats.org/officeDocument/2006/relationships/image" Target="../media/image420.png"/><Relationship Id="rId71" Type="http://schemas.openxmlformats.org/officeDocument/2006/relationships/image" Target="../media/image452.png"/><Relationship Id="rId2" Type="http://schemas.openxmlformats.org/officeDocument/2006/relationships/customXml" Target="../ink/ink418.xml"/><Relationship Id="rId29" Type="http://schemas.openxmlformats.org/officeDocument/2006/relationships/image" Target="../media/image431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4.png"/><Relationship Id="rId21" Type="http://schemas.openxmlformats.org/officeDocument/2006/relationships/image" Target="../media/image466.png"/><Relationship Id="rId42" Type="http://schemas.openxmlformats.org/officeDocument/2006/relationships/customXml" Target="../ink/ink477.xml"/><Relationship Id="rId63" Type="http://schemas.openxmlformats.org/officeDocument/2006/relationships/image" Target="../media/image487.png"/><Relationship Id="rId84" Type="http://schemas.openxmlformats.org/officeDocument/2006/relationships/customXml" Target="../ink/ink498.xml"/><Relationship Id="rId138" Type="http://schemas.openxmlformats.org/officeDocument/2006/relationships/customXml" Target="../ink/ink525.xml"/><Relationship Id="rId107" Type="http://schemas.openxmlformats.org/officeDocument/2006/relationships/image" Target="../media/image509.png"/><Relationship Id="rId11" Type="http://schemas.openxmlformats.org/officeDocument/2006/relationships/image" Target="../media/image461.png"/><Relationship Id="rId32" Type="http://schemas.openxmlformats.org/officeDocument/2006/relationships/customXml" Target="../ink/ink472.xml"/><Relationship Id="rId53" Type="http://schemas.openxmlformats.org/officeDocument/2006/relationships/image" Target="../media/image482.png"/><Relationship Id="rId74" Type="http://schemas.openxmlformats.org/officeDocument/2006/relationships/customXml" Target="../ink/ink493.xml"/><Relationship Id="rId128" Type="http://schemas.openxmlformats.org/officeDocument/2006/relationships/customXml" Target="../ink/ink520.xml"/><Relationship Id="rId149" Type="http://schemas.openxmlformats.org/officeDocument/2006/relationships/image" Target="../media/image530.png"/><Relationship Id="rId5" Type="http://schemas.openxmlformats.org/officeDocument/2006/relationships/image" Target="../media/image458.png"/><Relationship Id="rId95" Type="http://schemas.openxmlformats.org/officeDocument/2006/relationships/image" Target="../media/image503.png"/><Relationship Id="rId22" Type="http://schemas.openxmlformats.org/officeDocument/2006/relationships/customXml" Target="../ink/ink467.xml"/><Relationship Id="rId43" Type="http://schemas.openxmlformats.org/officeDocument/2006/relationships/image" Target="../media/image477.png"/><Relationship Id="rId64" Type="http://schemas.openxmlformats.org/officeDocument/2006/relationships/customXml" Target="../ink/ink488.xml"/><Relationship Id="rId118" Type="http://schemas.openxmlformats.org/officeDocument/2006/relationships/customXml" Target="../ink/ink515.xml"/><Relationship Id="rId139" Type="http://schemas.openxmlformats.org/officeDocument/2006/relationships/image" Target="../media/image525.png"/><Relationship Id="rId80" Type="http://schemas.openxmlformats.org/officeDocument/2006/relationships/customXml" Target="../ink/ink496.xml"/><Relationship Id="rId85" Type="http://schemas.openxmlformats.org/officeDocument/2006/relationships/image" Target="../media/image498.png"/><Relationship Id="rId150" Type="http://schemas.openxmlformats.org/officeDocument/2006/relationships/customXml" Target="../ink/ink531.xml"/><Relationship Id="rId155" Type="http://schemas.openxmlformats.org/officeDocument/2006/relationships/image" Target="../media/image533.png"/><Relationship Id="rId12" Type="http://schemas.openxmlformats.org/officeDocument/2006/relationships/customXml" Target="../ink/ink462.xml"/><Relationship Id="rId17" Type="http://schemas.openxmlformats.org/officeDocument/2006/relationships/image" Target="../media/image464.png"/><Relationship Id="rId33" Type="http://schemas.openxmlformats.org/officeDocument/2006/relationships/image" Target="../media/image472.png"/><Relationship Id="rId38" Type="http://schemas.openxmlformats.org/officeDocument/2006/relationships/customXml" Target="../ink/ink475.xml"/><Relationship Id="rId59" Type="http://schemas.openxmlformats.org/officeDocument/2006/relationships/image" Target="../media/image485.png"/><Relationship Id="rId103" Type="http://schemas.openxmlformats.org/officeDocument/2006/relationships/image" Target="../media/image507.png"/><Relationship Id="rId108" Type="http://schemas.openxmlformats.org/officeDocument/2006/relationships/customXml" Target="../ink/ink510.xml"/><Relationship Id="rId124" Type="http://schemas.openxmlformats.org/officeDocument/2006/relationships/customXml" Target="../ink/ink518.xml"/><Relationship Id="rId129" Type="http://schemas.openxmlformats.org/officeDocument/2006/relationships/image" Target="../media/image520.png"/><Relationship Id="rId54" Type="http://schemas.openxmlformats.org/officeDocument/2006/relationships/customXml" Target="../ink/ink483.xml"/><Relationship Id="rId70" Type="http://schemas.openxmlformats.org/officeDocument/2006/relationships/customXml" Target="../ink/ink491.xml"/><Relationship Id="rId75" Type="http://schemas.openxmlformats.org/officeDocument/2006/relationships/image" Target="../media/image493.png"/><Relationship Id="rId91" Type="http://schemas.openxmlformats.org/officeDocument/2006/relationships/image" Target="../media/image501.png"/><Relationship Id="rId96" Type="http://schemas.openxmlformats.org/officeDocument/2006/relationships/customXml" Target="../ink/ink504.xml"/><Relationship Id="rId140" Type="http://schemas.openxmlformats.org/officeDocument/2006/relationships/customXml" Target="../ink/ink526.xml"/><Relationship Id="rId145" Type="http://schemas.openxmlformats.org/officeDocument/2006/relationships/image" Target="../media/image52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59.xml"/><Relationship Id="rId23" Type="http://schemas.openxmlformats.org/officeDocument/2006/relationships/image" Target="../media/image467.png"/><Relationship Id="rId28" Type="http://schemas.openxmlformats.org/officeDocument/2006/relationships/customXml" Target="../ink/ink470.xml"/><Relationship Id="rId49" Type="http://schemas.openxmlformats.org/officeDocument/2006/relationships/image" Target="../media/image480.png"/><Relationship Id="rId114" Type="http://schemas.openxmlformats.org/officeDocument/2006/relationships/customXml" Target="../ink/ink513.xml"/><Relationship Id="rId119" Type="http://schemas.openxmlformats.org/officeDocument/2006/relationships/image" Target="../media/image515.png"/><Relationship Id="rId44" Type="http://schemas.openxmlformats.org/officeDocument/2006/relationships/customXml" Target="../ink/ink478.xml"/><Relationship Id="rId60" Type="http://schemas.openxmlformats.org/officeDocument/2006/relationships/customXml" Target="../ink/ink486.xml"/><Relationship Id="rId65" Type="http://schemas.openxmlformats.org/officeDocument/2006/relationships/image" Target="../media/image488.png"/><Relationship Id="rId81" Type="http://schemas.openxmlformats.org/officeDocument/2006/relationships/image" Target="../media/image496.png"/><Relationship Id="rId86" Type="http://schemas.openxmlformats.org/officeDocument/2006/relationships/customXml" Target="../ink/ink499.xml"/><Relationship Id="rId130" Type="http://schemas.openxmlformats.org/officeDocument/2006/relationships/customXml" Target="../ink/ink521.xml"/><Relationship Id="rId135" Type="http://schemas.openxmlformats.org/officeDocument/2006/relationships/image" Target="../media/image523.png"/><Relationship Id="rId151" Type="http://schemas.openxmlformats.org/officeDocument/2006/relationships/image" Target="../media/image531.png"/><Relationship Id="rId156" Type="http://schemas.openxmlformats.org/officeDocument/2006/relationships/customXml" Target="../ink/ink534.xml"/><Relationship Id="rId13" Type="http://schemas.openxmlformats.org/officeDocument/2006/relationships/image" Target="../media/image462.png"/><Relationship Id="rId18" Type="http://schemas.openxmlformats.org/officeDocument/2006/relationships/customXml" Target="../ink/ink465.xml"/><Relationship Id="rId39" Type="http://schemas.openxmlformats.org/officeDocument/2006/relationships/image" Target="../media/image475.png"/><Relationship Id="rId109" Type="http://schemas.openxmlformats.org/officeDocument/2006/relationships/image" Target="../media/image510.png"/><Relationship Id="rId34" Type="http://schemas.openxmlformats.org/officeDocument/2006/relationships/customXml" Target="../ink/ink473.xml"/><Relationship Id="rId50" Type="http://schemas.openxmlformats.org/officeDocument/2006/relationships/customXml" Target="../ink/ink481.xml"/><Relationship Id="rId55" Type="http://schemas.openxmlformats.org/officeDocument/2006/relationships/image" Target="../media/image483.png"/><Relationship Id="rId76" Type="http://schemas.openxmlformats.org/officeDocument/2006/relationships/customXml" Target="../ink/ink494.xml"/><Relationship Id="rId97" Type="http://schemas.openxmlformats.org/officeDocument/2006/relationships/image" Target="../media/image504.png"/><Relationship Id="rId104" Type="http://schemas.openxmlformats.org/officeDocument/2006/relationships/customXml" Target="../ink/ink508.xml"/><Relationship Id="rId120" Type="http://schemas.openxmlformats.org/officeDocument/2006/relationships/customXml" Target="../ink/ink516.xml"/><Relationship Id="rId125" Type="http://schemas.openxmlformats.org/officeDocument/2006/relationships/image" Target="../media/image518.png"/><Relationship Id="rId141" Type="http://schemas.openxmlformats.org/officeDocument/2006/relationships/image" Target="../media/image526.png"/><Relationship Id="rId146" Type="http://schemas.openxmlformats.org/officeDocument/2006/relationships/customXml" Target="../ink/ink529.xml"/><Relationship Id="rId7" Type="http://schemas.openxmlformats.org/officeDocument/2006/relationships/image" Target="../media/image459.png"/><Relationship Id="rId71" Type="http://schemas.openxmlformats.org/officeDocument/2006/relationships/image" Target="../media/image491.png"/><Relationship Id="rId92" Type="http://schemas.openxmlformats.org/officeDocument/2006/relationships/customXml" Target="../ink/ink502.xml"/><Relationship Id="rId2" Type="http://schemas.openxmlformats.org/officeDocument/2006/relationships/customXml" Target="../ink/ink457.xml"/><Relationship Id="rId29" Type="http://schemas.openxmlformats.org/officeDocument/2006/relationships/image" Target="../media/image470.png"/><Relationship Id="rId24" Type="http://schemas.openxmlformats.org/officeDocument/2006/relationships/customXml" Target="../ink/ink468.xml"/><Relationship Id="rId40" Type="http://schemas.openxmlformats.org/officeDocument/2006/relationships/customXml" Target="../ink/ink476.xml"/><Relationship Id="rId45" Type="http://schemas.openxmlformats.org/officeDocument/2006/relationships/image" Target="../media/image478.png"/><Relationship Id="rId66" Type="http://schemas.openxmlformats.org/officeDocument/2006/relationships/customXml" Target="../ink/ink489.xml"/><Relationship Id="rId87" Type="http://schemas.openxmlformats.org/officeDocument/2006/relationships/image" Target="../media/image499.png"/><Relationship Id="rId110" Type="http://schemas.openxmlformats.org/officeDocument/2006/relationships/customXml" Target="../ink/ink511.xml"/><Relationship Id="rId115" Type="http://schemas.openxmlformats.org/officeDocument/2006/relationships/image" Target="../media/image513.png"/><Relationship Id="rId131" Type="http://schemas.openxmlformats.org/officeDocument/2006/relationships/image" Target="../media/image521.png"/><Relationship Id="rId136" Type="http://schemas.openxmlformats.org/officeDocument/2006/relationships/customXml" Target="../ink/ink524.xml"/><Relationship Id="rId157" Type="http://schemas.openxmlformats.org/officeDocument/2006/relationships/image" Target="../media/image534.png"/><Relationship Id="rId61" Type="http://schemas.openxmlformats.org/officeDocument/2006/relationships/image" Target="../media/image486.png"/><Relationship Id="rId82" Type="http://schemas.openxmlformats.org/officeDocument/2006/relationships/customXml" Target="../ink/ink497.xml"/><Relationship Id="rId152" Type="http://schemas.openxmlformats.org/officeDocument/2006/relationships/customXml" Target="../ink/ink532.xml"/><Relationship Id="rId19" Type="http://schemas.openxmlformats.org/officeDocument/2006/relationships/image" Target="../media/image465.png"/><Relationship Id="rId14" Type="http://schemas.openxmlformats.org/officeDocument/2006/relationships/customXml" Target="../ink/ink463.xml"/><Relationship Id="rId30" Type="http://schemas.openxmlformats.org/officeDocument/2006/relationships/customXml" Target="../ink/ink471.xml"/><Relationship Id="rId35" Type="http://schemas.openxmlformats.org/officeDocument/2006/relationships/image" Target="../media/image473.png"/><Relationship Id="rId56" Type="http://schemas.openxmlformats.org/officeDocument/2006/relationships/customXml" Target="../ink/ink484.xml"/><Relationship Id="rId77" Type="http://schemas.openxmlformats.org/officeDocument/2006/relationships/image" Target="../media/image494.png"/><Relationship Id="rId100" Type="http://schemas.openxmlformats.org/officeDocument/2006/relationships/customXml" Target="../ink/ink506.xml"/><Relationship Id="rId105" Type="http://schemas.openxmlformats.org/officeDocument/2006/relationships/image" Target="../media/image508.png"/><Relationship Id="rId126" Type="http://schemas.openxmlformats.org/officeDocument/2006/relationships/customXml" Target="../ink/ink519.xml"/><Relationship Id="rId147" Type="http://schemas.openxmlformats.org/officeDocument/2006/relationships/image" Target="../media/image529.png"/><Relationship Id="rId8" Type="http://schemas.openxmlformats.org/officeDocument/2006/relationships/customXml" Target="../ink/ink460.xml"/><Relationship Id="rId51" Type="http://schemas.openxmlformats.org/officeDocument/2006/relationships/image" Target="../media/image481.png"/><Relationship Id="rId72" Type="http://schemas.openxmlformats.org/officeDocument/2006/relationships/customXml" Target="../ink/ink492.xml"/><Relationship Id="rId93" Type="http://schemas.openxmlformats.org/officeDocument/2006/relationships/image" Target="../media/image502.png"/><Relationship Id="rId98" Type="http://schemas.openxmlformats.org/officeDocument/2006/relationships/customXml" Target="../ink/ink505.xml"/><Relationship Id="rId121" Type="http://schemas.openxmlformats.org/officeDocument/2006/relationships/image" Target="../media/image516.png"/><Relationship Id="rId142" Type="http://schemas.openxmlformats.org/officeDocument/2006/relationships/customXml" Target="../ink/ink527.xml"/><Relationship Id="rId3" Type="http://schemas.openxmlformats.org/officeDocument/2006/relationships/image" Target="../media/image457.png"/><Relationship Id="rId25" Type="http://schemas.openxmlformats.org/officeDocument/2006/relationships/image" Target="../media/image468.png"/><Relationship Id="rId46" Type="http://schemas.openxmlformats.org/officeDocument/2006/relationships/customXml" Target="../ink/ink479.xml"/><Relationship Id="rId67" Type="http://schemas.openxmlformats.org/officeDocument/2006/relationships/image" Target="../media/image489.png"/><Relationship Id="rId116" Type="http://schemas.openxmlformats.org/officeDocument/2006/relationships/customXml" Target="../ink/ink514.xml"/><Relationship Id="rId137" Type="http://schemas.openxmlformats.org/officeDocument/2006/relationships/image" Target="../media/image524.png"/><Relationship Id="rId20" Type="http://schemas.openxmlformats.org/officeDocument/2006/relationships/customXml" Target="../ink/ink466.xml"/><Relationship Id="rId41" Type="http://schemas.openxmlformats.org/officeDocument/2006/relationships/image" Target="../media/image476.png"/><Relationship Id="rId62" Type="http://schemas.openxmlformats.org/officeDocument/2006/relationships/customXml" Target="../ink/ink487.xml"/><Relationship Id="rId83" Type="http://schemas.openxmlformats.org/officeDocument/2006/relationships/image" Target="../media/image497.png"/><Relationship Id="rId88" Type="http://schemas.openxmlformats.org/officeDocument/2006/relationships/customXml" Target="../ink/ink500.xml"/><Relationship Id="rId111" Type="http://schemas.openxmlformats.org/officeDocument/2006/relationships/image" Target="../media/image511.png"/><Relationship Id="rId132" Type="http://schemas.openxmlformats.org/officeDocument/2006/relationships/customXml" Target="../ink/ink522.xml"/><Relationship Id="rId153" Type="http://schemas.openxmlformats.org/officeDocument/2006/relationships/image" Target="../media/image532.png"/><Relationship Id="rId15" Type="http://schemas.openxmlformats.org/officeDocument/2006/relationships/image" Target="../media/image463.png"/><Relationship Id="rId36" Type="http://schemas.openxmlformats.org/officeDocument/2006/relationships/customXml" Target="../ink/ink474.xml"/><Relationship Id="rId57" Type="http://schemas.openxmlformats.org/officeDocument/2006/relationships/image" Target="../media/image484.png"/><Relationship Id="rId106" Type="http://schemas.openxmlformats.org/officeDocument/2006/relationships/customXml" Target="../ink/ink509.xml"/><Relationship Id="rId127" Type="http://schemas.openxmlformats.org/officeDocument/2006/relationships/image" Target="../media/image519.png"/><Relationship Id="rId10" Type="http://schemas.openxmlformats.org/officeDocument/2006/relationships/customXml" Target="../ink/ink461.xml"/><Relationship Id="rId31" Type="http://schemas.openxmlformats.org/officeDocument/2006/relationships/image" Target="../media/image471.png"/><Relationship Id="rId52" Type="http://schemas.openxmlformats.org/officeDocument/2006/relationships/customXml" Target="../ink/ink482.xml"/><Relationship Id="rId73" Type="http://schemas.openxmlformats.org/officeDocument/2006/relationships/image" Target="../media/image492.png"/><Relationship Id="rId78" Type="http://schemas.openxmlformats.org/officeDocument/2006/relationships/customXml" Target="../ink/ink495.xml"/><Relationship Id="rId94" Type="http://schemas.openxmlformats.org/officeDocument/2006/relationships/customXml" Target="../ink/ink503.xml"/><Relationship Id="rId99" Type="http://schemas.openxmlformats.org/officeDocument/2006/relationships/image" Target="../media/image505.png"/><Relationship Id="rId101" Type="http://schemas.openxmlformats.org/officeDocument/2006/relationships/image" Target="../media/image506.png"/><Relationship Id="rId122" Type="http://schemas.openxmlformats.org/officeDocument/2006/relationships/customXml" Target="../ink/ink517.xml"/><Relationship Id="rId143" Type="http://schemas.openxmlformats.org/officeDocument/2006/relationships/image" Target="../media/image527.png"/><Relationship Id="rId148" Type="http://schemas.openxmlformats.org/officeDocument/2006/relationships/customXml" Target="../ink/ink530.xml"/><Relationship Id="rId4" Type="http://schemas.openxmlformats.org/officeDocument/2006/relationships/customXml" Target="../ink/ink458.xml"/><Relationship Id="rId9" Type="http://schemas.openxmlformats.org/officeDocument/2006/relationships/image" Target="../media/image460.png"/><Relationship Id="rId26" Type="http://schemas.openxmlformats.org/officeDocument/2006/relationships/customXml" Target="../ink/ink469.xml"/><Relationship Id="rId47" Type="http://schemas.openxmlformats.org/officeDocument/2006/relationships/image" Target="../media/image479.png"/><Relationship Id="rId68" Type="http://schemas.openxmlformats.org/officeDocument/2006/relationships/customXml" Target="../ink/ink490.xml"/><Relationship Id="rId89" Type="http://schemas.openxmlformats.org/officeDocument/2006/relationships/image" Target="../media/image500.png"/><Relationship Id="rId112" Type="http://schemas.openxmlformats.org/officeDocument/2006/relationships/customXml" Target="../ink/ink512.xml"/><Relationship Id="rId133" Type="http://schemas.openxmlformats.org/officeDocument/2006/relationships/image" Target="../media/image522.png"/><Relationship Id="rId154" Type="http://schemas.openxmlformats.org/officeDocument/2006/relationships/customXml" Target="../ink/ink533.xml"/><Relationship Id="rId16" Type="http://schemas.openxmlformats.org/officeDocument/2006/relationships/customXml" Target="../ink/ink464.xml"/><Relationship Id="rId37" Type="http://schemas.openxmlformats.org/officeDocument/2006/relationships/image" Target="../media/image474.png"/><Relationship Id="rId58" Type="http://schemas.openxmlformats.org/officeDocument/2006/relationships/customXml" Target="../ink/ink485.xml"/><Relationship Id="rId79" Type="http://schemas.openxmlformats.org/officeDocument/2006/relationships/image" Target="../media/image495.png"/><Relationship Id="rId102" Type="http://schemas.openxmlformats.org/officeDocument/2006/relationships/customXml" Target="../ink/ink507.xml"/><Relationship Id="rId123" Type="http://schemas.openxmlformats.org/officeDocument/2006/relationships/image" Target="../media/image517.png"/><Relationship Id="rId144" Type="http://schemas.openxmlformats.org/officeDocument/2006/relationships/customXml" Target="../ink/ink528.xml"/><Relationship Id="rId90" Type="http://schemas.openxmlformats.org/officeDocument/2006/relationships/customXml" Target="../ink/ink501.xml"/><Relationship Id="rId27" Type="http://schemas.openxmlformats.org/officeDocument/2006/relationships/image" Target="../media/image469.png"/><Relationship Id="rId48" Type="http://schemas.openxmlformats.org/officeDocument/2006/relationships/customXml" Target="../ink/ink480.xml"/><Relationship Id="rId69" Type="http://schemas.openxmlformats.org/officeDocument/2006/relationships/image" Target="../media/image490.png"/><Relationship Id="rId113" Type="http://schemas.openxmlformats.org/officeDocument/2006/relationships/image" Target="../media/image512.png"/><Relationship Id="rId134" Type="http://schemas.openxmlformats.org/officeDocument/2006/relationships/customXml" Target="../ink/ink523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2.png"/><Relationship Id="rId299" Type="http://schemas.openxmlformats.org/officeDocument/2006/relationships/image" Target="../media/image683.png"/><Relationship Id="rId21" Type="http://schemas.openxmlformats.org/officeDocument/2006/relationships/image" Target="../media/image544.png"/><Relationship Id="rId63" Type="http://schemas.openxmlformats.org/officeDocument/2006/relationships/image" Target="../media/image565.png"/><Relationship Id="rId159" Type="http://schemas.openxmlformats.org/officeDocument/2006/relationships/image" Target="../media/image613.png"/><Relationship Id="rId170" Type="http://schemas.openxmlformats.org/officeDocument/2006/relationships/customXml" Target="../ink/ink619.xml"/><Relationship Id="rId226" Type="http://schemas.openxmlformats.org/officeDocument/2006/relationships/customXml" Target="../ink/ink647.xml"/><Relationship Id="rId268" Type="http://schemas.openxmlformats.org/officeDocument/2006/relationships/customXml" Target="../ink/ink668.xml"/><Relationship Id="rId32" Type="http://schemas.openxmlformats.org/officeDocument/2006/relationships/customXml" Target="../ink/ink550.xml"/><Relationship Id="rId74" Type="http://schemas.openxmlformats.org/officeDocument/2006/relationships/customXml" Target="../ink/ink571.xml"/><Relationship Id="rId128" Type="http://schemas.openxmlformats.org/officeDocument/2006/relationships/customXml" Target="../ink/ink598.xml"/><Relationship Id="rId5" Type="http://schemas.openxmlformats.org/officeDocument/2006/relationships/image" Target="../media/image536.png"/><Relationship Id="rId181" Type="http://schemas.openxmlformats.org/officeDocument/2006/relationships/image" Target="../media/image624.png"/><Relationship Id="rId237" Type="http://schemas.openxmlformats.org/officeDocument/2006/relationships/image" Target="../media/image652.png"/><Relationship Id="rId279" Type="http://schemas.openxmlformats.org/officeDocument/2006/relationships/image" Target="../media/image673.png"/><Relationship Id="rId43" Type="http://schemas.openxmlformats.org/officeDocument/2006/relationships/image" Target="../media/image555.png"/><Relationship Id="rId139" Type="http://schemas.openxmlformats.org/officeDocument/2006/relationships/image" Target="../media/image603.png"/><Relationship Id="rId290" Type="http://schemas.openxmlformats.org/officeDocument/2006/relationships/customXml" Target="../ink/ink679.xml"/><Relationship Id="rId304" Type="http://schemas.openxmlformats.org/officeDocument/2006/relationships/customXml" Target="../ink/ink686.xml"/><Relationship Id="rId85" Type="http://schemas.openxmlformats.org/officeDocument/2006/relationships/image" Target="../media/image576.png"/><Relationship Id="rId150" Type="http://schemas.openxmlformats.org/officeDocument/2006/relationships/customXml" Target="../ink/ink609.xml"/><Relationship Id="rId192" Type="http://schemas.openxmlformats.org/officeDocument/2006/relationships/customXml" Target="../ink/ink630.xml"/><Relationship Id="rId206" Type="http://schemas.openxmlformats.org/officeDocument/2006/relationships/customXml" Target="../ink/ink637.xml"/><Relationship Id="rId248" Type="http://schemas.openxmlformats.org/officeDocument/2006/relationships/customXml" Target="../ink/ink658.xml"/><Relationship Id="rId12" Type="http://schemas.openxmlformats.org/officeDocument/2006/relationships/customXml" Target="../ink/ink540.xml"/><Relationship Id="rId108" Type="http://schemas.openxmlformats.org/officeDocument/2006/relationships/customXml" Target="../ink/ink588.xml"/><Relationship Id="rId54" Type="http://schemas.openxmlformats.org/officeDocument/2006/relationships/customXml" Target="../ink/ink561.xml"/><Relationship Id="rId96" Type="http://schemas.openxmlformats.org/officeDocument/2006/relationships/customXml" Target="../ink/ink582.xml"/><Relationship Id="rId161" Type="http://schemas.openxmlformats.org/officeDocument/2006/relationships/image" Target="../media/image614.png"/><Relationship Id="rId217" Type="http://schemas.openxmlformats.org/officeDocument/2006/relationships/image" Target="../media/image642.png"/><Relationship Id="rId259" Type="http://schemas.openxmlformats.org/officeDocument/2006/relationships/image" Target="../media/image663.png"/><Relationship Id="rId23" Type="http://schemas.openxmlformats.org/officeDocument/2006/relationships/image" Target="../media/image545.png"/><Relationship Id="rId119" Type="http://schemas.openxmlformats.org/officeDocument/2006/relationships/image" Target="../media/image593.png"/><Relationship Id="rId270" Type="http://schemas.openxmlformats.org/officeDocument/2006/relationships/customXml" Target="../ink/ink669.xml"/><Relationship Id="rId44" Type="http://schemas.openxmlformats.org/officeDocument/2006/relationships/customXml" Target="../ink/ink556.xml"/><Relationship Id="rId65" Type="http://schemas.openxmlformats.org/officeDocument/2006/relationships/image" Target="../media/image566.png"/><Relationship Id="rId86" Type="http://schemas.openxmlformats.org/officeDocument/2006/relationships/customXml" Target="../ink/ink577.xml"/><Relationship Id="rId130" Type="http://schemas.openxmlformats.org/officeDocument/2006/relationships/customXml" Target="../ink/ink599.xml"/><Relationship Id="rId151" Type="http://schemas.openxmlformats.org/officeDocument/2006/relationships/image" Target="../media/image609.png"/><Relationship Id="rId172" Type="http://schemas.openxmlformats.org/officeDocument/2006/relationships/customXml" Target="../ink/ink620.xml"/><Relationship Id="rId193" Type="http://schemas.openxmlformats.org/officeDocument/2006/relationships/image" Target="../media/image630.png"/><Relationship Id="rId207" Type="http://schemas.openxmlformats.org/officeDocument/2006/relationships/image" Target="../media/image637.png"/><Relationship Id="rId228" Type="http://schemas.openxmlformats.org/officeDocument/2006/relationships/customXml" Target="../ink/ink648.xml"/><Relationship Id="rId249" Type="http://schemas.openxmlformats.org/officeDocument/2006/relationships/image" Target="../media/image658.png"/><Relationship Id="rId13" Type="http://schemas.openxmlformats.org/officeDocument/2006/relationships/image" Target="../media/image540.png"/><Relationship Id="rId109" Type="http://schemas.openxmlformats.org/officeDocument/2006/relationships/image" Target="../media/image588.png"/><Relationship Id="rId260" Type="http://schemas.openxmlformats.org/officeDocument/2006/relationships/customXml" Target="../ink/ink664.xml"/><Relationship Id="rId281" Type="http://schemas.openxmlformats.org/officeDocument/2006/relationships/image" Target="../media/image674.png"/><Relationship Id="rId34" Type="http://schemas.openxmlformats.org/officeDocument/2006/relationships/customXml" Target="../ink/ink551.xml"/><Relationship Id="rId55" Type="http://schemas.openxmlformats.org/officeDocument/2006/relationships/image" Target="../media/image561.png"/><Relationship Id="rId76" Type="http://schemas.openxmlformats.org/officeDocument/2006/relationships/customXml" Target="../ink/ink572.xml"/><Relationship Id="rId97" Type="http://schemas.openxmlformats.org/officeDocument/2006/relationships/image" Target="../media/image582.png"/><Relationship Id="rId120" Type="http://schemas.openxmlformats.org/officeDocument/2006/relationships/customXml" Target="../ink/ink594.xml"/><Relationship Id="rId141" Type="http://schemas.openxmlformats.org/officeDocument/2006/relationships/image" Target="../media/image604.png"/><Relationship Id="rId7" Type="http://schemas.openxmlformats.org/officeDocument/2006/relationships/image" Target="../media/image537.png"/><Relationship Id="rId162" Type="http://schemas.openxmlformats.org/officeDocument/2006/relationships/customXml" Target="../ink/ink615.xml"/><Relationship Id="rId183" Type="http://schemas.openxmlformats.org/officeDocument/2006/relationships/image" Target="../media/image625.png"/><Relationship Id="rId218" Type="http://schemas.openxmlformats.org/officeDocument/2006/relationships/customXml" Target="../ink/ink643.xml"/><Relationship Id="rId239" Type="http://schemas.openxmlformats.org/officeDocument/2006/relationships/image" Target="../media/image653.png"/><Relationship Id="rId250" Type="http://schemas.openxmlformats.org/officeDocument/2006/relationships/customXml" Target="../ink/ink659.xml"/><Relationship Id="rId271" Type="http://schemas.openxmlformats.org/officeDocument/2006/relationships/image" Target="../media/image669.png"/><Relationship Id="rId292" Type="http://schemas.openxmlformats.org/officeDocument/2006/relationships/customXml" Target="../ink/ink680.xml"/><Relationship Id="rId306" Type="http://schemas.openxmlformats.org/officeDocument/2006/relationships/customXml" Target="../ink/ink687.xml"/><Relationship Id="rId24" Type="http://schemas.openxmlformats.org/officeDocument/2006/relationships/customXml" Target="../ink/ink546.xml"/><Relationship Id="rId45" Type="http://schemas.openxmlformats.org/officeDocument/2006/relationships/image" Target="../media/image556.png"/><Relationship Id="rId66" Type="http://schemas.openxmlformats.org/officeDocument/2006/relationships/customXml" Target="../ink/ink567.xml"/><Relationship Id="rId87" Type="http://schemas.openxmlformats.org/officeDocument/2006/relationships/image" Target="../media/image577.png"/><Relationship Id="rId110" Type="http://schemas.openxmlformats.org/officeDocument/2006/relationships/customXml" Target="../ink/ink589.xml"/><Relationship Id="rId131" Type="http://schemas.openxmlformats.org/officeDocument/2006/relationships/image" Target="../media/image599.png"/><Relationship Id="rId152" Type="http://schemas.openxmlformats.org/officeDocument/2006/relationships/customXml" Target="../ink/ink610.xml"/><Relationship Id="rId173" Type="http://schemas.openxmlformats.org/officeDocument/2006/relationships/image" Target="../media/image620.png"/><Relationship Id="rId194" Type="http://schemas.openxmlformats.org/officeDocument/2006/relationships/customXml" Target="../ink/ink631.xml"/><Relationship Id="rId208" Type="http://schemas.openxmlformats.org/officeDocument/2006/relationships/customXml" Target="../ink/ink638.xml"/><Relationship Id="rId229" Type="http://schemas.openxmlformats.org/officeDocument/2006/relationships/image" Target="../media/image648.png"/><Relationship Id="rId240" Type="http://schemas.openxmlformats.org/officeDocument/2006/relationships/customXml" Target="../ink/ink654.xml"/><Relationship Id="rId261" Type="http://schemas.openxmlformats.org/officeDocument/2006/relationships/image" Target="../media/image664.png"/><Relationship Id="rId14" Type="http://schemas.openxmlformats.org/officeDocument/2006/relationships/customXml" Target="../ink/ink541.xml"/><Relationship Id="rId35" Type="http://schemas.openxmlformats.org/officeDocument/2006/relationships/image" Target="../media/image551.png"/><Relationship Id="rId56" Type="http://schemas.openxmlformats.org/officeDocument/2006/relationships/customXml" Target="../ink/ink562.xml"/><Relationship Id="rId77" Type="http://schemas.openxmlformats.org/officeDocument/2006/relationships/image" Target="../media/image572.png"/><Relationship Id="rId100" Type="http://schemas.openxmlformats.org/officeDocument/2006/relationships/customXml" Target="../ink/ink584.xml"/><Relationship Id="rId282" Type="http://schemas.openxmlformats.org/officeDocument/2006/relationships/customXml" Target="../ink/ink675.xml"/><Relationship Id="rId8" Type="http://schemas.openxmlformats.org/officeDocument/2006/relationships/customXml" Target="../ink/ink538.xml"/><Relationship Id="rId98" Type="http://schemas.openxmlformats.org/officeDocument/2006/relationships/customXml" Target="../ink/ink583.xml"/><Relationship Id="rId121" Type="http://schemas.openxmlformats.org/officeDocument/2006/relationships/image" Target="../media/image594.png"/><Relationship Id="rId142" Type="http://schemas.openxmlformats.org/officeDocument/2006/relationships/customXml" Target="../ink/ink605.xml"/><Relationship Id="rId163" Type="http://schemas.openxmlformats.org/officeDocument/2006/relationships/image" Target="../media/image615.png"/><Relationship Id="rId184" Type="http://schemas.openxmlformats.org/officeDocument/2006/relationships/customXml" Target="../ink/ink626.xml"/><Relationship Id="rId219" Type="http://schemas.openxmlformats.org/officeDocument/2006/relationships/image" Target="../media/image643.png"/><Relationship Id="rId230" Type="http://schemas.openxmlformats.org/officeDocument/2006/relationships/customXml" Target="../ink/ink649.xml"/><Relationship Id="rId251" Type="http://schemas.openxmlformats.org/officeDocument/2006/relationships/image" Target="../media/image659.png"/><Relationship Id="rId25" Type="http://schemas.openxmlformats.org/officeDocument/2006/relationships/image" Target="../media/image546.png"/><Relationship Id="rId46" Type="http://schemas.openxmlformats.org/officeDocument/2006/relationships/customXml" Target="../ink/ink557.xml"/><Relationship Id="rId67" Type="http://schemas.openxmlformats.org/officeDocument/2006/relationships/image" Target="../media/image567.png"/><Relationship Id="rId272" Type="http://schemas.openxmlformats.org/officeDocument/2006/relationships/customXml" Target="../ink/ink670.xml"/><Relationship Id="rId293" Type="http://schemas.openxmlformats.org/officeDocument/2006/relationships/image" Target="../media/image680.png"/><Relationship Id="rId307" Type="http://schemas.openxmlformats.org/officeDocument/2006/relationships/image" Target="../media/image687.png"/><Relationship Id="rId88" Type="http://schemas.openxmlformats.org/officeDocument/2006/relationships/customXml" Target="../ink/ink578.xml"/><Relationship Id="rId111" Type="http://schemas.openxmlformats.org/officeDocument/2006/relationships/image" Target="../media/image589.png"/><Relationship Id="rId132" Type="http://schemas.openxmlformats.org/officeDocument/2006/relationships/customXml" Target="../ink/ink600.xml"/><Relationship Id="rId153" Type="http://schemas.openxmlformats.org/officeDocument/2006/relationships/image" Target="../media/image610.png"/><Relationship Id="rId174" Type="http://schemas.openxmlformats.org/officeDocument/2006/relationships/customXml" Target="../ink/ink621.xml"/><Relationship Id="rId195" Type="http://schemas.openxmlformats.org/officeDocument/2006/relationships/image" Target="../media/image631.png"/><Relationship Id="rId209" Type="http://schemas.openxmlformats.org/officeDocument/2006/relationships/image" Target="../media/image638.png"/><Relationship Id="rId220" Type="http://schemas.openxmlformats.org/officeDocument/2006/relationships/customXml" Target="../ink/ink644.xml"/><Relationship Id="rId241" Type="http://schemas.openxmlformats.org/officeDocument/2006/relationships/image" Target="../media/image654.png"/><Relationship Id="rId15" Type="http://schemas.openxmlformats.org/officeDocument/2006/relationships/image" Target="../media/image541.png"/><Relationship Id="rId36" Type="http://schemas.openxmlformats.org/officeDocument/2006/relationships/customXml" Target="../ink/ink552.xml"/><Relationship Id="rId57" Type="http://schemas.openxmlformats.org/officeDocument/2006/relationships/image" Target="../media/image562.png"/><Relationship Id="rId262" Type="http://schemas.openxmlformats.org/officeDocument/2006/relationships/customXml" Target="../ink/ink665.xml"/><Relationship Id="rId283" Type="http://schemas.openxmlformats.org/officeDocument/2006/relationships/image" Target="../media/image675.png"/><Relationship Id="rId78" Type="http://schemas.openxmlformats.org/officeDocument/2006/relationships/customXml" Target="../ink/ink573.xml"/><Relationship Id="rId99" Type="http://schemas.openxmlformats.org/officeDocument/2006/relationships/image" Target="../media/image583.png"/><Relationship Id="rId101" Type="http://schemas.openxmlformats.org/officeDocument/2006/relationships/image" Target="../media/image584.png"/><Relationship Id="rId122" Type="http://schemas.openxmlformats.org/officeDocument/2006/relationships/customXml" Target="../ink/ink595.xml"/><Relationship Id="rId143" Type="http://schemas.openxmlformats.org/officeDocument/2006/relationships/image" Target="../media/image605.png"/><Relationship Id="rId164" Type="http://schemas.openxmlformats.org/officeDocument/2006/relationships/customXml" Target="../ink/ink616.xml"/><Relationship Id="rId185" Type="http://schemas.openxmlformats.org/officeDocument/2006/relationships/image" Target="../media/image626.png"/><Relationship Id="rId9" Type="http://schemas.openxmlformats.org/officeDocument/2006/relationships/image" Target="../media/image538.png"/><Relationship Id="rId210" Type="http://schemas.openxmlformats.org/officeDocument/2006/relationships/customXml" Target="../ink/ink639.xml"/><Relationship Id="rId26" Type="http://schemas.openxmlformats.org/officeDocument/2006/relationships/customXml" Target="../ink/ink547.xml"/><Relationship Id="rId231" Type="http://schemas.openxmlformats.org/officeDocument/2006/relationships/image" Target="../media/image649.png"/><Relationship Id="rId252" Type="http://schemas.openxmlformats.org/officeDocument/2006/relationships/customXml" Target="../ink/ink660.xml"/><Relationship Id="rId273" Type="http://schemas.openxmlformats.org/officeDocument/2006/relationships/image" Target="../media/image670.png"/><Relationship Id="rId294" Type="http://schemas.openxmlformats.org/officeDocument/2006/relationships/customXml" Target="../ink/ink681.xml"/><Relationship Id="rId308" Type="http://schemas.openxmlformats.org/officeDocument/2006/relationships/customXml" Target="../ink/ink688.xml"/><Relationship Id="rId47" Type="http://schemas.openxmlformats.org/officeDocument/2006/relationships/image" Target="../media/image557.png"/><Relationship Id="rId68" Type="http://schemas.openxmlformats.org/officeDocument/2006/relationships/customXml" Target="../ink/ink568.xml"/><Relationship Id="rId89" Type="http://schemas.openxmlformats.org/officeDocument/2006/relationships/image" Target="../media/image578.png"/><Relationship Id="rId112" Type="http://schemas.openxmlformats.org/officeDocument/2006/relationships/customXml" Target="../ink/ink590.xml"/><Relationship Id="rId133" Type="http://schemas.openxmlformats.org/officeDocument/2006/relationships/image" Target="../media/image600.png"/><Relationship Id="rId154" Type="http://schemas.openxmlformats.org/officeDocument/2006/relationships/customXml" Target="../ink/ink611.xml"/><Relationship Id="rId175" Type="http://schemas.openxmlformats.org/officeDocument/2006/relationships/image" Target="../media/image621.png"/><Relationship Id="rId196" Type="http://schemas.openxmlformats.org/officeDocument/2006/relationships/customXml" Target="../ink/ink632.xml"/><Relationship Id="rId200" Type="http://schemas.openxmlformats.org/officeDocument/2006/relationships/customXml" Target="../ink/ink634.xml"/><Relationship Id="rId16" Type="http://schemas.openxmlformats.org/officeDocument/2006/relationships/customXml" Target="../ink/ink542.xml"/><Relationship Id="rId221" Type="http://schemas.openxmlformats.org/officeDocument/2006/relationships/image" Target="../media/image644.png"/><Relationship Id="rId242" Type="http://schemas.openxmlformats.org/officeDocument/2006/relationships/customXml" Target="../ink/ink655.xml"/><Relationship Id="rId263" Type="http://schemas.openxmlformats.org/officeDocument/2006/relationships/image" Target="../media/image665.png"/><Relationship Id="rId284" Type="http://schemas.openxmlformats.org/officeDocument/2006/relationships/customXml" Target="../ink/ink676.xml"/><Relationship Id="rId37" Type="http://schemas.openxmlformats.org/officeDocument/2006/relationships/image" Target="../media/image552.png"/><Relationship Id="rId58" Type="http://schemas.openxmlformats.org/officeDocument/2006/relationships/customXml" Target="../ink/ink563.xml"/><Relationship Id="rId79" Type="http://schemas.openxmlformats.org/officeDocument/2006/relationships/image" Target="../media/image573.png"/><Relationship Id="rId102" Type="http://schemas.openxmlformats.org/officeDocument/2006/relationships/customXml" Target="../ink/ink585.xml"/><Relationship Id="rId123" Type="http://schemas.openxmlformats.org/officeDocument/2006/relationships/image" Target="../media/image595.png"/><Relationship Id="rId144" Type="http://schemas.openxmlformats.org/officeDocument/2006/relationships/customXml" Target="../ink/ink606.xml"/><Relationship Id="rId90" Type="http://schemas.openxmlformats.org/officeDocument/2006/relationships/customXml" Target="../ink/ink579.xml"/><Relationship Id="rId165" Type="http://schemas.openxmlformats.org/officeDocument/2006/relationships/image" Target="../media/image616.png"/><Relationship Id="rId186" Type="http://schemas.openxmlformats.org/officeDocument/2006/relationships/customXml" Target="../ink/ink627.xml"/><Relationship Id="rId211" Type="http://schemas.openxmlformats.org/officeDocument/2006/relationships/image" Target="../media/image639.png"/><Relationship Id="rId232" Type="http://schemas.openxmlformats.org/officeDocument/2006/relationships/customXml" Target="../ink/ink650.xml"/><Relationship Id="rId253" Type="http://schemas.openxmlformats.org/officeDocument/2006/relationships/image" Target="../media/image660.png"/><Relationship Id="rId274" Type="http://schemas.openxmlformats.org/officeDocument/2006/relationships/customXml" Target="../ink/ink671.xml"/><Relationship Id="rId295" Type="http://schemas.openxmlformats.org/officeDocument/2006/relationships/image" Target="../media/image681.png"/><Relationship Id="rId309" Type="http://schemas.openxmlformats.org/officeDocument/2006/relationships/image" Target="../media/image688.png"/><Relationship Id="rId27" Type="http://schemas.openxmlformats.org/officeDocument/2006/relationships/image" Target="../media/image547.png"/><Relationship Id="rId48" Type="http://schemas.openxmlformats.org/officeDocument/2006/relationships/customXml" Target="../ink/ink558.xml"/><Relationship Id="rId69" Type="http://schemas.openxmlformats.org/officeDocument/2006/relationships/image" Target="../media/image568.png"/><Relationship Id="rId113" Type="http://schemas.openxmlformats.org/officeDocument/2006/relationships/image" Target="../media/image590.png"/><Relationship Id="rId134" Type="http://schemas.openxmlformats.org/officeDocument/2006/relationships/customXml" Target="../ink/ink601.xml"/><Relationship Id="rId80" Type="http://schemas.openxmlformats.org/officeDocument/2006/relationships/customXml" Target="../ink/ink574.xml"/><Relationship Id="rId155" Type="http://schemas.openxmlformats.org/officeDocument/2006/relationships/image" Target="../media/image611.png"/><Relationship Id="rId176" Type="http://schemas.openxmlformats.org/officeDocument/2006/relationships/customXml" Target="../ink/ink622.xml"/><Relationship Id="rId197" Type="http://schemas.openxmlformats.org/officeDocument/2006/relationships/image" Target="../media/image632.png"/><Relationship Id="rId201" Type="http://schemas.openxmlformats.org/officeDocument/2006/relationships/image" Target="../media/image634.png"/><Relationship Id="rId222" Type="http://schemas.openxmlformats.org/officeDocument/2006/relationships/customXml" Target="../ink/ink645.xml"/><Relationship Id="rId243" Type="http://schemas.openxmlformats.org/officeDocument/2006/relationships/image" Target="../media/image655.png"/><Relationship Id="rId264" Type="http://schemas.openxmlformats.org/officeDocument/2006/relationships/customXml" Target="../ink/ink666.xml"/><Relationship Id="rId285" Type="http://schemas.openxmlformats.org/officeDocument/2006/relationships/image" Target="../media/image676.png"/><Relationship Id="rId17" Type="http://schemas.openxmlformats.org/officeDocument/2006/relationships/image" Target="../media/image542.png"/><Relationship Id="rId38" Type="http://schemas.openxmlformats.org/officeDocument/2006/relationships/customXml" Target="../ink/ink553.xml"/><Relationship Id="rId59" Type="http://schemas.openxmlformats.org/officeDocument/2006/relationships/image" Target="../media/image563.png"/><Relationship Id="rId103" Type="http://schemas.openxmlformats.org/officeDocument/2006/relationships/image" Target="../media/image585.png"/><Relationship Id="rId124" Type="http://schemas.openxmlformats.org/officeDocument/2006/relationships/customXml" Target="../ink/ink596.xml"/><Relationship Id="rId70" Type="http://schemas.openxmlformats.org/officeDocument/2006/relationships/customXml" Target="../ink/ink569.xml"/><Relationship Id="rId91" Type="http://schemas.openxmlformats.org/officeDocument/2006/relationships/image" Target="../media/image579.png"/><Relationship Id="rId145" Type="http://schemas.openxmlformats.org/officeDocument/2006/relationships/image" Target="../media/image606.png"/><Relationship Id="rId166" Type="http://schemas.openxmlformats.org/officeDocument/2006/relationships/customXml" Target="../ink/ink617.xml"/><Relationship Id="rId187" Type="http://schemas.openxmlformats.org/officeDocument/2006/relationships/image" Target="../media/image62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40.xml"/><Relationship Id="rId233" Type="http://schemas.openxmlformats.org/officeDocument/2006/relationships/image" Target="../media/image650.png"/><Relationship Id="rId254" Type="http://schemas.openxmlformats.org/officeDocument/2006/relationships/customXml" Target="../ink/ink661.xml"/><Relationship Id="rId28" Type="http://schemas.openxmlformats.org/officeDocument/2006/relationships/customXml" Target="../ink/ink548.xml"/><Relationship Id="rId49" Type="http://schemas.openxmlformats.org/officeDocument/2006/relationships/image" Target="../media/image558.png"/><Relationship Id="rId114" Type="http://schemas.openxmlformats.org/officeDocument/2006/relationships/customXml" Target="../ink/ink591.xml"/><Relationship Id="rId275" Type="http://schemas.openxmlformats.org/officeDocument/2006/relationships/image" Target="../media/image671.png"/><Relationship Id="rId296" Type="http://schemas.openxmlformats.org/officeDocument/2006/relationships/customXml" Target="../ink/ink682.xml"/><Relationship Id="rId300" Type="http://schemas.openxmlformats.org/officeDocument/2006/relationships/customXml" Target="../ink/ink684.xml"/><Relationship Id="rId60" Type="http://schemas.openxmlformats.org/officeDocument/2006/relationships/customXml" Target="../ink/ink564.xml"/><Relationship Id="rId81" Type="http://schemas.openxmlformats.org/officeDocument/2006/relationships/image" Target="../media/image574.png"/><Relationship Id="rId135" Type="http://schemas.openxmlformats.org/officeDocument/2006/relationships/image" Target="../media/image601.png"/><Relationship Id="rId156" Type="http://schemas.openxmlformats.org/officeDocument/2006/relationships/customXml" Target="../ink/ink612.xml"/><Relationship Id="rId177" Type="http://schemas.openxmlformats.org/officeDocument/2006/relationships/image" Target="../media/image622.png"/><Relationship Id="rId198" Type="http://schemas.openxmlformats.org/officeDocument/2006/relationships/customXml" Target="../ink/ink633.xml"/><Relationship Id="rId202" Type="http://schemas.openxmlformats.org/officeDocument/2006/relationships/customXml" Target="../ink/ink635.xml"/><Relationship Id="rId223" Type="http://schemas.openxmlformats.org/officeDocument/2006/relationships/image" Target="../media/image645.png"/><Relationship Id="rId244" Type="http://schemas.openxmlformats.org/officeDocument/2006/relationships/customXml" Target="../ink/ink656.xml"/><Relationship Id="rId18" Type="http://schemas.openxmlformats.org/officeDocument/2006/relationships/customXml" Target="../ink/ink543.xml"/><Relationship Id="rId39" Type="http://schemas.openxmlformats.org/officeDocument/2006/relationships/image" Target="../media/image553.png"/><Relationship Id="rId265" Type="http://schemas.openxmlformats.org/officeDocument/2006/relationships/image" Target="../media/image666.png"/><Relationship Id="rId286" Type="http://schemas.openxmlformats.org/officeDocument/2006/relationships/customXml" Target="../ink/ink677.xml"/><Relationship Id="rId50" Type="http://schemas.openxmlformats.org/officeDocument/2006/relationships/customXml" Target="../ink/ink559.xml"/><Relationship Id="rId104" Type="http://schemas.openxmlformats.org/officeDocument/2006/relationships/customXml" Target="../ink/ink586.xml"/><Relationship Id="rId125" Type="http://schemas.openxmlformats.org/officeDocument/2006/relationships/image" Target="../media/image596.png"/><Relationship Id="rId146" Type="http://schemas.openxmlformats.org/officeDocument/2006/relationships/customXml" Target="../ink/ink607.xml"/><Relationship Id="rId167" Type="http://schemas.openxmlformats.org/officeDocument/2006/relationships/image" Target="../media/image617.png"/><Relationship Id="rId188" Type="http://schemas.openxmlformats.org/officeDocument/2006/relationships/customXml" Target="../ink/ink628.xml"/><Relationship Id="rId71" Type="http://schemas.openxmlformats.org/officeDocument/2006/relationships/image" Target="../media/image569.png"/><Relationship Id="rId92" Type="http://schemas.openxmlformats.org/officeDocument/2006/relationships/customXml" Target="../ink/ink580.xml"/><Relationship Id="rId213" Type="http://schemas.openxmlformats.org/officeDocument/2006/relationships/image" Target="../media/image640.png"/><Relationship Id="rId234" Type="http://schemas.openxmlformats.org/officeDocument/2006/relationships/customXml" Target="../ink/ink651.xml"/><Relationship Id="rId2" Type="http://schemas.openxmlformats.org/officeDocument/2006/relationships/customXml" Target="../ink/ink535.xml"/><Relationship Id="rId29" Type="http://schemas.openxmlformats.org/officeDocument/2006/relationships/image" Target="../media/image548.png"/><Relationship Id="rId255" Type="http://schemas.openxmlformats.org/officeDocument/2006/relationships/image" Target="../media/image661.png"/><Relationship Id="rId276" Type="http://schemas.openxmlformats.org/officeDocument/2006/relationships/customXml" Target="../ink/ink672.xml"/><Relationship Id="rId297" Type="http://schemas.openxmlformats.org/officeDocument/2006/relationships/image" Target="../media/image682.png"/><Relationship Id="rId40" Type="http://schemas.openxmlformats.org/officeDocument/2006/relationships/customXml" Target="../ink/ink554.xml"/><Relationship Id="rId115" Type="http://schemas.openxmlformats.org/officeDocument/2006/relationships/image" Target="../media/image591.png"/><Relationship Id="rId136" Type="http://schemas.openxmlformats.org/officeDocument/2006/relationships/customXml" Target="../ink/ink602.xml"/><Relationship Id="rId157" Type="http://schemas.openxmlformats.org/officeDocument/2006/relationships/image" Target="../media/image612.png"/><Relationship Id="rId178" Type="http://schemas.openxmlformats.org/officeDocument/2006/relationships/customXml" Target="../ink/ink623.xml"/><Relationship Id="rId301" Type="http://schemas.openxmlformats.org/officeDocument/2006/relationships/image" Target="../media/image684.png"/><Relationship Id="rId61" Type="http://schemas.openxmlformats.org/officeDocument/2006/relationships/image" Target="../media/image564.png"/><Relationship Id="rId82" Type="http://schemas.openxmlformats.org/officeDocument/2006/relationships/customXml" Target="../ink/ink575.xml"/><Relationship Id="rId199" Type="http://schemas.openxmlformats.org/officeDocument/2006/relationships/image" Target="../media/image633.png"/><Relationship Id="rId203" Type="http://schemas.openxmlformats.org/officeDocument/2006/relationships/image" Target="../media/image635.png"/><Relationship Id="rId19" Type="http://schemas.openxmlformats.org/officeDocument/2006/relationships/image" Target="../media/image543.png"/><Relationship Id="rId224" Type="http://schemas.openxmlformats.org/officeDocument/2006/relationships/customXml" Target="../ink/ink646.xml"/><Relationship Id="rId245" Type="http://schemas.openxmlformats.org/officeDocument/2006/relationships/image" Target="../media/image656.png"/><Relationship Id="rId266" Type="http://schemas.openxmlformats.org/officeDocument/2006/relationships/customXml" Target="../ink/ink667.xml"/><Relationship Id="rId287" Type="http://schemas.openxmlformats.org/officeDocument/2006/relationships/image" Target="../media/image677.png"/><Relationship Id="rId30" Type="http://schemas.openxmlformats.org/officeDocument/2006/relationships/customXml" Target="../ink/ink549.xml"/><Relationship Id="rId105" Type="http://schemas.openxmlformats.org/officeDocument/2006/relationships/image" Target="../media/image586.png"/><Relationship Id="rId126" Type="http://schemas.openxmlformats.org/officeDocument/2006/relationships/customXml" Target="../ink/ink597.xml"/><Relationship Id="rId147" Type="http://schemas.openxmlformats.org/officeDocument/2006/relationships/image" Target="../media/image607.png"/><Relationship Id="rId168" Type="http://schemas.openxmlformats.org/officeDocument/2006/relationships/customXml" Target="../ink/ink618.xml"/><Relationship Id="rId51" Type="http://schemas.openxmlformats.org/officeDocument/2006/relationships/image" Target="../media/image559.png"/><Relationship Id="rId72" Type="http://schemas.openxmlformats.org/officeDocument/2006/relationships/customXml" Target="../ink/ink570.xml"/><Relationship Id="rId93" Type="http://schemas.openxmlformats.org/officeDocument/2006/relationships/image" Target="../media/image580.png"/><Relationship Id="rId189" Type="http://schemas.openxmlformats.org/officeDocument/2006/relationships/image" Target="../media/image628.png"/><Relationship Id="rId3" Type="http://schemas.openxmlformats.org/officeDocument/2006/relationships/image" Target="../media/image535.png"/><Relationship Id="rId214" Type="http://schemas.openxmlformats.org/officeDocument/2006/relationships/customXml" Target="../ink/ink641.xml"/><Relationship Id="rId235" Type="http://schemas.openxmlformats.org/officeDocument/2006/relationships/image" Target="../media/image651.png"/><Relationship Id="rId256" Type="http://schemas.openxmlformats.org/officeDocument/2006/relationships/customXml" Target="../ink/ink662.xml"/><Relationship Id="rId277" Type="http://schemas.openxmlformats.org/officeDocument/2006/relationships/image" Target="../media/image672.png"/><Relationship Id="rId298" Type="http://schemas.openxmlformats.org/officeDocument/2006/relationships/customXml" Target="../ink/ink683.xml"/><Relationship Id="rId116" Type="http://schemas.openxmlformats.org/officeDocument/2006/relationships/customXml" Target="../ink/ink592.xml"/><Relationship Id="rId137" Type="http://schemas.openxmlformats.org/officeDocument/2006/relationships/image" Target="../media/image602.png"/><Relationship Id="rId158" Type="http://schemas.openxmlformats.org/officeDocument/2006/relationships/customXml" Target="../ink/ink613.xml"/><Relationship Id="rId302" Type="http://schemas.openxmlformats.org/officeDocument/2006/relationships/customXml" Target="../ink/ink685.xml"/><Relationship Id="rId20" Type="http://schemas.openxmlformats.org/officeDocument/2006/relationships/customXml" Target="../ink/ink544.xml"/><Relationship Id="rId41" Type="http://schemas.openxmlformats.org/officeDocument/2006/relationships/image" Target="../media/image554.png"/><Relationship Id="rId62" Type="http://schemas.openxmlformats.org/officeDocument/2006/relationships/customXml" Target="../ink/ink565.xml"/><Relationship Id="rId83" Type="http://schemas.openxmlformats.org/officeDocument/2006/relationships/image" Target="../media/image575.png"/><Relationship Id="rId179" Type="http://schemas.openxmlformats.org/officeDocument/2006/relationships/image" Target="../media/image623.png"/><Relationship Id="rId190" Type="http://schemas.openxmlformats.org/officeDocument/2006/relationships/customXml" Target="../ink/ink629.xml"/><Relationship Id="rId204" Type="http://schemas.openxmlformats.org/officeDocument/2006/relationships/customXml" Target="../ink/ink636.xml"/><Relationship Id="rId225" Type="http://schemas.openxmlformats.org/officeDocument/2006/relationships/image" Target="../media/image646.png"/><Relationship Id="rId246" Type="http://schemas.openxmlformats.org/officeDocument/2006/relationships/customXml" Target="../ink/ink657.xml"/><Relationship Id="rId267" Type="http://schemas.openxmlformats.org/officeDocument/2006/relationships/image" Target="../media/image667.png"/><Relationship Id="rId288" Type="http://schemas.openxmlformats.org/officeDocument/2006/relationships/customXml" Target="../ink/ink678.xml"/><Relationship Id="rId106" Type="http://schemas.openxmlformats.org/officeDocument/2006/relationships/customXml" Target="../ink/ink587.xml"/><Relationship Id="rId127" Type="http://schemas.openxmlformats.org/officeDocument/2006/relationships/image" Target="../media/image597.png"/><Relationship Id="rId10" Type="http://schemas.openxmlformats.org/officeDocument/2006/relationships/customXml" Target="../ink/ink539.xml"/><Relationship Id="rId31" Type="http://schemas.openxmlformats.org/officeDocument/2006/relationships/image" Target="../media/image549.png"/><Relationship Id="rId52" Type="http://schemas.openxmlformats.org/officeDocument/2006/relationships/customXml" Target="../ink/ink560.xml"/><Relationship Id="rId73" Type="http://schemas.openxmlformats.org/officeDocument/2006/relationships/image" Target="../media/image570.png"/><Relationship Id="rId94" Type="http://schemas.openxmlformats.org/officeDocument/2006/relationships/customXml" Target="../ink/ink581.xml"/><Relationship Id="rId148" Type="http://schemas.openxmlformats.org/officeDocument/2006/relationships/customXml" Target="../ink/ink608.xml"/><Relationship Id="rId169" Type="http://schemas.openxmlformats.org/officeDocument/2006/relationships/image" Target="../media/image618.png"/><Relationship Id="rId4" Type="http://schemas.openxmlformats.org/officeDocument/2006/relationships/customXml" Target="../ink/ink536.xml"/><Relationship Id="rId180" Type="http://schemas.openxmlformats.org/officeDocument/2006/relationships/customXml" Target="../ink/ink624.xml"/><Relationship Id="rId215" Type="http://schemas.openxmlformats.org/officeDocument/2006/relationships/image" Target="../media/image641.png"/><Relationship Id="rId236" Type="http://schemas.openxmlformats.org/officeDocument/2006/relationships/customXml" Target="../ink/ink652.xml"/><Relationship Id="rId257" Type="http://schemas.openxmlformats.org/officeDocument/2006/relationships/image" Target="../media/image662.png"/><Relationship Id="rId278" Type="http://schemas.openxmlformats.org/officeDocument/2006/relationships/customXml" Target="../ink/ink673.xml"/><Relationship Id="rId303" Type="http://schemas.openxmlformats.org/officeDocument/2006/relationships/image" Target="../media/image685.png"/><Relationship Id="rId42" Type="http://schemas.openxmlformats.org/officeDocument/2006/relationships/customXml" Target="../ink/ink555.xml"/><Relationship Id="rId84" Type="http://schemas.openxmlformats.org/officeDocument/2006/relationships/customXml" Target="../ink/ink576.xml"/><Relationship Id="rId138" Type="http://schemas.openxmlformats.org/officeDocument/2006/relationships/customXml" Target="../ink/ink603.xml"/><Relationship Id="rId191" Type="http://schemas.openxmlformats.org/officeDocument/2006/relationships/image" Target="../media/image629.png"/><Relationship Id="rId205" Type="http://schemas.openxmlformats.org/officeDocument/2006/relationships/image" Target="../media/image636.png"/><Relationship Id="rId247" Type="http://schemas.openxmlformats.org/officeDocument/2006/relationships/image" Target="../media/image657.png"/><Relationship Id="rId107" Type="http://schemas.openxmlformats.org/officeDocument/2006/relationships/image" Target="../media/image587.png"/><Relationship Id="rId289" Type="http://schemas.openxmlformats.org/officeDocument/2006/relationships/image" Target="../media/image678.png"/><Relationship Id="rId11" Type="http://schemas.openxmlformats.org/officeDocument/2006/relationships/image" Target="../media/image539.png"/><Relationship Id="rId53" Type="http://schemas.openxmlformats.org/officeDocument/2006/relationships/image" Target="../media/image560.png"/><Relationship Id="rId149" Type="http://schemas.openxmlformats.org/officeDocument/2006/relationships/image" Target="../media/image608.png"/><Relationship Id="rId95" Type="http://schemas.openxmlformats.org/officeDocument/2006/relationships/image" Target="../media/image581.png"/><Relationship Id="rId160" Type="http://schemas.openxmlformats.org/officeDocument/2006/relationships/customXml" Target="../ink/ink614.xml"/><Relationship Id="rId216" Type="http://schemas.openxmlformats.org/officeDocument/2006/relationships/customXml" Target="../ink/ink642.xml"/><Relationship Id="rId258" Type="http://schemas.openxmlformats.org/officeDocument/2006/relationships/customXml" Target="../ink/ink663.xml"/><Relationship Id="rId22" Type="http://schemas.openxmlformats.org/officeDocument/2006/relationships/customXml" Target="../ink/ink545.xml"/><Relationship Id="rId64" Type="http://schemas.openxmlformats.org/officeDocument/2006/relationships/customXml" Target="../ink/ink566.xml"/><Relationship Id="rId118" Type="http://schemas.openxmlformats.org/officeDocument/2006/relationships/customXml" Target="../ink/ink593.xml"/><Relationship Id="rId171" Type="http://schemas.openxmlformats.org/officeDocument/2006/relationships/image" Target="../media/image619.png"/><Relationship Id="rId227" Type="http://schemas.openxmlformats.org/officeDocument/2006/relationships/image" Target="../media/image647.png"/><Relationship Id="rId269" Type="http://schemas.openxmlformats.org/officeDocument/2006/relationships/image" Target="../media/image668.png"/><Relationship Id="rId33" Type="http://schemas.openxmlformats.org/officeDocument/2006/relationships/image" Target="../media/image550.png"/><Relationship Id="rId129" Type="http://schemas.openxmlformats.org/officeDocument/2006/relationships/image" Target="../media/image598.png"/><Relationship Id="rId280" Type="http://schemas.openxmlformats.org/officeDocument/2006/relationships/customXml" Target="../ink/ink674.xml"/><Relationship Id="rId75" Type="http://schemas.openxmlformats.org/officeDocument/2006/relationships/image" Target="../media/image571.png"/><Relationship Id="rId140" Type="http://schemas.openxmlformats.org/officeDocument/2006/relationships/customXml" Target="../ink/ink604.xml"/><Relationship Id="rId182" Type="http://schemas.openxmlformats.org/officeDocument/2006/relationships/customXml" Target="../ink/ink625.xml"/><Relationship Id="rId6" Type="http://schemas.openxmlformats.org/officeDocument/2006/relationships/customXml" Target="../ink/ink537.xml"/><Relationship Id="rId238" Type="http://schemas.openxmlformats.org/officeDocument/2006/relationships/customXml" Target="../ink/ink653.xml"/><Relationship Id="rId291" Type="http://schemas.openxmlformats.org/officeDocument/2006/relationships/image" Target="../media/image679.png"/><Relationship Id="rId305" Type="http://schemas.openxmlformats.org/officeDocument/2006/relationships/image" Target="../media/image686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5.png"/><Relationship Id="rId21" Type="http://schemas.openxmlformats.org/officeDocument/2006/relationships/image" Target="../media/image698.png"/><Relationship Id="rId63" Type="http://schemas.openxmlformats.org/officeDocument/2006/relationships/image" Target="../media/image718.png"/><Relationship Id="rId159" Type="http://schemas.openxmlformats.org/officeDocument/2006/relationships/image" Target="../media/image766.png"/><Relationship Id="rId170" Type="http://schemas.openxmlformats.org/officeDocument/2006/relationships/customXml" Target="../ink/ink773.xml"/><Relationship Id="rId226" Type="http://schemas.openxmlformats.org/officeDocument/2006/relationships/customXml" Target="../ink/ink801.xml"/><Relationship Id="rId268" Type="http://schemas.openxmlformats.org/officeDocument/2006/relationships/customXml" Target="../ink/ink822.xml"/><Relationship Id="rId32" Type="http://schemas.openxmlformats.org/officeDocument/2006/relationships/customXml" Target="../ink/ink704.xml"/><Relationship Id="rId74" Type="http://schemas.openxmlformats.org/officeDocument/2006/relationships/customXml" Target="../ink/ink725.xml"/><Relationship Id="rId128" Type="http://schemas.openxmlformats.org/officeDocument/2006/relationships/customXml" Target="../ink/ink752.xml"/><Relationship Id="rId5" Type="http://schemas.openxmlformats.org/officeDocument/2006/relationships/image" Target="../media/image690.png"/><Relationship Id="rId181" Type="http://schemas.openxmlformats.org/officeDocument/2006/relationships/image" Target="../media/image777.png"/><Relationship Id="rId237" Type="http://schemas.openxmlformats.org/officeDocument/2006/relationships/image" Target="../media/image805.png"/><Relationship Id="rId279" Type="http://schemas.openxmlformats.org/officeDocument/2006/relationships/image" Target="../media/image826.png"/><Relationship Id="rId43" Type="http://schemas.openxmlformats.org/officeDocument/2006/relationships/image" Target="../media/image708.png"/><Relationship Id="rId139" Type="http://schemas.openxmlformats.org/officeDocument/2006/relationships/image" Target="../media/image756.png"/><Relationship Id="rId85" Type="http://schemas.openxmlformats.org/officeDocument/2006/relationships/image" Target="../media/image729.png"/><Relationship Id="rId150" Type="http://schemas.openxmlformats.org/officeDocument/2006/relationships/customXml" Target="../ink/ink763.xml"/><Relationship Id="rId192" Type="http://schemas.openxmlformats.org/officeDocument/2006/relationships/customXml" Target="../ink/ink784.xml"/><Relationship Id="rId206" Type="http://schemas.openxmlformats.org/officeDocument/2006/relationships/customXml" Target="../ink/ink791.xml"/><Relationship Id="rId248" Type="http://schemas.openxmlformats.org/officeDocument/2006/relationships/customXml" Target="../ink/ink812.xml"/><Relationship Id="rId269" Type="http://schemas.openxmlformats.org/officeDocument/2006/relationships/image" Target="../media/image821.png"/><Relationship Id="rId12" Type="http://schemas.openxmlformats.org/officeDocument/2006/relationships/customXml" Target="../ink/ink694.xml"/><Relationship Id="rId33" Type="http://schemas.openxmlformats.org/officeDocument/2006/relationships/image" Target="../media/image564.png"/><Relationship Id="rId108" Type="http://schemas.openxmlformats.org/officeDocument/2006/relationships/customXml" Target="../ink/ink742.xml"/><Relationship Id="rId129" Type="http://schemas.openxmlformats.org/officeDocument/2006/relationships/image" Target="../media/image751.png"/><Relationship Id="rId280" Type="http://schemas.openxmlformats.org/officeDocument/2006/relationships/customXml" Target="../ink/ink828.xml"/><Relationship Id="rId54" Type="http://schemas.openxmlformats.org/officeDocument/2006/relationships/customXml" Target="../ink/ink715.xml"/><Relationship Id="rId75" Type="http://schemas.openxmlformats.org/officeDocument/2006/relationships/image" Target="../media/image724.png"/><Relationship Id="rId96" Type="http://schemas.openxmlformats.org/officeDocument/2006/relationships/customXml" Target="../ink/ink736.xml"/><Relationship Id="rId140" Type="http://schemas.openxmlformats.org/officeDocument/2006/relationships/customXml" Target="../ink/ink758.xml"/><Relationship Id="rId161" Type="http://schemas.openxmlformats.org/officeDocument/2006/relationships/image" Target="../media/image767.png"/><Relationship Id="rId182" Type="http://schemas.openxmlformats.org/officeDocument/2006/relationships/customXml" Target="../ink/ink779.xml"/><Relationship Id="rId217" Type="http://schemas.openxmlformats.org/officeDocument/2006/relationships/image" Target="../media/image795.png"/><Relationship Id="rId6" Type="http://schemas.openxmlformats.org/officeDocument/2006/relationships/customXml" Target="../ink/ink691.xml"/><Relationship Id="rId238" Type="http://schemas.openxmlformats.org/officeDocument/2006/relationships/customXml" Target="../ink/ink807.xml"/><Relationship Id="rId259" Type="http://schemas.openxmlformats.org/officeDocument/2006/relationships/image" Target="../media/image816.png"/><Relationship Id="rId23" Type="http://schemas.openxmlformats.org/officeDocument/2006/relationships/image" Target="../media/image699.png"/><Relationship Id="rId119" Type="http://schemas.openxmlformats.org/officeDocument/2006/relationships/image" Target="../media/image746.png"/><Relationship Id="rId270" Type="http://schemas.openxmlformats.org/officeDocument/2006/relationships/customXml" Target="../ink/ink823.xml"/><Relationship Id="rId44" Type="http://schemas.openxmlformats.org/officeDocument/2006/relationships/customXml" Target="../ink/ink710.xml"/><Relationship Id="rId65" Type="http://schemas.openxmlformats.org/officeDocument/2006/relationships/image" Target="../media/image719.png"/><Relationship Id="rId86" Type="http://schemas.openxmlformats.org/officeDocument/2006/relationships/customXml" Target="../ink/ink731.xml"/><Relationship Id="rId130" Type="http://schemas.openxmlformats.org/officeDocument/2006/relationships/customXml" Target="../ink/ink753.xml"/><Relationship Id="rId151" Type="http://schemas.openxmlformats.org/officeDocument/2006/relationships/image" Target="../media/image762.png"/><Relationship Id="rId172" Type="http://schemas.openxmlformats.org/officeDocument/2006/relationships/customXml" Target="../ink/ink774.xml"/><Relationship Id="rId193" Type="http://schemas.openxmlformats.org/officeDocument/2006/relationships/image" Target="../media/image783.png"/><Relationship Id="rId207" Type="http://schemas.openxmlformats.org/officeDocument/2006/relationships/image" Target="../media/image790.png"/><Relationship Id="rId228" Type="http://schemas.openxmlformats.org/officeDocument/2006/relationships/customXml" Target="../ink/ink802.xml"/><Relationship Id="rId249" Type="http://schemas.openxmlformats.org/officeDocument/2006/relationships/image" Target="../media/image811.png"/><Relationship Id="rId13" Type="http://schemas.openxmlformats.org/officeDocument/2006/relationships/image" Target="../media/image694.png"/><Relationship Id="rId109" Type="http://schemas.openxmlformats.org/officeDocument/2006/relationships/image" Target="../media/image741.png"/><Relationship Id="rId260" Type="http://schemas.openxmlformats.org/officeDocument/2006/relationships/customXml" Target="../ink/ink818.xml"/><Relationship Id="rId281" Type="http://schemas.openxmlformats.org/officeDocument/2006/relationships/image" Target="../media/image827.png"/><Relationship Id="rId34" Type="http://schemas.openxmlformats.org/officeDocument/2006/relationships/customXml" Target="../ink/ink705.xml"/><Relationship Id="rId55" Type="http://schemas.openxmlformats.org/officeDocument/2006/relationships/image" Target="../media/image714.png"/><Relationship Id="rId76" Type="http://schemas.openxmlformats.org/officeDocument/2006/relationships/customXml" Target="../ink/ink726.xml"/><Relationship Id="rId97" Type="http://schemas.openxmlformats.org/officeDocument/2006/relationships/image" Target="../media/image735.png"/><Relationship Id="rId120" Type="http://schemas.openxmlformats.org/officeDocument/2006/relationships/customXml" Target="../ink/ink748.xml"/><Relationship Id="rId141" Type="http://schemas.openxmlformats.org/officeDocument/2006/relationships/image" Target="../media/image757.png"/><Relationship Id="rId7" Type="http://schemas.openxmlformats.org/officeDocument/2006/relationships/image" Target="../media/image691.png"/><Relationship Id="rId162" Type="http://schemas.openxmlformats.org/officeDocument/2006/relationships/customXml" Target="../ink/ink769.xml"/><Relationship Id="rId183" Type="http://schemas.openxmlformats.org/officeDocument/2006/relationships/image" Target="../media/image778.png"/><Relationship Id="rId218" Type="http://schemas.openxmlformats.org/officeDocument/2006/relationships/customXml" Target="../ink/ink797.xml"/><Relationship Id="rId239" Type="http://schemas.openxmlformats.org/officeDocument/2006/relationships/image" Target="../media/image806.png"/><Relationship Id="rId250" Type="http://schemas.openxmlformats.org/officeDocument/2006/relationships/customXml" Target="../ink/ink813.xml"/><Relationship Id="rId271" Type="http://schemas.openxmlformats.org/officeDocument/2006/relationships/image" Target="../media/image822.png"/><Relationship Id="rId24" Type="http://schemas.openxmlformats.org/officeDocument/2006/relationships/customXml" Target="../ink/ink700.xml"/><Relationship Id="rId45" Type="http://schemas.openxmlformats.org/officeDocument/2006/relationships/image" Target="../media/image709.png"/><Relationship Id="rId66" Type="http://schemas.openxmlformats.org/officeDocument/2006/relationships/customXml" Target="../ink/ink721.xml"/><Relationship Id="rId87" Type="http://schemas.openxmlformats.org/officeDocument/2006/relationships/image" Target="../media/image730.png"/><Relationship Id="rId110" Type="http://schemas.openxmlformats.org/officeDocument/2006/relationships/customXml" Target="../ink/ink743.xml"/><Relationship Id="rId131" Type="http://schemas.openxmlformats.org/officeDocument/2006/relationships/image" Target="../media/image752.png"/><Relationship Id="rId152" Type="http://schemas.openxmlformats.org/officeDocument/2006/relationships/customXml" Target="../ink/ink764.xml"/><Relationship Id="rId173" Type="http://schemas.openxmlformats.org/officeDocument/2006/relationships/image" Target="../media/image773.png"/><Relationship Id="rId194" Type="http://schemas.openxmlformats.org/officeDocument/2006/relationships/customXml" Target="../ink/ink785.xml"/><Relationship Id="rId208" Type="http://schemas.openxmlformats.org/officeDocument/2006/relationships/customXml" Target="../ink/ink792.xml"/><Relationship Id="rId229" Type="http://schemas.openxmlformats.org/officeDocument/2006/relationships/image" Target="../media/image801.png"/><Relationship Id="rId240" Type="http://schemas.openxmlformats.org/officeDocument/2006/relationships/customXml" Target="../ink/ink808.xml"/><Relationship Id="rId261" Type="http://schemas.openxmlformats.org/officeDocument/2006/relationships/image" Target="../media/image817.png"/><Relationship Id="rId14" Type="http://schemas.openxmlformats.org/officeDocument/2006/relationships/customXml" Target="../ink/ink695.xml"/><Relationship Id="rId35" Type="http://schemas.openxmlformats.org/officeDocument/2006/relationships/image" Target="../media/image704.png"/><Relationship Id="rId56" Type="http://schemas.openxmlformats.org/officeDocument/2006/relationships/customXml" Target="../ink/ink716.xml"/><Relationship Id="rId77" Type="http://schemas.openxmlformats.org/officeDocument/2006/relationships/image" Target="../media/image725.png"/><Relationship Id="rId100" Type="http://schemas.openxmlformats.org/officeDocument/2006/relationships/customXml" Target="../ink/ink738.xml"/><Relationship Id="rId282" Type="http://schemas.openxmlformats.org/officeDocument/2006/relationships/customXml" Target="../ink/ink829.xml"/><Relationship Id="rId8" Type="http://schemas.openxmlformats.org/officeDocument/2006/relationships/customXml" Target="../ink/ink692.xml"/><Relationship Id="rId98" Type="http://schemas.openxmlformats.org/officeDocument/2006/relationships/customXml" Target="../ink/ink737.xml"/><Relationship Id="rId121" Type="http://schemas.openxmlformats.org/officeDocument/2006/relationships/image" Target="../media/image747.png"/><Relationship Id="rId142" Type="http://schemas.openxmlformats.org/officeDocument/2006/relationships/customXml" Target="../ink/ink759.xml"/><Relationship Id="rId163" Type="http://schemas.openxmlformats.org/officeDocument/2006/relationships/image" Target="../media/image768.png"/><Relationship Id="rId184" Type="http://schemas.openxmlformats.org/officeDocument/2006/relationships/customXml" Target="../ink/ink780.xml"/><Relationship Id="rId219" Type="http://schemas.openxmlformats.org/officeDocument/2006/relationships/image" Target="../media/image796.png"/><Relationship Id="rId230" Type="http://schemas.openxmlformats.org/officeDocument/2006/relationships/customXml" Target="../ink/ink803.xml"/><Relationship Id="rId251" Type="http://schemas.openxmlformats.org/officeDocument/2006/relationships/image" Target="../media/image812.png"/><Relationship Id="rId25" Type="http://schemas.openxmlformats.org/officeDocument/2006/relationships/image" Target="../media/image700.png"/><Relationship Id="rId46" Type="http://schemas.openxmlformats.org/officeDocument/2006/relationships/customXml" Target="../ink/ink711.xml"/><Relationship Id="rId67" Type="http://schemas.openxmlformats.org/officeDocument/2006/relationships/image" Target="../media/image720.png"/><Relationship Id="rId272" Type="http://schemas.openxmlformats.org/officeDocument/2006/relationships/customXml" Target="../ink/ink824.xml"/><Relationship Id="rId88" Type="http://schemas.openxmlformats.org/officeDocument/2006/relationships/customXml" Target="../ink/ink732.xml"/><Relationship Id="rId111" Type="http://schemas.openxmlformats.org/officeDocument/2006/relationships/image" Target="../media/image742.png"/><Relationship Id="rId132" Type="http://schemas.openxmlformats.org/officeDocument/2006/relationships/customXml" Target="../ink/ink754.xml"/><Relationship Id="rId153" Type="http://schemas.openxmlformats.org/officeDocument/2006/relationships/image" Target="../media/image763.png"/><Relationship Id="rId174" Type="http://schemas.openxmlformats.org/officeDocument/2006/relationships/customXml" Target="../ink/ink775.xml"/><Relationship Id="rId195" Type="http://schemas.openxmlformats.org/officeDocument/2006/relationships/image" Target="../media/image784.png"/><Relationship Id="rId209" Type="http://schemas.openxmlformats.org/officeDocument/2006/relationships/image" Target="../media/image791.png"/><Relationship Id="rId220" Type="http://schemas.openxmlformats.org/officeDocument/2006/relationships/customXml" Target="../ink/ink798.xml"/><Relationship Id="rId241" Type="http://schemas.openxmlformats.org/officeDocument/2006/relationships/image" Target="../media/image807.png"/><Relationship Id="rId15" Type="http://schemas.openxmlformats.org/officeDocument/2006/relationships/image" Target="../media/image695.png"/><Relationship Id="rId36" Type="http://schemas.openxmlformats.org/officeDocument/2006/relationships/customXml" Target="../ink/ink706.xml"/><Relationship Id="rId57" Type="http://schemas.openxmlformats.org/officeDocument/2006/relationships/image" Target="../media/image715.png"/><Relationship Id="rId262" Type="http://schemas.openxmlformats.org/officeDocument/2006/relationships/customXml" Target="../ink/ink819.xml"/><Relationship Id="rId283" Type="http://schemas.openxmlformats.org/officeDocument/2006/relationships/image" Target="../media/image828.png"/><Relationship Id="rId78" Type="http://schemas.openxmlformats.org/officeDocument/2006/relationships/customXml" Target="../ink/ink727.xml"/><Relationship Id="rId99" Type="http://schemas.openxmlformats.org/officeDocument/2006/relationships/image" Target="../media/image736.png"/><Relationship Id="rId101" Type="http://schemas.openxmlformats.org/officeDocument/2006/relationships/image" Target="../media/image737.png"/><Relationship Id="rId122" Type="http://schemas.openxmlformats.org/officeDocument/2006/relationships/customXml" Target="../ink/ink749.xml"/><Relationship Id="rId143" Type="http://schemas.openxmlformats.org/officeDocument/2006/relationships/image" Target="../media/image758.png"/><Relationship Id="rId164" Type="http://schemas.openxmlformats.org/officeDocument/2006/relationships/customXml" Target="../ink/ink770.xml"/><Relationship Id="rId185" Type="http://schemas.openxmlformats.org/officeDocument/2006/relationships/image" Target="../media/image779.png"/><Relationship Id="rId9" Type="http://schemas.openxmlformats.org/officeDocument/2006/relationships/image" Target="../media/image692.png"/><Relationship Id="rId210" Type="http://schemas.openxmlformats.org/officeDocument/2006/relationships/customXml" Target="../ink/ink793.xml"/><Relationship Id="rId26" Type="http://schemas.openxmlformats.org/officeDocument/2006/relationships/customXml" Target="../ink/ink701.xml"/><Relationship Id="rId231" Type="http://schemas.openxmlformats.org/officeDocument/2006/relationships/image" Target="../media/image802.png"/><Relationship Id="rId252" Type="http://schemas.openxmlformats.org/officeDocument/2006/relationships/customXml" Target="../ink/ink814.xml"/><Relationship Id="rId273" Type="http://schemas.openxmlformats.org/officeDocument/2006/relationships/image" Target="../media/image823.png"/><Relationship Id="rId47" Type="http://schemas.openxmlformats.org/officeDocument/2006/relationships/image" Target="../media/image710.png"/><Relationship Id="rId68" Type="http://schemas.openxmlformats.org/officeDocument/2006/relationships/customXml" Target="../ink/ink722.xml"/><Relationship Id="rId89" Type="http://schemas.openxmlformats.org/officeDocument/2006/relationships/image" Target="../media/image731.png"/><Relationship Id="rId112" Type="http://schemas.openxmlformats.org/officeDocument/2006/relationships/customXml" Target="../ink/ink744.xml"/><Relationship Id="rId133" Type="http://schemas.openxmlformats.org/officeDocument/2006/relationships/image" Target="../media/image753.png"/><Relationship Id="rId154" Type="http://schemas.openxmlformats.org/officeDocument/2006/relationships/customXml" Target="../ink/ink765.xml"/><Relationship Id="rId175" Type="http://schemas.openxmlformats.org/officeDocument/2006/relationships/image" Target="../media/image774.png"/><Relationship Id="rId196" Type="http://schemas.openxmlformats.org/officeDocument/2006/relationships/customXml" Target="../ink/ink786.xml"/><Relationship Id="rId200" Type="http://schemas.openxmlformats.org/officeDocument/2006/relationships/customXml" Target="../ink/ink788.xml"/><Relationship Id="rId16" Type="http://schemas.openxmlformats.org/officeDocument/2006/relationships/customXml" Target="../ink/ink696.xml"/><Relationship Id="rId221" Type="http://schemas.openxmlformats.org/officeDocument/2006/relationships/image" Target="../media/image797.png"/><Relationship Id="rId242" Type="http://schemas.openxmlformats.org/officeDocument/2006/relationships/customXml" Target="../ink/ink809.xml"/><Relationship Id="rId263" Type="http://schemas.openxmlformats.org/officeDocument/2006/relationships/image" Target="../media/image818.png"/><Relationship Id="rId284" Type="http://schemas.openxmlformats.org/officeDocument/2006/relationships/customXml" Target="../ink/ink830.xml"/><Relationship Id="rId37" Type="http://schemas.openxmlformats.org/officeDocument/2006/relationships/image" Target="../media/image705.png"/><Relationship Id="rId58" Type="http://schemas.openxmlformats.org/officeDocument/2006/relationships/customXml" Target="../ink/ink717.xml"/><Relationship Id="rId79" Type="http://schemas.openxmlformats.org/officeDocument/2006/relationships/image" Target="../media/image726.png"/><Relationship Id="rId102" Type="http://schemas.openxmlformats.org/officeDocument/2006/relationships/customXml" Target="../ink/ink739.xml"/><Relationship Id="rId123" Type="http://schemas.openxmlformats.org/officeDocument/2006/relationships/image" Target="../media/image748.png"/><Relationship Id="rId144" Type="http://schemas.openxmlformats.org/officeDocument/2006/relationships/customXml" Target="../ink/ink760.xml"/><Relationship Id="rId90" Type="http://schemas.openxmlformats.org/officeDocument/2006/relationships/customXml" Target="../ink/ink733.xml"/><Relationship Id="rId165" Type="http://schemas.openxmlformats.org/officeDocument/2006/relationships/image" Target="../media/image769.png"/><Relationship Id="rId186" Type="http://schemas.openxmlformats.org/officeDocument/2006/relationships/customXml" Target="../ink/ink781.xml"/><Relationship Id="rId211" Type="http://schemas.openxmlformats.org/officeDocument/2006/relationships/image" Target="../media/image792.png"/><Relationship Id="rId232" Type="http://schemas.openxmlformats.org/officeDocument/2006/relationships/customXml" Target="../ink/ink804.xml"/><Relationship Id="rId253" Type="http://schemas.openxmlformats.org/officeDocument/2006/relationships/image" Target="../media/image813.png"/><Relationship Id="rId274" Type="http://schemas.openxmlformats.org/officeDocument/2006/relationships/customXml" Target="../ink/ink825.xml"/><Relationship Id="rId27" Type="http://schemas.openxmlformats.org/officeDocument/2006/relationships/image" Target="../media/image701.png"/><Relationship Id="rId48" Type="http://schemas.openxmlformats.org/officeDocument/2006/relationships/customXml" Target="../ink/ink712.xml"/><Relationship Id="rId69" Type="http://schemas.openxmlformats.org/officeDocument/2006/relationships/image" Target="../media/image721.png"/><Relationship Id="rId113" Type="http://schemas.openxmlformats.org/officeDocument/2006/relationships/image" Target="../media/image743.png"/><Relationship Id="rId134" Type="http://schemas.openxmlformats.org/officeDocument/2006/relationships/customXml" Target="../ink/ink755.xml"/><Relationship Id="rId80" Type="http://schemas.openxmlformats.org/officeDocument/2006/relationships/customXml" Target="../ink/ink728.xml"/><Relationship Id="rId155" Type="http://schemas.openxmlformats.org/officeDocument/2006/relationships/image" Target="../media/image764.png"/><Relationship Id="rId176" Type="http://schemas.openxmlformats.org/officeDocument/2006/relationships/customXml" Target="../ink/ink776.xml"/><Relationship Id="rId197" Type="http://schemas.openxmlformats.org/officeDocument/2006/relationships/image" Target="../media/image785.png"/><Relationship Id="rId201" Type="http://schemas.openxmlformats.org/officeDocument/2006/relationships/image" Target="../media/image787.png"/><Relationship Id="rId222" Type="http://schemas.openxmlformats.org/officeDocument/2006/relationships/customXml" Target="../ink/ink799.xml"/><Relationship Id="rId243" Type="http://schemas.openxmlformats.org/officeDocument/2006/relationships/image" Target="../media/image808.png"/><Relationship Id="rId264" Type="http://schemas.openxmlformats.org/officeDocument/2006/relationships/customXml" Target="../ink/ink820.xml"/><Relationship Id="rId285" Type="http://schemas.openxmlformats.org/officeDocument/2006/relationships/image" Target="../media/image829.png"/><Relationship Id="rId17" Type="http://schemas.openxmlformats.org/officeDocument/2006/relationships/image" Target="../media/image696.png"/><Relationship Id="rId38" Type="http://schemas.openxmlformats.org/officeDocument/2006/relationships/customXml" Target="../ink/ink707.xml"/><Relationship Id="rId59" Type="http://schemas.openxmlformats.org/officeDocument/2006/relationships/image" Target="../media/image716.png"/><Relationship Id="rId103" Type="http://schemas.openxmlformats.org/officeDocument/2006/relationships/image" Target="../media/image738.png"/><Relationship Id="rId124" Type="http://schemas.openxmlformats.org/officeDocument/2006/relationships/customXml" Target="../ink/ink750.xml"/><Relationship Id="rId70" Type="http://schemas.openxmlformats.org/officeDocument/2006/relationships/customXml" Target="../ink/ink723.xml"/><Relationship Id="rId91" Type="http://schemas.openxmlformats.org/officeDocument/2006/relationships/image" Target="../media/image732.png"/><Relationship Id="rId145" Type="http://schemas.openxmlformats.org/officeDocument/2006/relationships/image" Target="../media/image759.png"/><Relationship Id="rId166" Type="http://schemas.openxmlformats.org/officeDocument/2006/relationships/customXml" Target="../ink/ink771.xml"/><Relationship Id="rId187" Type="http://schemas.openxmlformats.org/officeDocument/2006/relationships/image" Target="../media/image78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94.xml"/><Relationship Id="rId233" Type="http://schemas.openxmlformats.org/officeDocument/2006/relationships/image" Target="../media/image803.png"/><Relationship Id="rId254" Type="http://schemas.openxmlformats.org/officeDocument/2006/relationships/customXml" Target="../ink/ink815.xml"/><Relationship Id="rId28" Type="http://schemas.openxmlformats.org/officeDocument/2006/relationships/customXml" Target="../ink/ink702.xml"/><Relationship Id="rId49" Type="http://schemas.openxmlformats.org/officeDocument/2006/relationships/image" Target="../media/image711.png"/><Relationship Id="rId114" Type="http://schemas.openxmlformats.org/officeDocument/2006/relationships/customXml" Target="../ink/ink745.xml"/><Relationship Id="rId275" Type="http://schemas.openxmlformats.org/officeDocument/2006/relationships/image" Target="../media/image824.png"/><Relationship Id="rId60" Type="http://schemas.openxmlformats.org/officeDocument/2006/relationships/customXml" Target="../ink/ink718.xml"/><Relationship Id="rId81" Type="http://schemas.openxmlformats.org/officeDocument/2006/relationships/image" Target="../media/image727.png"/><Relationship Id="rId135" Type="http://schemas.openxmlformats.org/officeDocument/2006/relationships/image" Target="../media/image754.png"/><Relationship Id="rId156" Type="http://schemas.openxmlformats.org/officeDocument/2006/relationships/customXml" Target="../ink/ink766.xml"/><Relationship Id="rId177" Type="http://schemas.openxmlformats.org/officeDocument/2006/relationships/image" Target="../media/image775.png"/><Relationship Id="rId198" Type="http://schemas.openxmlformats.org/officeDocument/2006/relationships/customXml" Target="../ink/ink787.xml"/><Relationship Id="rId202" Type="http://schemas.openxmlformats.org/officeDocument/2006/relationships/customXml" Target="../ink/ink789.xml"/><Relationship Id="rId223" Type="http://schemas.openxmlformats.org/officeDocument/2006/relationships/image" Target="../media/image798.png"/><Relationship Id="rId244" Type="http://schemas.openxmlformats.org/officeDocument/2006/relationships/customXml" Target="../ink/ink810.xml"/><Relationship Id="rId18" Type="http://schemas.openxmlformats.org/officeDocument/2006/relationships/customXml" Target="../ink/ink697.xml"/><Relationship Id="rId39" Type="http://schemas.openxmlformats.org/officeDocument/2006/relationships/image" Target="../media/image706.png"/><Relationship Id="rId265" Type="http://schemas.openxmlformats.org/officeDocument/2006/relationships/image" Target="../media/image819.png"/><Relationship Id="rId286" Type="http://schemas.openxmlformats.org/officeDocument/2006/relationships/customXml" Target="../ink/ink831.xml"/><Relationship Id="rId50" Type="http://schemas.openxmlformats.org/officeDocument/2006/relationships/customXml" Target="../ink/ink713.xml"/><Relationship Id="rId104" Type="http://schemas.openxmlformats.org/officeDocument/2006/relationships/customXml" Target="../ink/ink740.xml"/><Relationship Id="rId125" Type="http://schemas.openxmlformats.org/officeDocument/2006/relationships/image" Target="../media/image749.png"/><Relationship Id="rId146" Type="http://schemas.openxmlformats.org/officeDocument/2006/relationships/customXml" Target="../ink/ink761.xml"/><Relationship Id="rId167" Type="http://schemas.openxmlformats.org/officeDocument/2006/relationships/image" Target="../media/image770.png"/><Relationship Id="rId188" Type="http://schemas.openxmlformats.org/officeDocument/2006/relationships/customXml" Target="../ink/ink782.xml"/><Relationship Id="rId71" Type="http://schemas.openxmlformats.org/officeDocument/2006/relationships/image" Target="../media/image722.png"/><Relationship Id="rId92" Type="http://schemas.openxmlformats.org/officeDocument/2006/relationships/customXml" Target="../ink/ink734.xml"/><Relationship Id="rId213" Type="http://schemas.openxmlformats.org/officeDocument/2006/relationships/image" Target="../media/image793.png"/><Relationship Id="rId234" Type="http://schemas.openxmlformats.org/officeDocument/2006/relationships/customXml" Target="../ink/ink805.xml"/><Relationship Id="rId2" Type="http://schemas.openxmlformats.org/officeDocument/2006/relationships/customXml" Target="../ink/ink689.xml"/><Relationship Id="rId29" Type="http://schemas.openxmlformats.org/officeDocument/2006/relationships/image" Target="../media/image702.png"/><Relationship Id="rId255" Type="http://schemas.openxmlformats.org/officeDocument/2006/relationships/image" Target="../media/image814.png"/><Relationship Id="rId276" Type="http://schemas.openxmlformats.org/officeDocument/2006/relationships/customXml" Target="../ink/ink826.xml"/><Relationship Id="rId40" Type="http://schemas.openxmlformats.org/officeDocument/2006/relationships/customXml" Target="../ink/ink708.xml"/><Relationship Id="rId115" Type="http://schemas.openxmlformats.org/officeDocument/2006/relationships/image" Target="../media/image744.png"/><Relationship Id="rId136" Type="http://schemas.openxmlformats.org/officeDocument/2006/relationships/customXml" Target="../ink/ink756.xml"/><Relationship Id="rId157" Type="http://schemas.openxmlformats.org/officeDocument/2006/relationships/image" Target="../media/image765.png"/><Relationship Id="rId178" Type="http://schemas.openxmlformats.org/officeDocument/2006/relationships/customXml" Target="../ink/ink777.xml"/><Relationship Id="rId61" Type="http://schemas.openxmlformats.org/officeDocument/2006/relationships/image" Target="../media/image717.png"/><Relationship Id="rId82" Type="http://schemas.openxmlformats.org/officeDocument/2006/relationships/customXml" Target="../ink/ink729.xml"/><Relationship Id="rId199" Type="http://schemas.openxmlformats.org/officeDocument/2006/relationships/image" Target="../media/image786.png"/><Relationship Id="rId203" Type="http://schemas.openxmlformats.org/officeDocument/2006/relationships/image" Target="../media/image788.png"/><Relationship Id="rId19" Type="http://schemas.openxmlformats.org/officeDocument/2006/relationships/image" Target="../media/image697.png"/><Relationship Id="rId224" Type="http://schemas.openxmlformats.org/officeDocument/2006/relationships/customXml" Target="../ink/ink800.xml"/><Relationship Id="rId245" Type="http://schemas.openxmlformats.org/officeDocument/2006/relationships/image" Target="../media/image809.png"/><Relationship Id="rId266" Type="http://schemas.openxmlformats.org/officeDocument/2006/relationships/customXml" Target="../ink/ink821.xml"/><Relationship Id="rId287" Type="http://schemas.openxmlformats.org/officeDocument/2006/relationships/image" Target="../media/image830.png"/><Relationship Id="rId30" Type="http://schemas.openxmlformats.org/officeDocument/2006/relationships/customXml" Target="../ink/ink703.xml"/><Relationship Id="rId105" Type="http://schemas.openxmlformats.org/officeDocument/2006/relationships/image" Target="../media/image739.png"/><Relationship Id="rId126" Type="http://schemas.openxmlformats.org/officeDocument/2006/relationships/customXml" Target="../ink/ink751.xml"/><Relationship Id="rId147" Type="http://schemas.openxmlformats.org/officeDocument/2006/relationships/image" Target="../media/image760.png"/><Relationship Id="rId168" Type="http://schemas.openxmlformats.org/officeDocument/2006/relationships/customXml" Target="../ink/ink772.xml"/><Relationship Id="rId51" Type="http://schemas.openxmlformats.org/officeDocument/2006/relationships/image" Target="../media/image712.png"/><Relationship Id="rId72" Type="http://schemas.openxmlformats.org/officeDocument/2006/relationships/customXml" Target="../ink/ink724.xml"/><Relationship Id="rId93" Type="http://schemas.openxmlformats.org/officeDocument/2006/relationships/image" Target="../media/image733.png"/><Relationship Id="rId189" Type="http://schemas.openxmlformats.org/officeDocument/2006/relationships/image" Target="../media/image781.png"/><Relationship Id="rId3" Type="http://schemas.openxmlformats.org/officeDocument/2006/relationships/image" Target="../media/image689.png"/><Relationship Id="rId214" Type="http://schemas.openxmlformats.org/officeDocument/2006/relationships/customXml" Target="../ink/ink795.xml"/><Relationship Id="rId235" Type="http://schemas.openxmlformats.org/officeDocument/2006/relationships/image" Target="../media/image804.png"/><Relationship Id="rId256" Type="http://schemas.openxmlformats.org/officeDocument/2006/relationships/customXml" Target="../ink/ink816.xml"/><Relationship Id="rId277" Type="http://schemas.openxmlformats.org/officeDocument/2006/relationships/image" Target="../media/image825.png"/><Relationship Id="rId116" Type="http://schemas.openxmlformats.org/officeDocument/2006/relationships/customXml" Target="../ink/ink746.xml"/><Relationship Id="rId137" Type="http://schemas.openxmlformats.org/officeDocument/2006/relationships/image" Target="../media/image755.png"/><Relationship Id="rId158" Type="http://schemas.openxmlformats.org/officeDocument/2006/relationships/customXml" Target="../ink/ink767.xml"/><Relationship Id="rId20" Type="http://schemas.openxmlformats.org/officeDocument/2006/relationships/customXml" Target="../ink/ink698.xml"/><Relationship Id="rId41" Type="http://schemas.openxmlformats.org/officeDocument/2006/relationships/image" Target="../media/image707.png"/><Relationship Id="rId62" Type="http://schemas.openxmlformats.org/officeDocument/2006/relationships/customXml" Target="../ink/ink719.xml"/><Relationship Id="rId83" Type="http://schemas.openxmlformats.org/officeDocument/2006/relationships/image" Target="../media/image728.png"/><Relationship Id="rId179" Type="http://schemas.openxmlformats.org/officeDocument/2006/relationships/image" Target="../media/image776.png"/><Relationship Id="rId190" Type="http://schemas.openxmlformats.org/officeDocument/2006/relationships/customXml" Target="../ink/ink783.xml"/><Relationship Id="rId204" Type="http://schemas.openxmlformats.org/officeDocument/2006/relationships/customXml" Target="../ink/ink790.xml"/><Relationship Id="rId225" Type="http://schemas.openxmlformats.org/officeDocument/2006/relationships/image" Target="../media/image799.png"/><Relationship Id="rId246" Type="http://schemas.openxmlformats.org/officeDocument/2006/relationships/customXml" Target="../ink/ink811.xml"/><Relationship Id="rId267" Type="http://schemas.openxmlformats.org/officeDocument/2006/relationships/image" Target="../media/image820.png"/><Relationship Id="rId288" Type="http://schemas.openxmlformats.org/officeDocument/2006/relationships/customXml" Target="../ink/ink832.xml"/><Relationship Id="rId106" Type="http://schemas.openxmlformats.org/officeDocument/2006/relationships/customXml" Target="../ink/ink741.xml"/><Relationship Id="rId127" Type="http://schemas.openxmlformats.org/officeDocument/2006/relationships/image" Target="../media/image750.png"/><Relationship Id="rId10" Type="http://schemas.openxmlformats.org/officeDocument/2006/relationships/customXml" Target="../ink/ink693.xml"/><Relationship Id="rId31" Type="http://schemas.openxmlformats.org/officeDocument/2006/relationships/image" Target="../media/image703.png"/><Relationship Id="rId52" Type="http://schemas.openxmlformats.org/officeDocument/2006/relationships/customXml" Target="../ink/ink714.xml"/><Relationship Id="rId73" Type="http://schemas.openxmlformats.org/officeDocument/2006/relationships/image" Target="../media/image723.png"/><Relationship Id="rId94" Type="http://schemas.openxmlformats.org/officeDocument/2006/relationships/customXml" Target="../ink/ink735.xml"/><Relationship Id="rId148" Type="http://schemas.openxmlformats.org/officeDocument/2006/relationships/customXml" Target="../ink/ink762.xml"/><Relationship Id="rId169" Type="http://schemas.openxmlformats.org/officeDocument/2006/relationships/image" Target="../media/image771.png"/><Relationship Id="rId4" Type="http://schemas.openxmlformats.org/officeDocument/2006/relationships/customXml" Target="../ink/ink690.xml"/><Relationship Id="rId180" Type="http://schemas.openxmlformats.org/officeDocument/2006/relationships/customXml" Target="../ink/ink778.xml"/><Relationship Id="rId215" Type="http://schemas.openxmlformats.org/officeDocument/2006/relationships/image" Target="../media/image794.png"/><Relationship Id="rId236" Type="http://schemas.openxmlformats.org/officeDocument/2006/relationships/customXml" Target="../ink/ink806.xml"/><Relationship Id="rId257" Type="http://schemas.openxmlformats.org/officeDocument/2006/relationships/image" Target="../media/image815.png"/><Relationship Id="rId278" Type="http://schemas.openxmlformats.org/officeDocument/2006/relationships/customXml" Target="../ink/ink827.xml"/><Relationship Id="rId42" Type="http://schemas.openxmlformats.org/officeDocument/2006/relationships/customXml" Target="../ink/ink709.xml"/><Relationship Id="rId84" Type="http://schemas.openxmlformats.org/officeDocument/2006/relationships/customXml" Target="../ink/ink730.xml"/><Relationship Id="rId138" Type="http://schemas.openxmlformats.org/officeDocument/2006/relationships/customXml" Target="../ink/ink757.xml"/><Relationship Id="rId191" Type="http://schemas.openxmlformats.org/officeDocument/2006/relationships/image" Target="../media/image782.png"/><Relationship Id="rId205" Type="http://schemas.openxmlformats.org/officeDocument/2006/relationships/image" Target="../media/image789.png"/><Relationship Id="rId247" Type="http://schemas.openxmlformats.org/officeDocument/2006/relationships/image" Target="../media/image810.png"/><Relationship Id="rId107" Type="http://schemas.openxmlformats.org/officeDocument/2006/relationships/image" Target="../media/image740.png"/><Relationship Id="rId289" Type="http://schemas.openxmlformats.org/officeDocument/2006/relationships/image" Target="../media/image831.png"/><Relationship Id="rId11" Type="http://schemas.openxmlformats.org/officeDocument/2006/relationships/image" Target="../media/image693.png"/><Relationship Id="rId53" Type="http://schemas.openxmlformats.org/officeDocument/2006/relationships/image" Target="../media/image713.png"/><Relationship Id="rId149" Type="http://schemas.openxmlformats.org/officeDocument/2006/relationships/image" Target="../media/image761.png"/><Relationship Id="rId95" Type="http://schemas.openxmlformats.org/officeDocument/2006/relationships/image" Target="../media/image734.png"/><Relationship Id="rId160" Type="http://schemas.openxmlformats.org/officeDocument/2006/relationships/customXml" Target="../ink/ink768.xml"/><Relationship Id="rId216" Type="http://schemas.openxmlformats.org/officeDocument/2006/relationships/customXml" Target="../ink/ink796.xml"/><Relationship Id="rId258" Type="http://schemas.openxmlformats.org/officeDocument/2006/relationships/customXml" Target="../ink/ink817.xml"/><Relationship Id="rId22" Type="http://schemas.openxmlformats.org/officeDocument/2006/relationships/customXml" Target="../ink/ink699.xml"/><Relationship Id="rId64" Type="http://schemas.openxmlformats.org/officeDocument/2006/relationships/customXml" Target="../ink/ink720.xml"/><Relationship Id="rId118" Type="http://schemas.openxmlformats.org/officeDocument/2006/relationships/customXml" Target="../ink/ink747.xml"/><Relationship Id="rId171" Type="http://schemas.openxmlformats.org/officeDocument/2006/relationships/image" Target="../media/image772.png"/><Relationship Id="rId227" Type="http://schemas.openxmlformats.org/officeDocument/2006/relationships/image" Target="../media/image800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45.xml"/><Relationship Id="rId21" Type="http://schemas.openxmlformats.org/officeDocument/2006/relationships/image" Target="../media/image841.png"/><Relationship Id="rId42" Type="http://schemas.openxmlformats.org/officeDocument/2006/relationships/customXml" Target="../ink/ink853.xml"/><Relationship Id="rId47" Type="http://schemas.openxmlformats.org/officeDocument/2006/relationships/image" Target="../media/image854.png"/><Relationship Id="rId63" Type="http://schemas.openxmlformats.org/officeDocument/2006/relationships/image" Target="../media/image862.png"/><Relationship Id="rId68" Type="http://schemas.openxmlformats.org/officeDocument/2006/relationships/customXml" Target="../ink/ink866.xml"/><Relationship Id="rId84" Type="http://schemas.openxmlformats.org/officeDocument/2006/relationships/customXml" Target="../ink/ink874.xml"/><Relationship Id="rId89" Type="http://schemas.openxmlformats.org/officeDocument/2006/relationships/image" Target="../media/image875.png"/><Relationship Id="rId16" Type="http://schemas.openxmlformats.org/officeDocument/2006/relationships/customXml" Target="../ink/ink840.xml"/><Relationship Id="rId11" Type="http://schemas.openxmlformats.org/officeDocument/2006/relationships/image" Target="../media/image836.png"/><Relationship Id="rId32" Type="http://schemas.openxmlformats.org/officeDocument/2006/relationships/customXml" Target="../ink/ink848.xml"/><Relationship Id="rId37" Type="http://schemas.openxmlformats.org/officeDocument/2006/relationships/image" Target="../media/image849.png"/><Relationship Id="rId53" Type="http://schemas.openxmlformats.org/officeDocument/2006/relationships/image" Target="../media/image857.png"/><Relationship Id="rId58" Type="http://schemas.openxmlformats.org/officeDocument/2006/relationships/customXml" Target="../ink/ink861.xml"/><Relationship Id="rId74" Type="http://schemas.openxmlformats.org/officeDocument/2006/relationships/customXml" Target="../ink/ink869.xml"/><Relationship Id="rId79" Type="http://schemas.openxmlformats.org/officeDocument/2006/relationships/image" Target="../media/image870.png"/><Relationship Id="rId5" Type="http://schemas.openxmlformats.org/officeDocument/2006/relationships/image" Target="../media/image833.png"/><Relationship Id="rId90" Type="http://schemas.openxmlformats.org/officeDocument/2006/relationships/customXml" Target="../ink/ink877.xml"/><Relationship Id="rId95" Type="http://schemas.openxmlformats.org/officeDocument/2006/relationships/image" Target="../media/image878.png"/><Relationship Id="rId22" Type="http://schemas.openxmlformats.org/officeDocument/2006/relationships/customXml" Target="../ink/ink843.xml"/><Relationship Id="rId27" Type="http://schemas.openxmlformats.org/officeDocument/2006/relationships/image" Target="../media/image844.png"/><Relationship Id="rId43" Type="http://schemas.openxmlformats.org/officeDocument/2006/relationships/image" Target="../media/image852.png"/><Relationship Id="rId48" Type="http://schemas.openxmlformats.org/officeDocument/2006/relationships/customXml" Target="../ink/ink856.xml"/><Relationship Id="rId64" Type="http://schemas.openxmlformats.org/officeDocument/2006/relationships/customXml" Target="../ink/ink864.xml"/><Relationship Id="rId69" Type="http://schemas.openxmlformats.org/officeDocument/2006/relationships/image" Target="../media/image865.png"/><Relationship Id="rId80" Type="http://schemas.openxmlformats.org/officeDocument/2006/relationships/customXml" Target="../ink/ink872.xml"/><Relationship Id="rId85" Type="http://schemas.openxmlformats.org/officeDocument/2006/relationships/image" Target="../media/image873.png"/><Relationship Id="rId3" Type="http://schemas.openxmlformats.org/officeDocument/2006/relationships/image" Target="../media/image832.png"/><Relationship Id="rId12" Type="http://schemas.openxmlformats.org/officeDocument/2006/relationships/customXml" Target="../ink/ink838.xml"/><Relationship Id="rId17" Type="http://schemas.openxmlformats.org/officeDocument/2006/relationships/image" Target="../media/image839.png"/><Relationship Id="rId25" Type="http://schemas.openxmlformats.org/officeDocument/2006/relationships/image" Target="../media/image843.png"/><Relationship Id="rId33" Type="http://schemas.openxmlformats.org/officeDocument/2006/relationships/image" Target="../media/image847.png"/><Relationship Id="rId38" Type="http://schemas.openxmlformats.org/officeDocument/2006/relationships/customXml" Target="../ink/ink851.xml"/><Relationship Id="rId46" Type="http://schemas.openxmlformats.org/officeDocument/2006/relationships/customXml" Target="../ink/ink855.xml"/><Relationship Id="rId59" Type="http://schemas.openxmlformats.org/officeDocument/2006/relationships/image" Target="../media/image860.png"/><Relationship Id="rId67" Type="http://schemas.openxmlformats.org/officeDocument/2006/relationships/image" Target="../media/image864.png"/><Relationship Id="rId20" Type="http://schemas.openxmlformats.org/officeDocument/2006/relationships/customXml" Target="../ink/ink842.xml"/><Relationship Id="rId41" Type="http://schemas.openxmlformats.org/officeDocument/2006/relationships/image" Target="../media/image851.png"/><Relationship Id="rId54" Type="http://schemas.openxmlformats.org/officeDocument/2006/relationships/customXml" Target="../ink/ink859.xml"/><Relationship Id="rId62" Type="http://schemas.openxmlformats.org/officeDocument/2006/relationships/customXml" Target="../ink/ink863.xml"/><Relationship Id="rId70" Type="http://schemas.openxmlformats.org/officeDocument/2006/relationships/customXml" Target="../ink/ink867.xml"/><Relationship Id="rId75" Type="http://schemas.openxmlformats.org/officeDocument/2006/relationships/image" Target="../media/image868.png"/><Relationship Id="rId83" Type="http://schemas.openxmlformats.org/officeDocument/2006/relationships/image" Target="../media/image872.png"/><Relationship Id="rId88" Type="http://schemas.openxmlformats.org/officeDocument/2006/relationships/customXml" Target="../ink/ink876.xml"/><Relationship Id="rId91" Type="http://schemas.openxmlformats.org/officeDocument/2006/relationships/image" Target="../media/image876.png"/><Relationship Id="rId96" Type="http://schemas.openxmlformats.org/officeDocument/2006/relationships/customXml" Target="../ink/ink88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35.xml"/><Relationship Id="rId15" Type="http://schemas.openxmlformats.org/officeDocument/2006/relationships/image" Target="../media/image838.png"/><Relationship Id="rId23" Type="http://schemas.openxmlformats.org/officeDocument/2006/relationships/image" Target="../media/image842.png"/><Relationship Id="rId28" Type="http://schemas.openxmlformats.org/officeDocument/2006/relationships/customXml" Target="../ink/ink846.xml"/><Relationship Id="rId36" Type="http://schemas.openxmlformats.org/officeDocument/2006/relationships/customXml" Target="../ink/ink850.xml"/><Relationship Id="rId49" Type="http://schemas.openxmlformats.org/officeDocument/2006/relationships/image" Target="../media/image855.png"/><Relationship Id="rId57" Type="http://schemas.openxmlformats.org/officeDocument/2006/relationships/image" Target="../media/image859.png"/><Relationship Id="rId10" Type="http://schemas.openxmlformats.org/officeDocument/2006/relationships/customXml" Target="../ink/ink837.xml"/><Relationship Id="rId31" Type="http://schemas.openxmlformats.org/officeDocument/2006/relationships/image" Target="../media/image846.png"/><Relationship Id="rId44" Type="http://schemas.openxmlformats.org/officeDocument/2006/relationships/customXml" Target="../ink/ink854.xml"/><Relationship Id="rId52" Type="http://schemas.openxmlformats.org/officeDocument/2006/relationships/customXml" Target="../ink/ink858.xml"/><Relationship Id="rId60" Type="http://schemas.openxmlformats.org/officeDocument/2006/relationships/customXml" Target="../ink/ink862.xml"/><Relationship Id="rId65" Type="http://schemas.openxmlformats.org/officeDocument/2006/relationships/image" Target="../media/image863.png"/><Relationship Id="rId73" Type="http://schemas.openxmlformats.org/officeDocument/2006/relationships/image" Target="../media/image867.png"/><Relationship Id="rId78" Type="http://schemas.openxmlformats.org/officeDocument/2006/relationships/customXml" Target="../ink/ink871.xml"/><Relationship Id="rId81" Type="http://schemas.openxmlformats.org/officeDocument/2006/relationships/image" Target="../media/image871.png"/><Relationship Id="rId86" Type="http://schemas.openxmlformats.org/officeDocument/2006/relationships/customXml" Target="../ink/ink875.xml"/><Relationship Id="rId94" Type="http://schemas.openxmlformats.org/officeDocument/2006/relationships/customXml" Target="../ink/ink879.xml"/><Relationship Id="rId4" Type="http://schemas.openxmlformats.org/officeDocument/2006/relationships/customXml" Target="../ink/ink834.xml"/><Relationship Id="rId9" Type="http://schemas.openxmlformats.org/officeDocument/2006/relationships/image" Target="../media/image835.png"/><Relationship Id="rId13" Type="http://schemas.openxmlformats.org/officeDocument/2006/relationships/image" Target="../media/image837.png"/><Relationship Id="rId18" Type="http://schemas.openxmlformats.org/officeDocument/2006/relationships/customXml" Target="../ink/ink841.xml"/><Relationship Id="rId39" Type="http://schemas.openxmlformats.org/officeDocument/2006/relationships/image" Target="../media/image850.png"/><Relationship Id="rId34" Type="http://schemas.openxmlformats.org/officeDocument/2006/relationships/customXml" Target="../ink/ink849.xml"/><Relationship Id="rId50" Type="http://schemas.openxmlformats.org/officeDocument/2006/relationships/customXml" Target="../ink/ink857.xml"/><Relationship Id="rId55" Type="http://schemas.openxmlformats.org/officeDocument/2006/relationships/image" Target="../media/image858.png"/><Relationship Id="rId76" Type="http://schemas.openxmlformats.org/officeDocument/2006/relationships/customXml" Target="../ink/ink870.xml"/><Relationship Id="rId97" Type="http://schemas.openxmlformats.org/officeDocument/2006/relationships/image" Target="../media/image879.png"/><Relationship Id="rId7" Type="http://schemas.openxmlformats.org/officeDocument/2006/relationships/image" Target="../media/image834.png"/><Relationship Id="rId71" Type="http://schemas.openxmlformats.org/officeDocument/2006/relationships/image" Target="../media/image866.png"/><Relationship Id="rId92" Type="http://schemas.openxmlformats.org/officeDocument/2006/relationships/customXml" Target="../ink/ink878.xml"/><Relationship Id="rId2" Type="http://schemas.openxmlformats.org/officeDocument/2006/relationships/customXml" Target="../ink/ink833.xml"/><Relationship Id="rId29" Type="http://schemas.openxmlformats.org/officeDocument/2006/relationships/image" Target="../media/image845.png"/><Relationship Id="rId24" Type="http://schemas.openxmlformats.org/officeDocument/2006/relationships/customXml" Target="../ink/ink844.xml"/><Relationship Id="rId40" Type="http://schemas.openxmlformats.org/officeDocument/2006/relationships/customXml" Target="../ink/ink852.xml"/><Relationship Id="rId45" Type="http://schemas.openxmlformats.org/officeDocument/2006/relationships/image" Target="../media/image853.png"/><Relationship Id="rId66" Type="http://schemas.openxmlformats.org/officeDocument/2006/relationships/customXml" Target="../ink/ink865.xml"/><Relationship Id="rId87" Type="http://schemas.openxmlformats.org/officeDocument/2006/relationships/image" Target="../media/image874.png"/><Relationship Id="rId61" Type="http://schemas.openxmlformats.org/officeDocument/2006/relationships/image" Target="../media/image861.png"/><Relationship Id="rId82" Type="http://schemas.openxmlformats.org/officeDocument/2006/relationships/customXml" Target="../ink/ink873.xml"/><Relationship Id="rId19" Type="http://schemas.openxmlformats.org/officeDocument/2006/relationships/image" Target="../media/image840.png"/><Relationship Id="rId14" Type="http://schemas.openxmlformats.org/officeDocument/2006/relationships/customXml" Target="../ink/ink839.xml"/><Relationship Id="rId30" Type="http://schemas.openxmlformats.org/officeDocument/2006/relationships/customXml" Target="../ink/ink847.xml"/><Relationship Id="rId35" Type="http://schemas.openxmlformats.org/officeDocument/2006/relationships/image" Target="../media/image848.png"/><Relationship Id="rId56" Type="http://schemas.openxmlformats.org/officeDocument/2006/relationships/customXml" Target="../ink/ink860.xml"/><Relationship Id="rId77" Type="http://schemas.openxmlformats.org/officeDocument/2006/relationships/image" Target="../media/image869.png"/><Relationship Id="rId8" Type="http://schemas.openxmlformats.org/officeDocument/2006/relationships/customXml" Target="../ink/ink836.xml"/><Relationship Id="rId51" Type="http://schemas.openxmlformats.org/officeDocument/2006/relationships/image" Target="../media/image856.png"/><Relationship Id="rId72" Type="http://schemas.openxmlformats.org/officeDocument/2006/relationships/customXml" Target="../ink/ink868.xml"/><Relationship Id="rId93" Type="http://schemas.openxmlformats.org/officeDocument/2006/relationships/image" Target="../media/image8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F21B67C-21F2-CA6C-E411-42B4D73256EA}"/>
              </a:ext>
            </a:extLst>
          </p:cNvPr>
          <p:cNvGrpSpPr/>
          <p:nvPr/>
        </p:nvGrpSpPr>
        <p:grpSpPr>
          <a:xfrm>
            <a:off x="806865" y="444255"/>
            <a:ext cx="2464200" cy="1191240"/>
            <a:chOff x="806865" y="444255"/>
            <a:chExt cx="2464200" cy="11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8307DB7-463C-BD37-7186-11B0B1F44914}"/>
                    </a:ext>
                  </a:extLst>
                </p14:cNvPr>
                <p14:cNvContentPartPr/>
                <p14:nvPr/>
              </p14:nvContentPartPr>
              <p14:xfrm>
                <a:off x="806865" y="444255"/>
                <a:ext cx="987480" cy="90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8307DB7-463C-BD37-7186-11B0B1F4491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0745" y="438135"/>
                  <a:ext cx="9997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04BA20E-4B37-E00C-2426-6E0F6533182A}"/>
                    </a:ext>
                  </a:extLst>
                </p14:cNvPr>
                <p14:cNvContentPartPr/>
                <p14:nvPr/>
              </p14:nvContentPartPr>
              <p14:xfrm>
                <a:off x="1236705" y="538575"/>
                <a:ext cx="54360" cy="470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04BA20E-4B37-E00C-2426-6E0F653318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30585" y="532455"/>
                  <a:ext cx="6660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6EF2CE6-A5A6-B8CE-3740-41D779EFE78F}"/>
                    </a:ext>
                  </a:extLst>
                </p14:cNvPr>
                <p14:cNvContentPartPr/>
                <p14:nvPr/>
              </p14:nvContentPartPr>
              <p14:xfrm>
                <a:off x="1478625" y="645135"/>
                <a:ext cx="404280" cy="990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6EF2CE6-A5A6-B8CE-3740-41D779EFE7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72505" y="639015"/>
                  <a:ext cx="416520" cy="10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D9F593C-9D6D-1908-DA2E-5F6D57E23232}"/>
                    </a:ext>
                  </a:extLst>
                </p14:cNvPr>
                <p14:cNvContentPartPr/>
                <p14:nvPr/>
              </p14:nvContentPartPr>
              <p14:xfrm>
                <a:off x="2328225" y="454695"/>
                <a:ext cx="49320" cy="678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D9F593C-9D6D-1908-DA2E-5F6D57E2323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22105" y="448575"/>
                  <a:ext cx="6156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2DEE20D-5BD3-C78A-2423-4E914744DC61}"/>
                    </a:ext>
                  </a:extLst>
                </p14:cNvPr>
                <p14:cNvContentPartPr/>
                <p14:nvPr/>
              </p14:nvContentPartPr>
              <p14:xfrm>
                <a:off x="2357745" y="589335"/>
                <a:ext cx="213840" cy="309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2DEE20D-5BD3-C78A-2423-4E914744DC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51625" y="583215"/>
                  <a:ext cx="2260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ADF14CF-A08C-7A4E-F755-427C4C2926AC}"/>
                    </a:ext>
                  </a:extLst>
                </p14:cNvPr>
                <p14:cNvContentPartPr/>
                <p14:nvPr/>
              </p14:nvContentPartPr>
              <p14:xfrm>
                <a:off x="2616225" y="524535"/>
                <a:ext cx="654840" cy="427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ADF14CF-A08C-7A4E-F755-427C4C2926A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10105" y="518415"/>
                  <a:ext cx="667080" cy="43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30DD86-DADB-30C2-5829-B9E4EDED60CA}"/>
                  </a:ext>
                </a:extLst>
              </p14:cNvPr>
              <p14:cNvContentPartPr/>
              <p14:nvPr/>
            </p14:nvContentPartPr>
            <p14:xfrm>
              <a:off x="4626105" y="163455"/>
              <a:ext cx="755280" cy="1112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30DD86-DADB-30C2-5829-B9E4EDED60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19985" y="157335"/>
                <a:ext cx="767520" cy="112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5FBAD72-9EAA-9802-F95C-989B2E26A294}"/>
              </a:ext>
            </a:extLst>
          </p:cNvPr>
          <p:cNvGrpSpPr/>
          <p:nvPr/>
        </p:nvGrpSpPr>
        <p:grpSpPr>
          <a:xfrm>
            <a:off x="7238625" y="222855"/>
            <a:ext cx="985320" cy="808200"/>
            <a:chOff x="7238625" y="222855"/>
            <a:chExt cx="985320" cy="80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766F0E3-026A-4D36-3A58-8B7684FE2588}"/>
                    </a:ext>
                  </a:extLst>
                </p14:cNvPr>
                <p14:cNvContentPartPr/>
                <p14:nvPr/>
              </p14:nvContentPartPr>
              <p14:xfrm>
                <a:off x="7273185" y="377295"/>
                <a:ext cx="51480" cy="653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766F0E3-026A-4D36-3A58-8B7684FE258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67065" y="371175"/>
                  <a:ext cx="6372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4F4743F-C2C8-4DE0-1C2D-B148D5A21488}"/>
                    </a:ext>
                  </a:extLst>
                </p14:cNvPr>
                <p14:cNvContentPartPr/>
                <p14:nvPr/>
              </p14:nvContentPartPr>
              <p14:xfrm>
                <a:off x="7238625" y="222855"/>
                <a:ext cx="985320" cy="709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4F4743F-C2C8-4DE0-1C2D-B148D5A2148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32505" y="216735"/>
                  <a:ext cx="997560" cy="72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474D0F-D342-4795-EDEE-467825B71430}"/>
              </a:ext>
            </a:extLst>
          </p:cNvPr>
          <p:cNvGrpSpPr/>
          <p:nvPr/>
        </p:nvGrpSpPr>
        <p:grpSpPr>
          <a:xfrm>
            <a:off x="8888505" y="134655"/>
            <a:ext cx="1049040" cy="827640"/>
            <a:chOff x="8888505" y="134655"/>
            <a:chExt cx="1049040" cy="82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D0C96C-DA7F-5A19-020F-89B17E96E85E}"/>
                    </a:ext>
                  </a:extLst>
                </p14:cNvPr>
                <p14:cNvContentPartPr/>
                <p14:nvPr/>
              </p14:nvContentPartPr>
              <p14:xfrm>
                <a:off x="8888505" y="134655"/>
                <a:ext cx="572040" cy="827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D0C96C-DA7F-5A19-020F-89B17E96E8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82385" y="128535"/>
                  <a:ext cx="584280" cy="83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7D1E39C-12E7-5E59-CDA9-A655783764C6}"/>
                    </a:ext>
                  </a:extLst>
                </p14:cNvPr>
                <p14:cNvContentPartPr/>
                <p14:nvPr/>
              </p14:nvContentPartPr>
              <p14:xfrm>
                <a:off x="9930345" y="610935"/>
                <a:ext cx="7200" cy="18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7D1E39C-12E7-5E59-CDA9-A655783764C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24225" y="604815"/>
                  <a:ext cx="194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536F4D3-4235-6695-074D-96AA900E4A4C}"/>
              </a:ext>
            </a:extLst>
          </p:cNvPr>
          <p:cNvGrpSpPr/>
          <p:nvPr/>
        </p:nvGrpSpPr>
        <p:grpSpPr>
          <a:xfrm>
            <a:off x="793545" y="1701375"/>
            <a:ext cx="9502920" cy="2480040"/>
            <a:chOff x="793545" y="1701375"/>
            <a:chExt cx="9502920" cy="248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EDAC95C-E50F-4CFD-EC98-3A9EF25F9000}"/>
                    </a:ext>
                  </a:extLst>
                </p14:cNvPr>
                <p14:cNvContentPartPr/>
                <p14:nvPr/>
              </p14:nvContentPartPr>
              <p14:xfrm>
                <a:off x="5104545" y="1701375"/>
                <a:ext cx="43920" cy="740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EDAC95C-E50F-4CFD-EC98-3A9EF25F900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98425" y="1695255"/>
                  <a:ext cx="5616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5A14876-D997-423E-A5D6-EC5E84A15C82}"/>
                    </a:ext>
                  </a:extLst>
                </p14:cNvPr>
                <p14:cNvContentPartPr/>
                <p14:nvPr/>
              </p14:nvContentPartPr>
              <p14:xfrm>
                <a:off x="1520025" y="2393655"/>
                <a:ext cx="3751560" cy="204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5A14876-D997-423E-A5D6-EC5E84A15C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13905" y="2387535"/>
                  <a:ext cx="37638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7564632-A576-B0BF-AFA6-1CAA19FF6413}"/>
                    </a:ext>
                  </a:extLst>
                </p14:cNvPr>
                <p14:cNvContentPartPr/>
                <p14:nvPr/>
              </p14:nvContentPartPr>
              <p14:xfrm>
                <a:off x="4983225" y="2243895"/>
                <a:ext cx="5313240" cy="1110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7564632-A576-B0BF-AFA6-1CAA19FF641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77105" y="2237775"/>
                  <a:ext cx="5325480" cy="11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F9A5682-305D-2675-E7FF-CE7D47841519}"/>
                    </a:ext>
                  </a:extLst>
                </p14:cNvPr>
                <p14:cNvContentPartPr/>
                <p14:nvPr/>
              </p14:nvContentPartPr>
              <p14:xfrm>
                <a:off x="1523265" y="2571495"/>
                <a:ext cx="66600" cy="513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F9A5682-305D-2675-E7FF-CE7D4784151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17145" y="2565375"/>
                  <a:ext cx="788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9AB9300-38FB-020C-1429-1327C0855DD3}"/>
                    </a:ext>
                  </a:extLst>
                </p14:cNvPr>
                <p14:cNvContentPartPr/>
                <p14:nvPr/>
              </p14:nvContentPartPr>
              <p14:xfrm>
                <a:off x="1111785" y="3569415"/>
                <a:ext cx="107640" cy="288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9AB9300-38FB-020C-1429-1327C0855DD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5665" y="3563295"/>
                  <a:ext cx="1198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130A7E8-2BE3-D749-6FC6-E52CDF27ECAC}"/>
                    </a:ext>
                  </a:extLst>
                </p14:cNvPr>
                <p14:cNvContentPartPr/>
                <p14:nvPr/>
              </p14:nvContentPartPr>
              <p14:xfrm>
                <a:off x="793545" y="3368895"/>
                <a:ext cx="533880" cy="691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130A7E8-2BE3-D749-6FC6-E52CDF27ECA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7425" y="3362775"/>
                  <a:ext cx="54612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5EF1A6D-82A0-7F43-4B51-E9C37932ABD8}"/>
                    </a:ext>
                  </a:extLst>
                </p14:cNvPr>
                <p14:cNvContentPartPr/>
                <p14:nvPr/>
              </p14:nvContentPartPr>
              <p14:xfrm>
                <a:off x="5017425" y="2521455"/>
                <a:ext cx="117000" cy="449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5EF1A6D-82A0-7F43-4B51-E9C37932ABD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11305" y="2515335"/>
                  <a:ext cx="12924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EEC01F-9D59-804F-1BAF-6F94426F2A51}"/>
                    </a:ext>
                  </a:extLst>
                </p14:cNvPr>
                <p14:cNvContentPartPr/>
                <p14:nvPr/>
              </p14:nvContentPartPr>
              <p14:xfrm>
                <a:off x="4979985" y="3336135"/>
                <a:ext cx="48600" cy="204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EEC01F-9D59-804F-1BAF-6F94426F2A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73865" y="3330015"/>
                  <a:ext cx="608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2E3DF39-DB8B-5F47-836F-A73191A2807A}"/>
                    </a:ext>
                  </a:extLst>
                </p14:cNvPr>
                <p14:cNvContentPartPr/>
                <p14:nvPr/>
              </p14:nvContentPartPr>
              <p14:xfrm>
                <a:off x="5191305" y="3387255"/>
                <a:ext cx="12960" cy="118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2E3DF39-DB8B-5F47-836F-A73191A2807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85185" y="3381135"/>
                  <a:ext cx="252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7F61532-9246-FA8C-BDB4-5E333290ADAF}"/>
                    </a:ext>
                  </a:extLst>
                </p14:cNvPr>
                <p14:cNvContentPartPr/>
                <p14:nvPr/>
              </p14:nvContentPartPr>
              <p14:xfrm>
                <a:off x="4666425" y="3102855"/>
                <a:ext cx="676080" cy="705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7F61532-9246-FA8C-BDB4-5E333290ADA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60305" y="3096735"/>
                  <a:ext cx="688320" cy="7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7985F20-6703-252F-64F1-CEE917F8C283}"/>
                    </a:ext>
                  </a:extLst>
                </p14:cNvPr>
                <p14:cNvContentPartPr/>
                <p14:nvPr/>
              </p14:nvContentPartPr>
              <p14:xfrm>
                <a:off x="1453785" y="3231015"/>
                <a:ext cx="431640" cy="816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7985F20-6703-252F-64F1-CEE917F8C28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47665" y="3224895"/>
                  <a:ext cx="443880" cy="82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754B5AD-6241-11B5-0803-E89EFA51C2BF}"/>
                    </a:ext>
                  </a:extLst>
                </p14:cNvPr>
                <p14:cNvContentPartPr/>
                <p14:nvPr/>
              </p14:nvContentPartPr>
              <p14:xfrm>
                <a:off x="1925025" y="3481575"/>
                <a:ext cx="406440" cy="699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754B5AD-6241-11B5-0803-E89EFA51C2B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18905" y="3475455"/>
                  <a:ext cx="41868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8CAFECE-684E-6077-9F81-497F005AEC51}"/>
                    </a:ext>
                  </a:extLst>
                </p14:cNvPr>
                <p14:cNvContentPartPr/>
                <p14:nvPr/>
              </p14:nvContentPartPr>
              <p14:xfrm>
                <a:off x="2314545" y="3676335"/>
                <a:ext cx="115920" cy="195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8CAFECE-684E-6077-9F81-497F005AEC5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08425" y="3670215"/>
                  <a:ext cx="1281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F8CAF99-9034-A618-11F2-7B93E6EF4DC0}"/>
                    </a:ext>
                  </a:extLst>
                </p14:cNvPr>
                <p14:cNvContentPartPr/>
                <p14:nvPr/>
              </p14:nvContentPartPr>
              <p14:xfrm>
                <a:off x="2531625" y="3635295"/>
                <a:ext cx="148320" cy="217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F8CAF99-9034-A618-11F2-7B93E6EF4DC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25505" y="3629175"/>
                  <a:ext cx="1605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BA8759F-4001-32D7-4EA8-64CE94A0A331}"/>
                    </a:ext>
                  </a:extLst>
                </p14:cNvPr>
                <p14:cNvContentPartPr/>
                <p14:nvPr/>
              </p14:nvContentPartPr>
              <p14:xfrm>
                <a:off x="2673465" y="3547095"/>
                <a:ext cx="239400" cy="258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BA8759F-4001-32D7-4EA8-64CE94A0A33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67345" y="3540975"/>
                  <a:ext cx="2516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E841D23-CFD8-9FD1-C4F7-64DE52419F95}"/>
                    </a:ext>
                  </a:extLst>
                </p14:cNvPr>
                <p14:cNvContentPartPr/>
                <p14:nvPr/>
              </p14:nvContentPartPr>
              <p14:xfrm>
                <a:off x="3010425" y="3585975"/>
                <a:ext cx="178560" cy="222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E841D23-CFD8-9FD1-C4F7-64DE52419F9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04305" y="3579855"/>
                  <a:ext cx="1908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37C45AB-EE16-8EA9-0674-79DB210A6C38}"/>
                    </a:ext>
                  </a:extLst>
                </p14:cNvPr>
                <p14:cNvContentPartPr/>
                <p14:nvPr/>
              </p14:nvContentPartPr>
              <p14:xfrm>
                <a:off x="3252705" y="3687855"/>
                <a:ext cx="11880" cy="90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37C45AB-EE16-8EA9-0674-79DB210A6C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46585" y="3681735"/>
                  <a:ext cx="241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7410936-4A23-69A4-D6AD-DDBD618750D2}"/>
                    </a:ext>
                  </a:extLst>
                </p14:cNvPr>
                <p14:cNvContentPartPr/>
                <p14:nvPr/>
              </p14:nvContentPartPr>
              <p14:xfrm>
                <a:off x="3330465" y="3259815"/>
                <a:ext cx="12960" cy="20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7410936-4A23-69A4-D6AD-DDBD618750D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24345" y="3253695"/>
                  <a:ext cx="25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E766C36-3CD4-221A-B226-902BDE33747D}"/>
                    </a:ext>
                  </a:extLst>
                </p14:cNvPr>
                <p14:cNvContentPartPr/>
                <p14:nvPr/>
              </p14:nvContentPartPr>
              <p14:xfrm>
                <a:off x="3376545" y="3578415"/>
                <a:ext cx="151200" cy="254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E766C36-3CD4-221A-B226-902BDE33747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70425" y="3572295"/>
                  <a:ext cx="1634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DCEE943-EF7B-B9A5-32E7-7BCFC2AFB44C}"/>
                    </a:ext>
                  </a:extLst>
                </p14:cNvPr>
                <p14:cNvContentPartPr/>
                <p14:nvPr/>
              </p14:nvContentPartPr>
              <p14:xfrm>
                <a:off x="3706305" y="3359535"/>
                <a:ext cx="357120" cy="419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DCEE943-EF7B-B9A5-32E7-7BCFC2AFB44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00185" y="3353415"/>
                  <a:ext cx="36936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6AB95BC-D555-2D12-5DFB-038CFE37D4A3}"/>
                    </a:ext>
                  </a:extLst>
                </p14:cNvPr>
                <p14:cNvContentPartPr/>
                <p14:nvPr/>
              </p14:nvContentPartPr>
              <p14:xfrm>
                <a:off x="4185465" y="3567255"/>
                <a:ext cx="17640" cy="13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6AB95BC-D555-2D12-5DFB-038CFE37D4A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79345" y="3561135"/>
                  <a:ext cx="2988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916D932-F9BD-05B8-0A14-D0B98B5695A3}"/>
              </a:ext>
            </a:extLst>
          </p:cNvPr>
          <p:cNvGrpSpPr/>
          <p:nvPr/>
        </p:nvGrpSpPr>
        <p:grpSpPr>
          <a:xfrm>
            <a:off x="5674785" y="2919615"/>
            <a:ext cx="6383160" cy="1181160"/>
            <a:chOff x="5674785" y="2919615"/>
            <a:chExt cx="6383160" cy="11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4135054-37DF-4C23-09AE-4ADF4AD1625B}"/>
                    </a:ext>
                  </a:extLst>
                </p14:cNvPr>
                <p14:cNvContentPartPr/>
                <p14:nvPr/>
              </p14:nvContentPartPr>
              <p14:xfrm>
                <a:off x="5674785" y="3188175"/>
                <a:ext cx="513360" cy="447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4135054-37DF-4C23-09AE-4ADF4AD1625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68665" y="3182055"/>
                  <a:ext cx="52560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08301F9-5724-94DF-BDD7-3F39626C2469}"/>
                    </a:ext>
                  </a:extLst>
                </p14:cNvPr>
                <p14:cNvContentPartPr/>
                <p14:nvPr/>
              </p14:nvContentPartPr>
              <p14:xfrm>
                <a:off x="6218385" y="3305175"/>
                <a:ext cx="592200" cy="434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08301F9-5724-94DF-BDD7-3F39626C246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12265" y="3299055"/>
                  <a:ext cx="60444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0E476B3-0EB1-4903-C8EF-61D8C3A4F8E6}"/>
                    </a:ext>
                  </a:extLst>
                </p14:cNvPr>
                <p14:cNvContentPartPr/>
                <p14:nvPr/>
              </p14:nvContentPartPr>
              <p14:xfrm>
                <a:off x="6899505" y="3344055"/>
                <a:ext cx="163440" cy="308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0E476B3-0EB1-4903-C8EF-61D8C3A4F8E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93385" y="3337935"/>
                  <a:ext cx="1756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F1D284A-2F09-5D88-B852-91AB0A039E77}"/>
                    </a:ext>
                  </a:extLst>
                </p14:cNvPr>
                <p14:cNvContentPartPr/>
                <p14:nvPr/>
              </p14:nvContentPartPr>
              <p14:xfrm>
                <a:off x="7176345" y="3203295"/>
                <a:ext cx="60120" cy="570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F1D284A-2F09-5D88-B852-91AB0A039E7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70225" y="3197175"/>
                  <a:ext cx="7236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4DB22E9-3DD6-7415-699D-67CABF0128D2}"/>
                    </a:ext>
                  </a:extLst>
                </p14:cNvPr>
                <p14:cNvContentPartPr/>
                <p14:nvPr/>
              </p14:nvContentPartPr>
              <p14:xfrm>
                <a:off x="7256625" y="3351615"/>
                <a:ext cx="160200" cy="203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4DB22E9-3DD6-7415-699D-67CABF0128D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50505" y="3345495"/>
                  <a:ext cx="172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4194C76-49F3-3D3D-EA93-AC0047EB45B2}"/>
                    </a:ext>
                  </a:extLst>
                </p14:cNvPr>
                <p14:cNvContentPartPr/>
                <p14:nvPr/>
              </p14:nvContentPartPr>
              <p14:xfrm>
                <a:off x="7534185" y="3339375"/>
                <a:ext cx="142200" cy="207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4194C76-49F3-3D3D-EA93-AC0047EB45B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28065" y="3333255"/>
                  <a:ext cx="1544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E62A97A-73C7-6F65-DC09-206BEB3CE04D}"/>
                    </a:ext>
                  </a:extLst>
                </p14:cNvPr>
                <p14:cNvContentPartPr/>
                <p14:nvPr/>
              </p14:nvContentPartPr>
              <p14:xfrm>
                <a:off x="7706985" y="3334695"/>
                <a:ext cx="163800" cy="246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E62A97A-73C7-6F65-DC09-206BEB3CE04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00865" y="3328575"/>
                  <a:ext cx="1760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082ABBF-DD4E-7D7A-7E17-0BA1AAD1E329}"/>
                    </a:ext>
                  </a:extLst>
                </p14:cNvPr>
                <p14:cNvContentPartPr/>
                <p14:nvPr/>
              </p14:nvContentPartPr>
              <p14:xfrm>
                <a:off x="7999665" y="3282495"/>
                <a:ext cx="147960" cy="264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082ABBF-DD4E-7D7A-7E17-0BA1AAD1E3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93545" y="3276375"/>
                  <a:ext cx="1602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CC08417-9948-8662-2096-8F53E55DBE07}"/>
                    </a:ext>
                  </a:extLst>
                </p14:cNvPr>
                <p14:cNvContentPartPr/>
                <p14:nvPr/>
              </p14:nvContentPartPr>
              <p14:xfrm>
                <a:off x="8205585" y="3363855"/>
                <a:ext cx="46080" cy="168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CC08417-9948-8662-2096-8F53E55DBE0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99465" y="3357735"/>
                  <a:ext cx="58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C3F2A0A-F04A-D42E-7367-20DB74C93CEB}"/>
                    </a:ext>
                  </a:extLst>
                </p14:cNvPr>
                <p14:cNvContentPartPr/>
                <p14:nvPr/>
              </p14:nvContentPartPr>
              <p14:xfrm>
                <a:off x="8370105" y="3109695"/>
                <a:ext cx="54000" cy="42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C3F2A0A-F04A-D42E-7367-20DB74C93CE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63985" y="3103575"/>
                  <a:ext cx="662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FE6051C-1EF9-4AE9-47E9-12880083D9A9}"/>
                    </a:ext>
                  </a:extLst>
                </p14:cNvPr>
                <p14:cNvContentPartPr/>
                <p14:nvPr/>
              </p14:nvContentPartPr>
              <p14:xfrm>
                <a:off x="8362185" y="3325695"/>
                <a:ext cx="154800" cy="266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FE6051C-1EF9-4AE9-47E9-12880083D9A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56065" y="3319575"/>
                  <a:ext cx="1670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4B5C77A-0F18-88D8-62CD-E1C76EF1047A}"/>
                    </a:ext>
                  </a:extLst>
                </p14:cNvPr>
                <p14:cNvContentPartPr/>
                <p14:nvPr/>
              </p14:nvContentPartPr>
              <p14:xfrm>
                <a:off x="8691225" y="2919615"/>
                <a:ext cx="555120" cy="632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4B5C77A-0F18-88D8-62CD-E1C76EF1047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85105" y="2913495"/>
                  <a:ext cx="56736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E657E37-E1AA-94BA-06B5-5CBB918D9D3B}"/>
                    </a:ext>
                  </a:extLst>
                </p14:cNvPr>
                <p14:cNvContentPartPr/>
                <p14:nvPr/>
              </p14:nvContentPartPr>
              <p14:xfrm>
                <a:off x="10107105" y="3469695"/>
                <a:ext cx="54360" cy="55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E657E37-E1AA-94BA-06B5-5CBB918D9D3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00985" y="3463575"/>
                  <a:ext cx="666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88C8E3A-1175-AA23-2DDA-88CD46C5DC48}"/>
                    </a:ext>
                  </a:extLst>
                </p14:cNvPr>
                <p14:cNvContentPartPr/>
                <p14:nvPr/>
              </p14:nvContentPartPr>
              <p14:xfrm>
                <a:off x="9834945" y="3439095"/>
                <a:ext cx="32760" cy="336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88C8E3A-1175-AA23-2DDA-88CD46C5DC4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28825" y="3432975"/>
                  <a:ext cx="450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699227D-8995-A3A7-A0B1-A255F62565EB}"/>
                    </a:ext>
                  </a:extLst>
                </p14:cNvPr>
                <p14:cNvContentPartPr/>
                <p14:nvPr/>
              </p14:nvContentPartPr>
              <p14:xfrm>
                <a:off x="9506265" y="3477975"/>
                <a:ext cx="182160" cy="224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699227D-8995-A3A7-A0B1-A255F62565E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500145" y="3471855"/>
                  <a:ext cx="1944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6BF53FE-B2ED-369F-155B-B322425FF989}"/>
                    </a:ext>
                  </a:extLst>
                </p14:cNvPr>
                <p14:cNvContentPartPr/>
                <p14:nvPr/>
              </p14:nvContentPartPr>
              <p14:xfrm>
                <a:off x="9431745" y="3324615"/>
                <a:ext cx="115920" cy="65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6BF53FE-B2ED-369F-155B-B322425FF98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425625" y="3318495"/>
                  <a:ext cx="128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9AAAD28-55BF-8BF8-2795-3754FDBD47C6}"/>
                    </a:ext>
                  </a:extLst>
                </p14:cNvPr>
                <p14:cNvContentPartPr/>
                <p14:nvPr/>
              </p14:nvContentPartPr>
              <p14:xfrm>
                <a:off x="9406545" y="3263415"/>
                <a:ext cx="288360" cy="651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9AAAD28-55BF-8BF8-2795-3754FDBD47C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00425" y="3257295"/>
                  <a:ext cx="30060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4CCF772-A20B-0510-02AA-C0FB8FD56CDF}"/>
                    </a:ext>
                  </a:extLst>
                </p14:cNvPr>
                <p14:cNvContentPartPr/>
                <p14:nvPr/>
              </p14:nvContentPartPr>
              <p14:xfrm>
                <a:off x="9844665" y="3342255"/>
                <a:ext cx="323280" cy="501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4CCF772-A20B-0510-02AA-C0FB8FD56CD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838545" y="3336135"/>
                  <a:ext cx="33552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7808FAF-FACA-26B3-2275-1B56B47E6833}"/>
                    </a:ext>
                  </a:extLst>
                </p14:cNvPr>
                <p14:cNvContentPartPr/>
                <p14:nvPr/>
              </p14:nvContentPartPr>
              <p14:xfrm>
                <a:off x="10223385" y="3524055"/>
                <a:ext cx="446760" cy="189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7808FAF-FACA-26B3-2275-1B56B47E683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17265" y="3517935"/>
                  <a:ext cx="4590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5316358-B082-EA4F-F513-2143ECFF80E9}"/>
                    </a:ext>
                  </a:extLst>
                </p14:cNvPr>
                <p14:cNvContentPartPr/>
                <p14:nvPr/>
              </p14:nvContentPartPr>
              <p14:xfrm>
                <a:off x="10716585" y="3255855"/>
                <a:ext cx="41400" cy="18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5316358-B082-EA4F-F513-2143ECFF80E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710465" y="3249735"/>
                  <a:ext cx="536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56B2A68-6245-82BF-FF24-BE3591C90925}"/>
                    </a:ext>
                  </a:extLst>
                </p14:cNvPr>
                <p14:cNvContentPartPr/>
                <p14:nvPr/>
              </p14:nvContentPartPr>
              <p14:xfrm>
                <a:off x="10772745" y="3472575"/>
                <a:ext cx="362520" cy="293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56B2A68-6245-82BF-FF24-BE3591C9092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66625" y="3466455"/>
                  <a:ext cx="3747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004083F-B9EF-29B3-72A1-A00570AE7989}"/>
                    </a:ext>
                  </a:extLst>
                </p14:cNvPr>
                <p14:cNvContentPartPr/>
                <p14:nvPr/>
              </p14:nvContentPartPr>
              <p14:xfrm>
                <a:off x="11166945" y="3157575"/>
                <a:ext cx="489240" cy="834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004083F-B9EF-29B3-72A1-A00570AE798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160825" y="3151455"/>
                  <a:ext cx="501480" cy="84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0595094-2519-373F-67AA-2EFE15AE9383}"/>
                    </a:ext>
                  </a:extLst>
                </p14:cNvPr>
                <p14:cNvContentPartPr/>
                <p14:nvPr/>
              </p14:nvContentPartPr>
              <p14:xfrm>
                <a:off x="11646825" y="3423255"/>
                <a:ext cx="190080" cy="219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0595094-2519-373F-67AA-2EFE15AE938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640705" y="3417135"/>
                  <a:ext cx="2023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ECA8676-8BD6-77E2-235B-AF2C8C38153C}"/>
                    </a:ext>
                  </a:extLst>
                </p14:cNvPr>
                <p14:cNvContentPartPr/>
                <p14:nvPr/>
              </p14:nvContentPartPr>
              <p14:xfrm>
                <a:off x="11870025" y="3393735"/>
                <a:ext cx="60840" cy="255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ECA8676-8BD6-77E2-235B-AF2C8C38153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863905" y="3387615"/>
                  <a:ext cx="730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A60EA38-D321-617E-D6EC-33F5650E3D1A}"/>
                    </a:ext>
                  </a:extLst>
                </p14:cNvPr>
                <p14:cNvContentPartPr/>
                <p14:nvPr/>
              </p14:nvContentPartPr>
              <p14:xfrm>
                <a:off x="11913945" y="3475815"/>
                <a:ext cx="144000" cy="138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A60EA38-D321-617E-D6EC-33F5650E3D1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907825" y="3469695"/>
                  <a:ext cx="1562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D1B880F-326A-E1CA-1622-EA435D56EFE1}"/>
                    </a:ext>
                  </a:extLst>
                </p14:cNvPr>
                <p14:cNvContentPartPr/>
                <p14:nvPr/>
              </p14:nvContentPartPr>
              <p14:xfrm>
                <a:off x="10026105" y="3906735"/>
                <a:ext cx="439200" cy="155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D1B880F-326A-E1CA-1622-EA435D56EFE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19985" y="3900615"/>
                  <a:ext cx="451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222485D-449B-1114-F204-4B607B46018B}"/>
                    </a:ext>
                  </a:extLst>
                </p14:cNvPr>
                <p14:cNvContentPartPr/>
                <p14:nvPr/>
              </p14:nvContentPartPr>
              <p14:xfrm>
                <a:off x="10507065" y="3919335"/>
                <a:ext cx="513720" cy="181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222485D-449B-1114-F204-4B607B46018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500945" y="3913215"/>
                  <a:ext cx="525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4DB1C35-D64C-7944-78C3-7CF5BA368A60}"/>
                    </a:ext>
                  </a:extLst>
                </p14:cNvPr>
                <p14:cNvContentPartPr/>
                <p14:nvPr/>
              </p14:nvContentPartPr>
              <p14:xfrm>
                <a:off x="10944105" y="3927615"/>
                <a:ext cx="262080" cy="28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4DB1C35-D64C-7944-78C3-7CF5BA368A6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937985" y="3921495"/>
                  <a:ext cx="2743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7E86DA4-2E97-F8B3-CA9F-73ED0E02DEEF}"/>
                    </a:ext>
                  </a:extLst>
                </p14:cNvPr>
                <p14:cNvContentPartPr/>
                <p14:nvPr/>
              </p14:nvContentPartPr>
              <p14:xfrm>
                <a:off x="11263065" y="3925455"/>
                <a:ext cx="24480" cy="37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7E86DA4-2E97-F8B3-CA9F-73ED0E02DEE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256945" y="3919335"/>
                  <a:ext cx="36720" cy="4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2606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17390DE-9D2C-4003-F0AC-F150AD6EDF2C}"/>
              </a:ext>
            </a:extLst>
          </p:cNvPr>
          <p:cNvGrpSpPr/>
          <p:nvPr/>
        </p:nvGrpSpPr>
        <p:grpSpPr>
          <a:xfrm>
            <a:off x="515265" y="381615"/>
            <a:ext cx="1888560" cy="1110600"/>
            <a:chOff x="515265" y="381615"/>
            <a:chExt cx="1888560" cy="111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F5BE7CF-EF3F-EEFC-9F1A-856340ED0BFD}"/>
                    </a:ext>
                  </a:extLst>
                </p14:cNvPr>
                <p14:cNvContentPartPr/>
                <p14:nvPr/>
              </p14:nvContentPartPr>
              <p14:xfrm>
                <a:off x="515265" y="381615"/>
                <a:ext cx="452880" cy="976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F5BE7CF-EF3F-EEFC-9F1A-856340ED0BF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9145" y="375495"/>
                  <a:ext cx="465120" cy="9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A104BD2-071B-1C9B-1C77-7E2939D1466B}"/>
                    </a:ext>
                  </a:extLst>
                </p14:cNvPr>
                <p14:cNvContentPartPr/>
                <p14:nvPr/>
              </p14:nvContentPartPr>
              <p14:xfrm>
                <a:off x="1016025" y="668175"/>
                <a:ext cx="521640" cy="824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A104BD2-071B-1C9B-1C77-7E2939D1466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9905" y="662055"/>
                  <a:ext cx="533880" cy="83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DAF490E-DAAC-1EAF-BAF4-984B47694DF0}"/>
                    </a:ext>
                  </a:extLst>
                </p14:cNvPr>
                <p14:cNvContentPartPr/>
                <p14:nvPr/>
              </p14:nvContentPartPr>
              <p14:xfrm>
                <a:off x="1557465" y="950415"/>
                <a:ext cx="148680" cy="212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DAF490E-DAAC-1EAF-BAF4-984B47694D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51345" y="944295"/>
                  <a:ext cx="160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6BEDC7C-212F-2DCC-A325-755D51B0EA0B}"/>
                    </a:ext>
                  </a:extLst>
                </p14:cNvPr>
                <p14:cNvContentPartPr/>
                <p14:nvPr/>
              </p14:nvContentPartPr>
              <p14:xfrm>
                <a:off x="1897305" y="921975"/>
                <a:ext cx="214200" cy="190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6BEDC7C-212F-2DCC-A325-755D51B0EA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91185" y="915855"/>
                  <a:ext cx="2264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5BDED87-91F4-7E4A-4F6B-3FA7E834D42A}"/>
                    </a:ext>
                  </a:extLst>
                </p14:cNvPr>
                <p14:cNvContentPartPr/>
                <p14:nvPr/>
              </p14:nvContentPartPr>
              <p14:xfrm>
                <a:off x="2122305" y="802455"/>
                <a:ext cx="281520" cy="368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5BDED87-91F4-7E4A-4F6B-3FA7E834D42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16185" y="796335"/>
                  <a:ext cx="293760" cy="38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1B8A5E-360A-8B6B-32AD-233BDCA0F0C3}"/>
              </a:ext>
            </a:extLst>
          </p:cNvPr>
          <p:cNvGrpSpPr/>
          <p:nvPr/>
        </p:nvGrpSpPr>
        <p:grpSpPr>
          <a:xfrm>
            <a:off x="2782905" y="524535"/>
            <a:ext cx="1929240" cy="649080"/>
            <a:chOff x="2782905" y="524535"/>
            <a:chExt cx="1929240" cy="64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95A0858-253A-34B0-795C-137CC6BD3EA2}"/>
                    </a:ext>
                  </a:extLst>
                </p14:cNvPr>
                <p14:cNvContentPartPr/>
                <p14:nvPr/>
              </p14:nvContentPartPr>
              <p14:xfrm>
                <a:off x="3425505" y="524535"/>
                <a:ext cx="151200" cy="50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95A0858-253A-34B0-795C-137CC6BD3E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19385" y="518415"/>
                  <a:ext cx="1634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D34553B-7285-B337-291E-8BDB4D4278C1}"/>
                    </a:ext>
                  </a:extLst>
                </p14:cNvPr>
                <p14:cNvContentPartPr/>
                <p14:nvPr/>
              </p14:nvContentPartPr>
              <p14:xfrm>
                <a:off x="2782905" y="818655"/>
                <a:ext cx="449640" cy="354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D34553B-7285-B337-291E-8BDB4D4278C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76785" y="812535"/>
                  <a:ext cx="4618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7FF8781-63C8-A7E3-8A94-C6F46E871094}"/>
                    </a:ext>
                  </a:extLst>
                </p14:cNvPr>
                <p14:cNvContentPartPr/>
                <p14:nvPr/>
              </p14:nvContentPartPr>
              <p14:xfrm>
                <a:off x="3314625" y="914415"/>
                <a:ext cx="55080" cy="204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7FF8781-63C8-A7E3-8A94-C6F46E87109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08505" y="908295"/>
                  <a:ext cx="673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378DC2B-1469-0E21-84F4-35808C8DE5DB}"/>
                    </a:ext>
                  </a:extLst>
                </p14:cNvPr>
                <p14:cNvContentPartPr/>
                <p14:nvPr/>
              </p14:nvContentPartPr>
              <p14:xfrm>
                <a:off x="3591825" y="802095"/>
                <a:ext cx="258840" cy="311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378DC2B-1469-0E21-84F4-35808C8DE5D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85705" y="795975"/>
                  <a:ext cx="2710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84E0BF5-4AC7-629D-F7B0-94C0C77A3013}"/>
                    </a:ext>
                  </a:extLst>
                </p14:cNvPr>
                <p14:cNvContentPartPr/>
                <p14:nvPr/>
              </p14:nvContentPartPr>
              <p14:xfrm>
                <a:off x="4117065" y="577815"/>
                <a:ext cx="595080" cy="568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84E0BF5-4AC7-629D-F7B0-94C0C77A301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10945" y="571695"/>
                  <a:ext cx="607320" cy="58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9FAD7B-32CB-A901-A909-E30431936799}"/>
              </a:ext>
            </a:extLst>
          </p:cNvPr>
          <p:cNvGrpSpPr/>
          <p:nvPr/>
        </p:nvGrpSpPr>
        <p:grpSpPr>
          <a:xfrm>
            <a:off x="4777665" y="466215"/>
            <a:ext cx="5118840" cy="2206800"/>
            <a:chOff x="4777665" y="466215"/>
            <a:chExt cx="5118840" cy="220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D4E25DD-13DE-197F-1781-9D1162BE33B6}"/>
                    </a:ext>
                  </a:extLst>
                </p14:cNvPr>
                <p14:cNvContentPartPr/>
                <p14:nvPr/>
              </p14:nvContentPartPr>
              <p14:xfrm>
                <a:off x="5802945" y="567735"/>
                <a:ext cx="39240" cy="534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D4E25DD-13DE-197F-1781-9D1162BE33B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96825" y="561615"/>
                  <a:ext cx="5148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54C3396-EE51-1B2E-FF86-01E610083087}"/>
                    </a:ext>
                  </a:extLst>
                </p14:cNvPr>
                <p14:cNvContentPartPr/>
                <p14:nvPr/>
              </p14:nvContentPartPr>
              <p14:xfrm>
                <a:off x="5706825" y="533895"/>
                <a:ext cx="754920" cy="660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54C3396-EE51-1B2E-FF86-01E6100830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00705" y="527775"/>
                  <a:ext cx="76716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5BF110-9F18-D62C-7ED6-F542A85721C6}"/>
                    </a:ext>
                  </a:extLst>
                </p14:cNvPr>
                <p14:cNvContentPartPr/>
                <p14:nvPr/>
              </p14:nvContentPartPr>
              <p14:xfrm>
                <a:off x="6755505" y="611295"/>
                <a:ext cx="303840" cy="625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5BF110-9F18-D62C-7ED6-F542A85721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49385" y="605175"/>
                  <a:ext cx="31608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9A187F0-F4FB-3FF1-AB1A-AD8EC9EB5212}"/>
                    </a:ext>
                  </a:extLst>
                </p14:cNvPr>
                <p14:cNvContentPartPr/>
                <p14:nvPr/>
              </p14:nvContentPartPr>
              <p14:xfrm>
                <a:off x="7421145" y="1052295"/>
                <a:ext cx="32400" cy="20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9A187F0-F4FB-3FF1-AB1A-AD8EC9EB521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15025" y="1046175"/>
                  <a:ext cx="44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B2397E-0C81-DDC7-710D-58DB94C3FC8E}"/>
                    </a:ext>
                  </a:extLst>
                </p14:cNvPr>
                <p14:cNvContentPartPr/>
                <p14:nvPr/>
              </p14:nvContentPartPr>
              <p14:xfrm>
                <a:off x="8550105" y="466215"/>
                <a:ext cx="912960" cy="83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B2397E-0C81-DDC7-710D-58DB94C3FC8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43985" y="460095"/>
                  <a:ext cx="925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8299FEE-C23E-7351-9D5C-CFB8B60EB5A5}"/>
                    </a:ext>
                  </a:extLst>
                </p14:cNvPr>
                <p14:cNvContentPartPr/>
                <p14:nvPr/>
              </p14:nvContentPartPr>
              <p14:xfrm>
                <a:off x="9030345" y="534975"/>
                <a:ext cx="68040" cy="428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8299FEE-C23E-7351-9D5C-CFB8B60EB5A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24225" y="528855"/>
                  <a:ext cx="8028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D216270-47D8-3B3A-EA98-15E9C96073C5}"/>
                    </a:ext>
                  </a:extLst>
                </p14:cNvPr>
                <p14:cNvContentPartPr/>
                <p14:nvPr/>
              </p14:nvContentPartPr>
              <p14:xfrm>
                <a:off x="9429585" y="781575"/>
                <a:ext cx="182160" cy="210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D216270-47D8-3B3A-EA98-15E9C96073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23465" y="775455"/>
                  <a:ext cx="1944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F8F6B8D-2B1A-60D6-FBB8-C2B33F0E34A6}"/>
                    </a:ext>
                  </a:extLst>
                </p14:cNvPr>
                <p14:cNvContentPartPr/>
                <p14:nvPr/>
              </p14:nvContentPartPr>
              <p14:xfrm>
                <a:off x="9866265" y="934935"/>
                <a:ext cx="30240" cy="70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F8F6B8D-2B1A-60D6-FBB8-C2B33F0E34A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60145" y="928815"/>
                  <a:ext cx="424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9F169BF-64D7-FD1F-BBB3-91EC26112F37}"/>
                    </a:ext>
                  </a:extLst>
                </p14:cNvPr>
                <p14:cNvContentPartPr/>
                <p14:nvPr/>
              </p14:nvContentPartPr>
              <p14:xfrm>
                <a:off x="4778025" y="1712535"/>
                <a:ext cx="68400" cy="813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9F169BF-64D7-FD1F-BBB3-91EC26112F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71905" y="1706415"/>
                  <a:ext cx="80640" cy="82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F0B4E27-FCFA-1CC4-9CEC-DEA2B99FE3D6}"/>
                    </a:ext>
                  </a:extLst>
                </p14:cNvPr>
                <p14:cNvContentPartPr/>
                <p14:nvPr/>
              </p14:nvContentPartPr>
              <p14:xfrm>
                <a:off x="4844985" y="1713975"/>
                <a:ext cx="1487520" cy="21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F0B4E27-FCFA-1CC4-9CEC-DEA2B99FE3D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38865" y="1707855"/>
                  <a:ext cx="14997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CF32528-BF00-20CB-A596-FDF0B4220394}"/>
                    </a:ext>
                  </a:extLst>
                </p14:cNvPr>
                <p14:cNvContentPartPr/>
                <p14:nvPr/>
              </p14:nvContentPartPr>
              <p14:xfrm>
                <a:off x="4777665" y="2442975"/>
                <a:ext cx="1075320" cy="74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CF32528-BF00-20CB-A596-FDF0B422039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71545" y="2436855"/>
                  <a:ext cx="10875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6863288-0CDB-989B-A496-D7308436EE22}"/>
                    </a:ext>
                  </a:extLst>
                </p14:cNvPr>
                <p14:cNvContentPartPr/>
                <p14:nvPr/>
              </p14:nvContentPartPr>
              <p14:xfrm>
                <a:off x="5640585" y="2186655"/>
                <a:ext cx="300600" cy="486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6863288-0CDB-989B-A496-D7308436EE2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34465" y="2180535"/>
                  <a:ext cx="31284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CD10D72-247E-7650-3DFC-5293C334F83D}"/>
                    </a:ext>
                  </a:extLst>
                </p14:cNvPr>
                <p14:cNvContentPartPr/>
                <p14:nvPr/>
              </p14:nvContentPartPr>
              <p14:xfrm>
                <a:off x="6197145" y="1368015"/>
                <a:ext cx="229680" cy="496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CD10D72-247E-7650-3DFC-5293C334F83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91025" y="1361895"/>
                  <a:ext cx="24192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5C8D571-D016-C943-8861-0BE9DBCA9122}"/>
                    </a:ext>
                  </a:extLst>
                </p14:cNvPr>
                <p14:cNvContentPartPr/>
                <p14:nvPr/>
              </p14:nvContentPartPr>
              <p14:xfrm>
                <a:off x="6725985" y="1514175"/>
                <a:ext cx="87480" cy="342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5C8D571-D016-C943-8861-0BE9DBCA912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19865" y="1508055"/>
                  <a:ext cx="997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0B86F61-60E7-BFB1-2A15-8A4A3B5187BE}"/>
                    </a:ext>
                  </a:extLst>
                </p14:cNvPr>
                <p14:cNvContentPartPr/>
                <p14:nvPr/>
              </p14:nvContentPartPr>
              <p14:xfrm>
                <a:off x="6796185" y="1287375"/>
                <a:ext cx="266400" cy="498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0B86F61-60E7-BFB1-2A15-8A4A3B5187B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90065" y="1281255"/>
                  <a:ext cx="27864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E490920-E5C5-EFB1-713E-B67A692C6A73}"/>
                    </a:ext>
                  </a:extLst>
                </p14:cNvPr>
                <p14:cNvContentPartPr/>
                <p14:nvPr/>
              </p14:nvContentPartPr>
              <p14:xfrm>
                <a:off x="7128825" y="1596975"/>
                <a:ext cx="575280" cy="485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E490920-E5C5-EFB1-713E-B67A692C6A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22705" y="1590855"/>
                  <a:ext cx="58752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AE59760-F390-3DDD-F6E3-9E29F43A490F}"/>
                    </a:ext>
                  </a:extLst>
                </p14:cNvPr>
                <p14:cNvContentPartPr/>
                <p14:nvPr/>
              </p14:nvContentPartPr>
              <p14:xfrm>
                <a:off x="7781505" y="1473135"/>
                <a:ext cx="291960" cy="259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AE59760-F390-3DDD-F6E3-9E29F43A490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75385" y="1467015"/>
                  <a:ext cx="3042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130403C-185C-B59A-33D6-B6B46C4909D3}"/>
                    </a:ext>
                  </a:extLst>
                </p14:cNvPr>
                <p14:cNvContentPartPr/>
                <p14:nvPr/>
              </p14:nvContentPartPr>
              <p14:xfrm>
                <a:off x="8143305" y="1449735"/>
                <a:ext cx="604800" cy="339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130403C-185C-B59A-33D6-B6B46C4909D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37185" y="1443615"/>
                  <a:ext cx="617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B5B484B-F6AF-9026-B587-E38E661A5904}"/>
                    </a:ext>
                  </a:extLst>
                </p14:cNvPr>
                <p14:cNvContentPartPr/>
                <p14:nvPr/>
              </p14:nvContentPartPr>
              <p14:xfrm>
                <a:off x="8909385" y="1598415"/>
                <a:ext cx="71280" cy="162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B5B484B-F6AF-9026-B587-E38E661A590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03265" y="1592295"/>
                  <a:ext cx="83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E55FE85-6EA9-6F09-2CB2-7D9BF1DDCD03}"/>
                    </a:ext>
                  </a:extLst>
                </p14:cNvPr>
                <p14:cNvContentPartPr/>
                <p14:nvPr/>
              </p14:nvContentPartPr>
              <p14:xfrm>
                <a:off x="9074265" y="1359735"/>
                <a:ext cx="41400" cy="61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E55FE85-6EA9-6F09-2CB2-7D9BF1DDCD0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68145" y="1353615"/>
                  <a:ext cx="536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79AB618-511C-97F2-3EA2-EF3F79CE94D9}"/>
                    </a:ext>
                  </a:extLst>
                </p14:cNvPr>
                <p14:cNvContentPartPr/>
                <p14:nvPr/>
              </p14:nvContentPartPr>
              <p14:xfrm>
                <a:off x="9109545" y="1518495"/>
                <a:ext cx="47880" cy="274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79AB618-511C-97F2-3EA2-EF3F79CE94D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03425" y="1512375"/>
                  <a:ext cx="601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B42D438-9FC2-770D-B1E7-FFCFD4C14675}"/>
                    </a:ext>
                  </a:extLst>
                </p14:cNvPr>
                <p14:cNvContentPartPr/>
                <p14:nvPr/>
              </p14:nvContentPartPr>
              <p14:xfrm>
                <a:off x="9298185" y="1502655"/>
                <a:ext cx="306360" cy="444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B42D438-9FC2-770D-B1E7-FFCFD4C1467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92065" y="1496535"/>
                  <a:ext cx="318600" cy="45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EA78B4B-9D1E-66D0-F2F4-4FDE2608E2B6}"/>
              </a:ext>
            </a:extLst>
          </p:cNvPr>
          <p:cNvGrpSpPr/>
          <p:nvPr/>
        </p:nvGrpSpPr>
        <p:grpSpPr>
          <a:xfrm>
            <a:off x="6624825" y="2145255"/>
            <a:ext cx="3573360" cy="1006560"/>
            <a:chOff x="6624825" y="2145255"/>
            <a:chExt cx="3573360" cy="100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234CD99-93ED-B51E-7520-D01555C891D7}"/>
                    </a:ext>
                  </a:extLst>
                </p14:cNvPr>
                <p14:cNvContentPartPr/>
                <p14:nvPr/>
              </p14:nvContentPartPr>
              <p14:xfrm>
                <a:off x="6624825" y="2167935"/>
                <a:ext cx="608040" cy="490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234CD99-93ED-B51E-7520-D01555C891D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18705" y="2161815"/>
                  <a:ext cx="62028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397335-836D-6D4E-44CD-F7912715835D}"/>
                    </a:ext>
                  </a:extLst>
                </p14:cNvPr>
                <p14:cNvContentPartPr/>
                <p14:nvPr/>
              </p14:nvContentPartPr>
              <p14:xfrm>
                <a:off x="7363185" y="2383935"/>
                <a:ext cx="821160" cy="284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397335-836D-6D4E-44CD-F7912715835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57065" y="2377815"/>
                  <a:ext cx="8334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4FF6274-20F3-E31D-95DD-009E867B58D1}"/>
                    </a:ext>
                  </a:extLst>
                </p14:cNvPr>
                <p14:cNvContentPartPr/>
                <p14:nvPr/>
              </p14:nvContentPartPr>
              <p14:xfrm>
                <a:off x="8363265" y="2325615"/>
                <a:ext cx="24480" cy="45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4FF6274-20F3-E31D-95DD-009E867B58D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57145" y="2319495"/>
                  <a:ext cx="367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F071E63-0302-BC36-40CE-3E86D5596DD1}"/>
                    </a:ext>
                  </a:extLst>
                </p14:cNvPr>
                <p14:cNvContentPartPr/>
                <p14:nvPr/>
              </p14:nvContentPartPr>
              <p14:xfrm>
                <a:off x="8420505" y="2145255"/>
                <a:ext cx="429840" cy="1006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F071E63-0302-BC36-40CE-3E86D5596D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14385" y="2139135"/>
                  <a:ext cx="442080" cy="10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EA043FF-0EDB-9FAC-7F7A-70B9605FF742}"/>
                    </a:ext>
                  </a:extLst>
                </p14:cNvPr>
                <p14:cNvContentPartPr/>
                <p14:nvPr/>
              </p14:nvContentPartPr>
              <p14:xfrm>
                <a:off x="8964465" y="2382495"/>
                <a:ext cx="52920" cy="13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EA043FF-0EDB-9FAC-7F7A-70B9605FF74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58345" y="2376375"/>
                  <a:ext cx="65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E3048BC-E2E0-0AA7-7105-655A1958FDFB}"/>
                    </a:ext>
                  </a:extLst>
                </p14:cNvPr>
                <p14:cNvContentPartPr/>
                <p14:nvPr/>
              </p14:nvContentPartPr>
              <p14:xfrm>
                <a:off x="8982465" y="2302215"/>
                <a:ext cx="525240" cy="342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E3048BC-E2E0-0AA7-7105-655A1958FDF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976345" y="2296095"/>
                  <a:ext cx="537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017EED0-00B7-0B3D-919B-91EDB48A022C}"/>
                    </a:ext>
                  </a:extLst>
                </p14:cNvPr>
                <p14:cNvContentPartPr/>
                <p14:nvPr/>
              </p14:nvContentPartPr>
              <p14:xfrm>
                <a:off x="9530025" y="2449095"/>
                <a:ext cx="79200" cy="64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017EED0-00B7-0B3D-919B-91EDB48A022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23905" y="2442975"/>
                  <a:ext cx="914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FE423B6-C161-99CB-1991-282E50D062F8}"/>
                    </a:ext>
                  </a:extLst>
                </p14:cNvPr>
                <p14:cNvContentPartPr/>
                <p14:nvPr/>
              </p14:nvContentPartPr>
              <p14:xfrm>
                <a:off x="9695985" y="2377095"/>
                <a:ext cx="69120" cy="50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FE423B6-C161-99CB-1991-282E50D062F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89865" y="2370975"/>
                  <a:ext cx="813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BFE5183-6EC8-1DEF-3B8D-23652E19E816}"/>
                    </a:ext>
                  </a:extLst>
                </p14:cNvPr>
                <p14:cNvContentPartPr/>
                <p14:nvPr/>
              </p14:nvContentPartPr>
              <p14:xfrm>
                <a:off x="9749265" y="2463495"/>
                <a:ext cx="91800" cy="147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BFE5183-6EC8-1DEF-3B8D-23652E19E81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43145" y="2457375"/>
                  <a:ext cx="1040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C9DF470-2D52-6B11-8FE0-64111E1A47EF}"/>
                    </a:ext>
                  </a:extLst>
                </p14:cNvPr>
                <p14:cNvContentPartPr/>
                <p14:nvPr/>
              </p14:nvContentPartPr>
              <p14:xfrm>
                <a:off x="9946185" y="2470695"/>
                <a:ext cx="223560" cy="119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C9DF470-2D52-6B11-8FE0-64111E1A47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940065" y="2464575"/>
                  <a:ext cx="2358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53BF72C-61DF-C633-D309-374826887700}"/>
                    </a:ext>
                  </a:extLst>
                </p14:cNvPr>
                <p14:cNvContentPartPr/>
                <p14:nvPr/>
              </p14:nvContentPartPr>
              <p14:xfrm>
                <a:off x="10197825" y="2603535"/>
                <a:ext cx="3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53BF72C-61DF-C633-D309-37482688770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91705" y="259741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0322CF-B803-64C2-8272-45E82E2FF162}"/>
              </a:ext>
            </a:extLst>
          </p:cNvPr>
          <p:cNvGrpSpPr/>
          <p:nvPr/>
        </p:nvGrpSpPr>
        <p:grpSpPr>
          <a:xfrm>
            <a:off x="481065" y="2526855"/>
            <a:ext cx="3259080" cy="2072160"/>
            <a:chOff x="481065" y="2526855"/>
            <a:chExt cx="3259080" cy="207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8416CD1-E7C4-0AFB-4754-0934ADAFAC4E}"/>
                    </a:ext>
                  </a:extLst>
                </p14:cNvPr>
                <p14:cNvContentPartPr/>
                <p14:nvPr/>
              </p14:nvContentPartPr>
              <p14:xfrm>
                <a:off x="2609745" y="2639535"/>
                <a:ext cx="87840" cy="465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8416CD1-E7C4-0AFB-4754-0934ADAFAC4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03625" y="2633415"/>
                  <a:ext cx="1000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2A9162-959C-C148-C4A2-DB724D176980}"/>
                    </a:ext>
                  </a:extLst>
                </p14:cNvPr>
                <p14:cNvContentPartPr/>
                <p14:nvPr/>
              </p14:nvContentPartPr>
              <p14:xfrm>
                <a:off x="2643585" y="2526855"/>
                <a:ext cx="218880" cy="337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2A9162-959C-C148-C4A2-DB724D17698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637465" y="2520735"/>
                  <a:ext cx="2311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3AE0BC5-F459-B5B5-545E-AABF069907E7}"/>
                    </a:ext>
                  </a:extLst>
                </p14:cNvPr>
                <p14:cNvContentPartPr/>
                <p14:nvPr/>
              </p14:nvContentPartPr>
              <p14:xfrm>
                <a:off x="2804865" y="2874255"/>
                <a:ext cx="339840" cy="215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3AE0BC5-F459-B5B5-545E-AABF069907E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98745" y="2868135"/>
                  <a:ext cx="352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495AB66-753D-89E6-F465-23EDFDCD9386}"/>
                    </a:ext>
                  </a:extLst>
                </p14:cNvPr>
                <p14:cNvContentPartPr/>
                <p14:nvPr/>
              </p14:nvContentPartPr>
              <p14:xfrm>
                <a:off x="3210585" y="2717655"/>
                <a:ext cx="50760" cy="12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495AB66-753D-89E6-F465-23EDFDCD938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04465" y="2711535"/>
                  <a:ext cx="63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70F5289-DE97-F495-F0B9-D8B90F8A7EA7}"/>
                    </a:ext>
                  </a:extLst>
                </p14:cNvPr>
                <p14:cNvContentPartPr/>
                <p14:nvPr/>
              </p14:nvContentPartPr>
              <p14:xfrm>
                <a:off x="3379065" y="2920335"/>
                <a:ext cx="236520" cy="134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70F5289-DE97-F495-F0B9-D8B90F8A7EA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72945" y="2914215"/>
                  <a:ext cx="248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B9EDE47-DAF6-7157-6BFC-B09BD73A21CC}"/>
                    </a:ext>
                  </a:extLst>
                </p14:cNvPr>
                <p14:cNvContentPartPr/>
                <p14:nvPr/>
              </p14:nvContentPartPr>
              <p14:xfrm>
                <a:off x="3701985" y="3018255"/>
                <a:ext cx="38160" cy="45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B9EDE47-DAF6-7157-6BFC-B09BD73A21C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695865" y="3012135"/>
                  <a:ext cx="504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40207D5-6E85-2C19-66C1-56B5845A7107}"/>
                    </a:ext>
                  </a:extLst>
                </p14:cNvPr>
                <p14:cNvContentPartPr/>
                <p14:nvPr/>
              </p14:nvContentPartPr>
              <p14:xfrm>
                <a:off x="722265" y="2832855"/>
                <a:ext cx="44640" cy="301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40207D5-6E85-2C19-66C1-56B5845A710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6145" y="2826735"/>
                  <a:ext cx="568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E1BDC52-689F-BE47-E088-6F91FF15736F}"/>
                    </a:ext>
                  </a:extLst>
                </p14:cNvPr>
                <p14:cNvContentPartPr/>
                <p14:nvPr/>
              </p14:nvContentPartPr>
              <p14:xfrm>
                <a:off x="684465" y="2896575"/>
                <a:ext cx="264240" cy="271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E1BDC52-689F-BE47-E088-6F91FF15736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78345" y="2890455"/>
                  <a:ext cx="276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AB81CF4-7D4F-DCC1-96BD-22D8CC7371C5}"/>
                    </a:ext>
                  </a:extLst>
                </p14:cNvPr>
                <p14:cNvContentPartPr/>
                <p14:nvPr/>
              </p14:nvContentPartPr>
              <p14:xfrm>
                <a:off x="1081185" y="2960295"/>
                <a:ext cx="70200" cy="161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AB81CF4-7D4F-DCC1-96BD-22D8CC7371C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75065" y="2954175"/>
                  <a:ext cx="824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5DC6079-BD02-04B7-788C-F71137834896}"/>
                    </a:ext>
                  </a:extLst>
                </p14:cNvPr>
                <p14:cNvContentPartPr/>
                <p14:nvPr/>
              </p14:nvContentPartPr>
              <p14:xfrm>
                <a:off x="1284585" y="2992335"/>
                <a:ext cx="362160" cy="247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5DC6079-BD02-04B7-788C-F7113783489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278465" y="2986215"/>
                  <a:ext cx="3744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05F175C-1A9F-1DD1-6B17-D3BC16A25DD0}"/>
                    </a:ext>
                  </a:extLst>
                </p14:cNvPr>
                <p14:cNvContentPartPr/>
                <p14:nvPr/>
              </p14:nvContentPartPr>
              <p14:xfrm>
                <a:off x="1710825" y="3029415"/>
                <a:ext cx="263160" cy="223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05F175C-1A9F-1DD1-6B17-D3BC16A25DD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04705" y="3023295"/>
                  <a:ext cx="2754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164827D-EF89-6DA5-66B9-D52A54039A47}"/>
                    </a:ext>
                  </a:extLst>
                </p14:cNvPr>
                <p14:cNvContentPartPr/>
                <p14:nvPr/>
              </p14:nvContentPartPr>
              <p14:xfrm>
                <a:off x="487545" y="3457455"/>
                <a:ext cx="41760" cy="251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164827D-EF89-6DA5-66B9-D52A54039A4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1425" y="3451335"/>
                  <a:ext cx="540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2D8099C-0D18-F137-099E-DE2C90E51A33}"/>
                    </a:ext>
                  </a:extLst>
                </p14:cNvPr>
                <p14:cNvContentPartPr/>
                <p14:nvPr/>
              </p14:nvContentPartPr>
              <p14:xfrm>
                <a:off x="481065" y="3320655"/>
                <a:ext cx="221400" cy="392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2D8099C-0D18-F137-099E-DE2C90E51A3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4945" y="3314535"/>
                  <a:ext cx="2336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67B69CE-4F91-B676-A216-43E5F1C40E91}"/>
                    </a:ext>
                  </a:extLst>
                </p14:cNvPr>
                <p14:cNvContentPartPr/>
                <p14:nvPr/>
              </p14:nvContentPartPr>
              <p14:xfrm>
                <a:off x="621825" y="3668415"/>
                <a:ext cx="371520" cy="129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67B69CE-4F91-B676-A216-43E5F1C40E9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5705" y="3662295"/>
                  <a:ext cx="3837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4EF0776-F4E7-2A9B-2458-4E6E74C7DEB9}"/>
                    </a:ext>
                  </a:extLst>
                </p14:cNvPr>
                <p14:cNvContentPartPr/>
                <p14:nvPr/>
              </p14:nvContentPartPr>
              <p14:xfrm>
                <a:off x="985065" y="3643935"/>
                <a:ext cx="271080" cy="17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4EF0776-F4E7-2A9B-2458-4E6E74C7DEB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78945" y="3637815"/>
                  <a:ext cx="283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C99DBE1-0983-612D-0B40-8A3781E0B7E6}"/>
                    </a:ext>
                  </a:extLst>
                </p14:cNvPr>
                <p14:cNvContentPartPr/>
                <p14:nvPr/>
              </p14:nvContentPartPr>
              <p14:xfrm>
                <a:off x="1498425" y="3637455"/>
                <a:ext cx="61920" cy="31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C99DBE1-0983-612D-0B40-8A3781E0B7E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492305" y="3631335"/>
                  <a:ext cx="741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3160E1E-7567-1530-4AA9-96B0ACCE474E}"/>
                    </a:ext>
                  </a:extLst>
                </p14:cNvPr>
                <p14:cNvContentPartPr/>
                <p14:nvPr/>
              </p14:nvContentPartPr>
              <p14:xfrm>
                <a:off x="636585" y="3794775"/>
                <a:ext cx="449640" cy="712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3160E1E-7567-1530-4AA9-96B0ACCE474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30465" y="3788655"/>
                  <a:ext cx="46188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5EF4B62-650D-A41D-9D5A-60F945A373B1}"/>
                    </a:ext>
                  </a:extLst>
                </p14:cNvPr>
                <p14:cNvContentPartPr/>
                <p14:nvPr/>
              </p14:nvContentPartPr>
              <p14:xfrm>
                <a:off x="1229865" y="4006815"/>
                <a:ext cx="52920" cy="51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5EF4B62-650D-A41D-9D5A-60F945A373B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223745" y="4000695"/>
                  <a:ext cx="651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A8E7E3E-1CFA-D9C4-DEE2-159C0668DB0A}"/>
                    </a:ext>
                  </a:extLst>
                </p14:cNvPr>
                <p14:cNvContentPartPr/>
                <p14:nvPr/>
              </p14:nvContentPartPr>
              <p14:xfrm>
                <a:off x="1232745" y="4191495"/>
                <a:ext cx="383760" cy="295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A8E7E3E-1CFA-D9C4-DEE2-159C0668DB0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26625" y="4185375"/>
                  <a:ext cx="3960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0031519-0F9C-5C14-5E18-71E29A5983AB}"/>
                    </a:ext>
                  </a:extLst>
                </p14:cNvPr>
                <p14:cNvContentPartPr/>
                <p14:nvPr/>
              </p14:nvContentPartPr>
              <p14:xfrm>
                <a:off x="2047785" y="3776055"/>
                <a:ext cx="462600" cy="822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0031519-0F9C-5C14-5E18-71E29A5983A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41665" y="3769935"/>
                  <a:ext cx="474840" cy="83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B12D861-755E-BAEE-5F19-9F247525E835}"/>
                    </a:ext>
                  </a:extLst>
                </p14:cNvPr>
                <p14:cNvContentPartPr/>
                <p14:nvPr/>
              </p14:nvContentPartPr>
              <p14:xfrm>
                <a:off x="2790825" y="3890535"/>
                <a:ext cx="36000" cy="369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B12D861-755E-BAEE-5F19-9F247525E83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84705" y="3884415"/>
                  <a:ext cx="482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05D8E5D-1953-6A1E-E975-7C84B3DDE654}"/>
                    </a:ext>
                  </a:extLst>
                </p14:cNvPr>
                <p14:cNvContentPartPr/>
                <p14:nvPr/>
              </p14:nvContentPartPr>
              <p14:xfrm>
                <a:off x="2748705" y="4028415"/>
                <a:ext cx="425880" cy="221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05D8E5D-1953-6A1E-E975-7C84B3DDE65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42585" y="4022295"/>
                  <a:ext cx="4381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CEAA47-928E-D58C-B319-C4936FF8D60E}"/>
                    </a:ext>
                  </a:extLst>
                </p14:cNvPr>
                <p14:cNvContentPartPr/>
                <p14:nvPr/>
              </p14:nvContentPartPr>
              <p14:xfrm>
                <a:off x="3224265" y="4146855"/>
                <a:ext cx="128520" cy="46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CEAA47-928E-D58C-B319-C4936FF8D60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18145" y="4140735"/>
                  <a:ext cx="140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5BC81AD-D714-37D1-68F0-B717E3B09A4E}"/>
                    </a:ext>
                  </a:extLst>
                </p14:cNvPr>
                <p14:cNvContentPartPr/>
                <p14:nvPr/>
              </p14:nvContentPartPr>
              <p14:xfrm>
                <a:off x="3426585" y="4167015"/>
                <a:ext cx="32400" cy="18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5BC81AD-D714-37D1-68F0-B717E3B09A4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20465" y="4160895"/>
                  <a:ext cx="44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9DD3856-C6EF-23D7-D035-C0964362022A}"/>
                    </a:ext>
                  </a:extLst>
                </p14:cNvPr>
                <p14:cNvContentPartPr/>
                <p14:nvPr/>
              </p14:nvContentPartPr>
              <p14:xfrm>
                <a:off x="3457545" y="4163055"/>
                <a:ext cx="18720" cy="51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9DD3856-C6EF-23D7-D035-C0964362022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51425" y="4156935"/>
                  <a:ext cx="3096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1AEB1D6-A30C-2C83-BAC0-62DA2360ACE3}"/>
              </a:ext>
            </a:extLst>
          </p:cNvPr>
          <p:cNvGrpSpPr/>
          <p:nvPr/>
        </p:nvGrpSpPr>
        <p:grpSpPr>
          <a:xfrm>
            <a:off x="4544385" y="3855255"/>
            <a:ext cx="1289880" cy="665280"/>
            <a:chOff x="4544385" y="3855255"/>
            <a:chExt cx="1289880" cy="66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1F60187-1E82-0B83-F870-68D7DF05D4D0}"/>
                    </a:ext>
                  </a:extLst>
                </p14:cNvPr>
                <p14:cNvContentPartPr/>
                <p14:nvPr/>
              </p14:nvContentPartPr>
              <p14:xfrm>
                <a:off x="4544385" y="3991335"/>
                <a:ext cx="55080" cy="179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1F60187-1E82-0B83-F870-68D7DF05D4D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38265" y="3985215"/>
                  <a:ext cx="67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FC775B5-4142-03A3-D9E9-32048A255223}"/>
                    </a:ext>
                  </a:extLst>
                </p14:cNvPr>
                <p14:cNvContentPartPr/>
                <p14:nvPr/>
              </p14:nvContentPartPr>
              <p14:xfrm>
                <a:off x="4561665" y="3930495"/>
                <a:ext cx="315720" cy="231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FC775B5-4142-03A3-D9E9-32048A25522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555545" y="3924375"/>
                  <a:ext cx="3279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2AA0835-254E-6297-D645-D246F2FC2D59}"/>
                    </a:ext>
                  </a:extLst>
                </p14:cNvPr>
                <p14:cNvContentPartPr/>
                <p14:nvPr/>
              </p14:nvContentPartPr>
              <p14:xfrm>
                <a:off x="5025345" y="4025175"/>
                <a:ext cx="53640" cy="157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2AA0835-254E-6297-D645-D246F2FC2D5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019225" y="4019055"/>
                  <a:ext cx="658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BFE4DA4-D47E-85EA-E9F8-34729B8FD886}"/>
                    </a:ext>
                  </a:extLst>
                </p14:cNvPr>
                <p14:cNvContentPartPr/>
                <p14:nvPr/>
              </p14:nvContentPartPr>
              <p14:xfrm>
                <a:off x="5161785" y="3943815"/>
                <a:ext cx="39240" cy="21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BFE4DA4-D47E-85EA-E9F8-34729B8FD88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155665" y="3937695"/>
                  <a:ext cx="51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2356052-171E-67A6-179F-21E33430ECD9}"/>
                    </a:ext>
                  </a:extLst>
                </p14:cNvPr>
                <p14:cNvContentPartPr/>
                <p14:nvPr/>
              </p14:nvContentPartPr>
              <p14:xfrm>
                <a:off x="5390745" y="3855255"/>
                <a:ext cx="443520" cy="665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356052-171E-67A6-179F-21E33430ECD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384625" y="3849135"/>
                  <a:ext cx="455760" cy="67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FC8435B-4F27-59AA-B6AE-75BE56CCB813}"/>
                  </a:ext>
                </a:extLst>
              </p14:cNvPr>
              <p14:cNvContentPartPr/>
              <p14:nvPr/>
            </p14:nvContentPartPr>
            <p14:xfrm>
              <a:off x="6209745" y="4132095"/>
              <a:ext cx="30240" cy="230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FC8435B-4F27-59AA-B6AE-75BE56CCB81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203625" y="4125975"/>
                <a:ext cx="4248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CBF41E72-5CAE-77C3-B723-C6B7DAD8C1F1}"/>
              </a:ext>
            </a:extLst>
          </p:cNvPr>
          <p:cNvGrpSpPr/>
          <p:nvPr/>
        </p:nvGrpSpPr>
        <p:grpSpPr>
          <a:xfrm>
            <a:off x="8153745" y="3525855"/>
            <a:ext cx="1113840" cy="478080"/>
            <a:chOff x="8153745" y="3525855"/>
            <a:chExt cx="1113840" cy="47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5066402-EB92-7479-AD86-D363A6B42C63}"/>
                    </a:ext>
                  </a:extLst>
                </p14:cNvPr>
                <p14:cNvContentPartPr/>
                <p14:nvPr/>
              </p14:nvContentPartPr>
              <p14:xfrm>
                <a:off x="8153745" y="3649695"/>
                <a:ext cx="45360" cy="354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5066402-EB92-7479-AD86-D363A6B42C6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147625" y="3643575"/>
                  <a:ext cx="576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C407976-40F3-1B97-13BB-7A57432E7D6C}"/>
                    </a:ext>
                  </a:extLst>
                </p14:cNvPr>
                <p14:cNvContentPartPr/>
                <p14:nvPr/>
              </p14:nvContentPartPr>
              <p14:xfrm>
                <a:off x="8223585" y="3525855"/>
                <a:ext cx="245160" cy="258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C407976-40F3-1B97-13BB-7A57432E7D6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217465" y="3519735"/>
                  <a:ext cx="2574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5657867-2394-440E-087D-9599CA5F6707}"/>
                    </a:ext>
                  </a:extLst>
                </p14:cNvPr>
                <p14:cNvContentPartPr/>
                <p14:nvPr/>
              </p14:nvContentPartPr>
              <p14:xfrm>
                <a:off x="8459025" y="3790815"/>
                <a:ext cx="315720" cy="152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5657867-2394-440E-087D-9599CA5F670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452905" y="3784695"/>
                  <a:ext cx="3279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9F513C9-F932-1E2D-ADFC-C2D9E99929E9}"/>
                    </a:ext>
                  </a:extLst>
                </p14:cNvPr>
                <p14:cNvContentPartPr/>
                <p14:nvPr/>
              </p14:nvContentPartPr>
              <p14:xfrm>
                <a:off x="8871945" y="3733215"/>
                <a:ext cx="115920" cy="15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9F513C9-F932-1E2D-ADFC-C2D9E99929E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865825" y="3727095"/>
                  <a:ext cx="128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B723FBD-599B-2638-C1C7-90AF40046109}"/>
                    </a:ext>
                  </a:extLst>
                </p14:cNvPr>
                <p14:cNvContentPartPr/>
                <p14:nvPr/>
              </p14:nvContentPartPr>
              <p14:xfrm>
                <a:off x="9195225" y="3831855"/>
                <a:ext cx="72360" cy="56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B723FBD-599B-2638-C1C7-90AF4004610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189105" y="3825735"/>
                  <a:ext cx="8460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0AF49AD-D1E7-9697-CA43-14B96CEBBED5}"/>
              </a:ext>
            </a:extLst>
          </p:cNvPr>
          <p:cNvGrpSpPr/>
          <p:nvPr/>
        </p:nvGrpSpPr>
        <p:grpSpPr>
          <a:xfrm>
            <a:off x="989745" y="4758495"/>
            <a:ext cx="1215000" cy="479520"/>
            <a:chOff x="989745" y="4758495"/>
            <a:chExt cx="1215000" cy="47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995697A-34B9-27A7-7965-CE7DC09F4ED5}"/>
                    </a:ext>
                  </a:extLst>
                </p14:cNvPr>
                <p14:cNvContentPartPr/>
                <p14:nvPr/>
              </p14:nvContentPartPr>
              <p14:xfrm>
                <a:off x="989745" y="4861095"/>
                <a:ext cx="192600" cy="376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995697A-34B9-27A7-7965-CE7DC09F4ED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83625" y="4854975"/>
                  <a:ext cx="204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24DA986-AF6B-72FE-9C17-677DF3712CA2}"/>
                    </a:ext>
                  </a:extLst>
                </p14:cNvPr>
                <p14:cNvContentPartPr/>
                <p14:nvPr/>
              </p14:nvContentPartPr>
              <p14:xfrm>
                <a:off x="1009185" y="4758495"/>
                <a:ext cx="276840" cy="66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24DA986-AF6B-72FE-9C17-677DF3712CA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03065" y="4752375"/>
                  <a:ext cx="2890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F51D705-3900-C7CD-8361-AD394903DA42}"/>
                    </a:ext>
                  </a:extLst>
                </p14:cNvPr>
                <p14:cNvContentPartPr/>
                <p14:nvPr/>
              </p14:nvContentPartPr>
              <p14:xfrm>
                <a:off x="1386825" y="4835895"/>
                <a:ext cx="817920" cy="365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F51D705-3900-C7CD-8361-AD394903DA4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380705" y="4829775"/>
                  <a:ext cx="830160" cy="37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7D456AD-FD7A-8C9E-0B74-E2E900466740}"/>
              </a:ext>
            </a:extLst>
          </p:cNvPr>
          <p:cNvGrpSpPr/>
          <p:nvPr/>
        </p:nvGrpSpPr>
        <p:grpSpPr>
          <a:xfrm>
            <a:off x="4995825" y="4700895"/>
            <a:ext cx="424800" cy="391680"/>
            <a:chOff x="4995825" y="4700895"/>
            <a:chExt cx="424800" cy="39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B82FCD7-4302-5F79-17A6-B53925171CA1}"/>
                    </a:ext>
                  </a:extLst>
                </p14:cNvPr>
                <p14:cNvContentPartPr/>
                <p14:nvPr/>
              </p14:nvContentPartPr>
              <p14:xfrm>
                <a:off x="4995825" y="4725375"/>
                <a:ext cx="202680" cy="367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B82FCD7-4302-5F79-17A6-B53925171CA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89705" y="4719255"/>
                  <a:ext cx="2149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25051F7-0EC4-4AAE-C9F1-59C14A3206A9}"/>
                    </a:ext>
                  </a:extLst>
                </p14:cNvPr>
                <p14:cNvContentPartPr/>
                <p14:nvPr/>
              </p14:nvContentPartPr>
              <p14:xfrm>
                <a:off x="5037945" y="4700895"/>
                <a:ext cx="382680" cy="66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25051F7-0EC4-4AAE-C9F1-59C14A3206A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031825" y="4694775"/>
                  <a:ext cx="39492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9369444-B799-34D2-AA28-76F771575C3C}"/>
              </a:ext>
            </a:extLst>
          </p:cNvPr>
          <p:cNvGrpSpPr/>
          <p:nvPr/>
        </p:nvGrpSpPr>
        <p:grpSpPr>
          <a:xfrm>
            <a:off x="7955385" y="4537815"/>
            <a:ext cx="1489320" cy="423000"/>
            <a:chOff x="7955385" y="4537815"/>
            <a:chExt cx="1489320" cy="42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2E9B159-9D2A-1854-7E6D-F443EF9BF465}"/>
                    </a:ext>
                  </a:extLst>
                </p14:cNvPr>
                <p14:cNvContentPartPr/>
                <p14:nvPr/>
              </p14:nvContentPartPr>
              <p14:xfrm>
                <a:off x="7955385" y="4555095"/>
                <a:ext cx="268920" cy="3708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2E9B159-9D2A-1854-7E6D-F443EF9BF46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49265" y="4548975"/>
                  <a:ext cx="2811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6E78DD5-2277-1EE9-68FE-F4FAFDC0DA77}"/>
                    </a:ext>
                  </a:extLst>
                </p14:cNvPr>
                <p14:cNvContentPartPr/>
                <p14:nvPr/>
              </p14:nvContentPartPr>
              <p14:xfrm>
                <a:off x="8393145" y="4647615"/>
                <a:ext cx="191880" cy="313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6E78DD5-2277-1EE9-68FE-F4FAFDC0DA7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387025" y="4641495"/>
                  <a:ext cx="2041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3F691E9-3F68-4D6C-824C-3308F641FC6D}"/>
                    </a:ext>
                  </a:extLst>
                </p14:cNvPr>
                <p14:cNvContentPartPr/>
                <p14:nvPr/>
              </p14:nvContentPartPr>
              <p14:xfrm>
                <a:off x="8636505" y="4541775"/>
                <a:ext cx="163800" cy="25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3F691E9-3F68-4D6C-824C-3308F641FC6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630385" y="4535655"/>
                  <a:ext cx="176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B9DA18D-9EA8-3380-42E3-A03AB8142DD7}"/>
                    </a:ext>
                  </a:extLst>
                </p14:cNvPr>
                <p14:cNvContentPartPr/>
                <p14:nvPr/>
              </p14:nvContentPartPr>
              <p14:xfrm>
                <a:off x="8716065" y="4674615"/>
                <a:ext cx="98280" cy="243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B9DA18D-9EA8-3380-42E3-A03AB8142DD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709945" y="4668495"/>
                  <a:ext cx="1105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E6BED4-96B6-2603-D481-6505AED90772}"/>
                    </a:ext>
                  </a:extLst>
                </p14:cNvPr>
                <p14:cNvContentPartPr/>
                <p14:nvPr/>
              </p14:nvContentPartPr>
              <p14:xfrm>
                <a:off x="9018465" y="4537815"/>
                <a:ext cx="219600" cy="416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E6BED4-96B6-2603-D481-6505AED9077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012345" y="4531695"/>
                  <a:ext cx="2318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64FB33E-0233-7C02-F2CC-786F63331AB3}"/>
                    </a:ext>
                  </a:extLst>
                </p14:cNvPr>
                <p14:cNvContentPartPr/>
                <p14:nvPr/>
              </p14:nvContentPartPr>
              <p14:xfrm>
                <a:off x="9425985" y="4804935"/>
                <a:ext cx="18720" cy="29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64FB33E-0233-7C02-F2CC-786F63331AB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419865" y="4798815"/>
                  <a:ext cx="3096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553A1AD-4DB1-8EE4-9164-3B1C55F64894}"/>
              </a:ext>
            </a:extLst>
          </p:cNvPr>
          <p:cNvGrpSpPr/>
          <p:nvPr/>
        </p:nvGrpSpPr>
        <p:grpSpPr>
          <a:xfrm>
            <a:off x="1090545" y="5441775"/>
            <a:ext cx="1236240" cy="316080"/>
            <a:chOff x="1090545" y="5441775"/>
            <a:chExt cx="1236240" cy="31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BF419AF-5151-6B6C-50BE-58F136391391}"/>
                    </a:ext>
                  </a:extLst>
                </p14:cNvPr>
                <p14:cNvContentPartPr/>
                <p14:nvPr/>
              </p14:nvContentPartPr>
              <p14:xfrm>
                <a:off x="1090545" y="5441775"/>
                <a:ext cx="140760" cy="316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BF419AF-5151-6B6C-50BE-58F13639139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4425" y="5435655"/>
                  <a:ext cx="1530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15B2837-317A-D05E-B479-FE239742C52A}"/>
                    </a:ext>
                  </a:extLst>
                </p14:cNvPr>
                <p14:cNvContentPartPr/>
                <p14:nvPr/>
              </p14:nvContentPartPr>
              <p14:xfrm>
                <a:off x="1472505" y="5466255"/>
                <a:ext cx="854280" cy="288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15B2837-317A-D05E-B479-FE239742C52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466385" y="5460135"/>
                  <a:ext cx="866520" cy="30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C3AFC3E-E6C8-639C-BCF2-ED84CF9A9A8F}"/>
                  </a:ext>
                </a:extLst>
              </p14:cNvPr>
              <p14:cNvContentPartPr/>
              <p14:nvPr/>
            </p14:nvContentPartPr>
            <p14:xfrm>
              <a:off x="5191665" y="5270775"/>
              <a:ext cx="169560" cy="2948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C3AFC3E-E6C8-639C-BCF2-ED84CF9A9A8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185545" y="5264655"/>
                <a:ext cx="181800" cy="30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44346B6-1F31-456A-0165-954080D4F9BD}"/>
              </a:ext>
            </a:extLst>
          </p:cNvPr>
          <p:cNvGrpSpPr/>
          <p:nvPr/>
        </p:nvGrpSpPr>
        <p:grpSpPr>
          <a:xfrm>
            <a:off x="8176065" y="5169975"/>
            <a:ext cx="1316880" cy="438120"/>
            <a:chOff x="8176065" y="5169975"/>
            <a:chExt cx="1316880" cy="43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3B35738-71A9-3F14-9DED-4ADEBF989D28}"/>
                    </a:ext>
                  </a:extLst>
                </p14:cNvPr>
                <p14:cNvContentPartPr/>
                <p14:nvPr/>
              </p14:nvContentPartPr>
              <p14:xfrm>
                <a:off x="8176065" y="5222535"/>
                <a:ext cx="168480" cy="3855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3B35738-71A9-3F14-9DED-4ADEBF989D2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169945" y="5216415"/>
                  <a:ext cx="1807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61ADC0D-9474-F96F-83AA-9221EA91AB9F}"/>
                    </a:ext>
                  </a:extLst>
                </p14:cNvPr>
                <p14:cNvContentPartPr/>
                <p14:nvPr/>
              </p14:nvContentPartPr>
              <p14:xfrm>
                <a:off x="8302425" y="5169975"/>
                <a:ext cx="267840" cy="21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61ADC0D-9474-F96F-83AA-9221EA91AB9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296305" y="5163855"/>
                  <a:ext cx="2800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A693887-70C6-7E9C-4C28-781041D5449E}"/>
                    </a:ext>
                  </a:extLst>
                </p14:cNvPr>
                <p14:cNvContentPartPr/>
                <p14:nvPr/>
              </p14:nvContentPartPr>
              <p14:xfrm>
                <a:off x="8653065" y="5245215"/>
                <a:ext cx="365400" cy="2167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A693887-70C6-7E9C-4C28-781041D5449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646945" y="5239095"/>
                  <a:ext cx="3776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7CC6991-EC71-4F24-1D79-081DAF3BA0D8}"/>
                    </a:ext>
                  </a:extLst>
                </p14:cNvPr>
                <p14:cNvContentPartPr/>
                <p14:nvPr/>
              </p14:nvContentPartPr>
              <p14:xfrm>
                <a:off x="9274785" y="5222535"/>
                <a:ext cx="218160" cy="226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7CC6991-EC71-4F24-1D79-081DAF3BA0D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268665" y="5216415"/>
                  <a:ext cx="230400" cy="23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DD6A366-1FF5-92FB-BB68-1F8DE5E2C46E}"/>
                  </a:ext>
                </a:extLst>
              </p14:cNvPr>
              <p14:cNvContentPartPr/>
              <p14:nvPr/>
            </p14:nvContentPartPr>
            <p14:xfrm>
              <a:off x="8192985" y="5740935"/>
              <a:ext cx="426600" cy="702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DD6A366-1FF5-92FB-BB68-1F8DE5E2C46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186865" y="5734815"/>
                <a:ext cx="438840" cy="8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E2E5E6B-D2FE-34E2-8123-49D1D8AC2766}"/>
              </a:ext>
            </a:extLst>
          </p:cNvPr>
          <p:cNvGrpSpPr/>
          <p:nvPr/>
        </p:nvGrpSpPr>
        <p:grpSpPr>
          <a:xfrm>
            <a:off x="1652865" y="5926335"/>
            <a:ext cx="385200" cy="156600"/>
            <a:chOff x="1652865" y="5926335"/>
            <a:chExt cx="385200" cy="15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5C660C8-7DDC-195E-ABA5-ABF120673948}"/>
                    </a:ext>
                  </a:extLst>
                </p14:cNvPr>
                <p14:cNvContentPartPr/>
                <p14:nvPr/>
              </p14:nvContentPartPr>
              <p14:xfrm>
                <a:off x="1652865" y="5926335"/>
                <a:ext cx="357840" cy="352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5C660C8-7DDC-195E-ABA5-ABF12067394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646745" y="5920215"/>
                  <a:ext cx="3700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A8E7FD6-9D8B-AD8E-20E5-E3BF2C022FF2}"/>
                    </a:ext>
                  </a:extLst>
                </p14:cNvPr>
                <p14:cNvContentPartPr/>
                <p14:nvPr/>
              </p14:nvContentPartPr>
              <p14:xfrm>
                <a:off x="1868865" y="6059895"/>
                <a:ext cx="169200" cy="23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A8E7FD6-9D8B-AD8E-20E5-E3BF2C022FF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862745" y="6053775"/>
                  <a:ext cx="18144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38F9217-DEA9-AA77-649D-E0D41B9F8B73}"/>
              </a:ext>
            </a:extLst>
          </p:cNvPr>
          <p:cNvGrpSpPr/>
          <p:nvPr/>
        </p:nvGrpSpPr>
        <p:grpSpPr>
          <a:xfrm>
            <a:off x="5062065" y="5841015"/>
            <a:ext cx="477360" cy="172080"/>
            <a:chOff x="5062065" y="5841015"/>
            <a:chExt cx="47736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CBAACE5-0CBF-C802-E06B-6266BBB56FC5}"/>
                    </a:ext>
                  </a:extLst>
                </p14:cNvPr>
                <p14:cNvContentPartPr/>
                <p14:nvPr/>
              </p14:nvContentPartPr>
              <p14:xfrm>
                <a:off x="5062065" y="5841015"/>
                <a:ext cx="386640" cy="756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CBAACE5-0CBF-C802-E06B-6266BBB56FC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55945" y="5834895"/>
                  <a:ext cx="3988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AC69E8B-AFD5-A6CE-5BE5-C585C6035D6D}"/>
                    </a:ext>
                  </a:extLst>
                </p14:cNvPr>
                <p14:cNvContentPartPr/>
                <p14:nvPr/>
              </p14:nvContentPartPr>
              <p14:xfrm>
                <a:off x="5345745" y="5995095"/>
                <a:ext cx="193680" cy="18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AC69E8B-AFD5-A6CE-5BE5-C585C6035D6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339625" y="5988975"/>
                  <a:ext cx="20592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F98A5515-6D83-CE45-EE8D-5CACE414401C}"/>
                  </a:ext>
                </a:extLst>
              </p14:cNvPr>
              <p14:cNvContentPartPr/>
              <p14:nvPr/>
            </p14:nvContentPartPr>
            <p14:xfrm>
              <a:off x="8718585" y="6089775"/>
              <a:ext cx="206280" cy="795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F98A5515-6D83-CE45-EE8D-5CACE414401C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712465" y="6083655"/>
                <a:ext cx="2185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593E91C-82AB-D4F6-7395-A5A31252D82E}"/>
                  </a:ext>
                </a:extLst>
              </p14:cNvPr>
              <p14:cNvContentPartPr/>
              <p14:nvPr/>
            </p14:nvContentPartPr>
            <p14:xfrm>
              <a:off x="5630145" y="4376535"/>
              <a:ext cx="15120" cy="154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593E91C-82AB-D4F6-7395-A5A31252D82E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624025" y="4370415"/>
                <a:ext cx="27360" cy="2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43116B2-0E37-C865-FF22-EAD2ACE0246F}"/>
              </a:ext>
            </a:extLst>
          </p:cNvPr>
          <p:cNvGrpSpPr/>
          <p:nvPr/>
        </p:nvGrpSpPr>
        <p:grpSpPr>
          <a:xfrm>
            <a:off x="9340305" y="3688215"/>
            <a:ext cx="1533240" cy="325080"/>
            <a:chOff x="9340305" y="3688215"/>
            <a:chExt cx="153324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B87B181-CE65-747B-C654-2C626CBAF789}"/>
                    </a:ext>
                  </a:extLst>
                </p14:cNvPr>
                <p14:cNvContentPartPr/>
                <p14:nvPr/>
              </p14:nvContentPartPr>
              <p14:xfrm>
                <a:off x="9340305" y="3808455"/>
                <a:ext cx="1234800" cy="2048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B87B181-CE65-747B-C654-2C626CBAF78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334185" y="3802335"/>
                  <a:ext cx="12470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24D9B75-F5DC-79E1-A150-8F76BF9336E7}"/>
                    </a:ext>
                  </a:extLst>
                </p14:cNvPr>
                <p14:cNvContentPartPr/>
                <p14:nvPr/>
              </p14:nvContentPartPr>
              <p14:xfrm>
                <a:off x="10847985" y="3688215"/>
                <a:ext cx="25560" cy="16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24D9B75-F5DC-79E1-A150-8F76BF9336E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841865" y="3682095"/>
                  <a:ext cx="3780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3076982-F71A-D3AA-FB29-034E96EEC17F}"/>
              </a:ext>
            </a:extLst>
          </p:cNvPr>
          <p:cNvGrpSpPr/>
          <p:nvPr/>
        </p:nvGrpSpPr>
        <p:grpSpPr>
          <a:xfrm>
            <a:off x="2193225" y="3031575"/>
            <a:ext cx="4812120" cy="953280"/>
            <a:chOff x="2193225" y="3031575"/>
            <a:chExt cx="4812120" cy="95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B908953-2F0C-DD78-11E3-ACB9685AA3CB}"/>
                    </a:ext>
                  </a:extLst>
                </p14:cNvPr>
                <p14:cNvContentPartPr/>
                <p14:nvPr/>
              </p14:nvContentPartPr>
              <p14:xfrm>
                <a:off x="2193225" y="3512175"/>
                <a:ext cx="2519280" cy="363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B908953-2F0C-DD78-11E3-ACB9685AA3C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187105" y="3506055"/>
                  <a:ext cx="25315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4666B6B-5E0E-B472-0CCE-6F9D67A67C15}"/>
                    </a:ext>
                  </a:extLst>
                </p14:cNvPr>
                <p14:cNvContentPartPr/>
                <p14:nvPr/>
              </p14:nvContentPartPr>
              <p14:xfrm>
                <a:off x="2195745" y="3549975"/>
                <a:ext cx="449280" cy="309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4666B6B-5E0E-B472-0CCE-6F9D67A67C1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189625" y="3543855"/>
                  <a:ext cx="4615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BD25D3F-286F-CB7A-1977-1E0BA7D671F7}"/>
                    </a:ext>
                  </a:extLst>
                </p14:cNvPr>
                <p14:cNvContentPartPr/>
                <p14:nvPr/>
              </p14:nvContentPartPr>
              <p14:xfrm>
                <a:off x="4374105" y="3645015"/>
                <a:ext cx="450720" cy="3398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BD25D3F-286F-CB7A-1977-1E0BA7D671F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367985" y="3638895"/>
                  <a:ext cx="4629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A735848-0F28-5F79-A534-D78D139F0594}"/>
                    </a:ext>
                  </a:extLst>
                </p14:cNvPr>
                <p14:cNvContentPartPr/>
                <p14:nvPr/>
              </p14:nvContentPartPr>
              <p14:xfrm>
                <a:off x="3740865" y="3301215"/>
                <a:ext cx="839160" cy="199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A735848-0F28-5F79-A534-D78D139F059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734745" y="3295095"/>
                  <a:ext cx="8514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282471E-8C60-52F9-15E5-FE37AD589362}"/>
                    </a:ext>
                  </a:extLst>
                </p14:cNvPr>
                <p14:cNvContentPartPr/>
                <p14:nvPr/>
              </p14:nvContentPartPr>
              <p14:xfrm>
                <a:off x="4771905" y="3196095"/>
                <a:ext cx="52920" cy="2239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282471E-8C60-52F9-15E5-FE37AD58936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765785" y="3189975"/>
                  <a:ext cx="651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024761D-6261-151B-35DD-B4693609066C}"/>
                    </a:ext>
                  </a:extLst>
                </p14:cNvPr>
                <p14:cNvContentPartPr/>
                <p14:nvPr/>
              </p14:nvContentPartPr>
              <p14:xfrm>
                <a:off x="4702065" y="3080535"/>
                <a:ext cx="187920" cy="349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024761D-6261-151B-35DD-B4693609066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695945" y="3074415"/>
                  <a:ext cx="200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EC50D28-02B9-AF79-C103-2A9275100729}"/>
                    </a:ext>
                  </a:extLst>
                </p14:cNvPr>
                <p14:cNvContentPartPr/>
                <p14:nvPr/>
              </p14:nvContentPartPr>
              <p14:xfrm>
                <a:off x="4665705" y="3471855"/>
                <a:ext cx="123840" cy="42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EC50D28-02B9-AF79-C103-2A927510072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659585" y="3465735"/>
                  <a:ext cx="13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254D550-6B55-ED69-6BA3-74184DF1267B}"/>
                    </a:ext>
                  </a:extLst>
                </p14:cNvPr>
                <p14:cNvContentPartPr/>
                <p14:nvPr/>
              </p14:nvContentPartPr>
              <p14:xfrm>
                <a:off x="4912305" y="3334335"/>
                <a:ext cx="149760" cy="1432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254D550-6B55-ED69-6BA3-74184DF1267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906185" y="3328215"/>
                  <a:ext cx="1620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B963A0B-A29F-F65C-431E-F4DF487AA2FD}"/>
                    </a:ext>
                  </a:extLst>
                </p14:cNvPr>
                <p14:cNvContentPartPr/>
                <p14:nvPr/>
              </p14:nvContentPartPr>
              <p14:xfrm>
                <a:off x="5105265" y="3177015"/>
                <a:ext cx="223560" cy="3052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B963A0B-A29F-F65C-431E-F4DF487AA2F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099145" y="3170895"/>
                  <a:ext cx="2358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DFDFB11-EB36-A794-8C87-D40A0B4C325E}"/>
                    </a:ext>
                  </a:extLst>
                </p14:cNvPr>
                <p14:cNvContentPartPr/>
                <p14:nvPr/>
              </p14:nvContentPartPr>
              <p14:xfrm>
                <a:off x="5354745" y="3214815"/>
                <a:ext cx="261000" cy="3409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DFDFB11-EB36-A794-8C87-D40A0B4C325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348625" y="3208695"/>
                  <a:ext cx="2732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792DE6A-50B5-4C51-7917-9DA746857AA4}"/>
                    </a:ext>
                  </a:extLst>
                </p14:cNvPr>
                <p14:cNvContentPartPr/>
                <p14:nvPr/>
              </p14:nvContentPartPr>
              <p14:xfrm>
                <a:off x="5542305" y="3353055"/>
                <a:ext cx="110880" cy="770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792DE6A-50B5-4C51-7917-9DA746857AA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536185" y="3346935"/>
                  <a:ext cx="1231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E24A549-0330-719D-7743-609BFC652B9F}"/>
                    </a:ext>
                  </a:extLst>
                </p14:cNvPr>
                <p14:cNvContentPartPr/>
                <p14:nvPr/>
              </p14:nvContentPartPr>
              <p14:xfrm>
                <a:off x="5703225" y="3290415"/>
                <a:ext cx="306720" cy="1314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E24A549-0330-719D-7743-609BFC652B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697105" y="3284295"/>
                  <a:ext cx="3189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28FEB0E-12B4-E12D-1A94-2375A2E70AFD}"/>
                    </a:ext>
                  </a:extLst>
                </p14:cNvPr>
                <p14:cNvContentPartPr/>
                <p14:nvPr/>
              </p14:nvContentPartPr>
              <p14:xfrm>
                <a:off x="6088425" y="3031575"/>
                <a:ext cx="199440" cy="3304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28FEB0E-12B4-E12D-1A94-2375A2E70AF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082305" y="3025455"/>
                  <a:ext cx="2116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A4126AF-81CA-ED31-0C06-57DAF870F410}"/>
                    </a:ext>
                  </a:extLst>
                </p14:cNvPr>
                <p14:cNvContentPartPr/>
                <p14:nvPr/>
              </p14:nvContentPartPr>
              <p14:xfrm>
                <a:off x="6315225" y="3228495"/>
                <a:ext cx="82800" cy="1195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A4126AF-81CA-ED31-0C06-57DAF870F41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309105" y="3222375"/>
                  <a:ext cx="950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B099C0F-C338-0568-AF4F-ED302B2CE903}"/>
                    </a:ext>
                  </a:extLst>
                </p14:cNvPr>
                <p14:cNvContentPartPr/>
                <p14:nvPr/>
              </p14:nvContentPartPr>
              <p14:xfrm>
                <a:off x="6441945" y="3216975"/>
                <a:ext cx="290520" cy="182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B099C0F-C338-0568-AF4F-ED302B2CE90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435825" y="3210855"/>
                  <a:ext cx="3027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67FDA3C-7715-6FC7-ECC6-C5E9EE086E77}"/>
                    </a:ext>
                  </a:extLst>
                </p14:cNvPr>
                <p14:cNvContentPartPr/>
                <p14:nvPr/>
              </p14:nvContentPartPr>
              <p14:xfrm>
                <a:off x="6940185" y="3150015"/>
                <a:ext cx="17640" cy="1465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67FDA3C-7715-6FC7-ECC6-C5E9EE086E7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934065" y="3143895"/>
                  <a:ext cx="29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C50A405-1BD4-03F4-67C5-649A6CB2FAAA}"/>
                    </a:ext>
                  </a:extLst>
                </p14:cNvPr>
                <p14:cNvContentPartPr/>
                <p14:nvPr/>
              </p14:nvContentPartPr>
              <p14:xfrm>
                <a:off x="6774225" y="3202575"/>
                <a:ext cx="231120" cy="352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C50A405-1BD4-03F4-67C5-649A6CB2FAA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768105" y="3196455"/>
                  <a:ext cx="2433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8E1C26B-416D-ED8B-CAE0-59D5446968C0}"/>
                    </a:ext>
                  </a:extLst>
                </p14:cNvPr>
                <p14:cNvContentPartPr/>
                <p14:nvPr/>
              </p14:nvContentPartPr>
              <p14:xfrm>
                <a:off x="5840385" y="3456735"/>
                <a:ext cx="365040" cy="252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8E1C26B-416D-ED8B-CAE0-59D5446968C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834265" y="3450615"/>
                  <a:ext cx="3772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F4139A0-7B22-800C-BED1-4C22401A2EA7}"/>
                    </a:ext>
                  </a:extLst>
                </p14:cNvPr>
                <p14:cNvContentPartPr/>
                <p14:nvPr/>
              </p14:nvContentPartPr>
              <p14:xfrm>
                <a:off x="6285705" y="3553215"/>
                <a:ext cx="51120" cy="1245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F4139A0-7B22-800C-BED1-4C22401A2EA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279585" y="3547095"/>
                  <a:ext cx="633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25C4E9D-DD54-16BB-6AC6-F1D3680A6A94}"/>
                    </a:ext>
                  </a:extLst>
                </p14:cNvPr>
                <p14:cNvContentPartPr/>
                <p14:nvPr/>
              </p14:nvContentPartPr>
              <p14:xfrm>
                <a:off x="6452745" y="3583095"/>
                <a:ext cx="75240" cy="662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25C4E9D-DD54-16BB-6AC6-F1D3680A6A9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446625" y="3576975"/>
                  <a:ext cx="87480" cy="7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6B8EDF4-7C6A-0F94-1623-136593BFDBD7}"/>
                  </a:ext>
                </a:extLst>
              </p14:cNvPr>
              <p14:cNvContentPartPr/>
              <p14:nvPr/>
            </p14:nvContentPartPr>
            <p14:xfrm>
              <a:off x="9357585" y="3942015"/>
              <a:ext cx="24480" cy="75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6B8EDF4-7C6A-0F94-1623-136593BFDBD7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9351465" y="3935895"/>
                <a:ext cx="3672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94C9831-F22C-C896-91E8-C047206086CD}"/>
              </a:ext>
            </a:extLst>
          </p:cNvPr>
          <p:cNvGrpSpPr/>
          <p:nvPr/>
        </p:nvGrpSpPr>
        <p:grpSpPr>
          <a:xfrm>
            <a:off x="10409145" y="3023655"/>
            <a:ext cx="1592640" cy="498960"/>
            <a:chOff x="10409145" y="3023655"/>
            <a:chExt cx="1592640" cy="49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7084D61-C841-2D9D-DF44-18A765189CFB}"/>
                    </a:ext>
                  </a:extLst>
                </p14:cNvPr>
                <p14:cNvContentPartPr/>
                <p14:nvPr/>
              </p14:nvContentPartPr>
              <p14:xfrm>
                <a:off x="10409145" y="3117255"/>
                <a:ext cx="28800" cy="2934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7084D61-C841-2D9D-DF44-18A765189CF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403025" y="3111135"/>
                  <a:ext cx="410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1076CCC-BF6B-D178-BD11-7D29CF30EFCA}"/>
                    </a:ext>
                  </a:extLst>
                </p14:cNvPr>
                <p14:cNvContentPartPr/>
                <p14:nvPr/>
              </p14:nvContentPartPr>
              <p14:xfrm>
                <a:off x="10411305" y="3023655"/>
                <a:ext cx="202320" cy="4179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1076CCC-BF6B-D178-BD11-7D29CF30EFC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405185" y="3017535"/>
                  <a:ext cx="2145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CFF3AD2-67F7-1F10-A3D7-0B13C4F2AE5E}"/>
                    </a:ext>
                  </a:extLst>
                </p14:cNvPr>
                <p14:cNvContentPartPr/>
                <p14:nvPr/>
              </p14:nvContentPartPr>
              <p14:xfrm>
                <a:off x="10667985" y="3117975"/>
                <a:ext cx="354600" cy="4046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CFF3AD2-67F7-1F10-A3D7-0B13C4F2AE5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661865" y="3111855"/>
                  <a:ext cx="36684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54BE991-8456-E524-D3E7-114773E236A8}"/>
                    </a:ext>
                  </a:extLst>
                </p14:cNvPr>
                <p14:cNvContentPartPr/>
                <p14:nvPr/>
              </p14:nvContentPartPr>
              <p14:xfrm>
                <a:off x="11002425" y="3023655"/>
                <a:ext cx="688320" cy="3510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54BE991-8456-E524-D3E7-114773E236A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996305" y="3017535"/>
                  <a:ext cx="7005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59091D1-B6D4-96C9-407F-EE0F4C9AD8CA}"/>
                    </a:ext>
                  </a:extLst>
                </p14:cNvPr>
                <p14:cNvContentPartPr/>
                <p14:nvPr/>
              </p14:nvContentPartPr>
              <p14:xfrm>
                <a:off x="11721345" y="3213735"/>
                <a:ext cx="203760" cy="763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59091D1-B6D4-96C9-407F-EE0F4C9AD8C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715225" y="3207615"/>
                  <a:ext cx="216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B7C0321-4FB9-B764-EF5C-49BC29313A66}"/>
                    </a:ext>
                  </a:extLst>
                </p14:cNvPr>
                <p14:cNvContentPartPr/>
                <p14:nvPr/>
              </p14:nvContentPartPr>
              <p14:xfrm>
                <a:off x="11942025" y="3216975"/>
                <a:ext cx="59760" cy="331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B7C0321-4FB9-B764-EF5C-49BC29313A6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935905" y="3210855"/>
                  <a:ext cx="720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EDABFBC-9A71-ED25-834F-3761DEF954EF}"/>
                    </a:ext>
                  </a:extLst>
                </p14:cNvPr>
                <p14:cNvContentPartPr/>
                <p14:nvPr/>
              </p14:nvContentPartPr>
              <p14:xfrm>
                <a:off x="10769145" y="3291495"/>
                <a:ext cx="88200" cy="914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EDABFBC-9A71-ED25-834F-3761DEF954E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763025" y="3285375"/>
                  <a:ext cx="10044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62CBE19-FC53-B815-F9B8-09A9EB23D794}"/>
              </a:ext>
            </a:extLst>
          </p:cNvPr>
          <p:cNvGrpSpPr/>
          <p:nvPr/>
        </p:nvGrpSpPr>
        <p:grpSpPr>
          <a:xfrm>
            <a:off x="10301505" y="1297095"/>
            <a:ext cx="739080" cy="1417320"/>
            <a:chOff x="10301505" y="1297095"/>
            <a:chExt cx="739080" cy="141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25065F4-DE6D-9C77-AB9E-B6078EAA6D89}"/>
                    </a:ext>
                  </a:extLst>
                </p14:cNvPr>
                <p14:cNvContentPartPr/>
                <p14:nvPr/>
              </p14:nvContentPartPr>
              <p14:xfrm>
                <a:off x="10301505" y="1297095"/>
                <a:ext cx="458280" cy="14173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25065F4-DE6D-9C77-AB9E-B6078EAA6D8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295385" y="1290975"/>
                  <a:ext cx="470520" cy="14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5F081B6-BA20-43E7-C831-95183CC4CB1E}"/>
                    </a:ext>
                  </a:extLst>
                </p14:cNvPr>
                <p14:cNvContentPartPr/>
                <p14:nvPr/>
              </p14:nvContentPartPr>
              <p14:xfrm>
                <a:off x="11029785" y="2263335"/>
                <a:ext cx="10800" cy="115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5F081B6-BA20-43E7-C831-95183CC4CB1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023665" y="2257215"/>
                  <a:ext cx="2304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1616F39-D7E5-DAB9-8E36-B69487B05646}"/>
                  </a:ext>
                </a:extLst>
              </p14:cNvPr>
              <p14:cNvContentPartPr/>
              <p14:nvPr/>
            </p14:nvContentPartPr>
            <p14:xfrm>
              <a:off x="9674025" y="4454655"/>
              <a:ext cx="333000" cy="8064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1616F39-D7E5-DAB9-8E36-B69487B05646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9667905" y="4448535"/>
                <a:ext cx="345240" cy="81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FBDCA30C-936A-9A1B-5628-3882A861A894}"/>
              </a:ext>
            </a:extLst>
          </p:cNvPr>
          <p:cNvGrpSpPr/>
          <p:nvPr/>
        </p:nvGrpSpPr>
        <p:grpSpPr>
          <a:xfrm>
            <a:off x="10193505" y="4138575"/>
            <a:ext cx="1847160" cy="736920"/>
            <a:chOff x="10193505" y="4138575"/>
            <a:chExt cx="1847160" cy="73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2EF87FA-DF4D-8378-8E98-5F8C863DD55E}"/>
                    </a:ext>
                  </a:extLst>
                </p14:cNvPr>
                <p14:cNvContentPartPr/>
                <p14:nvPr/>
              </p14:nvContentPartPr>
              <p14:xfrm>
                <a:off x="10193505" y="4158375"/>
                <a:ext cx="303120" cy="4305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2EF87FA-DF4D-8378-8E98-5F8C863DD55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187385" y="4152255"/>
                  <a:ext cx="3153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537593C-17B9-06C3-B782-B9749AE38F1A}"/>
                    </a:ext>
                  </a:extLst>
                </p14:cNvPr>
                <p14:cNvContentPartPr/>
                <p14:nvPr/>
              </p14:nvContentPartPr>
              <p14:xfrm>
                <a:off x="10573665" y="4374375"/>
                <a:ext cx="203760" cy="1864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537593C-17B9-06C3-B782-B9749AE38F1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567545" y="4367895"/>
                  <a:ext cx="216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5909EA2-609D-9C1C-BF97-2B9BC400D286}"/>
                    </a:ext>
                  </a:extLst>
                </p14:cNvPr>
                <p14:cNvContentPartPr/>
                <p14:nvPr/>
              </p14:nvContentPartPr>
              <p14:xfrm>
                <a:off x="10931505" y="4138575"/>
                <a:ext cx="67680" cy="3574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5909EA2-609D-9C1C-BF97-2B9BC400D28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925385" y="4132455"/>
                  <a:ext cx="799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7B08195-75FC-A55C-2990-7B56819F73CF}"/>
                    </a:ext>
                  </a:extLst>
                </p14:cNvPr>
                <p14:cNvContentPartPr/>
                <p14:nvPr/>
              </p14:nvContentPartPr>
              <p14:xfrm>
                <a:off x="10865265" y="4375455"/>
                <a:ext cx="255600" cy="1299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7B08195-75FC-A55C-2990-7B56819F73C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859145" y="4369335"/>
                  <a:ext cx="2678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ABA0F8A-78CD-D7A5-3D7B-B3799E5BD9B3}"/>
                    </a:ext>
                  </a:extLst>
                </p14:cNvPr>
                <p14:cNvContentPartPr/>
                <p14:nvPr/>
              </p14:nvContentPartPr>
              <p14:xfrm>
                <a:off x="11133825" y="4209495"/>
                <a:ext cx="30240" cy="568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ABA0F8A-78CD-D7A5-3D7B-B3799E5BD9B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127705" y="4203375"/>
                  <a:ext cx="424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B507405-D934-836B-FAC7-AC619625C964}"/>
                    </a:ext>
                  </a:extLst>
                </p14:cNvPr>
                <p14:cNvContentPartPr/>
                <p14:nvPr/>
              </p14:nvContentPartPr>
              <p14:xfrm>
                <a:off x="11152185" y="4380495"/>
                <a:ext cx="167760" cy="1825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B507405-D934-836B-FAC7-AC619625C96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146065" y="4374375"/>
                  <a:ext cx="1800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56E6F8B-EDCF-68DC-BBB8-F6FEB25DB190}"/>
                    </a:ext>
                  </a:extLst>
                </p14:cNvPr>
                <p14:cNvContentPartPr/>
                <p14:nvPr/>
              </p14:nvContentPartPr>
              <p14:xfrm>
                <a:off x="11388345" y="4344495"/>
                <a:ext cx="311400" cy="2012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56E6F8B-EDCF-68DC-BBB8-F6FEB25DB19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382225" y="4338375"/>
                  <a:ext cx="3236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CA792F9-935D-4543-1467-FA0270D7C0D4}"/>
                    </a:ext>
                  </a:extLst>
                </p14:cNvPr>
                <p14:cNvContentPartPr/>
                <p14:nvPr/>
              </p14:nvContentPartPr>
              <p14:xfrm>
                <a:off x="11730345" y="4351695"/>
                <a:ext cx="157680" cy="2606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CA792F9-935D-4543-1467-FA0270D7C0D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724225" y="4345575"/>
                  <a:ext cx="1699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1D53DA3-E915-B90D-0DDC-4CA64FCE50AD}"/>
                    </a:ext>
                  </a:extLst>
                </p14:cNvPr>
                <p14:cNvContentPartPr/>
                <p14:nvPr/>
              </p14:nvContentPartPr>
              <p14:xfrm>
                <a:off x="12026625" y="4446375"/>
                <a:ext cx="14040" cy="86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1D53DA3-E915-B90D-0DDC-4CA64FCE50A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2020505" y="4440255"/>
                  <a:ext cx="262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412C6AD-2BF8-F419-04FA-6521599C8374}"/>
                    </a:ext>
                  </a:extLst>
                </p14:cNvPr>
                <p14:cNvContentPartPr/>
                <p14:nvPr/>
              </p14:nvContentPartPr>
              <p14:xfrm>
                <a:off x="10291065" y="4727895"/>
                <a:ext cx="1747080" cy="1476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412C6AD-2BF8-F419-04FA-6521599C837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284945" y="4721775"/>
                  <a:ext cx="175932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90E9CA5-3492-DD44-1F4E-934B7FF58F1C}"/>
              </a:ext>
            </a:extLst>
          </p:cNvPr>
          <p:cNvGrpSpPr/>
          <p:nvPr/>
        </p:nvGrpSpPr>
        <p:grpSpPr>
          <a:xfrm>
            <a:off x="10434705" y="4872255"/>
            <a:ext cx="929160" cy="402840"/>
            <a:chOff x="10434705" y="4872255"/>
            <a:chExt cx="929160" cy="40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E552123-6458-510A-BABC-A5DB26E67C6A}"/>
                    </a:ext>
                  </a:extLst>
                </p14:cNvPr>
                <p14:cNvContentPartPr/>
                <p14:nvPr/>
              </p14:nvContentPartPr>
              <p14:xfrm>
                <a:off x="10434705" y="4872255"/>
                <a:ext cx="339840" cy="4028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E552123-6458-510A-BABC-A5DB26E67C6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428585" y="4866135"/>
                  <a:ext cx="3520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2FEE0CC-4D67-6410-1648-9BB488A29323}"/>
                    </a:ext>
                  </a:extLst>
                </p14:cNvPr>
                <p14:cNvContentPartPr/>
                <p14:nvPr/>
              </p14:nvContentPartPr>
              <p14:xfrm>
                <a:off x="10790745" y="5045055"/>
                <a:ext cx="405000" cy="554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2FEE0CC-4D67-6410-1648-9BB488A2932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784625" y="5038935"/>
                  <a:ext cx="4172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16ABA70-DC72-5A05-5DEF-5FA0E170CD37}"/>
                    </a:ext>
                  </a:extLst>
                </p14:cNvPr>
                <p14:cNvContentPartPr/>
                <p14:nvPr/>
              </p14:nvContentPartPr>
              <p14:xfrm>
                <a:off x="11330385" y="5078895"/>
                <a:ext cx="33480" cy="126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16ABA70-DC72-5A05-5DEF-5FA0E170CD3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324265" y="5072775"/>
                  <a:ext cx="4572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C857F2B-91E0-8900-FFC4-85137568A3BB}"/>
              </a:ext>
            </a:extLst>
          </p:cNvPr>
          <p:cNvGrpSpPr/>
          <p:nvPr/>
        </p:nvGrpSpPr>
        <p:grpSpPr>
          <a:xfrm>
            <a:off x="10157145" y="5382375"/>
            <a:ext cx="1804320" cy="565200"/>
            <a:chOff x="10157145" y="5382375"/>
            <a:chExt cx="1804320" cy="56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04022F3-09DF-C183-1EB4-28D33DCABBBA}"/>
                    </a:ext>
                  </a:extLst>
                </p14:cNvPr>
                <p14:cNvContentPartPr/>
                <p14:nvPr/>
              </p14:nvContentPartPr>
              <p14:xfrm>
                <a:off x="10157145" y="5382375"/>
                <a:ext cx="948240" cy="604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04022F3-09DF-C183-1EB4-28D33DCABBB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151025" y="5376255"/>
                  <a:ext cx="9604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5EDAB2A-7F35-C1D1-ED39-87B90BDD7E00}"/>
                    </a:ext>
                  </a:extLst>
                </p14:cNvPr>
                <p14:cNvContentPartPr/>
                <p14:nvPr/>
              </p14:nvContentPartPr>
              <p14:xfrm>
                <a:off x="10332465" y="5536455"/>
                <a:ext cx="708840" cy="414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5EDAB2A-7F35-C1D1-ED39-87B90BDD7E0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326345" y="5530335"/>
                  <a:ext cx="721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297512B-CC43-FECC-6917-38FE5E4209C8}"/>
                    </a:ext>
                  </a:extLst>
                </p14:cNvPr>
                <p14:cNvContentPartPr/>
                <p14:nvPr/>
              </p14:nvContentPartPr>
              <p14:xfrm>
                <a:off x="10406985" y="5458335"/>
                <a:ext cx="50760" cy="2566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297512B-CC43-FECC-6917-38FE5E4209C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400865" y="5452215"/>
                  <a:ext cx="630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5AF8867-E207-33A1-6054-1A366B2CADEA}"/>
                    </a:ext>
                  </a:extLst>
                </p14:cNvPr>
                <p14:cNvContentPartPr/>
                <p14:nvPr/>
              </p14:nvContentPartPr>
              <p14:xfrm>
                <a:off x="10463145" y="5402535"/>
                <a:ext cx="243360" cy="3495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5AF8867-E207-33A1-6054-1A366B2CADE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457025" y="5396415"/>
                  <a:ext cx="2556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6EA61DA-E0D6-3209-03B1-898227C6340F}"/>
                    </a:ext>
                  </a:extLst>
                </p14:cNvPr>
                <p14:cNvContentPartPr/>
                <p14:nvPr/>
              </p14:nvContentPartPr>
              <p14:xfrm>
                <a:off x="10787505" y="5540415"/>
                <a:ext cx="366120" cy="3430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6EA61DA-E0D6-3209-03B1-898227C6340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781385" y="5534295"/>
                  <a:ext cx="3783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1F254A4-F002-E56B-46D9-8205A8A9AA55}"/>
                    </a:ext>
                  </a:extLst>
                </p14:cNvPr>
                <p14:cNvContentPartPr/>
                <p14:nvPr/>
              </p14:nvContentPartPr>
              <p14:xfrm>
                <a:off x="11194665" y="5516655"/>
                <a:ext cx="185400" cy="1951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1F254A4-F002-E56B-46D9-8205A8A9AA5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188545" y="5510535"/>
                  <a:ext cx="1976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B34FE09-A374-FC74-875D-BAA1C05F27A4}"/>
                    </a:ext>
                  </a:extLst>
                </p14:cNvPr>
                <p14:cNvContentPartPr/>
                <p14:nvPr/>
              </p14:nvContentPartPr>
              <p14:xfrm>
                <a:off x="11348025" y="5504055"/>
                <a:ext cx="392040" cy="2361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B34FE09-A374-FC74-875D-BAA1C05F27A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341905" y="5497935"/>
                  <a:ext cx="404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B2EDC79-A077-C629-307B-F4174F63A957}"/>
                    </a:ext>
                  </a:extLst>
                </p14:cNvPr>
                <p14:cNvContentPartPr/>
                <p14:nvPr/>
              </p14:nvContentPartPr>
              <p14:xfrm>
                <a:off x="11793345" y="5448255"/>
                <a:ext cx="12960" cy="18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B2EDC79-A077-C629-307B-F4174F63A95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787225" y="5442135"/>
                  <a:ext cx="25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1573E47-9856-C06F-4D75-AE1606DAF3CC}"/>
                    </a:ext>
                  </a:extLst>
                </p14:cNvPr>
                <p14:cNvContentPartPr/>
                <p14:nvPr/>
              </p14:nvContentPartPr>
              <p14:xfrm>
                <a:off x="11765985" y="5477055"/>
                <a:ext cx="79560" cy="1861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1573E47-9856-C06F-4D75-AE1606DAF3C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759865" y="5470935"/>
                  <a:ext cx="91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B39AFE4-8C1B-1BFE-B4F3-9E8DF0BE0FA5}"/>
                    </a:ext>
                  </a:extLst>
                </p14:cNvPr>
                <p14:cNvContentPartPr/>
                <p14:nvPr/>
              </p14:nvContentPartPr>
              <p14:xfrm>
                <a:off x="11801265" y="5542935"/>
                <a:ext cx="95040" cy="1123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B39AFE4-8C1B-1BFE-B4F3-9E8DF0BE0FA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795145" y="5536815"/>
                  <a:ext cx="1072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8885CA2-F051-E60A-E97E-C9993682E204}"/>
                    </a:ext>
                  </a:extLst>
                </p14:cNvPr>
                <p14:cNvContentPartPr/>
                <p14:nvPr/>
              </p14:nvContentPartPr>
              <p14:xfrm>
                <a:off x="11953185" y="5640495"/>
                <a:ext cx="8280" cy="136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8885CA2-F051-E60A-E97E-C9993682E20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947065" y="5634375"/>
                  <a:ext cx="205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4DBD6C9-8486-3A37-E750-2CAF80054D02}"/>
                    </a:ext>
                  </a:extLst>
                </p14:cNvPr>
                <p14:cNvContentPartPr/>
                <p14:nvPr/>
              </p14:nvContentPartPr>
              <p14:xfrm>
                <a:off x="10211505" y="5892495"/>
                <a:ext cx="1500120" cy="550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4DBD6C9-8486-3A37-E750-2CAF80054D0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205385" y="5886375"/>
                  <a:ext cx="15123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AA37378-1099-9D77-6649-E68C30A10518}"/>
                    </a:ext>
                  </a:extLst>
                </p14:cNvPr>
                <p14:cNvContentPartPr/>
                <p14:nvPr/>
              </p14:nvContentPartPr>
              <p14:xfrm>
                <a:off x="11802345" y="5904015"/>
                <a:ext cx="12960" cy="180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AA37378-1099-9D77-6649-E68C30A1051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796225" y="5897895"/>
                  <a:ext cx="25200" cy="3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728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3B7D256-85CB-DC07-079F-A44DA29176FE}"/>
              </a:ext>
            </a:extLst>
          </p:cNvPr>
          <p:cNvGrpSpPr/>
          <p:nvPr/>
        </p:nvGrpSpPr>
        <p:grpSpPr>
          <a:xfrm>
            <a:off x="403305" y="280095"/>
            <a:ext cx="3416760" cy="999360"/>
            <a:chOff x="403305" y="280095"/>
            <a:chExt cx="3416760" cy="99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41A1B46-35B0-338B-B87D-448F2CB73990}"/>
                    </a:ext>
                  </a:extLst>
                </p14:cNvPr>
                <p14:cNvContentPartPr/>
                <p14:nvPr/>
              </p14:nvContentPartPr>
              <p14:xfrm>
                <a:off x="702465" y="504375"/>
                <a:ext cx="73800" cy="541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41A1B46-35B0-338B-B87D-448F2CB739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6345" y="498255"/>
                  <a:ext cx="8604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8AF55CE-6887-5C50-BCCB-04EC4E27AD70}"/>
                    </a:ext>
                  </a:extLst>
                </p14:cNvPr>
                <p14:cNvContentPartPr/>
                <p14:nvPr/>
              </p14:nvContentPartPr>
              <p14:xfrm>
                <a:off x="463785" y="280095"/>
                <a:ext cx="536400" cy="113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8AF55CE-6887-5C50-BCCB-04EC4E27AD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7665" y="273975"/>
                  <a:ext cx="5486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27079A5-EC2C-03C0-C98C-854A162F1ABD}"/>
                    </a:ext>
                  </a:extLst>
                </p14:cNvPr>
                <p14:cNvContentPartPr/>
                <p14:nvPr/>
              </p14:nvContentPartPr>
              <p14:xfrm>
                <a:off x="403305" y="1095855"/>
                <a:ext cx="448560" cy="183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27079A5-EC2C-03C0-C98C-854A162F1A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7185" y="1089735"/>
                  <a:ext cx="4608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4128A1A-D6D5-E3B8-3B0E-42667C42DA7F}"/>
                    </a:ext>
                  </a:extLst>
                </p14:cNvPr>
                <p14:cNvContentPartPr/>
                <p14:nvPr/>
              </p14:nvContentPartPr>
              <p14:xfrm>
                <a:off x="1115385" y="917655"/>
                <a:ext cx="405000" cy="259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4128A1A-D6D5-E3B8-3B0E-42667C42DA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09265" y="911535"/>
                  <a:ext cx="4172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CD79753-66B6-22F9-FF0C-700CC53507C2}"/>
                    </a:ext>
                  </a:extLst>
                </p14:cNvPr>
                <p14:cNvContentPartPr/>
                <p14:nvPr/>
              </p14:nvContentPartPr>
              <p14:xfrm>
                <a:off x="1626225" y="514455"/>
                <a:ext cx="694080" cy="698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CD79753-66B6-22F9-FF0C-700CC53507C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20105" y="508335"/>
                  <a:ext cx="706320" cy="7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1DA170-E0B4-F851-E737-A7A9358678F5}"/>
                    </a:ext>
                  </a:extLst>
                </p14:cNvPr>
                <p14:cNvContentPartPr/>
                <p14:nvPr/>
              </p14:nvContentPartPr>
              <p14:xfrm>
                <a:off x="2317785" y="725775"/>
                <a:ext cx="847800" cy="309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1DA170-E0B4-F851-E737-A7A9358678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11665" y="719655"/>
                  <a:ext cx="8600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35308E0-214B-86B9-3842-B7E18EF61541}"/>
                    </a:ext>
                  </a:extLst>
                </p14:cNvPr>
                <p14:cNvContentPartPr/>
                <p14:nvPr/>
              </p14:nvContentPartPr>
              <p14:xfrm>
                <a:off x="3347745" y="936735"/>
                <a:ext cx="225360" cy="99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35308E0-214B-86B9-3842-B7E18EF615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1625" y="930615"/>
                  <a:ext cx="2376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A5BE062-565A-19F7-97BB-B62C3A75FF50}"/>
                    </a:ext>
                  </a:extLst>
                </p14:cNvPr>
                <p14:cNvContentPartPr/>
                <p14:nvPr/>
              </p14:nvContentPartPr>
              <p14:xfrm>
                <a:off x="3688305" y="939255"/>
                <a:ext cx="131760" cy="11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A5BE062-565A-19F7-97BB-B62C3A75FF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82185" y="933135"/>
                  <a:ext cx="14400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5DC230-E0E4-74A2-C82C-273CB25524B1}"/>
              </a:ext>
            </a:extLst>
          </p:cNvPr>
          <p:cNvGrpSpPr/>
          <p:nvPr/>
        </p:nvGrpSpPr>
        <p:grpSpPr>
          <a:xfrm>
            <a:off x="4517025" y="504735"/>
            <a:ext cx="1189080" cy="452160"/>
            <a:chOff x="4517025" y="504735"/>
            <a:chExt cx="1189080" cy="45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5D30E71-BA66-BFD8-B5C7-887A24A14E74}"/>
                    </a:ext>
                  </a:extLst>
                </p14:cNvPr>
                <p14:cNvContentPartPr/>
                <p14:nvPr/>
              </p14:nvContentPartPr>
              <p14:xfrm>
                <a:off x="4517025" y="504735"/>
                <a:ext cx="746640" cy="452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5D30E71-BA66-BFD8-B5C7-887A24A14E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10905" y="498615"/>
                  <a:ext cx="7588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5FBE57F-BEED-598F-C6B5-48E63BB3754E}"/>
                    </a:ext>
                  </a:extLst>
                </p14:cNvPr>
                <p14:cNvContentPartPr/>
                <p14:nvPr/>
              </p14:nvContentPartPr>
              <p14:xfrm>
                <a:off x="5334225" y="874095"/>
                <a:ext cx="371880" cy="27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5FBE57F-BEED-598F-C6B5-48E63BB375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28105" y="867975"/>
                  <a:ext cx="38412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411942-9998-5568-246D-98273CF62BD1}"/>
              </a:ext>
            </a:extLst>
          </p:cNvPr>
          <p:cNvGrpSpPr/>
          <p:nvPr/>
        </p:nvGrpSpPr>
        <p:grpSpPr>
          <a:xfrm>
            <a:off x="6848745" y="341655"/>
            <a:ext cx="3858840" cy="1312920"/>
            <a:chOff x="6848745" y="341655"/>
            <a:chExt cx="3858840" cy="131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5BEEA1-7F5B-CBF9-7EB2-35786C5D67D4}"/>
                    </a:ext>
                  </a:extLst>
                </p14:cNvPr>
                <p14:cNvContentPartPr/>
                <p14:nvPr/>
              </p14:nvContentPartPr>
              <p14:xfrm>
                <a:off x="7053225" y="449295"/>
                <a:ext cx="50040" cy="557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5BEEA1-7F5B-CBF9-7EB2-35786C5D67D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47105" y="443175"/>
                  <a:ext cx="6228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F4CBFBD-C473-FB17-29F9-CC23A188FCB6}"/>
                    </a:ext>
                  </a:extLst>
                </p14:cNvPr>
                <p14:cNvContentPartPr/>
                <p14:nvPr/>
              </p14:nvContentPartPr>
              <p14:xfrm>
                <a:off x="6945945" y="341655"/>
                <a:ext cx="444600" cy="123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F4CBFBD-C473-FB17-29F9-CC23A188FCB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39825" y="335535"/>
                  <a:ext cx="456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1920F1F-0DD4-0DFA-E2AF-108C0B59267F}"/>
                    </a:ext>
                  </a:extLst>
                </p14:cNvPr>
                <p14:cNvContentPartPr/>
                <p14:nvPr/>
              </p14:nvContentPartPr>
              <p14:xfrm>
                <a:off x="6848745" y="990735"/>
                <a:ext cx="330840" cy="123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1920F1F-0DD4-0DFA-E2AF-108C0B59267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42625" y="984615"/>
                  <a:ext cx="343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FBA09F-B4A9-B3FD-47C4-03CC38773A3A}"/>
                    </a:ext>
                  </a:extLst>
                </p14:cNvPr>
                <p14:cNvContentPartPr/>
                <p14:nvPr/>
              </p14:nvContentPartPr>
              <p14:xfrm>
                <a:off x="7490625" y="745935"/>
                <a:ext cx="288000" cy="331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FBA09F-B4A9-B3FD-47C4-03CC38773A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84505" y="739815"/>
                  <a:ext cx="3002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C2EB14B-E158-12F6-F2A9-07CD11E8C880}"/>
                    </a:ext>
                  </a:extLst>
                </p14:cNvPr>
                <p14:cNvContentPartPr/>
                <p14:nvPr/>
              </p14:nvContentPartPr>
              <p14:xfrm>
                <a:off x="7910025" y="497175"/>
                <a:ext cx="132120" cy="768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C2EB14B-E158-12F6-F2A9-07CD11E8C88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03905" y="491055"/>
                  <a:ext cx="144360" cy="7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E7119BE-6FB3-1FE8-3FA2-EB9EFE9AFEE2}"/>
                    </a:ext>
                  </a:extLst>
                </p14:cNvPr>
                <p14:cNvContentPartPr/>
                <p14:nvPr/>
              </p14:nvContentPartPr>
              <p14:xfrm>
                <a:off x="8064105" y="761775"/>
                <a:ext cx="595440" cy="327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E7119BE-6FB3-1FE8-3FA2-EB9EFE9AFE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57985" y="755655"/>
                  <a:ext cx="6076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E911EF0-8A48-1891-378F-50AC8B7BA0B2}"/>
                    </a:ext>
                  </a:extLst>
                </p14:cNvPr>
                <p14:cNvContentPartPr/>
                <p14:nvPr/>
              </p14:nvContentPartPr>
              <p14:xfrm>
                <a:off x="8520945" y="894255"/>
                <a:ext cx="246240" cy="47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E911EF0-8A48-1891-378F-50AC8B7BA0B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14825" y="888135"/>
                  <a:ext cx="258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B1D6353-E1B4-FFA6-9100-45DDF72BDC0C}"/>
                    </a:ext>
                  </a:extLst>
                </p14:cNvPr>
                <p14:cNvContentPartPr/>
                <p14:nvPr/>
              </p14:nvContentPartPr>
              <p14:xfrm>
                <a:off x="9168945" y="585375"/>
                <a:ext cx="1142280" cy="1069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B1D6353-E1B4-FFA6-9100-45DDF72BDC0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62825" y="579255"/>
                  <a:ext cx="1154520" cy="10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E689071-21A9-69AF-F89E-4477EFDE3B6E}"/>
                    </a:ext>
                  </a:extLst>
                </p14:cNvPr>
                <p14:cNvContentPartPr/>
                <p14:nvPr/>
              </p14:nvContentPartPr>
              <p14:xfrm>
                <a:off x="10289265" y="1205655"/>
                <a:ext cx="418320" cy="83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E689071-21A9-69AF-F89E-4477EFDE3B6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83145" y="1199535"/>
                  <a:ext cx="43056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051BF06-4972-87DB-5212-743806F352F6}"/>
              </a:ext>
            </a:extLst>
          </p:cNvPr>
          <p:cNvGrpSpPr/>
          <p:nvPr/>
        </p:nvGrpSpPr>
        <p:grpSpPr>
          <a:xfrm>
            <a:off x="7063665" y="1472055"/>
            <a:ext cx="2679480" cy="763920"/>
            <a:chOff x="7063665" y="1472055"/>
            <a:chExt cx="2679480" cy="76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86D599-621D-1F6A-9DC0-40FB1071CFEB}"/>
                    </a:ext>
                  </a:extLst>
                </p14:cNvPr>
                <p14:cNvContentPartPr/>
                <p14:nvPr/>
              </p14:nvContentPartPr>
              <p14:xfrm>
                <a:off x="7063665" y="1472055"/>
                <a:ext cx="267840" cy="656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86D599-621D-1F6A-9DC0-40FB1071CF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57545" y="1465935"/>
                  <a:ext cx="28008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1C6F7FA-0F2C-A2C4-67EB-0A9BA9E38E3E}"/>
                    </a:ext>
                  </a:extLst>
                </p14:cNvPr>
                <p14:cNvContentPartPr/>
                <p14:nvPr/>
              </p14:nvContentPartPr>
              <p14:xfrm>
                <a:off x="7602225" y="1724055"/>
                <a:ext cx="611640" cy="368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1C6F7FA-0F2C-A2C4-67EB-0A9BA9E38E3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96105" y="1717935"/>
                  <a:ext cx="6238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1C0A49B-298B-F3EF-684C-048B9AAAFF69}"/>
                    </a:ext>
                  </a:extLst>
                </p14:cNvPr>
                <p14:cNvContentPartPr/>
                <p14:nvPr/>
              </p14:nvContentPartPr>
              <p14:xfrm>
                <a:off x="8072385" y="1695615"/>
                <a:ext cx="575640" cy="540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1C0A49B-298B-F3EF-684C-048B9AAAFF6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66265" y="1689495"/>
                  <a:ext cx="58788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C0D03DC-2BBE-0868-22F6-432C71405ECA}"/>
                    </a:ext>
                  </a:extLst>
                </p14:cNvPr>
                <p14:cNvContentPartPr/>
                <p14:nvPr/>
              </p14:nvContentPartPr>
              <p14:xfrm>
                <a:off x="8616705" y="1842855"/>
                <a:ext cx="158040" cy="203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C0D03DC-2BBE-0868-22F6-432C71405EC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10585" y="1836735"/>
                  <a:ext cx="1702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200C09E-A9D1-7EE6-DE05-07EC8A5C3D1C}"/>
                    </a:ext>
                  </a:extLst>
                </p14:cNvPr>
                <p14:cNvContentPartPr/>
                <p14:nvPr/>
              </p14:nvContentPartPr>
              <p14:xfrm>
                <a:off x="8862585" y="1764375"/>
                <a:ext cx="510480" cy="323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200C09E-A9D1-7EE6-DE05-07EC8A5C3D1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56465" y="1758255"/>
                  <a:ext cx="5227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769ED0F-70F5-9E07-E03C-74D94E4BAF3D}"/>
                    </a:ext>
                  </a:extLst>
                </p14:cNvPr>
                <p14:cNvContentPartPr/>
                <p14:nvPr/>
              </p14:nvContentPartPr>
              <p14:xfrm>
                <a:off x="9193065" y="1877415"/>
                <a:ext cx="318240" cy="21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769ED0F-70F5-9E07-E03C-74D94E4BAF3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186945" y="1871295"/>
                  <a:ext cx="330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2E2D485-3FD1-8805-F626-AE62A05DCE96}"/>
                    </a:ext>
                  </a:extLst>
                </p14:cNvPr>
                <p14:cNvContentPartPr/>
                <p14:nvPr/>
              </p14:nvContentPartPr>
              <p14:xfrm>
                <a:off x="9709665" y="1911615"/>
                <a:ext cx="33480" cy="43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2E2D485-3FD1-8805-F626-AE62A05DCE9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03545" y="1905495"/>
                  <a:ext cx="4572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FA00298-700F-1AC7-A77D-6512DEA7D7A3}"/>
              </a:ext>
            </a:extLst>
          </p:cNvPr>
          <p:cNvGrpSpPr/>
          <p:nvPr/>
        </p:nvGrpSpPr>
        <p:grpSpPr>
          <a:xfrm>
            <a:off x="10169385" y="1517055"/>
            <a:ext cx="1783080" cy="1045800"/>
            <a:chOff x="10169385" y="1517055"/>
            <a:chExt cx="1783080" cy="104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540A5FE-ABE5-0569-4936-B193E7F1646D}"/>
                    </a:ext>
                  </a:extLst>
                </p14:cNvPr>
                <p14:cNvContentPartPr/>
                <p14:nvPr/>
              </p14:nvContentPartPr>
              <p14:xfrm>
                <a:off x="10169385" y="1517055"/>
                <a:ext cx="338400" cy="1045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540A5FE-ABE5-0569-4936-B193E7F1646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63265" y="1510935"/>
                  <a:ext cx="350640" cy="10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7939FC4-688B-2F33-FE34-1F2615EF4FB0}"/>
                    </a:ext>
                  </a:extLst>
                </p14:cNvPr>
                <p14:cNvContentPartPr/>
                <p14:nvPr/>
              </p14:nvContentPartPr>
              <p14:xfrm>
                <a:off x="10682385" y="1909455"/>
                <a:ext cx="418680" cy="265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7939FC4-688B-2F33-FE34-1F2615EF4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76265" y="1903335"/>
                  <a:ext cx="4309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58A84B1-A225-4AA5-F6B0-F94A93BAA979}"/>
                    </a:ext>
                  </a:extLst>
                </p14:cNvPr>
                <p14:cNvContentPartPr/>
                <p14:nvPr/>
              </p14:nvContentPartPr>
              <p14:xfrm>
                <a:off x="11241105" y="1846455"/>
                <a:ext cx="369360" cy="213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58A84B1-A225-4AA5-F6B0-F94A93BAA97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234985" y="1840335"/>
                  <a:ext cx="3816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FD61B88-D576-097C-C06C-9FC4D297F4E8}"/>
                    </a:ext>
                  </a:extLst>
                </p14:cNvPr>
                <p14:cNvContentPartPr/>
                <p14:nvPr/>
              </p14:nvContentPartPr>
              <p14:xfrm>
                <a:off x="11630625" y="1923855"/>
                <a:ext cx="163080" cy="239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FD61B88-D576-097C-C06C-9FC4D297F4E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624505" y="1917735"/>
                  <a:ext cx="175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BAD3A88-D7F3-C42A-0777-F4AB37BD8C27}"/>
                    </a:ext>
                  </a:extLst>
                </p14:cNvPr>
                <p14:cNvContentPartPr/>
                <p14:nvPr/>
              </p14:nvContentPartPr>
              <p14:xfrm>
                <a:off x="11879745" y="1959855"/>
                <a:ext cx="72720" cy="129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BAD3A88-D7F3-C42A-0777-F4AB37BD8C2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873625" y="1953735"/>
                  <a:ext cx="84960" cy="14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0912BEB-7B26-AD58-AFCD-BF9DA220EF6F}"/>
                  </a:ext>
                </a:extLst>
              </p14:cNvPr>
              <p14:cNvContentPartPr/>
              <p14:nvPr/>
            </p14:nvContentPartPr>
            <p14:xfrm>
              <a:off x="2311305" y="1271895"/>
              <a:ext cx="2745360" cy="34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0912BEB-7B26-AD58-AFCD-BF9DA220EF6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05185" y="1265775"/>
                <a:ext cx="27576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8B01E0C-8DE5-6874-282F-363509C600C4}"/>
                  </a:ext>
                </a:extLst>
              </p14:cNvPr>
              <p14:cNvContentPartPr/>
              <p14:nvPr/>
            </p14:nvContentPartPr>
            <p14:xfrm>
              <a:off x="1420665" y="2603895"/>
              <a:ext cx="3112920" cy="171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8B01E0C-8DE5-6874-282F-363509C600C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414545" y="2597775"/>
                <a:ext cx="31251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822D242-A2D7-8DCF-5A32-8BC7933239AA}"/>
                  </a:ext>
                </a:extLst>
              </p14:cNvPr>
              <p14:cNvContentPartPr/>
              <p14:nvPr/>
            </p14:nvContentPartPr>
            <p14:xfrm>
              <a:off x="7832625" y="3328935"/>
              <a:ext cx="510120" cy="237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822D242-A2D7-8DCF-5A32-8BC7933239A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26505" y="3322815"/>
                <a:ext cx="522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B564F65-52F0-1C7A-3755-F86021EB03A8}"/>
                  </a:ext>
                </a:extLst>
              </p14:cNvPr>
              <p14:cNvContentPartPr/>
              <p14:nvPr/>
            </p14:nvContentPartPr>
            <p14:xfrm>
              <a:off x="6062505" y="2185215"/>
              <a:ext cx="501840" cy="25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B564F65-52F0-1C7A-3755-F86021EB03A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056385" y="2179095"/>
                <a:ext cx="5140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E17B9CF-044A-11E1-775D-9DB2CBFAA4D1}"/>
                  </a:ext>
                </a:extLst>
              </p14:cNvPr>
              <p14:cNvContentPartPr/>
              <p14:nvPr/>
            </p14:nvContentPartPr>
            <p14:xfrm>
              <a:off x="787065" y="1716135"/>
              <a:ext cx="23400" cy="445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E17B9CF-044A-11E1-775D-9DB2CBFAA4D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80945" y="1710015"/>
                <a:ext cx="3564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3B30DAA-9438-58B3-1D8B-B04671218171}"/>
                  </a:ext>
                </a:extLst>
              </p14:cNvPr>
              <p14:cNvContentPartPr/>
              <p14:nvPr/>
            </p14:nvContentPartPr>
            <p14:xfrm>
              <a:off x="790305" y="1611735"/>
              <a:ext cx="329400" cy="560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3B30DAA-9438-58B3-1D8B-B0467121817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84185" y="1605615"/>
                <a:ext cx="34164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34BA2E0-43CF-0FB5-C695-85C8E9EFB5E9}"/>
                  </a:ext>
                </a:extLst>
              </p14:cNvPr>
              <p14:cNvContentPartPr/>
              <p14:nvPr/>
            </p14:nvContentPartPr>
            <p14:xfrm>
              <a:off x="1143825" y="1828815"/>
              <a:ext cx="617400" cy="592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34BA2E0-43CF-0FB5-C695-85C8E9EFB5E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37705" y="1822695"/>
                <a:ext cx="62964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81763E2-EDCA-C3BE-0428-7ADBA0A952A9}"/>
                  </a:ext>
                </a:extLst>
              </p14:cNvPr>
              <p14:cNvContentPartPr/>
              <p14:nvPr/>
            </p14:nvContentPartPr>
            <p14:xfrm>
              <a:off x="1804785" y="1967775"/>
              <a:ext cx="827640" cy="280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81763E2-EDCA-C3BE-0428-7ADBA0A952A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798665" y="1961655"/>
                <a:ext cx="8398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2E962F2-2544-2A7F-8A2D-764ADBC8DD12}"/>
                  </a:ext>
                </a:extLst>
              </p14:cNvPr>
              <p14:cNvContentPartPr/>
              <p14:nvPr/>
            </p14:nvContentPartPr>
            <p14:xfrm>
              <a:off x="4595865" y="1576455"/>
              <a:ext cx="647280" cy="456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2E962F2-2544-2A7F-8A2D-764ADBC8DD1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589745" y="1570335"/>
                <a:ext cx="65952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1556419-FF3F-529E-0401-957040D5D5BD}"/>
                  </a:ext>
                </a:extLst>
              </p14:cNvPr>
              <p14:cNvContentPartPr/>
              <p14:nvPr/>
            </p14:nvContentPartPr>
            <p14:xfrm>
              <a:off x="2301945" y="1901895"/>
              <a:ext cx="902160" cy="316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1556419-FF3F-529E-0401-957040D5D5B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295825" y="1895775"/>
                <a:ext cx="9144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16F142A-E4B8-4780-C787-87274E6DEECE}"/>
                  </a:ext>
                </a:extLst>
              </p14:cNvPr>
              <p14:cNvContentPartPr/>
              <p14:nvPr/>
            </p14:nvContentPartPr>
            <p14:xfrm>
              <a:off x="3233985" y="1756815"/>
              <a:ext cx="882000" cy="395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16F142A-E4B8-4780-C787-87274E6DEEC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227865" y="1750695"/>
                <a:ext cx="89424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0CA6319-B3E7-F99B-51DE-B123EAF43BA1}"/>
                  </a:ext>
                </a:extLst>
              </p14:cNvPr>
              <p14:cNvContentPartPr/>
              <p14:nvPr/>
            </p14:nvContentPartPr>
            <p14:xfrm>
              <a:off x="4123905" y="1887855"/>
              <a:ext cx="167400" cy="86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0CA6319-B3E7-F99B-51DE-B123EAF43BA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17785" y="1881735"/>
                <a:ext cx="1796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65E9B4E-BBFA-928F-540D-E7384E19CA5A}"/>
                  </a:ext>
                </a:extLst>
              </p14:cNvPr>
              <p14:cNvContentPartPr/>
              <p14:nvPr/>
            </p14:nvContentPartPr>
            <p14:xfrm>
              <a:off x="5458785" y="2882175"/>
              <a:ext cx="286200" cy="4791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65E9B4E-BBFA-928F-540D-E7384E19CA5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452665" y="2876055"/>
                <a:ext cx="29844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5E60BE1-5C42-8006-9512-05A65F01B8FD}"/>
                  </a:ext>
                </a:extLst>
              </p14:cNvPr>
              <p14:cNvContentPartPr/>
              <p14:nvPr/>
            </p14:nvContentPartPr>
            <p14:xfrm>
              <a:off x="-48135" y="2118255"/>
              <a:ext cx="1071360" cy="25340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5E60BE1-5C42-8006-9512-05A65F01B8F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-54255" y="2112135"/>
                <a:ext cx="1083600" cy="25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18D1BE8-5F75-0191-FFA7-AA955418AFB2}"/>
                  </a:ext>
                </a:extLst>
              </p14:cNvPr>
              <p14:cNvContentPartPr/>
              <p14:nvPr/>
            </p14:nvContentPartPr>
            <p14:xfrm>
              <a:off x="849345" y="4092495"/>
              <a:ext cx="272520" cy="7894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18D1BE8-5F75-0191-FFA7-AA955418AFB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43225" y="4086375"/>
                <a:ext cx="284760" cy="80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A4EA618-107C-3F13-6EF4-42FCEED9C151}"/>
                  </a:ext>
                </a:extLst>
              </p14:cNvPr>
              <p14:cNvContentPartPr/>
              <p14:nvPr/>
            </p14:nvContentPartPr>
            <p14:xfrm>
              <a:off x="1454865" y="4790895"/>
              <a:ext cx="11880" cy="147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A4EA618-107C-3F13-6EF4-42FCEED9C15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448745" y="4784775"/>
                <a:ext cx="2412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1F49AF9F-8318-2A86-F822-D96B0967DD69}"/>
              </a:ext>
            </a:extLst>
          </p:cNvPr>
          <p:cNvGrpSpPr/>
          <p:nvPr/>
        </p:nvGrpSpPr>
        <p:grpSpPr>
          <a:xfrm>
            <a:off x="995505" y="2430375"/>
            <a:ext cx="3839760" cy="1176120"/>
            <a:chOff x="995505" y="2430375"/>
            <a:chExt cx="3839760" cy="11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821515E-C8A6-56C1-6293-80A162B2647D}"/>
                    </a:ext>
                  </a:extLst>
                </p14:cNvPr>
                <p14:cNvContentPartPr/>
                <p14:nvPr/>
              </p14:nvContentPartPr>
              <p14:xfrm>
                <a:off x="995505" y="2430375"/>
                <a:ext cx="464400" cy="709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821515E-C8A6-56C1-6293-80A162B2647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89385" y="2424255"/>
                  <a:ext cx="476640" cy="72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0D53ADE-8002-2555-D304-342ABD26F87E}"/>
                    </a:ext>
                  </a:extLst>
                </p14:cNvPr>
                <p14:cNvContentPartPr/>
                <p14:nvPr/>
              </p14:nvContentPartPr>
              <p14:xfrm>
                <a:off x="1297185" y="2828175"/>
                <a:ext cx="269640" cy="412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0D53ADE-8002-2555-D304-342ABD26F87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91065" y="2822055"/>
                  <a:ext cx="28188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DB0B8C3-ACB7-A83E-2FC1-145F2D97EC2C}"/>
                    </a:ext>
                  </a:extLst>
                </p14:cNvPr>
                <p14:cNvContentPartPr/>
                <p14:nvPr/>
              </p14:nvContentPartPr>
              <p14:xfrm>
                <a:off x="1596705" y="3172695"/>
                <a:ext cx="61920" cy="7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DB0B8C3-ACB7-A83E-2FC1-145F2D97EC2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590585" y="3166575"/>
                  <a:ext cx="741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844F32E-E158-62ED-DD7E-623A7C96669D}"/>
                    </a:ext>
                  </a:extLst>
                </p14:cNvPr>
                <p14:cNvContentPartPr/>
                <p14:nvPr/>
              </p14:nvContentPartPr>
              <p14:xfrm>
                <a:off x="2202225" y="2872095"/>
                <a:ext cx="384840" cy="325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844F32E-E158-62ED-DD7E-623A7C96669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196105" y="2865975"/>
                  <a:ext cx="3970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ABE992B-853D-95F3-A291-F6B2210CE9EE}"/>
                    </a:ext>
                  </a:extLst>
                </p14:cNvPr>
                <p14:cNvContentPartPr/>
                <p14:nvPr/>
              </p14:nvContentPartPr>
              <p14:xfrm>
                <a:off x="2652585" y="3026895"/>
                <a:ext cx="713880" cy="156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ABE992B-853D-95F3-A291-F6B2210CE9E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46465" y="3020775"/>
                  <a:ext cx="726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4ECFEBA-8877-9286-7580-1566EF0E7B3F}"/>
                    </a:ext>
                  </a:extLst>
                </p14:cNvPr>
                <p14:cNvContentPartPr/>
                <p14:nvPr/>
              </p14:nvContentPartPr>
              <p14:xfrm>
                <a:off x="3429825" y="2942295"/>
                <a:ext cx="59760" cy="37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4ECFEBA-8877-9286-7580-1566EF0E7B3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23705" y="2936175"/>
                  <a:ext cx="72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815475C-D922-DC55-509D-F340AC00EC4F}"/>
                    </a:ext>
                  </a:extLst>
                </p14:cNvPr>
                <p14:cNvContentPartPr/>
                <p14:nvPr/>
              </p14:nvContentPartPr>
              <p14:xfrm>
                <a:off x="3532785" y="3111495"/>
                <a:ext cx="498600" cy="109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815475C-D922-DC55-509D-F340AC00EC4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26665" y="3105375"/>
                  <a:ext cx="5108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C8D89A5-3356-8770-0232-DF2AFEE58275}"/>
                    </a:ext>
                  </a:extLst>
                </p14:cNvPr>
                <p14:cNvContentPartPr/>
                <p14:nvPr/>
              </p14:nvContentPartPr>
              <p14:xfrm>
                <a:off x="4746705" y="2836455"/>
                <a:ext cx="88560" cy="440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C8D89A5-3356-8770-0232-DF2AFEE5827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740585" y="2830335"/>
                  <a:ext cx="1008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9150644-9448-80A5-2301-5E15EBE86BCA}"/>
                    </a:ext>
                  </a:extLst>
                </p14:cNvPr>
                <p14:cNvContentPartPr/>
                <p14:nvPr/>
              </p14:nvContentPartPr>
              <p14:xfrm>
                <a:off x="2515785" y="3457455"/>
                <a:ext cx="1812960" cy="149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9150644-9448-80A5-2301-5E15EBE86BC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09665" y="3451335"/>
                  <a:ext cx="18252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FBCBD5C-9B24-1457-9247-0EC9EDFA728E}"/>
                    </a:ext>
                  </a:extLst>
                </p14:cNvPr>
                <p14:cNvContentPartPr/>
                <p14:nvPr/>
              </p14:nvContentPartPr>
              <p14:xfrm>
                <a:off x="3291585" y="3451335"/>
                <a:ext cx="63360" cy="54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FBCBD5C-9B24-1457-9247-0EC9EDFA728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85465" y="3445215"/>
                  <a:ext cx="75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121F421-0F61-FA49-490C-F4311C88CE9D}"/>
                    </a:ext>
                  </a:extLst>
                </p14:cNvPr>
                <p14:cNvContentPartPr/>
                <p14:nvPr/>
              </p14:nvContentPartPr>
              <p14:xfrm>
                <a:off x="4119225" y="3318855"/>
                <a:ext cx="281520" cy="4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121F421-0F61-FA49-490C-F4311C88CE9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13105" y="3312735"/>
                  <a:ext cx="293760" cy="1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D2F119C-D44A-E4F5-26D4-D3DA0A24EBF6}"/>
              </a:ext>
            </a:extLst>
          </p:cNvPr>
          <p:cNvGrpSpPr/>
          <p:nvPr/>
        </p:nvGrpSpPr>
        <p:grpSpPr>
          <a:xfrm>
            <a:off x="9175785" y="2682375"/>
            <a:ext cx="2419200" cy="1146240"/>
            <a:chOff x="9175785" y="2682375"/>
            <a:chExt cx="2419200" cy="11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2C307A-E3B2-B81B-3C2E-04A4FF186048}"/>
                    </a:ext>
                  </a:extLst>
                </p14:cNvPr>
                <p14:cNvContentPartPr/>
                <p14:nvPr/>
              </p14:nvContentPartPr>
              <p14:xfrm>
                <a:off x="9175785" y="2682375"/>
                <a:ext cx="402480" cy="675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2C307A-E3B2-B81B-3C2E-04A4FF18604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169665" y="2676255"/>
                  <a:ext cx="41472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C3F10A-55C0-05EF-535D-7889F1620564}"/>
                    </a:ext>
                  </a:extLst>
                </p14:cNvPr>
                <p14:cNvContentPartPr/>
                <p14:nvPr/>
              </p14:nvContentPartPr>
              <p14:xfrm>
                <a:off x="9707145" y="3075135"/>
                <a:ext cx="650880" cy="753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C3F10A-55C0-05EF-535D-7889F162056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701025" y="3069015"/>
                  <a:ext cx="6631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4A8C1C5-C953-0502-6B5B-79FA51BE6839}"/>
                    </a:ext>
                  </a:extLst>
                </p14:cNvPr>
                <p14:cNvContentPartPr/>
                <p14:nvPr/>
              </p14:nvContentPartPr>
              <p14:xfrm>
                <a:off x="10422825" y="3042015"/>
                <a:ext cx="297720" cy="274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4A8C1C5-C953-0502-6B5B-79FA51BE683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416705" y="3035895"/>
                  <a:ext cx="3099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F88B6E0-9658-6502-28D6-85096DB4D2D9}"/>
                    </a:ext>
                  </a:extLst>
                </p14:cNvPr>
                <p14:cNvContentPartPr/>
                <p14:nvPr/>
              </p14:nvContentPartPr>
              <p14:xfrm>
                <a:off x="10781025" y="3038055"/>
                <a:ext cx="652680" cy="244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F88B6E0-9658-6502-28D6-85096DB4D2D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74905" y="3031935"/>
                  <a:ext cx="6649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FB22402-95DD-AB46-5D0F-FDCD97EB748B}"/>
                    </a:ext>
                  </a:extLst>
                </p14:cNvPr>
                <p14:cNvContentPartPr/>
                <p14:nvPr/>
              </p14:nvContentPartPr>
              <p14:xfrm>
                <a:off x="11433345" y="3213735"/>
                <a:ext cx="96480" cy="66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FB22402-95DD-AB46-5D0F-FDCD97EB748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427225" y="3207615"/>
                  <a:ext cx="1087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18AB4BD-F339-139F-73E7-6554ED4A9721}"/>
                    </a:ext>
                  </a:extLst>
                </p14:cNvPr>
                <p14:cNvContentPartPr/>
                <p14:nvPr/>
              </p14:nvContentPartPr>
              <p14:xfrm>
                <a:off x="11512185" y="3233535"/>
                <a:ext cx="82800" cy="36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18AB4BD-F339-139F-73E7-6554ED4A972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506065" y="3227415"/>
                  <a:ext cx="950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1A0345C-DF3F-A173-E511-8CD3CFFB6D1D}"/>
                    </a:ext>
                  </a:extLst>
                </p14:cNvPr>
                <p14:cNvContentPartPr/>
                <p14:nvPr/>
              </p14:nvContentPartPr>
              <p14:xfrm>
                <a:off x="9528945" y="3574815"/>
                <a:ext cx="1957320" cy="59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1A0345C-DF3F-A173-E511-8CD3CFFB6D1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522825" y="3568695"/>
                  <a:ext cx="1969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70D1348-D298-7DB7-B4B1-FD7B3C4C2BF3}"/>
                    </a:ext>
                  </a:extLst>
                </p14:cNvPr>
                <p14:cNvContentPartPr/>
                <p14:nvPr/>
              </p14:nvContentPartPr>
              <p14:xfrm>
                <a:off x="11482305" y="3283935"/>
                <a:ext cx="27720" cy="8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70D1348-D298-7DB7-B4B1-FD7B3C4C2BF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476185" y="3277815"/>
                  <a:ext cx="3996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17E79C1-7342-ED69-B6F3-166BF9220F6D}"/>
              </a:ext>
            </a:extLst>
          </p:cNvPr>
          <p:cNvGrpSpPr/>
          <p:nvPr/>
        </p:nvGrpSpPr>
        <p:grpSpPr>
          <a:xfrm>
            <a:off x="1826385" y="3775335"/>
            <a:ext cx="3089880" cy="1009800"/>
            <a:chOff x="1826385" y="3775335"/>
            <a:chExt cx="3089880" cy="100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3D1CD1E-164D-5654-BF23-BECF0299DBC4}"/>
                    </a:ext>
                  </a:extLst>
                </p14:cNvPr>
                <p14:cNvContentPartPr/>
                <p14:nvPr/>
              </p14:nvContentPartPr>
              <p14:xfrm>
                <a:off x="1826385" y="3775335"/>
                <a:ext cx="602640" cy="620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3D1CD1E-164D-5654-BF23-BECF0299DBC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20265" y="3769215"/>
                  <a:ext cx="61488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0570E5A-082F-4C63-8A43-F4F65C847F47}"/>
                    </a:ext>
                  </a:extLst>
                </p14:cNvPr>
                <p14:cNvContentPartPr/>
                <p14:nvPr/>
              </p14:nvContentPartPr>
              <p14:xfrm>
                <a:off x="2663025" y="3886575"/>
                <a:ext cx="66600" cy="423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0570E5A-082F-4C63-8A43-F4F65C847F4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56905" y="3880455"/>
                  <a:ext cx="788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AA91304-4777-289F-CBF9-BF9CBAFAF045}"/>
                    </a:ext>
                  </a:extLst>
                </p14:cNvPr>
                <p14:cNvContentPartPr/>
                <p14:nvPr/>
              </p14:nvContentPartPr>
              <p14:xfrm>
                <a:off x="2665185" y="4032015"/>
                <a:ext cx="890640" cy="753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AA91304-4777-289F-CBF9-BF9CBAFAF04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59065" y="4025895"/>
                  <a:ext cx="90288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7DB1D15-2776-ADD3-02E9-C4A65B395820}"/>
                    </a:ext>
                  </a:extLst>
                </p14:cNvPr>
                <p14:cNvContentPartPr/>
                <p14:nvPr/>
              </p14:nvContentPartPr>
              <p14:xfrm>
                <a:off x="3689385" y="4177455"/>
                <a:ext cx="304200" cy="249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7DB1D15-2776-ADD3-02E9-C4A65B39582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683265" y="4171335"/>
                  <a:ext cx="3164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DC3A990-680D-A7AD-2A0E-CFE262B5D25F}"/>
                    </a:ext>
                  </a:extLst>
                </p14:cNvPr>
                <p14:cNvContentPartPr/>
                <p14:nvPr/>
              </p14:nvContentPartPr>
              <p14:xfrm>
                <a:off x="4117065" y="4005015"/>
                <a:ext cx="71280" cy="64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DC3A990-680D-A7AD-2A0E-CFE262B5D25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110945" y="3998895"/>
                  <a:ext cx="83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362DF8F-5E23-C730-0288-217A477B9153}"/>
                    </a:ext>
                  </a:extLst>
                </p14:cNvPr>
                <p14:cNvContentPartPr/>
                <p14:nvPr/>
              </p14:nvContentPartPr>
              <p14:xfrm>
                <a:off x="4243065" y="3992415"/>
                <a:ext cx="478080" cy="489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362DF8F-5E23-C730-0288-217A477B915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36945" y="3986295"/>
                  <a:ext cx="4903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CFB0480-69FF-E8A0-72A3-3BC44979C91F}"/>
                    </a:ext>
                  </a:extLst>
                </p14:cNvPr>
                <p14:cNvContentPartPr/>
                <p14:nvPr/>
              </p14:nvContentPartPr>
              <p14:xfrm>
                <a:off x="4909065" y="4300215"/>
                <a:ext cx="7200" cy="32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CFB0480-69FF-E8A0-72A3-3BC44979C91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902945" y="4294095"/>
                  <a:ext cx="1944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698E5D5-19BB-460A-6E4A-BFED8983AB85}"/>
                  </a:ext>
                </a:extLst>
              </p14:cNvPr>
              <p14:cNvContentPartPr/>
              <p14:nvPr/>
            </p14:nvContentPartPr>
            <p14:xfrm>
              <a:off x="6055305" y="4096095"/>
              <a:ext cx="1745640" cy="2055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698E5D5-19BB-460A-6E4A-BFED8983AB8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049185" y="4089975"/>
                <a:ext cx="175788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763B916-D830-B539-BB0D-A3B8B3FFE637}"/>
              </a:ext>
            </a:extLst>
          </p:cNvPr>
          <p:cNvGrpSpPr/>
          <p:nvPr/>
        </p:nvGrpSpPr>
        <p:grpSpPr>
          <a:xfrm>
            <a:off x="5059905" y="4732215"/>
            <a:ext cx="2248560" cy="616680"/>
            <a:chOff x="5059905" y="4732215"/>
            <a:chExt cx="2248560" cy="61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D0BEE77-4535-EC3F-0F14-8CCB3A83944B}"/>
                    </a:ext>
                  </a:extLst>
                </p14:cNvPr>
                <p14:cNvContentPartPr/>
                <p14:nvPr/>
              </p14:nvContentPartPr>
              <p14:xfrm>
                <a:off x="5059905" y="4838055"/>
                <a:ext cx="1248480" cy="334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D0BEE77-4535-EC3F-0F14-8CCB3A83944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053785" y="4831935"/>
                  <a:ext cx="12607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EB45870-2A42-5C31-82A7-28E67F8653A9}"/>
                    </a:ext>
                  </a:extLst>
                </p14:cNvPr>
                <p14:cNvContentPartPr/>
                <p14:nvPr/>
              </p14:nvContentPartPr>
              <p14:xfrm>
                <a:off x="6140265" y="4732215"/>
                <a:ext cx="304200" cy="616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EB45870-2A42-5C31-82A7-28E67F8653A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34145" y="4726095"/>
                  <a:ext cx="31644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381021A-7103-412E-CDAA-732AB0ADAFF9}"/>
                    </a:ext>
                  </a:extLst>
                </p14:cNvPr>
                <p14:cNvContentPartPr/>
                <p14:nvPr/>
              </p14:nvContentPartPr>
              <p14:xfrm>
                <a:off x="6711585" y="5086095"/>
                <a:ext cx="33480" cy="175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381021A-7103-412E-CDAA-732AB0ADAFF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05465" y="5079975"/>
                  <a:ext cx="45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C0C2256-930E-E1E5-3BA5-25EA00D132F1}"/>
                    </a:ext>
                  </a:extLst>
                </p14:cNvPr>
                <p14:cNvContentPartPr/>
                <p14:nvPr/>
              </p14:nvContentPartPr>
              <p14:xfrm>
                <a:off x="6805185" y="4790895"/>
                <a:ext cx="268920" cy="438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C0C2256-930E-E1E5-3BA5-25EA00D132F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799065" y="4784775"/>
                  <a:ext cx="28116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3FFEF6D-0303-2053-ADB6-10DF39B62B6E}"/>
                    </a:ext>
                  </a:extLst>
                </p14:cNvPr>
                <p14:cNvContentPartPr/>
                <p14:nvPr/>
              </p14:nvContentPartPr>
              <p14:xfrm>
                <a:off x="7235025" y="4957575"/>
                <a:ext cx="73440" cy="28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3FFEF6D-0303-2053-ADB6-10DF39B62B6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228905" y="4951455"/>
                  <a:ext cx="8568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6D49D13-F279-33D5-B544-B8078F6FAA5B}"/>
              </a:ext>
            </a:extLst>
          </p:cNvPr>
          <p:cNvGrpSpPr/>
          <p:nvPr/>
        </p:nvGrpSpPr>
        <p:grpSpPr>
          <a:xfrm>
            <a:off x="8206305" y="3881535"/>
            <a:ext cx="3489120" cy="1436400"/>
            <a:chOff x="8206305" y="3881535"/>
            <a:chExt cx="3489120" cy="143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8CD3A40-4569-4378-6B30-66331C701F44}"/>
                    </a:ext>
                  </a:extLst>
                </p14:cNvPr>
                <p14:cNvContentPartPr/>
                <p14:nvPr/>
              </p14:nvContentPartPr>
              <p14:xfrm>
                <a:off x="8206305" y="3881535"/>
                <a:ext cx="405000" cy="578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8CD3A40-4569-4378-6B30-66331C701F4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200185" y="3875415"/>
                  <a:ext cx="41724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6E9857E-8163-FC41-3703-80CA1E0974E8}"/>
                    </a:ext>
                  </a:extLst>
                </p14:cNvPr>
                <p14:cNvContentPartPr/>
                <p14:nvPr/>
              </p14:nvContentPartPr>
              <p14:xfrm>
                <a:off x="8920185" y="3943095"/>
                <a:ext cx="830520" cy="627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6E9857E-8163-FC41-3703-80CA1E0974E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14065" y="3936975"/>
                  <a:ext cx="842760" cy="6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864EFF7-5A03-5475-8C32-7F07A8B8C35E}"/>
                    </a:ext>
                  </a:extLst>
                </p14:cNvPr>
                <p14:cNvContentPartPr/>
                <p14:nvPr/>
              </p14:nvContentPartPr>
              <p14:xfrm>
                <a:off x="10075425" y="4017255"/>
                <a:ext cx="21960" cy="61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864EFF7-5A03-5475-8C32-7F07A8B8C35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069305" y="4011135"/>
                  <a:ext cx="342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4145FA6-FC42-D73E-2CF3-8FF683E829E1}"/>
                    </a:ext>
                  </a:extLst>
                </p14:cNvPr>
                <p14:cNvContentPartPr/>
                <p14:nvPr/>
              </p14:nvContentPartPr>
              <p14:xfrm>
                <a:off x="9896505" y="3926535"/>
                <a:ext cx="349560" cy="832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4145FA6-FC42-D73E-2CF3-8FF683E829E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890385" y="3920415"/>
                  <a:ext cx="361800" cy="84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57F2DFF-2994-54D6-021E-0D828292001B}"/>
                    </a:ext>
                  </a:extLst>
                </p14:cNvPr>
                <p14:cNvContentPartPr/>
                <p14:nvPr/>
              </p14:nvContentPartPr>
              <p14:xfrm>
                <a:off x="10469625" y="4158015"/>
                <a:ext cx="38160" cy="34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57F2DFF-2994-54D6-021E-0D828292001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463505" y="4151895"/>
                  <a:ext cx="50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63E7051-8FAA-2595-DF2A-88AF12B97F5E}"/>
                    </a:ext>
                  </a:extLst>
                </p14:cNvPr>
                <p14:cNvContentPartPr/>
                <p14:nvPr/>
              </p14:nvContentPartPr>
              <p14:xfrm>
                <a:off x="10414905" y="4199415"/>
                <a:ext cx="605160" cy="394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63E7051-8FAA-2595-DF2A-88AF12B97F5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08785" y="4193295"/>
                  <a:ext cx="6174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2A220A0-9188-39FD-369C-561907834600}"/>
                    </a:ext>
                  </a:extLst>
                </p14:cNvPr>
                <p14:cNvContentPartPr/>
                <p14:nvPr/>
              </p14:nvContentPartPr>
              <p14:xfrm>
                <a:off x="10898385" y="4343415"/>
                <a:ext cx="201600" cy="1609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2A220A0-9188-39FD-369C-56190783460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892265" y="4337295"/>
                  <a:ext cx="213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CE4A2D2-A02B-76FC-1807-CAFC63A936DB}"/>
                    </a:ext>
                  </a:extLst>
                </p14:cNvPr>
                <p14:cNvContentPartPr/>
                <p14:nvPr/>
              </p14:nvContentPartPr>
              <p14:xfrm>
                <a:off x="11210505" y="4246575"/>
                <a:ext cx="96480" cy="65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CE4A2D2-A02B-76FC-1807-CAFC63A936D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204385" y="4240455"/>
                  <a:ext cx="1087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5CBAF57-B131-9718-2F72-24DA70033D53}"/>
                    </a:ext>
                  </a:extLst>
                </p14:cNvPr>
                <p14:cNvContentPartPr/>
                <p14:nvPr/>
              </p14:nvContentPartPr>
              <p14:xfrm>
                <a:off x="11249385" y="4411815"/>
                <a:ext cx="131760" cy="200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5CBAF57-B131-9718-2F72-24DA70033D5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243265" y="4405695"/>
                  <a:ext cx="1440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BFE300C-B79A-0605-22C0-3C18A2E3E27A}"/>
                    </a:ext>
                  </a:extLst>
                </p14:cNvPr>
                <p14:cNvContentPartPr/>
                <p14:nvPr/>
              </p14:nvContentPartPr>
              <p14:xfrm>
                <a:off x="11414985" y="4407135"/>
                <a:ext cx="243720" cy="259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BFE300C-B79A-0605-22C0-3C18A2E3E27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408865" y="4401015"/>
                  <a:ext cx="2559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0C27096-D29D-CBE4-FEAA-D3F04B9C1B03}"/>
                    </a:ext>
                  </a:extLst>
                </p14:cNvPr>
                <p14:cNvContentPartPr/>
                <p14:nvPr/>
              </p14:nvContentPartPr>
              <p14:xfrm>
                <a:off x="11687145" y="4613775"/>
                <a:ext cx="8280" cy="21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0C27096-D29D-CBE4-FEAA-D3F04B9C1B0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681025" y="4607655"/>
                  <a:ext cx="205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B15EF6F-2622-11CE-19CF-25D841F5A67E}"/>
                    </a:ext>
                  </a:extLst>
                </p14:cNvPr>
                <p14:cNvContentPartPr/>
                <p14:nvPr/>
              </p14:nvContentPartPr>
              <p14:xfrm>
                <a:off x="8675025" y="4878375"/>
                <a:ext cx="760680" cy="101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B15EF6F-2622-11CE-19CF-25D841F5A67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668905" y="4872255"/>
                  <a:ext cx="772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DE491EA-451D-4A67-F9EB-24B289ABF271}"/>
                    </a:ext>
                  </a:extLst>
                </p14:cNvPr>
                <p14:cNvContentPartPr/>
                <p14:nvPr/>
              </p14:nvContentPartPr>
              <p14:xfrm>
                <a:off x="9127185" y="4847415"/>
                <a:ext cx="81000" cy="409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DE491EA-451D-4A67-F9EB-24B289ABF27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121065" y="4841295"/>
                  <a:ext cx="9324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27E3B97-E93E-0E86-D0E3-2F0D9596DD0E}"/>
                    </a:ext>
                  </a:extLst>
                </p14:cNvPr>
                <p14:cNvContentPartPr/>
                <p14:nvPr/>
              </p14:nvContentPartPr>
              <p14:xfrm>
                <a:off x="9240945" y="5072775"/>
                <a:ext cx="545400" cy="245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27E3B97-E93E-0E86-D0E3-2F0D9596DD0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234825" y="5066655"/>
                  <a:ext cx="5576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39762C1-4C25-BD31-D5A9-BC1ADDAAB5C2}"/>
                    </a:ext>
                  </a:extLst>
                </p14:cNvPr>
                <p14:cNvContentPartPr/>
                <p14:nvPr/>
              </p14:nvContentPartPr>
              <p14:xfrm>
                <a:off x="10202145" y="5214615"/>
                <a:ext cx="35640" cy="18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39762C1-4C25-BD31-D5A9-BC1ADDAAB5C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196025" y="5208495"/>
                  <a:ext cx="47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B6D378F-4232-21F4-51B3-E76C4B625D94}"/>
                    </a:ext>
                  </a:extLst>
                </p14:cNvPr>
                <p14:cNvContentPartPr/>
                <p14:nvPr/>
              </p14:nvContentPartPr>
              <p14:xfrm>
                <a:off x="10797585" y="4867935"/>
                <a:ext cx="66600" cy="3520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B6D378F-4232-21F4-51B3-E76C4B625D9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791465" y="4861815"/>
                  <a:ext cx="788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E50CD54-57E9-2D3A-8060-718CD9B4F76D}"/>
                    </a:ext>
                  </a:extLst>
                </p14:cNvPr>
                <p14:cNvContentPartPr/>
                <p14:nvPr/>
              </p14:nvContentPartPr>
              <p14:xfrm>
                <a:off x="10944105" y="4738335"/>
                <a:ext cx="107640" cy="72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E50CD54-57E9-2D3A-8060-718CD9B4F76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937985" y="4732215"/>
                  <a:ext cx="1198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83EF8FE-FFDF-779D-9219-5A079194ECBB}"/>
                    </a:ext>
                  </a:extLst>
                </p14:cNvPr>
                <p14:cNvContentPartPr/>
                <p14:nvPr/>
              </p14:nvContentPartPr>
              <p14:xfrm>
                <a:off x="11119065" y="4972335"/>
                <a:ext cx="306360" cy="1418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83EF8FE-FFDF-779D-9219-5A079194EC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112945" y="4966215"/>
                  <a:ext cx="3186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A3960D3-A53F-4BCA-7650-5351DD6EBE8D}"/>
                    </a:ext>
                  </a:extLst>
                </p14:cNvPr>
                <p14:cNvContentPartPr/>
                <p14:nvPr/>
              </p14:nvContentPartPr>
              <p14:xfrm>
                <a:off x="11488065" y="5112735"/>
                <a:ext cx="35640" cy="25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A3960D3-A53F-4BCA-7650-5351DD6EBE8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481945" y="5106615"/>
                  <a:ext cx="478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77B706F-C4B2-CB19-2CCF-BED8BC034576}"/>
                    </a:ext>
                  </a:extLst>
                </p14:cNvPr>
                <p14:cNvContentPartPr/>
                <p14:nvPr/>
              </p14:nvContentPartPr>
              <p14:xfrm>
                <a:off x="11565825" y="5181855"/>
                <a:ext cx="26640" cy="86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77B706F-C4B2-CB19-2CCF-BED8BC03457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559705" y="5175735"/>
                  <a:ext cx="38880" cy="2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511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3888A17E-6046-070D-701C-FDFE89615D5B}"/>
              </a:ext>
            </a:extLst>
          </p:cNvPr>
          <p:cNvGrpSpPr/>
          <p:nvPr/>
        </p:nvGrpSpPr>
        <p:grpSpPr>
          <a:xfrm>
            <a:off x="1446945" y="2641200"/>
            <a:ext cx="522720" cy="393120"/>
            <a:chOff x="1446945" y="2641200"/>
            <a:chExt cx="522720" cy="39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D2D2593-7338-5D2E-5FB7-0E5EC962A328}"/>
                    </a:ext>
                  </a:extLst>
                </p14:cNvPr>
                <p14:cNvContentPartPr/>
                <p14:nvPr/>
              </p14:nvContentPartPr>
              <p14:xfrm>
                <a:off x="1509585" y="2641200"/>
                <a:ext cx="273600" cy="393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D2D2593-7338-5D2E-5FB7-0E5EC962A32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03465" y="2635080"/>
                  <a:ext cx="28584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371D540-1FDA-C9CB-82D4-373EE34AB834}"/>
                    </a:ext>
                  </a:extLst>
                </p14:cNvPr>
                <p14:cNvContentPartPr/>
                <p14:nvPr/>
              </p14:nvContentPartPr>
              <p14:xfrm>
                <a:off x="1446945" y="2800680"/>
                <a:ext cx="522720" cy="95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371D540-1FDA-C9CB-82D4-373EE34AB8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40825" y="2794560"/>
                  <a:ext cx="534960" cy="10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6069A5D-4893-A9FB-2F70-66887C8460C7}"/>
                  </a:ext>
                </a:extLst>
              </p14:cNvPr>
              <p14:cNvContentPartPr/>
              <p14:nvPr/>
            </p14:nvContentPartPr>
            <p14:xfrm>
              <a:off x="6245025" y="2576400"/>
              <a:ext cx="182880" cy="220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6069A5D-4893-A9FB-2F70-66887C8460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38905" y="2570280"/>
                <a:ext cx="195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5E926FC-B748-43E6-E4B4-5FD8345A72B6}"/>
                  </a:ext>
                </a:extLst>
              </p14:cNvPr>
              <p14:cNvContentPartPr/>
              <p14:nvPr/>
            </p14:nvContentPartPr>
            <p14:xfrm>
              <a:off x="1592025" y="3567840"/>
              <a:ext cx="399240" cy="3067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5E926FC-B748-43E6-E4B4-5FD8345A72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5905" y="3561720"/>
                <a:ext cx="41148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7804EB2-6061-1ED1-F49F-A0E5139F7CDD}"/>
                  </a:ext>
                </a:extLst>
              </p14:cNvPr>
              <p14:cNvContentPartPr/>
              <p14:nvPr/>
            </p14:nvContentPartPr>
            <p14:xfrm>
              <a:off x="6251865" y="3261480"/>
              <a:ext cx="207720" cy="4129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7804EB2-6061-1ED1-F49F-A0E5139F7C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45745" y="3255360"/>
                <a:ext cx="21996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5F06813-FAB4-7A7D-7557-565FAC61EF03}"/>
                  </a:ext>
                </a:extLst>
              </p14:cNvPr>
              <p14:cNvContentPartPr/>
              <p14:nvPr/>
            </p14:nvContentPartPr>
            <p14:xfrm>
              <a:off x="1537305" y="4488720"/>
              <a:ext cx="273600" cy="65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5F06813-FAB4-7A7D-7557-565FAC61EF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31185" y="4482600"/>
                <a:ext cx="2858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7BAB0B7-E757-6FB4-12E3-2F44B62888CE}"/>
                  </a:ext>
                </a:extLst>
              </p14:cNvPr>
              <p14:cNvContentPartPr/>
              <p14:nvPr/>
            </p14:nvContentPartPr>
            <p14:xfrm>
              <a:off x="6030465" y="4546320"/>
              <a:ext cx="216360" cy="180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7BAB0B7-E757-6FB4-12E3-2F44B62888C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24345" y="4540200"/>
                <a:ext cx="2286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558176B-3356-FCD8-E579-9067A7ABAE14}"/>
                  </a:ext>
                </a:extLst>
              </p14:cNvPr>
              <p14:cNvContentPartPr/>
              <p14:nvPr/>
            </p14:nvContentPartPr>
            <p14:xfrm>
              <a:off x="9355425" y="4567920"/>
              <a:ext cx="15120" cy="115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558176B-3356-FCD8-E579-9067A7ABAE1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49305" y="4561800"/>
                <a:ext cx="273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A7BC5CC-9D59-E8E6-D542-94C2919D10DD}"/>
                  </a:ext>
                </a:extLst>
              </p14:cNvPr>
              <p14:cNvContentPartPr/>
              <p14:nvPr/>
            </p14:nvContentPartPr>
            <p14:xfrm>
              <a:off x="10485825" y="3872400"/>
              <a:ext cx="12960" cy="136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A7BC5CC-9D59-E8E6-D542-94C2919D10D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479705" y="3866280"/>
                <a:ext cx="2520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340BDBDC-7D20-D2EC-8215-10D1A350A6EF}"/>
              </a:ext>
            </a:extLst>
          </p:cNvPr>
          <p:cNvGrpSpPr/>
          <p:nvPr/>
        </p:nvGrpSpPr>
        <p:grpSpPr>
          <a:xfrm>
            <a:off x="10182705" y="2199840"/>
            <a:ext cx="1404360" cy="1498320"/>
            <a:chOff x="10182705" y="2199840"/>
            <a:chExt cx="1404360" cy="149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1F19540-2A90-7CFF-ED4E-D179C49C113B}"/>
                    </a:ext>
                  </a:extLst>
                </p14:cNvPr>
                <p14:cNvContentPartPr/>
                <p14:nvPr/>
              </p14:nvContentPartPr>
              <p14:xfrm>
                <a:off x="10194225" y="2289120"/>
                <a:ext cx="110160" cy="407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1F19540-2A90-7CFF-ED4E-D179C49C113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188105" y="2283000"/>
                  <a:ext cx="12240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F9FF89C-1EC6-35C2-FC4B-9751EA3A77AB}"/>
                    </a:ext>
                  </a:extLst>
                </p14:cNvPr>
                <p14:cNvContentPartPr/>
                <p14:nvPr/>
              </p14:nvContentPartPr>
              <p14:xfrm>
                <a:off x="10315545" y="2199840"/>
                <a:ext cx="207000" cy="247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F9FF89C-1EC6-35C2-FC4B-9751EA3A77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309425" y="2193720"/>
                  <a:ext cx="2192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0E97305-570B-70C8-FAD2-3172B8BFB309}"/>
                    </a:ext>
                  </a:extLst>
                </p14:cNvPr>
                <p14:cNvContentPartPr/>
                <p14:nvPr/>
              </p14:nvContentPartPr>
              <p14:xfrm>
                <a:off x="10458105" y="2400360"/>
                <a:ext cx="591840" cy="159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0E97305-570B-70C8-FAD2-3172B8BFB30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451985" y="2394240"/>
                  <a:ext cx="604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B1A1288-DA30-71B1-FCDC-83508271807E}"/>
                    </a:ext>
                  </a:extLst>
                </p14:cNvPr>
                <p14:cNvContentPartPr/>
                <p14:nvPr/>
              </p14:nvContentPartPr>
              <p14:xfrm>
                <a:off x="11178465" y="2480640"/>
                <a:ext cx="35640" cy="23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B1A1288-DA30-71B1-FCDC-83508271807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172345" y="2474520"/>
                  <a:ext cx="47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E2F8FB1-B5B0-987B-0B9A-120E06AB1CB1}"/>
                    </a:ext>
                  </a:extLst>
                </p14:cNvPr>
                <p14:cNvContentPartPr/>
                <p14:nvPr/>
              </p14:nvContentPartPr>
              <p14:xfrm>
                <a:off x="10182705" y="3301800"/>
                <a:ext cx="49320" cy="291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E2F8FB1-B5B0-987B-0B9A-120E06AB1C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176585" y="3295680"/>
                  <a:ext cx="615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5CEB399-1B40-D7F7-9510-6CA2A90C8837}"/>
                    </a:ext>
                  </a:extLst>
                </p14:cNvPr>
                <p14:cNvContentPartPr/>
                <p14:nvPr/>
              </p14:nvContentPartPr>
              <p14:xfrm>
                <a:off x="10246785" y="3151320"/>
                <a:ext cx="296280" cy="46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5CEB399-1B40-D7F7-9510-6CA2A90C88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40665" y="3145200"/>
                  <a:ext cx="3085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83D0361-2958-3212-9522-A77833F924A6}"/>
                    </a:ext>
                  </a:extLst>
                </p14:cNvPr>
                <p14:cNvContentPartPr/>
                <p14:nvPr/>
              </p14:nvContentPartPr>
              <p14:xfrm>
                <a:off x="10306185" y="3320160"/>
                <a:ext cx="137520" cy="13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83D0361-2958-3212-9522-A77833F924A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00065" y="3314040"/>
                  <a:ext cx="1497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1B2EED4-6436-BB80-6A4A-E10C4E230CB0}"/>
                    </a:ext>
                  </a:extLst>
                </p14:cNvPr>
                <p14:cNvContentPartPr/>
                <p14:nvPr/>
              </p14:nvContentPartPr>
              <p14:xfrm>
                <a:off x="10563225" y="3355080"/>
                <a:ext cx="309240" cy="88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1B2EED4-6436-BB80-6A4A-E10C4E230CB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57105" y="3348960"/>
                  <a:ext cx="3214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27C8F19-50AE-F874-278C-91843B8CF3DD}"/>
                    </a:ext>
                  </a:extLst>
                </p14:cNvPr>
                <p14:cNvContentPartPr/>
                <p14:nvPr/>
              </p14:nvContentPartPr>
              <p14:xfrm>
                <a:off x="11110785" y="3210000"/>
                <a:ext cx="38160" cy="365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27C8F19-50AE-F874-278C-91843B8CF3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04665" y="3203880"/>
                  <a:ext cx="504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42A566F-2194-BD48-9C06-758F60EEEEFF}"/>
                    </a:ext>
                  </a:extLst>
                </p14:cNvPr>
                <p14:cNvContentPartPr/>
                <p14:nvPr/>
              </p14:nvContentPartPr>
              <p14:xfrm>
                <a:off x="11356665" y="3372360"/>
                <a:ext cx="37080" cy="39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42A566F-2194-BD48-9C06-758F60EEEEF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350545" y="3366240"/>
                  <a:ext cx="49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856CFD-7C2B-09D8-0E00-B5CFD235BD62}"/>
                    </a:ext>
                  </a:extLst>
                </p14:cNvPr>
                <p14:cNvContentPartPr/>
                <p14:nvPr/>
              </p14:nvContentPartPr>
              <p14:xfrm>
                <a:off x="11006745" y="2700600"/>
                <a:ext cx="12960" cy="11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856CFD-7C2B-09D8-0E00-B5CFD235BD6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00625" y="2694480"/>
                  <a:ext cx="252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A63EC07-E473-D457-8393-5322BDADEC00}"/>
                    </a:ext>
                  </a:extLst>
                </p14:cNvPr>
                <p14:cNvContentPartPr/>
                <p14:nvPr/>
              </p14:nvContentPartPr>
              <p14:xfrm>
                <a:off x="11304105" y="2468760"/>
                <a:ext cx="282960" cy="1229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A63EC07-E473-D457-8393-5322BDADEC0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297985" y="2462640"/>
                  <a:ext cx="295200" cy="124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D0C737B-3867-682A-F968-56FE4D953355}"/>
              </a:ext>
            </a:extLst>
          </p:cNvPr>
          <p:cNvGrpSpPr/>
          <p:nvPr/>
        </p:nvGrpSpPr>
        <p:grpSpPr>
          <a:xfrm>
            <a:off x="9234825" y="2264280"/>
            <a:ext cx="697320" cy="1458000"/>
            <a:chOff x="9234825" y="2264280"/>
            <a:chExt cx="697320" cy="145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A2E9F01-6A91-7785-98C5-F1EF642DE3BA}"/>
                    </a:ext>
                  </a:extLst>
                </p14:cNvPr>
                <p14:cNvContentPartPr/>
                <p14:nvPr/>
              </p14:nvContentPartPr>
              <p14:xfrm>
                <a:off x="9457305" y="2454360"/>
                <a:ext cx="196200" cy="237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A2E9F01-6A91-7785-98C5-F1EF642DE3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51185" y="2448240"/>
                  <a:ext cx="2084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29F8F69-1A43-DB92-755F-9A44D583A17E}"/>
                    </a:ext>
                  </a:extLst>
                </p14:cNvPr>
                <p14:cNvContentPartPr/>
                <p14:nvPr/>
              </p14:nvContentPartPr>
              <p14:xfrm>
                <a:off x="9546225" y="3253560"/>
                <a:ext cx="32400" cy="245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29F8F69-1A43-DB92-755F-9A44D583A17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540105" y="3247440"/>
                  <a:ext cx="44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845F0B6-14FC-5A48-0DF9-34EC2DD73DD1}"/>
                    </a:ext>
                  </a:extLst>
                </p14:cNvPr>
                <p14:cNvContentPartPr/>
                <p14:nvPr/>
              </p14:nvContentPartPr>
              <p14:xfrm>
                <a:off x="9234825" y="2264280"/>
                <a:ext cx="533880" cy="668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845F0B6-14FC-5A48-0DF9-34EC2DD73DD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28705" y="2258160"/>
                  <a:ext cx="54612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5AD4432-D951-511D-A49E-171B178076A3}"/>
                    </a:ext>
                  </a:extLst>
                </p14:cNvPr>
                <p14:cNvContentPartPr/>
                <p14:nvPr/>
              </p14:nvContentPartPr>
              <p14:xfrm>
                <a:off x="9236625" y="2869440"/>
                <a:ext cx="695520" cy="852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5AD4432-D951-511D-A49E-171B178076A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30505" y="2863320"/>
                  <a:ext cx="707760" cy="86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32623F3-8D7D-70A0-AD4E-A67B7A7C9A35}"/>
                    </a:ext>
                  </a:extLst>
                </p14:cNvPr>
                <p14:cNvContentPartPr/>
                <p14:nvPr/>
              </p14:nvContentPartPr>
              <p14:xfrm>
                <a:off x="9469545" y="2712120"/>
                <a:ext cx="45720" cy="326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32623F3-8D7D-70A0-AD4E-A67B7A7C9A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463425" y="2706000"/>
                  <a:ext cx="579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3AA0E98-B993-FA1A-162A-67BDA478CC4B}"/>
                    </a:ext>
                  </a:extLst>
                </p14:cNvPr>
                <p14:cNvContentPartPr/>
                <p14:nvPr/>
              </p14:nvContentPartPr>
              <p14:xfrm>
                <a:off x="9540465" y="2743800"/>
                <a:ext cx="142200" cy="447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3AA0E98-B993-FA1A-162A-67BDA478CC4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34345" y="2737680"/>
                  <a:ext cx="154440" cy="46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F33B9F5-28A4-9EC7-316D-C2DEB0783DF9}"/>
              </a:ext>
            </a:extLst>
          </p:cNvPr>
          <p:cNvGrpSpPr/>
          <p:nvPr/>
        </p:nvGrpSpPr>
        <p:grpSpPr>
          <a:xfrm>
            <a:off x="699225" y="-139665"/>
            <a:ext cx="6413760" cy="2287305"/>
            <a:chOff x="699225" y="-139665"/>
            <a:chExt cx="6413760" cy="228730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1278212-A4F8-1061-2033-8CFE4702C1CF}"/>
                    </a:ext>
                  </a:extLst>
                </p14:cNvPr>
                <p14:cNvContentPartPr/>
                <p14:nvPr/>
              </p14:nvContentPartPr>
              <p14:xfrm>
                <a:off x="811905" y="-139665"/>
                <a:ext cx="200880" cy="492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1278212-A4F8-1061-2033-8CFE4702C1C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5785" y="-145785"/>
                  <a:ext cx="21312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EC22C4B-CD0D-2333-215D-D9C3A4A3D909}"/>
                    </a:ext>
                  </a:extLst>
                </p14:cNvPr>
                <p14:cNvContentPartPr/>
                <p14:nvPr/>
              </p14:nvContentPartPr>
              <p14:xfrm>
                <a:off x="1022505" y="56040"/>
                <a:ext cx="72720" cy="465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EC22C4B-CD0D-2333-215D-D9C3A4A3D90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16385" y="49920"/>
                  <a:ext cx="8496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9889F69-6BC8-264F-049B-F5F05F90CA50}"/>
                    </a:ext>
                  </a:extLst>
                </p14:cNvPr>
                <p14:cNvContentPartPr/>
                <p14:nvPr/>
              </p14:nvContentPartPr>
              <p14:xfrm>
                <a:off x="1169025" y="318120"/>
                <a:ext cx="904320" cy="234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9889F69-6BC8-264F-049B-F5F05F90CA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62905" y="312000"/>
                  <a:ext cx="916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BE0669-4148-58A4-7143-FE2B9A1D0E44}"/>
                    </a:ext>
                  </a:extLst>
                </p14:cNvPr>
                <p14:cNvContentPartPr/>
                <p14:nvPr/>
              </p14:nvContentPartPr>
              <p14:xfrm>
                <a:off x="2210505" y="75480"/>
                <a:ext cx="109080" cy="88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BE0669-4148-58A4-7143-FE2B9A1D0E4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04385" y="69360"/>
                  <a:ext cx="1213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59A9E52-3377-A11E-7F73-1684074D5C13}"/>
                    </a:ext>
                  </a:extLst>
                </p14:cNvPr>
                <p14:cNvContentPartPr/>
                <p14:nvPr/>
              </p14:nvContentPartPr>
              <p14:xfrm>
                <a:off x="2423985" y="318840"/>
                <a:ext cx="218520" cy="410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59A9E52-3377-A11E-7F73-1684074D5C1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17865" y="312720"/>
                  <a:ext cx="23076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C0B0403-9F5F-C027-719F-BBF5DB289E8F}"/>
                    </a:ext>
                  </a:extLst>
                </p14:cNvPr>
                <p14:cNvContentPartPr/>
                <p14:nvPr/>
              </p14:nvContentPartPr>
              <p14:xfrm>
                <a:off x="2730345" y="521880"/>
                <a:ext cx="307800" cy="71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C0B0403-9F5F-C027-719F-BBF5DB289E8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24225" y="515760"/>
                  <a:ext cx="3200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00DB1DF-559A-25F3-86D3-FD9EC84178AB}"/>
                    </a:ext>
                  </a:extLst>
                </p14:cNvPr>
                <p14:cNvContentPartPr/>
                <p14:nvPr/>
              </p14:nvContentPartPr>
              <p14:xfrm>
                <a:off x="3353505" y="501360"/>
                <a:ext cx="127080" cy="46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00DB1DF-559A-25F3-86D3-FD9EC84178A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47385" y="495240"/>
                  <a:ext cx="1393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B8C40D0-B05B-9A3D-D68D-CBB0D6DCCE42}"/>
                    </a:ext>
                  </a:extLst>
                </p14:cNvPr>
                <p14:cNvContentPartPr/>
                <p14:nvPr/>
              </p14:nvContentPartPr>
              <p14:xfrm>
                <a:off x="699225" y="1126680"/>
                <a:ext cx="64440" cy="282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B8C40D0-B05B-9A3D-D68D-CBB0D6DCCE4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3105" y="1120560"/>
                  <a:ext cx="766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19A709-EEF7-26E2-BCD6-6EF2AD4299A1}"/>
                    </a:ext>
                  </a:extLst>
                </p14:cNvPr>
                <p14:cNvContentPartPr/>
                <p14:nvPr/>
              </p14:nvContentPartPr>
              <p14:xfrm>
                <a:off x="789585" y="1071240"/>
                <a:ext cx="535320" cy="338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19A709-EEF7-26E2-BCD6-6EF2AD4299A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3465" y="1065120"/>
                  <a:ext cx="5475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A59C5B1-07E3-2866-1578-7181D1242AC3}"/>
                    </a:ext>
                  </a:extLst>
                </p14:cNvPr>
                <p14:cNvContentPartPr/>
                <p14:nvPr/>
              </p14:nvContentPartPr>
              <p14:xfrm>
                <a:off x="1488705" y="1169880"/>
                <a:ext cx="128520" cy="236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A59C5B1-07E3-2866-1578-7181D1242A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82585" y="1163760"/>
                  <a:ext cx="1407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EDAFFBD-2DD4-72DC-E0EF-A40A1793E5A1}"/>
                    </a:ext>
                  </a:extLst>
                </p14:cNvPr>
                <p14:cNvContentPartPr/>
                <p14:nvPr/>
              </p14:nvContentPartPr>
              <p14:xfrm>
                <a:off x="1718745" y="1111560"/>
                <a:ext cx="18720" cy="23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EDAFFBD-2DD4-72DC-E0EF-A40A1793E5A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12625" y="1105440"/>
                  <a:ext cx="30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E0172D8-E924-D430-3D1B-9195CE01D166}"/>
                    </a:ext>
                  </a:extLst>
                </p14:cNvPr>
                <p14:cNvContentPartPr/>
                <p14:nvPr/>
              </p14:nvContentPartPr>
              <p14:xfrm>
                <a:off x="1938345" y="892680"/>
                <a:ext cx="444960" cy="880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E0172D8-E924-D430-3D1B-9195CE01D16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32225" y="886560"/>
                  <a:ext cx="457200" cy="89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3A49497-D953-C69B-E30F-9447CA3F9C38}"/>
                    </a:ext>
                  </a:extLst>
                </p14:cNvPr>
                <p14:cNvContentPartPr/>
                <p14:nvPr/>
              </p14:nvContentPartPr>
              <p14:xfrm>
                <a:off x="2582745" y="1038480"/>
                <a:ext cx="554760" cy="421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3A49497-D953-C69B-E30F-9447CA3F9C3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76625" y="1032360"/>
                  <a:ext cx="5670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FBCED0B-326C-8B19-0230-6C808892E54D}"/>
                    </a:ext>
                  </a:extLst>
                </p14:cNvPr>
                <p14:cNvContentPartPr/>
                <p14:nvPr/>
              </p14:nvContentPartPr>
              <p14:xfrm>
                <a:off x="3239745" y="1242960"/>
                <a:ext cx="122040" cy="150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FBCED0B-326C-8B19-0230-6C808892E54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33625" y="1236840"/>
                  <a:ext cx="1342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C726E9-7E4F-3104-21CE-24F65BC9FB5B}"/>
                    </a:ext>
                  </a:extLst>
                </p14:cNvPr>
                <p14:cNvContentPartPr/>
                <p14:nvPr/>
              </p14:nvContentPartPr>
              <p14:xfrm>
                <a:off x="3383025" y="1231080"/>
                <a:ext cx="142200" cy="184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C726E9-7E4F-3104-21CE-24F65BC9FB5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76905" y="1224960"/>
                  <a:ext cx="154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1CC3C0-149A-5460-30D6-22172E6F50D4}"/>
                    </a:ext>
                  </a:extLst>
                </p14:cNvPr>
                <p14:cNvContentPartPr/>
                <p14:nvPr/>
              </p14:nvContentPartPr>
              <p14:xfrm>
                <a:off x="3593265" y="1212720"/>
                <a:ext cx="81720" cy="207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1CC3C0-149A-5460-30D6-22172E6F5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87145" y="1206600"/>
                  <a:ext cx="93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B7A47C2-9C00-2DB1-E233-7268AD34A99D}"/>
                    </a:ext>
                  </a:extLst>
                </p14:cNvPr>
                <p14:cNvContentPartPr/>
                <p14:nvPr/>
              </p14:nvContentPartPr>
              <p14:xfrm>
                <a:off x="1130145" y="1910760"/>
                <a:ext cx="9360" cy="8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B7A47C2-9C00-2DB1-E233-7268AD34A99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24025" y="1904640"/>
                  <a:ext cx="216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B6767AB-2F51-9EBE-3E59-AA6B4FCD5979}"/>
                    </a:ext>
                  </a:extLst>
                </p14:cNvPr>
                <p14:cNvContentPartPr/>
                <p14:nvPr/>
              </p14:nvContentPartPr>
              <p14:xfrm>
                <a:off x="1138425" y="1570560"/>
                <a:ext cx="157680" cy="575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B6767AB-2F51-9EBE-3E59-AA6B4FCD597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32305" y="1564440"/>
                  <a:ext cx="16992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4974CF1-9759-77D4-9EF9-3F4C25FF4AF0}"/>
                    </a:ext>
                  </a:extLst>
                </p14:cNvPr>
                <p14:cNvContentPartPr/>
                <p14:nvPr/>
              </p14:nvContentPartPr>
              <p14:xfrm>
                <a:off x="1649265" y="1687560"/>
                <a:ext cx="45000" cy="362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4974CF1-9759-77D4-9EF9-3F4C25FF4AF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43145" y="1681440"/>
                  <a:ext cx="572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703FFA8-1C19-EB2F-B52A-2C8F5F3A9CE0}"/>
                    </a:ext>
                  </a:extLst>
                </p14:cNvPr>
                <p14:cNvContentPartPr/>
                <p14:nvPr/>
              </p14:nvContentPartPr>
              <p14:xfrm>
                <a:off x="1544145" y="1833000"/>
                <a:ext cx="712080" cy="183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703FFA8-1C19-EB2F-B52A-2C8F5F3A9CE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538025" y="1826880"/>
                  <a:ext cx="724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7CD0822-9B60-939C-D2AE-11B1F603C889}"/>
                    </a:ext>
                  </a:extLst>
                </p14:cNvPr>
                <p14:cNvContentPartPr/>
                <p14:nvPr/>
              </p14:nvContentPartPr>
              <p14:xfrm>
                <a:off x="2363505" y="1969440"/>
                <a:ext cx="3960" cy="15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7CD0822-9B60-939C-D2AE-11B1F603C88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57385" y="1963320"/>
                  <a:ext cx="16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E0E0BE3-6E79-5B20-3569-929898CF2B9B}"/>
                    </a:ext>
                  </a:extLst>
                </p14:cNvPr>
                <p14:cNvContentPartPr/>
                <p14:nvPr/>
              </p14:nvContentPartPr>
              <p14:xfrm>
                <a:off x="5543385" y="1074480"/>
                <a:ext cx="49680" cy="246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E0E0BE3-6E79-5B20-3569-929898CF2B9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37265" y="1068360"/>
                  <a:ext cx="619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27BC361-D582-D2D6-BF9D-FEEEA347E11A}"/>
                    </a:ext>
                  </a:extLst>
                </p14:cNvPr>
                <p14:cNvContentPartPr/>
                <p14:nvPr/>
              </p14:nvContentPartPr>
              <p14:xfrm>
                <a:off x="5577585" y="1025880"/>
                <a:ext cx="381960" cy="266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27BC361-D582-D2D6-BF9D-FEEEA347E11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71465" y="1019760"/>
                  <a:ext cx="3942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9241256-B114-F94B-768A-0BCE10819655}"/>
                    </a:ext>
                  </a:extLst>
                </p14:cNvPr>
                <p14:cNvContentPartPr/>
                <p14:nvPr/>
              </p14:nvContentPartPr>
              <p14:xfrm>
                <a:off x="6114705" y="1137120"/>
                <a:ext cx="75960" cy="163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9241256-B114-F94B-768A-0BCE1081965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08585" y="1131000"/>
                  <a:ext cx="882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2A68D84-1EB7-98B0-00C3-6F4B94864CAE}"/>
                    </a:ext>
                  </a:extLst>
                </p14:cNvPr>
                <p14:cNvContentPartPr/>
                <p14:nvPr/>
              </p14:nvContentPartPr>
              <p14:xfrm>
                <a:off x="6221265" y="1087800"/>
                <a:ext cx="31320" cy="13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2A68D84-1EB7-98B0-00C3-6F4B94864CA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215145" y="1081680"/>
                  <a:ext cx="43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4A37F1B-A460-9F7D-A58F-A89490EA0495}"/>
                    </a:ext>
                  </a:extLst>
                </p14:cNvPr>
                <p14:cNvContentPartPr/>
                <p14:nvPr/>
              </p14:nvContentPartPr>
              <p14:xfrm>
                <a:off x="5361945" y="1617360"/>
                <a:ext cx="113400" cy="448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4A37F1B-A460-9F7D-A58F-A89490EA049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55825" y="1611240"/>
                  <a:ext cx="12564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F36B4AC-7DF1-A596-46A3-651A60AB6E7F}"/>
                    </a:ext>
                  </a:extLst>
                </p14:cNvPr>
                <p14:cNvContentPartPr/>
                <p14:nvPr/>
              </p14:nvContentPartPr>
              <p14:xfrm>
                <a:off x="5446905" y="1676400"/>
                <a:ext cx="133200" cy="205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F36B4AC-7DF1-A596-46A3-651A60AB6E7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40785" y="1670280"/>
                  <a:ext cx="1454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8F5E37F-E3A9-9A8E-9577-DFA8CB010698}"/>
                    </a:ext>
                  </a:extLst>
                </p14:cNvPr>
                <p14:cNvContentPartPr/>
                <p14:nvPr/>
              </p14:nvContentPartPr>
              <p14:xfrm>
                <a:off x="5684505" y="1667400"/>
                <a:ext cx="503640" cy="480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8F5E37F-E3A9-9A8E-9577-DFA8CB01069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78385" y="1661280"/>
                  <a:ext cx="51588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7B77E47-5337-CBBA-B70B-223C3E4DD2AA}"/>
                    </a:ext>
                  </a:extLst>
                </p14:cNvPr>
                <p14:cNvContentPartPr/>
                <p14:nvPr/>
              </p14:nvContentPartPr>
              <p14:xfrm>
                <a:off x="6639225" y="923640"/>
                <a:ext cx="473760" cy="795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7B77E47-5337-CBBA-B70B-223C3E4DD2A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33105" y="917520"/>
                  <a:ext cx="486000" cy="80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3758DDC-F4E3-091E-7332-FD5D7697FD62}"/>
                    </a:ext>
                  </a:extLst>
                </p14:cNvPr>
                <p14:cNvContentPartPr/>
                <p14:nvPr/>
              </p14:nvContentPartPr>
              <p14:xfrm>
                <a:off x="6501345" y="1720320"/>
                <a:ext cx="417600" cy="211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3758DDC-F4E3-091E-7332-FD5D7697FD6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95225" y="1714200"/>
                  <a:ext cx="4298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1AF925C-A64C-5B2F-756C-6D843B037215}"/>
                    </a:ext>
                  </a:extLst>
                </p14:cNvPr>
                <p14:cNvContentPartPr/>
                <p14:nvPr/>
              </p14:nvContentPartPr>
              <p14:xfrm>
                <a:off x="3069825" y="529080"/>
                <a:ext cx="2551680" cy="523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1AF925C-A64C-5B2F-756C-6D843B03721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063705" y="522960"/>
                  <a:ext cx="256392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1D15B27-4CCA-301C-ED5F-8A3B4830CFA8}"/>
                    </a:ext>
                  </a:extLst>
                </p14:cNvPr>
                <p14:cNvContentPartPr/>
                <p14:nvPr/>
              </p14:nvContentPartPr>
              <p14:xfrm>
                <a:off x="3129585" y="691080"/>
                <a:ext cx="329400" cy="293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1D15B27-4CCA-301C-ED5F-8A3B4830CFA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23465" y="684960"/>
                  <a:ext cx="3416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47A9F53-D82C-53EB-269F-765FA9EB2F13}"/>
                    </a:ext>
                  </a:extLst>
                </p14:cNvPr>
                <p14:cNvContentPartPr/>
                <p14:nvPr/>
              </p14:nvContentPartPr>
              <p14:xfrm>
                <a:off x="5102025" y="777120"/>
                <a:ext cx="675720" cy="332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47A9F53-D82C-53EB-269F-765FA9EB2F1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95905" y="771000"/>
                  <a:ext cx="687960" cy="34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A2BE3C3-AF15-BC97-E493-DD05B78C0F6F}"/>
              </a:ext>
            </a:extLst>
          </p:cNvPr>
          <p:cNvGrpSpPr/>
          <p:nvPr/>
        </p:nvGrpSpPr>
        <p:grpSpPr>
          <a:xfrm>
            <a:off x="9967785" y="413880"/>
            <a:ext cx="1905840" cy="1199880"/>
            <a:chOff x="9967785" y="413880"/>
            <a:chExt cx="1905840" cy="119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A2E4E57-144F-843C-7B79-45AD5B5D872A}"/>
                    </a:ext>
                  </a:extLst>
                </p14:cNvPr>
                <p14:cNvContentPartPr/>
                <p14:nvPr/>
              </p14:nvContentPartPr>
              <p14:xfrm>
                <a:off x="9967785" y="1036680"/>
                <a:ext cx="16560" cy="296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A2E4E57-144F-843C-7B79-45AD5B5D872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961665" y="1030560"/>
                  <a:ext cx="288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A0AEAF9-F09A-2DA8-D44E-61F519CB90B9}"/>
                    </a:ext>
                  </a:extLst>
                </p14:cNvPr>
                <p14:cNvContentPartPr/>
                <p14:nvPr/>
              </p14:nvContentPartPr>
              <p14:xfrm>
                <a:off x="10029345" y="834360"/>
                <a:ext cx="195840" cy="279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A0AEAF9-F09A-2DA8-D44E-61F519CB90B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023225" y="828240"/>
                  <a:ext cx="2080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0BA6431-5BDF-9EC5-F15E-E99FCA2A62A8}"/>
                    </a:ext>
                  </a:extLst>
                </p14:cNvPr>
                <p14:cNvContentPartPr/>
                <p14:nvPr/>
              </p14:nvContentPartPr>
              <p14:xfrm>
                <a:off x="10184505" y="1118760"/>
                <a:ext cx="596520" cy="160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0BA6431-5BDF-9EC5-F15E-E99FCA2A62A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178385" y="1112640"/>
                  <a:ext cx="6087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7217FD6-4777-F0A3-E7F1-75FB0173DAB5}"/>
                    </a:ext>
                  </a:extLst>
                </p14:cNvPr>
                <p14:cNvContentPartPr/>
                <p14:nvPr/>
              </p14:nvContentPartPr>
              <p14:xfrm>
                <a:off x="10861665" y="899520"/>
                <a:ext cx="216360" cy="714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7217FD6-4777-F0A3-E7F1-75FB0173DAB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855545" y="893400"/>
                  <a:ext cx="228600" cy="7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D3B4C56-2755-9737-9A14-1237D78B6421}"/>
                    </a:ext>
                  </a:extLst>
                </p14:cNvPr>
                <p14:cNvContentPartPr/>
                <p14:nvPr/>
              </p14:nvContentPartPr>
              <p14:xfrm>
                <a:off x="11186745" y="1139280"/>
                <a:ext cx="107280" cy="356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D3B4C56-2755-9737-9A14-1237D78B642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180625" y="1133160"/>
                  <a:ext cx="1195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487DE67-A38A-D235-327A-DE8482754900}"/>
                    </a:ext>
                  </a:extLst>
                </p14:cNvPr>
                <p14:cNvContentPartPr/>
                <p14:nvPr/>
              </p14:nvContentPartPr>
              <p14:xfrm>
                <a:off x="11312025" y="905640"/>
                <a:ext cx="194760" cy="87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487DE67-A38A-D235-327A-DE848275490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305905" y="899520"/>
                  <a:ext cx="207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58E3881-AF17-B267-11C2-0289C107DED2}"/>
                    </a:ext>
                  </a:extLst>
                </p14:cNvPr>
                <p14:cNvContentPartPr/>
                <p14:nvPr/>
              </p14:nvContentPartPr>
              <p14:xfrm>
                <a:off x="11381865" y="1233960"/>
                <a:ext cx="142200" cy="25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58E3881-AF17-B267-11C2-0289C107DED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375745" y="1227840"/>
                  <a:ext cx="154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D54E282-CB8B-6BF3-959D-58705369DF40}"/>
                    </a:ext>
                  </a:extLst>
                </p14:cNvPr>
                <p14:cNvContentPartPr/>
                <p14:nvPr/>
              </p14:nvContentPartPr>
              <p14:xfrm>
                <a:off x="11645745" y="1265640"/>
                <a:ext cx="14040" cy="28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D54E282-CB8B-6BF3-959D-58705369DF4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639625" y="1259520"/>
                  <a:ext cx="262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77B6844-37AE-2F3C-FA6E-B3730F70FB83}"/>
                    </a:ext>
                  </a:extLst>
                </p14:cNvPr>
                <p14:cNvContentPartPr/>
                <p14:nvPr/>
              </p14:nvContentPartPr>
              <p14:xfrm>
                <a:off x="10345065" y="458160"/>
                <a:ext cx="801720" cy="416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77B6844-37AE-2F3C-FA6E-B3730F70FB8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338945" y="452040"/>
                  <a:ext cx="81396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A400BF-9485-7F0F-66C6-805EFF11DDFD}"/>
                    </a:ext>
                  </a:extLst>
                </p14:cNvPr>
                <p14:cNvContentPartPr/>
                <p14:nvPr/>
              </p14:nvContentPartPr>
              <p14:xfrm>
                <a:off x="11068665" y="413880"/>
                <a:ext cx="804960" cy="338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A400BF-9485-7F0F-66C6-805EFF11DDF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062545" y="407760"/>
                  <a:ext cx="817200" cy="35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A12739D-16D1-ED58-4DFB-ABBBA78F3582}"/>
                  </a:ext>
                </a:extLst>
              </p14:cNvPr>
              <p14:cNvContentPartPr/>
              <p14:nvPr/>
            </p14:nvContentPartPr>
            <p14:xfrm>
              <a:off x="1614705" y="4982640"/>
              <a:ext cx="473400" cy="2858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A12739D-16D1-ED58-4DFB-ABBBA78F358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608585" y="4976520"/>
                <a:ext cx="48564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0BB52D8-1B20-B710-C1A0-8F2C1CEF0E18}"/>
                  </a:ext>
                </a:extLst>
              </p14:cNvPr>
              <p14:cNvContentPartPr/>
              <p14:nvPr/>
            </p14:nvContentPartPr>
            <p14:xfrm>
              <a:off x="6273825" y="4745760"/>
              <a:ext cx="159480" cy="2894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0BB52D8-1B20-B710-C1A0-8F2C1CEF0E1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267705" y="4739640"/>
                <a:ext cx="171720" cy="30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F95662A-6D43-A8BE-3D74-115CB23ADEC1}"/>
              </a:ext>
            </a:extLst>
          </p:cNvPr>
          <p:cNvGrpSpPr/>
          <p:nvPr/>
        </p:nvGrpSpPr>
        <p:grpSpPr>
          <a:xfrm>
            <a:off x="9891465" y="4137720"/>
            <a:ext cx="2149200" cy="1038600"/>
            <a:chOff x="9891465" y="4137720"/>
            <a:chExt cx="2149200" cy="103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E34E365-A873-36ED-F0D8-73A17CC1BF67}"/>
                    </a:ext>
                  </a:extLst>
                </p14:cNvPr>
                <p14:cNvContentPartPr/>
                <p14:nvPr/>
              </p14:nvContentPartPr>
              <p14:xfrm>
                <a:off x="10204665" y="4476120"/>
                <a:ext cx="132840" cy="457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E34E365-A873-36ED-F0D8-73A17CC1BF6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98545" y="4470000"/>
                  <a:ext cx="14508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34BDF45-B107-03DC-128B-09565049A94F}"/>
                    </a:ext>
                  </a:extLst>
                </p14:cNvPr>
                <p14:cNvContentPartPr/>
                <p14:nvPr/>
              </p14:nvContentPartPr>
              <p14:xfrm>
                <a:off x="10328145" y="4418520"/>
                <a:ext cx="99360" cy="182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34BDF45-B107-03DC-128B-09565049A94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322025" y="4412400"/>
                  <a:ext cx="1116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FFF7049-6D2D-BB3B-C950-A95F7AB00F03}"/>
                    </a:ext>
                  </a:extLst>
                </p14:cNvPr>
                <p14:cNvContentPartPr/>
                <p14:nvPr/>
              </p14:nvContentPartPr>
              <p14:xfrm>
                <a:off x="10533705" y="4619400"/>
                <a:ext cx="348840" cy="71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FFF7049-6D2D-BB3B-C950-A95F7AB00F0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527585" y="4613280"/>
                  <a:ext cx="3610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F05C788-F09A-0551-635A-A3DE5A4C8CEF}"/>
                    </a:ext>
                  </a:extLst>
                </p14:cNvPr>
                <p14:cNvContentPartPr/>
                <p14:nvPr/>
              </p14:nvContentPartPr>
              <p14:xfrm>
                <a:off x="11103945" y="4581240"/>
                <a:ext cx="8280" cy="374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F05C788-F09A-0551-635A-A3DE5A4C8CE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097825" y="4575120"/>
                  <a:ext cx="205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CCCA024-C6F1-684B-8A3A-218512A27D84}"/>
                    </a:ext>
                  </a:extLst>
                </p14:cNvPr>
                <p14:cNvContentPartPr/>
                <p14:nvPr/>
              </p14:nvContentPartPr>
              <p14:xfrm>
                <a:off x="9893625" y="4284960"/>
                <a:ext cx="156960" cy="537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CCCA024-C6F1-684B-8A3A-218512A27D8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887505" y="4278840"/>
                  <a:ext cx="16920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986773B-7A9F-0387-0860-07838A129696}"/>
                    </a:ext>
                  </a:extLst>
                </p14:cNvPr>
                <p14:cNvContentPartPr/>
                <p14:nvPr/>
              </p14:nvContentPartPr>
              <p14:xfrm>
                <a:off x="9891465" y="4137720"/>
                <a:ext cx="1406160" cy="1038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986773B-7A9F-0387-0860-07838A12969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85345" y="4131600"/>
                  <a:ext cx="1418400" cy="10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5D7C0FF-2A4E-7261-48AA-94CB0EFA1511}"/>
                    </a:ext>
                  </a:extLst>
                </p14:cNvPr>
                <p14:cNvContentPartPr/>
                <p14:nvPr/>
              </p14:nvContentPartPr>
              <p14:xfrm>
                <a:off x="11165865" y="4633800"/>
                <a:ext cx="250560" cy="48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5D7C0FF-2A4E-7261-48AA-94CB0EFA151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159745" y="4627680"/>
                  <a:ext cx="262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90413D5-EA6A-7E9F-D8F6-BCA9DB7B683D}"/>
                    </a:ext>
                  </a:extLst>
                </p14:cNvPr>
                <p14:cNvContentPartPr/>
                <p14:nvPr/>
              </p14:nvContentPartPr>
              <p14:xfrm>
                <a:off x="11564745" y="4508880"/>
                <a:ext cx="87480" cy="219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90413D5-EA6A-7E9F-D8F6-BCA9DB7B683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558625" y="4502760"/>
                  <a:ext cx="997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2141839-8504-CA39-A179-9DC63BF68936}"/>
                    </a:ext>
                  </a:extLst>
                </p14:cNvPr>
                <p14:cNvContentPartPr/>
                <p14:nvPr/>
              </p14:nvContentPartPr>
              <p14:xfrm>
                <a:off x="11757345" y="4488360"/>
                <a:ext cx="252360" cy="186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2141839-8504-CA39-A179-9DC63BF6893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751225" y="4482240"/>
                  <a:ext cx="2646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90AAF62-37D8-E83C-FA00-1CA8DAE5BAB1}"/>
                    </a:ext>
                  </a:extLst>
                </p14:cNvPr>
                <p14:cNvContentPartPr/>
                <p14:nvPr/>
              </p14:nvContentPartPr>
              <p14:xfrm>
                <a:off x="11875425" y="4550280"/>
                <a:ext cx="153720" cy="42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90AAF62-37D8-E83C-FA00-1CA8DAE5BAB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869305" y="4544160"/>
                  <a:ext cx="1659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16D179A-F7B9-8DDA-5A08-6DE92DB32E8D}"/>
                    </a:ext>
                  </a:extLst>
                </p14:cNvPr>
                <p14:cNvContentPartPr/>
                <p14:nvPr/>
              </p14:nvContentPartPr>
              <p14:xfrm>
                <a:off x="11511105" y="4796160"/>
                <a:ext cx="220320" cy="290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16D179A-F7B9-8DDA-5A08-6DE92DB32E8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04985" y="4790040"/>
                  <a:ext cx="2325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0290F82-BC1D-B3F2-5217-D5352E212827}"/>
                    </a:ext>
                  </a:extLst>
                </p14:cNvPr>
                <p14:cNvContentPartPr/>
                <p14:nvPr/>
              </p14:nvContentPartPr>
              <p14:xfrm>
                <a:off x="11787585" y="4894440"/>
                <a:ext cx="134280" cy="116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0290F82-BC1D-B3F2-5217-D5352E21282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781465" y="4888320"/>
                  <a:ext cx="1465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AE83A32-6AA8-9397-B8B3-647B15146FE1}"/>
                    </a:ext>
                  </a:extLst>
                </p14:cNvPr>
                <p14:cNvContentPartPr/>
                <p14:nvPr/>
              </p14:nvContentPartPr>
              <p14:xfrm>
                <a:off x="11933025" y="4937640"/>
                <a:ext cx="32400" cy="115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AE83A32-6AA8-9397-B8B3-647B15146FE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926905" y="4931520"/>
                  <a:ext cx="44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461EE9C-CCF1-4F27-112E-7090181E75A9}"/>
                    </a:ext>
                  </a:extLst>
                </p14:cNvPr>
                <p14:cNvContentPartPr/>
                <p14:nvPr/>
              </p14:nvContentPartPr>
              <p14:xfrm>
                <a:off x="11947425" y="5031600"/>
                <a:ext cx="16200" cy="47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461EE9C-CCF1-4F27-112E-7090181E75A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941305" y="5025480"/>
                  <a:ext cx="284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EBEE821-8BB1-7CE1-E178-038E84156E9C}"/>
                    </a:ext>
                  </a:extLst>
                </p14:cNvPr>
                <p14:cNvContentPartPr/>
                <p14:nvPr/>
              </p14:nvContentPartPr>
              <p14:xfrm>
                <a:off x="11717025" y="4592400"/>
                <a:ext cx="156960" cy="224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EBEE821-8BB1-7CE1-E178-038E84156E9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710905" y="4586280"/>
                  <a:ext cx="1692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C492A08-6DDE-425A-2071-1074F0AE95EE}"/>
                    </a:ext>
                  </a:extLst>
                </p14:cNvPr>
                <p14:cNvContentPartPr/>
                <p14:nvPr/>
              </p14:nvContentPartPr>
              <p14:xfrm>
                <a:off x="11912145" y="4605720"/>
                <a:ext cx="128520" cy="159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C492A08-6DDE-425A-2071-1074F0AE95E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906025" y="4599600"/>
                  <a:ext cx="1407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97271A0-5153-24C7-FAD3-E9F93A4AD8DC}"/>
                    </a:ext>
                  </a:extLst>
                </p14:cNvPr>
                <p14:cNvContentPartPr/>
                <p14:nvPr/>
              </p14:nvContentPartPr>
              <p14:xfrm>
                <a:off x="11925825" y="4656120"/>
                <a:ext cx="102240" cy="20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97271A0-5153-24C7-FAD3-E9F93A4AD8D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919705" y="4650000"/>
                  <a:ext cx="11448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98AC75A-88F5-4AEE-681F-583627543175}"/>
              </a:ext>
            </a:extLst>
          </p:cNvPr>
          <p:cNvGrpSpPr/>
          <p:nvPr/>
        </p:nvGrpSpPr>
        <p:grpSpPr>
          <a:xfrm>
            <a:off x="9960225" y="5328960"/>
            <a:ext cx="1523520" cy="554760"/>
            <a:chOff x="9960225" y="5328960"/>
            <a:chExt cx="1523520" cy="55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A7FB0FF-4234-CAAE-0B82-EF4C796DE70E}"/>
                    </a:ext>
                  </a:extLst>
                </p14:cNvPr>
                <p14:cNvContentPartPr/>
                <p14:nvPr/>
              </p14:nvContentPartPr>
              <p14:xfrm>
                <a:off x="9960225" y="5363160"/>
                <a:ext cx="74160" cy="458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A7FB0FF-4234-CAAE-0B82-EF4C796DE70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954105" y="5357040"/>
                  <a:ext cx="864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DDE9B80-4A0E-1ADF-79B2-AF39CBAEDB47}"/>
                    </a:ext>
                  </a:extLst>
                </p14:cNvPr>
                <p14:cNvContentPartPr/>
                <p14:nvPr/>
              </p14:nvContentPartPr>
              <p14:xfrm>
                <a:off x="10030785" y="5328960"/>
                <a:ext cx="386640" cy="271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DDE9B80-4A0E-1ADF-79B2-AF39CBAEDB4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024665" y="5322840"/>
                  <a:ext cx="398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C357919-9D5C-5641-7B1A-B88160FAD550}"/>
                    </a:ext>
                  </a:extLst>
                </p14:cNvPr>
                <p14:cNvContentPartPr/>
                <p14:nvPr/>
              </p14:nvContentPartPr>
              <p14:xfrm>
                <a:off x="10458105" y="5409240"/>
                <a:ext cx="304920" cy="474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C357919-9D5C-5641-7B1A-B88160FAD55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451985" y="5403120"/>
                  <a:ext cx="3171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FEA9121-EBC5-6985-2555-2C4EAD856392}"/>
                    </a:ext>
                  </a:extLst>
                </p14:cNvPr>
                <p14:cNvContentPartPr/>
                <p14:nvPr/>
              </p14:nvContentPartPr>
              <p14:xfrm>
                <a:off x="10904865" y="5381880"/>
                <a:ext cx="142920" cy="351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FEA9121-EBC5-6985-2555-2C4EAD85639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898745" y="5375760"/>
                  <a:ext cx="1551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7BB7386-35D3-849B-9481-E3DAF5407259}"/>
                    </a:ext>
                  </a:extLst>
                </p14:cNvPr>
                <p14:cNvContentPartPr/>
                <p14:nvPr/>
              </p14:nvContentPartPr>
              <p14:xfrm>
                <a:off x="11182785" y="5550000"/>
                <a:ext cx="300960" cy="1245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7BB7386-35D3-849B-9481-E3DAF54072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176665" y="5543880"/>
                  <a:ext cx="313200" cy="13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0718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B0A8AF1-8F5E-52C8-8117-91788539C267}"/>
              </a:ext>
            </a:extLst>
          </p:cNvPr>
          <p:cNvGrpSpPr/>
          <p:nvPr/>
        </p:nvGrpSpPr>
        <p:grpSpPr>
          <a:xfrm>
            <a:off x="1072185" y="142575"/>
            <a:ext cx="2325240" cy="1201320"/>
            <a:chOff x="1072185" y="142575"/>
            <a:chExt cx="2325240" cy="120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DE6C396-3F64-4BA2-03CF-D80BAAFFD45B}"/>
                    </a:ext>
                  </a:extLst>
                </p14:cNvPr>
                <p14:cNvContentPartPr/>
                <p14:nvPr/>
              </p14:nvContentPartPr>
              <p14:xfrm>
                <a:off x="1072185" y="322935"/>
                <a:ext cx="117720" cy="375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DE6C396-3F64-4BA2-03CF-D80BAAFFD4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66065" y="316815"/>
                  <a:ext cx="1299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F91D958-4A53-AA78-9F0F-7D6376746AAB}"/>
                    </a:ext>
                  </a:extLst>
                </p14:cNvPr>
                <p14:cNvContentPartPr/>
                <p14:nvPr/>
              </p14:nvContentPartPr>
              <p14:xfrm>
                <a:off x="1161105" y="142575"/>
                <a:ext cx="633600" cy="755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F91D958-4A53-AA78-9F0F-7D6376746A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54985" y="136455"/>
                  <a:ext cx="645840" cy="76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0048EFA-44AC-E39A-2EF0-00A56A4CAFC7}"/>
                    </a:ext>
                  </a:extLst>
                </p14:cNvPr>
                <p14:cNvContentPartPr/>
                <p14:nvPr/>
              </p14:nvContentPartPr>
              <p14:xfrm>
                <a:off x="1919985" y="437055"/>
                <a:ext cx="87120" cy="14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0048EFA-44AC-E39A-2EF0-00A56A4CAF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13865" y="430935"/>
                  <a:ext cx="99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34EBBFA-8203-7D99-42BA-94DD63C4DCCC}"/>
                    </a:ext>
                  </a:extLst>
                </p14:cNvPr>
                <p14:cNvContentPartPr/>
                <p14:nvPr/>
              </p14:nvContentPartPr>
              <p14:xfrm>
                <a:off x="2043465" y="631815"/>
                <a:ext cx="594720" cy="162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34EBBFA-8203-7D99-42BA-94DD63C4DCC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345" y="625695"/>
                  <a:ext cx="6069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3493CF-7268-F712-CE2D-EAF68A1ABBCE}"/>
                    </a:ext>
                  </a:extLst>
                </p14:cNvPr>
                <p14:cNvContentPartPr/>
                <p14:nvPr/>
              </p14:nvContentPartPr>
              <p14:xfrm>
                <a:off x="2659425" y="555495"/>
                <a:ext cx="305640" cy="266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3493CF-7268-F712-CE2D-EAF68A1ABBC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53305" y="549375"/>
                  <a:ext cx="3178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F54D43-08DA-1FCA-82B1-4C8C8E889316}"/>
                    </a:ext>
                  </a:extLst>
                </p14:cNvPr>
                <p14:cNvContentPartPr/>
                <p14:nvPr/>
              </p14:nvContentPartPr>
              <p14:xfrm>
                <a:off x="3036345" y="590415"/>
                <a:ext cx="361080" cy="753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F54D43-08DA-1FCA-82B1-4C8C8E8893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30225" y="584295"/>
                  <a:ext cx="373320" cy="76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D4468DB-9003-C115-56A1-08A307C0201E}"/>
                  </a:ext>
                </a:extLst>
              </p14:cNvPr>
              <p14:cNvContentPartPr/>
              <p14:nvPr/>
            </p14:nvContentPartPr>
            <p14:xfrm>
              <a:off x="5885745" y="770055"/>
              <a:ext cx="743760" cy="65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D4468DB-9003-C115-56A1-08A307C020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79625" y="763935"/>
                <a:ext cx="7560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E4D85C2-0FD3-FA11-9B99-E513763F3C4D}"/>
                  </a:ext>
                </a:extLst>
              </p14:cNvPr>
              <p14:cNvContentPartPr/>
              <p14:nvPr/>
            </p14:nvContentPartPr>
            <p14:xfrm rot="-5052685">
              <a:off x="7438994" y="461410"/>
              <a:ext cx="76982" cy="3553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E4D85C2-0FD3-FA11-9B99-E513763F3C4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rot="-5052685">
                <a:off x="7432821" y="455118"/>
                <a:ext cx="89328" cy="48114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76009D2-CFA5-97FD-C76D-D8C78B8D41E6}"/>
              </a:ext>
            </a:extLst>
          </p:cNvPr>
          <p:cNvGrpSpPr/>
          <p:nvPr/>
        </p:nvGrpSpPr>
        <p:grpSpPr>
          <a:xfrm>
            <a:off x="5377425" y="217815"/>
            <a:ext cx="4289040" cy="977760"/>
            <a:chOff x="5377425" y="217815"/>
            <a:chExt cx="4289040" cy="97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B68E738-EA86-4931-062C-A6F8754D8513}"/>
                    </a:ext>
                  </a:extLst>
                </p14:cNvPr>
                <p14:cNvContentPartPr/>
                <p14:nvPr/>
              </p14:nvContentPartPr>
              <p14:xfrm>
                <a:off x="5377425" y="217815"/>
                <a:ext cx="1714680" cy="597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B68E738-EA86-4931-062C-A6F8754D851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305" y="211695"/>
                  <a:ext cx="172692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A530DAC-EDD7-3CCC-1C85-98ACA6DD055E}"/>
                    </a:ext>
                  </a:extLst>
                </p14:cNvPr>
                <p14:cNvContentPartPr/>
                <p14:nvPr/>
              </p14:nvContentPartPr>
              <p14:xfrm>
                <a:off x="7303425" y="403215"/>
                <a:ext cx="26640" cy="34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A530DAC-EDD7-3CCC-1C85-98ACA6DD05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97305" y="397095"/>
                  <a:ext cx="38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B10779-4D26-441F-435F-D98B5A57F315}"/>
                    </a:ext>
                  </a:extLst>
                </p14:cNvPr>
                <p14:cNvContentPartPr/>
                <p14:nvPr/>
              </p14:nvContentPartPr>
              <p14:xfrm>
                <a:off x="7413225" y="476295"/>
                <a:ext cx="467640" cy="719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B10779-4D26-441F-435F-D98B5A57F3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07105" y="470175"/>
                  <a:ext cx="47988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916C953-9BB2-CC29-A233-168A11066917}"/>
                    </a:ext>
                  </a:extLst>
                </p14:cNvPr>
                <p14:cNvContentPartPr/>
                <p14:nvPr/>
              </p14:nvContentPartPr>
              <p14:xfrm>
                <a:off x="8102625" y="573855"/>
                <a:ext cx="50760" cy="18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916C953-9BB2-CC29-A233-168A1106691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96505" y="567735"/>
                  <a:ext cx="63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190564-798B-8ABB-C639-8F0480CA2E21}"/>
                    </a:ext>
                  </a:extLst>
                </p14:cNvPr>
                <p14:cNvContentPartPr/>
                <p14:nvPr/>
              </p14:nvContentPartPr>
              <p14:xfrm>
                <a:off x="8235825" y="741615"/>
                <a:ext cx="870840" cy="207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190564-798B-8ABB-C639-8F0480CA2E2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29705" y="735495"/>
                  <a:ext cx="8830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85B1612-5E7A-3A1D-EDB0-A96B99C25089}"/>
                    </a:ext>
                  </a:extLst>
                </p14:cNvPr>
                <p14:cNvContentPartPr/>
                <p14:nvPr/>
              </p14:nvContentPartPr>
              <p14:xfrm>
                <a:off x="9350745" y="700575"/>
                <a:ext cx="77040" cy="20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85B1612-5E7A-3A1D-EDB0-A96B99C250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44625" y="694455"/>
                  <a:ext cx="89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B332C85-67E7-2426-4B2B-4967C29F658D}"/>
                    </a:ext>
                  </a:extLst>
                </p14:cNvPr>
                <p14:cNvContentPartPr/>
                <p14:nvPr/>
              </p14:nvContentPartPr>
              <p14:xfrm>
                <a:off x="9604545" y="858975"/>
                <a:ext cx="61920" cy="20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B332C85-67E7-2426-4B2B-4967C29F658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98425" y="852855"/>
                  <a:ext cx="7416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779DEF-909B-6E80-FF46-57802C20570D}"/>
              </a:ext>
            </a:extLst>
          </p:cNvPr>
          <p:cNvGrpSpPr/>
          <p:nvPr/>
        </p:nvGrpSpPr>
        <p:grpSpPr>
          <a:xfrm>
            <a:off x="4152705" y="1582215"/>
            <a:ext cx="1003320" cy="630360"/>
            <a:chOff x="4152705" y="1582215"/>
            <a:chExt cx="1003320" cy="63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6F13330-6691-E18C-26A3-78017F128E36}"/>
                    </a:ext>
                  </a:extLst>
                </p14:cNvPr>
                <p14:cNvContentPartPr/>
                <p14:nvPr/>
              </p14:nvContentPartPr>
              <p14:xfrm>
                <a:off x="4152705" y="1624695"/>
                <a:ext cx="346680" cy="461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6F13330-6691-E18C-26A3-78017F128E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46585" y="1618575"/>
                  <a:ext cx="3589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BD39D6A-A562-3FA5-4639-F347BB7D0452}"/>
                    </a:ext>
                  </a:extLst>
                </p14:cNvPr>
                <p14:cNvContentPartPr/>
                <p14:nvPr/>
              </p14:nvContentPartPr>
              <p14:xfrm>
                <a:off x="4650585" y="1582215"/>
                <a:ext cx="505440" cy="630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BD39D6A-A562-3FA5-4639-F347BB7D045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44465" y="1576095"/>
                  <a:ext cx="517680" cy="64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76062C7-43D1-F9A7-D44B-49F8059A2997}"/>
              </a:ext>
            </a:extLst>
          </p:cNvPr>
          <p:cNvGrpSpPr/>
          <p:nvPr/>
        </p:nvGrpSpPr>
        <p:grpSpPr>
          <a:xfrm>
            <a:off x="2307345" y="2564655"/>
            <a:ext cx="3128400" cy="781200"/>
            <a:chOff x="2307345" y="2564655"/>
            <a:chExt cx="3128400" cy="78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EF4D869-3BB4-1987-20F1-1FF5D09F3B1A}"/>
                    </a:ext>
                  </a:extLst>
                </p14:cNvPr>
                <p14:cNvContentPartPr/>
                <p14:nvPr/>
              </p14:nvContentPartPr>
              <p14:xfrm>
                <a:off x="2307345" y="2807655"/>
                <a:ext cx="65520" cy="538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EF4D869-3BB4-1987-20F1-1FF5D09F3B1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01225" y="2801535"/>
                  <a:ext cx="7776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FBDF90-6320-AFF8-DB40-3A5533A32DE7}"/>
                    </a:ext>
                  </a:extLst>
                </p14:cNvPr>
                <p14:cNvContentPartPr/>
                <p14:nvPr/>
              </p14:nvContentPartPr>
              <p14:xfrm>
                <a:off x="2419665" y="2803335"/>
                <a:ext cx="494280" cy="519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FBDF90-6320-AFF8-DB40-3A5533A32D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13545" y="2797215"/>
                  <a:ext cx="50652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119830A-8672-37B7-C088-4067F7D87266}"/>
                    </a:ext>
                  </a:extLst>
                </p14:cNvPr>
                <p14:cNvContentPartPr/>
                <p14:nvPr/>
              </p14:nvContentPartPr>
              <p14:xfrm>
                <a:off x="3063345" y="2855895"/>
                <a:ext cx="615960" cy="379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119830A-8672-37B7-C088-4067F7D8726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57225" y="2849775"/>
                  <a:ext cx="6282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F3791D2-5878-0B57-09C0-A8D933069109}"/>
                    </a:ext>
                  </a:extLst>
                </p14:cNvPr>
                <p14:cNvContentPartPr/>
                <p14:nvPr/>
              </p14:nvContentPartPr>
              <p14:xfrm>
                <a:off x="3979185" y="2782815"/>
                <a:ext cx="52560" cy="452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F3791D2-5878-0B57-09C0-A8D93306910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73065" y="2776695"/>
                  <a:ext cx="648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3AD3F54-DD55-76F4-2517-2B8A8EBB9A24}"/>
                    </a:ext>
                  </a:extLst>
                </p14:cNvPr>
                <p14:cNvContentPartPr/>
                <p14:nvPr/>
              </p14:nvContentPartPr>
              <p14:xfrm>
                <a:off x="3896385" y="2953815"/>
                <a:ext cx="374040" cy="188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3AD3F54-DD55-76F4-2517-2B8A8EBB9A2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89905" y="2947695"/>
                  <a:ext cx="3862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D2A7D0C-7413-8077-9F53-43234081739D}"/>
                    </a:ext>
                  </a:extLst>
                </p14:cNvPr>
                <p14:cNvContentPartPr/>
                <p14:nvPr/>
              </p14:nvContentPartPr>
              <p14:xfrm>
                <a:off x="4272225" y="2764455"/>
                <a:ext cx="59760" cy="27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D2A7D0C-7413-8077-9F53-43234081739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66105" y="2758335"/>
                  <a:ext cx="72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FEB827-0B69-2794-D813-BB3885CC7F19}"/>
                    </a:ext>
                  </a:extLst>
                </p14:cNvPr>
                <p14:cNvContentPartPr/>
                <p14:nvPr/>
              </p14:nvContentPartPr>
              <p14:xfrm>
                <a:off x="4546545" y="2564655"/>
                <a:ext cx="889200" cy="579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FEB827-0B69-2794-D813-BB3885CC7F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40425" y="2558535"/>
                  <a:ext cx="901440" cy="59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93C4666-DCEA-0C47-9BA3-416B7E0B9E68}"/>
              </a:ext>
            </a:extLst>
          </p:cNvPr>
          <p:cNvGrpSpPr/>
          <p:nvPr/>
        </p:nvGrpSpPr>
        <p:grpSpPr>
          <a:xfrm>
            <a:off x="6479025" y="1903335"/>
            <a:ext cx="4322520" cy="1180440"/>
            <a:chOff x="6479025" y="1903335"/>
            <a:chExt cx="4322520" cy="11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3DE3954-51D7-DCE6-1021-53B8B67CAEAE}"/>
                    </a:ext>
                  </a:extLst>
                </p14:cNvPr>
                <p14:cNvContentPartPr/>
                <p14:nvPr/>
              </p14:nvContentPartPr>
              <p14:xfrm>
                <a:off x="6479025" y="1920255"/>
                <a:ext cx="752040" cy="817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3DE3954-51D7-DCE6-1021-53B8B67CAEA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72905" y="1914135"/>
                  <a:ext cx="764280" cy="82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7EF9241-0DC5-664D-8E99-9C2814421649}"/>
                    </a:ext>
                  </a:extLst>
                </p14:cNvPr>
                <p14:cNvContentPartPr/>
                <p14:nvPr/>
              </p14:nvContentPartPr>
              <p14:xfrm>
                <a:off x="6661905" y="2024655"/>
                <a:ext cx="1137960" cy="646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7EF9241-0DC5-664D-8E99-9C281442164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55785" y="2018535"/>
                  <a:ext cx="115020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388C5E7-9275-3960-2153-18ECF6700C9C}"/>
                    </a:ext>
                  </a:extLst>
                </p14:cNvPr>
                <p14:cNvContentPartPr/>
                <p14:nvPr/>
              </p14:nvContentPartPr>
              <p14:xfrm>
                <a:off x="7886625" y="2037975"/>
                <a:ext cx="105480" cy="549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388C5E7-9275-3960-2153-18ECF6700C9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80505" y="2031855"/>
                  <a:ext cx="11772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49F45F0-8052-B77F-CAE4-55CC4D1B0107}"/>
                    </a:ext>
                  </a:extLst>
                </p14:cNvPr>
                <p14:cNvContentPartPr/>
                <p14:nvPr/>
              </p14:nvContentPartPr>
              <p14:xfrm>
                <a:off x="8084265" y="1903335"/>
                <a:ext cx="127080" cy="54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49F45F0-8052-B77F-CAE4-55CC4D1B010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78145" y="1897215"/>
                  <a:ext cx="1393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DAFD89-2289-3216-11C0-3CEBAEEB4119}"/>
                    </a:ext>
                  </a:extLst>
                </p14:cNvPr>
                <p14:cNvContentPartPr/>
                <p14:nvPr/>
              </p14:nvContentPartPr>
              <p14:xfrm>
                <a:off x="8346705" y="1933215"/>
                <a:ext cx="396720" cy="1150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DAFD89-2289-3216-11C0-3CEBAEEB411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40585" y="1927095"/>
                  <a:ext cx="408960" cy="11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976062E-144C-A145-C03D-07A403D9D834}"/>
                    </a:ext>
                  </a:extLst>
                </p14:cNvPr>
                <p14:cNvContentPartPr/>
                <p14:nvPr/>
              </p14:nvContentPartPr>
              <p14:xfrm>
                <a:off x="8899305" y="2216895"/>
                <a:ext cx="81360" cy="39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976062E-144C-A145-C03D-07A403D9D8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93185" y="2210775"/>
                  <a:ext cx="93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FDA1F70-CCFE-D67F-572B-CBAECE41E28D}"/>
                    </a:ext>
                  </a:extLst>
                </p14:cNvPr>
                <p14:cNvContentPartPr/>
                <p14:nvPr/>
              </p14:nvContentPartPr>
              <p14:xfrm>
                <a:off x="8983545" y="2418855"/>
                <a:ext cx="601200" cy="272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FDA1F70-CCFE-D67F-572B-CBAECE41E28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77425" y="2412735"/>
                  <a:ext cx="6134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C7C947-2B68-E8F3-B425-33AB92ABADBF}"/>
                    </a:ext>
                  </a:extLst>
                </p14:cNvPr>
                <p14:cNvContentPartPr/>
                <p14:nvPr/>
              </p14:nvContentPartPr>
              <p14:xfrm>
                <a:off x="9454785" y="2559615"/>
                <a:ext cx="240840" cy="164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C7C947-2B68-E8F3-B425-33AB92ABADB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48665" y="2553495"/>
                  <a:ext cx="253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076C672-3488-D864-F631-A0B8658C5A11}"/>
                    </a:ext>
                  </a:extLst>
                </p14:cNvPr>
                <p14:cNvContentPartPr/>
                <p14:nvPr/>
              </p14:nvContentPartPr>
              <p14:xfrm>
                <a:off x="9974625" y="2325975"/>
                <a:ext cx="41400" cy="72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076C672-3488-D864-F631-A0B8658C5A1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968505" y="2319855"/>
                  <a:ext cx="536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07FCC2C-86A1-9246-7813-CD4C7D57201A}"/>
                    </a:ext>
                  </a:extLst>
                </p14:cNvPr>
                <p14:cNvContentPartPr/>
                <p14:nvPr/>
              </p14:nvContentPartPr>
              <p14:xfrm>
                <a:off x="9960225" y="2512455"/>
                <a:ext cx="44640" cy="172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07FCC2C-86A1-9246-7813-CD4C7D57201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54105" y="2506335"/>
                  <a:ext cx="568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DFA9FE9-AC05-0D22-9410-579DB125C378}"/>
                    </a:ext>
                  </a:extLst>
                </p14:cNvPr>
                <p14:cNvContentPartPr/>
                <p14:nvPr/>
              </p14:nvContentPartPr>
              <p14:xfrm>
                <a:off x="10206105" y="2580135"/>
                <a:ext cx="265320" cy="224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DFA9FE9-AC05-0D22-9410-579DB125C37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99985" y="2574015"/>
                  <a:ext cx="2775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8E0A27F-9135-A519-2448-7F092FAA4906}"/>
                    </a:ext>
                  </a:extLst>
                </p14:cNvPr>
                <p14:cNvContentPartPr/>
                <p14:nvPr/>
              </p14:nvContentPartPr>
              <p14:xfrm>
                <a:off x="10769145" y="2679855"/>
                <a:ext cx="32400" cy="24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8E0A27F-9135-A519-2448-7F092FAA490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763025" y="2673735"/>
                  <a:ext cx="4464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C43A6A1-186A-F34C-C0B9-2E2289D2F5CC}"/>
                  </a:ext>
                </a:extLst>
              </p14:cNvPr>
              <p14:cNvContentPartPr/>
              <p14:nvPr/>
            </p14:nvContentPartPr>
            <p14:xfrm>
              <a:off x="2292585" y="4091775"/>
              <a:ext cx="4427280" cy="3308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C43A6A1-186A-F34C-C0B9-2E2289D2F5C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286465" y="4085655"/>
                <a:ext cx="443952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2EFF1B2-2B75-871B-3F72-407FD163A6B8}"/>
                  </a:ext>
                </a:extLst>
              </p14:cNvPr>
              <p14:cNvContentPartPr/>
              <p14:nvPr/>
            </p14:nvContentPartPr>
            <p14:xfrm>
              <a:off x="1451625" y="1424895"/>
              <a:ext cx="1602720" cy="36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2EFF1B2-2B75-871B-3F72-407FD163A6B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445505" y="1418775"/>
                <a:ext cx="16149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A8D18D1-4E0E-905B-7692-2BAEE6977865}"/>
                  </a:ext>
                </a:extLst>
              </p14:cNvPr>
              <p14:cNvContentPartPr/>
              <p14:nvPr/>
            </p14:nvContentPartPr>
            <p14:xfrm>
              <a:off x="6325305" y="1545855"/>
              <a:ext cx="2566080" cy="193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A8D18D1-4E0E-905B-7692-2BAEE697786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319185" y="1539735"/>
                <a:ext cx="2578320" cy="20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271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34A6DC8-CFB2-7392-347D-028F40BBB844}"/>
              </a:ext>
            </a:extLst>
          </p:cNvPr>
          <p:cNvGrpSpPr/>
          <p:nvPr/>
        </p:nvGrpSpPr>
        <p:grpSpPr>
          <a:xfrm>
            <a:off x="191985" y="79215"/>
            <a:ext cx="540360" cy="707040"/>
            <a:chOff x="191985" y="79215"/>
            <a:chExt cx="540360" cy="70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D7DA4B1-17FC-C067-5699-C8C4285E5AF5}"/>
                    </a:ext>
                  </a:extLst>
                </p14:cNvPr>
                <p14:cNvContentPartPr/>
                <p14:nvPr/>
              </p14:nvContentPartPr>
              <p14:xfrm>
                <a:off x="351825" y="319695"/>
                <a:ext cx="363960" cy="402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D7DA4B1-17FC-C067-5699-C8C4285E5AF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5705" y="313575"/>
                  <a:ext cx="37620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A22CAD5-FEDB-FE42-8EAC-F4C55CC4C8F8}"/>
                    </a:ext>
                  </a:extLst>
                </p14:cNvPr>
                <p14:cNvContentPartPr/>
                <p14:nvPr/>
              </p14:nvContentPartPr>
              <p14:xfrm>
                <a:off x="191985" y="79215"/>
                <a:ext cx="540360" cy="707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A22CAD5-FEDB-FE42-8EAC-F4C55CC4C8F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5865" y="73095"/>
                  <a:ext cx="552600" cy="71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7423A0-A3E1-24FA-4619-ED448E2EE2B9}"/>
              </a:ext>
            </a:extLst>
          </p:cNvPr>
          <p:cNvGrpSpPr/>
          <p:nvPr/>
        </p:nvGrpSpPr>
        <p:grpSpPr>
          <a:xfrm>
            <a:off x="1103145" y="113055"/>
            <a:ext cx="4271760" cy="721800"/>
            <a:chOff x="1103145" y="113055"/>
            <a:chExt cx="4271760" cy="72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C0BF88B-3FBE-2BA6-58CA-EE520F4C2546}"/>
                    </a:ext>
                  </a:extLst>
                </p14:cNvPr>
                <p14:cNvContentPartPr/>
                <p14:nvPr/>
              </p14:nvContentPartPr>
              <p14:xfrm>
                <a:off x="1103145" y="113055"/>
                <a:ext cx="452880" cy="511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C0BF88B-3FBE-2BA6-58CA-EE520F4C25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7025" y="106935"/>
                  <a:ext cx="46512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6DE8010-500A-265A-2065-DC19A0E39469}"/>
                    </a:ext>
                  </a:extLst>
                </p14:cNvPr>
                <p14:cNvContentPartPr/>
                <p14:nvPr/>
              </p14:nvContentPartPr>
              <p14:xfrm>
                <a:off x="1613985" y="443535"/>
                <a:ext cx="435600" cy="380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6DE8010-500A-265A-2065-DC19A0E394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07865" y="437415"/>
                  <a:ext cx="4478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42D8B18-78B0-E0DD-41A4-F545FC1B6F9A}"/>
                    </a:ext>
                  </a:extLst>
                </p14:cNvPr>
                <p14:cNvContentPartPr/>
                <p14:nvPr/>
              </p14:nvContentPartPr>
              <p14:xfrm>
                <a:off x="2340105" y="303855"/>
                <a:ext cx="172080" cy="531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42D8B18-78B0-E0DD-41A4-F545FC1B6F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33985" y="297735"/>
                  <a:ext cx="18432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12322E1-1A46-D30A-5275-BCD77C58CA7C}"/>
                    </a:ext>
                  </a:extLst>
                </p14:cNvPr>
                <p14:cNvContentPartPr/>
                <p14:nvPr/>
              </p14:nvContentPartPr>
              <p14:xfrm>
                <a:off x="2636385" y="416895"/>
                <a:ext cx="437400" cy="342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12322E1-1A46-D30A-5275-BCD77C58CA7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30265" y="410775"/>
                  <a:ext cx="4496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AA745B4-5EEC-1046-21E6-6993F7771F92}"/>
                    </a:ext>
                  </a:extLst>
                </p14:cNvPr>
                <p14:cNvContentPartPr/>
                <p14:nvPr/>
              </p14:nvContentPartPr>
              <p14:xfrm>
                <a:off x="3014385" y="482775"/>
                <a:ext cx="221400" cy="163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AA745B4-5EEC-1046-21E6-6993F7771F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08265" y="476655"/>
                  <a:ext cx="2336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55D1180-320C-F06E-9556-6E1CD08A1040}"/>
                    </a:ext>
                  </a:extLst>
                </p14:cNvPr>
                <p14:cNvContentPartPr/>
                <p14:nvPr/>
              </p14:nvContentPartPr>
              <p14:xfrm>
                <a:off x="3363225" y="475215"/>
                <a:ext cx="158400" cy="193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55D1180-320C-F06E-9556-6E1CD08A10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57105" y="469095"/>
                  <a:ext cx="1706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60B9821-5CB3-F48C-2A8F-A15969B30037}"/>
                    </a:ext>
                  </a:extLst>
                </p14:cNvPr>
                <p14:cNvContentPartPr/>
                <p14:nvPr/>
              </p14:nvContentPartPr>
              <p14:xfrm>
                <a:off x="3560145" y="366495"/>
                <a:ext cx="267840" cy="336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60B9821-5CB3-F48C-2A8F-A15969B300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54025" y="360375"/>
                  <a:ext cx="2800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BB9001D-D198-359D-A7CD-CE3DB9BA68D3}"/>
                    </a:ext>
                  </a:extLst>
                </p14:cNvPr>
                <p14:cNvContentPartPr/>
                <p14:nvPr/>
              </p14:nvContentPartPr>
              <p14:xfrm>
                <a:off x="3904665" y="393135"/>
                <a:ext cx="231120" cy="284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BB9001D-D198-359D-A7CD-CE3DB9BA68D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98545" y="387015"/>
                  <a:ext cx="2433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722041-75AE-EF9E-3FBD-6FE3DCD1C97E}"/>
                    </a:ext>
                  </a:extLst>
                </p14:cNvPr>
                <p14:cNvContentPartPr/>
                <p14:nvPr/>
              </p14:nvContentPartPr>
              <p14:xfrm>
                <a:off x="4216425" y="569175"/>
                <a:ext cx="20880" cy="116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722041-75AE-EF9E-3FBD-6FE3DCD1C9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10305" y="563055"/>
                  <a:ext cx="33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95210C2-C729-294C-F370-1A72BE0CE651}"/>
                    </a:ext>
                  </a:extLst>
                </p14:cNvPr>
                <p14:cNvContentPartPr/>
                <p14:nvPr/>
              </p14:nvContentPartPr>
              <p14:xfrm>
                <a:off x="4331625" y="227535"/>
                <a:ext cx="73440" cy="100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95210C2-C729-294C-F370-1A72BE0CE65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25505" y="221415"/>
                  <a:ext cx="85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30CDBF3-AA68-FBB9-AF26-27E3D67A4198}"/>
                    </a:ext>
                  </a:extLst>
                </p14:cNvPr>
                <p14:cNvContentPartPr/>
                <p14:nvPr/>
              </p14:nvContentPartPr>
              <p14:xfrm>
                <a:off x="4434585" y="492135"/>
                <a:ext cx="171360" cy="249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30CDBF3-AA68-FBB9-AF26-27E3D67A419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28465" y="486015"/>
                  <a:ext cx="1836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D33E0C6-F9B1-4672-80DB-4913BCE396A3}"/>
                    </a:ext>
                  </a:extLst>
                </p14:cNvPr>
                <p14:cNvContentPartPr/>
                <p14:nvPr/>
              </p14:nvContentPartPr>
              <p14:xfrm>
                <a:off x="4842825" y="376215"/>
                <a:ext cx="532080" cy="378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D33E0C6-F9B1-4672-80DB-4913BCE396A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36705" y="370095"/>
                  <a:ext cx="544320" cy="39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09F828-FFC5-44AD-67D0-36E49F130DF5}"/>
              </a:ext>
            </a:extLst>
          </p:cNvPr>
          <p:cNvGrpSpPr/>
          <p:nvPr/>
        </p:nvGrpSpPr>
        <p:grpSpPr>
          <a:xfrm>
            <a:off x="1220145" y="1260375"/>
            <a:ext cx="789480" cy="861120"/>
            <a:chOff x="1220145" y="1260375"/>
            <a:chExt cx="789480" cy="86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9C3A1F1-E604-FC1C-035B-EF7DB38BF9D3}"/>
                    </a:ext>
                  </a:extLst>
                </p14:cNvPr>
                <p14:cNvContentPartPr/>
                <p14:nvPr/>
              </p14:nvContentPartPr>
              <p14:xfrm>
                <a:off x="1220145" y="1260375"/>
                <a:ext cx="370080" cy="861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9C3A1F1-E604-FC1C-035B-EF7DB38BF9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14025" y="1254255"/>
                  <a:ext cx="382320" cy="87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492A9C4-5876-C2AC-0241-91E5D44D3629}"/>
                    </a:ext>
                  </a:extLst>
                </p14:cNvPr>
                <p14:cNvContentPartPr/>
                <p14:nvPr/>
              </p14:nvContentPartPr>
              <p14:xfrm>
                <a:off x="1721265" y="1751415"/>
                <a:ext cx="288360" cy="288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492A9C4-5876-C2AC-0241-91E5D44D362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15145" y="1745295"/>
                  <a:ext cx="30060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A896968-D941-82C9-79CC-260E6E6B30B1}"/>
              </a:ext>
            </a:extLst>
          </p:cNvPr>
          <p:cNvGrpSpPr/>
          <p:nvPr/>
        </p:nvGrpSpPr>
        <p:grpSpPr>
          <a:xfrm>
            <a:off x="2332185" y="1434255"/>
            <a:ext cx="1204200" cy="1162440"/>
            <a:chOff x="2332185" y="1434255"/>
            <a:chExt cx="1204200" cy="116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872D528-5AE5-1F23-BCA1-324E470CA4A5}"/>
                    </a:ext>
                  </a:extLst>
                </p14:cNvPr>
                <p14:cNvContentPartPr/>
                <p14:nvPr/>
              </p14:nvContentPartPr>
              <p14:xfrm>
                <a:off x="2332185" y="1434255"/>
                <a:ext cx="99360" cy="616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872D528-5AE5-1F23-BCA1-324E470CA4A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26065" y="1428135"/>
                  <a:ext cx="11160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A16D4AC-646B-13F3-BD44-31BD9CA28F4F}"/>
                    </a:ext>
                  </a:extLst>
                </p14:cNvPr>
                <p14:cNvContentPartPr/>
                <p14:nvPr/>
              </p14:nvContentPartPr>
              <p14:xfrm>
                <a:off x="2505345" y="1764375"/>
                <a:ext cx="176400" cy="223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A16D4AC-646B-13F3-BD44-31BD9CA28F4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99225" y="1758255"/>
                  <a:ext cx="188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53FF2EE-F6AA-C674-4F6C-7E6F82412F64}"/>
                    </a:ext>
                  </a:extLst>
                </p14:cNvPr>
                <p14:cNvContentPartPr/>
                <p14:nvPr/>
              </p14:nvContentPartPr>
              <p14:xfrm>
                <a:off x="2750865" y="1724775"/>
                <a:ext cx="228960" cy="254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53FF2EE-F6AA-C674-4F6C-7E6F82412F6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44745" y="1718655"/>
                  <a:ext cx="2412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733AA2B-5EAC-BCB4-4662-02E38031AB5F}"/>
                    </a:ext>
                  </a:extLst>
                </p14:cNvPr>
                <p14:cNvContentPartPr/>
                <p14:nvPr/>
              </p14:nvContentPartPr>
              <p14:xfrm>
                <a:off x="3111585" y="1708935"/>
                <a:ext cx="424800" cy="887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733AA2B-5EAC-BCB4-4662-02E38031AB5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05465" y="1702815"/>
                  <a:ext cx="437040" cy="90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A5ADBFA-0D95-F745-E75A-82E1D8B5E714}"/>
                  </a:ext>
                </a:extLst>
              </p14:cNvPr>
              <p14:cNvContentPartPr/>
              <p14:nvPr/>
            </p14:nvContentPartPr>
            <p14:xfrm>
              <a:off x="3985305" y="1897935"/>
              <a:ext cx="30240" cy="51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A5ADBFA-0D95-F745-E75A-82E1D8B5E71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79185" y="1891815"/>
                <a:ext cx="42480" cy="6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BAB618C1-A014-3891-D79F-D4393B1EEF96}"/>
              </a:ext>
            </a:extLst>
          </p:cNvPr>
          <p:cNvGrpSpPr/>
          <p:nvPr/>
        </p:nvGrpSpPr>
        <p:grpSpPr>
          <a:xfrm>
            <a:off x="1083345" y="2611815"/>
            <a:ext cx="2189160" cy="539640"/>
            <a:chOff x="1083345" y="2611815"/>
            <a:chExt cx="2189160" cy="53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168CE02-D4D3-0628-890E-39E17857158C}"/>
                    </a:ext>
                  </a:extLst>
                </p14:cNvPr>
                <p14:cNvContentPartPr/>
                <p14:nvPr/>
              </p14:nvContentPartPr>
              <p14:xfrm>
                <a:off x="1083345" y="2611815"/>
                <a:ext cx="889560" cy="448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168CE02-D4D3-0628-890E-39E17857158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77225" y="2605695"/>
                  <a:ext cx="9018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FFE8DFF-D52A-0E21-11E2-8AD2D0829B5D}"/>
                    </a:ext>
                  </a:extLst>
                </p14:cNvPr>
                <p14:cNvContentPartPr/>
                <p14:nvPr/>
              </p14:nvContentPartPr>
              <p14:xfrm>
                <a:off x="2166225" y="2999895"/>
                <a:ext cx="97920" cy="145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FFE8DFF-D52A-0E21-11E2-8AD2D0829B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60105" y="2993775"/>
                  <a:ext cx="110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FB02448-F723-4780-4BC1-9402B47A3B75}"/>
                    </a:ext>
                  </a:extLst>
                </p14:cNvPr>
                <p14:cNvContentPartPr/>
                <p14:nvPr/>
              </p14:nvContentPartPr>
              <p14:xfrm>
                <a:off x="2462865" y="2738175"/>
                <a:ext cx="809640" cy="413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FB02448-F723-4780-4BC1-9402B47A3B7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56745" y="2732055"/>
                  <a:ext cx="821880" cy="42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ACE4DAA-FFCF-CDCB-0F75-FD45F20E126B}"/>
                  </a:ext>
                </a:extLst>
              </p14:cNvPr>
              <p14:cNvContentPartPr/>
              <p14:nvPr/>
            </p14:nvContentPartPr>
            <p14:xfrm>
              <a:off x="7080585" y="3508935"/>
              <a:ext cx="7200" cy="136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ACE4DAA-FFCF-CDCB-0F75-FD45F20E126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74465" y="3502815"/>
                <a:ext cx="1944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CD28E0C8-9FA0-5FF5-3A8D-CEC5C9BE7DF7}"/>
              </a:ext>
            </a:extLst>
          </p:cNvPr>
          <p:cNvGrpSpPr/>
          <p:nvPr/>
        </p:nvGrpSpPr>
        <p:grpSpPr>
          <a:xfrm>
            <a:off x="1345065" y="3447375"/>
            <a:ext cx="1970640" cy="1011240"/>
            <a:chOff x="1345065" y="3447375"/>
            <a:chExt cx="1970640" cy="101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1A79B2D-F3C5-EC2B-B299-76A4AB88F083}"/>
                    </a:ext>
                  </a:extLst>
                </p14:cNvPr>
                <p14:cNvContentPartPr/>
                <p14:nvPr/>
              </p14:nvContentPartPr>
              <p14:xfrm>
                <a:off x="1345065" y="3510735"/>
                <a:ext cx="325080" cy="503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1A79B2D-F3C5-EC2B-B299-76A4AB88F0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38945" y="3504615"/>
                  <a:ext cx="33732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D47BEFF-E5B8-D084-F7E9-C53470EE9562}"/>
                    </a:ext>
                  </a:extLst>
                </p14:cNvPr>
                <p14:cNvContentPartPr/>
                <p14:nvPr/>
              </p14:nvContentPartPr>
              <p14:xfrm>
                <a:off x="1803345" y="3637815"/>
                <a:ext cx="81720" cy="489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D47BEFF-E5B8-D084-F7E9-C53470EE956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97225" y="3631695"/>
                  <a:ext cx="9396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750A2A3-D3D1-94C1-0D66-CB87D4634274}"/>
                    </a:ext>
                  </a:extLst>
                </p14:cNvPr>
                <p14:cNvContentPartPr/>
                <p14:nvPr/>
              </p14:nvContentPartPr>
              <p14:xfrm>
                <a:off x="1909905" y="3447375"/>
                <a:ext cx="141120" cy="28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750A2A3-D3D1-94C1-0D66-CB87D463427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03785" y="3441255"/>
                  <a:ext cx="1533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F5B294A-51A3-9DD0-6981-D761AB771397}"/>
                    </a:ext>
                  </a:extLst>
                </p14:cNvPr>
                <p14:cNvContentPartPr/>
                <p14:nvPr/>
              </p14:nvContentPartPr>
              <p14:xfrm>
                <a:off x="2090265" y="3531975"/>
                <a:ext cx="267840" cy="403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F5B294A-51A3-9DD0-6981-D761AB7713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84145" y="3525855"/>
                  <a:ext cx="2800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1C164F5-F1E3-7445-F07E-F8B9999742FE}"/>
                    </a:ext>
                  </a:extLst>
                </p14:cNvPr>
                <p14:cNvContentPartPr/>
                <p14:nvPr/>
              </p14:nvContentPartPr>
              <p14:xfrm>
                <a:off x="2566185" y="3616215"/>
                <a:ext cx="200160" cy="359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1C164F5-F1E3-7445-F07E-F8B9999742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60065" y="3610095"/>
                  <a:ext cx="2124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04A8E26-191D-6C57-E1E2-76DF2A918631}"/>
                    </a:ext>
                  </a:extLst>
                </p14:cNvPr>
                <p14:cNvContentPartPr/>
                <p14:nvPr/>
              </p14:nvContentPartPr>
              <p14:xfrm>
                <a:off x="3032025" y="3586695"/>
                <a:ext cx="283680" cy="396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04A8E26-191D-6C57-E1E2-76DF2A91863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25905" y="3580575"/>
                  <a:ext cx="2959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1F827DF-E2DA-B121-86CF-D1B1A74826CA}"/>
                    </a:ext>
                  </a:extLst>
                </p14:cNvPr>
                <p14:cNvContentPartPr/>
                <p14:nvPr/>
              </p14:nvContentPartPr>
              <p14:xfrm>
                <a:off x="1749705" y="4201215"/>
                <a:ext cx="1422360" cy="257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1F827DF-E2DA-B121-86CF-D1B1A74826C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743585" y="4195095"/>
                  <a:ext cx="1434600" cy="26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2041489-885C-2454-3C02-76EFED8F949B}"/>
                  </a:ext>
                </a:extLst>
              </p14:cNvPr>
              <p14:cNvContentPartPr/>
              <p14:nvPr/>
            </p14:nvContentPartPr>
            <p14:xfrm>
              <a:off x="2120145" y="4875135"/>
              <a:ext cx="328320" cy="529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2041489-885C-2454-3C02-76EFED8F949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114025" y="4869015"/>
                <a:ext cx="34056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002583B-E9A6-86E1-A0E5-64691A69CBD1}"/>
                  </a:ext>
                </a:extLst>
              </p14:cNvPr>
              <p14:cNvContentPartPr/>
              <p14:nvPr/>
            </p14:nvContentPartPr>
            <p14:xfrm>
              <a:off x="1976145" y="5622135"/>
              <a:ext cx="658800" cy="1339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002583B-E9A6-86E1-A0E5-64691A69CBD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970025" y="5616015"/>
                <a:ext cx="6710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FB1B3C0-F908-4DD7-3175-21E619335B44}"/>
                  </a:ext>
                </a:extLst>
              </p14:cNvPr>
              <p14:cNvContentPartPr/>
              <p14:nvPr/>
            </p14:nvContentPartPr>
            <p14:xfrm>
              <a:off x="7335465" y="5391735"/>
              <a:ext cx="273600" cy="403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FB1B3C0-F908-4DD7-3175-21E619335B4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29345" y="5385615"/>
                <a:ext cx="28584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1D9FB760-26B5-E632-EA95-26A250050443}"/>
              </a:ext>
            </a:extLst>
          </p:cNvPr>
          <p:cNvGrpSpPr/>
          <p:nvPr/>
        </p:nvGrpSpPr>
        <p:grpSpPr>
          <a:xfrm>
            <a:off x="5960985" y="137895"/>
            <a:ext cx="5932080" cy="4913640"/>
            <a:chOff x="5960985" y="137895"/>
            <a:chExt cx="5932080" cy="491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5F42692-BE7A-F91A-5B53-F9CF48C11395}"/>
                    </a:ext>
                  </a:extLst>
                </p14:cNvPr>
                <p14:cNvContentPartPr/>
                <p14:nvPr/>
              </p14:nvContentPartPr>
              <p14:xfrm>
                <a:off x="6984825" y="240855"/>
                <a:ext cx="65160" cy="468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5F42692-BE7A-F91A-5B53-F9CF48C113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78705" y="234735"/>
                  <a:ext cx="774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6E290B8-F452-2CA1-FA6E-7E86B0DD5737}"/>
                    </a:ext>
                  </a:extLst>
                </p14:cNvPr>
                <p14:cNvContentPartPr/>
                <p14:nvPr/>
              </p14:nvContentPartPr>
              <p14:xfrm>
                <a:off x="7036305" y="137895"/>
                <a:ext cx="617760" cy="721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6E290B8-F452-2CA1-FA6E-7E86B0DD573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30185" y="131775"/>
                  <a:ext cx="630000" cy="7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02D4599-2DA0-FDE7-3CB6-6AE2638A8014}"/>
                    </a:ext>
                  </a:extLst>
                </p14:cNvPr>
                <p14:cNvContentPartPr/>
                <p14:nvPr/>
              </p14:nvContentPartPr>
              <p14:xfrm>
                <a:off x="7917585" y="324375"/>
                <a:ext cx="404640" cy="607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02D4599-2DA0-FDE7-3CB6-6AE2638A801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11465" y="318255"/>
                  <a:ext cx="41688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684BDE7-A795-4EC5-DEEC-D8760439D987}"/>
                    </a:ext>
                  </a:extLst>
                </p14:cNvPr>
                <p14:cNvContentPartPr/>
                <p14:nvPr/>
              </p14:nvContentPartPr>
              <p14:xfrm>
                <a:off x="8749185" y="531375"/>
                <a:ext cx="685080" cy="7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684BDE7-A795-4EC5-DEEC-D8760439D98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43065" y="525255"/>
                  <a:ext cx="6973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969F220-174F-B331-C263-DB3D03DFB244}"/>
                    </a:ext>
                  </a:extLst>
                </p14:cNvPr>
                <p14:cNvContentPartPr/>
                <p14:nvPr/>
              </p14:nvContentPartPr>
              <p14:xfrm>
                <a:off x="8983905" y="587535"/>
                <a:ext cx="27720" cy="330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969F220-174F-B331-C263-DB3D03DFB24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77785" y="581415"/>
                  <a:ext cx="399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1252CBC-4D03-EF2C-644F-761CBE0032DE}"/>
                    </a:ext>
                  </a:extLst>
                </p14:cNvPr>
                <p14:cNvContentPartPr/>
                <p14:nvPr/>
              </p14:nvContentPartPr>
              <p14:xfrm>
                <a:off x="9294585" y="759255"/>
                <a:ext cx="723960" cy="205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1252CBC-4D03-EF2C-644F-761CBE0032D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88465" y="753135"/>
                  <a:ext cx="7362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9A7786A-1ADC-81EC-CA1C-DE4444371618}"/>
                    </a:ext>
                  </a:extLst>
                </p14:cNvPr>
                <p14:cNvContentPartPr/>
                <p14:nvPr/>
              </p14:nvContentPartPr>
              <p14:xfrm>
                <a:off x="10234185" y="910455"/>
                <a:ext cx="8280" cy="6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9A7786A-1ADC-81EC-CA1C-DE444437161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28065" y="904335"/>
                  <a:ext cx="205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93F6018-2221-45FC-706F-8DAD52139FBB}"/>
                    </a:ext>
                  </a:extLst>
                </p14:cNvPr>
                <p14:cNvContentPartPr/>
                <p14:nvPr/>
              </p14:nvContentPartPr>
              <p14:xfrm>
                <a:off x="5960985" y="1194135"/>
                <a:ext cx="269280" cy="852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93F6018-2221-45FC-706F-8DAD52139FB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54865" y="1188015"/>
                  <a:ext cx="281520" cy="86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C72CE5B-E33C-49E7-203D-A42E6E2F3944}"/>
                    </a:ext>
                  </a:extLst>
                </p14:cNvPr>
                <p14:cNvContentPartPr/>
                <p14:nvPr/>
              </p14:nvContentPartPr>
              <p14:xfrm>
                <a:off x="6466785" y="1546215"/>
                <a:ext cx="75960" cy="491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C72CE5B-E33C-49E7-203D-A42E6E2F394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60665" y="1540095"/>
                  <a:ext cx="8820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42E06FF-39BB-639A-D152-4C997137238C}"/>
                    </a:ext>
                  </a:extLst>
                </p14:cNvPr>
                <p14:cNvContentPartPr/>
                <p14:nvPr/>
              </p14:nvContentPartPr>
              <p14:xfrm>
                <a:off x="6603945" y="1495455"/>
                <a:ext cx="1266840" cy="372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42E06FF-39BB-639A-D152-4C997137238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97825" y="1489335"/>
                  <a:ext cx="12790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C3ECB07-43A0-3742-5FA8-8C56F68C6471}"/>
                    </a:ext>
                  </a:extLst>
                </p14:cNvPr>
                <p14:cNvContentPartPr/>
                <p14:nvPr/>
              </p14:nvContentPartPr>
              <p14:xfrm>
                <a:off x="8007585" y="1608495"/>
                <a:ext cx="278280" cy="398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C3ECB07-43A0-3742-5FA8-8C56F68C647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01465" y="1602375"/>
                  <a:ext cx="2905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1955445-A68B-0C3F-5EF4-74D739877D6C}"/>
                    </a:ext>
                  </a:extLst>
                </p14:cNvPr>
                <p14:cNvContentPartPr/>
                <p14:nvPr/>
              </p14:nvContentPartPr>
              <p14:xfrm>
                <a:off x="8662785" y="1765455"/>
                <a:ext cx="23040" cy="6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1955445-A68B-0C3F-5EF4-74D739877D6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56665" y="1759335"/>
                  <a:ext cx="35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7D162BA-F2F3-C303-38A2-1F6D09EFA405}"/>
                    </a:ext>
                  </a:extLst>
                </p14:cNvPr>
                <p14:cNvContentPartPr/>
                <p14:nvPr/>
              </p14:nvContentPartPr>
              <p14:xfrm>
                <a:off x="6959625" y="2478255"/>
                <a:ext cx="305640" cy="586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7D162BA-F2F3-C303-38A2-1F6D09EFA40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953505" y="2472135"/>
                  <a:ext cx="31788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8C05C13-F7B8-D89B-7898-101372600B9E}"/>
                    </a:ext>
                  </a:extLst>
                </p14:cNvPr>
                <p14:cNvContentPartPr/>
                <p14:nvPr/>
              </p14:nvContentPartPr>
              <p14:xfrm>
                <a:off x="7633905" y="2831055"/>
                <a:ext cx="26640" cy="37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8C05C13-F7B8-D89B-7898-101372600B9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27785" y="2824935"/>
                  <a:ext cx="388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678472D-B8EB-EDBF-8794-63D4337318D1}"/>
                    </a:ext>
                  </a:extLst>
                </p14:cNvPr>
                <p14:cNvContentPartPr/>
                <p14:nvPr/>
              </p14:nvContentPartPr>
              <p14:xfrm>
                <a:off x="7019745" y="3431895"/>
                <a:ext cx="495720" cy="398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678472D-B8EB-EDBF-8794-63D4337318D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13625" y="3425775"/>
                  <a:ext cx="5079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2717E6F-190A-99AC-A4CE-23B2D0FEB233}"/>
                    </a:ext>
                  </a:extLst>
                </p14:cNvPr>
                <p14:cNvContentPartPr/>
                <p14:nvPr/>
              </p14:nvContentPartPr>
              <p14:xfrm>
                <a:off x="7874025" y="3553215"/>
                <a:ext cx="17640" cy="38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2717E6F-190A-99AC-A4CE-23B2D0FEB23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67905" y="3547095"/>
                  <a:ext cx="298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1430EE9-0C83-D675-3E53-0098ED56FA88}"/>
                    </a:ext>
                  </a:extLst>
                </p14:cNvPr>
                <p14:cNvContentPartPr/>
                <p14:nvPr/>
              </p14:nvContentPartPr>
              <p14:xfrm>
                <a:off x="6719505" y="4205535"/>
                <a:ext cx="99720" cy="54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1430EE9-0C83-D675-3E53-0098ED56FA8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13385" y="4199415"/>
                  <a:ext cx="1119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9DDCFE9-15C4-9650-591C-2D02499707AB}"/>
                    </a:ext>
                  </a:extLst>
                </p14:cNvPr>
                <p14:cNvContentPartPr/>
                <p14:nvPr/>
              </p14:nvContentPartPr>
              <p14:xfrm>
                <a:off x="6950265" y="4450335"/>
                <a:ext cx="538560" cy="61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9DDCFE9-15C4-9650-591C-2D02499707A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44145" y="4444215"/>
                  <a:ext cx="5508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74FED3E-8566-07A6-C967-C9D41F0F3C9F}"/>
                    </a:ext>
                  </a:extLst>
                </p14:cNvPr>
                <p14:cNvContentPartPr/>
                <p14:nvPr/>
              </p14:nvContentPartPr>
              <p14:xfrm>
                <a:off x="9110985" y="1418055"/>
                <a:ext cx="70920" cy="367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74FED3E-8566-07A6-C967-C9D41F0F3C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104865" y="1411935"/>
                  <a:ext cx="831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E292938-DC3B-6493-BD4F-DFEBE53828DF}"/>
                    </a:ext>
                  </a:extLst>
                </p14:cNvPr>
                <p14:cNvContentPartPr/>
                <p14:nvPr/>
              </p14:nvContentPartPr>
              <p14:xfrm>
                <a:off x="9095865" y="1170015"/>
                <a:ext cx="506880" cy="739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E292938-DC3B-6493-BD4F-DFEBE53828D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089745" y="1163895"/>
                  <a:ext cx="519120" cy="75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44E8C32-8990-B591-B609-DF383F35BC19}"/>
                    </a:ext>
                  </a:extLst>
                </p14:cNvPr>
                <p14:cNvContentPartPr/>
                <p14:nvPr/>
              </p14:nvContentPartPr>
              <p14:xfrm>
                <a:off x="9837465" y="1518495"/>
                <a:ext cx="46080" cy="250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44E8C32-8990-B591-B609-DF383F35BC1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31345" y="1512375"/>
                  <a:ext cx="58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2A5D3DD-D045-BBE6-01E9-0878082B4A43}"/>
                    </a:ext>
                  </a:extLst>
                </p14:cNvPr>
                <p14:cNvContentPartPr/>
                <p14:nvPr/>
              </p14:nvContentPartPr>
              <p14:xfrm>
                <a:off x="9910905" y="1257135"/>
                <a:ext cx="65520" cy="39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2A5D3DD-D045-BBE6-01E9-0878082B4A4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04785" y="1251015"/>
                  <a:ext cx="77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6EE2D96-0C7E-604B-6438-E94CE96724A6}"/>
                    </a:ext>
                  </a:extLst>
                </p14:cNvPr>
                <p14:cNvContentPartPr/>
                <p14:nvPr/>
              </p14:nvContentPartPr>
              <p14:xfrm>
                <a:off x="9953745" y="1371255"/>
                <a:ext cx="611280" cy="1133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6EE2D96-0C7E-604B-6438-E94CE96724A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947625" y="1365135"/>
                  <a:ext cx="623520" cy="11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7B65883-F2E1-1F1D-900F-406CBB98169B}"/>
                    </a:ext>
                  </a:extLst>
                </p14:cNvPr>
                <p14:cNvContentPartPr/>
                <p14:nvPr/>
              </p14:nvContentPartPr>
              <p14:xfrm>
                <a:off x="9343905" y="2172615"/>
                <a:ext cx="44640" cy="501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7B65883-F2E1-1F1D-900F-406CBB98169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337785" y="2166495"/>
                  <a:ext cx="5688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FEBDF8A-9FA6-A01B-A05C-ADC0872581B5}"/>
                    </a:ext>
                  </a:extLst>
                </p14:cNvPr>
                <p14:cNvContentPartPr/>
                <p14:nvPr/>
              </p14:nvContentPartPr>
              <p14:xfrm>
                <a:off x="9257145" y="2190255"/>
                <a:ext cx="349560" cy="603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FEBDF8A-9FA6-A01B-A05C-ADC0872581B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251025" y="2184135"/>
                  <a:ext cx="36180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EEDF195-F89B-FB97-A47F-28B90E853E12}"/>
                    </a:ext>
                  </a:extLst>
                </p14:cNvPr>
                <p14:cNvContentPartPr/>
                <p14:nvPr/>
              </p14:nvContentPartPr>
              <p14:xfrm>
                <a:off x="9762225" y="2316975"/>
                <a:ext cx="43920" cy="33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EEDF195-F89B-FB97-A47F-28B90E853E1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56105" y="2310855"/>
                  <a:ext cx="56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3EAFA0E-7E94-0BE4-D7B7-66EA747384F3}"/>
                    </a:ext>
                  </a:extLst>
                </p14:cNvPr>
                <p14:cNvContentPartPr/>
                <p14:nvPr/>
              </p14:nvContentPartPr>
              <p14:xfrm>
                <a:off x="9749985" y="2165415"/>
                <a:ext cx="674280" cy="649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3EAFA0E-7E94-0BE4-D7B7-66EA747384F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743865" y="2159295"/>
                  <a:ext cx="68652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215A012-E2A2-64E7-5D5C-B9C2DAD73F93}"/>
                    </a:ext>
                  </a:extLst>
                </p14:cNvPr>
                <p14:cNvContentPartPr/>
                <p14:nvPr/>
              </p14:nvContentPartPr>
              <p14:xfrm>
                <a:off x="10625145" y="2348655"/>
                <a:ext cx="89640" cy="36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215A012-E2A2-64E7-5D5C-B9C2DAD73F9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619025" y="2342535"/>
                  <a:ext cx="1018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E92B7C7-AC79-97A8-D0C7-1A9F43D8C545}"/>
                    </a:ext>
                  </a:extLst>
                </p14:cNvPr>
                <p14:cNvContentPartPr/>
                <p14:nvPr/>
              </p14:nvContentPartPr>
              <p14:xfrm>
                <a:off x="10669425" y="2481495"/>
                <a:ext cx="111960" cy="249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E92B7C7-AC79-97A8-D0C7-1A9F43D8C54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663305" y="2475375"/>
                  <a:ext cx="1242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9B052D7-02E8-B45E-FE86-78B5044091FF}"/>
                    </a:ext>
                  </a:extLst>
                </p14:cNvPr>
                <p14:cNvContentPartPr/>
                <p14:nvPr/>
              </p14:nvContentPartPr>
              <p14:xfrm>
                <a:off x="11005665" y="2475375"/>
                <a:ext cx="340920" cy="228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9B052D7-02E8-B45E-FE86-78B5044091F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999545" y="2469255"/>
                  <a:ext cx="3531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A150AB3-41AE-26E9-425E-2A735645D71C}"/>
                    </a:ext>
                  </a:extLst>
                </p14:cNvPr>
                <p14:cNvContentPartPr/>
                <p14:nvPr/>
              </p14:nvContentPartPr>
              <p14:xfrm>
                <a:off x="9908025" y="3401655"/>
                <a:ext cx="66240" cy="347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A150AB3-41AE-26E9-425E-2A735645D71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901905" y="3395535"/>
                  <a:ext cx="784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9EE5470-D122-C0E5-A1D9-4DB14FAE82EF}"/>
                    </a:ext>
                  </a:extLst>
                </p14:cNvPr>
                <p14:cNvContentPartPr/>
                <p14:nvPr/>
              </p14:nvContentPartPr>
              <p14:xfrm>
                <a:off x="9987945" y="3079455"/>
                <a:ext cx="258480" cy="544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9EE5470-D122-C0E5-A1D9-4DB14FAE82E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981825" y="3073335"/>
                  <a:ext cx="27072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7CA1BB0-CE0F-2EFE-0FDE-5AC61F6B841C}"/>
                    </a:ext>
                  </a:extLst>
                </p14:cNvPr>
                <p14:cNvContentPartPr/>
                <p14:nvPr/>
              </p14:nvContentPartPr>
              <p14:xfrm>
                <a:off x="10414545" y="3249375"/>
                <a:ext cx="1016280" cy="598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7CA1BB0-CE0F-2EFE-0FDE-5AC61F6B841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408425" y="3243255"/>
                  <a:ext cx="102852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0621625-367A-7A2D-141C-F53AE9C57952}"/>
                    </a:ext>
                  </a:extLst>
                </p14:cNvPr>
                <p14:cNvContentPartPr/>
                <p14:nvPr/>
              </p14:nvContentPartPr>
              <p14:xfrm>
                <a:off x="11608305" y="3355935"/>
                <a:ext cx="7200" cy="7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0621625-367A-7A2D-141C-F53AE9C5795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602185" y="3349815"/>
                  <a:ext cx="19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DBBC7D0-A924-364B-B621-087B718946A0}"/>
                    </a:ext>
                  </a:extLst>
                </p14:cNvPr>
                <p14:cNvContentPartPr/>
                <p14:nvPr/>
              </p14:nvContentPartPr>
              <p14:xfrm>
                <a:off x="9459105" y="3737175"/>
                <a:ext cx="2274120" cy="351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DBBC7D0-A924-364B-B621-087B718946A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452985" y="3731055"/>
                  <a:ext cx="22863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274BF57-D9F0-D7E3-01A6-08565AE6F2C2}"/>
                    </a:ext>
                  </a:extLst>
                </p14:cNvPr>
                <p14:cNvContentPartPr/>
                <p14:nvPr/>
              </p14:nvContentPartPr>
              <p14:xfrm>
                <a:off x="8539665" y="1292055"/>
                <a:ext cx="470520" cy="2144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274BF57-D9F0-D7E3-01A6-08565AE6F2C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33545" y="1285935"/>
                  <a:ext cx="482760" cy="21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5D62AFD-2557-7E0F-E38C-19D0DC215ED2}"/>
                    </a:ext>
                  </a:extLst>
                </p14:cNvPr>
                <p14:cNvContentPartPr/>
                <p14:nvPr/>
              </p14:nvContentPartPr>
              <p14:xfrm>
                <a:off x="11532705" y="841695"/>
                <a:ext cx="360360" cy="2206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5D62AFD-2557-7E0F-E38C-19D0DC215ED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526585" y="835575"/>
                  <a:ext cx="372600" cy="22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E6696EF-5FE8-5754-9BE6-ED4D3902CF24}"/>
                    </a:ext>
                  </a:extLst>
                </p14:cNvPr>
                <p14:cNvContentPartPr/>
                <p14:nvPr/>
              </p14:nvContentPartPr>
              <p14:xfrm>
                <a:off x="8737305" y="4298055"/>
                <a:ext cx="436320" cy="753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E6696EF-5FE8-5754-9BE6-ED4D3902CF2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31185" y="4291935"/>
                  <a:ext cx="44856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B49F01B-870E-6065-851A-40452C9894CA}"/>
                    </a:ext>
                  </a:extLst>
                </p14:cNvPr>
                <p14:cNvContentPartPr/>
                <p14:nvPr/>
              </p14:nvContentPartPr>
              <p14:xfrm>
                <a:off x="9301425" y="4707015"/>
                <a:ext cx="233640" cy="247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B49F01B-870E-6065-851A-40452C9894C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295305" y="4700895"/>
                  <a:ext cx="2458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5183B9A-5E14-6D63-B4DB-E4068E67B668}"/>
                    </a:ext>
                  </a:extLst>
                </p14:cNvPr>
                <p14:cNvContentPartPr/>
                <p14:nvPr/>
              </p14:nvContentPartPr>
              <p14:xfrm>
                <a:off x="9753945" y="4617735"/>
                <a:ext cx="844560" cy="333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5183B9A-5E14-6D63-B4DB-E4068E67B66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747825" y="4611615"/>
                  <a:ext cx="8568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D7C9FE4-800F-3FBC-A6AA-7F29DB04636B}"/>
                    </a:ext>
                  </a:extLst>
                </p14:cNvPr>
                <p14:cNvContentPartPr/>
                <p14:nvPr/>
              </p14:nvContentPartPr>
              <p14:xfrm>
                <a:off x="10362345" y="4771095"/>
                <a:ext cx="290520" cy="37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D7C9FE4-800F-3FBC-A6AA-7F29DB04636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356225" y="4764975"/>
                  <a:ext cx="302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8D1937A-5C6B-2963-344F-87F2A03653CF}"/>
                    </a:ext>
                  </a:extLst>
                </p14:cNvPr>
                <p14:cNvContentPartPr/>
                <p14:nvPr/>
              </p14:nvContentPartPr>
              <p14:xfrm>
                <a:off x="11232105" y="4698375"/>
                <a:ext cx="12960" cy="5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8D1937A-5C6B-2963-344F-87F2A03653C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225985" y="4692255"/>
                  <a:ext cx="25200" cy="1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5AAE13E-EC1B-9416-21B9-150796CD44C6}"/>
                  </a:ext>
                </a:extLst>
              </p14:cNvPr>
              <p14:cNvContentPartPr/>
              <p14:nvPr/>
            </p14:nvContentPartPr>
            <p14:xfrm>
              <a:off x="10878945" y="5168175"/>
              <a:ext cx="54000" cy="147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5AAE13E-EC1B-9416-21B9-150796CD44C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872825" y="5162055"/>
                <a:ext cx="66240" cy="2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1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C0E00CE-8F0D-BBEF-7029-B8273F74CB00}"/>
                  </a:ext>
                </a:extLst>
              </p14:cNvPr>
              <p14:cNvContentPartPr/>
              <p14:nvPr/>
            </p14:nvContentPartPr>
            <p14:xfrm>
              <a:off x="7909305" y="1288320"/>
              <a:ext cx="720" cy="19270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C0E00CE-8F0D-BBEF-7029-B8273F74CB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7065" y="1282200"/>
                <a:ext cx="25200" cy="19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BCAE753-F789-2FC5-5AFE-2439C628E8F4}"/>
                  </a:ext>
                </a:extLst>
              </p14:cNvPr>
              <p14:cNvContentPartPr/>
              <p14:nvPr/>
            </p14:nvContentPartPr>
            <p14:xfrm>
              <a:off x="7847745" y="3271560"/>
              <a:ext cx="2907000" cy="7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BCAE753-F789-2FC5-5AFE-2439C628E8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41265" y="3259320"/>
                <a:ext cx="2919240" cy="2520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62F2D125-D7BC-2F24-F8A7-8392930313DE}"/>
              </a:ext>
            </a:extLst>
          </p:cNvPr>
          <p:cNvSpPr/>
          <p:nvPr/>
        </p:nvSpPr>
        <p:spPr>
          <a:xfrm>
            <a:off x="8248650" y="1137480"/>
            <a:ext cx="980262" cy="9939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B52D5EF-C582-D648-B33B-64929F79422B}"/>
                  </a:ext>
                </a:extLst>
              </p14:cNvPr>
              <p14:cNvContentPartPr/>
              <p14:nvPr/>
            </p14:nvContentPartPr>
            <p14:xfrm rot="7049012">
              <a:off x="9771461" y="1364504"/>
              <a:ext cx="902048" cy="565472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B52D5EF-C582-D648-B33B-64929F7942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7049012">
                <a:off x="9764982" y="1358385"/>
                <a:ext cx="914286" cy="577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8D7BB11-D831-448B-1482-C9FA5C56B20C}"/>
                  </a:ext>
                </a:extLst>
              </p14:cNvPr>
              <p14:cNvContentPartPr/>
              <p14:nvPr/>
            </p14:nvContentPartPr>
            <p14:xfrm rot="976440">
              <a:off x="8601027" y="2283101"/>
              <a:ext cx="1336716" cy="690278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8D7BB11-D831-448B-1482-C9FA5C56B2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976440">
                <a:off x="8594905" y="2276980"/>
                <a:ext cx="1348960" cy="702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E076404-5E93-7EBF-78F7-70CF90657F2A}"/>
                  </a:ext>
                </a:extLst>
              </p14:cNvPr>
              <p14:cNvContentPartPr/>
              <p14:nvPr/>
            </p14:nvContentPartPr>
            <p14:xfrm>
              <a:off x="8653425" y="1804560"/>
              <a:ext cx="17640" cy="126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E076404-5E93-7EBF-78F7-70CF90657F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47305" y="1798440"/>
                <a:ext cx="2988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67D59D62-446F-6987-07BA-F4495E3F3DEB}"/>
              </a:ext>
            </a:extLst>
          </p:cNvPr>
          <p:cNvGrpSpPr/>
          <p:nvPr/>
        </p:nvGrpSpPr>
        <p:grpSpPr>
          <a:xfrm>
            <a:off x="8714265" y="2411520"/>
            <a:ext cx="1006200" cy="515160"/>
            <a:chOff x="8714265" y="2411520"/>
            <a:chExt cx="1006200" cy="51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379697A-648B-5F8D-1970-77EF939DD000}"/>
                    </a:ext>
                  </a:extLst>
                </p14:cNvPr>
                <p14:cNvContentPartPr/>
                <p14:nvPr/>
              </p14:nvContentPartPr>
              <p14:xfrm>
                <a:off x="8714265" y="2411520"/>
                <a:ext cx="156600" cy="149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379697A-648B-5F8D-1970-77EF939DD00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08145" y="2405400"/>
                  <a:ext cx="168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51ED31D-F814-04A6-CCA7-281738B6B103}"/>
                    </a:ext>
                  </a:extLst>
                </p14:cNvPr>
                <p14:cNvContentPartPr/>
                <p14:nvPr/>
              </p14:nvContentPartPr>
              <p14:xfrm>
                <a:off x="8749545" y="2460120"/>
                <a:ext cx="132840" cy="59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51ED31D-F814-04A6-CCA7-281738B6B10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43425" y="2454000"/>
                  <a:ext cx="145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8C87D8C-5C8F-FFFD-29CD-33BD5F55A128}"/>
                    </a:ext>
                  </a:extLst>
                </p14:cNvPr>
                <p14:cNvContentPartPr/>
                <p14:nvPr/>
              </p14:nvContentPartPr>
              <p14:xfrm>
                <a:off x="8937105" y="2451840"/>
                <a:ext cx="163800" cy="100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8C87D8C-5C8F-FFFD-29CD-33BD5F55A12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30985" y="2445720"/>
                  <a:ext cx="176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CA70919-CAC0-62D2-F141-E19BE05FD9A6}"/>
                    </a:ext>
                  </a:extLst>
                </p14:cNvPr>
                <p14:cNvContentPartPr/>
                <p14:nvPr/>
              </p14:nvContentPartPr>
              <p14:xfrm>
                <a:off x="9004425" y="2500440"/>
                <a:ext cx="128520" cy="37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CA70919-CAC0-62D2-F141-E19BE05FD9A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98305" y="2494320"/>
                  <a:ext cx="140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94ACF64-333E-20FA-DDBA-99DB3E37334A}"/>
                    </a:ext>
                  </a:extLst>
                </p14:cNvPr>
                <p14:cNvContentPartPr/>
                <p14:nvPr/>
              </p14:nvContentPartPr>
              <p14:xfrm>
                <a:off x="9139425" y="2469120"/>
                <a:ext cx="152280" cy="78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94ACF64-333E-20FA-DDBA-99DB3E37334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33305" y="2463000"/>
                  <a:ext cx="1645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F4C2CC4-69AF-2678-8ED9-FB21B6CE69C1}"/>
                    </a:ext>
                  </a:extLst>
                </p14:cNvPr>
                <p14:cNvContentPartPr/>
                <p14:nvPr/>
              </p14:nvContentPartPr>
              <p14:xfrm>
                <a:off x="9196305" y="2509080"/>
                <a:ext cx="230400" cy="31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F4C2CC4-69AF-2678-8ED9-FB21B6CE69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90185" y="2502960"/>
                  <a:ext cx="242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4CDE36F-67DE-93D1-223C-F05EA5FA2CBA}"/>
                    </a:ext>
                  </a:extLst>
                </p14:cNvPr>
                <p14:cNvContentPartPr/>
                <p14:nvPr/>
              </p14:nvContentPartPr>
              <p14:xfrm>
                <a:off x="9494745" y="2521680"/>
                <a:ext cx="66600" cy="113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4CDE36F-67DE-93D1-223C-F05EA5FA2CB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88625" y="2515560"/>
                  <a:ext cx="788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5ABEDA4-20EB-3D39-B863-E6AE09241FE0}"/>
                    </a:ext>
                  </a:extLst>
                </p14:cNvPr>
                <p14:cNvContentPartPr/>
                <p14:nvPr/>
              </p14:nvContentPartPr>
              <p14:xfrm>
                <a:off x="9485745" y="2554800"/>
                <a:ext cx="92880" cy="52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5ABEDA4-20EB-3D39-B863-E6AE09241FE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79625" y="2548680"/>
                  <a:ext cx="1051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2D7508C-0CAA-8F2A-49C2-20E47A7781AF}"/>
                    </a:ext>
                  </a:extLst>
                </p14:cNvPr>
                <p14:cNvContentPartPr/>
                <p14:nvPr/>
              </p14:nvContentPartPr>
              <p14:xfrm>
                <a:off x="9624345" y="2625360"/>
                <a:ext cx="57960" cy="71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2D7508C-0CAA-8F2A-49C2-20E47A7781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18225" y="2619240"/>
                  <a:ext cx="702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7ED5E46-150F-9EBE-1643-75D7EDFEBB28}"/>
                    </a:ext>
                  </a:extLst>
                </p14:cNvPr>
                <p14:cNvContentPartPr/>
                <p14:nvPr/>
              </p14:nvContentPartPr>
              <p14:xfrm>
                <a:off x="9578265" y="2620680"/>
                <a:ext cx="142200" cy="63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7ED5E46-150F-9EBE-1643-75D7EDFEBB2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72145" y="2614560"/>
                  <a:ext cx="1544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2AC434-75FE-57A7-2E14-C6F629317637}"/>
                    </a:ext>
                  </a:extLst>
                </p14:cNvPr>
                <p14:cNvContentPartPr/>
                <p14:nvPr/>
              </p14:nvContentPartPr>
              <p14:xfrm>
                <a:off x="8935665" y="2670000"/>
                <a:ext cx="138600" cy="75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2AC434-75FE-57A7-2E14-C6F62931763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29545" y="2663880"/>
                  <a:ext cx="1508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6BD2426-A2C4-BE9F-AA4A-3AD4E7E6D61B}"/>
                    </a:ext>
                  </a:extLst>
                </p14:cNvPr>
                <p14:cNvContentPartPr/>
                <p14:nvPr/>
              </p14:nvContentPartPr>
              <p14:xfrm>
                <a:off x="8908305" y="2664600"/>
                <a:ext cx="143280" cy="42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6BD2426-A2C4-BE9F-AA4A-3AD4E7E6D61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02185" y="2658480"/>
                  <a:ext cx="1555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F307A60-6547-D67E-74DE-A140AC820009}"/>
                    </a:ext>
                  </a:extLst>
                </p14:cNvPr>
                <p14:cNvContentPartPr/>
                <p14:nvPr/>
              </p14:nvContentPartPr>
              <p14:xfrm>
                <a:off x="9070665" y="2714280"/>
                <a:ext cx="342000" cy="110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F307A60-6547-D67E-74DE-A140AC8200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64545" y="2708160"/>
                  <a:ext cx="3542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09DF16A-FF9E-62A0-FABF-5BA2CDC524BA}"/>
                    </a:ext>
                  </a:extLst>
                </p14:cNvPr>
                <p14:cNvContentPartPr/>
                <p14:nvPr/>
              </p14:nvContentPartPr>
              <p14:xfrm>
                <a:off x="9453705" y="2827320"/>
                <a:ext cx="34560" cy="19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09DF16A-FF9E-62A0-FABF-5BA2CDC524B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447585" y="2821200"/>
                  <a:ext cx="468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E656C7F-C2DC-5CBE-4358-41144C933083}"/>
                    </a:ext>
                  </a:extLst>
                </p14:cNvPr>
                <p14:cNvContentPartPr/>
                <p14:nvPr/>
              </p14:nvContentPartPr>
              <p14:xfrm>
                <a:off x="9500505" y="2893200"/>
                <a:ext cx="211680" cy="33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E656C7F-C2DC-5CBE-4358-41144C9330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94385" y="2887080"/>
                  <a:ext cx="22392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3E8790E-5EDF-3066-BAAD-C9E962EDEA46}"/>
                  </a:ext>
                </a:extLst>
              </p14:cNvPr>
              <p14:cNvContentPartPr/>
              <p14:nvPr/>
            </p14:nvContentPartPr>
            <p14:xfrm>
              <a:off x="1499505" y="5112960"/>
              <a:ext cx="247320" cy="52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3E8790E-5EDF-3066-BAAD-C9E962EDEA4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93385" y="5106840"/>
                <a:ext cx="25956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FCF14E55-51D4-B1F7-9CFB-D8803BC7CC52}"/>
                  </a:ext>
                </a:extLst>
              </p14:cNvPr>
              <p14:cNvContentPartPr/>
              <p14:nvPr/>
            </p14:nvContentPartPr>
            <p14:xfrm>
              <a:off x="5654625" y="4836480"/>
              <a:ext cx="10080" cy="3841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FCF14E55-51D4-B1F7-9CFB-D8803BC7CC5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48505" y="4830360"/>
                <a:ext cx="2232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DFE0B16-B50B-B456-C54D-40009518F703}"/>
                  </a:ext>
                </a:extLst>
              </p14:cNvPr>
              <p14:cNvContentPartPr/>
              <p14:nvPr/>
            </p14:nvContentPartPr>
            <p14:xfrm>
              <a:off x="5613585" y="4779240"/>
              <a:ext cx="390960" cy="3927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DFE0B16-B50B-B456-C54D-40009518F70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07465" y="4773120"/>
                <a:ext cx="4032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46FB2AE-11B9-F13B-FF79-744493558804}"/>
                  </a:ext>
                </a:extLst>
              </p14:cNvPr>
              <p14:cNvContentPartPr/>
              <p14:nvPr/>
            </p14:nvContentPartPr>
            <p14:xfrm>
              <a:off x="6162225" y="4948800"/>
              <a:ext cx="1281240" cy="3715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46FB2AE-11B9-F13B-FF79-74449355880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56105" y="4942680"/>
                <a:ext cx="1293480" cy="38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92F8B75-5B3B-16C4-08D3-F21E8C7004FD}"/>
              </a:ext>
            </a:extLst>
          </p:cNvPr>
          <p:cNvGrpSpPr/>
          <p:nvPr/>
        </p:nvGrpSpPr>
        <p:grpSpPr>
          <a:xfrm>
            <a:off x="7938465" y="4961760"/>
            <a:ext cx="1517760" cy="418320"/>
            <a:chOff x="7938465" y="4961760"/>
            <a:chExt cx="1517760" cy="41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B5CE15C-0E0B-581B-1210-9DA692AD7124}"/>
                    </a:ext>
                  </a:extLst>
                </p14:cNvPr>
                <p14:cNvContentPartPr/>
                <p14:nvPr/>
              </p14:nvContentPartPr>
              <p14:xfrm>
                <a:off x="7938465" y="5067240"/>
                <a:ext cx="264600" cy="1771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B5CE15C-0E0B-581B-1210-9DA692AD712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32345" y="5061120"/>
                  <a:ext cx="2768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812A5C7-2D2D-4BCF-3F70-DEBA23293F6A}"/>
                    </a:ext>
                  </a:extLst>
                </p14:cNvPr>
                <p14:cNvContentPartPr/>
                <p14:nvPr/>
              </p14:nvContentPartPr>
              <p14:xfrm>
                <a:off x="8356425" y="5186040"/>
                <a:ext cx="58680" cy="684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812A5C7-2D2D-4BCF-3F70-DEBA23293F6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50305" y="5179920"/>
                  <a:ext cx="709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FBE75B0-24B3-A062-3528-0C628AB4CEE9}"/>
                    </a:ext>
                  </a:extLst>
                </p14:cNvPr>
                <p14:cNvContentPartPr/>
                <p14:nvPr/>
              </p14:nvContentPartPr>
              <p14:xfrm>
                <a:off x="8497905" y="4961760"/>
                <a:ext cx="67680" cy="403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FBE75B0-24B3-A062-3528-0C628AB4CEE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91785" y="4955640"/>
                  <a:ext cx="799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DE8C9ED-63AB-E86C-F880-EB428F8F7F79}"/>
                    </a:ext>
                  </a:extLst>
                </p14:cNvPr>
                <p14:cNvContentPartPr/>
                <p14:nvPr/>
              </p14:nvContentPartPr>
              <p14:xfrm>
                <a:off x="8623905" y="5055360"/>
                <a:ext cx="90720" cy="1908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DE8C9ED-63AB-E86C-F880-EB428F8F7F7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17785" y="5049240"/>
                  <a:ext cx="102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9574688-175F-A80F-58E3-9A083EA2524C}"/>
                    </a:ext>
                  </a:extLst>
                </p14:cNvPr>
                <p14:cNvContentPartPr/>
                <p14:nvPr/>
              </p14:nvContentPartPr>
              <p14:xfrm>
                <a:off x="8567745" y="5089200"/>
                <a:ext cx="601560" cy="2908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9574688-175F-A80F-58E3-9A083EA2524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61625" y="5083080"/>
                  <a:ext cx="6138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8116D93-D2BB-1421-811B-7AE3EC2658CA}"/>
                    </a:ext>
                  </a:extLst>
                </p14:cNvPr>
                <p14:cNvContentPartPr/>
                <p14:nvPr/>
              </p14:nvContentPartPr>
              <p14:xfrm>
                <a:off x="9442185" y="5310600"/>
                <a:ext cx="14040" cy="43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8116D93-D2BB-1421-811B-7AE3EC2658C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436065" y="5304480"/>
                  <a:ext cx="26280" cy="1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A416A73-010C-04AF-8563-C19C6A608F8C}"/>
              </a:ext>
            </a:extLst>
          </p:cNvPr>
          <p:cNvGrpSpPr/>
          <p:nvPr/>
        </p:nvGrpSpPr>
        <p:grpSpPr>
          <a:xfrm>
            <a:off x="9724425" y="4834320"/>
            <a:ext cx="1552320" cy="456480"/>
            <a:chOff x="9724425" y="4834320"/>
            <a:chExt cx="1552320" cy="45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7E6EED0-2117-2021-8BA2-0C3730EC8C89}"/>
                    </a:ext>
                  </a:extLst>
                </p14:cNvPr>
                <p14:cNvContentPartPr/>
                <p14:nvPr/>
              </p14:nvContentPartPr>
              <p14:xfrm>
                <a:off x="9724425" y="4834320"/>
                <a:ext cx="469080" cy="4564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7E6EED0-2117-2021-8BA2-0C3730EC8C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18305" y="4828200"/>
                  <a:ext cx="4813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4DF85F6-1BD5-7FAE-860C-EDC33146A071}"/>
                    </a:ext>
                  </a:extLst>
                </p14:cNvPr>
                <p14:cNvContentPartPr/>
                <p14:nvPr/>
              </p14:nvContentPartPr>
              <p14:xfrm>
                <a:off x="10319865" y="5110800"/>
                <a:ext cx="956880" cy="972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4DF85F6-1BD5-7FAE-860C-EDC33146A07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13745" y="5104680"/>
                  <a:ext cx="96912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66C42CFF-2022-D37B-E666-7C0546659E42}"/>
              </a:ext>
            </a:extLst>
          </p:cNvPr>
          <p:cNvGrpSpPr/>
          <p:nvPr/>
        </p:nvGrpSpPr>
        <p:grpSpPr>
          <a:xfrm>
            <a:off x="5857665" y="5373960"/>
            <a:ext cx="2797560" cy="364680"/>
            <a:chOff x="5857665" y="5373960"/>
            <a:chExt cx="2797560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D4E2A48-4DAB-9D78-1A03-6BF8E628CD63}"/>
                    </a:ext>
                  </a:extLst>
                </p14:cNvPr>
                <p14:cNvContentPartPr/>
                <p14:nvPr/>
              </p14:nvContentPartPr>
              <p14:xfrm>
                <a:off x="5857665" y="5373960"/>
                <a:ext cx="673920" cy="3135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D4E2A48-4DAB-9D78-1A03-6BF8E628CD6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51545" y="5367840"/>
                  <a:ext cx="6861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A30C8A7-F6A5-ECC8-4900-CE260F0A52E2}"/>
                    </a:ext>
                  </a:extLst>
                </p14:cNvPr>
                <p14:cNvContentPartPr/>
                <p14:nvPr/>
              </p14:nvContentPartPr>
              <p14:xfrm>
                <a:off x="6673785" y="5377560"/>
                <a:ext cx="80280" cy="270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A30C8A7-F6A5-ECC8-4900-CE260F0A52E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67665" y="5371440"/>
                  <a:ext cx="925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E0E5F7F-022D-2090-DB8F-2D08B68CB9A6}"/>
                    </a:ext>
                  </a:extLst>
                </p14:cNvPr>
                <p14:cNvContentPartPr/>
                <p14:nvPr/>
              </p14:nvContentPartPr>
              <p14:xfrm>
                <a:off x="6669105" y="5544960"/>
                <a:ext cx="168480" cy="1872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E0E5F7F-022D-2090-DB8F-2D08B68CB9A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62985" y="5538840"/>
                  <a:ext cx="1807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07A253A-83E8-F9A5-0EC4-B3A195921E9C}"/>
                    </a:ext>
                  </a:extLst>
                </p14:cNvPr>
                <p14:cNvContentPartPr/>
                <p14:nvPr/>
              </p14:nvContentPartPr>
              <p14:xfrm>
                <a:off x="7002825" y="5470800"/>
                <a:ext cx="1207440" cy="2419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07A253A-83E8-F9A5-0EC4-B3A195921E9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96705" y="5464680"/>
                  <a:ext cx="12196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85F9AB3-FCD5-84C1-5E2E-FF797B0E040E}"/>
                    </a:ext>
                  </a:extLst>
                </p14:cNvPr>
                <p14:cNvContentPartPr/>
                <p14:nvPr/>
              </p14:nvContentPartPr>
              <p14:xfrm>
                <a:off x="8415825" y="5697240"/>
                <a:ext cx="49680" cy="43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85F9AB3-FCD5-84C1-5E2E-FF797B0E040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09705" y="5691120"/>
                  <a:ext cx="619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5E688CA-44D3-03CF-7162-F456B746F370}"/>
                    </a:ext>
                  </a:extLst>
                </p14:cNvPr>
                <p14:cNvContentPartPr/>
                <p14:nvPr/>
              </p14:nvContentPartPr>
              <p14:xfrm>
                <a:off x="8605545" y="5726040"/>
                <a:ext cx="49680" cy="126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5E688CA-44D3-03CF-7162-F456B746F37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99425" y="5719920"/>
                  <a:ext cx="6192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A9CDD43-FF44-2FCF-6215-8D6A42054A4E}"/>
              </a:ext>
            </a:extLst>
          </p:cNvPr>
          <p:cNvGrpSpPr/>
          <p:nvPr/>
        </p:nvGrpSpPr>
        <p:grpSpPr>
          <a:xfrm>
            <a:off x="507345" y="-221880"/>
            <a:ext cx="11402640" cy="4860000"/>
            <a:chOff x="507345" y="-221880"/>
            <a:chExt cx="11402640" cy="486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C1EDD24-E896-B3C0-5615-6C215CEAF3FC}"/>
                    </a:ext>
                  </a:extLst>
                </p14:cNvPr>
                <p14:cNvContentPartPr/>
                <p14:nvPr/>
              </p14:nvContentPartPr>
              <p14:xfrm>
                <a:off x="507345" y="-133185"/>
                <a:ext cx="363960" cy="605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C1EDD24-E896-B3C0-5615-6C215CEAF3F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1225" y="-139305"/>
                  <a:ext cx="37620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19F2B12-990C-C4BD-42CA-422A61374D91}"/>
                    </a:ext>
                  </a:extLst>
                </p14:cNvPr>
                <p14:cNvContentPartPr/>
                <p14:nvPr/>
              </p14:nvContentPartPr>
              <p14:xfrm>
                <a:off x="646665" y="-221880"/>
                <a:ext cx="248400" cy="97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19F2B12-990C-C4BD-42CA-422A61374D9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0545" y="-228000"/>
                  <a:ext cx="260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556DB57-F645-CF04-1EE0-923A48255D1F}"/>
                    </a:ext>
                  </a:extLst>
                </p14:cNvPr>
                <p14:cNvContentPartPr/>
                <p14:nvPr/>
              </p14:nvContentPartPr>
              <p14:xfrm>
                <a:off x="570345" y="146400"/>
                <a:ext cx="222120" cy="37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556DB57-F645-CF04-1EE0-923A48255D1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4225" y="140280"/>
                  <a:ext cx="2343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8161E9E-4A50-9E6C-4E74-E093EAEBBAF1}"/>
                    </a:ext>
                  </a:extLst>
                </p14:cNvPr>
                <p14:cNvContentPartPr/>
                <p14:nvPr/>
              </p14:nvContentPartPr>
              <p14:xfrm>
                <a:off x="878145" y="270960"/>
                <a:ext cx="308520" cy="111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8161E9E-4A50-9E6C-4E74-E093EAEBBAF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2025" y="264840"/>
                  <a:ext cx="3207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9D9EFE3-BF51-F0AE-BDA6-BF2FC7564D26}"/>
                    </a:ext>
                  </a:extLst>
                </p14:cNvPr>
                <p14:cNvContentPartPr/>
                <p14:nvPr/>
              </p14:nvContentPartPr>
              <p14:xfrm>
                <a:off x="998745" y="234600"/>
                <a:ext cx="194760" cy="221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D9EFE3-BF51-F0AE-BDA6-BF2FC7564D2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2625" y="228480"/>
                  <a:ext cx="2070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5DC6238-A7CB-4EC7-0DE0-75A97359C682}"/>
                    </a:ext>
                  </a:extLst>
                </p14:cNvPr>
                <p14:cNvContentPartPr/>
                <p14:nvPr/>
              </p14:nvContentPartPr>
              <p14:xfrm>
                <a:off x="1577265" y="396600"/>
                <a:ext cx="295200" cy="51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DC6238-A7CB-4EC7-0DE0-75A97359C68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571145" y="390480"/>
                  <a:ext cx="307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181EEB-FA98-5AC4-D073-790B84E0BCF2}"/>
                    </a:ext>
                  </a:extLst>
                </p14:cNvPr>
                <p14:cNvContentPartPr/>
                <p14:nvPr/>
              </p14:nvContentPartPr>
              <p14:xfrm>
                <a:off x="2453865" y="139200"/>
                <a:ext cx="918000" cy="428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181EEB-FA98-5AC4-D073-790B84E0BCF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47745" y="133080"/>
                  <a:ext cx="9302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FB0479B-A277-C221-7EBA-B6B950AC118D}"/>
                    </a:ext>
                  </a:extLst>
                </p14:cNvPr>
                <p14:cNvContentPartPr/>
                <p14:nvPr/>
              </p14:nvContentPartPr>
              <p14:xfrm>
                <a:off x="3557985" y="247200"/>
                <a:ext cx="19080" cy="303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FB0479B-A277-C221-7EBA-B6B950AC118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51865" y="241080"/>
                  <a:ext cx="31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B5312F-7946-324A-C7E2-6C5FA90F7F94}"/>
                    </a:ext>
                  </a:extLst>
                </p14:cNvPr>
                <p14:cNvContentPartPr/>
                <p14:nvPr/>
              </p14:nvContentPartPr>
              <p14:xfrm>
                <a:off x="3479145" y="396600"/>
                <a:ext cx="350640" cy="163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B5312F-7946-324A-C7E2-6C5FA90F7F9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3025" y="390480"/>
                  <a:ext cx="3628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D961D06-F8EB-17CB-AD93-0C8523AFC5A0}"/>
                    </a:ext>
                  </a:extLst>
                </p14:cNvPr>
                <p14:cNvContentPartPr/>
                <p14:nvPr/>
              </p14:nvContentPartPr>
              <p14:xfrm>
                <a:off x="3921585" y="408840"/>
                <a:ext cx="639360" cy="166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D961D06-F8EB-17CB-AD93-0C8523AFC5A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15465" y="402720"/>
                  <a:ext cx="6516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705F80F-DA8F-0349-C273-81386D0D52C9}"/>
                    </a:ext>
                  </a:extLst>
                </p14:cNvPr>
                <p14:cNvContentPartPr/>
                <p14:nvPr/>
              </p14:nvContentPartPr>
              <p14:xfrm>
                <a:off x="4731945" y="366720"/>
                <a:ext cx="186840" cy="272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705F80F-DA8F-0349-C273-81386D0D52C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25825" y="360600"/>
                  <a:ext cx="1990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1F8A8F-42EF-A0C6-7465-020B8DFC9F9B}"/>
                    </a:ext>
                  </a:extLst>
                </p14:cNvPr>
                <p14:cNvContentPartPr/>
                <p14:nvPr/>
              </p14:nvContentPartPr>
              <p14:xfrm>
                <a:off x="2318865" y="1210560"/>
                <a:ext cx="407520" cy="326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1F8A8F-42EF-A0C6-7465-020B8DFC9F9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12745" y="1204440"/>
                  <a:ext cx="4197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A3AFD4C-6AB0-F847-E906-D424A10EF801}"/>
                    </a:ext>
                  </a:extLst>
                </p14:cNvPr>
                <p14:cNvContentPartPr/>
                <p14:nvPr/>
              </p14:nvContentPartPr>
              <p14:xfrm>
                <a:off x="2753385" y="1061160"/>
                <a:ext cx="98640" cy="396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A3AFD4C-6AB0-F847-E906-D424A10EF80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747265" y="1055040"/>
                  <a:ext cx="1108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DD3B7B5-F4B0-236A-D841-CF47F2E4A270}"/>
                    </a:ext>
                  </a:extLst>
                </p14:cNvPr>
                <p14:cNvContentPartPr/>
                <p14:nvPr/>
              </p14:nvContentPartPr>
              <p14:xfrm>
                <a:off x="2858865" y="1286160"/>
                <a:ext cx="455400" cy="284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DD3B7B5-F4B0-236A-D841-CF47F2E4A27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52745" y="1280040"/>
                  <a:ext cx="4676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D6EEC2-83DF-6B01-E46D-7EF35AF390F8}"/>
                    </a:ext>
                  </a:extLst>
                </p14:cNvPr>
                <p14:cNvContentPartPr/>
                <p14:nvPr/>
              </p14:nvContentPartPr>
              <p14:xfrm>
                <a:off x="3537105" y="1173120"/>
                <a:ext cx="26280" cy="288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D6EEC2-83DF-6B01-E46D-7EF35AF390F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30985" y="1167000"/>
                  <a:ext cx="385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6E6A0E3-BD9B-5EBB-A4CF-2BD55C1B7CDA}"/>
                    </a:ext>
                  </a:extLst>
                </p14:cNvPr>
                <p14:cNvContentPartPr/>
                <p14:nvPr/>
              </p14:nvContentPartPr>
              <p14:xfrm>
                <a:off x="3534945" y="1271760"/>
                <a:ext cx="264240" cy="181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6E6A0E3-BD9B-5EBB-A4CF-2BD55C1B7CD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28825" y="1265640"/>
                  <a:ext cx="276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05D04B8-C4F7-FC48-0E13-E84773EE1959}"/>
                    </a:ext>
                  </a:extLst>
                </p14:cNvPr>
                <p14:cNvContentPartPr/>
                <p14:nvPr/>
              </p14:nvContentPartPr>
              <p14:xfrm>
                <a:off x="3891345" y="1283280"/>
                <a:ext cx="279720" cy="194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05D04B8-C4F7-FC48-0E13-E84773EE195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85225" y="1277160"/>
                  <a:ext cx="2919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1EBBAE0-AD68-414F-27C8-B5253E43C924}"/>
                    </a:ext>
                  </a:extLst>
                </p14:cNvPr>
                <p14:cNvContentPartPr/>
                <p14:nvPr/>
              </p14:nvContentPartPr>
              <p14:xfrm>
                <a:off x="4158105" y="1248720"/>
                <a:ext cx="146880" cy="288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1EBBAE0-AD68-414F-27C8-B5253E43C92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51985" y="1242600"/>
                  <a:ext cx="1591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2F6137F-65BE-002C-44D7-577F85700ADD}"/>
                    </a:ext>
                  </a:extLst>
                </p14:cNvPr>
                <p14:cNvContentPartPr/>
                <p14:nvPr/>
              </p14:nvContentPartPr>
              <p14:xfrm>
                <a:off x="4953705" y="1286160"/>
                <a:ext cx="16200" cy="12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2F6137F-65BE-002C-44D7-577F85700AD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47585" y="1280040"/>
                  <a:ext cx="28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A0262A2-88A3-83F4-7633-E1B3BD7B6A9F}"/>
                    </a:ext>
                  </a:extLst>
                </p14:cNvPr>
                <p14:cNvContentPartPr/>
                <p14:nvPr/>
              </p14:nvContentPartPr>
              <p14:xfrm>
                <a:off x="950505" y="2459400"/>
                <a:ext cx="387000" cy="307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A0262A2-88A3-83F4-7633-E1B3BD7B6A9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44385" y="2453280"/>
                  <a:ext cx="3992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7778D69-7AF9-1306-92FB-536EB2AB2180}"/>
                    </a:ext>
                  </a:extLst>
                </p14:cNvPr>
                <p14:cNvContentPartPr/>
                <p14:nvPr/>
              </p14:nvContentPartPr>
              <p14:xfrm>
                <a:off x="1571505" y="2528880"/>
                <a:ext cx="123840" cy="318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7778D69-7AF9-1306-92FB-536EB2AB218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65385" y="2522760"/>
                  <a:ext cx="1360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9819271-4C90-632D-58CF-C6682859E4C1}"/>
                    </a:ext>
                  </a:extLst>
                </p14:cNvPr>
                <p14:cNvContentPartPr/>
                <p14:nvPr/>
              </p14:nvContentPartPr>
              <p14:xfrm>
                <a:off x="1733865" y="2363280"/>
                <a:ext cx="150120" cy="27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9819271-4C90-632D-58CF-C6682859E4C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27745" y="2357160"/>
                  <a:ext cx="162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531C59A-0F4F-D2B5-3A4A-A79CA7789F20}"/>
                    </a:ext>
                  </a:extLst>
                </p14:cNvPr>
                <p14:cNvContentPartPr/>
                <p14:nvPr/>
              </p14:nvContentPartPr>
              <p14:xfrm>
                <a:off x="2021505" y="2512320"/>
                <a:ext cx="737280" cy="230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531C59A-0F4F-D2B5-3A4A-A79CA7789F2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15385" y="2506200"/>
                  <a:ext cx="7495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45A5441-A721-29FD-47D3-86CF894401F2}"/>
                    </a:ext>
                  </a:extLst>
                </p14:cNvPr>
                <p14:cNvContentPartPr/>
                <p14:nvPr/>
              </p14:nvContentPartPr>
              <p14:xfrm>
                <a:off x="3852465" y="2424120"/>
                <a:ext cx="605520" cy="62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45A5441-A721-29FD-47D3-86CF894401F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46345" y="2418000"/>
                  <a:ext cx="6177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55378F6-CF2C-5B56-E9A7-E4688558F27D}"/>
                    </a:ext>
                  </a:extLst>
                </p14:cNvPr>
                <p14:cNvContentPartPr/>
                <p14:nvPr/>
              </p14:nvContentPartPr>
              <p14:xfrm>
                <a:off x="5174745" y="2272920"/>
                <a:ext cx="79920" cy="25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55378F6-CF2C-5B56-E9A7-E4688558F27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168625" y="2266800"/>
                  <a:ext cx="92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0A77BF4-32F6-215A-1E47-2333F4B7B0DF}"/>
                    </a:ext>
                  </a:extLst>
                </p14:cNvPr>
                <p14:cNvContentPartPr/>
                <p14:nvPr/>
              </p14:nvContentPartPr>
              <p14:xfrm>
                <a:off x="886785" y="1802040"/>
                <a:ext cx="1077120" cy="255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0A77BF4-32F6-215A-1E47-2333F4B7B0D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80665" y="1795920"/>
                  <a:ext cx="1089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18A7DD8-15DA-6EA0-9C95-712AA12526A7}"/>
                    </a:ext>
                  </a:extLst>
                </p14:cNvPr>
                <p14:cNvContentPartPr/>
                <p14:nvPr/>
              </p14:nvContentPartPr>
              <p14:xfrm>
                <a:off x="5690985" y="1544640"/>
                <a:ext cx="217440" cy="436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18A7DD8-15DA-6EA0-9C95-712AA12526A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84865" y="1538520"/>
                  <a:ext cx="22968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6B988DD-0A2F-7C7E-6D8C-A4B38E9E5DC2}"/>
                    </a:ext>
                  </a:extLst>
                </p14:cNvPr>
                <p14:cNvContentPartPr/>
                <p14:nvPr/>
              </p14:nvContentPartPr>
              <p14:xfrm>
                <a:off x="6149265" y="1802760"/>
                <a:ext cx="17640" cy="18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6B988DD-0A2F-7C7E-6D8C-A4B38E9E5DC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43145" y="1796640"/>
                  <a:ext cx="29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97BF8FD-2468-B664-9218-867EB8A318AA}"/>
                    </a:ext>
                  </a:extLst>
                </p14:cNvPr>
                <p14:cNvContentPartPr/>
                <p14:nvPr/>
              </p14:nvContentPartPr>
              <p14:xfrm>
                <a:off x="3079905" y="2569920"/>
                <a:ext cx="78480" cy="32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97BF8FD-2468-B664-9218-867EB8A318A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73785" y="2563800"/>
                  <a:ext cx="907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E46F26A-A7A7-18C5-AECD-76FA1036253F}"/>
                    </a:ext>
                  </a:extLst>
                </p14:cNvPr>
                <p14:cNvContentPartPr/>
                <p14:nvPr/>
              </p14:nvContentPartPr>
              <p14:xfrm>
                <a:off x="5798265" y="2254560"/>
                <a:ext cx="286200" cy="288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E46F26A-A7A7-18C5-AECD-76FA1036253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92145" y="2248440"/>
                  <a:ext cx="2984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31EAF48-0464-1E38-3AFC-9023EAFEE94D}"/>
                    </a:ext>
                  </a:extLst>
                </p14:cNvPr>
                <p14:cNvContentPartPr/>
                <p14:nvPr/>
              </p14:nvContentPartPr>
              <p14:xfrm>
                <a:off x="6485145" y="2447520"/>
                <a:ext cx="37080" cy="39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31EAF48-0464-1E38-3AFC-9023EAFEE94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479025" y="2441400"/>
                  <a:ext cx="49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F0868CD-229A-EFDC-E416-834BD81EA8A2}"/>
                    </a:ext>
                  </a:extLst>
                </p14:cNvPr>
                <p14:cNvContentPartPr/>
                <p14:nvPr/>
              </p14:nvContentPartPr>
              <p14:xfrm>
                <a:off x="969225" y="3168960"/>
                <a:ext cx="243720" cy="456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F0868CD-229A-EFDC-E416-834BD81EA8A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63105" y="3162840"/>
                  <a:ext cx="25596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0DDEA27-BDFC-7D7A-9B2D-7944731CCECC}"/>
                    </a:ext>
                  </a:extLst>
                </p14:cNvPr>
                <p14:cNvContentPartPr/>
                <p14:nvPr/>
              </p14:nvContentPartPr>
              <p14:xfrm>
                <a:off x="1126905" y="3077160"/>
                <a:ext cx="281520" cy="49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0DDEA27-BDFC-7D7A-9B2D-7944731CCEC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20785" y="3071040"/>
                  <a:ext cx="2937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31848B9-6A63-C73B-D8D1-1818386D4F23}"/>
                    </a:ext>
                  </a:extLst>
                </p14:cNvPr>
                <p14:cNvContentPartPr/>
                <p14:nvPr/>
              </p14:nvContentPartPr>
              <p14:xfrm>
                <a:off x="915585" y="3099840"/>
                <a:ext cx="320760" cy="589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31848B9-6A63-C73B-D8D1-1818386D4F2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09465" y="3093720"/>
                  <a:ext cx="33300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6B2A0A2-8993-694F-A69D-DD048D149631}"/>
                    </a:ext>
                  </a:extLst>
                </p14:cNvPr>
                <p14:cNvContentPartPr/>
                <p14:nvPr/>
              </p14:nvContentPartPr>
              <p14:xfrm>
                <a:off x="1508145" y="3166800"/>
                <a:ext cx="208440" cy="335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6B2A0A2-8993-694F-A69D-DD048D14963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502025" y="3160680"/>
                  <a:ext cx="2206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09ED41D-C4F8-93CD-1038-3CB429DA36DB}"/>
                    </a:ext>
                  </a:extLst>
                </p14:cNvPr>
                <p14:cNvContentPartPr/>
                <p14:nvPr/>
              </p14:nvContentPartPr>
              <p14:xfrm>
                <a:off x="2001345" y="3193440"/>
                <a:ext cx="208800" cy="362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09ED41D-C4F8-93CD-1038-3CB429DA36D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5225" y="3187320"/>
                  <a:ext cx="2210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EC386C8-ADE5-B317-4F72-BB695D98769C}"/>
                    </a:ext>
                  </a:extLst>
                </p14:cNvPr>
                <p14:cNvContentPartPr/>
                <p14:nvPr/>
              </p14:nvContentPartPr>
              <p14:xfrm>
                <a:off x="2513265" y="3191640"/>
                <a:ext cx="352800" cy="395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EC386C8-ADE5-B317-4F72-BB695D98769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07145" y="3185520"/>
                  <a:ext cx="36504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AC2F093-7CB6-8486-8704-C63E8E4C9C62}"/>
                    </a:ext>
                  </a:extLst>
                </p14:cNvPr>
                <p14:cNvContentPartPr/>
                <p14:nvPr/>
              </p14:nvContentPartPr>
              <p14:xfrm>
                <a:off x="3187545" y="3251040"/>
                <a:ext cx="139320" cy="282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AC2F093-7CB6-8486-8704-C63E8E4C9C6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181425" y="3244920"/>
                  <a:ext cx="1515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9D805C7-FE89-57D2-0B01-48CB0B27488B}"/>
                    </a:ext>
                  </a:extLst>
                </p14:cNvPr>
                <p14:cNvContentPartPr/>
                <p14:nvPr/>
              </p14:nvContentPartPr>
              <p14:xfrm>
                <a:off x="5789985" y="2963040"/>
                <a:ext cx="16920" cy="309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9D805C7-FE89-57D2-0B01-48CB0B27488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83865" y="2956920"/>
                  <a:ext cx="291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09DB14B-ECBA-AF35-5105-AA17D83B53EB}"/>
                    </a:ext>
                  </a:extLst>
                </p14:cNvPr>
                <p14:cNvContentPartPr/>
                <p14:nvPr/>
              </p14:nvContentPartPr>
              <p14:xfrm>
                <a:off x="6400545" y="123360"/>
                <a:ext cx="215280" cy="466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09DB14B-ECBA-AF35-5105-AA17D83B53E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394425" y="117240"/>
                  <a:ext cx="22752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B086C28-BDFF-9C9D-FBAD-DDA363969525}"/>
                    </a:ext>
                  </a:extLst>
                </p14:cNvPr>
                <p14:cNvContentPartPr/>
                <p14:nvPr/>
              </p14:nvContentPartPr>
              <p14:xfrm>
                <a:off x="6847665" y="301200"/>
                <a:ext cx="587880" cy="888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B086C28-BDFF-9C9D-FBAD-DDA3639695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841545" y="295080"/>
                  <a:ext cx="600120" cy="90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EA828C7-3D02-FA9C-DA56-88EA608583F0}"/>
                    </a:ext>
                  </a:extLst>
                </p14:cNvPr>
                <p14:cNvContentPartPr/>
                <p14:nvPr/>
              </p14:nvContentPartPr>
              <p14:xfrm>
                <a:off x="7675665" y="451320"/>
                <a:ext cx="991800" cy="100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EA828C7-3D02-FA9C-DA56-88EA608583F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69545" y="445200"/>
                  <a:ext cx="1004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740BDE5-10B2-4D72-5467-81B6040B2996}"/>
                    </a:ext>
                  </a:extLst>
                </p14:cNvPr>
                <p14:cNvContentPartPr/>
                <p14:nvPr/>
              </p14:nvContentPartPr>
              <p14:xfrm>
                <a:off x="8960865" y="516840"/>
                <a:ext cx="63360" cy="44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740BDE5-10B2-4D72-5467-81B6040B299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54745" y="510720"/>
                  <a:ext cx="756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5BC915C-9DE1-7EAB-C4EA-F8F4F8966162}"/>
                    </a:ext>
                  </a:extLst>
                </p14:cNvPr>
                <p14:cNvContentPartPr/>
                <p14:nvPr/>
              </p14:nvContentPartPr>
              <p14:xfrm>
                <a:off x="5592705" y="957840"/>
                <a:ext cx="52920" cy="224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5BC915C-9DE1-7EAB-C4EA-F8F4F896616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86585" y="951720"/>
                  <a:ext cx="651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4A580C0-585D-B87D-A3D9-EA83D02247B5}"/>
                    </a:ext>
                  </a:extLst>
                </p14:cNvPr>
                <p14:cNvContentPartPr/>
                <p14:nvPr/>
              </p14:nvContentPartPr>
              <p14:xfrm>
                <a:off x="5827065" y="1084920"/>
                <a:ext cx="227520" cy="52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4A580C0-585D-B87D-A3D9-EA83D02247B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20945" y="1078800"/>
                  <a:ext cx="23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A62C9AB-E68D-0814-0F37-6FCAB60AE41E}"/>
                    </a:ext>
                  </a:extLst>
                </p14:cNvPr>
                <p14:cNvContentPartPr/>
                <p14:nvPr/>
              </p14:nvContentPartPr>
              <p14:xfrm>
                <a:off x="6259065" y="969360"/>
                <a:ext cx="11880" cy="201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A62C9AB-E68D-0814-0F37-6FCAB60AE41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252945" y="963240"/>
                  <a:ext cx="241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A78C691-123B-A510-4E10-CF199E1CB938}"/>
                    </a:ext>
                  </a:extLst>
                </p14:cNvPr>
                <p14:cNvContentPartPr/>
                <p14:nvPr/>
              </p14:nvContentPartPr>
              <p14:xfrm>
                <a:off x="6490905" y="971520"/>
                <a:ext cx="141480" cy="206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A78C691-123B-A510-4E10-CF199E1CB93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484785" y="965400"/>
                  <a:ext cx="153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6B3FD35-2490-7575-F301-8C0DC0F75D9E}"/>
                    </a:ext>
                  </a:extLst>
                </p14:cNvPr>
                <p14:cNvContentPartPr/>
                <p14:nvPr/>
              </p14:nvContentPartPr>
              <p14:xfrm>
                <a:off x="5329185" y="591360"/>
                <a:ext cx="1571760" cy="925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6B3FD35-2490-7575-F301-8C0DC0F75D9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323065" y="585240"/>
                  <a:ext cx="1584000" cy="9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987A899-39F2-3E4A-4008-4772F2D888C3}"/>
                    </a:ext>
                  </a:extLst>
                </p14:cNvPr>
                <p14:cNvContentPartPr/>
                <p14:nvPr/>
              </p14:nvContentPartPr>
              <p14:xfrm>
                <a:off x="1710825" y="4200720"/>
                <a:ext cx="287280" cy="88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987A899-39F2-3E4A-4008-4772F2D888C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704705" y="4194600"/>
                  <a:ext cx="2995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DD0647E-0B30-8ACE-6F93-02764255E3E8}"/>
                    </a:ext>
                  </a:extLst>
                </p14:cNvPr>
                <p14:cNvContentPartPr/>
                <p14:nvPr/>
              </p14:nvContentPartPr>
              <p14:xfrm>
                <a:off x="6541305" y="3834240"/>
                <a:ext cx="433440" cy="72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DD0647E-0B30-8ACE-6F93-02764255E3E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35185" y="3828120"/>
                  <a:ext cx="4456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E77BA75-F42E-9752-88D8-E0B7AB8B3A3F}"/>
                    </a:ext>
                  </a:extLst>
                </p14:cNvPr>
                <p14:cNvContentPartPr/>
                <p14:nvPr/>
              </p14:nvContentPartPr>
              <p14:xfrm>
                <a:off x="10677705" y="3326280"/>
                <a:ext cx="1101240" cy="477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E77BA75-F42E-9752-88D8-E0B7AB8B3A3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671585" y="3320160"/>
                  <a:ext cx="111348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0CBCDF3-CDA1-18D0-9F00-5B19A92F5D3E}"/>
                    </a:ext>
                  </a:extLst>
                </p14:cNvPr>
                <p14:cNvContentPartPr/>
                <p14:nvPr/>
              </p14:nvContentPartPr>
              <p14:xfrm>
                <a:off x="7693305" y="1261680"/>
                <a:ext cx="162720" cy="163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0CBCDF3-CDA1-18D0-9F00-5B19A92F5D3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687185" y="1255560"/>
                  <a:ext cx="174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FD47DA8-3668-56BF-2CB4-92EE0BB2BE58}"/>
                    </a:ext>
                  </a:extLst>
                </p14:cNvPr>
                <p14:cNvContentPartPr/>
                <p14:nvPr/>
              </p14:nvContentPartPr>
              <p14:xfrm>
                <a:off x="7996425" y="1256640"/>
                <a:ext cx="139680" cy="153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FD47DA8-3668-56BF-2CB4-92EE0BB2BE5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990305" y="1250520"/>
                  <a:ext cx="1519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BE1E036-0452-1382-4425-002C4F979F27}"/>
                    </a:ext>
                  </a:extLst>
                </p14:cNvPr>
                <p14:cNvContentPartPr/>
                <p14:nvPr/>
              </p14:nvContentPartPr>
              <p14:xfrm>
                <a:off x="7485225" y="885120"/>
                <a:ext cx="143280" cy="433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BE1E036-0452-1382-4425-002C4F979F2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479105" y="879000"/>
                  <a:ext cx="15552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A0672B5-B9AE-D422-A2CB-DB387646A301}"/>
                    </a:ext>
                  </a:extLst>
                </p14:cNvPr>
                <p14:cNvContentPartPr/>
                <p14:nvPr/>
              </p14:nvContentPartPr>
              <p14:xfrm>
                <a:off x="7826505" y="922200"/>
                <a:ext cx="465120" cy="230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A0672B5-B9AE-D422-A2CB-DB387646A30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20385" y="916080"/>
                  <a:ext cx="4773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8C18318-6FF6-DF15-713A-E6DB5E7D3443}"/>
                    </a:ext>
                  </a:extLst>
                </p14:cNvPr>
                <p14:cNvContentPartPr/>
                <p14:nvPr/>
              </p14:nvContentPartPr>
              <p14:xfrm>
                <a:off x="8383785" y="1010400"/>
                <a:ext cx="51840" cy="41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8C18318-6FF6-DF15-713A-E6DB5E7D344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377665" y="1004280"/>
                  <a:ext cx="64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5B4865C-3573-35C1-09D3-151E05B24EAF}"/>
                    </a:ext>
                  </a:extLst>
                </p14:cNvPr>
                <p14:cNvContentPartPr/>
                <p14:nvPr/>
              </p14:nvContentPartPr>
              <p14:xfrm>
                <a:off x="8619225" y="988800"/>
                <a:ext cx="12960" cy="25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5B4865C-3573-35C1-09D3-151E05B24EA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613105" y="982680"/>
                  <a:ext cx="25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BD2558C-DFED-A7DC-6D6B-01F59B880B94}"/>
                    </a:ext>
                  </a:extLst>
                </p14:cNvPr>
                <p14:cNvContentPartPr/>
                <p14:nvPr/>
              </p14:nvContentPartPr>
              <p14:xfrm>
                <a:off x="9108465" y="2839560"/>
                <a:ext cx="181080" cy="156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BD2558C-DFED-A7DC-6D6B-01F59B880B9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02345" y="2833440"/>
                  <a:ext cx="1933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C1436F1-E1E4-933D-B278-E414E7653996}"/>
                    </a:ext>
                  </a:extLst>
                </p14:cNvPr>
                <p14:cNvContentPartPr/>
                <p14:nvPr/>
              </p14:nvContentPartPr>
              <p14:xfrm>
                <a:off x="9115305" y="2856120"/>
                <a:ext cx="156960" cy="97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C1436F1-E1E4-933D-B278-E414E765399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109185" y="2850000"/>
                  <a:ext cx="1692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D624387-56F7-D0CD-747B-AC42FECB7827}"/>
                    </a:ext>
                  </a:extLst>
                </p14:cNvPr>
                <p14:cNvContentPartPr/>
                <p14:nvPr/>
              </p14:nvContentPartPr>
              <p14:xfrm>
                <a:off x="9409065" y="2847840"/>
                <a:ext cx="198000" cy="107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D624387-56F7-D0CD-747B-AC42FECB782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402945" y="2841720"/>
                  <a:ext cx="2102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0D26CA7-EBF6-74E6-D512-7B5E077F6B83}"/>
                    </a:ext>
                  </a:extLst>
                </p14:cNvPr>
                <p14:cNvContentPartPr/>
                <p14:nvPr/>
              </p14:nvContentPartPr>
              <p14:xfrm>
                <a:off x="9618225" y="2937840"/>
                <a:ext cx="113400" cy="38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0D26CA7-EBF6-74E6-D512-7B5E077F6B8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612105" y="2931720"/>
                  <a:ext cx="1256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FE39145-C199-1CD6-0B40-ECFB82333ED7}"/>
                    </a:ext>
                  </a:extLst>
                </p14:cNvPr>
                <p14:cNvContentPartPr/>
                <p14:nvPr/>
              </p14:nvContentPartPr>
              <p14:xfrm>
                <a:off x="9604545" y="2857200"/>
                <a:ext cx="196920" cy="77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FE39145-C199-1CD6-0B40-ECFB82333ED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598425" y="2851080"/>
                  <a:ext cx="2091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6B875E2-FDAD-B245-8CDF-DF009B44DAED}"/>
                    </a:ext>
                  </a:extLst>
                </p14:cNvPr>
                <p14:cNvContentPartPr/>
                <p14:nvPr/>
              </p14:nvContentPartPr>
              <p14:xfrm>
                <a:off x="9756465" y="2749200"/>
                <a:ext cx="122760" cy="92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6B875E2-FDAD-B245-8CDF-DF009B44DAE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750345" y="2743080"/>
                  <a:ext cx="1350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4921A29-059F-6B1D-D5F6-8842F96C7EFC}"/>
                    </a:ext>
                  </a:extLst>
                </p14:cNvPr>
                <p14:cNvContentPartPr/>
                <p14:nvPr/>
              </p14:nvContentPartPr>
              <p14:xfrm>
                <a:off x="9412305" y="2639040"/>
                <a:ext cx="127080" cy="153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4921A29-059F-6B1D-D5F6-8842F96C7EF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406185" y="2632920"/>
                  <a:ext cx="1393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FC96ABD-A5A7-65C1-5B81-69C6D340605C}"/>
                    </a:ext>
                  </a:extLst>
                </p14:cNvPr>
                <p14:cNvContentPartPr/>
                <p14:nvPr/>
              </p14:nvContentPartPr>
              <p14:xfrm>
                <a:off x="9307185" y="2551560"/>
                <a:ext cx="90720" cy="30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FC96ABD-A5A7-65C1-5B81-69C6D340605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01065" y="2545440"/>
                  <a:ext cx="1029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C8F5036-1777-2646-F98D-DD5041A7CADF}"/>
                    </a:ext>
                  </a:extLst>
                </p14:cNvPr>
                <p14:cNvContentPartPr/>
                <p14:nvPr/>
              </p14:nvContentPartPr>
              <p14:xfrm>
                <a:off x="9135825" y="2504400"/>
                <a:ext cx="127080" cy="41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C8F5036-1777-2646-F98D-DD5041A7CAD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29705" y="2498280"/>
                  <a:ext cx="1393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C0B49FF-142F-64C2-2528-B40674C05E01}"/>
                    </a:ext>
                  </a:extLst>
                </p14:cNvPr>
                <p14:cNvContentPartPr/>
                <p14:nvPr/>
              </p14:nvContentPartPr>
              <p14:xfrm>
                <a:off x="9277665" y="2393160"/>
                <a:ext cx="34560" cy="14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C0B49FF-142F-64C2-2528-B40674C05E0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271545" y="2387040"/>
                  <a:ext cx="468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1E98D0B-6E02-F352-DE27-AB2DD277436D}"/>
                    </a:ext>
                  </a:extLst>
                </p14:cNvPr>
                <p14:cNvContentPartPr/>
                <p14:nvPr/>
              </p14:nvContentPartPr>
              <p14:xfrm>
                <a:off x="8596185" y="1353120"/>
                <a:ext cx="115920" cy="71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1E98D0B-6E02-F352-DE27-AB2DD277436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590065" y="1347000"/>
                  <a:ext cx="1281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4BDD738-17A7-8BC7-BF85-D8FF8972DB33}"/>
                    </a:ext>
                  </a:extLst>
                </p14:cNvPr>
                <p14:cNvContentPartPr/>
                <p14:nvPr/>
              </p14:nvContentPartPr>
              <p14:xfrm>
                <a:off x="8613465" y="1322160"/>
                <a:ext cx="128520" cy="64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4BDD738-17A7-8BC7-BF85-D8FF8972DB3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607345" y="1316040"/>
                  <a:ext cx="140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1432A15-39F3-2D0C-7DCC-A3198CCA61F9}"/>
                    </a:ext>
                  </a:extLst>
                </p14:cNvPr>
                <p14:cNvContentPartPr/>
                <p14:nvPr/>
              </p14:nvContentPartPr>
              <p14:xfrm>
                <a:off x="8748465" y="1319280"/>
                <a:ext cx="160560" cy="54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1432A15-39F3-2D0C-7DCC-A3198CCA61F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742345" y="1313160"/>
                  <a:ext cx="172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2412F59-D574-75C9-27B1-CC5756C0D1A5}"/>
                    </a:ext>
                  </a:extLst>
                </p14:cNvPr>
                <p14:cNvContentPartPr/>
                <p14:nvPr/>
              </p14:nvContentPartPr>
              <p14:xfrm>
                <a:off x="8842065" y="1361400"/>
                <a:ext cx="66600" cy="49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2412F59-D574-75C9-27B1-CC5756C0D1A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835945" y="1355280"/>
                  <a:ext cx="788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275E81E-FA4E-4DB4-1F92-838F1E2E7618}"/>
                    </a:ext>
                  </a:extLst>
                </p14:cNvPr>
                <p14:cNvContentPartPr/>
                <p14:nvPr/>
              </p14:nvContentPartPr>
              <p14:xfrm>
                <a:off x="8861505" y="1528080"/>
                <a:ext cx="117000" cy="18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275E81E-FA4E-4DB4-1F92-838F1E2E761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855385" y="1521960"/>
                  <a:ext cx="129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968D234-EBE2-BA84-21AC-E74F4BA046C0}"/>
                    </a:ext>
                  </a:extLst>
                </p14:cNvPr>
                <p14:cNvContentPartPr/>
                <p14:nvPr/>
              </p14:nvContentPartPr>
              <p14:xfrm>
                <a:off x="8494665" y="1613400"/>
                <a:ext cx="202680" cy="52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968D234-EBE2-BA84-21AC-E74F4BA046C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488545" y="1607280"/>
                  <a:ext cx="2149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7DD5514-CCAF-CBB4-E73E-EA90CCDB3A7B}"/>
                    </a:ext>
                  </a:extLst>
                </p14:cNvPr>
                <p14:cNvContentPartPr/>
                <p14:nvPr/>
              </p14:nvContentPartPr>
              <p14:xfrm>
                <a:off x="8573505" y="1656600"/>
                <a:ext cx="73440" cy="54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7DD5514-CCAF-CBB4-E73E-EA90CCDB3A7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567385" y="1650480"/>
                  <a:ext cx="856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746BB57-4C38-45AF-78BC-531BF183B9DC}"/>
                    </a:ext>
                  </a:extLst>
                </p14:cNvPr>
                <p14:cNvContentPartPr/>
                <p14:nvPr/>
              </p14:nvContentPartPr>
              <p14:xfrm>
                <a:off x="8851065" y="1811040"/>
                <a:ext cx="39240" cy="352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746BB57-4C38-45AF-78BC-531BF183B9D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844945" y="1804920"/>
                  <a:ext cx="51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77FE612-BEEE-39F5-A1EE-18042C9015C1}"/>
                    </a:ext>
                  </a:extLst>
                </p14:cNvPr>
                <p14:cNvContentPartPr/>
                <p14:nvPr/>
              </p14:nvContentPartPr>
              <p14:xfrm>
                <a:off x="8919105" y="1832640"/>
                <a:ext cx="86760" cy="44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77FE612-BEEE-39F5-A1EE-18042C9015C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912985" y="1826520"/>
                  <a:ext cx="990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717E32B-5C88-2FC2-43EF-57030E1CCBC2}"/>
                    </a:ext>
                  </a:extLst>
                </p14:cNvPr>
                <p14:cNvContentPartPr/>
                <p14:nvPr/>
              </p14:nvContentPartPr>
              <p14:xfrm>
                <a:off x="5206065" y="4070040"/>
                <a:ext cx="351360" cy="4539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717E32B-5C88-2FC2-43EF-57030E1CCBC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199945" y="4063920"/>
                  <a:ext cx="3636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BE5BCC9-DB23-02DB-0D1F-E3ACF450E9E4}"/>
                    </a:ext>
                  </a:extLst>
                </p14:cNvPr>
                <p14:cNvContentPartPr/>
                <p14:nvPr/>
              </p14:nvContentPartPr>
              <p14:xfrm>
                <a:off x="5301105" y="4006320"/>
                <a:ext cx="281520" cy="468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BE5BCC9-DB23-02DB-0D1F-E3ACF450E9E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294985" y="4000200"/>
                  <a:ext cx="293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352A3AF-BF14-A7F7-2588-D1BA8428B8DB}"/>
                    </a:ext>
                  </a:extLst>
                </p14:cNvPr>
                <p14:cNvContentPartPr/>
                <p14:nvPr/>
              </p14:nvContentPartPr>
              <p14:xfrm>
                <a:off x="5208585" y="4333200"/>
                <a:ext cx="258840" cy="46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352A3AF-BF14-A7F7-2588-D1BA8428B8D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202465" y="4327080"/>
                  <a:ext cx="2710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CF33F5D-39DB-8E19-621B-361C91BF63A8}"/>
                    </a:ext>
                  </a:extLst>
                </p14:cNvPr>
                <p14:cNvContentPartPr/>
                <p14:nvPr/>
              </p14:nvContentPartPr>
              <p14:xfrm>
                <a:off x="5815545" y="4200720"/>
                <a:ext cx="2128680" cy="261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CF33F5D-39DB-8E19-621B-361C91BF63A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809425" y="4194600"/>
                  <a:ext cx="21409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26CBBB6-748C-D03E-0D3E-545E0E075BB0}"/>
                    </a:ext>
                  </a:extLst>
                </p14:cNvPr>
                <p14:cNvContentPartPr/>
                <p14:nvPr/>
              </p14:nvContentPartPr>
              <p14:xfrm>
                <a:off x="8404305" y="4556400"/>
                <a:ext cx="387720" cy="817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26CBBB6-748C-D03E-0D3E-545E0E075BB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398185" y="4550280"/>
                  <a:ext cx="3999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DA6D428-1035-A563-D9EB-5E60DD90E31D}"/>
                    </a:ext>
                  </a:extLst>
                </p14:cNvPr>
                <p14:cNvContentPartPr/>
                <p14:nvPr/>
              </p14:nvContentPartPr>
              <p14:xfrm>
                <a:off x="9503745" y="3984720"/>
                <a:ext cx="233640" cy="518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DA6D428-1035-A563-D9EB-5E60DD90E31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497625" y="3978600"/>
                  <a:ext cx="2458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A55AA4A-37CD-4F06-5594-9DC49876ABD5}"/>
                    </a:ext>
                  </a:extLst>
                </p14:cNvPr>
                <p14:cNvContentPartPr/>
                <p14:nvPr/>
              </p14:nvContentPartPr>
              <p14:xfrm>
                <a:off x="9386385" y="4162200"/>
                <a:ext cx="361440" cy="4608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A55AA4A-37CD-4F06-5594-9DC49876ABD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380265" y="4156080"/>
                  <a:ext cx="37368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CD40A42-123C-5FE8-D1E7-AB221DB6C06B}"/>
                    </a:ext>
                  </a:extLst>
                </p14:cNvPr>
                <p14:cNvContentPartPr/>
                <p14:nvPr/>
              </p14:nvContentPartPr>
              <p14:xfrm>
                <a:off x="9434265" y="4269480"/>
                <a:ext cx="291960" cy="457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CD40A42-123C-5FE8-D1E7-AB221DB6C06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428145" y="4263360"/>
                  <a:ext cx="304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E734F3E-956A-A5BA-2F47-26B66D5814E2}"/>
                    </a:ext>
                  </a:extLst>
                </p14:cNvPr>
                <p14:cNvContentPartPr/>
                <p14:nvPr/>
              </p14:nvContentPartPr>
              <p14:xfrm>
                <a:off x="10285305" y="1356360"/>
                <a:ext cx="121680" cy="1234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E734F3E-956A-A5BA-2F47-26B66D5814E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279185" y="1350240"/>
                  <a:ext cx="1339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E176A5F-8AD9-3545-2F37-F690C1D6EEBB}"/>
                    </a:ext>
                  </a:extLst>
                </p14:cNvPr>
                <p14:cNvContentPartPr/>
                <p14:nvPr/>
              </p14:nvContentPartPr>
              <p14:xfrm>
                <a:off x="10110705" y="1297680"/>
                <a:ext cx="119160" cy="108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E176A5F-8AD9-3545-2F37-F690C1D6EEB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104585" y="1291560"/>
                  <a:ext cx="13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E0C2BDB-8794-AD8E-24A6-9195FDBE9E6F}"/>
                    </a:ext>
                  </a:extLst>
                </p14:cNvPr>
                <p14:cNvContentPartPr/>
                <p14:nvPr/>
              </p14:nvContentPartPr>
              <p14:xfrm>
                <a:off x="10139505" y="1355280"/>
                <a:ext cx="160200" cy="71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E0C2BDB-8794-AD8E-24A6-9195FDBE9E6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133385" y="1349160"/>
                  <a:ext cx="172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456BB2D-98F7-413C-4276-A59D5CE94240}"/>
                    </a:ext>
                  </a:extLst>
                </p14:cNvPr>
                <p14:cNvContentPartPr/>
                <p14:nvPr/>
              </p14:nvContentPartPr>
              <p14:xfrm>
                <a:off x="10127985" y="1560840"/>
                <a:ext cx="184320" cy="30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456BB2D-98F7-413C-4276-A59D5CE9424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121865" y="1554720"/>
                  <a:ext cx="196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FF4660C-44CB-5944-9EEF-132D65568C2D}"/>
                    </a:ext>
                  </a:extLst>
                </p14:cNvPr>
                <p14:cNvContentPartPr/>
                <p14:nvPr/>
              </p14:nvContentPartPr>
              <p14:xfrm>
                <a:off x="10164345" y="1553640"/>
                <a:ext cx="135360" cy="70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FF4660C-44CB-5944-9EEF-132D65568C2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158225" y="1547520"/>
                  <a:ext cx="147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8250C82-EADF-19AC-D57B-7CED5EF3B7B4}"/>
                    </a:ext>
                  </a:extLst>
                </p14:cNvPr>
                <p14:cNvContentPartPr/>
                <p14:nvPr/>
              </p14:nvContentPartPr>
              <p14:xfrm>
                <a:off x="10080105" y="1672080"/>
                <a:ext cx="93960" cy="74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8250C82-EADF-19AC-D57B-7CED5EF3B7B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073985" y="1665960"/>
                  <a:ext cx="1062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3D03BDD-0AAE-9D80-0693-F2F3BB378BFB}"/>
                    </a:ext>
                  </a:extLst>
                </p14:cNvPr>
                <p14:cNvContentPartPr/>
                <p14:nvPr/>
              </p14:nvContentPartPr>
              <p14:xfrm>
                <a:off x="10292505" y="1749480"/>
                <a:ext cx="42840" cy="442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3D03BDD-0AAE-9D80-0693-F2F3BB378BF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286385" y="1743360"/>
                  <a:ext cx="550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A3BBB97-C495-D275-5A39-B2A144B68ED8}"/>
                    </a:ext>
                  </a:extLst>
                </p14:cNvPr>
                <p14:cNvContentPartPr/>
                <p14:nvPr/>
              </p14:nvContentPartPr>
              <p14:xfrm>
                <a:off x="10282425" y="1788360"/>
                <a:ext cx="18720" cy="5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A3BBB97-C495-D275-5A39-B2A144B68ED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276305" y="1782240"/>
                  <a:ext cx="309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CFC7C2C-4202-4AEB-CE8C-D69E84EF2C1E}"/>
                    </a:ext>
                  </a:extLst>
                </p14:cNvPr>
                <p14:cNvContentPartPr/>
                <p14:nvPr/>
              </p14:nvContentPartPr>
              <p14:xfrm>
                <a:off x="9925665" y="1894200"/>
                <a:ext cx="161640" cy="59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CFC7C2C-4202-4AEB-CE8C-D69E84EF2C1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919545" y="1888080"/>
                  <a:ext cx="1738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BC3D65F-C775-FD0A-A437-22D6A0536EC9}"/>
                    </a:ext>
                  </a:extLst>
                </p14:cNvPr>
                <p14:cNvContentPartPr/>
                <p14:nvPr/>
              </p14:nvContentPartPr>
              <p14:xfrm>
                <a:off x="10106025" y="1870440"/>
                <a:ext cx="81720" cy="428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BC3D65F-C775-FD0A-A437-22D6A0536EC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099905" y="1864320"/>
                  <a:ext cx="93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07B307A-2D1B-EFB6-2CEE-6A7A04230C8C}"/>
                    </a:ext>
                  </a:extLst>
                </p14:cNvPr>
                <p14:cNvContentPartPr/>
                <p14:nvPr/>
              </p14:nvContentPartPr>
              <p14:xfrm>
                <a:off x="10238865" y="1828320"/>
                <a:ext cx="96480" cy="11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07B307A-2D1B-EFB6-2CEE-6A7A04230C8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232745" y="1822200"/>
                  <a:ext cx="1087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2624A84-0368-F3B5-7EE2-20FEB95BB2F9}"/>
                    </a:ext>
                  </a:extLst>
                </p14:cNvPr>
                <p14:cNvContentPartPr/>
                <p14:nvPr/>
              </p14:nvContentPartPr>
              <p14:xfrm>
                <a:off x="10459185" y="1719240"/>
                <a:ext cx="32400" cy="69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2624A84-0368-F3B5-7EE2-20FEB95BB2F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453065" y="1713120"/>
                  <a:ext cx="446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4467B19-540F-8548-7306-8BA4C962BB9B}"/>
                    </a:ext>
                  </a:extLst>
                </p14:cNvPr>
                <p14:cNvContentPartPr/>
                <p14:nvPr/>
              </p14:nvContentPartPr>
              <p14:xfrm>
                <a:off x="10527585" y="1701960"/>
                <a:ext cx="10800" cy="34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4467B19-540F-8548-7306-8BA4C962BB9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521465" y="1695840"/>
                  <a:ext cx="23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2E8D181-7F9A-0011-A5F8-B25288340260}"/>
                    </a:ext>
                  </a:extLst>
                </p14:cNvPr>
                <p14:cNvContentPartPr/>
                <p14:nvPr/>
              </p14:nvContentPartPr>
              <p14:xfrm>
                <a:off x="9633345" y="580920"/>
                <a:ext cx="1359000" cy="12700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2E8D181-7F9A-0011-A5F8-B2528834026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627225" y="574800"/>
                  <a:ext cx="1371240" cy="12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2EB9E16-31B2-A61C-884A-942A7500A60E}"/>
                    </a:ext>
                  </a:extLst>
                </p14:cNvPr>
                <p14:cNvContentPartPr/>
                <p14:nvPr/>
              </p14:nvContentPartPr>
              <p14:xfrm>
                <a:off x="10880385" y="1097880"/>
                <a:ext cx="832320" cy="3992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2EB9E16-31B2-A61C-884A-942A7500A60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874265" y="1091760"/>
                  <a:ext cx="8445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74D01BE-DA56-182A-22A5-9A1C900C16B1}"/>
                    </a:ext>
                  </a:extLst>
                </p14:cNvPr>
                <p14:cNvContentPartPr/>
                <p14:nvPr/>
              </p14:nvContentPartPr>
              <p14:xfrm>
                <a:off x="11287185" y="1392360"/>
                <a:ext cx="622800" cy="2451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74D01BE-DA56-182A-22A5-9A1C900C16B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281065" y="1386240"/>
                  <a:ext cx="635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86F44C4-FABA-43DC-11B1-BA21F06B01D8}"/>
                    </a:ext>
                  </a:extLst>
                </p14:cNvPr>
                <p14:cNvContentPartPr/>
                <p14:nvPr/>
              </p14:nvContentPartPr>
              <p14:xfrm>
                <a:off x="6124065" y="2915160"/>
                <a:ext cx="227880" cy="324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86F44C4-FABA-43DC-11B1-BA21F06B01D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117945" y="2909040"/>
                  <a:ext cx="2401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A353C81-1CD8-E52F-F879-2BB4B080836F}"/>
                    </a:ext>
                  </a:extLst>
                </p14:cNvPr>
                <p14:cNvContentPartPr/>
                <p14:nvPr/>
              </p14:nvContentPartPr>
              <p14:xfrm>
                <a:off x="6580185" y="3082200"/>
                <a:ext cx="55080" cy="39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A353C81-1CD8-E52F-F879-2BB4B080836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574065" y="3076080"/>
                  <a:ext cx="67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5DB6A3A-F91D-4A6D-2E09-3C9DFD2CCCAB}"/>
                    </a:ext>
                  </a:extLst>
                </p14:cNvPr>
                <p14:cNvContentPartPr/>
                <p14:nvPr/>
              </p14:nvContentPartPr>
              <p14:xfrm>
                <a:off x="6512505" y="2743800"/>
                <a:ext cx="1095480" cy="4042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5DB6A3A-F91D-4A6D-2E09-3C9DFD2CCCA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506385" y="2737680"/>
                  <a:ext cx="11077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D7B8738-9B8F-A9FF-7DA8-51FE9C6E396A}"/>
                    </a:ext>
                  </a:extLst>
                </p14:cNvPr>
                <p14:cNvContentPartPr/>
                <p14:nvPr/>
              </p14:nvContentPartPr>
              <p14:xfrm>
                <a:off x="6255825" y="1680360"/>
                <a:ext cx="1241280" cy="403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D7B8738-9B8F-A9FF-7DA8-51FE9C6E396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249705" y="1674240"/>
                  <a:ext cx="125352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4BFF816-8C29-667E-1B8A-43224AD1FFB4}"/>
                    </a:ext>
                  </a:extLst>
                </p14:cNvPr>
                <p14:cNvContentPartPr/>
                <p14:nvPr/>
              </p14:nvContentPartPr>
              <p14:xfrm>
                <a:off x="10381425" y="4281000"/>
                <a:ext cx="759600" cy="1591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4BFF816-8C29-667E-1B8A-43224AD1FFB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375305" y="4274880"/>
                  <a:ext cx="7718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BAD8F45-6410-7D06-90FE-78A10C78E92A}"/>
                    </a:ext>
                  </a:extLst>
                </p14:cNvPr>
                <p14:cNvContentPartPr/>
                <p14:nvPr/>
              </p14:nvContentPartPr>
              <p14:xfrm>
                <a:off x="11140665" y="4156440"/>
                <a:ext cx="25560" cy="252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BAD8F45-6410-7D06-90FE-78A10C78E92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134545" y="4150320"/>
                  <a:ext cx="37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4586E5F-A0A4-C374-F7B4-D45F56D691A8}"/>
                    </a:ext>
                  </a:extLst>
                </p14:cNvPr>
                <p14:cNvContentPartPr/>
                <p14:nvPr/>
              </p14:nvContentPartPr>
              <p14:xfrm>
                <a:off x="11459265" y="4219080"/>
                <a:ext cx="144720" cy="2966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4586E5F-A0A4-C374-F7B4-D45F56D691A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453145" y="4212960"/>
                  <a:ext cx="1569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165E74B-8484-D39E-ADFA-5D1E0C7E29EA}"/>
                    </a:ext>
                  </a:extLst>
                </p14:cNvPr>
                <p14:cNvContentPartPr/>
                <p14:nvPr/>
              </p14:nvContentPartPr>
              <p14:xfrm>
                <a:off x="11688225" y="4515360"/>
                <a:ext cx="59760" cy="101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165E74B-8484-D39E-ADFA-5D1E0C7E29E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682105" y="4509240"/>
                  <a:ext cx="72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3717736-DFA5-C275-6791-D0487CAC5A38}"/>
                    </a:ext>
                  </a:extLst>
                </p14:cNvPr>
                <p14:cNvContentPartPr/>
                <p14:nvPr/>
              </p14:nvContentPartPr>
              <p14:xfrm>
                <a:off x="6323505" y="1436280"/>
                <a:ext cx="771480" cy="1847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3717736-DFA5-C275-6791-D0487CAC5A3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317385" y="1430160"/>
                  <a:ext cx="783720" cy="18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ADE5F7F-EFCF-C8C3-D9AE-E1F9BEE3C9FA}"/>
                    </a:ext>
                  </a:extLst>
                </p14:cNvPr>
                <p14:cNvContentPartPr/>
                <p14:nvPr/>
              </p14:nvContentPartPr>
              <p14:xfrm>
                <a:off x="5106705" y="1354560"/>
                <a:ext cx="1502640" cy="18928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ADE5F7F-EFCF-C8C3-D9AE-E1F9BEE3C9F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100585" y="1348440"/>
                  <a:ext cx="1514880" cy="19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C87A1BF-B73D-7252-5DED-3D942A09B382}"/>
                    </a:ext>
                  </a:extLst>
                </p14:cNvPr>
                <p14:cNvContentPartPr/>
                <p14:nvPr/>
              </p14:nvContentPartPr>
              <p14:xfrm>
                <a:off x="5127585" y="2150880"/>
                <a:ext cx="1609560" cy="1677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C87A1BF-B73D-7252-5DED-3D942A09B38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121465" y="2144760"/>
                  <a:ext cx="16218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7CC25B4-39A4-0DAD-6229-64785F2F4820}"/>
                    </a:ext>
                  </a:extLst>
                </p14:cNvPr>
                <p14:cNvContentPartPr/>
                <p14:nvPr/>
              </p14:nvContentPartPr>
              <p14:xfrm>
                <a:off x="5234505" y="2722200"/>
                <a:ext cx="1526040" cy="663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7CC25B4-39A4-0DAD-6229-64785F2F482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228385" y="2716080"/>
                  <a:ext cx="153828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7ABE14F-66C4-49DF-6E44-C47FBDA11B5D}"/>
                    </a:ext>
                  </a:extLst>
                </p14:cNvPr>
                <p14:cNvContentPartPr/>
                <p14:nvPr/>
              </p14:nvContentPartPr>
              <p14:xfrm>
                <a:off x="5106705" y="2775480"/>
                <a:ext cx="165600" cy="4255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7ABE14F-66C4-49DF-6E44-C47FBDA11B5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100585" y="2769360"/>
                  <a:ext cx="1778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96C92CD-584C-390E-45D5-518606067717}"/>
                    </a:ext>
                  </a:extLst>
                </p14:cNvPr>
                <p14:cNvContentPartPr/>
                <p14:nvPr/>
              </p14:nvContentPartPr>
              <p14:xfrm>
                <a:off x="2645745" y="764520"/>
                <a:ext cx="1584720" cy="997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96C92CD-584C-390E-45D5-51860606771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639625" y="758400"/>
                  <a:ext cx="15969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12D5111-D95D-4605-967E-36785309C475}"/>
                    </a:ext>
                  </a:extLst>
                </p14:cNvPr>
                <p14:cNvContentPartPr/>
                <p14:nvPr/>
              </p14:nvContentPartPr>
              <p14:xfrm>
                <a:off x="6688545" y="572640"/>
                <a:ext cx="1312560" cy="741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12D5111-D95D-4605-967E-36785309C47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682425" y="566520"/>
                  <a:ext cx="132480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87879C3B-4E15-A644-0516-1C53609AD40B}"/>
                  </a:ext>
                </a:extLst>
              </p14:cNvPr>
              <p14:cNvContentPartPr/>
              <p14:nvPr/>
            </p14:nvContentPartPr>
            <p14:xfrm>
              <a:off x="2859225" y="1831560"/>
              <a:ext cx="1075320" cy="1166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87879C3B-4E15-A644-0516-1C53609AD40B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2853105" y="1825440"/>
                <a:ext cx="1087560" cy="1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825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74C401C-223A-67C9-9762-119414EF47A3}"/>
              </a:ext>
            </a:extLst>
          </p:cNvPr>
          <p:cNvGrpSpPr/>
          <p:nvPr/>
        </p:nvGrpSpPr>
        <p:grpSpPr>
          <a:xfrm>
            <a:off x="803265" y="81375"/>
            <a:ext cx="2856960" cy="977400"/>
            <a:chOff x="803265" y="81375"/>
            <a:chExt cx="2856960" cy="97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A919020-6181-3D72-5CD5-C23D0DCDAA45}"/>
                    </a:ext>
                  </a:extLst>
                </p14:cNvPr>
                <p14:cNvContentPartPr/>
                <p14:nvPr/>
              </p14:nvContentPartPr>
              <p14:xfrm>
                <a:off x="803265" y="81375"/>
                <a:ext cx="360360" cy="820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A919020-6181-3D72-5CD5-C23D0DCDAA4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7145" y="75255"/>
                  <a:ext cx="372600" cy="83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DF48DE8-DFAA-4D59-A5FF-FCC88E0A5982}"/>
                    </a:ext>
                  </a:extLst>
                </p14:cNvPr>
                <p14:cNvContentPartPr/>
                <p14:nvPr/>
              </p14:nvContentPartPr>
              <p14:xfrm>
                <a:off x="1359105" y="389535"/>
                <a:ext cx="393120" cy="669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DF48DE8-DFAA-4D59-A5FF-FCC88E0A59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52985" y="383415"/>
                  <a:ext cx="40536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53A571F-66AD-7C7B-D938-E59DC4601350}"/>
                    </a:ext>
                  </a:extLst>
                </p14:cNvPr>
                <p14:cNvContentPartPr/>
                <p14:nvPr/>
              </p14:nvContentPartPr>
              <p14:xfrm>
                <a:off x="1818465" y="624975"/>
                <a:ext cx="114120" cy="211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53A571F-66AD-7C7B-D938-E59DC460135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12345" y="618855"/>
                  <a:ext cx="1263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E2C3D94-0E7B-EBA5-E13D-EE3B7CB82A4E}"/>
                    </a:ext>
                  </a:extLst>
                </p14:cNvPr>
                <p14:cNvContentPartPr/>
                <p14:nvPr/>
              </p14:nvContentPartPr>
              <p14:xfrm>
                <a:off x="1909905" y="613095"/>
                <a:ext cx="190080" cy="148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E2C3D94-0E7B-EBA5-E13D-EE3B7CB82A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03785" y="606975"/>
                  <a:ext cx="2023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17858C5-3C6D-6F84-BB62-AB4850DD2AC1}"/>
                    </a:ext>
                  </a:extLst>
                </p14:cNvPr>
                <p14:cNvContentPartPr/>
                <p14:nvPr/>
              </p14:nvContentPartPr>
              <p14:xfrm>
                <a:off x="2178105" y="587535"/>
                <a:ext cx="214200" cy="198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17858C5-3C6D-6F84-BB62-AB4850DD2A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71985" y="581415"/>
                  <a:ext cx="2264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C7C9F4-4113-5415-1CC6-28F5371DB091}"/>
                    </a:ext>
                  </a:extLst>
                </p14:cNvPr>
                <p14:cNvContentPartPr/>
                <p14:nvPr/>
              </p14:nvContentPartPr>
              <p14:xfrm>
                <a:off x="2618385" y="555495"/>
                <a:ext cx="110160" cy="192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C7C9F4-4113-5415-1CC6-28F5371DB09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12265" y="549375"/>
                  <a:ext cx="122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E149E92-45AB-2630-826F-6C553B3AB6DF}"/>
                    </a:ext>
                  </a:extLst>
                </p14:cNvPr>
                <p14:cNvContentPartPr/>
                <p14:nvPr/>
              </p14:nvContentPartPr>
              <p14:xfrm>
                <a:off x="2776065" y="669975"/>
                <a:ext cx="59760" cy="147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E149E92-45AB-2630-826F-6C553B3AB6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69945" y="663855"/>
                  <a:ext cx="72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5FD3C63-1B4C-72AE-A04B-A29E16732E96}"/>
                    </a:ext>
                  </a:extLst>
                </p14:cNvPr>
                <p14:cNvContentPartPr/>
                <p14:nvPr/>
              </p14:nvContentPartPr>
              <p14:xfrm>
                <a:off x="3015105" y="533895"/>
                <a:ext cx="427680" cy="231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5FD3C63-1B4C-72AE-A04B-A29E16732E9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08985" y="527775"/>
                  <a:ext cx="4399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49B2BB2-C441-DB1F-AAE4-18A9AA74F97B}"/>
                    </a:ext>
                  </a:extLst>
                </p14:cNvPr>
                <p14:cNvContentPartPr/>
                <p14:nvPr/>
              </p14:nvContentPartPr>
              <p14:xfrm>
                <a:off x="3442425" y="246975"/>
                <a:ext cx="217800" cy="484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49B2BB2-C441-DB1F-AAE4-18A9AA74F9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36305" y="240855"/>
                  <a:ext cx="230040" cy="49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FF62C0-A54D-2559-68EF-D74BB09BE50B}"/>
              </a:ext>
            </a:extLst>
          </p:cNvPr>
          <p:cNvGrpSpPr/>
          <p:nvPr/>
        </p:nvGrpSpPr>
        <p:grpSpPr>
          <a:xfrm>
            <a:off x="8448945" y="183975"/>
            <a:ext cx="2806200" cy="510120"/>
            <a:chOff x="8448945" y="183975"/>
            <a:chExt cx="2806200" cy="51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5751088-0616-902E-388D-4BB6DE58FC28}"/>
                    </a:ext>
                  </a:extLst>
                </p14:cNvPr>
                <p14:cNvContentPartPr/>
                <p14:nvPr/>
              </p14:nvContentPartPr>
              <p14:xfrm>
                <a:off x="8448945" y="183975"/>
                <a:ext cx="313200" cy="420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5751088-0616-902E-388D-4BB6DE58FC2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42825" y="177855"/>
                  <a:ext cx="3254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AF94CE1-E308-A7AA-C1E5-A40F74663BED}"/>
                    </a:ext>
                  </a:extLst>
                </p14:cNvPr>
                <p14:cNvContentPartPr/>
                <p14:nvPr/>
              </p14:nvContentPartPr>
              <p14:xfrm>
                <a:off x="8859345" y="381975"/>
                <a:ext cx="702000" cy="312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AF94CE1-E308-A7AA-C1E5-A40F74663BE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53225" y="375855"/>
                  <a:ext cx="7142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A526F2A-B83F-556D-3263-15CD32CA6412}"/>
                    </a:ext>
                  </a:extLst>
                </p14:cNvPr>
                <p14:cNvContentPartPr/>
                <p14:nvPr/>
              </p14:nvContentPartPr>
              <p14:xfrm>
                <a:off x="9650265" y="330495"/>
                <a:ext cx="674640" cy="261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A526F2A-B83F-556D-3263-15CD32CA64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44145" y="324375"/>
                  <a:ext cx="6868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2B6E122-B0B3-612E-EB84-07BAEDAF07E0}"/>
                    </a:ext>
                  </a:extLst>
                </p14:cNvPr>
                <p14:cNvContentPartPr/>
                <p14:nvPr/>
              </p14:nvContentPartPr>
              <p14:xfrm>
                <a:off x="10394385" y="485655"/>
                <a:ext cx="12600" cy="48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2B6E122-B0B3-612E-EB84-07BAEDAF07E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388265" y="479535"/>
                  <a:ext cx="24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D52A24-54E5-EC0F-452A-C72119B2886C}"/>
                    </a:ext>
                  </a:extLst>
                </p14:cNvPr>
                <p14:cNvContentPartPr/>
                <p14:nvPr/>
              </p14:nvContentPartPr>
              <p14:xfrm>
                <a:off x="10460625" y="323295"/>
                <a:ext cx="64440" cy="34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D52A24-54E5-EC0F-452A-C72119B2886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54505" y="317175"/>
                  <a:ext cx="76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8A39AD-E6BE-A36D-CDBE-EEA0C88F4AD6}"/>
                    </a:ext>
                  </a:extLst>
                </p14:cNvPr>
                <p14:cNvContentPartPr/>
                <p14:nvPr/>
              </p14:nvContentPartPr>
              <p14:xfrm>
                <a:off x="10450185" y="381975"/>
                <a:ext cx="594720" cy="178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8A39AD-E6BE-A36D-CDBE-EEA0C88F4AD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444065" y="375855"/>
                  <a:ext cx="606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AA36C3D-1B73-44E7-B2C3-17E06C225A56}"/>
                    </a:ext>
                  </a:extLst>
                </p14:cNvPr>
                <p14:cNvContentPartPr/>
                <p14:nvPr/>
              </p14:nvContentPartPr>
              <p14:xfrm>
                <a:off x="11241105" y="413655"/>
                <a:ext cx="14040" cy="1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AA36C3D-1B73-44E7-B2C3-17E06C225A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34985" y="407535"/>
                  <a:ext cx="26280" cy="1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7FCA251-9EE9-7837-FF81-9DB789BBC636}"/>
                  </a:ext>
                </a:extLst>
              </p14:cNvPr>
              <p14:cNvContentPartPr/>
              <p14:nvPr/>
            </p14:nvContentPartPr>
            <p14:xfrm>
              <a:off x="5868105" y="88575"/>
              <a:ext cx="133200" cy="803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7FCA251-9EE9-7837-FF81-9DB789BBC63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61985" y="82455"/>
                <a:ext cx="145440" cy="8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D2EB02A-FA0A-219A-19A6-A20B011FBE6E}"/>
                  </a:ext>
                </a:extLst>
              </p14:cNvPr>
              <p14:cNvContentPartPr/>
              <p14:nvPr/>
            </p14:nvContentPartPr>
            <p14:xfrm>
              <a:off x="5792865" y="3975"/>
              <a:ext cx="236880" cy="6112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D2EB02A-FA0A-219A-19A6-A20B011FBE6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86745" y="-2145"/>
                <a:ext cx="249120" cy="612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5A49AE96-7F46-4E95-D670-78D189DCBC7A}"/>
              </a:ext>
            </a:extLst>
          </p:cNvPr>
          <p:cNvGrpSpPr/>
          <p:nvPr/>
        </p:nvGrpSpPr>
        <p:grpSpPr>
          <a:xfrm>
            <a:off x="159945" y="1104690"/>
            <a:ext cx="1893240" cy="491040"/>
            <a:chOff x="159945" y="1104690"/>
            <a:chExt cx="1893240" cy="49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DB3A198-A4B1-B098-E9F0-F2DDB33EF362}"/>
                    </a:ext>
                  </a:extLst>
                </p14:cNvPr>
                <p14:cNvContentPartPr/>
                <p14:nvPr/>
              </p14:nvContentPartPr>
              <p14:xfrm>
                <a:off x="337065" y="1242930"/>
                <a:ext cx="18000" cy="166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DB3A198-A4B1-B098-E9F0-F2DDB33EF36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0945" y="1236810"/>
                  <a:ext cx="30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96AB5EE-A862-0499-4117-7FE70FC345F4}"/>
                    </a:ext>
                  </a:extLst>
                </p14:cNvPr>
                <p14:cNvContentPartPr/>
                <p14:nvPr/>
              </p14:nvContentPartPr>
              <p14:xfrm>
                <a:off x="159945" y="1104690"/>
                <a:ext cx="357840" cy="467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96AB5EE-A862-0499-4117-7FE70FC345F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3825" y="1098570"/>
                  <a:ext cx="3700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CDBEE05-C93B-926E-3CE9-224647DB256C}"/>
                    </a:ext>
                  </a:extLst>
                </p14:cNvPr>
                <p14:cNvContentPartPr/>
                <p14:nvPr/>
              </p14:nvContentPartPr>
              <p14:xfrm>
                <a:off x="783465" y="1236450"/>
                <a:ext cx="298080" cy="359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CDBEE05-C93B-926E-3CE9-224647DB256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7345" y="1230330"/>
                  <a:ext cx="3103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F3AE5A4-A39A-8BD2-416A-510650926454}"/>
                    </a:ext>
                  </a:extLst>
                </p14:cNvPr>
                <p14:cNvContentPartPr/>
                <p14:nvPr/>
              </p14:nvContentPartPr>
              <p14:xfrm>
                <a:off x="1146345" y="1283610"/>
                <a:ext cx="34560" cy="29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F3AE5A4-A39A-8BD2-416A-51065092645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40225" y="1277490"/>
                  <a:ext cx="468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3CD931F-EEEF-A791-4889-DD6DCDC8E249}"/>
                    </a:ext>
                  </a:extLst>
                </p14:cNvPr>
                <p14:cNvContentPartPr/>
                <p14:nvPr/>
              </p14:nvContentPartPr>
              <p14:xfrm>
                <a:off x="1191345" y="1422570"/>
                <a:ext cx="609120" cy="135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CD931F-EEEF-A791-4889-DD6DCDC8E24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85225" y="1416450"/>
                  <a:ext cx="6213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13C158B-DF9B-71AB-2FAF-4194D0D3D2AE}"/>
                    </a:ext>
                  </a:extLst>
                </p14:cNvPr>
                <p14:cNvContentPartPr/>
                <p14:nvPr/>
              </p14:nvContentPartPr>
              <p14:xfrm>
                <a:off x="1868145" y="1347330"/>
                <a:ext cx="185040" cy="154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13C158B-DF9B-71AB-2FAF-4194D0D3D2A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62025" y="1341210"/>
                  <a:ext cx="19728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BE13C27-13FD-16B2-F2C1-5CE20A507871}"/>
              </a:ext>
            </a:extLst>
          </p:cNvPr>
          <p:cNvGrpSpPr/>
          <p:nvPr/>
        </p:nvGrpSpPr>
        <p:grpSpPr>
          <a:xfrm>
            <a:off x="2461425" y="1169130"/>
            <a:ext cx="2491560" cy="719640"/>
            <a:chOff x="2461425" y="1169130"/>
            <a:chExt cx="2491560" cy="71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9E28FF8-ED5B-0FFC-AB27-41E025F92310}"/>
                    </a:ext>
                  </a:extLst>
                </p14:cNvPr>
                <p14:cNvContentPartPr/>
                <p14:nvPr/>
              </p14:nvContentPartPr>
              <p14:xfrm>
                <a:off x="2461425" y="1169130"/>
                <a:ext cx="761760" cy="719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9E28FF8-ED5B-0FFC-AB27-41E025F9231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55305" y="1163010"/>
                  <a:ext cx="77400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D14FE91-5AE0-841B-1A4D-5A0259D99E4E}"/>
                    </a:ext>
                  </a:extLst>
                </p14:cNvPr>
                <p14:cNvContentPartPr/>
                <p14:nvPr/>
              </p14:nvContentPartPr>
              <p14:xfrm>
                <a:off x="3359265" y="1350570"/>
                <a:ext cx="91800" cy="188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D14FE91-5AE0-841B-1A4D-5A0259D99E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53145" y="1344450"/>
                  <a:ext cx="1040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6BBDD8-B8E3-780B-7AEF-0B436675743A}"/>
                    </a:ext>
                  </a:extLst>
                </p14:cNvPr>
                <p14:cNvContentPartPr/>
                <p14:nvPr/>
              </p14:nvContentPartPr>
              <p14:xfrm>
                <a:off x="3568425" y="1322130"/>
                <a:ext cx="558000" cy="243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6BBDD8-B8E3-780B-7AEF-0B436675743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62305" y="1316010"/>
                  <a:ext cx="5702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EC5EE98-873A-C0BA-603E-48042229346F}"/>
                    </a:ext>
                  </a:extLst>
                </p14:cNvPr>
                <p14:cNvContentPartPr/>
                <p14:nvPr/>
              </p14:nvContentPartPr>
              <p14:xfrm>
                <a:off x="4234785" y="1345530"/>
                <a:ext cx="18720" cy="8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EC5EE98-873A-C0BA-603E-48042229346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28665" y="1339410"/>
                  <a:ext cx="309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FE25E41-3508-0B3D-B2C5-29BAD3E59112}"/>
                    </a:ext>
                  </a:extLst>
                </p14:cNvPr>
                <p14:cNvContentPartPr/>
                <p14:nvPr/>
              </p14:nvContentPartPr>
              <p14:xfrm>
                <a:off x="4111305" y="1236450"/>
                <a:ext cx="32400" cy="28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FE25E41-3508-0B3D-B2C5-29BAD3E5911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05185" y="1230330"/>
                  <a:ext cx="44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0A23AEE-E80A-50BC-CA1C-EDB8177FEAB4}"/>
                    </a:ext>
                  </a:extLst>
                </p14:cNvPr>
                <p14:cNvContentPartPr/>
                <p14:nvPr/>
              </p14:nvContentPartPr>
              <p14:xfrm>
                <a:off x="4297785" y="1373970"/>
                <a:ext cx="116280" cy="261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0A23AEE-E80A-50BC-CA1C-EDB8177FEAB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91665" y="1367850"/>
                  <a:ext cx="128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F8FA3A5-E004-1DD6-9109-A3240810FF4B}"/>
                    </a:ext>
                  </a:extLst>
                </p14:cNvPr>
                <p14:cNvContentPartPr/>
                <p14:nvPr/>
              </p14:nvContentPartPr>
              <p14:xfrm>
                <a:off x="4581105" y="1443450"/>
                <a:ext cx="156960" cy="100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F8FA3A5-E004-1DD6-9109-A3240810FF4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74985" y="1437330"/>
                  <a:ext cx="1692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D68CFF-6A20-2863-C605-721E60E61DA2}"/>
                    </a:ext>
                  </a:extLst>
                </p14:cNvPr>
                <p14:cNvContentPartPr/>
                <p14:nvPr/>
              </p14:nvContentPartPr>
              <p14:xfrm>
                <a:off x="4927425" y="1506810"/>
                <a:ext cx="25560" cy="18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D68CFF-6A20-2863-C605-721E60E61DA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21305" y="1500690"/>
                  <a:ext cx="3780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622035D-F526-9EE2-F26C-83CD44619DA1}"/>
                  </a:ext>
                </a:extLst>
              </p14:cNvPr>
              <p14:cNvContentPartPr/>
              <p14:nvPr/>
            </p14:nvContentPartPr>
            <p14:xfrm>
              <a:off x="4866945" y="4076130"/>
              <a:ext cx="1542240" cy="25542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622035D-F526-9EE2-F26C-83CD44619DA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860825" y="4070010"/>
                <a:ext cx="1554480" cy="25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EACAD99-3BD3-FF40-C126-91991B1697C1}"/>
                  </a:ext>
                </a:extLst>
              </p14:cNvPr>
              <p14:cNvContentPartPr/>
              <p14:nvPr/>
            </p14:nvContentPartPr>
            <p14:xfrm>
              <a:off x="5159265" y="1488450"/>
              <a:ext cx="612000" cy="1677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EACAD99-3BD3-FF40-C126-91991B1697C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153145" y="1482330"/>
                <a:ext cx="62424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80876D3-25C5-70D6-EE12-771EBC7E3557}"/>
              </a:ext>
            </a:extLst>
          </p:cNvPr>
          <p:cNvGrpSpPr/>
          <p:nvPr/>
        </p:nvGrpSpPr>
        <p:grpSpPr>
          <a:xfrm>
            <a:off x="47985" y="1893090"/>
            <a:ext cx="6426720" cy="4864680"/>
            <a:chOff x="47985" y="1893090"/>
            <a:chExt cx="6426720" cy="48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FC8D97B-FFA9-5BED-2E09-15B237F532DC}"/>
                    </a:ext>
                  </a:extLst>
                </p14:cNvPr>
                <p14:cNvContentPartPr/>
                <p14:nvPr/>
              </p14:nvContentPartPr>
              <p14:xfrm>
                <a:off x="2731425" y="2056170"/>
                <a:ext cx="168840" cy="288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FC8D97B-FFA9-5BED-2E09-15B237F532D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25305" y="2050050"/>
                  <a:ext cx="1810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6ECDB43-3B74-5CAC-DD73-688BBA738066}"/>
                    </a:ext>
                  </a:extLst>
                </p14:cNvPr>
                <p14:cNvContentPartPr/>
                <p14:nvPr/>
              </p14:nvContentPartPr>
              <p14:xfrm>
                <a:off x="2758425" y="2044290"/>
                <a:ext cx="108360" cy="436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6ECDB43-3B74-5CAC-DD73-688BBA73806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52305" y="2038170"/>
                  <a:ext cx="1206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81A7DE6-395A-C5FF-4D85-8266F2A2DD4B}"/>
                    </a:ext>
                  </a:extLst>
                </p14:cNvPr>
                <p14:cNvContentPartPr/>
                <p14:nvPr/>
              </p14:nvContentPartPr>
              <p14:xfrm>
                <a:off x="3776865" y="1893090"/>
                <a:ext cx="1233360" cy="453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81A7DE6-395A-C5FF-4D85-8266F2A2DD4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70745" y="1886970"/>
                  <a:ext cx="124560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91D4ABE-11A7-9EEC-0583-B9B51394CD1D}"/>
                    </a:ext>
                  </a:extLst>
                </p14:cNvPr>
                <p14:cNvContentPartPr/>
                <p14:nvPr/>
              </p14:nvContentPartPr>
              <p14:xfrm>
                <a:off x="5185545" y="2236170"/>
                <a:ext cx="9360" cy="43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91D4ABE-11A7-9EEC-0583-B9B51394CD1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79425" y="2230050"/>
                  <a:ext cx="216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F111977-FC14-EE89-F77A-9D67CFB47C57}"/>
                    </a:ext>
                  </a:extLst>
                </p14:cNvPr>
                <p14:cNvContentPartPr/>
                <p14:nvPr/>
              </p14:nvContentPartPr>
              <p14:xfrm>
                <a:off x="252465" y="2161650"/>
                <a:ext cx="156960" cy="212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F111977-FC14-EE89-F77A-9D67CFB47C5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6345" y="2155530"/>
                  <a:ext cx="1692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F708789-1331-118F-6E21-6805938613D6}"/>
                    </a:ext>
                  </a:extLst>
                </p14:cNvPr>
                <p14:cNvContentPartPr/>
                <p14:nvPr/>
              </p14:nvContentPartPr>
              <p14:xfrm>
                <a:off x="83265" y="1969050"/>
                <a:ext cx="451080" cy="508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F708789-1331-118F-6E21-6805938613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145" y="1962930"/>
                  <a:ext cx="46332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45966D-246A-0CA3-BC99-FEA60A6DEEC7}"/>
                    </a:ext>
                  </a:extLst>
                </p14:cNvPr>
                <p14:cNvContentPartPr/>
                <p14:nvPr/>
              </p14:nvContentPartPr>
              <p14:xfrm>
                <a:off x="852225" y="1931610"/>
                <a:ext cx="537840" cy="419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45966D-246A-0CA3-BC99-FEA60A6DEEC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6105" y="1925490"/>
                  <a:ext cx="5500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B77AA39-7612-A0F1-FBD9-788AA2650DD1}"/>
                    </a:ext>
                  </a:extLst>
                </p14:cNvPr>
                <p14:cNvContentPartPr/>
                <p14:nvPr/>
              </p14:nvContentPartPr>
              <p14:xfrm>
                <a:off x="1443345" y="2022330"/>
                <a:ext cx="34560" cy="14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B77AA39-7612-A0F1-FBD9-788AA2650DD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437225" y="2016210"/>
                  <a:ext cx="468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335BB44-827C-2531-2306-8A81808AF99A}"/>
                    </a:ext>
                  </a:extLst>
                </p14:cNvPr>
                <p14:cNvContentPartPr/>
                <p14:nvPr/>
              </p14:nvContentPartPr>
              <p14:xfrm>
                <a:off x="1597065" y="1924050"/>
                <a:ext cx="816120" cy="656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335BB44-827C-2531-2306-8A81808AF99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590945" y="1917930"/>
                  <a:ext cx="82836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2C84662-F053-9085-551E-41F77EEB0FA2}"/>
                    </a:ext>
                  </a:extLst>
                </p14:cNvPr>
                <p14:cNvContentPartPr/>
                <p14:nvPr/>
              </p14:nvContentPartPr>
              <p14:xfrm>
                <a:off x="244545" y="2725050"/>
                <a:ext cx="168840" cy="363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2C84662-F053-9085-551E-41F77EEB0FA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8425" y="2718930"/>
                  <a:ext cx="1810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D7F10C-6C3B-0721-35E9-7F5807B765E8}"/>
                    </a:ext>
                  </a:extLst>
                </p14:cNvPr>
                <p14:cNvContentPartPr/>
                <p14:nvPr/>
              </p14:nvContentPartPr>
              <p14:xfrm>
                <a:off x="101265" y="2617770"/>
                <a:ext cx="401760" cy="614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D7F10C-6C3B-0721-35E9-7F5807B765E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145" y="2611650"/>
                  <a:ext cx="41400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D170F3E-8C39-4E5D-2AC3-50DFFC8D63BB}"/>
                    </a:ext>
                  </a:extLst>
                </p14:cNvPr>
                <p14:cNvContentPartPr/>
                <p14:nvPr/>
              </p14:nvContentPartPr>
              <p14:xfrm>
                <a:off x="785985" y="2733330"/>
                <a:ext cx="257760" cy="471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D170F3E-8C39-4E5D-2AC3-50DFFC8D63B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9865" y="2727210"/>
                  <a:ext cx="27000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1BD70F1-F621-64A8-96CB-57CF9FC16AFD}"/>
                    </a:ext>
                  </a:extLst>
                </p14:cNvPr>
                <p14:cNvContentPartPr/>
                <p14:nvPr/>
              </p14:nvContentPartPr>
              <p14:xfrm>
                <a:off x="932505" y="2622090"/>
                <a:ext cx="92880" cy="45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1BD70F1-F621-64A8-96CB-57CF9FC16AF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26385" y="2615970"/>
                  <a:ext cx="1051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5337D32-674B-73B3-28D8-AA41189360A4}"/>
                    </a:ext>
                  </a:extLst>
                </p14:cNvPr>
                <p14:cNvContentPartPr/>
                <p14:nvPr/>
              </p14:nvContentPartPr>
              <p14:xfrm>
                <a:off x="859425" y="2947170"/>
                <a:ext cx="141120" cy="38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5337D32-674B-73B3-28D8-AA41189360A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3305" y="2941050"/>
                  <a:ext cx="1533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DF6EB1B-C4EA-FEB5-63F3-DD680BFCC5BA}"/>
                    </a:ext>
                  </a:extLst>
                </p14:cNvPr>
                <p14:cNvContentPartPr/>
                <p14:nvPr/>
              </p14:nvContentPartPr>
              <p14:xfrm>
                <a:off x="1227705" y="2726130"/>
                <a:ext cx="34200" cy="373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DF6EB1B-C4EA-FEB5-63F3-DD680BFCC5B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21585" y="2720010"/>
                  <a:ext cx="464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5E45F4E-E95D-5809-E9EB-2928404B6A9F}"/>
                    </a:ext>
                  </a:extLst>
                </p14:cNvPr>
                <p14:cNvContentPartPr/>
                <p14:nvPr/>
              </p14:nvContentPartPr>
              <p14:xfrm>
                <a:off x="1367025" y="2835930"/>
                <a:ext cx="541800" cy="290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5E45F4E-E95D-5809-E9EB-2928404B6A9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360905" y="2829810"/>
                  <a:ext cx="5540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F3B104C-230B-B589-103F-B351962B6A64}"/>
                    </a:ext>
                  </a:extLst>
                </p14:cNvPr>
                <p14:cNvContentPartPr/>
                <p14:nvPr/>
              </p14:nvContentPartPr>
              <p14:xfrm>
                <a:off x="1916025" y="2668170"/>
                <a:ext cx="53640" cy="465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F3B104C-230B-B589-103F-B351962B6A6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09905" y="2662050"/>
                  <a:ext cx="6588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C484D2B-1F91-BC78-0CEF-42A6086C1C43}"/>
                    </a:ext>
                  </a:extLst>
                </p14:cNvPr>
                <p14:cNvContentPartPr/>
                <p14:nvPr/>
              </p14:nvContentPartPr>
              <p14:xfrm>
                <a:off x="1861665" y="2949690"/>
                <a:ext cx="298800" cy="126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C484D2B-1F91-BC78-0CEF-42A6086C1C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55545" y="2943570"/>
                  <a:ext cx="311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86E12C8-B337-3405-6B3B-D6E203BE6473}"/>
                    </a:ext>
                  </a:extLst>
                </p14:cNvPr>
                <p14:cNvContentPartPr/>
                <p14:nvPr/>
              </p14:nvContentPartPr>
              <p14:xfrm>
                <a:off x="2270985" y="2905050"/>
                <a:ext cx="155880" cy="210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86E12C8-B337-3405-6B3B-D6E203BE647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64865" y="2898930"/>
                  <a:ext cx="1681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46CE49F-E90A-5430-1EA3-799E9FED8020}"/>
                    </a:ext>
                  </a:extLst>
                </p14:cNvPr>
                <p14:cNvContentPartPr/>
                <p14:nvPr/>
              </p14:nvContentPartPr>
              <p14:xfrm>
                <a:off x="2990985" y="2804610"/>
                <a:ext cx="51840" cy="332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46CE49F-E90A-5430-1EA3-799E9FED802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84865" y="2798490"/>
                  <a:ext cx="640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965FB4A-9FB0-07DA-0A87-03A4E6E95DBB}"/>
                    </a:ext>
                  </a:extLst>
                </p14:cNvPr>
                <p14:cNvContentPartPr/>
                <p14:nvPr/>
              </p14:nvContentPartPr>
              <p14:xfrm>
                <a:off x="3039225" y="2753850"/>
                <a:ext cx="368280" cy="303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965FB4A-9FB0-07DA-0A87-03A4E6E95DB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033105" y="2747730"/>
                  <a:ext cx="3805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D92B6EC-A533-43CC-D317-64C6EDE92201}"/>
                    </a:ext>
                  </a:extLst>
                </p14:cNvPr>
                <p14:cNvContentPartPr/>
                <p14:nvPr/>
              </p14:nvContentPartPr>
              <p14:xfrm>
                <a:off x="3567345" y="2703450"/>
                <a:ext cx="456120" cy="405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D92B6EC-A533-43CC-D317-64C6EDE9220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61225" y="2697330"/>
                  <a:ext cx="468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5E94498-1DE4-8DE4-9B26-9E6F001AA9AE}"/>
                    </a:ext>
                  </a:extLst>
                </p14:cNvPr>
                <p14:cNvContentPartPr/>
                <p14:nvPr/>
              </p14:nvContentPartPr>
              <p14:xfrm>
                <a:off x="4025625" y="2847090"/>
                <a:ext cx="287280" cy="34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5E94498-1DE4-8DE4-9B26-9E6F001AA9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19505" y="2840970"/>
                  <a:ext cx="2995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D7E1F6D-C22F-8E31-ECCE-C7879DB550BF}"/>
                    </a:ext>
                  </a:extLst>
                </p14:cNvPr>
                <p14:cNvContentPartPr/>
                <p14:nvPr/>
              </p14:nvContentPartPr>
              <p14:xfrm>
                <a:off x="4367265" y="2822610"/>
                <a:ext cx="16200" cy="18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D7E1F6D-C22F-8E31-ECCE-C7879DB550B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61145" y="2816490"/>
                  <a:ext cx="28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B792C14-5212-6599-D985-1C680A4857D5}"/>
                    </a:ext>
                  </a:extLst>
                </p14:cNvPr>
                <p14:cNvContentPartPr/>
                <p14:nvPr/>
              </p14:nvContentPartPr>
              <p14:xfrm>
                <a:off x="283785" y="3609570"/>
                <a:ext cx="208080" cy="354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B792C14-5212-6599-D985-1C680A4857D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77665" y="3603450"/>
                  <a:ext cx="22032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292BC10-246A-58B1-D66C-CD396E15107E}"/>
                    </a:ext>
                  </a:extLst>
                </p14:cNvPr>
                <p14:cNvContentPartPr/>
                <p14:nvPr/>
              </p14:nvContentPartPr>
              <p14:xfrm>
                <a:off x="141585" y="3424170"/>
                <a:ext cx="565560" cy="629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292BC10-246A-58B1-D66C-CD396E15107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35465" y="3418050"/>
                  <a:ext cx="57780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570A94B-D777-8D9E-7EAD-0580A4D9727C}"/>
                    </a:ext>
                  </a:extLst>
                </p14:cNvPr>
                <p14:cNvContentPartPr/>
                <p14:nvPr/>
              </p14:nvContentPartPr>
              <p14:xfrm>
                <a:off x="973545" y="3399690"/>
                <a:ext cx="378720" cy="474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570A94B-D777-8D9E-7EAD-0580A4D9727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7425" y="3393570"/>
                  <a:ext cx="3909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C4AAD8C-CFFD-0E0C-4158-9710E7FB45F6}"/>
                    </a:ext>
                  </a:extLst>
                </p14:cNvPr>
                <p14:cNvContentPartPr/>
                <p14:nvPr/>
              </p14:nvContentPartPr>
              <p14:xfrm>
                <a:off x="1473225" y="3694530"/>
                <a:ext cx="255240" cy="343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C4AAD8C-CFFD-0E0C-4158-9710E7FB45F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467105" y="3688410"/>
                  <a:ext cx="2674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74470B6-A2F4-E4B7-E1BC-F5E4A7C99F31}"/>
                    </a:ext>
                  </a:extLst>
                </p14:cNvPr>
                <p14:cNvContentPartPr/>
                <p14:nvPr/>
              </p14:nvContentPartPr>
              <p14:xfrm>
                <a:off x="1892265" y="3785970"/>
                <a:ext cx="75600" cy="183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74470B6-A2F4-E4B7-E1BC-F5E4A7C99F3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886145" y="3779850"/>
                  <a:ext cx="878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EC91C6F-69FB-E464-45CC-4C57913FFE7B}"/>
                    </a:ext>
                  </a:extLst>
                </p14:cNvPr>
                <p14:cNvContentPartPr/>
                <p14:nvPr/>
              </p14:nvContentPartPr>
              <p14:xfrm>
                <a:off x="2211585" y="3634770"/>
                <a:ext cx="83880" cy="290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EC91C6F-69FB-E464-45CC-4C57913FFE7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05465" y="3628650"/>
                  <a:ext cx="961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E236C56-A1C9-BAC2-36D1-2D7F3C5C37B4}"/>
                    </a:ext>
                  </a:extLst>
                </p14:cNvPr>
                <p14:cNvContentPartPr/>
                <p14:nvPr/>
              </p14:nvContentPartPr>
              <p14:xfrm>
                <a:off x="2167305" y="3789570"/>
                <a:ext cx="351000" cy="129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E236C56-A1C9-BAC2-36D1-2D7F3C5C37B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61185" y="3783450"/>
                  <a:ext cx="363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DD81462-A1B1-FA4B-D2C1-55A90E9857DC}"/>
                    </a:ext>
                  </a:extLst>
                </p14:cNvPr>
                <p14:cNvContentPartPr/>
                <p14:nvPr/>
              </p14:nvContentPartPr>
              <p14:xfrm>
                <a:off x="2586345" y="3794610"/>
                <a:ext cx="12960" cy="19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DD81462-A1B1-FA4B-D2C1-55A90E9857D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580225" y="3788490"/>
                  <a:ext cx="25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7719FA4-81FE-6466-99E2-12896F5372EA}"/>
                    </a:ext>
                  </a:extLst>
                </p14:cNvPr>
                <p14:cNvContentPartPr/>
                <p14:nvPr/>
              </p14:nvContentPartPr>
              <p14:xfrm>
                <a:off x="2915025" y="3482490"/>
                <a:ext cx="547200" cy="444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7719FA4-81FE-6466-99E2-12896F5372E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08905" y="3476370"/>
                  <a:ext cx="5594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14FC875-F876-FD97-CAE4-37F84E3561EC}"/>
                    </a:ext>
                  </a:extLst>
                </p14:cNvPr>
                <p14:cNvContentPartPr/>
                <p14:nvPr/>
              </p14:nvContentPartPr>
              <p14:xfrm>
                <a:off x="3667065" y="3413730"/>
                <a:ext cx="1025280" cy="449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14FC875-F876-FD97-CAE4-37F84E3561E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60945" y="3407610"/>
                  <a:ext cx="103752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3BFDAAA-07C3-57E9-8D17-653A1CA61587}"/>
                    </a:ext>
                  </a:extLst>
                </p14:cNvPr>
                <p14:cNvContentPartPr/>
                <p14:nvPr/>
              </p14:nvContentPartPr>
              <p14:xfrm>
                <a:off x="4857585" y="3267930"/>
                <a:ext cx="210960" cy="704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3BFDAAA-07C3-57E9-8D17-653A1CA6158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851465" y="3261810"/>
                  <a:ext cx="223200" cy="7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5A63762-151E-80A8-96C4-3D011B0B1E1C}"/>
                    </a:ext>
                  </a:extLst>
                </p14:cNvPr>
                <p14:cNvContentPartPr/>
                <p14:nvPr/>
              </p14:nvContentPartPr>
              <p14:xfrm>
                <a:off x="5298945" y="3761850"/>
                <a:ext cx="26640" cy="38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5A63762-151E-80A8-96C4-3D011B0B1E1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292825" y="3755730"/>
                  <a:ext cx="388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C641F9F-2861-8892-70DC-667E5B7E97A8}"/>
                    </a:ext>
                  </a:extLst>
                </p14:cNvPr>
                <p14:cNvContentPartPr/>
                <p14:nvPr/>
              </p14:nvContentPartPr>
              <p14:xfrm>
                <a:off x="299625" y="4351170"/>
                <a:ext cx="168120" cy="309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C641F9F-2861-8892-70DC-667E5B7E97A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3505" y="4345050"/>
                  <a:ext cx="1803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B78A60A-308F-1EC6-EC77-1817482E11A7}"/>
                    </a:ext>
                  </a:extLst>
                </p14:cNvPr>
                <p14:cNvContentPartPr/>
                <p14:nvPr/>
              </p14:nvContentPartPr>
              <p14:xfrm>
                <a:off x="389625" y="4299690"/>
                <a:ext cx="163800" cy="38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78A60A-308F-1EC6-EC77-1817482E11A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3505" y="4293570"/>
                  <a:ext cx="1760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D6660F8-0D1A-ADEF-5809-8C86313D33CD}"/>
                    </a:ext>
                  </a:extLst>
                </p14:cNvPr>
                <p14:cNvContentPartPr/>
                <p14:nvPr/>
              </p14:nvContentPartPr>
              <p14:xfrm>
                <a:off x="47985" y="4223730"/>
                <a:ext cx="590760" cy="666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D6660F8-0D1A-ADEF-5809-8C86313D33C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865" y="4217610"/>
                  <a:ext cx="60300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875FF08-AA6B-E0FC-AE9F-BF12FD129F82}"/>
                    </a:ext>
                  </a:extLst>
                </p14:cNvPr>
                <p14:cNvContentPartPr/>
                <p14:nvPr/>
              </p14:nvContentPartPr>
              <p14:xfrm>
                <a:off x="948345" y="4492290"/>
                <a:ext cx="69120" cy="203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875FF08-AA6B-E0FC-AE9F-BF12FD129F8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42225" y="4486170"/>
                  <a:ext cx="813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BBA940A-AABC-C2F0-BAD8-D19EED64D48A}"/>
                    </a:ext>
                  </a:extLst>
                </p14:cNvPr>
                <p14:cNvContentPartPr/>
                <p14:nvPr/>
              </p14:nvContentPartPr>
              <p14:xfrm>
                <a:off x="970305" y="4378170"/>
                <a:ext cx="239040" cy="362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BBA940A-AABC-C2F0-BAD8-D19EED64D48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64185" y="4372050"/>
                  <a:ext cx="2512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BF697AA-77A2-F793-A200-57CBFDC2973A}"/>
                    </a:ext>
                  </a:extLst>
                </p14:cNvPr>
                <p14:cNvContentPartPr/>
                <p14:nvPr/>
              </p14:nvContentPartPr>
              <p14:xfrm>
                <a:off x="1266225" y="4576530"/>
                <a:ext cx="658800" cy="142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BF697AA-77A2-F793-A200-57CBFDC2973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260105" y="4570410"/>
                  <a:ext cx="6710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0CC64CC-CDFC-2E94-9302-4CB5E841465C}"/>
                    </a:ext>
                  </a:extLst>
                </p14:cNvPr>
                <p14:cNvContentPartPr/>
                <p14:nvPr/>
              </p14:nvContentPartPr>
              <p14:xfrm>
                <a:off x="1969305" y="4464570"/>
                <a:ext cx="33480" cy="11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0CC64CC-CDFC-2E94-9302-4CB5E841465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963185" y="4458450"/>
                  <a:ext cx="457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F30CD81-1159-2D27-EB45-19CAE3CACD9F}"/>
                    </a:ext>
                  </a:extLst>
                </p14:cNvPr>
                <p14:cNvContentPartPr/>
                <p14:nvPr/>
              </p14:nvContentPartPr>
              <p14:xfrm>
                <a:off x="2143545" y="4528650"/>
                <a:ext cx="271800" cy="240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F30CD81-1159-2D27-EB45-19CAE3CACD9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137425" y="4522530"/>
                  <a:ext cx="2840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EEA3977-0D27-DC55-C25D-C8C8689112B3}"/>
                    </a:ext>
                  </a:extLst>
                </p14:cNvPr>
                <p14:cNvContentPartPr/>
                <p14:nvPr/>
              </p14:nvContentPartPr>
              <p14:xfrm>
                <a:off x="2558985" y="4635210"/>
                <a:ext cx="196920" cy="83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EEA3977-0D27-DC55-C25D-C8C8689112B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52865" y="4629090"/>
                  <a:ext cx="2091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58C5F17-2392-4DF5-B7B8-673CD244FCE8}"/>
                    </a:ext>
                  </a:extLst>
                </p14:cNvPr>
                <p14:cNvContentPartPr/>
                <p14:nvPr/>
              </p14:nvContentPartPr>
              <p14:xfrm>
                <a:off x="3040305" y="4666170"/>
                <a:ext cx="6120" cy="11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58C5F17-2392-4DF5-B7B8-673CD244FCE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034185" y="4660050"/>
                  <a:ext cx="18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27B16D2-39C7-1177-5604-3F2BB2487FD7}"/>
                    </a:ext>
                  </a:extLst>
                </p14:cNvPr>
                <p14:cNvContentPartPr/>
                <p14:nvPr/>
              </p14:nvContentPartPr>
              <p14:xfrm>
                <a:off x="372345" y="5111490"/>
                <a:ext cx="159840" cy="292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27B16D2-39C7-1177-5604-3F2BB2487FD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6225" y="5105370"/>
                  <a:ext cx="1720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2FA0561-63AD-F283-5488-24DDD960D67D}"/>
                    </a:ext>
                  </a:extLst>
                </p14:cNvPr>
                <p14:cNvContentPartPr/>
                <p14:nvPr/>
              </p14:nvContentPartPr>
              <p14:xfrm>
                <a:off x="182625" y="4944450"/>
                <a:ext cx="621360" cy="621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2FA0561-63AD-F283-5488-24DDD960D67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76505" y="4938330"/>
                  <a:ext cx="63360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2D7B2B2-3644-AD37-AD8C-8AF7622A4A47}"/>
                    </a:ext>
                  </a:extLst>
                </p14:cNvPr>
                <p14:cNvContentPartPr/>
                <p14:nvPr/>
              </p14:nvContentPartPr>
              <p14:xfrm>
                <a:off x="1080105" y="4926450"/>
                <a:ext cx="90000" cy="383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2D7B2B2-3644-AD37-AD8C-8AF7622A4A4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3985" y="4920330"/>
                  <a:ext cx="10224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041EB97-D5BE-8097-4F87-B53F194046D9}"/>
                    </a:ext>
                  </a:extLst>
                </p14:cNvPr>
                <p14:cNvContentPartPr/>
                <p14:nvPr/>
              </p14:nvContentPartPr>
              <p14:xfrm>
                <a:off x="1160025" y="4743570"/>
                <a:ext cx="2161800" cy="587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041EB97-D5BE-8097-4F87-B53F194046D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53905" y="4737450"/>
                  <a:ext cx="217404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860E92D-594F-2EF9-E12A-59493EED0F02}"/>
                    </a:ext>
                  </a:extLst>
                </p14:cNvPr>
                <p14:cNvContentPartPr/>
                <p14:nvPr/>
              </p14:nvContentPartPr>
              <p14:xfrm>
                <a:off x="3515865" y="5080530"/>
                <a:ext cx="2520" cy="24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860E92D-594F-2EF9-E12A-59493EED0F0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09745" y="5074410"/>
                  <a:ext cx="147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CE54CA2-64DC-582C-605C-A06BE72E7407}"/>
                    </a:ext>
                  </a:extLst>
                </p14:cNvPr>
                <p14:cNvContentPartPr/>
                <p14:nvPr/>
              </p14:nvContentPartPr>
              <p14:xfrm>
                <a:off x="1341825" y="5527290"/>
                <a:ext cx="327240" cy="455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CE54CA2-64DC-582C-605C-A06BE72E740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335705" y="5521170"/>
                  <a:ext cx="33948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BFFEEB-C40B-45FE-5C30-C38FAC4DF171}"/>
                    </a:ext>
                  </a:extLst>
                </p14:cNvPr>
                <p14:cNvContentPartPr/>
                <p14:nvPr/>
              </p14:nvContentPartPr>
              <p14:xfrm>
                <a:off x="1412385" y="5412090"/>
                <a:ext cx="985680" cy="431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BFFEEB-C40B-45FE-5C30-C38FAC4DF17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406265" y="5405970"/>
                  <a:ext cx="99792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7E7CA15-88C9-E273-0FC7-9880FA89071C}"/>
                    </a:ext>
                  </a:extLst>
                </p14:cNvPr>
                <p14:cNvContentPartPr/>
                <p14:nvPr/>
              </p14:nvContentPartPr>
              <p14:xfrm>
                <a:off x="2702985" y="5475090"/>
                <a:ext cx="762840" cy="365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7E7CA15-88C9-E273-0FC7-9880FA89071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696865" y="5468970"/>
                  <a:ext cx="77508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75C7223-48EF-867E-1FD3-92D10A51792E}"/>
                    </a:ext>
                  </a:extLst>
                </p14:cNvPr>
                <p14:cNvContentPartPr/>
                <p14:nvPr/>
              </p14:nvContentPartPr>
              <p14:xfrm>
                <a:off x="3605865" y="5562930"/>
                <a:ext cx="317160" cy="254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75C7223-48EF-867E-1FD3-92D10A51792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599745" y="5556810"/>
                  <a:ext cx="3294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2E9C00D-5C62-9FD8-BB2E-869B36BE4740}"/>
                    </a:ext>
                  </a:extLst>
                </p14:cNvPr>
                <p14:cNvContentPartPr/>
                <p14:nvPr/>
              </p14:nvContentPartPr>
              <p14:xfrm>
                <a:off x="4159185" y="5435490"/>
                <a:ext cx="67680" cy="315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2E9C00D-5C62-9FD8-BB2E-869B36BE474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153065" y="5429370"/>
                  <a:ext cx="79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1DE127A-6BF5-5CF8-09BA-B2B302B6B297}"/>
                    </a:ext>
                  </a:extLst>
                </p14:cNvPr>
                <p14:cNvContentPartPr/>
                <p14:nvPr/>
              </p14:nvContentPartPr>
              <p14:xfrm>
                <a:off x="4222185" y="5582730"/>
                <a:ext cx="360360" cy="40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1DE127A-6BF5-5CF8-09BA-B2B302B6B29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216065" y="5576610"/>
                  <a:ext cx="372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6C790BF-5D2D-7B0B-077C-84B13AE68B33}"/>
                    </a:ext>
                  </a:extLst>
                </p14:cNvPr>
                <p14:cNvContentPartPr/>
                <p14:nvPr/>
              </p14:nvContentPartPr>
              <p14:xfrm>
                <a:off x="373425" y="5758050"/>
                <a:ext cx="200880" cy="240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6C790BF-5D2D-7B0B-077C-84B13AE68B3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67305" y="5751930"/>
                  <a:ext cx="2131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FCAFD4D-563B-F914-1604-F09D17374D27}"/>
                    </a:ext>
                  </a:extLst>
                </p14:cNvPr>
                <p14:cNvContentPartPr/>
                <p14:nvPr/>
              </p14:nvContentPartPr>
              <p14:xfrm>
                <a:off x="415905" y="5872890"/>
                <a:ext cx="283680" cy="51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FCAFD4D-563B-F914-1604-F09D17374D2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09785" y="5866770"/>
                  <a:ext cx="2959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532C5F8-DF76-CCED-A08B-D2C8709256CE}"/>
                    </a:ext>
                  </a:extLst>
                </p14:cNvPr>
                <p14:cNvContentPartPr/>
                <p14:nvPr/>
              </p14:nvContentPartPr>
              <p14:xfrm>
                <a:off x="217545" y="5620170"/>
                <a:ext cx="495000" cy="586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532C5F8-DF76-CCED-A08B-D2C8709256C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11425" y="5614050"/>
                  <a:ext cx="50724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162DABB-F072-3DC7-5761-91D30528EA7E}"/>
                    </a:ext>
                  </a:extLst>
                </p14:cNvPr>
                <p14:cNvContentPartPr/>
                <p14:nvPr/>
              </p14:nvContentPartPr>
              <p14:xfrm>
                <a:off x="572145" y="6180690"/>
                <a:ext cx="308160" cy="3506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162DABB-F072-3DC7-5761-91D30528EA7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66025" y="6174570"/>
                  <a:ext cx="3204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C027EE1-7B2F-87B5-D3F1-E70F52F3EB4F}"/>
                    </a:ext>
                  </a:extLst>
                </p14:cNvPr>
                <p14:cNvContentPartPr/>
                <p14:nvPr/>
              </p14:nvContentPartPr>
              <p14:xfrm>
                <a:off x="440025" y="6027690"/>
                <a:ext cx="401760" cy="5652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C027EE1-7B2F-87B5-D3F1-E70F52F3EB4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33905" y="6021570"/>
                  <a:ext cx="41400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6FDA74B-8643-D041-958B-8BCB6140315F}"/>
                    </a:ext>
                  </a:extLst>
                </p14:cNvPr>
                <p14:cNvContentPartPr/>
                <p14:nvPr/>
              </p14:nvContentPartPr>
              <p14:xfrm>
                <a:off x="1319865" y="6296610"/>
                <a:ext cx="302040" cy="1792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6FDA74B-8643-D041-958B-8BCB6140315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313745" y="6290490"/>
                  <a:ext cx="3142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03E739D-4640-B1AB-5B88-15E00FC424F9}"/>
                    </a:ext>
                  </a:extLst>
                </p14:cNvPr>
                <p14:cNvContentPartPr/>
                <p14:nvPr/>
              </p14:nvContentPartPr>
              <p14:xfrm>
                <a:off x="1359825" y="6291570"/>
                <a:ext cx="200520" cy="1422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03E739D-4640-B1AB-5B88-15E00FC424F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353705" y="6285450"/>
                  <a:ext cx="2127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543B38F-2278-AC4F-46E1-9EEC20EBE0CD}"/>
                    </a:ext>
                  </a:extLst>
                </p14:cNvPr>
                <p14:cNvContentPartPr/>
                <p14:nvPr/>
              </p14:nvContentPartPr>
              <p14:xfrm>
                <a:off x="1705065" y="6163770"/>
                <a:ext cx="319680" cy="468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543B38F-2278-AC4F-46E1-9EEC20EBE0C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698945" y="6157650"/>
                  <a:ext cx="33192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71ECBC7-A42B-BA19-792E-8A7D50FBC8B8}"/>
                    </a:ext>
                  </a:extLst>
                </p14:cNvPr>
                <p14:cNvContentPartPr/>
                <p14:nvPr/>
              </p14:nvContentPartPr>
              <p14:xfrm>
                <a:off x="2730345" y="6084570"/>
                <a:ext cx="733680" cy="287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71ECBC7-A42B-BA19-792E-8A7D50FBC8B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724225" y="6078450"/>
                  <a:ext cx="7459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3D62A25-FD84-B51B-E308-E2B211611885}"/>
                    </a:ext>
                  </a:extLst>
                </p14:cNvPr>
                <p14:cNvContentPartPr/>
                <p14:nvPr/>
              </p14:nvContentPartPr>
              <p14:xfrm>
                <a:off x="3755625" y="6040290"/>
                <a:ext cx="173880" cy="285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3D62A25-FD84-B51B-E308-E2B21161188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749505" y="6034170"/>
                  <a:ext cx="1861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74045D6-2B3D-F40C-3C15-2FE93638738A}"/>
                    </a:ext>
                  </a:extLst>
                </p14:cNvPr>
                <p14:cNvContentPartPr/>
                <p14:nvPr/>
              </p14:nvContentPartPr>
              <p14:xfrm>
                <a:off x="4137585" y="6028050"/>
                <a:ext cx="69120" cy="179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74045D6-2B3D-F40C-3C15-2FE93638738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131465" y="6021930"/>
                  <a:ext cx="813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2161CF1-055D-D67E-8971-831D2E4FDBF2}"/>
                    </a:ext>
                  </a:extLst>
                </p14:cNvPr>
                <p14:cNvContentPartPr/>
                <p14:nvPr/>
              </p14:nvContentPartPr>
              <p14:xfrm>
                <a:off x="4107705" y="6091770"/>
                <a:ext cx="302040" cy="39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2161CF1-055D-D67E-8971-831D2E4FDBF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101585" y="6085650"/>
                  <a:ext cx="3142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F34FBD6-CA88-0B81-2400-22651BE777FC}"/>
                    </a:ext>
                  </a:extLst>
                </p14:cNvPr>
                <p14:cNvContentPartPr/>
                <p14:nvPr/>
              </p14:nvContentPartPr>
              <p14:xfrm>
                <a:off x="3744465" y="6438450"/>
                <a:ext cx="218520" cy="1652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F34FBD6-CA88-0B81-2400-22651BE777F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738345" y="6431970"/>
                  <a:ext cx="2307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DE62A6E-294A-D699-C357-1528CD0244D7}"/>
                    </a:ext>
                  </a:extLst>
                </p14:cNvPr>
                <p14:cNvContentPartPr/>
                <p14:nvPr/>
              </p14:nvContentPartPr>
              <p14:xfrm>
                <a:off x="3556185" y="6355290"/>
                <a:ext cx="499680" cy="362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DE62A6E-294A-D699-C357-1528CD0244D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550065" y="6349170"/>
                  <a:ext cx="5119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5B5C352-5F82-98CD-C029-1177C1408204}"/>
                    </a:ext>
                  </a:extLst>
                </p14:cNvPr>
                <p14:cNvContentPartPr/>
                <p14:nvPr/>
              </p14:nvContentPartPr>
              <p14:xfrm>
                <a:off x="4298865" y="6347010"/>
                <a:ext cx="320040" cy="410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5B5C352-5F82-98CD-C029-1177C140820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92745" y="6340890"/>
                  <a:ext cx="33228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65A4E3F-6F2A-CE61-30AE-7A8CB724CF62}"/>
                    </a:ext>
                  </a:extLst>
                </p14:cNvPr>
                <p14:cNvContentPartPr/>
                <p14:nvPr/>
              </p14:nvContentPartPr>
              <p14:xfrm>
                <a:off x="4420905" y="6313530"/>
                <a:ext cx="857520" cy="339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65A4E3F-6F2A-CE61-30AE-7A8CB724CF6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14785" y="6307410"/>
                  <a:ext cx="8697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3514573-686E-79A3-F89B-7558CB1B8193}"/>
                    </a:ext>
                  </a:extLst>
                </p14:cNvPr>
                <p14:cNvContentPartPr/>
                <p14:nvPr/>
              </p14:nvContentPartPr>
              <p14:xfrm>
                <a:off x="5441865" y="6326490"/>
                <a:ext cx="927000" cy="326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3514573-686E-79A3-F89B-7558CB1B819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435745" y="6320370"/>
                  <a:ext cx="9392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AC2E268-2AD6-D5E3-EAA7-AB62701C167F}"/>
                    </a:ext>
                  </a:extLst>
                </p14:cNvPr>
                <p14:cNvContentPartPr/>
                <p14:nvPr/>
              </p14:nvContentPartPr>
              <p14:xfrm>
                <a:off x="6385785" y="6566970"/>
                <a:ext cx="88920" cy="55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AC2E268-2AD6-D5E3-EAA7-AB62701C167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379665" y="6560850"/>
                  <a:ext cx="1011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CBD9ED6-8866-443A-7DB0-0E9AEE88DAC4}"/>
                    </a:ext>
                  </a:extLst>
                </p14:cNvPr>
                <p14:cNvContentPartPr/>
                <p14:nvPr/>
              </p14:nvContentPartPr>
              <p14:xfrm>
                <a:off x="3984225" y="6550770"/>
                <a:ext cx="1391400" cy="97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CBD9ED6-8866-443A-7DB0-0E9AEE88DAC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78105" y="6544650"/>
                  <a:ext cx="14036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FE7D631-6FD6-8C97-111F-6C7100CCE3F9}"/>
                    </a:ext>
                  </a:extLst>
                </p14:cNvPr>
                <p14:cNvContentPartPr/>
                <p14:nvPr/>
              </p14:nvContentPartPr>
              <p14:xfrm>
                <a:off x="5257905" y="3998370"/>
                <a:ext cx="33120" cy="2790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FE7D631-6FD6-8C97-111F-6C7100CCE3F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251785" y="3992250"/>
                  <a:ext cx="453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770B866-DB99-1E11-E2B8-ED43CDA2CC07}"/>
                    </a:ext>
                  </a:extLst>
                </p14:cNvPr>
                <p14:cNvContentPartPr/>
                <p14:nvPr/>
              </p14:nvContentPartPr>
              <p14:xfrm>
                <a:off x="5293185" y="3916290"/>
                <a:ext cx="365400" cy="4273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770B866-DB99-1E11-E2B8-ED43CDA2CC0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287065" y="3910170"/>
                  <a:ext cx="3776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85BD12A-2516-979E-9406-05163C945AB4}"/>
                    </a:ext>
                  </a:extLst>
                </p14:cNvPr>
                <p14:cNvContentPartPr/>
                <p14:nvPr/>
              </p14:nvContentPartPr>
              <p14:xfrm>
                <a:off x="5727345" y="4070370"/>
                <a:ext cx="30240" cy="1782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85BD12A-2516-979E-9406-05163C945AB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721225" y="4064250"/>
                  <a:ext cx="42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2449AE0-D808-2EC1-8138-26A91B2D08D0}"/>
                    </a:ext>
                  </a:extLst>
                </p14:cNvPr>
                <p14:cNvContentPartPr/>
                <p14:nvPr/>
              </p14:nvContentPartPr>
              <p14:xfrm>
                <a:off x="5678385" y="4103490"/>
                <a:ext cx="362880" cy="1987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2449AE0-D808-2EC1-8138-26A91B2D08D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672265" y="4097370"/>
                  <a:ext cx="3751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C124751-4581-9051-8318-F4F457AFF55C}"/>
                    </a:ext>
                  </a:extLst>
                </p14:cNvPr>
                <p14:cNvContentPartPr/>
                <p14:nvPr/>
              </p14:nvContentPartPr>
              <p14:xfrm>
                <a:off x="5399745" y="4562130"/>
                <a:ext cx="583920" cy="190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C124751-4581-9051-8318-F4F457AFF55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393625" y="4556010"/>
                  <a:ext cx="5961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551B8D5-CA82-B091-D9F3-BD070B8420D1}"/>
                    </a:ext>
                  </a:extLst>
                </p14:cNvPr>
                <p14:cNvContentPartPr/>
                <p14:nvPr/>
              </p14:nvContentPartPr>
              <p14:xfrm>
                <a:off x="6002745" y="4664010"/>
                <a:ext cx="24480" cy="75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551B8D5-CA82-B091-D9F3-BD070B8420D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996625" y="4657890"/>
                  <a:ext cx="3672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1DEC7E0-BD58-A1C4-63FD-4E40A9B7BEF6}"/>
              </a:ext>
            </a:extLst>
          </p:cNvPr>
          <p:cNvGrpSpPr/>
          <p:nvPr/>
        </p:nvGrpSpPr>
        <p:grpSpPr>
          <a:xfrm>
            <a:off x="6925065" y="837570"/>
            <a:ext cx="726840" cy="846000"/>
            <a:chOff x="6925065" y="837570"/>
            <a:chExt cx="726840" cy="84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4137F13-4819-3EFE-4B3E-038ECB23E1C9}"/>
                    </a:ext>
                  </a:extLst>
                </p14:cNvPr>
                <p14:cNvContentPartPr/>
                <p14:nvPr/>
              </p14:nvContentPartPr>
              <p14:xfrm>
                <a:off x="7313505" y="1105770"/>
                <a:ext cx="27000" cy="226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4137F13-4819-3EFE-4B3E-038ECB23E1C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307385" y="1099650"/>
                  <a:ext cx="392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CE42F9A-808F-D607-AB4B-9627BE7DBB53}"/>
                    </a:ext>
                  </a:extLst>
                </p14:cNvPr>
                <p14:cNvContentPartPr/>
                <p14:nvPr/>
              </p14:nvContentPartPr>
              <p14:xfrm>
                <a:off x="6925065" y="837570"/>
                <a:ext cx="726840" cy="8460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CE42F9A-808F-D607-AB4B-9627BE7DBB5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918945" y="831450"/>
                  <a:ext cx="739080" cy="85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45D5925-02D6-69E7-A1A6-30DDF4C3DC4E}"/>
              </a:ext>
            </a:extLst>
          </p:cNvPr>
          <p:cNvGrpSpPr/>
          <p:nvPr/>
        </p:nvGrpSpPr>
        <p:grpSpPr>
          <a:xfrm>
            <a:off x="8121705" y="1154010"/>
            <a:ext cx="448560" cy="469440"/>
            <a:chOff x="8121705" y="1154010"/>
            <a:chExt cx="448560" cy="46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81E90CB-54FB-0D1D-1327-4359AB856153}"/>
                    </a:ext>
                  </a:extLst>
                </p14:cNvPr>
                <p14:cNvContentPartPr/>
                <p14:nvPr/>
              </p14:nvContentPartPr>
              <p14:xfrm>
                <a:off x="8121705" y="1154010"/>
                <a:ext cx="56520" cy="3546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81E90CB-54FB-0D1D-1327-4359AB85615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115585" y="1147890"/>
                  <a:ext cx="687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56B2E0B-EE8A-C451-B440-259A55EC6E0D}"/>
                    </a:ext>
                  </a:extLst>
                </p14:cNvPr>
                <p14:cNvContentPartPr/>
                <p14:nvPr/>
              </p14:nvContentPartPr>
              <p14:xfrm>
                <a:off x="8216745" y="1162290"/>
                <a:ext cx="353520" cy="461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56B2E0B-EE8A-C451-B440-259A55EC6E0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210625" y="1156170"/>
                  <a:ext cx="365760" cy="47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7156F45-EE2E-2B66-7058-E91E081BD998}"/>
              </a:ext>
            </a:extLst>
          </p:cNvPr>
          <p:cNvGrpSpPr/>
          <p:nvPr/>
        </p:nvGrpSpPr>
        <p:grpSpPr>
          <a:xfrm>
            <a:off x="9083985" y="1219890"/>
            <a:ext cx="1452600" cy="325440"/>
            <a:chOff x="9083985" y="1219890"/>
            <a:chExt cx="1452600" cy="32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3EB941B-1DF3-E1B9-3C0B-4DC7781D4490}"/>
                    </a:ext>
                  </a:extLst>
                </p14:cNvPr>
                <p14:cNvContentPartPr/>
                <p14:nvPr/>
              </p14:nvContentPartPr>
              <p14:xfrm>
                <a:off x="9083985" y="1219890"/>
                <a:ext cx="518760" cy="3254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3EB941B-1DF3-E1B9-3C0B-4DC7781D449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077865" y="1213770"/>
                  <a:ext cx="5310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574EB00-66A2-40EB-D5AB-C7C4A4583E41}"/>
                    </a:ext>
                  </a:extLst>
                </p14:cNvPr>
                <p14:cNvContentPartPr/>
                <p14:nvPr/>
              </p14:nvContentPartPr>
              <p14:xfrm>
                <a:off x="9643065" y="1270290"/>
                <a:ext cx="704160" cy="2052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574EB00-66A2-40EB-D5AB-C7C4A4583E4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636945" y="1264170"/>
                  <a:ext cx="716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C3A82F1-E467-6A5D-FE7F-FCE662CF7D62}"/>
                    </a:ext>
                  </a:extLst>
                </p14:cNvPr>
                <p14:cNvContentPartPr/>
                <p14:nvPr/>
              </p14:nvContentPartPr>
              <p14:xfrm>
                <a:off x="10518945" y="1310610"/>
                <a:ext cx="17640" cy="187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C3A82F1-E467-6A5D-FE7F-FCE662CF7D6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512825" y="1304490"/>
                  <a:ext cx="2988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C2C8C7A-6FA8-48BB-0A2E-3DC4246F0F89}"/>
              </a:ext>
            </a:extLst>
          </p:cNvPr>
          <p:cNvGrpSpPr/>
          <p:nvPr/>
        </p:nvGrpSpPr>
        <p:grpSpPr>
          <a:xfrm>
            <a:off x="6883665" y="2138610"/>
            <a:ext cx="702720" cy="889920"/>
            <a:chOff x="6883665" y="2138610"/>
            <a:chExt cx="702720" cy="88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6509B39-CEE0-617A-51BD-ABBE2CD440C8}"/>
                    </a:ext>
                  </a:extLst>
                </p14:cNvPr>
                <p14:cNvContentPartPr/>
                <p14:nvPr/>
              </p14:nvContentPartPr>
              <p14:xfrm>
                <a:off x="7053585" y="2333370"/>
                <a:ext cx="394560" cy="3729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6509B39-CEE0-617A-51BD-ABBE2CD440C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047465" y="2327250"/>
                  <a:ext cx="4068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CA2DEC6-5561-2598-35C0-6FDFEEA153BB}"/>
                    </a:ext>
                  </a:extLst>
                </p14:cNvPr>
                <p14:cNvContentPartPr/>
                <p14:nvPr/>
              </p14:nvContentPartPr>
              <p14:xfrm>
                <a:off x="6883665" y="2138610"/>
                <a:ext cx="702720" cy="8899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CA2DEC6-5561-2598-35C0-6FDFEEA153B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877545" y="2132490"/>
                  <a:ext cx="714960" cy="90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E29F4EA-4F4C-FC61-BD21-672A5BFDB7CF}"/>
              </a:ext>
            </a:extLst>
          </p:cNvPr>
          <p:cNvGrpSpPr/>
          <p:nvPr/>
        </p:nvGrpSpPr>
        <p:grpSpPr>
          <a:xfrm>
            <a:off x="8024145" y="2357850"/>
            <a:ext cx="3707640" cy="483480"/>
            <a:chOff x="8024145" y="2357850"/>
            <a:chExt cx="3707640" cy="48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7CEBD7D-06F0-9288-C012-FCBE7217BDB9}"/>
                    </a:ext>
                  </a:extLst>
                </p14:cNvPr>
                <p14:cNvContentPartPr/>
                <p14:nvPr/>
              </p14:nvContentPartPr>
              <p14:xfrm>
                <a:off x="8024145" y="2357850"/>
                <a:ext cx="34200" cy="3798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7CEBD7D-06F0-9288-C012-FCBE7217BDB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018025" y="2351730"/>
                  <a:ext cx="464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697E5A6-EDBD-8968-A55F-14F7E9B7614C}"/>
                    </a:ext>
                  </a:extLst>
                </p14:cNvPr>
                <p14:cNvContentPartPr/>
                <p14:nvPr/>
              </p14:nvContentPartPr>
              <p14:xfrm>
                <a:off x="8079585" y="2529930"/>
                <a:ext cx="333000" cy="3074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697E5A6-EDBD-8968-A55F-14F7E9B7614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073465" y="2523810"/>
                  <a:ext cx="3452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C76816A-4A26-C13E-AD78-0BE50CB0BCED}"/>
                    </a:ext>
                  </a:extLst>
                </p14:cNvPr>
                <p14:cNvContentPartPr/>
                <p14:nvPr/>
              </p14:nvContentPartPr>
              <p14:xfrm>
                <a:off x="8679705" y="2624250"/>
                <a:ext cx="57600" cy="1011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C76816A-4A26-C13E-AD78-0BE50CB0BCE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673585" y="2618130"/>
                  <a:ext cx="698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C9A2151-2150-7A28-43ED-E4EA32825A81}"/>
                    </a:ext>
                  </a:extLst>
                </p14:cNvPr>
                <p14:cNvContentPartPr/>
                <p14:nvPr/>
              </p14:nvContentPartPr>
              <p14:xfrm>
                <a:off x="8802105" y="2466570"/>
                <a:ext cx="69120" cy="540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C9A2151-2150-7A28-43ED-E4EA32825A8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795985" y="2460450"/>
                  <a:ext cx="81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30BB1DA-6BC0-0CB1-85DD-1E35F1E3BC5C}"/>
                    </a:ext>
                  </a:extLst>
                </p14:cNvPr>
                <p14:cNvContentPartPr/>
                <p14:nvPr/>
              </p14:nvContentPartPr>
              <p14:xfrm>
                <a:off x="8941425" y="2559450"/>
                <a:ext cx="623520" cy="2512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30BB1DA-6BC0-0CB1-85DD-1E35F1E3BC5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935305" y="2553330"/>
                  <a:ext cx="6357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13DBAA4-8278-853F-2E2F-CE61EBA8BC45}"/>
                    </a:ext>
                  </a:extLst>
                </p14:cNvPr>
                <p14:cNvContentPartPr/>
                <p14:nvPr/>
              </p14:nvContentPartPr>
              <p14:xfrm>
                <a:off x="9516345" y="2509050"/>
                <a:ext cx="247320" cy="2692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13DBAA4-8278-853F-2E2F-CE61EBA8BC4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510225" y="2502930"/>
                  <a:ext cx="2595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3C454CA-7116-F1BB-4795-5B2CA514108D}"/>
                    </a:ext>
                  </a:extLst>
                </p14:cNvPr>
                <p14:cNvContentPartPr/>
                <p14:nvPr/>
              </p14:nvContentPartPr>
              <p14:xfrm>
                <a:off x="9955545" y="2515170"/>
                <a:ext cx="527040" cy="1692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3C454CA-7116-F1BB-4795-5B2CA514108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949425" y="2509050"/>
                  <a:ext cx="5392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44FB361-53B5-D113-02C5-A95FC558B879}"/>
                    </a:ext>
                  </a:extLst>
                </p14:cNvPr>
                <p14:cNvContentPartPr/>
                <p14:nvPr/>
              </p14:nvContentPartPr>
              <p14:xfrm>
                <a:off x="10734945" y="2562330"/>
                <a:ext cx="93960" cy="86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44FB361-53B5-D113-02C5-A95FC558B87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728825" y="2556210"/>
                  <a:ext cx="1062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9834A31-281B-C6ED-35A5-DE196F463907}"/>
                    </a:ext>
                  </a:extLst>
                </p14:cNvPr>
                <p14:cNvContentPartPr/>
                <p14:nvPr/>
              </p14:nvContentPartPr>
              <p14:xfrm>
                <a:off x="10933305" y="2419050"/>
                <a:ext cx="798480" cy="4222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9834A31-281B-C6ED-35A5-DE196F46390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927185" y="2412930"/>
                  <a:ext cx="810720" cy="43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EF133DA-72EC-E6A3-7330-ED8827810122}"/>
              </a:ext>
            </a:extLst>
          </p:cNvPr>
          <p:cNvGrpSpPr/>
          <p:nvPr/>
        </p:nvGrpSpPr>
        <p:grpSpPr>
          <a:xfrm>
            <a:off x="6721305" y="3319050"/>
            <a:ext cx="3762360" cy="1047600"/>
            <a:chOff x="6721305" y="3319050"/>
            <a:chExt cx="3762360" cy="104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8F6EC8E-CE12-7F5D-6799-416333DDADBD}"/>
                    </a:ext>
                  </a:extLst>
                </p14:cNvPr>
                <p14:cNvContentPartPr/>
                <p14:nvPr/>
              </p14:nvContentPartPr>
              <p14:xfrm>
                <a:off x="7078425" y="3771930"/>
                <a:ext cx="270360" cy="3060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8F6EC8E-CE12-7F5D-6799-416333DDADB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072305" y="3765810"/>
                  <a:ext cx="2826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76F5B9C-C300-DE94-234F-D5D1A2C7B0CC}"/>
                    </a:ext>
                  </a:extLst>
                </p14:cNvPr>
                <p14:cNvContentPartPr/>
                <p14:nvPr/>
              </p14:nvContentPartPr>
              <p14:xfrm>
                <a:off x="6721305" y="3499770"/>
                <a:ext cx="1069200" cy="8668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76F5B9C-C300-DE94-234F-D5D1A2C7B0C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715185" y="3493650"/>
                  <a:ext cx="1081440" cy="87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BE6D858-84B5-76D1-5B5B-DECF7576FA63}"/>
                    </a:ext>
                  </a:extLst>
                </p14:cNvPr>
                <p14:cNvContentPartPr/>
                <p14:nvPr/>
              </p14:nvContentPartPr>
              <p14:xfrm>
                <a:off x="8341665" y="3535410"/>
                <a:ext cx="97200" cy="4500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BE6D858-84B5-76D1-5B5B-DECF7576FA6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335545" y="3529290"/>
                  <a:ext cx="10944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8E4F80D-4FB5-3DFC-4485-49A2B519211F}"/>
                    </a:ext>
                  </a:extLst>
                </p14:cNvPr>
                <p14:cNvContentPartPr/>
                <p14:nvPr/>
              </p14:nvContentPartPr>
              <p14:xfrm>
                <a:off x="8307105" y="3319050"/>
                <a:ext cx="410040" cy="6375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8E4F80D-4FB5-3DFC-4485-49A2B519211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300985" y="3312930"/>
                  <a:ext cx="42228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BABB39C-3854-4A2F-754F-E444A29E0D5A}"/>
                    </a:ext>
                  </a:extLst>
                </p14:cNvPr>
                <p14:cNvContentPartPr/>
                <p14:nvPr/>
              </p14:nvContentPartPr>
              <p14:xfrm>
                <a:off x="7939905" y="3469170"/>
                <a:ext cx="61200" cy="3715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BABB39C-3854-4A2F-754F-E444A29E0D5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933785" y="3463050"/>
                  <a:ext cx="734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BF5151C-517E-E4CA-8A84-FC97F5AC421D}"/>
                    </a:ext>
                  </a:extLst>
                </p14:cNvPr>
                <p14:cNvContentPartPr/>
                <p14:nvPr/>
              </p14:nvContentPartPr>
              <p14:xfrm>
                <a:off x="7827225" y="3354330"/>
                <a:ext cx="285840" cy="5043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BF5151C-517E-E4CA-8A84-FC97F5AC421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821105" y="3348210"/>
                  <a:ext cx="29808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7FF62FC-2915-1FB0-6D80-AACBEFD3C2E4}"/>
                    </a:ext>
                  </a:extLst>
                </p14:cNvPr>
                <p14:cNvContentPartPr/>
                <p14:nvPr/>
              </p14:nvContentPartPr>
              <p14:xfrm>
                <a:off x="8855025" y="3502290"/>
                <a:ext cx="239040" cy="4658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7FF62FC-2915-1FB0-6D80-AACBEFD3C2E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848905" y="3496170"/>
                  <a:ext cx="25128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3F9D637-68ED-6556-4E67-AE74BEE31A39}"/>
                    </a:ext>
                  </a:extLst>
                </p14:cNvPr>
                <p14:cNvContentPartPr/>
                <p14:nvPr/>
              </p14:nvContentPartPr>
              <p14:xfrm>
                <a:off x="9298185" y="3656010"/>
                <a:ext cx="748800" cy="2505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3F9D637-68ED-6556-4E67-AE74BEE31A3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292065" y="3649890"/>
                  <a:ext cx="7610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FF16EA4-0DE9-77A8-E2C8-06DD31734DB8}"/>
                    </a:ext>
                  </a:extLst>
                </p14:cNvPr>
                <p14:cNvContentPartPr/>
                <p14:nvPr/>
              </p14:nvContentPartPr>
              <p14:xfrm>
                <a:off x="9723345" y="3723330"/>
                <a:ext cx="450720" cy="2397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FF16EA4-0DE9-77A8-E2C8-06DD31734DB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717225" y="3717210"/>
                  <a:ext cx="4629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263CCA3-C546-355C-4674-6EDF761A387F}"/>
                    </a:ext>
                  </a:extLst>
                </p14:cNvPr>
                <p14:cNvContentPartPr/>
                <p14:nvPr/>
              </p14:nvContentPartPr>
              <p14:xfrm>
                <a:off x="10441185" y="3858690"/>
                <a:ext cx="42480" cy="385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263CCA3-C546-355C-4674-6EDF761A387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435065" y="3852570"/>
                  <a:ext cx="54720" cy="5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1900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E11ECA56-899A-D194-D1AB-F2280EEDAE52}"/>
              </a:ext>
            </a:extLst>
          </p:cNvPr>
          <p:cNvGrpSpPr/>
          <p:nvPr/>
        </p:nvGrpSpPr>
        <p:grpSpPr>
          <a:xfrm>
            <a:off x="590145" y="143295"/>
            <a:ext cx="9946080" cy="4496040"/>
            <a:chOff x="590145" y="143295"/>
            <a:chExt cx="9946080" cy="449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B842816-15FC-9D38-AF23-A9B624B79E65}"/>
                    </a:ext>
                  </a:extLst>
                </p14:cNvPr>
                <p14:cNvContentPartPr/>
                <p14:nvPr/>
              </p14:nvContentPartPr>
              <p14:xfrm>
                <a:off x="590145" y="421215"/>
                <a:ext cx="64800" cy="682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B842816-15FC-9D38-AF23-A9B624B79E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4025" y="415095"/>
                  <a:ext cx="7704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D24EDC8-004D-153A-DD9C-F0ACEE686D7B}"/>
                    </a:ext>
                  </a:extLst>
                </p14:cNvPr>
                <p14:cNvContentPartPr/>
                <p14:nvPr/>
              </p14:nvContentPartPr>
              <p14:xfrm>
                <a:off x="695625" y="143295"/>
                <a:ext cx="400680" cy="929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D24EDC8-004D-153A-DD9C-F0ACEE686D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9505" y="137175"/>
                  <a:ext cx="41292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B978037-62F8-C184-9E51-4C97BB3131E3}"/>
                    </a:ext>
                  </a:extLst>
                </p14:cNvPr>
                <p14:cNvContentPartPr/>
                <p14:nvPr/>
              </p14:nvContentPartPr>
              <p14:xfrm>
                <a:off x="1326705" y="804255"/>
                <a:ext cx="577800" cy="309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B978037-62F8-C184-9E51-4C97BB3131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20585" y="798135"/>
                  <a:ext cx="5900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A42E493-4ACD-5BDC-6194-D05E99B90C13}"/>
                    </a:ext>
                  </a:extLst>
                </p14:cNvPr>
                <p14:cNvContentPartPr/>
                <p14:nvPr/>
              </p14:nvContentPartPr>
              <p14:xfrm>
                <a:off x="1782825" y="487815"/>
                <a:ext cx="38160" cy="20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A42E493-4ACD-5BDC-6194-D05E99B90C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76705" y="481695"/>
                  <a:ext cx="50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9E4F9D8-2617-28BA-042B-EB70DA6638EB}"/>
                    </a:ext>
                  </a:extLst>
                </p14:cNvPr>
                <p14:cNvContentPartPr/>
                <p14:nvPr/>
              </p14:nvContentPartPr>
              <p14:xfrm>
                <a:off x="2131665" y="821895"/>
                <a:ext cx="360360" cy="281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9E4F9D8-2617-28BA-042B-EB70DA6638E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25545" y="815775"/>
                  <a:ext cx="3726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61778A6-BF21-D909-4D71-FBBBC88BACCA}"/>
                    </a:ext>
                  </a:extLst>
                </p14:cNvPr>
                <p14:cNvContentPartPr/>
                <p14:nvPr/>
              </p14:nvContentPartPr>
              <p14:xfrm>
                <a:off x="2710905" y="381975"/>
                <a:ext cx="455040" cy="807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61778A6-BF21-D909-4D71-FBBBC88BAC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04785" y="375855"/>
                  <a:ext cx="467280" cy="81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7052E0F-26C7-5F7C-903A-CED28980F08F}"/>
                    </a:ext>
                  </a:extLst>
                </p14:cNvPr>
                <p14:cNvContentPartPr/>
                <p14:nvPr/>
              </p14:nvContentPartPr>
              <p14:xfrm>
                <a:off x="3177465" y="656295"/>
                <a:ext cx="316800" cy="272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7052E0F-26C7-5F7C-903A-CED28980F08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71345" y="650175"/>
                  <a:ext cx="3290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EF50388-DAD7-1FA3-31B8-B13AD4808AE9}"/>
                    </a:ext>
                  </a:extLst>
                </p14:cNvPr>
                <p14:cNvContentPartPr/>
                <p14:nvPr/>
              </p14:nvContentPartPr>
              <p14:xfrm>
                <a:off x="3690465" y="531015"/>
                <a:ext cx="1244160" cy="402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EF50388-DAD7-1FA3-31B8-B13AD4808AE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84345" y="524895"/>
                  <a:ext cx="12564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208F34C-1D20-36EC-1457-82722C428C68}"/>
                    </a:ext>
                  </a:extLst>
                </p14:cNvPr>
                <p14:cNvContentPartPr/>
                <p14:nvPr/>
              </p14:nvContentPartPr>
              <p14:xfrm>
                <a:off x="4842825" y="593295"/>
                <a:ext cx="577800" cy="19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208F34C-1D20-36EC-1457-82722C428C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36705" y="587175"/>
                  <a:ext cx="590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4FF9C70-A593-5932-5886-0F26664B5404}"/>
                    </a:ext>
                  </a:extLst>
                </p14:cNvPr>
                <p14:cNvContentPartPr/>
                <p14:nvPr/>
              </p14:nvContentPartPr>
              <p14:xfrm>
                <a:off x="5975385" y="551535"/>
                <a:ext cx="204840" cy="56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4FF9C70-A593-5932-5886-0F26664B540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69265" y="545415"/>
                  <a:ext cx="2170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88AAD2C-C6D9-C5E0-B970-01ABB21DBD88}"/>
                    </a:ext>
                  </a:extLst>
                </p14:cNvPr>
                <p14:cNvContentPartPr/>
                <p14:nvPr/>
              </p14:nvContentPartPr>
              <p14:xfrm>
                <a:off x="5994825" y="1192335"/>
                <a:ext cx="104400" cy="54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88AAD2C-C6D9-C5E0-B970-01ABB21DBD8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88705" y="1186215"/>
                  <a:ext cx="116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F012C40-6505-0ED0-8CB4-EA8375900E09}"/>
                    </a:ext>
                  </a:extLst>
                </p14:cNvPr>
                <p14:cNvContentPartPr/>
                <p14:nvPr/>
              </p14:nvContentPartPr>
              <p14:xfrm>
                <a:off x="6603945" y="852855"/>
                <a:ext cx="541080" cy="102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F012C40-6505-0ED0-8CB4-EA8375900E0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97825" y="846735"/>
                  <a:ext cx="5533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7870858-FC6C-E116-D655-8BD3A4B7905A}"/>
                    </a:ext>
                  </a:extLst>
                </p14:cNvPr>
                <p14:cNvContentPartPr/>
                <p14:nvPr/>
              </p14:nvContentPartPr>
              <p14:xfrm>
                <a:off x="2660505" y="2067855"/>
                <a:ext cx="54360" cy="523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7870858-FC6C-E116-D655-8BD3A4B790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54385" y="2061735"/>
                  <a:ext cx="6660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209301-9DDA-C8E5-75BC-574DD801CBA5}"/>
                    </a:ext>
                  </a:extLst>
                </p14:cNvPr>
                <p14:cNvContentPartPr/>
                <p14:nvPr/>
              </p14:nvContentPartPr>
              <p14:xfrm>
                <a:off x="2717745" y="1895775"/>
                <a:ext cx="384840" cy="865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209301-9DDA-C8E5-75BC-574DD801CBA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11625" y="1889655"/>
                  <a:ext cx="397080" cy="8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1752AD2-7E78-6ADA-5C46-5E11A2111001}"/>
                    </a:ext>
                  </a:extLst>
                </p14:cNvPr>
                <p14:cNvContentPartPr/>
                <p14:nvPr/>
              </p14:nvContentPartPr>
              <p14:xfrm>
                <a:off x="3359985" y="2172975"/>
                <a:ext cx="810720" cy="481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1752AD2-7E78-6ADA-5C46-5E11A211100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53865" y="2166855"/>
                  <a:ext cx="82296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E40343C-A8F3-86A2-89F2-822CF7E64AA7}"/>
                    </a:ext>
                  </a:extLst>
                </p14:cNvPr>
                <p14:cNvContentPartPr/>
                <p14:nvPr/>
              </p14:nvContentPartPr>
              <p14:xfrm>
                <a:off x="4461585" y="2296455"/>
                <a:ext cx="652320" cy="980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E40343C-A8F3-86A2-89F2-822CF7E64AA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55465" y="2290335"/>
                  <a:ext cx="664560" cy="9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26472B5-903B-8F23-6C31-7EDF04420C37}"/>
                    </a:ext>
                  </a:extLst>
                </p14:cNvPr>
                <p14:cNvContentPartPr/>
                <p14:nvPr/>
              </p14:nvContentPartPr>
              <p14:xfrm>
                <a:off x="1867785" y="2833935"/>
                <a:ext cx="3424680" cy="525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26472B5-903B-8F23-6C31-7EDF04420C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61665" y="2827815"/>
                  <a:ext cx="343692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545D2D1-E877-A382-3E8A-1DCF8CADEB06}"/>
                    </a:ext>
                  </a:extLst>
                </p14:cNvPr>
                <p14:cNvContentPartPr/>
                <p14:nvPr/>
              </p14:nvContentPartPr>
              <p14:xfrm>
                <a:off x="2841225" y="3827895"/>
                <a:ext cx="366120" cy="112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545D2D1-E877-A382-3E8A-1DCF8CADEB0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35105" y="3821775"/>
                  <a:ext cx="3783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DD981BC-BEA4-003B-5D7B-4475096DCC82}"/>
                    </a:ext>
                  </a:extLst>
                </p14:cNvPr>
                <p14:cNvContentPartPr/>
                <p14:nvPr/>
              </p14:nvContentPartPr>
              <p14:xfrm>
                <a:off x="7615545" y="2052375"/>
                <a:ext cx="1621440" cy="18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DD981BC-BEA4-003B-5D7B-4475096DCC8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09425" y="2046255"/>
                  <a:ext cx="16336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7A98BC9-98AE-EC9E-DB97-E4181917807E}"/>
                    </a:ext>
                  </a:extLst>
                </p14:cNvPr>
                <p14:cNvContentPartPr/>
                <p14:nvPr/>
              </p14:nvContentPartPr>
              <p14:xfrm>
                <a:off x="7760985" y="2451255"/>
                <a:ext cx="1292760" cy="223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7A98BC9-98AE-EC9E-DB97-E4181917807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54865" y="2445135"/>
                  <a:ext cx="1305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BADDEC8-CEA9-7D6F-CD4F-8AF1F1B75DED}"/>
                    </a:ext>
                  </a:extLst>
                </p14:cNvPr>
                <p14:cNvContentPartPr/>
                <p14:nvPr/>
              </p14:nvContentPartPr>
              <p14:xfrm>
                <a:off x="9243825" y="1246695"/>
                <a:ext cx="192960" cy="206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BADDEC8-CEA9-7D6F-CD4F-8AF1F1B75DE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37705" y="1240575"/>
                  <a:ext cx="2052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5FB8468-7545-60A2-ED00-C53842BF50E3}"/>
                    </a:ext>
                  </a:extLst>
                </p14:cNvPr>
                <p14:cNvContentPartPr/>
                <p14:nvPr/>
              </p14:nvContentPartPr>
              <p14:xfrm>
                <a:off x="9288825" y="1527495"/>
                <a:ext cx="884520" cy="1333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5FB8468-7545-60A2-ED00-C53842BF50E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82705" y="1521375"/>
                  <a:ext cx="896760" cy="13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FBFAB74-76FC-6A41-A838-C3665A823CE4}"/>
                    </a:ext>
                  </a:extLst>
                </p14:cNvPr>
                <p14:cNvContentPartPr/>
                <p14:nvPr/>
              </p14:nvContentPartPr>
              <p14:xfrm>
                <a:off x="10457025" y="2419575"/>
                <a:ext cx="79200" cy="99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FBFAB74-76FC-6A41-A838-C3665A823CE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450905" y="2413455"/>
                  <a:ext cx="914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6C0DA34-7185-16BE-D2B9-25F1F9885C96}"/>
                    </a:ext>
                  </a:extLst>
                </p14:cNvPr>
                <p14:cNvContentPartPr/>
                <p14:nvPr/>
              </p14:nvContentPartPr>
              <p14:xfrm>
                <a:off x="8276505" y="3444495"/>
                <a:ext cx="573840" cy="259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6C0DA34-7185-16BE-D2B9-25F1F9885C9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70385" y="3438375"/>
                  <a:ext cx="5860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A2E1AAA-8207-AF1F-5DB9-5ED1B6CB1C86}"/>
                    </a:ext>
                  </a:extLst>
                </p14:cNvPr>
                <p14:cNvContentPartPr/>
                <p14:nvPr/>
              </p14:nvContentPartPr>
              <p14:xfrm>
                <a:off x="2075145" y="1389975"/>
                <a:ext cx="3389040" cy="1564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A2E1AAA-8207-AF1F-5DB9-5ED1B6CB1C8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69025" y="1383855"/>
                  <a:ext cx="3401280" cy="15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62A452D-97C7-E275-9E8D-C7BF6F3CB234}"/>
                    </a:ext>
                  </a:extLst>
                </p14:cNvPr>
                <p14:cNvContentPartPr/>
                <p14:nvPr/>
              </p14:nvContentPartPr>
              <p14:xfrm>
                <a:off x="3497505" y="3831135"/>
                <a:ext cx="119160" cy="416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62A452D-97C7-E275-9E8D-C7BF6F3CB23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91385" y="3825015"/>
                  <a:ext cx="13140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A4EDA7C-BF98-53D9-E26D-24ABBA631931}"/>
                    </a:ext>
                  </a:extLst>
                </p14:cNvPr>
                <p14:cNvContentPartPr/>
                <p14:nvPr/>
              </p14:nvContentPartPr>
              <p14:xfrm>
                <a:off x="3510105" y="3891615"/>
                <a:ext cx="514440" cy="267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A4EDA7C-BF98-53D9-E26D-24ABBA63193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03985" y="3885495"/>
                  <a:ext cx="5266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33AF15A-8E3D-6392-EB49-E727EAA034EC}"/>
                    </a:ext>
                  </a:extLst>
                </p14:cNvPr>
                <p14:cNvContentPartPr/>
                <p14:nvPr/>
              </p14:nvContentPartPr>
              <p14:xfrm>
                <a:off x="4306065" y="3990255"/>
                <a:ext cx="761040" cy="267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33AF15A-8E3D-6392-EB49-E727EAA034E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99945" y="3984135"/>
                  <a:ext cx="7732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931F8DB-FD9A-FA0E-1755-43C03D6C9C2D}"/>
                    </a:ext>
                  </a:extLst>
                </p14:cNvPr>
                <p14:cNvContentPartPr/>
                <p14:nvPr/>
              </p14:nvContentPartPr>
              <p14:xfrm>
                <a:off x="5183385" y="3906015"/>
                <a:ext cx="246240" cy="357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931F8DB-FD9A-FA0E-1755-43C03D6C9C2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77265" y="3899895"/>
                  <a:ext cx="2584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195A824-7A18-FD05-299A-5AA7D7C9AA20}"/>
                    </a:ext>
                  </a:extLst>
                </p14:cNvPr>
                <p14:cNvContentPartPr/>
                <p14:nvPr/>
              </p14:nvContentPartPr>
              <p14:xfrm>
                <a:off x="5528625" y="3612615"/>
                <a:ext cx="655200" cy="587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195A824-7A18-FD05-299A-5AA7D7C9AA2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22505" y="3606495"/>
                  <a:ext cx="66744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0DBA383-3112-F5A8-BAB3-B10CDEEC1261}"/>
                    </a:ext>
                  </a:extLst>
                </p14:cNvPr>
                <p14:cNvContentPartPr/>
                <p14:nvPr/>
              </p14:nvContentPartPr>
              <p14:xfrm>
                <a:off x="6360585" y="4091415"/>
                <a:ext cx="18720" cy="21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0DBA383-3112-F5A8-BAB3-B10CDEEC126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54465" y="4085295"/>
                  <a:ext cx="30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9F41B6F-888B-1FB8-7968-9E1E4C559098}"/>
                    </a:ext>
                  </a:extLst>
                </p14:cNvPr>
                <p14:cNvContentPartPr/>
                <p14:nvPr/>
              </p14:nvContentPartPr>
              <p14:xfrm>
                <a:off x="7357785" y="3922215"/>
                <a:ext cx="114480" cy="396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9F41B6F-888B-1FB8-7968-9E1E4C55909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51665" y="3916095"/>
                  <a:ext cx="12672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69E661A-CAF7-67EF-9E85-F7EDB026B5AB}"/>
                    </a:ext>
                  </a:extLst>
                </p14:cNvPr>
                <p14:cNvContentPartPr/>
                <p14:nvPr/>
              </p14:nvContentPartPr>
              <p14:xfrm>
                <a:off x="7373265" y="3874695"/>
                <a:ext cx="536040" cy="328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69E661A-CAF7-67EF-9E85-F7EDB026B5A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67145" y="3868575"/>
                  <a:ext cx="5482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F276E5E-BDB3-8468-FA28-6EDB44D54CE4}"/>
                    </a:ext>
                  </a:extLst>
                </p14:cNvPr>
                <p14:cNvContentPartPr/>
                <p14:nvPr/>
              </p14:nvContentPartPr>
              <p14:xfrm>
                <a:off x="8037465" y="3891975"/>
                <a:ext cx="608040" cy="354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F276E5E-BDB3-8468-FA28-6EDB44D54CE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31345" y="3885855"/>
                  <a:ext cx="6202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DA6A473-3FCE-DFAC-603C-FD51BA61EC20}"/>
                    </a:ext>
                  </a:extLst>
                </p14:cNvPr>
                <p14:cNvContentPartPr/>
                <p14:nvPr/>
              </p14:nvContentPartPr>
              <p14:xfrm>
                <a:off x="8514105" y="4024815"/>
                <a:ext cx="568440" cy="166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DA6A473-3FCE-DFAC-603C-FD51BA61EC2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07985" y="4018695"/>
                  <a:ext cx="5806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E5D11E-398A-7716-61F9-2A8687D51885}"/>
                    </a:ext>
                  </a:extLst>
                </p14:cNvPr>
                <p14:cNvContentPartPr/>
                <p14:nvPr/>
              </p14:nvContentPartPr>
              <p14:xfrm>
                <a:off x="9307545" y="4023735"/>
                <a:ext cx="65160" cy="218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E5D11E-398A-7716-61F9-2A8687D5188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01425" y="4017615"/>
                  <a:ext cx="774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07B3267-DC69-D13E-CFB8-DCF9FAFE9594}"/>
                    </a:ext>
                  </a:extLst>
                </p14:cNvPr>
                <p14:cNvContentPartPr/>
                <p14:nvPr/>
              </p14:nvContentPartPr>
              <p14:xfrm>
                <a:off x="9414825" y="4043175"/>
                <a:ext cx="612000" cy="200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07B3267-DC69-D13E-CFB8-DCF9FAFE959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08705" y="4037055"/>
                  <a:ext cx="624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BD5EFD1-9FFD-69EF-C1EB-4B41072FCC5B}"/>
                    </a:ext>
                  </a:extLst>
                </p14:cNvPr>
                <p14:cNvContentPartPr/>
                <p14:nvPr/>
              </p14:nvContentPartPr>
              <p14:xfrm>
                <a:off x="10134825" y="4194015"/>
                <a:ext cx="32400" cy="38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BD5EFD1-9FFD-69EF-C1EB-4B41072FCC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28705" y="4187895"/>
                  <a:ext cx="446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2F902B2-8841-F04A-F673-518B07710FB8}"/>
                    </a:ext>
                  </a:extLst>
                </p14:cNvPr>
                <p14:cNvContentPartPr/>
                <p14:nvPr/>
              </p14:nvContentPartPr>
              <p14:xfrm>
                <a:off x="6983745" y="3255855"/>
                <a:ext cx="3237480" cy="1383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2F902B2-8841-F04A-F673-518B07710FB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77625" y="3249735"/>
                  <a:ext cx="3249720" cy="13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645764B-4945-7859-C9EE-2CE0ADDBCBB3}"/>
                    </a:ext>
                  </a:extLst>
                </p14:cNvPr>
                <p14:cNvContentPartPr/>
                <p14:nvPr/>
              </p14:nvContentPartPr>
              <p14:xfrm>
                <a:off x="10204665" y="3751935"/>
                <a:ext cx="161640" cy="177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645764B-4945-7859-C9EE-2CE0ADDBCBB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98545" y="3745815"/>
                  <a:ext cx="17388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205AB06-1FF8-9A3A-B2D0-D622DB545F5B}"/>
              </a:ext>
            </a:extLst>
          </p:cNvPr>
          <p:cNvGrpSpPr/>
          <p:nvPr/>
        </p:nvGrpSpPr>
        <p:grpSpPr>
          <a:xfrm>
            <a:off x="5354385" y="1201695"/>
            <a:ext cx="2145960" cy="738360"/>
            <a:chOff x="5354385" y="1201695"/>
            <a:chExt cx="2145960" cy="73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5171A0B-ED4D-ED6D-83D7-C8236C9DAD80}"/>
                    </a:ext>
                  </a:extLst>
                </p14:cNvPr>
                <p14:cNvContentPartPr/>
                <p14:nvPr/>
              </p14:nvContentPartPr>
              <p14:xfrm>
                <a:off x="5354385" y="1603815"/>
                <a:ext cx="1534680" cy="336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5171A0B-ED4D-ED6D-83D7-C8236C9DAD8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48265" y="1597695"/>
                  <a:ext cx="15469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3FBE34D-7F98-8C51-5712-E7BB9EDEF0E5}"/>
                    </a:ext>
                  </a:extLst>
                </p14:cNvPr>
                <p14:cNvContentPartPr/>
                <p14:nvPr/>
              </p14:nvContentPartPr>
              <p14:xfrm>
                <a:off x="6730665" y="1201695"/>
                <a:ext cx="295920" cy="647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3FBE34D-7F98-8C51-5712-E7BB9EDEF0E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24545" y="1195575"/>
                  <a:ext cx="30816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E673761-1936-0562-1AEE-7396B6A86081}"/>
                    </a:ext>
                  </a:extLst>
                </p14:cNvPr>
                <p14:cNvContentPartPr/>
                <p14:nvPr/>
              </p14:nvContentPartPr>
              <p14:xfrm>
                <a:off x="7485225" y="1713975"/>
                <a:ext cx="15120" cy="41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E673761-1936-0562-1AEE-7396B6A8608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79105" y="1707855"/>
                  <a:ext cx="2736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8746E6B-B418-2036-203D-EE7AE4EFF785}"/>
              </a:ext>
            </a:extLst>
          </p:cNvPr>
          <p:cNvGrpSpPr/>
          <p:nvPr/>
        </p:nvGrpSpPr>
        <p:grpSpPr>
          <a:xfrm>
            <a:off x="2300505" y="5101935"/>
            <a:ext cx="1064880" cy="242280"/>
            <a:chOff x="2300505" y="5101935"/>
            <a:chExt cx="1064880" cy="2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07FFD4D-A35F-DF1F-12F6-4E6CAB5B1E9A}"/>
                    </a:ext>
                  </a:extLst>
                </p14:cNvPr>
                <p14:cNvContentPartPr/>
                <p14:nvPr/>
              </p14:nvContentPartPr>
              <p14:xfrm>
                <a:off x="2300505" y="5123175"/>
                <a:ext cx="132840" cy="75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07FFD4D-A35F-DF1F-12F6-4E6CAB5B1E9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94385" y="5117055"/>
                  <a:ext cx="1450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6674687-348D-8E2E-C34D-D4591159477F}"/>
                    </a:ext>
                  </a:extLst>
                </p14:cNvPr>
                <p14:cNvContentPartPr/>
                <p14:nvPr/>
              </p14:nvContentPartPr>
              <p14:xfrm>
                <a:off x="2402025" y="5101935"/>
                <a:ext cx="963360" cy="242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6674687-348D-8E2E-C34D-D4591159477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95905" y="5095815"/>
                  <a:ext cx="97560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12D801D-68B4-C220-57C7-EA25B5DB3995}"/>
              </a:ext>
            </a:extLst>
          </p:cNvPr>
          <p:cNvGrpSpPr/>
          <p:nvPr/>
        </p:nvGrpSpPr>
        <p:grpSpPr>
          <a:xfrm>
            <a:off x="4902945" y="4858215"/>
            <a:ext cx="1778040" cy="646920"/>
            <a:chOff x="4902945" y="4858215"/>
            <a:chExt cx="1778040" cy="64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D04AEC5-8493-EE11-80B0-0F559B862C0E}"/>
                    </a:ext>
                  </a:extLst>
                </p14:cNvPr>
                <p14:cNvContentPartPr/>
                <p14:nvPr/>
              </p14:nvContentPartPr>
              <p14:xfrm>
                <a:off x="4902945" y="5145855"/>
                <a:ext cx="1326600" cy="130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D04AEC5-8493-EE11-80B0-0F559B862C0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896825" y="5139735"/>
                  <a:ext cx="1338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7D82A37-22B5-08BE-EE04-A0178255700C}"/>
                    </a:ext>
                  </a:extLst>
                </p14:cNvPr>
                <p14:cNvContentPartPr/>
                <p14:nvPr/>
              </p14:nvContentPartPr>
              <p14:xfrm>
                <a:off x="6016425" y="4858215"/>
                <a:ext cx="301320" cy="646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7D82A37-22B5-08BE-EE04-A0178255700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10305" y="4852095"/>
                  <a:ext cx="31356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F85B29B-499F-1DE2-8A6A-7C8AC1EEDEA2}"/>
                    </a:ext>
                  </a:extLst>
                </p14:cNvPr>
                <p14:cNvContentPartPr/>
                <p14:nvPr/>
              </p14:nvContentPartPr>
              <p14:xfrm>
                <a:off x="6622305" y="5347455"/>
                <a:ext cx="58680" cy="42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F85B29B-499F-1DE2-8A6A-7C8AC1EEDEA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616185" y="5341335"/>
                  <a:ext cx="70920" cy="5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872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testBI Power</dc:creator>
  <cp:lastModifiedBy>testBI Power</cp:lastModifiedBy>
  <cp:revision>1</cp:revision>
  <dcterms:created xsi:type="dcterms:W3CDTF">2025-10-14T07:01:12Z</dcterms:created>
  <dcterms:modified xsi:type="dcterms:W3CDTF">2025-10-14T08:05:18Z</dcterms:modified>
</cp:coreProperties>
</file>